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311" r:id="rId2"/>
    <p:sldId id="312" r:id="rId3"/>
    <p:sldId id="313" r:id="rId4"/>
    <p:sldId id="314" r:id="rId5"/>
    <p:sldId id="315" r:id="rId6"/>
    <p:sldId id="316" r:id="rId7"/>
    <p:sldId id="317" r:id="rId8"/>
    <p:sldId id="318" r:id="rId9"/>
    <p:sldId id="319" r:id="rId10"/>
    <p:sldId id="320" r:id="rId11"/>
    <p:sldId id="321" r:id="rId12"/>
    <p:sldId id="322" r:id="rId13"/>
    <p:sldId id="323" r:id="rId14"/>
    <p:sldId id="324" r:id="rId15"/>
    <p:sldId id="325" r:id="rId16"/>
    <p:sldId id="326" r:id="rId17"/>
    <p:sldId id="327" r:id="rId18"/>
    <p:sldId id="328" r:id="rId19"/>
    <p:sldId id="329" r:id="rId20"/>
    <p:sldId id="330" r:id="rId21"/>
    <p:sldId id="331" r:id="rId22"/>
    <p:sldId id="332" r:id="rId23"/>
    <p:sldId id="333" r:id="rId24"/>
    <p:sldId id="334" r:id="rId25"/>
    <p:sldId id="335" r:id="rId26"/>
    <p:sldId id="336" r:id="rId27"/>
    <p:sldId id="337" r:id="rId28"/>
    <p:sldId id="338" r:id="rId29"/>
    <p:sldId id="339" r:id="rId30"/>
    <p:sldId id="340" r:id="rId31"/>
    <p:sldId id="341" r:id="rId32"/>
    <p:sldId id="342" r:id="rId33"/>
    <p:sldId id="343" r:id="rId34"/>
    <p:sldId id="344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ieu Phan Van" initials="RPV" lastIdx="29" clrIdx="0">
    <p:extLst>
      <p:ext uri="{19B8F6BF-5375-455C-9EA6-DF929625EA0E}">
        <p15:presenceInfo xmlns:p15="http://schemas.microsoft.com/office/powerpoint/2012/main" userId="83b57fff0cc03ed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AF8C1E-BD81-47A7-989E-6C2AF44B24AB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46BD41-3D0E-45B9-AEBC-8ED4542F70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604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331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5756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6087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0952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291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2BEB3261-4D2B-B50C-0F04-5620FF5774E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FC939E96-29AA-19D0-7DCD-DEBED803DA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#9Slide02 Noi dung dai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#9Slide02 Noi dung dai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#9Slide02 Noi dung dai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#9Slide02 Noi dung dai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#9Slide02 Noi dung dai" panose="02000000000000000000" pitchFamily="2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#9Slide02 Noi dung dai" panose="02000000000000000000" pitchFamily="2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#9Slide02 Noi dung dai" panose="02000000000000000000" pitchFamily="2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#9Slide02 Noi dung dai" panose="02000000000000000000" pitchFamily="2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#9Slide02 Noi dung dai" panose="02000000000000000000" pitchFamily="2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6578554-62C4-4159-A487-B25FEBEE093B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95443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F3A67236-8FB2-030D-CFB7-86B3B4F3243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BEE4E781-88D6-34C3-BD73-E3D1D3C9B5E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5D72AD9E-20F8-C6BD-22E7-1D78018C6C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#9Slide02 Noi dung dai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#9Slide02 Noi dung dai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#9Slide02 Noi dung dai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#9Slide02 Noi dung dai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#9Slide02 Noi dung dai" panose="02000000000000000000" pitchFamily="2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#9Slide02 Noi dung dai" panose="02000000000000000000" pitchFamily="2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#9Slide02 Noi dung dai" panose="02000000000000000000" pitchFamily="2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#9Slide02 Noi dung dai" panose="02000000000000000000" pitchFamily="2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#9Slide02 Noi dung dai" panose="02000000000000000000" pitchFamily="2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646DA1B-FC58-4F46-ABFD-B40032BC8155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54583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>
            <a:extLst>
              <a:ext uri="{FF2B5EF4-FFF2-40B4-BE49-F238E27FC236}">
                <a16:creationId xmlns:a16="http://schemas.microsoft.com/office/drawing/2014/main" id="{E8608068-2A07-AF2D-8267-ABA69F18D51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>
            <a:extLst>
              <a:ext uri="{FF2B5EF4-FFF2-40B4-BE49-F238E27FC236}">
                <a16:creationId xmlns:a16="http://schemas.microsoft.com/office/drawing/2014/main" id="{0D669042-6BB6-D27B-D013-A5073B38D78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10244" name="Slide Number Placeholder 3">
            <a:extLst>
              <a:ext uri="{FF2B5EF4-FFF2-40B4-BE49-F238E27FC236}">
                <a16:creationId xmlns:a16="http://schemas.microsoft.com/office/drawing/2014/main" id="{2EC4FBF6-D136-EB5D-9C12-254A703C58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#9Slide02 Noi dung dai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#9Slide02 Noi dung dai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#9Slide02 Noi dung dai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#9Slide02 Noi dung dai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#9Slide02 Noi dung dai" panose="02000000000000000000" pitchFamily="2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#9Slide02 Noi dung dai" panose="02000000000000000000" pitchFamily="2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#9Slide02 Noi dung dai" panose="02000000000000000000" pitchFamily="2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#9Slide02 Noi dung dai" panose="02000000000000000000" pitchFamily="2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#9Slide02 Noi dung dai" panose="02000000000000000000" pitchFamily="2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7E73135-0D83-445D-957D-EC241020AD3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1614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>
            <a:extLst>
              <a:ext uri="{FF2B5EF4-FFF2-40B4-BE49-F238E27FC236}">
                <a16:creationId xmlns:a16="http://schemas.microsoft.com/office/drawing/2014/main" id="{241EB283-B917-B6FC-7354-09BD282B48D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>
            <a:extLst>
              <a:ext uri="{FF2B5EF4-FFF2-40B4-BE49-F238E27FC236}">
                <a16:creationId xmlns:a16="http://schemas.microsoft.com/office/drawing/2014/main" id="{D09BC73B-502C-E465-AD83-F44DE0BEB3E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0F4A67-9C15-3AA1-A25A-B1B2EA887A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#9Slide02 Noi dung dai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#9Slide02 Noi dung dai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#9Slide02 Noi dung dai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#9Slide02 Noi dung dai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#9Slide02 Noi dung dai" panose="02000000000000000000" pitchFamily="2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#9Slide02 Noi dung dai" panose="02000000000000000000" pitchFamily="2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#9Slide02 Noi dung dai" panose="02000000000000000000" pitchFamily="2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#9Slide02 Noi dung dai" panose="02000000000000000000" pitchFamily="2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#9Slide02 Noi dung dai" panose="02000000000000000000" pitchFamily="2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6CE235B-F730-43D3-9381-5D2A2A665701}" type="slidenum">
              <a:rPr kumimoji="0" lang="en-US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97926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8A1F7CE5-04ED-4D1A-693C-F8E67AEAB9C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031833BC-7CE6-EA83-5F2B-B76DBF694E8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5ED92A-E17E-6A95-F2AF-F6E898E9F0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#9Slide02 Noi dung dai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#9Slide02 Noi dung dai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#9Slide02 Noi dung dai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#9Slide02 Noi dung dai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#9Slide02 Noi dung dai" panose="02000000000000000000" pitchFamily="2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#9Slide02 Noi dung dai" panose="02000000000000000000" pitchFamily="2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#9Slide02 Noi dung dai" panose="02000000000000000000" pitchFamily="2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#9Slide02 Noi dung dai" panose="02000000000000000000" pitchFamily="2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#9Slide02 Noi dung dai" panose="02000000000000000000" pitchFamily="2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4DA655A-6E52-463A-803C-2093B0B1A73A}" type="slidenum">
              <a:rPr kumimoji="0" lang="en-US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66524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:a16="http://schemas.microsoft.com/office/drawing/2014/main" id="{E0730258-8CE6-35D3-C6F3-6FC8641D28D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>
            <a:extLst>
              <a:ext uri="{FF2B5EF4-FFF2-40B4-BE49-F238E27FC236}">
                <a16:creationId xmlns:a16="http://schemas.microsoft.com/office/drawing/2014/main" id="{303A93CC-AA87-2C40-0F2E-8F12A216E97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1C7A01-727B-A244-1EF2-ACAF419ADD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#9Slide02 Noi dung dai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#9Slide02 Noi dung dai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#9Slide02 Noi dung dai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#9Slide02 Noi dung dai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#9Slide02 Noi dung dai" panose="02000000000000000000" pitchFamily="2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#9Slide02 Noi dung dai" panose="02000000000000000000" pitchFamily="2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#9Slide02 Noi dung dai" panose="02000000000000000000" pitchFamily="2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#9Slide02 Noi dung dai" panose="02000000000000000000" pitchFamily="2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#9Slide02 Noi dung dai" panose="02000000000000000000" pitchFamily="2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1DDF28F-966F-4346-89C4-90B444742B7F}" type="slidenum">
              <a:rPr kumimoji="0" lang="en-US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48645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7540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6755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EA44A-927D-4D59-858E-589BCB48899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A91521B8-C2DF-7D6C-7023-F9D4F3CB26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5222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EA44A-927D-4D59-858E-589BCB48899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16F5E32E-332A-513A-6DE4-8AF02FFDA3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275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EA44A-927D-4D59-858E-589BCB48899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7DA4B346-C477-0060-EF5A-74AEB405EB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2343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1116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5763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8155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5277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EA44A-927D-4D59-858E-589BCB48899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4DCAA527-32D7-DCB2-E9A8-D6A812F657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3511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EA44A-927D-4D59-858E-589BCB48899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274BED39-1212-3622-D599-AB43004292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4112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EA44A-927D-4D59-858E-589BCB48899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C625FB71-F363-33E4-CDFD-168EDA1C41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67838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EA44A-927D-4D59-858E-589BCB48899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21D99C8A-0001-D820-7F13-36236980A6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09218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EA44A-927D-4D59-858E-589BCB48899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2100642E-5CE1-461A-00CB-986072B75B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0389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EA44A-927D-4D59-858E-589BCB48899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A1796C62-87C1-1CB6-93C8-E332B4B580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89748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EA44A-927D-4D59-858E-589BCB48899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6DD76364-23DC-6AC2-3576-BCE7CBEFA1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13432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EA44A-927D-4D59-858E-589BCB48899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2BBF3967-21C3-B438-F13B-F907E7E869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06545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89940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EA44A-927D-4D59-858E-589BCB48899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3936D8F7-5D03-2AC2-11F6-D391FFD0E9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29924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09959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78048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09051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1629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43328-2421-4B93-B770-3A2669E25A62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9212-C788-4927-9C93-E46A87B0E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737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43328-2421-4B93-B770-3A2669E25A62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9212-C788-4927-9C93-E46A87B0E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797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43328-2421-4B93-B770-3A2669E25A62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9212-C788-4927-9C93-E46A87B0E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001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43328-2421-4B93-B770-3A2669E25A62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9212-C788-4927-9C93-E46A87B0E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355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43328-2421-4B93-B770-3A2669E25A62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9212-C788-4927-9C93-E46A87B0E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865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43328-2421-4B93-B770-3A2669E25A62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9212-C788-4927-9C93-E46A87B0E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430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43328-2421-4B93-B770-3A2669E25A62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9212-C788-4927-9C93-E46A87B0E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997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43328-2421-4B93-B770-3A2669E25A62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9212-C788-4927-9C93-E46A87B0E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700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43328-2421-4B93-B770-3A2669E25A62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9212-C788-4927-9C93-E46A87B0E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525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43328-2421-4B93-B770-3A2669E25A62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9212-C788-4927-9C93-E46A87B0E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715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43328-2421-4B93-B770-3A2669E25A62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9212-C788-4927-9C93-E46A87B0E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1783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43328-2421-4B93-B770-3A2669E25A62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9212-C788-4927-9C93-E46A87B0E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9131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79270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4783351"/>
      </p:ext>
    </p:extLst>
  </p:cSld>
  <p:clrMapOvr>
    <a:masterClrMapping/>
  </p:clrMapOvr>
  <p:transition spd="med">
    <p:split orient="vert"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18396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97409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51759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6598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127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843328-2421-4B93-B770-3A2669E25A62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299212-C788-4927-9C93-E46A87B0EBE2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1"/>
          <a:srcRect l="167" t="1" r="2" b="1171"/>
          <a:stretch/>
        </p:blipFill>
        <p:spPr>
          <a:xfrm>
            <a:off x="26376" y="-22357"/>
            <a:ext cx="12165623" cy="39163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1"/>
          <a:srcRect l="22657" t="2" b="-3"/>
          <a:stretch/>
        </p:blipFill>
        <p:spPr>
          <a:xfrm rot="10800000">
            <a:off x="-2" y="6479654"/>
            <a:ext cx="10858502" cy="396274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131885" y="0"/>
            <a:ext cx="3234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Unit 5:</a:t>
            </a:r>
            <a:r>
              <a:rPr lang="en-US" baseline="0" dirty="0">
                <a:solidFill>
                  <a:srgbClr val="FF0000"/>
                </a:solidFill>
              </a:rPr>
              <a:t> Getting around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10858500" y="-22412"/>
            <a:ext cx="13334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Lesson 3.2 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24912" y="6465933"/>
            <a:ext cx="9681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Tiếng</a:t>
            </a:r>
            <a:r>
              <a:rPr lang="en-US" baseline="0" dirty="0">
                <a:solidFill>
                  <a:schemeClr val="bg1"/>
                </a:solidFill>
              </a:rPr>
              <a:t> </a:t>
            </a:r>
            <a:r>
              <a:rPr lang="en-US" baseline="0" dirty="0" err="1">
                <a:solidFill>
                  <a:schemeClr val="bg1"/>
                </a:solidFill>
              </a:rPr>
              <a:t>Anh</a:t>
            </a:r>
            <a:r>
              <a:rPr lang="en-US" baseline="0" dirty="0">
                <a:solidFill>
                  <a:schemeClr val="bg1"/>
                </a:solidFill>
              </a:rPr>
              <a:t> 4 </a:t>
            </a:r>
            <a:r>
              <a:rPr lang="en-US" baseline="0" dirty="0" err="1">
                <a:solidFill>
                  <a:schemeClr val="bg1"/>
                </a:solidFill>
              </a:rPr>
              <a:t>i</a:t>
            </a:r>
            <a:r>
              <a:rPr lang="en-US" baseline="0" dirty="0">
                <a:solidFill>
                  <a:schemeClr val="bg1"/>
                </a:solidFill>
              </a:rPr>
              <a:t>-Learn Smart Start                                 </a:t>
            </a:r>
            <a:r>
              <a:rPr lang="en-US" baseline="0" dirty="0">
                <a:solidFill>
                  <a:srgbClr val="002060"/>
                </a:solidFill>
              </a:rPr>
              <a:t> DTP Education Solutions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9046" y="6242538"/>
            <a:ext cx="681036" cy="757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186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.png"/><Relationship Id="rId5" Type="http://schemas.openxmlformats.org/officeDocument/2006/relationships/image" Target="../media/image8.gif"/><Relationship Id="rId4" Type="http://schemas.openxmlformats.org/officeDocument/2006/relationships/audio" Target="../media/audio2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.png"/><Relationship Id="rId5" Type="http://schemas.openxmlformats.org/officeDocument/2006/relationships/image" Target="../media/image8.gif"/><Relationship Id="rId4" Type="http://schemas.openxmlformats.org/officeDocument/2006/relationships/audio" Target="../media/audio2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.png"/><Relationship Id="rId5" Type="http://schemas.openxmlformats.org/officeDocument/2006/relationships/image" Target="../media/image8.gif"/><Relationship Id="rId4" Type="http://schemas.openxmlformats.org/officeDocument/2006/relationships/audio" Target="../media/audio2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.png"/><Relationship Id="rId5" Type="http://schemas.openxmlformats.org/officeDocument/2006/relationships/image" Target="../media/image8.gif"/><Relationship Id="rId4" Type="http://schemas.openxmlformats.org/officeDocument/2006/relationships/audio" Target="../media/audio2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.png"/><Relationship Id="rId5" Type="http://schemas.openxmlformats.org/officeDocument/2006/relationships/image" Target="../media/image8.gif"/><Relationship Id="rId4" Type="http://schemas.openxmlformats.org/officeDocument/2006/relationships/audio" Target="../media/audio2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.png"/><Relationship Id="rId5" Type="http://schemas.openxmlformats.org/officeDocument/2006/relationships/image" Target="../media/image8.gif"/><Relationship Id="rId4" Type="http://schemas.openxmlformats.org/officeDocument/2006/relationships/audio" Target="../media/audio2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slideLayout" Target="../slideLayouts/slideLayout8.xml"/><Relationship Id="rId7" Type="http://schemas.openxmlformats.org/officeDocument/2006/relationships/audio" Target="../media/audio5.wav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audio4.wav"/><Relationship Id="rId5" Type="http://schemas.openxmlformats.org/officeDocument/2006/relationships/audio" Target="../media/audio3.wav"/><Relationship Id="rId4" Type="http://schemas.openxmlformats.org/officeDocument/2006/relationships/notesSlide" Target="../notesSlides/notesSlide14.xml"/><Relationship Id="rId9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audio" Target="../media/audio9.wav"/><Relationship Id="rId13" Type="http://schemas.openxmlformats.org/officeDocument/2006/relationships/audio" Target="../media/audio14.wav"/><Relationship Id="rId3" Type="http://schemas.openxmlformats.org/officeDocument/2006/relationships/slideLayout" Target="../slideLayouts/slideLayout8.xml"/><Relationship Id="rId7" Type="http://schemas.openxmlformats.org/officeDocument/2006/relationships/audio" Target="../media/audio8.wav"/><Relationship Id="rId12" Type="http://schemas.openxmlformats.org/officeDocument/2006/relationships/audio" Target="../media/audio13.wav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audio" Target="../media/audio7.wav"/><Relationship Id="rId11" Type="http://schemas.openxmlformats.org/officeDocument/2006/relationships/audio" Target="../media/audio12.wav"/><Relationship Id="rId5" Type="http://schemas.openxmlformats.org/officeDocument/2006/relationships/audio" Target="../media/audio6.wav"/><Relationship Id="rId15" Type="http://schemas.openxmlformats.org/officeDocument/2006/relationships/image" Target="../media/image19.png"/><Relationship Id="rId10" Type="http://schemas.openxmlformats.org/officeDocument/2006/relationships/audio" Target="../media/audio11.wav"/><Relationship Id="rId4" Type="http://schemas.openxmlformats.org/officeDocument/2006/relationships/notesSlide" Target="../notesSlides/notesSlide15.xml"/><Relationship Id="rId9" Type="http://schemas.openxmlformats.org/officeDocument/2006/relationships/audio" Target="../media/audio10.wav"/><Relationship Id="rId1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5.wav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6.wav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6.wav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6.wav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33.pn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32.png"/><Relationship Id="rId5" Type="http://schemas.openxmlformats.org/officeDocument/2006/relationships/audio" Target="../media/audio17.wav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34.png"/><Relationship Id="rId2" Type="http://schemas.microsoft.com/office/2007/relationships/media" Target="../media/media4.mp3"/><Relationship Id="rId1" Type="http://schemas.openxmlformats.org/officeDocument/2006/relationships/audio" Target="NULL" TargetMode="External"/><Relationship Id="rId6" Type="http://schemas.openxmlformats.org/officeDocument/2006/relationships/audio" Target="../media/audio17.wav"/><Relationship Id="rId5" Type="http://schemas.openxmlformats.org/officeDocument/2006/relationships/audio" Target="../media/audio18.wav"/><Relationship Id="rId10" Type="http://schemas.openxmlformats.org/officeDocument/2006/relationships/image" Target="../media/image19.png"/><Relationship Id="rId4" Type="http://schemas.openxmlformats.org/officeDocument/2006/relationships/notesSlide" Target="../notesSlides/notesSlide22.xml"/><Relationship Id="rId9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36.png"/><Relationship Id="rId2" Type="http://schemas.microsoft.com/office/2007/relationships/media" Target="../media/media4.mp3"/><Relationship Id="rId1" Type="http://schemas.openxmlformats.org/officeDocument/2006/relationships/audio" Target="NULL" TargetMode="External"/><Relationship Id="rId6" Type="http://schemas.openxmlformats.org/officeDocument/2006/relationships/audio" Target="../media/audio17.wav"/><Relationship Id="rId5" Type="http://schemas.openxmlformats.org/officeDocument/2006/relationships/audio" Target="../media/audio19.wav"/><Relationship Id="rId10" Type="http://schemas.openxmlformats.org/officeDocument/2006/relationships/image" Target="../media/image19.png"/><Relationship Id="rId4" Type="http://schemas.openxmlformats.org/officeDocument/2006/relationships/notesSlide" Target="../notesSlides/notesSlide23.xml"/><Relationship Id="rId9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38.png"/><Relationship Id="rId2" Type="http://schemas.microsoft.com/office/2007/relationships/media" Target="../media/media4.mp3"/><Relationship Id="rId1" Type="http://schemas.openxmlformats.org/officeDocument/2006/relationships/audio" Target="NULL" TargetMode="External"/><Relationship Id="rId6" Type="http://schemas.openxmlformats.org/officeDocument/2006/relationships/audio" Target="../media/audio17.wav"/><Relationship Id="rId5" Type="http://schemas.openxmlformats.org/officeDocument/2006/relationships/audio" Target="../media/audio20.wav"/><Relationship Id="rId10" Type="http://schemas.openxmlformats.org/officeDocument/2006/relationships/image" Target="../media/image19.png"/><Relationship Id="rId4" Type="http://schemas.openxmlformats.org/officeDocument/2006/relationships/notesSlide" Target="../notesSlides/notesSlide24.xml"/><Relationship Id="rId9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23.png"/><Relationship Id="rId2" Type="http://schemas.microsoft.com/office/2007/relationships/media" Target="../media/media4.mp3"/><Relationship Id="rId1" Type="http://schemas.openxmlformats.org/officeDocument/2006/relationships/audio" Target="NULL" TargetMode="External"/><Relationship Id="rId6" Type="http://schemas.openxmlformats.org/officeDocument/2006/relationships/audio" Target="../media/audio17.wav"/><Relationship Id="rId5" Type="http://schemas.openxmlformats.org/officeDocument/2006/relationships/audio" Target="../media/audio21.wav"/><Relationship Id="rId10" Type="http://schemas.openxmlformats.org/officeDocument/2006/relationships/image" Target="../media/image19.png"/><Relationship Id="rId4" Type="http://schemas.openxmlformats.org/officeDocument/2006/relationships/notesSlide" Target="../notesSlides/notesSlide25.xml"/><Relationship Id="rId9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audio" Target="../media/audio23.wav"/><Relationship Id="rId13" Type="http://schemas.openxmlformats.org/officeDocument/2006/relationships/image" Target="../media/image41.png"/><Relationship Id="rId18" Type="http://schemas.openxmlformats.org/officeDocument/2006/relationships/image" Target="../media/image19.png"/><Relationship Id="rId3" Type="http://schemas.openxmlformats.org/officeDocument/2006/relationships/audio" Target="NULL" TargetMode="External"/><Relationship Id="rId7" Type="http://schemas.openxmlformats.org/officeDocument/2006/relationships/audio" Target="../media/audio22.wav"/><Relationship Id="rId12" Type="http://schemas.openxmlformats.org/officeDocument/2006/relationships/audio" Target="../media/audio27.wav"/><Relationship Id="rId17" Type="http://schemas.openxmlformats.org/officeDocument/2006/relationships/image" Target="../media/image40.png"/><Relationship Id="rId2" Type="http://schemas.openxmlformats.org/officeDocument/2006/relationships/audio" Target="../media/media5.mp3"/><Relationship Id="rId16" Type="http://schemas.openxmlformats.org/officeDocument/2006/relationships/image" Target="../media/image39.png"/><Relationship Id="rId1" Type="http://schemas.microsoft.com/office/2007/relationships/media" Target="../media/media5.mp3"/><Relationship Id="rId6" Type="http://schemas.openxmlformats.org/officeDocument/2006/relationships/notesSlide" Target="../notesSlides/notesSlide26.xml"/><Relationship Id="rId11" Type="http://schemas.openxmlformats.org/officeDocument/2006/relationships/audio" Target="../media/audio26.wav"/><Relationship Id="rId5" Type="http://schemas.openxmlformats.org/officeDocument/2006/relationships/slideLayout" Target="../slideLayouts/slideLayout8.xml"/><Relationship Id="rId15" Type="http://schemas.openxmlformats.org/officeDocument/2006/relationships/image" Target="../media/image37.png"/><Relationship Id="rId10" Type="http://schemas.openxmlformats.org/officeDocument/2006/relationships/audio" Target="../media/audio25.wav"/><Relationship Id="rId4" Type="http://schemas.microsoft.com/office/2007/relationships/media" Target="../media/media4.mp3"/><Relationship Id="rId9" Type="http://schemas.openxmlformats.org/officeDocument/2006/relationships/audio" Target="../media/audio24.wav"/><Relationship Id="rId1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audio" Target="../media/audio24.wav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.xml"/><Relationship Id="rId6" Type="http://schemas.openxmlformats.org/officeDocument/2006/relationships/audio" Target="../media/audio27.wav"/><Relationship Id="rId11" Type="http://schemas.openxmlformats.org/officeDocument/2006/relationships/image" Target="../media/image40.png"/><Relationship Id="rId5" Type="http://schemas.openxmlformats.org/officeDocument/2006/relationships/audio" Target="../media/audio26.wav"/><Relationship Id="rId10" Type="http://schemas.openxmlformats.org/officeDocument/2006/relationships/image" Target="../media/image39.png"/><Relationship Id="rId4" Type="http://schemas.openxmlformats.org/officeDocument/2006/relationships/audio" Target="../media/audio25.wav"/><Relationship Id="rId9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45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audio" Target="../media/audio29.wav"/><Relationship Id="rId5" Type="http://schemas.openxmlformats.org/officeDocument/2006/relationships/audio" Target="../media/audio28.wav"/><Relationship Id="rId10" Type="http://schemas.openxmlformats.org/officeDocument/2006/relationships/image" Target="../media/image47.png"/><Relationship Id="rId4" Type="http://schemas.openxmlformats.org/officeDocument/2006/relationships/notesSlide" Target="../notesSlides/notesSlide30.xml"/><Relationship Id="rId9" Type="http://schemas.openxmlformats.org/officeDocument/2006/relationships/image" Target="../media/image1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home.com.vn/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274" y="-61546"/>
            <a:ext cx="12298274" cy="691954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86D14A8-B85F-AEB8-223B-FB02B672C119}"/>
              </a:ext>
            </a:extLst>
          </p:cNvPr>
          <p:cNvSpPr txBox="1"/>
          <p:nvPr/>
        </p:nvSpPr>
        <p:spPr>
          <a:xfrm>
            <a:off x="7037398" y="3273224"/>
            <a:ext cx="35671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VN" sz="2800" b="1">
                <a:solidFill>
                  <a:srgbClr val="FF0000"/>
                </a:solidFill>
              </a:rPr>
              <a:t>Unit </a:t>
            </a:r>
            <a:r>
              <a:rPr lang="en-US" sz="2800" b="1">
                <a:solidFill>
                  <a:srgbClr val="FF0000"/>
                </a:solidFill>
              </a:rPr>
              <a:t>5</a:t>
            </a:r>
            <a:r>
              <a:rPr lang="en-VN" sz="2800" b="1">
                <a:solidFill>
                  <a:srgbClr val="FF0000"/>
                </a:solidFill>
              </a:rPr>
              <a:t>: </a:t>
            </a:r>
            <a:r>
              <a:rPr lang="en-US" sz="2800" b="1">
                <a:solidFill>
                  <a:srgbClr val="FF0000"/>
                </a:solidFill>
              </a:rPr>
              <a:t>Getting Around</a:t>
            </a:r>
            <a:endParaRPr lang="en-VN" sz="2800" b="1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B77E83-4AEF-7A26-2100-2566192AE7BC}"/>
              </a:ext>
            </a:extLst>
          </p:cNvPr>
          <p:cNvSpPr txBox="1"/>
          <p:nvPr/>
        </p:nvSpPr>
        <p:spPr>
          <a:xfrm>
            <a:off x="7869261" y="3796444"/>
            <a:ext cx="17315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VN" sz="2800" b="1">
                <a:solidFill>
                  <a:srgbClr val="00B050"/>
                </a:solidFill>
              </a:rPr>
              <a:t>Lesson </a:t>
            </a:r>
            <a:r>
              <a:rPr lang="en-US" sz="2800" b="1">
                <a:solidFill>
                  <a:srgbClr val="00B050"/>
                </a:solidFill>
              </a:rPr>
              <a:t>3</a:t>
            </a:r>
            <a:r>
              <a:rPr lang="en-VN" sz="2800" b="1">
                <a:solidFill>
                  <a:srgbClr val="00B050"/>
                </a:solidFill>
              </a:rPr>
              <a:t>.</a:t>
            </a:r>
            <a:r>
              <a:rPr lang="en-US" sz="2800" b="1">
                <a:solidFill>
                  <a:srgbClr val="00B050"/>
                </a:solidFill>
              </a:rPr>
              <a:t>2</a:t>
            </a:r>
            <a:endParaRPr lang="en-VN" sz="2800" b="1" dirty="0">
              <a:solidFill>
                <a:srgbClr val="00B05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E7E4D6-283F-76EC-D1D8-E1E8510B24AC}"/>
              </a:ext>
            </a:extLst>
          </p:cNvPr>
          <p:cNvSpPr txBox="1"/>
          <p:nvPr/>
        </p:nvSpPr>
        <p:spPr>
          <a:xfrm>
            <a:off x="8150588" y="4319664"/>
            <a:ext cx="13408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</a:rPr>
              <a:t>P</a:t>
            </a:r>
            <a:r>
              <a:rPr lang="en-VN" sz="2800" b="1">
                <a:solidFill>
                  <a:srgbClr val="0070C0"/>
                </a:solidFill>
              </a:rPr>
              <a:t>age </a:t>
            </a:r>
            <a:r>
              <a:rPr lang="en-US" sz="2800" b="1">
                <a:solidFill>
                  <a:srgbClr val="0070C0"/>
                </a:solidFill>
              </a:rPr>
              <a:t>71</a:t>
            </a:r>
            <a:endParaRPr lang="en-VN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3068554"/>
      </p:ext>
    </p:extLst>
  </p:cSld>
  <p:clrMapOvr>
    <a:masterClrMapping/>
  </p:clrMapOvr>
  <p:transition spd="slow">
    <p:comb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1">
            <a:extLst>
              <a:ext uri="{FF2B5EF4-FFF2-40B4-BE49-F238E27FC236}">
                <a16:creationId xmlns:a16="http://schemas.microsoft.com/office/drawing/2014/main" id="{989F632C-6542-CEC2-512F-0E8964B5E9B4}"/>
              </a:ext>
            </a:extLst>
          </p:cNvPr>
          <p:cNvSpPr/>
          <p:nvPr/>
        </p:nvSpPr>
        <p:spPr>
          <a:xfrm>
            <a:off x="1278297" y="1614196"/>
            <a:ext cx="3256378" cy="662474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Warm-up</a:t>
            </a:r>
            <a:endParaRPr lang="en-US" b="1" dirty="0"/>
          </a:p>
        </p:txBody>
      </p:sp>
      <p:sp>
        <p:nvSpPr>
          <p:cNvPr id="4" name="Rounded Rectangle 7">
            <a:extLst>
              <a:ext uri="{FF2B5EF4-FFF2-40B4-BE49-F238E27FC236}">
                <a16:creationId xmlns:a16="http://schemas.microsoft.com/office/drawing/2014/main" id="{104F61B5-72D9-A243-7FC6-A089E66EF80C}"/>
              </a:ext>
            </a:extLst>
          </p:cNvPr>
          <p:cNvSpPr/>
          <p:nvPr/>
        </p:nvSpPr>
        <p:spPr>
          <a:xfrm>
            <a:off x="1281405" y="2792963"/>
            <a:ext cx="3256378" cy="696686"/>
          </a:xfrm>
          <a:prstGeom prst="roundRect">
            <a:avLst/>
          </a:prstGeom>
          <a:solidFill>
            <a:srgbClr val="7030A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Listening</a:t>
            </a:r>
            <a:endParaRPr lang="en-US" b="1" dirty="0"/>
          </a:p>
        </p:txBody>
      </p:sp>
      <p:sp>
        <p:nvSpPr>
          <p:cNvPr id="6" name="Rounded Rectangle 8">
            <a:extLst>
              <a:ext uri="{FF2B5EF4-FFF2-40B4-BE49-F238E27FC236}">
                <a16:creationId xmlns:a16="http://schemas.microsoft.com/office/drawing/2014/main" id="{AEE035AC-5B71-2E5F-72BB-51EB6D9034CD}"/>
              </a:ext>
            </a:extLst>
          </p:cNvPr>
          <p:cNvSpPr/>
          <p:nvPr/>
        </p:nvSpPr>
        <p:spPr>
          <a:xfrm>
            <a:off x="1284514" y="4046383"/>
            <a:ext cx="3256378" cy="662474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Consolidation</a:t>
            </a:r>
            <a:endParaRPr lang="en-US" b="1" dirty="0"/>
          </a:p>
        </p:txBody>
      </p:sp>
      <p:sp>
        <p:nvSpPr>
          <p:cNvPr id="7" name="Rounded Rectangle 9">
            <a:extLst>
              <a:ext uri="{FF2B5EF4-FFF2-40B4-BE49-F238E27FC236}">
                <a16:creationId xmlns:a16="http://schemas.microsoft.com/office/drawing/2014/main" id="{1D0E307C-0BA6-359D-088A-A09B43270BF5}"/>
              </a:ext>
            </a:extLst>
          </p:cNvPr>
          <p:cNvSpPr/>
          <p:nvPr/>
        </p:nvSpPr>
        <p:spPr>
          <a:xfrm>
            <a:off x="1296957" y="5318458"/>
            <a:ext cx="3256378" cy="662474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Wrap-up</a:t>
            </a:r>
            <a:endParaRPr lang="en-US" b="1" dirty="0"/>
          </a:p>
        </p:txBody>
      </p:sp>
      <p:sp>
        <p:nvSpPr>
          <p:cNvPr id="11" name="Rounded Rectangle 12">
            <a:extLst>
              <a:ext uri="{FF2B5EF4-FFF2-40B4-BE49-F238E27FC236}">
                <a16:creationId xmlns:a16="http://schemas.microsoft.com/office/drawing/2014/main" id="{B5CF4AE0-9372-9C4C-4158-812DCB9528C2}"/>
              </a:ext>
            </a:extLst>
          </p:cNvPr>
          <p:cNvSpPr/>
          <p:nvPr/>
        </p:nvSpPr>
        <p:spPr>
          <a:xfrm>
            <a:off x="1300067" y="497631"/>
            <a:ext cx="3256378" cy="662474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Lesson Outline</a:t>
            </a:r>
            <a:endParaRPr lang="en-US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9476" y="689999"/>
            <a:ext cx="4002227" cy="559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134472"/>
      </p:ext>
    </p:extLst>
  </p:cSld>
  <p:clrMapOvr>
    <a:masterClrMapping/>
  </p:clrMapOvr>
  <p:transition spd="slow">
    <p:comb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413383" y="410547"/>
            <a:ext cx="3181739" cy="662473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Objectives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8900" y="1546572"/>
            <a:ext cx="1204963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ea typeface="Times New Roman" panose="02020603050405020304" pitchFamily="18" charset="0"/>
              </a:rPr>
              <a:t>By the end of this lesson, students will be able to…</a:t>
            </a:r>
          </a:p>
          <a:p>
            <a:endParaRPr lang="en-US" sz="5400" baseline="-25000" dirty="0">
              <a:solidFill>
                <a:srgbClr val="FF0000"/>
              </a:solidFill>
              <a:ea typeface="Times New Roman" panose="02020603050405020304" pitchFamily="18" charset="0"/>
            </a:endParaRPr>
          </a:p>
          <a:p>
            <a:r>
              <a:rPr lang="en-US" sz="3600" b="1" dirty="0">
                <a:solidFill>
                  <a:srgbClr val="0070C0"/>
                </a:solidFill>
              </a:rPr>
              <a:t>Vocabulary</a:t>
            </a:r>
            <a:r>
              <a:rPr lang="en-US" sz="3600" dirty="0">
                <a:solidFill>
                  <a:srgbClr val="0070C0"/>
                </a:solidFill>
              </a:rPr>
              <a:t>: Pronounce and use the words related to the topic properly: </a:t>
            </a:r>
            <a:r>
              <a:rPr lang="en-US" sz="3600" i="1" dirty="0">
                <a:solidFill>
                  <a:srgbClr val="0070C0"/>
                </a:solidFill>
              </a:rPr>
              <a:t>go straight, go over, traffic lights, corner, bridge, on the left, on the right.</a:t>
            </a:r>
            <a:endParaRPr lang="en-US" sz="3600" dirty="0">
              <a:solidFill>
                <a:srgbClr val="0070C0"/>
              </a:solidFill>
            </a:endParaRPr>
          </a:p>
          <a:p>
            <a:r>
              <a:rPr lang="en-US" sz="3600" b="1" dirty="0">
                <a:solidFill>
                  <a:srgbClr val="0070C0"/>
                </a:solidFill>
              </a:rPr>
              <a:t>Structure</a:t>
            </a:r>
            <a:r>
              <a:rPr lang="en-US" sz="3600" dirty="0">
                <a:solidFill>
                  <a:srgbClr val="0070C0"/>
                </a:solidFill>
              </a:rPr>
              <a:t>: </a:t>
            </a:r>
            <a:r>
              <a:rPr lang="en-US" sz="3600" i="1" dirty="0">
                <a:solidFill>
                  <a:srgbClr val="0070C0"/>
                </a:solidFill>
              </a:rPr>
              <a:t>How do I get to the swimming pool? </a:t>
            </a:r>
          </a:p>
          <a:p>
            <a:r>
              <a:rPr lang="en-US" sz="3600" i="1" dirty="0">
                <a:solidFill>
                  <a:srgbClr val="0070C0"/>
                </a:solidFill>
              </a:rPr>
              <a:t>Go straight. Then, turn left. It's on the right.</a:t>
            </a:r>
          </a:p>
          <a:p>
            <a:r>
              <a:rPr lang="en-US" sz="3600" b="1" dirty="0">
                <a:solidFill>
                  <a:srgbClr val="0070C0"/>
                </a:solidFill>
              </a:rPr>
              <a:t>Phonics</a:t>
            </a:r>
            <a:r>
              <a:rPr lang="en-US" sz="3600" dirty="0">
                <a:solidFill>
                  <a:srgbClr val="0070C0"/>
                </a:solidFill>
              </a:rPr>
              <a:t>: </a:t>
            </a:r>
            <a:r>
              <a:rPr lang="en-US" sz="3600" i="1" dirty="0">
                <a:solidFill>
                  <a:srgbClr val="0070C0"/>
                </a:solidFill>
              </a:rPr>
              <a:t>Identify the /tr/ sound. and practice the conversations.</a:t>
            </a:r>
            <a:endParaRPr lang="en-US" dirty="0">
              <a:solidFill>
                <a:srgbClr val="FF0000"/>
              </a:solidFill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475264"/>
      </p:ext>
    </p:extLst>
  </p:cSld>
  <p:clrMapOvr>
    <a:masterClrMapping/>
  </p:clrMapOvr>
  <p:transition spd="slow">
    <p:comb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6858000"/>
          </a:xfrm>
          <a:prstGeom prst="rect">
            <a:avLst/>
          </a:prstGeom>
        </p:spPr>
      </p:pic>
      <p:sp>
        <p:nvSpPr>
          <p:cNvPr id="7" name="Rectangle: Diagonal Corners Rounded 6">
            <a:extLst>
              <a:ext uri="{FF2B5EF4-FFF2-40B4-BE49-F238E27FC236}">
                <a16:creationId xmlns:a16="http://schemas.microsoft.com/office/drawing/2014/main" id="{BA386DE9-345A-400C-B2BB-B32B155C2C38}"/>
              </a:ext>
            </a:extLst>
          </p:cNvPr>
          <p:cNvSpPr/>
          <p:nvPr/>
        </p:nvSpPr>
        <p:spPr>
          <a:xfrm>
            <a:off x="8143487" y="552140"/>
            <a:ext cx="4026834" cy="750014"/>
          </a:xfrm>
          <a:prstGeom prst="round2Diag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accent6">
                    <a:lumMod val="75000"/>
                  </a:schemeClr>
                </a:solidFill>
              </a:rPr>
              <a:t>WARM UP</a:t>
            </a:r>
          </a:p>
        </p:txBody>
      </p:sp>
    </p:spTree>
    <p:extLst>
      <p:ext uri="{BB962C8B-B14F-4D97-AF65-F5344CB8AC3E}">
        <p14:creationId xmlns:p14="http://schemas.microsoft.com/office/powerpoint/2010/main" val="4288483922"/>
      </p:ext>
    </p:extLst>
  </p:cSld>
  <p:clrMapOvr>
    <a:masterClrMapping/>
  </p:clrMapOvr>
  <p:transition spd="slow">
    <p:comb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hlinkClick r:id="" action="ppaction://media"/>
            <a:extLst>
              <a:ext uri="{FF2B5EF4-FFF2-40B4-BE49-F238E27FC236}">
                <a16:creationId xmlns:a16="http://schemas.microsoft.com/office/drawing/2014/main" id="{B5AC4382-87E1-4A23-E6A1-26EAE931B77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409" t="30623" r="7932" b="23403"/>
          <a:stretch>
            <a:fillRect/>
          </a:stretch>
        </p:blipFill>
        <p:spPr>
          <a:xfrm>
            <a:off x="2715506" y="2543071"/>
            <a:ext cx="6799746" cy="2101948"/>
          </a:xfrm>
          <a:custGeom>
            <a:avLst/>
            <a:gdLst/>
            <a:ahLst/>
            <a:cxnLst/>
            <a:rect l="l" t="t" r="r" b="b"/>
            <a:pathLst>
              <a:path w="6799746" h="2101948">
                <a:moveTo>
                  <a:pt x="142647" y="1779879"/>
                </a:moveTo>
                <a:lnTo>
                  <a:pt x="142647" y="1953730"/>
                </a:lnTo>
                <a:lnTo>
                  <a:pt x="353273" y="1953730"/>
                </a:lnTo>
                <a:cubicBezTo>
                  <a:pt x="385220" y="1953730"/>
                  <a:pt x="408809" y="1945795"/>
                  <a:pt x="424039" y="1929926"/>
                </a:cubicBezTo>
                <a:cubicBezTo>
                  <a:pt x="439270" y="1914057"/>
                  <a:pt x="446885" y="1893202"/>
                  <a:pt x="446885" y="1867362"/>
                </a:cubicBezTo>
                <a:cubicBezTo>
                  <a:pt x="446885" y="1842264"/>
                  <a:pt x="438712" y="1821409"/>
                  <a:pt x="422367" y="1804797"/>
                </a:cubicBezTo>
                <a:cubicBezTo>
                  <a:pt x="406022" y="1788185"/>
                  <a:pt x="383363" y="1779879"/>
                  <a:pt x="354388" y="1779879"/>
                </a:cubicBezTo>
                <a:close/>
                <a:moveTo>
                  <a:pt x="3514496" y="1490129"/>
                </a:moveTo>
                <a:lnTo>
                  <a:pt x="3514496" y="1707442"/>
                </a:lnTo>
                <a:lnTo>
                  <a:pt x="3679431" y="1707442"/>
                </a:lnTo>
                <a:cubicBezTo>
                  <a:pt x="3759670" y="1707442"/>
                  <a:pt x="3799789" y="1671037"/>
                  <a:pt x="3799789" y="1598228"/>
                </a:cubicBezTo>
                <a:cubicBezTo>
                  <a:pt x="3799789" y="1526162"/>
                  <a:pt x="3759670" y="1490129"/>
                  <a:pt x="3679431" y="1490129"/>
                </a:cubicBezTo>
                <a:close/>
                <a:moveTo>
                  <a:pt x="142647" y="1490129"/>
                </a:moveTo>
                <a:lnTo>
                  <a:pt x="142647" y="1652835"/>
                </a:lnTo>
                <a:lnTo>
                  <a:pt x="330984" y="1652835"/>
                </a:lnTo>
                <a:cubicBezTo>
                  <a:pt x="359217" y="1652835"/>
                  <a:pt x="380762" y="1645220"/>
                  <a:pt x="395621" y="1629989"/>
                </a:cubicBezTo>
                <a:cubicBezTo>
                  <a:pt x="410480" y="1614759"/>
                  <a:pt x="417910" y="1595256"/>
                  <a:pt x="417910" y="1571482"/>
                </a:cubicBezTo>
                <a:cubicBezTo>
                  <a:pt x="417910" y="1517247"/>
                  <a:pt x="388563" y="1490129"/>
                  <a:pt x="329870" y="1490129"/>
                </a:cubicBezTo>
                <a:close/>
                <a:moveTo>
                  <a:pt x="5629276" y="1357512"/>
                </a:moveTo>
                <a:lnTo>
                  <a:pt x="6166429" y="1357512"/>
                </a:lnTo>
                <a:lnTo>
                  <a:pt x="6166429" y="1490129"/>
                </a:lnTo>
                <a:lnTo>
                  <a:pt x="5771922" y="1490129"/>
                </a:lnTo>
                <a:lnTo>
                  <a:pt x="5771922" y="1652835"/>
                </a:lnTo>
                <a:lnTo>
                  <a:pt x="6101792" y="1652835"/>
                </a:lnTo>
                <a:lnTo>
                  <a:pt x="6101792" y="1779879"/>
                </a:lnTo>
                <a:lnTo>
                  <a:pt x="5771922" y="1779879"/>
                </a:lnTo>
                <a:lnTo>
                  <a:pt x="5771922" y="1953730"/>
                </a:lnTo>
                <a:lnTo>
                  <a:pt x="6166429" y="1953730"/>
                </a:lnTo>
                <a:lnTo>
                  <a:pt x="6166429" y="2086346"/>
                </a:lnTo>
                <a:lnTo>
                  <a:pt x="5629276" y="2086346"/>
                </a:lnTo>
                <a:close/>
                <a:moveTo>
                  <a:pt x="5335115" y="1357512"/>
                </a:moveTo>
                <a:lnTo>
                  <a:pt x="5477761" y="1357512"/>
                </a:lnTo>
                <a:lnTo>
                  <a:pt x="5477761" y="2086346"/>
                </a:lnTo>
                <a:lnTo>
                  <a:pt x="5335115" y="2086346"/>
                </a:lnTo>
                <a:close/>
                <a:moveTo>
                  <a:pt x="4705350" y="1357512"/>
                </a:moveTo>
                <a:lnTo>
                  <a:pt x="4847997" y="1357512"/>
                </a:lnTo>
                <a:lnTo>
                  <a:pt x="4847997" y="1953730"/>
                </a:lnTo>
                <a:lnTo>
                  <a:pt x="5229130" y="1953730"/>
                </a:lnTo>
                <a:lnTo>
                  <a:pt x="5229130" y="2086346"/>
                </a:lnTo>
                <a:lnTo>
                  <a:pt x="4705350" y="2086346"/>
                </a:lnTo>
                <a:close/>
                <a:moveTo>
                  <a:pt x="4067175" y="1357512"/>
                </a:moveTo>
                <a:lnTo>
                  <a:pt x="4595413" y="1357512"/>
                </a:lnTo>
                <a:lnTo>
                  <a:pt x="4595413" y="1490129"/>
                </a:lnTo>
                <a:lnTo>
                  <a:pt x="4209822" y="1490129"/>
                </a:lnTo>
                <a:lnTo>
                  <a:pt x="4209822" y="1650606"/>
                </a:lnTo>
                <a:lnTo>
                  <a:pt x="4530776" y="1650606"/>
                </a:lnTo>
                <a:lnTo>
                  <a:pt x="4530776" y="1779879"/>
                </a:lnTo>
                <a:lnTo>
                  <a:pt x="4209822" y="1779879"/>
                </a:lnTo>
                <a:lnTo>
                  <a:pt x="4209822" y="2086346"/>
                </a:lnTo>
                <a:lnTo>
                  <a:pt x="4067175" y="2086346"/>
                </a:lnTo>
                <a:close/>
                <a:moveTo>
                  <a:pt x="3371850" y="1357512"/>
                </a:moveTo>
                <a:lnTo>
                  <a:pt x="3676610" y="1357512"/>
                </a:lnTo>
                <a:cubicBezTo>
                  <a:pt x="3765590" y="1357512"/>
                  <a:pt x="3832140" y="1379243"/>
                  <a:pt x="3876258" y="1422706"/>
                </a:cubicBezTo>
                <a:cubicBezTo>
                  <a:pt x="3920376" y="1466169"/>
                  <a:pt x="3942436" y="1524676"/>
                  <a:pt x="3942436" y="1598228"/>
                </a:cubicBezTo>
                <a:cubicBezTo>
                  <a:pt x="3942436" y="1653949"/>
                  <a:pt x="3930084" y="1701312"/>
                  <a:pt x="3905381" y="1740317"/>
                </a:cubicBezTo>
                <a:cubicBezTo>
                  <a:pt x="3880678" y="1779322"/>
                  <a:pt x="3842880" y="1806997"/>
                  <a:pt x="3791988" y="1823342"/>
                </a:cubicBezTo>
                <a:lnTo>
                  <a:pt x="3791988" y="1825571"/>
                </a:lnTo>
                <a:lnTo>
                  <a:pt x="3970296" y="2086346"/>
                </a:lnTo>
                <a:lnTo>
                  <a:pt x="3800904" y="2086346"/>
                </a:lnTo>
                <a:lnTo>
                  <a:pt x="3645999" y="1840058"/>
                </a:lnTo>
                <a:lnTo>
                  <a:pt x="3514496" y="1840058"/>
                </a:lnTo>
                <a:lnTo>
                  <a:pt x="3514496" y="2086346"/>
                </a:lnTo>
                <a:lnTo>
                  <a:pt x="3371850" y="2086346"/>
                </a:lnTo>
                <a:close/>
                <a:moveTo>
                  <a:pt x="2705100" y="1357512"/>
                </a:moveTo>
                <a:lnTo>
                  <a:pt x="3242253" y="1357512"/>
                </a:lnTo>
                <a:lnTo>
                  <a:pt x="3242253" y="1490129"/>
                </a:lnTo>
                <a:lnTo>
                  <a:pt x="2847746" y="1490129"/>
                </a:lnTo>
                <a:lnTo>
                  <a:pt x="2847746" y="1652835"/>
                </a:lnTo>
                <a:lnTo>
                  <a:pt x="3177616" y="1652835"/>
                </a:lnTo>
                <a:lnTo>
                  <a:pt x="3177616" y="1779879"/>
                </a:lnTo>
                <a:lnTo>
                  <a:pt x="2847746" y="1779879"/>
                </a:lnTo>
                <a:lnTo>
                  <a:pt x="2847746" y="1953730"/>
                </a:lnTo>
                <a:lnTo>
                  <a:pt x="3242253" y="1953730"/>
                </a:lnTo>
                <a:lnTo>
                  <a:pt x="3242253" y="2086346"/>
                </a:lnTo>
                <a:lnTo>
                  <a:pt x="2705100" y="2086346"/>
                </a:lnTo>
                <a:close/>
                <a:moveTo>
                  <a:pt x="2022348" y="1357512"/>
                </a:moveTo>
                <a:lnTo>
                  <a:pt x="2599621" y="1357512"/>
                </a:lnTo>
                <a:lnTo>
                  <a:pt x="2599621" y="1490129"/>
                </a:lnTo>
                <a:lnTo>
                  <a:pt x="2382307" y="1490129"/>
                </a:lnTo>
                <a:lnTo>
                  <a:pt x="2382307" y="2086346"/>
                </a:lnTo>
                <a:lnTo>
                  <a:pt x="2239661" y="2086346"/>
                </a:lnTo>
                <a:lnTo>
                  <a:pt x="2239661" y="1490129"/>
                </a:lnTo>
                <a:lnTo>
                  <a:pt x="2022348" y="1490129"/>
                </a:lnTo>
                <a:close/>
                <a:moveTo>
                  <a:pt x="1384173" y="1357512"/>
                </a:moveTo>
                <a:lnTo>
                  <a:pt x="1961446" y="1357512"/>
                </a:lnTo>
                <a:lnTo>
                  <a:pt x="1961446" y="1490129"/>
                </a:lnTo>
                <a:lnTo>
                  <a:pt x="1744133" y="1490129"/>
                </a:lnTo>
                <a:lnTo>
                  <a:pt x="1744133" y="2086346"/>
                </a:lnTo>
                <a:lnTo>
                  <a:pt x="1601487" y="2086346"/>
                </a:lnTo>
                <a:lnTo>
                  <a:pt x="1601487" y="1490129"/>
                </a:lnTo>
                <a:lnTo>
                  <a:pt x="1384173" y="1490129"/>
                </a:lnTo>
                <a:close/>
                <a:moveTo>
                  <a:pt x="678609" y="1357512"/>
                </a:moveTo>
                <a:lnTo>
                  <a:pt x="821256" y="1357512"/>
                </a:lnTo>
                <a:lnTo>
                  <a:pt x="821256" y="1795795"/>
                </a:lnTo>
                <a:cubicBezTo>
                  <a:pt x="821256" y="1851411"/>
                  <a:pt x="835371" y="1894053"/>
                  <a:pt x="863604" y="1923718"/>
                </a:cubicBezTo>
                <a:cubicBezTo>
                  <a:pt x="891836" y="1953384"/>
                  <a:pt x="933069" y="1968217"/>
                  <a:pt x="987305" y="1968217"/>
                </a:cubicBezTo>
                <a:cubicBezTo>
                  <a:pt x="1043026" y="1968217"/>
                  <a:pt x="1084817" y="1953384"/>
                  <a:pt x="1112678" y="1923718"/>
                </a:cubicBezTo>
                <a:cubicBezTo>
                  <a:pt x="1140538" y="1894053"/>
                  <a:pt x="1154468" y="1851411"/>
                  <a:pt x="1154468" y="1795795"/>
                </a:cubicBezTo>
                <a:lnTo>
                  <a:pt x="1154468" y="1357512"/>
                </a:lnTo>
                <a:lnTo>
                  <a:pt x="1293771" y="1357512"/>
                </a:lnTo>
                <a:lnTo>
                  <a:pt x="1293771" y="1796596"/>
                </a:lnTo>
                <a:cubicBezTo>
                  <a:pt x="1293771" y="1843402"/>
                  <a:pt x="1286899" y="1885750"/>
                  <a:pt x="1273155" y="1923640"/>
                </a:cubicBezTo>
                <a:cubicBezTo>
                  <a:pt x="1259410" y="1961531"/>
                  <a:pt x="1239536" y="1993477"/>
                  <a:pt x="1213533" y="2019481"/>
                </a:cubicBezTo>
                <a:cubicBezTo>
                  <a:pt x="1187530" y="2045484"/>
                  <a:pt x="1155583" y="2065543"/>
                  <a:pt x="1117692" y="2079659"/>
                </a:cubicBezTo>
                <a:cubicBezTo>
                  <a:pt x="1079802" y="2093775"/>
                  <a:pt x="1036711" y="2100834"/>
                  <a:pt x="988419" y="2100834"/>
                </a:cubicBezTo>
                <a:cubicBezTo>
                  <a:pt x="889607" y="2100834"/>
                  <a:pt x="813269" y="2073716"/>
                  <a:pt x="759405" y="2019481"/>
                </a:cubicBezTo>
                <a:cubicBezTo>
                  <a:pt x="705541" y="1965245"/>
                  <a:pt x="678609" y="1890950"/>
                  <a:pt x="678609" y="1796596"/>
                </a:cubicBezTo>
                <a:close/>
                <a:moveTo>
                  <a:pt x="0" y="1357512"/>
                </a:moveTo>
                <a:lnTo>
                  <a:pt x="349512" y="1357512"/>
                </a:lnTo>
                <a:cubicBezTo>
                  <a:pt x="417260" y="1357512"/>
                  <a:pt x="469371" y="1374600"/>
                  <a:pt x="505845" y="1408776"/>
                </a:cubicBezTo>
                <a:cubicBezTo>
                  <a:pt x="542319" y="1442951"/>
                  <a:pt x="560556" y="1489014"/>
                  <a:pt x="560556" y="1546964"/>
                </a:cubicBezTo>
                <a:cubicBezTo>
                  <a:pt x="560556" y="1622745"/>
                  <a:pt x="528731" y="1676238"/>
                  <a:pt x="465081" y="1707442"/>
                </a:cubicBezTo>
                <a:lnTo>
                  <a:pt x="465081" y="1709671"/>
                </a:lnTo>
                <a:cubicBezTo>
                  <a:pt x="505085" y="1722301"/>
                  <a:pt x="536384" y="1744589"/>
                  <a:pt x="558980" y="1776536"/>
                </a:cubicBezTo>
                <a:cubicBezTo>
                  <a:pt x="581576" y="1808483"/>
                  <a:pt x="592875" y="1846002"/>
                  <a:pt x="592875" y="1889093"/>
                </a:cubicBezTo>
                <a:cubicBezTo>
                  <a:pt x="592875" y="1947786"/>
                  <a:pt x="574301" y="1995335"/>
                  <a:pt x="537153" y="2031739"/>
                </a:cubicBezTo>
                <a:cubicBezTo>
                  <a:pt x="500006" y="2068144"/>
                  <a:pt x="446885" y="2086346"/>
                  <a:pt x="377790" y="2086346"/>
                </a:cubicBezTo>
                <a:lnTo>
                  <a:pt x="0" y="2086346"/>
                </a:lnTo>
                <a:close/>
                <a:moveTo>
                  <a:pt x="6530055" y="1344139"/>
                </a:moveTo>
                <a:cubicBezTo>
                  <a:pt x="6604350" y="1344139"/>
                  <a:pt x="6665271" y="1364942"/>
                  <a:pt x="6712820" y="1406547"/>
                </a:cubicBezTo>
                <a:cubicBezTo>
                  <a:pt x="6759626" y="1447409"/>
                  <a:pt x="6784515" y="1501273"/>
                  <a:pt x="6787487" y="1568139"/>
                </a:cubicBezTo>
                <a:lnTo>
                  <a:pt x="6652641" y="1568139"/>
                </a:lnTo>
                <a:cubicBezTo>
                  <a:pt x="6651898" y="1539163"/>
                  <a:pt x="6641126" y="1515946"/>
                  <a:pt x="6620323" y="1498487"/>
                </a:cubicBezTo>
                <a:cubicBezTo>
                  <a:pt x="6599520" y="1481028"/>
                  <a:pt x="6569802" y="1472298"/>
                  <a:pt x="6531169" y="1472298"/>
                </a:cubicBezTo>
                <a:cubicBezTo>
                  <a:pt x="6492535" y="1472298"/>
                  <a:pt x="6462817" y="1481399"/>
                  <a:pt x="6442015" y="1499602"/>
                </a:cubicBezTo>
                <a:cubicBezTo>
                  <a:pt x="6421212" y="1517804"/>
                  <a:pt x="6410811" y="1541021"/>
                  <a:pt x="6410811" y="1569253"/>
                </a:cubicBezTo>
                <a:cubicBezTo>
                  <a:pt x="6410811" y="1582626"/>
                  <a:pt x="6414340" y="1594328"/>
                  <a:pt x="6421399" y="1604357"/>
                </a:cubicBezTo>
                <a:cubicBezTo>
                  <a:pt x="6428456" y="1614387"/>
                  <a:pt x="6438300" y="1622931"/>
                  <a:pt x="6450930" y="1629989"/>
                </a:cubicBezTo>
                <a:cubicBezTo>
                  <a:pt x="6463560" y="1637047"/>
                  <a:pt x="6478048" y="1642805"/>
                  <a:pt x="6494393" y="1647263"/>
                </a:cubicBezTo>
                <a:cubicBezTo>
                  <a:pt x="6510738" y="1651720"/>
                  <a:pt x="6528569" y="1655435"/>
                  <a:pt x="6547886" y="1658407"/>
                </a:cubicBezTo>
                <a:cubicBezTo>
                  <a:pt x="6567202" y="1661379"/>
                  <a:pt x="6586147" y="1664908"/>
                  <a:pt x="6604721" y="1668994"/>
                </a:cubicBezTo>
                <a:cubicBezTo>
                  <a:pt x="6623295" y="1673080"/>
                  <a:pt x="6642240" y="1677724"/>
                  <a:pt x="6661557" y="1682924"/>
                </a:cubicBezTo>
                <a:cubicBezTo>
                  <a:pt x="6700190" y="1692583"/>
                  <a:pt x="6732880" y="1713014"/>
                  <a:pt x="6759626" y="1744218"/>
                </a:cubicBezTo>
                <a:cubicBezTo>
                  <a:pt x="6786373" y="1775422"/>
                  <a:pt x="6799746" y="1818141"/>
                  <a:pt x="6799746" y="1872377"/>
                </a:cubicBezTo>
                <a:cubicBezTo>
                  <a:pt x="6799746" y="1943700"/>
                  <a:pt x="6774857" y="1999792"/>
                  <a:pt x="6725079" y="2040655"/>
                </a:cubicBezTo>
                <a:cubicBezTo>
                  <a:pt x="6676787" y="2081517"/>
                  <a:pt x="6611408" y="2101948"/>
                  <a:pt x="6528940" y="2101948"/>
                </a:cubicBezTo>
                <a:cubicBezTo>
                  <a:pt x="6447959" y="2101948"/>
                  <a:pt x="6382951" y="2081888"/>
                  <a:pt x="6333916" y="2041769"/>
                </a:cubicBezTo>
                <a:cubicBezTo>
                  <a:pt x="6284138" y="2000164"/>
                  <a:pt x="6258878" y="1945186"/>
                  <a:pt x="6258135" y="1876834"/>
                </a:cubicBezTo>
                <a:lnTo>
                  <a:pt x="6397438" y="1876834"/>
                </a:lnTo>
                <a:cubicBezTo>
                  <a:pt x="6398181" y="1906552"/>
                  <a:pt x="6409697" y="1930141"/>
                  <a:pt x="6431986" y="1947600"/>
                </a:cubicBezTo>
                <a:cubicBezTo>
                  <a:pt x="6454274" y="1965060"/>
                  <a:pt x="6486592" y="1973789"/>
                  <a:pt x="6528940" y="1973789"/>
                </a:cubicBezTo>
                <a:cubicBezTo>
                  <a:pt x="6572031" y="1973789"/>
                  <a:pt x="6604721" y="1965060"/>
                  <a:pt x="6627010" y="1947600"/>
                </a:cubicBezTo>
                <a:cubicBezTo>
                  <a:pt x="6649299" y="1930141"/>
                  <a:pt x="6660443" y="1906552"/>
                  <a:pt x="6660443" y="1876834"/>
                </a:cubicBezTo>
                <a:cubicBezTo>
                  <a:pt x="6660443" y="1858261"/>
                  <a:pt x="6654870" y="1843402"/>
                  <a:pt x="6643726" y="1832257"/>
                </a:cubicBezTo>
                <a:cubicBezTo>
                  <a:pt x="6632582" y="1821113"/>
                  <a:pt x="6617908" y="1812383"/>
                  <a:pt x="6599706" y="1806068"/>
                </a:cubicBezTo>
                <a:cubicBezTo>
                  <a:pt x="6581504" y="1799753"/>
                  <a:pt x="6560887" y="1794738"/>
                  <a:pt x="6537856" y="1791023"/>
                </a:cubicBezTo>
                <a:cubicBezTo>
                  <a:pt x="6514824" y="1787309"/>
                  <a:pt x="6491050" y="1782851"/>
                  <a:pt x="6466532" y="1777650"/>
                </a:cubicBezTo>
                <a:cubicBezTo>
                  <a:pt x="6442015" y="1772450"/>
                  <a:pt x="6418241" y="1765763"/>
                  <a:pt x="6395209" y="1757591"/>
                </a:cubicBezTo>
                <a:cubicBezTo>
                  <a:pt x="6372178" y="1749418"/>
                  <a:pt x="6351561" y="1737717"/>
                  <a:pt x="6333359" y="1722486"/>
                </a:cubicBezTo>
                <a:cubicBezTo>
                  <a:pt x="6315156" y="1707256"/>
                  <a:pt x="6300483" y="1687754"/>
                  <a:pt x="6289339" y="1663979"/>
                </a:cubicBezTo>
                <a:cubicBezTo>
                  <a:pt x="6278195" y="1640205"/>
                  <a:pt x="6272623" y="1610115"/>
                  <a:pt x="6272623" y="1573711"/>
                </a:cubicBezTo>
                <a:cubicBezTo>
                  <a:pt x="6272623" y="1506102"/>
                  <a:pt x="6296025" y="1451124"/>
                  <a:pt x="6342831" y="1408776"/>
                </a:cubicBezTo>
                <a:cubicBezTo>
                  <a:pt x="6390380" y="1365685"/>
                  <a:pt x="6452788" y="1344139"/>
                  <a:pt x="6530055" y="1344139"/>
                </a:cubicBezTo>
                <a:close/>
                <a:moveTo>
                  <a:pt x="1755991" y="132616"/>
                </a:moveTo>
                <a:cubicBezTo>
                  <a:pt x="1697298" y="132616"/>
                  <a:pt x="1653093" y="148218"/>
                  <a:pt x="1623375" y="179422"/>
                </a:cubicBezTo>
                <a:cubicBezTo>
                  <a:pt x="1593657" y="210626"/>
                  <a:pt x="1578798" y="256317"/>
                  <a:pt x="1578798" y="316496"/>
                </a:cubicBezTo>
                <a:lnTo>
                  <a:pt x="1578798" y="395621"/>
                </a:lnTo>
                <a:lnTo>
                  <a:pt x="1934299" y="395621"/>
                </a:lnTo>
                <a:lnTo>
                  <a:pt x="1934299" y="316496"/>
                </a:lnTo>
                <a:cubicBezTo>
                  <a:pt x="1934299" y="256317"/>
                  <a:pt x="1919626" y="210626"/>
                  <a:pt x="1890279" y="179422"/>
                </a:cubicBezTo>
                <a:cubicBezTo>
                  <a:pt x="1860933" y="148218"/>
                  <a:pt x="1816170" y="132616"/>
                  <a:pt x="1755991" y="132616"/>
                </a:cubicBezTo>
                <a:close/>
                <a:moveTo>
                  <a:pt x="4411190" y="14487"/>
                </a:moveTo>
                <a:lnTo>
                  <a:pt x="4553836" y="14487"/>
                </a:lnTo>
                <a:lnTo>
                  <a:pt x="4553836" y="743321"/>
                </a:lnTo>
                <a:lnTo>
                  <a:pt x="4411190" y="743321"/>
                </a:lnTo>
                <a:close/>
                <a:moveTo>
                  <a:pt x="3629025" y="14487"/>
                </a:moveTo>
                <a:lnTo>
                  <a:pt x="3771671" y="14487"/>
                </a:lnTo>
                <a:lnTo>
                  <a:pt x="3771671" y="306467"/>
                </a:lnTo>
                <a:lnTo>
                  <a:pt x="4120487" y="306467"/>
                </a:lnTo>
                <a:lnTo>
                  <a:pt x="4120487" y="14487"/>
                </a:lnTo>
                <a:lnTo>
                  <a:pt x="4263133" y="14487"/>
                </a:lnTo>
                <a:lnTo>
                  <a:pt x="4263133" y="743321"/>
                </a:lnTo>
                <a:lnTo>
                  <a:pt x="4120487" y="743321"/>
                </a:lnTo>
                <a:lnTo>
                  <a:pt x="4120487" y="439083"/>
                </a:lnTo>
                <a:lnTo>
                  <a:pt x="3771671" y="439083"/>
                </a:lnTo>
                <a:lnTo>
                  <a:pt x="3771671" y="743321"/>
                </a:lnTo>
                <a:lnTo>
                  <a:pt x="3629025" y="743321"/>
                </a:lnTo>
                <a:close/>
                <a:moveTo>
                  <a:pt x="2146174" y="14487"/>
                </a:moveTo>
                <a:lnTo>
                  <a:pt x="2723446" y="14487"/>
                </a:lnTo>
                <a:lnTo>
                  <a:pt x="2723446" y="147104"/>
                </a:lnTo>
                <a:lnTo>
                  <a:pt x="2506133" y="147104"/>
                </a:lnTo>
                <a:lnTo>
                  <a:pt x="2506133" y="743321"/>
                </a:lnTo>
                <a:lnTo>
                  <a:pt x="2363487" y="743321"/>
                </a:lnTo>
                <a:lnTo>
                  <a:pt x="2363487" y="147104"/>
                </a:lnTo>
                <a:lnTo>
                  <a:pt x="2146174" y="147104"/>
                </a:lnTo>
                <a:close/>
                <a:moveTo>
                  <a:pt x="5789819" y="0"/>
                </a:moveTo>
                <a:cubicBezTo>
                  <a:pt x="5878231" y="0"/>
                  <a:pt x="5954754" y="22288"/>
                  <a:pt x="6019390" y="66865"/>
                </a:cubicBezTo>
                <a:cubicBezTo>
                  <a:pt x="6084771" y="111442"/>
                  <a:pt x="6130462" y="171250"/>
                  <a:pt x="6156465" y="246288"/>
                </a:cubicBezTo>
                <a:lnTo>
                  <a:pt x="5998217" y="246288"/>
                </a:lnTo>
                <a:cubicBezTo>
                  <a:pt x="5978157" y="210626"/>
                  <a:pt x="5950111" y="182765"/>
                  <a:pt x="5914078" y="162706"/>
                </a:cubicBezTo>
                <a:cubicBezTo>
                  <a:pt x="5878045" y="142646"/>
                  <a:pt x="5836625" y="132616"/>
                  <a:pt x="5789819" y="132616"/>
                </a:cubicBezTo>
                <a:cubicBezTo>
                  <a:pt x="5718496" y="132616"/>
                  <a:pt x="5659803" y="155595"/>
                  <a:pt x="5613740" y="201554"/>
                </a:cubicBezTo>
                <a:cubicBezTo>
                  <a:pt x="5569163" y="247512"/>
                  <a:pt x="5546875" y="306443"/>
                  <a:pt x="5546875" y="378347"/>
                </a:cubicBezTo>
                <a:cubicBezTo>
                  <a:pt x="5546875" y="450251"/>
                  <a:pt x="5569163" y="509553"/>
                  <a:pt x="5613740" y="556254"/>
                </a:cubicBezTo>
                <a:cubicBezTo>
                  <a:pt x="5659803" y="602213"/>
                  <a:pt x="5718496" y="625192"/>
                  <a:pt x="5789819" y="625192"/>
                </a:cubicBezTo>
                <a:cubicBezTo>
                  <a:pt x="5847769" y="625192"/>
                  <a:pt x="5896618" y="612286"/>
                  <a:pt x="5936366" y="586475"/>
                </a:cubicBezTo>
                <a:cubicBezTo>
                  <a:pt x="5976114" y="560663"/>
                  <a:pt x="6004532" y="524157"/>
                  <a:pt x="6021619" y="476956"/>
                </a:cubicBezTo>
                <a:lnTo>
                  <a:pt x="6021619" y="474745"/>
                </a:lnTo>
                <a:lnTo>
                  <a:pt x="5745242" y="474745"/>
                </a:lnTo>
                <a:lnTo>
                  <a:pt x="5745242" y="347700"/>
                </a:lnTo>
                <a:lnTo>
                  <a:pt x="6176525" y="347700"/>
                </a:lnTo>
                <a:lnTo>
                  <a:pt x="6176525" y="415680"/>
                </a:lnTo>
                <a:cubicBezTo>
                  <a:pt x="6168352" y="516721"/>
                  <a:pt x="6128233" y="598817"/>
                  <a:pt x="6056167" y="661968"/>
                </a:cubicBezTo>
                <a:cubicBezTo>
                  <a:pt x="5984101" y="725862"/>
                  <a:pt x="5895318" y="757809"/>
                  <a:pt x="5789819" y="757809"/>
                </a:cubicBezTo>
                <a:cubicBezTo>
                  <a:pt x="5676147" y="757809"/>
                  <a:pt x="5583279" y="722147"/>
                  <a:pt x="5511213" y="650824"/>
                </a:cubicBezTo>
                <a:cubicBezTo>
                  <a:pt x="5438404" y="579501"/>
                  <a:pt x="5401999" y="488861"/>
                  <a:pt x="5401999" y="378904"/>
                </a:cubicBezTo>
                <a:cubicBezTo>
                  <a:pt x="5401999" y="268948"/>
                  <a:pt x="5438404" y="178308"/>
                  <a:pt x="5511213" y="106984"/>
                </a:cubicBezTo>
                <a:cubicBezTo>
                  <a:pt x="5583279" y="35661"/>
                  <a:pt x="5676147" y="0"/>
                  <a:pt x="5789819" y="0"/>
                </a:cubicBezTo>
                <a:close/>
                <a:moveTo>
                  <a:pt x="4998444" y="0"/>
                </a:moveTo>
                <a:cubicBezTo>
                  <a:pt x="5097256" y="0"/>
                  <a:pt x="5173594" y="27117"/>
                  <a:pt x="5227458" y="81353"/>
                </a:cubicBezTo>
                <a:cubicBezTo>
                  <a:pt x="5281322" y="135588"/>
                  <a:pt x="5308254" y="209883"/>
                  <a:pt x="5308254" y="304238"/>
                </a:cubicBezTo>
                <a:lnTo>
                  <a:pt x="5308254" y="743321"/>
                </a:lnTo>
                <a:lnTo>
                  <a:pt x="5165608" y="743321"/>
                </a:lnTo>
                <a:lnTo>
                  <a:pt x="5165608" y="304238"/>
                </a:lnTo>
                <a:cubicBezTo>
                  <a:pt x="5165608" y="248516"/>
                  <a:pt x="5151677" y="205983"/>
                  <a:pt x="5123817" y="176636"/>
                </a:cubicBezTo>
                <a:cubicBezTo>
                  <a:pt x="5095956" y="147290"/>
                  <a:pt x="5054166" y="132616"/>
                  <a:pt x="4998444" y="132616"/>
                </a:cubicBezTo>
                <a:cubicBezTo>
                  <a:pt x="4942723" y="132616"/>
                  <a:pt x="4900932" y="147290"/>
                  <a:pt x="4873072" y="176636"/>
                </a:cubicBezTo>
                <a:cubicBezTo>
                  <a:pt x="4845211" y="205983"/>
                  <a:pt x="4831280" y="248516"/>
                  <a:pt x="4831280" y="304238"/>
                </a:cubicBezTo>
                <a:lnTo>
                  <a:pt x="4831280" y="743321"/>
                </a:lnTo>
                <a:lnTo>
                  <a:pt x="4688634" y="743321"/>
                </a:lnTo>
                <a:lnTo>
                  <a:pt x="4688634" y="304238"/>
                </a:lnTo>
                <a:cubicBezTo>
                  <a:pt x="4688634" y="209883"/>
                  <a:pt x="4715566" y="135588"/>
                  <a:pt x="4769430" y="81353"/>
                </a:cubicBezTo>
                <a:cubicBezTo>
                  <a:pt x="4823294" y="27117"/>
                  <a:pt x="4899632" y="0"/>
                  <a:pt x="4998444" y="0"/>
                </a:cubicBezTo>
                <a:close/>
                <a:moveTo>
                  <a:pt x="3141869" y="0"/>
                </a:moveTo>
                <a:cubicBezTo>
                  <a:pt x="3235481" y="0"/>
                  <a:pt x="3316462" y="25631"/>
                  <a:pt x="3384814" y="76895"/>
                </a:cubicBezTo>
                <a:cubicBezTo>
                  <a:pt x="3451679" y="125930"/>
                  <a:pt x="3495885" y="193167"/>
                  <a:pt x="3517430" y="278606"/>
                </a:cubicBezTo>
                <a:lnTo>
                  <a:pt x="3366983" y="278606"/>
                </a:lnTo>
                <a:cubicBezTo>
                  <a:pt x="3349152" y="234029"/>
                  <a:pt x="3320548" y="198553"/>
                  <a:pt x="3281172" y="172178"/>
                </a:cubicBezTo>
                <a:cubicBezTo>
                  <a:pt x="3241796" y="145804"/>
                  <a:pt x="3195361" y="132616"/>
                  <a:pt x="3141869" y="132616"/>
                </a:cubicBezTo>
                <a:cubicBezTo>
                  <a:pt x="3070546" y="132616"/>
                  <a:pt x="3011853" y="155595"/>
                  <a:pt x="2965790" y="201554"/>
                </a:cubicBezTo>
                <a:cubicBezTo>
                  <a:pt x="2921213" y="247512"/>
                  <a:pt x="2898924" y="306443"/>
                  <a:pt x="2898924" y="378347"/>
                </a:cubicBezTo>
                <a:cubicBezTo>
                  <a:pt x="2898924" y="450251"/>
                  <a:pt x="2921213" y="509553"/>
                  <a:pt x="2965790" y="556254"/>
                </a:cubicBezTo>
                <a:cubicBezTo>
                  <a:pt x="3011853" y="602213"/>
                  <a:pt x="3070546" y="625192"/>
                  <a:pt x="3141869" y="625192"/>
                </a:cubicBezTo>
                <a:cubicBezTo>
                  <a:pt x="3195361" y="625192"/>
                  <a:pt x="3241796" y="611819"/>
                  <a:pt x="3281172" y="585073"/>
                </a:cubicBezTo>
                <a:cubicBezTo>
                  <a:pt x="3320548" y="558327"/>
                  <a:pt x="3349152" y="522665"/>
                  <a:pt x="3366983" y="478088"/>
                </a:cubicBezTo>
                <a:lnTo>
                  <a:pt x="3517430" y="478088"/>
                </a:lnTo>
                <a:cubicBezTo>
                  <a:pt x="3495885" y="562784"/>
                  <a:pt x="3451679" y="630550"/>
                  <a:pt x="3384814" y="681384"/>
                </a:cubicBezTo>
                <a:cubicBezTo>
                  <a:pt x="3316462" y="732334"/>
                  <a:pt x="3235481" y="757809"/>
                  <a:pt x="3141869" y="757809"/>
                </a:cubicBezTo>
                <a:cubicBezTo>
                  <a:pt x="3028198" y="757809"/>
                  <a:pt x="2935329" y="722147"/>
                  <a:pt x="2863263" y="650824"/>
                </a:cubicBezTo>
                <a:cubicBezTo>
                  <a:pt x="2790454" y="579501"/>
                  <a:pt x="2754049" y="488861"/>
                  <a:pt x="2754049" y="378904"/>
                </a:cubicBezTo>
                <a:cubicBezTo>
                  <a:pt x="2754049" y="268948"/>
                  <a:pt x="2790454" y="178308"/>
                  <a:pt x="2863263" y="106984"/>
                </a:cubicBezTo>
                <a:cubicBezTo>
                  <a:pt x="2935329" y="35661"/>
                  <a:pt x="3028198" y="0"/>
                  <a:pt x="3141869" y="0"/>
                </a:cubicBezTo>
                <a:close/>
                <a:moveTo>
                  <a:pt x="1757106" y="0"/>
                </a:moveTo>
                <a:cubicBezTo>
                  <a:pt x="1808369" y="0"/>
                  <a:pt x="1853689" y="7243"/>
                  <a:pt x="1893066" y="21731"/>
                </a:cubicBezTo>
                <a:cubicBezTo>
                  <a:pt x="1932442" y="36218"/>
                  <a:pt x="1965874" y="57021"/>
                  <a:pt x="1993364" y="84139"/>
                </a:cubicBezTo>
                <a:cubicBezTo>
                  <a:pt x="2020853" y="111256"/>
                  <a:pt x="2041656" y="144503"/>
                  <a:pt x="2055771" y="183880"/>
                </a:cubicBezTo>
                <a:cubicBezTo>
                  <a:pt x="2069888" y="223256"/>
                  <a:pt x="2076946" y="267462"/>
                  <a:pt x="2076946" y="316496"/>
                </a:cubicBezTo>
                <a:lnTo>
                  <a:pt x="2076946" y="743321"/>
                </a:lnTo>
                <a:lnTo>
                  <a:pt x="1934299" y="743321"/>
                </a:lnTo>
                <a:lnTo>
                  <a:pt x="1934299" y="524894"/>
                </a:lnTo>
                <a:lnTo>
                  <a:pt x="1578798" y="524894"/>
                </a:lnTo>
                <a:lnTo>
                  <a:pt x="1578798" y="743321"/>
                </a:lnTo>
                <a:lnTo>
                  <a:pt x="1439495" y="743321"/>
                </a:lnTo>
                <a:lnTo>
                  <a:pt x="1439495" y="316496"/>
                </a:lnTo>
                <a:cubicBezTo>
                  <a:pt x="1439495" y="267462"/>
                  <a:pt x="1446552" y="223256"/>
                  <a:pt x="1460669" y="183880"/>
                </a:cubicBezTo>
                <a:cubicBezTo>
                  <a:pt x="1474785" y="144503"/>
                  <a:pt x="1495216" y="111256"/>
                  <a:pt x="1521962" y="84139"/>
                </a:cubicBezTo>
                <a:cubicBezTo>
                  <a:pt x="1548709" y="57021"/>
                  <a:pt x="1581769" y="36218"/>
                  <a:pt x="1621146" y="21731"/>
                </a:cubicBezTo>
                <a:cubicBezTo>
                  <a:pt x="1660522" y="7243"/>
                  <a:pt x="1705842" y="0"/>
                  <a:pt x="1757106" y="0"/>
                </a:cubicBezTo>
                <a:close/>
                <a:moveTo>
                  <a:pt x="970169" y="0"/>
                </a:moveTo>
                <a:cubicBezTo>
                  <a:pt x="1063781" y="0"/>
                  <a:pt x="1144762" y="25631"/>
                  <a:pt x="1213114" y="76895"/>
                </a:cubicBezTo>
                <a:cubicBezTo>
                  <a:pt x="1279979" y="125930"/>
                  <a:pt x="1324185" y="193167"/>
                  <a:pt x="1345730" y="278606"/>
                </a:cubicBezTo>
                <a:lnTo>
                  <a:pt x="1195283" y="278606"/>
                </a:lnTo>
                <a:cubicBezTo>
                  <a:pt x="1177452" y="234029"/>
                  <a:pt x="1148848" y="198553"/>
                  <a:pt x="1109472" y="172178"/>
                </a:cubicBezTo>
                <a:cubicBezTo>
                  <a:pt x="1070096" y="145804"/>
                  <a:pt x="1023662" y="132616"/>
                  <a:pt x="970169" y="132616"/>
                </a:cubicBezTo>
                <a:cubicBezTo>
                  <a:pt x="898846" y="132616"/>
                  <a:pt x="840153" y="155595"/>
                  <a:pt x="794090" y="201554"/>
                </a:cubicBezTo>
                <a:cubicBezTo>
                  <a:pt x="749513" y="247512"/>
                  <a:pt x="727225" y="306443"/>
                  <a:pt x="727225" y="378347"/>
                </a:cubicBezTo>
                <a:cubicBezTo>
                  <a:pt x="727225" y="450251"/>
                  <a:pt x="749513" y="509553"/>
                  <a:pt x="794090" y="556254"/>
                </a:cubicBezTo>
                <a:cubicBezTo>
                  <a:pt x="840153" y="602213"/>
                  <a:pt x="898846" y="625192"/>
                  <a:pt x="970169" y="625192"/>
                </a:cubicBezTo>
                <a:cubicBezTo>
                  <a:pt x="1023662" y="625192"/>
                  <a:pt x="1070096" y="611819"/>
                  <a:pt x="1109472" y="585073"/>
                </a:cubicBezTo>
                <a:cubicBezTo>
                  <a:pt x="1148848" y="558327"/>
                  <a:pt x="1177452" y="522665"/>
                  <a:pt x="1195283" y="478088"/>
                </a:cubicBezTo>
                <a:lnTo>
                  <a:pt x="1345730" y="478088"/>
                </a:lnTo>
                <a:cubicBezTo>
                  <a:pt x="1324185" y="562784"/>
                  <a:pt x="1279979" y="630550"/>
                  <a:pt x="1213114" y="681384"/>
                </a:cubicBezTo>
                <a:cubicBezTo>
                  <a:pt x="1144762" y="732334"/>
                  <a:pt x="1063781" y="757809"/>
                  <a:pt x="970169" y="757809"/>
                </a:cubicBezTo>
                <a:cubicBezTo>
                  <a:pt x="856498" y="757809"/>
                  <a:pt x="763629" y="722147"/>
                  <a:pt x="691563" y="650824"/>
                </a:cubicBezTo>
                <a:cubicBezTo>
                  <a:pt x="618754" y="579501"/>
                  <a:pt x="582349" y="488861"/>
                  <a:pt x="582349" y="378904"/>
                </a:cubicBezTo>
                <a:cubicBezTo>
                  <a:pt x="582349" y="268948"/>
                  <a:pt x="618754" y="178308"/>
                  <a:pt x="691563" y="106984"/>
                </a:cubicBezTo>
                <a:cubicBezTo>
                  <a:pt x="763629" y="35661"/>
                  <a:pt x="856498" y="0"/>
                  <a:pt x="970169" y="0"/>
                </a:cubicBezTo>
                <a:close/>
              </a:path>
            </a:pathLst>
          </a:custGeom>
        </p:spPr>
      </p:pic>
      <p:pic>
        <p:nvPicPr>
          <p:cNvPr id="5" name="Picture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1795E94-F3E9-48C4-E56D-B4EAD9279D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5181601"/>
            <a:ext cx="1219200" cy="116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9775315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11">
            <a:extLst>
              <a:ext uri="{FF2B5EF4-FFF2-40B4-BE49-F238E27FC236}">
                <a16:creationId xmlns:a16="http://schemas.microsoft.com/office/drawing/2014/main" id="{8F2D4F81-B8D2-85C6-6048-B27FE564F6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804" y="381001"/>
            <a:ext cx="12116391" cy="4906962"/>
          </a:xfrm>
          <a:prstGeom prst="rect">
            <a:avLst/>
          </a:prstGeom>
          <a:gradFill>
            <a:gsLst>
              <a:gs pos="0">
                <a:schemeClr val="accent1"/>
              </a:gs>
              <a:gs pos="65000">
                <a:srgbClr val="EFF9FD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  <a:defRPr/>
            </a:pPr>
            <a:endParaRPr lang="en-US" altLang="en-US" sz="2000" ker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8372" name="AutoShape 25">
            <a:extLst>
              <a:ext uri="{FF2B5EF4-FFF2-40B4-BE49-F238E27FC236}">
                <a16:creationId xmlns:a16="http://schemas.microsoft.com/office/drawing/2014/main" id="{3DAF7C79-B0BB-6239-D48B-657B63E12F92}"/>
              </a:ext>
            </a:extLst>
          </p:cNvPr>
          <p:cNvSpPr>
            <a:spLocks noChangeArrowheads="1"/>
          </p:cNvSpPr>
          <p:nvPr/>
        </p:nvSpPr>
        <p:spPr bwMode="auto">
          <a:xfrm rot="10800000" flipH="1">
            <a:off x="1" y="4581525"/>
            <a:ext cx="6024564" cy="1771650"/>
          </a:xfrm>
          <a:prstGeom prst="flowChartDocument">
            <a:avLst/>
          </a:prstGeom>
          <a:gradFill rotWithShape="1">
            <a:gsLst>
              <a:gs pos="0">
                <a:schemeClr val="folHlink"/>
              </a:gs>
              <a:gs pos="100000">
                <a:srgbClr val="00990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  <a:defRPr/>
            </a:pPr>
            <a:endParaRPr lang="en-US" altLang="en-US" sz="1800" ker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8373" name="AutoShape 10">
            <a:extLst>
              <a:ext uri="{FF2B5EF4-FFF2-40B4-BE49-F238E27FC236}">
                <a16:creationId xmlns:a16="http://schemas.microsoft.com/office/drawing/2014/main" id="{3BAB5987-67D0-D514-0027-2BAEA8F283DF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0" y="4724398"/>
            <a:ext cx="12154194" cy="1752599"/>
          </a:xfrm>
          <a:prstGeom prst="flowChartDocument">
            <a:avLst/>
          </a:prstGeom>
          <a:gradFill rotWithShape="1">
            <a:gsLst>
              <a:gs pos="0">
                <a:srgbClr val="009900"/>
              </a:gs>
              <a:gs pos="100000">
                <a:schemeClr val="folHlink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  <a:defRPr/>
            </a:pPr>
            <a:endParaRPr lang="en-US" altLang="en-US" sz="1800" ker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077" name="Freeform 4">
            <a:extLst>
              <a:ext uri="{FF2B5EF4-FFF2-40B4-BE49-F238E27FC236}">
                <a16:creationId xmlns:a16="http://schemas.microsoft.com/office/drawing/2014/main" id="{98CBC6A8-B6C7-B899-53BA-B878329A9080}"/>
              </a:ext>
            </a:extLst>
          </p:cNvPr>
          <p:cNvSpPr>
            <a:spLocks/>
          </p:cNvSpPr>
          <p:nvPr/>
        </p:nvSpPr>
        <p:spPr bwMode="auto">
          <a:xfrm>
            <a:off x="6672263" y="2492375"/>
            <a:ext cx="2374900" cy="3384550"/>
          </a:xfrm>
          <a:custGeom>
            <a:avLst/>
            <a:gdLst>
              <a:gd name="T0" fmla="*/ 685482500 w 1496"/>
              <a:gd name="T1" fmla="*/ 685482500 h 2132"/>
              <a:gd name="T2" fmla="*/ 1600300013 w 1496"/>
              <a:gd name="T3" fmla="*/ 1370965000 h 2132"/>
              <a:gd name="T4" fmla="*/ 1943041263 w 1496"/>
              <a:gd name="T5" fmla="*/ 0 h 2132"/>
              <a:gd name="T6" fmla="*/ 2147483647 w 1496"/>
              <a:gd name="T7" fmla="*/ 1370965000 h 2132"/>
              <a:gd name="T8" fmla="*/ 2147483647 w 1496"/>
              <a:gd name="T9" fmla="*/ 342741250 h 2132"/>
              <a:gd name="T10" fmla="*/ 2147483647 w 1496"/>
              <a:gd name="T11" fmla="*/ 914817513 h 2132"/>
              <a:gd name="T12" fmla="*/ 2147483647 w 1496"/>
              <a:gd name="T13" fmla="*/ 685482500 h 2132"/>
              <a:gd name="T14" fmla="*/ 2147483647 w 1496"/>
              <a:gd name="T15" fmla="*/ 1257558763 h 2132"/>
              <a:gd name="T16" fmla="*/ 2147483647 w 1496"/>
              <a:gd name="T17" fmla="*/ 1943041263 h 2132"/>
              <a:gd name="T18" fmla="*/ 2147483647 w 1496"/>
              <a:gd name="T19" fmla="*/ 2147483647 h 2132"/>
              <a:gd name="T20" fmla="*/ 2147483647 w 1496"/>
              <a:gd name="T21" fmla="*/ 2147483647 h 2132"/>
              <a:gd name="T22" fmla="*/ 2147483647 w 1496"/>
              <a:gd name="T23" fmla="*/ 2147483647 h 2132"/>
              <a:gd name="T24" fmla="*/ 2056447500 w 1496"/>
              <a:gd name="T25" fmla="*/ 2147483647 h 2132"/>
              <a:gd name="T26" fmla="*/ 1370965000 w 1496"/>
              <a:gd name="T27" fmla="*/ 2147483647 h 2132"/>
              <a:gd name="T28" fmla="*/ 569555313 w 1496"/>
              <a:gd name="T29" fmla="*/ 2147483647 h 2132"/>
              <a:gd name="T30" fmla="*/ 1028223750 w 1496"/>
              <a:gd name="T31" fmla="*/ 2147483647 h 2132"/>
              <a:gd name="T32" fmla="*/ 1370965000 w 1496"/>
              <a:gd name="T33" fmla="*/ 2147483647 h 2132"/>
              <a:gd name="T34" fmla="*/ 1484372825 w 1496"/>
              <a:gd name="T35" fmla="*/ 2056447500 h 2132"/>
              <a:gd name="T36" fmla="*/ 914817513 w 1496"/>
              <a:gd name="T37" fmla="*/ 1257558763 h 2132"/>
              <a:gd name="T38" fmla="*/ 0 w 1496"/>
              <a:gd name="T39" fmla="*/ 1028223750 h 2132"/>
              <a:gd name="T40" fmla="*/ 798890325 w 1496"/>
              <a:gd name="T41" fmla="*/ 1028223750 h 2132"/>
              <a:gd name="T42" fmla="*/ 685482500 w 1496"/>
              <a:gd name="T43" fmla="*/ 685482500 h 2132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1496" h="2132">
                <a:moveTo>
                  <a:pt x="272" y="272"/>
                </a:moveTo>
                <a:lnTo>
                  <a:pt x="635" y="544"/>
                </a:lnTo>
                <a:lnTo>
                  <a:pt x="771" y="0"/>
                </a:lnTo>
                <a:lnTo>
                  <a:pt x="861" y="544"/>
                </a:lnTo>
                <a:lnTo>
                  <a:pt x="1134" y="136"/>
                </a:lnTo>
                <a:lnTo>
                  <a:pt x="1088" y="363"/>
                </a:lnTo>
                <a:lnTo>
                  <a:pt x="1496" y="272"/>
                </a:lnTo>
                <a:lnTo>
                  <a:pt x="1043" y="499"/>
                </a:lnTo>
                <a:lnTo>
                  <a:pt x="907" y="771"/>
                </a:lnTo>
                <a:lnTo>
                  <a:pt x="952" y="1860"/>
                </a:lnTo>
                <a:lnTo>
                  <a:pt x="1224" y="2041"/>
                </a:lnTo>
                <a:lnTo>
                  <a:pt x="952" y="2041"/>
                </a:lnTo>
                <a:lnTo>
                  <a:pt x="816" y="2086"/>
                </a:lnTo>
                <a:lnTo>
                  <a:pt x="544" y="2041"/>
                </a:lnTo>
                <a:lnTo>
                  <a:pt x="226" y="2132"/>
                </a:lnTo>
                <a:lnTo>
                  <a:pt x="408" y="1905"/>
                </a:lnTo>
                <a:lnTo>
                  <a:pt x="544" y="1769"/>
                </a:lnTo>
                <a:lnTo>
                  <a:pt x="589" y="816"/>
                </a:lnTo>
                <a:lnTo>
                  <a:pt x="363" y="499"/>
                </a:lnTo>
                <a:lnTo>
                  <a:pt x="0" y="408"/>
                </a:lnTo>
                <a:lnTo>
                  <a:pt x="317" y="408"/>
                </a:lnTo>
                <a:lnTo>
                  <a:pt x="272" y="272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571500" prst="coolSlant"/>
          </a:sp3d>
        </p:spPr>
        <p:txBody>
          <a:bodyPr/>
          <a:lstStyle/>
          <a:p>
            <a:pPr>
              <a:defRPr/>
            </a:pPr>
            <a:endParaRPr lang="es-ES" kern="0">
              <a:solidFill>
                <a:srgbClr val="000000"/>
              </a:solidFill>
              <a:latin typeface="#9Slide02 Noi dung dai"/>
            </a:endParaRPr>
          </a:p>
        </p:txBody>
      </p:sp>
      <p:sp>
        <p:nvSpPr>
          <p:cNvPr id="3078" name="AutoShape 14">
            <a:extLst>
              <a:ext uri="{FF2B5EF4-FFF2-40B4-BE49-F238E27FC236}">
                <a16:creationId xmlns:a16="http://schemas.microsoft.com/office/drawing/2014/main" id="{5F50225E-92E8-3C94-0CA0-017BA4647E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52039" y="104760"/>
            <a:ext cx="1096777" cy="1060577"/>
          </a:xfrm>
          <a:prstGeom prst="sun">
            <a:avLst>
              <a:gd name="adj" fmla="val 25000"/>
            </a:avLst>
          </a:prstGeom>
          <a:gradFill rotWithShape="1">
            <a:gsLst>
              <a:gs pos="0">
                <a:srgbClr val="FFFF00"/>
              </a:gs>
              <a:gs pos="100000">
                <a:schemeClr val="accent4">
                  <a:lumMod val="7500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</a:ln>
          <a:effectLst>
            <a:glow rad="101600">
              <a:srgbClr val="FFFF00">
                <a:alpha val="60000"/>
              </a:srgbClr>
            </a:glow>
          </a:effectLst>
        </p:spPr>
        <p:txBody>
          <a:bodyPr wrap="none" anchor="ctr"/>
          <a:lstStyle/>
          <a:p>
            <a:pPr>
              <a:defRPr/>
            </a:pPr>
            <a:endParaRPr lang="es-ES" kern="0">
              <a:solidFill>
                <a:srgbClr val="000000"/>
              </a:solidFill>
              <a:latin typeface="#9Slide02 Noi dung dai"/>
            </a:endParaRPr>
          </a:p>
        </p:txBody>
      </p:sp>
      <p:grpSp>
        <p:nvGrpSpPr>
          <p:cNvPr id="5132" name="Group 24">
            <a:extLst>
              <a:ext uri="{FF2B5EF4-FFF2-40B4-BE49-F238E27FC236}">
                <a16:creationId xmlns:a16="http://schemas.microsoft.com/office/drawing/2014/main" id="{AD30671B-7306-8CFD-42B3-5609F4A5E0CE}"/>
              </a:ext>
            </a:extLst>
          </p:cNvPr>
          <p:cNvGrpSpPr>
            <a:grpSpLocks/>
          </p:cNvGrpSpPr>
          <p:nvPr/>
        </p:nvGrpSpPr>
        <p:grpSpPr bwMode="auto">
          <a:xfrm>
            <a:off x="6383339" y="5300664"/>
            <a:ext cx="504825" cy="649287"/>
            <a:chOff x="4105" y="2976"/>
            <a:chExt cx="771" cy="999"/>
          </a:xfrm>
        </p:grpSpPr>
        <p:sp>
          <p:nvSpPr>
            <p:cNvPr id="58538" name="Oval 21">
              <a:extLst>
                <a:ext uri="{FF2B5EF4-FFF2-40B4-BE49-F238E27FC236}">
                  <a16:creationId xmlns:a16="http://schemas.microsoft.com/office/drawing/2014/main" id="{369F03F6-BDC0-9AAB-C543-22FFDBAFC4F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9597805">
              <a:off x="4105" y="3716"/>
              <a:ext cx="318" cy="122"/>
            </a:xfrm>
            <a:prstGeom prst="ellipse">
              <a:avLst/>
            </a:pr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None/>
                <a:defRPr/>
              </a:pPr>
              <a:endParaRPr lang="en-US" altLang="en-US" sz="1800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8539" name="Rectangle 22">
              <a:extLst>
                <a:ext uri="{FF2B5EF4-FFF2-40B4-BE49-F238E27FC236}">
                  <a16:creationId xmlns:a16="http://schemas.microsoft.com/office/drawing/2014/main" id="{59A13D59-9997-E9E9-E8DB-E2624D99D1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3" y="3384"/>
              <a:ext cx="44" cy="591"/>
            </a:xfrm>
            <a:prstGeom prst="rect">
              <a:avLst/>
            </a:pr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None/>
                <a:defRPr/>
              </a:pPr>
              <a:endParaRPr lang="en-US" altLang="en-US" sz="1800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5282" name="Group 23">
              <a:extLst>
                <a:ext uri="{FF2B5EF4-FFF2-40B4-BE49-F238E27FC236}">
                  <a16:creationId xmlns:a16="http://schemas.microsoft.com/office/drawing/2014/main" id="{AD9BC004-DD29-D4FA-2988-530B3BBC969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05" y="2976"/>
              <a:ext cx="771" cy="727"/>
              <a:chOff x="4105" y="2976"/>
              <a:chExt cx="771" cy="727"/>
            </a:xfrm>
          </p:grpSpPr>
          <p:sp>
            <p:nvSpPr>
              <p:cNvPr id="58541" name="Oval 15">
                <a:extLst>
                  <a:ext uri="{FF2B5EF4-FFF2-40B4-BE49-F238E27FC236}">
                    <a16:creationId xmlns:a16="http://schemas.microsoft.com/office/drawing/2014/main" id="{4BEAFAC8-5F63-CF6B-A38F-8874BB41E0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00786">
                <a:off x="4105" y="3159"/>
                <a:ext cx="453" cy="227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42" name="Oval 16">
                <a:extLst>
                  <a:ext uri="{FF2B5EF4-FFF2-40B4-BE49-F238E27FC236}">
                    <a16:creationId xmlns:a16="http://schemas.microsoft.com/office/drawing/2014/main" id="{FFC69371-9595-673D-83C3-92F3E1AA6D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2976"/>
                <a:ext cx="228" cy="408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43" name="Oval 17">
                <a:extLst>
                  <a:ext uri="{FF2B5EF4-FFF2-40B4-BE49-F238E27FC236}">
                    <a16:creationId xmlns:a16="http://schemas.microsoft.com/office/drawing/2014/main" id="{C5CFF2CD-AAA0-2229-9C69-CB204D5266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601512">
                <a:off x="4377" y="3159"/>
                <a:ext cx="499" cy="227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44" name="Oval 18">
                <a:extLst>
                  <a:ext uri="{FF2B5EF4-FFF2-40B4-BE49-F238E27FC236}">
                    <a16:creationId xmlns:a16="http://schemas.microsoft.com/office/drawing/2014/main" id="{401B894F-279A-6372-F2C6-FCF9124F18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3164945">
                <a:off x="4127" y="3363"/>
                <a:ext cx="501" cy="182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45" name="Oval 19">
                <a:extLst>
                  <a:ext uri="{FF2B5EF4-FFF2-40B4-BE49-F238E27FC236}">
                    <a16:creationId xmlns:a16="http://schemas.microsoft.com/office/drawing/2014/main" id="{08E44B27-44D5-7AAE-8C21-25D0842765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2006260">
                <a:off x="4469" y="3250"/>
                <a:ext cx="225" cy="454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46" name="Oval 20">
                <a:extLst>
                  <a:ext uri="{FF2B5EF4-FFF2-40B4-BE49-F238E27FC236}">
                    <a16:creationId xmlns:a16="http://schemas.microsoft.com/office/drawing/2014/main" id="{3E192386-A15E-04EC-376D-5558419158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3203"/>
                <a:ext cx="228" cy="227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CC00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5133" name="Group 27">
            <a:extLst>
              <a:ext uri="{FF2B5EF4-FFF2-40B4-BE49-F238E27FC236}">
                <a16:creationId xmlns:a16="http://schemas.microsoft.com/office/drawing/2014/main" id="{52C2EC64-D538-5BEC-A8A2-9EA6427CDD08}"/>
              </a:ext>
            </a:extLst>
          </p:cNvPr>
          <p:cNvGrpSpPr>
            <a:grpSpLocks/>
          </p:cNvGrpSpPr>
          <p:nvPr/>
        </p:nvGrpSpPr>
        <p:grpSpPr bwMode="auto">
          <a:xfrm>
            <a:off x="8688388" y="5084763"/>
            <a:ext cx="647700" cy="652462"/>
            <a:chOff x="4105" y="2976"/>
            <a:chExt cx="771" cy="999"/>
          </a:xfrm>
        </p:grpSpPr>
        <p:sp>
          <p:nvSpPr>
            <p:cNvPr id="58529" name="Oval 28">
              <a:extLst>
                <a:ext uri="{FF2B5EF4-FFF2-40B4-BE49-F238E27FC236}">
                  <a16:creationId xmlns:a16="http://schemas.microsoft.com/office/drawing/2014/main" id="{C48FFE61-7FFF-8C12-93D5-13CF22407BE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9597805">
              <a:off x="4105" y="3715"/>
              <a:ext cx="317" cy="124"/>
            </a:xfrm>
            <a:prstGeom prst="ellipse">
              <a:avLst/>
            </a:pr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None/>
                <a:defRPr/>
              </a:pPr>
              <a:endParaRPr lang="en-US" altLang="en-US" sz="1800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8530" name="Rectangle 29">
              <a:extLst>
                <a:ext uri="{FF2B5EF4-FFF2-40B4-BE49-F238E27FC236}">
                  <a16:creationId xmlns:a16="http://schemas.microsoft.com/office/drawing/2014/main" id="{40CA982C-889F-F7BD-283B-CBF2382B40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2" y="3384"/>
              <a:ext cx="45" cy="591"/>
            </a:xfrm>
            <a:prstGeom prst="rect">
              <a:avLst/>
            </a:pr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None/>
                <a:defRPr/>
              </a:pPr>
              <a:endParaRPr lang="en-US" altLang="en-US" sz="1800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5273" name="Group 30">
              <a:extLst>
                <a:ext uri="{FF2B5EF4-FFF2-40B4-BE49-F238E27FC236}">
                  <a16:creationId xmlns:a16="http://schemas.microsoft.com/office/drawing/2014/main" id="{9863748E-4566-D04D-1A82-F8D084D3599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05" y="2976"/>
              <a:ext cx="771" cy="727"/>
              <a:chOff x="4105" y="2976"/>
              <a:chExt cx="771" cy="727"/>
            </a:xfrm>
          </p:grpSpPr>
          <p:sp>
            <p:nvSpPr>
              <p:cNvPr id="58532" name="Oval 31">
                <a:extLst>
                  <a:ext uri="{FF2B5EF4-FFF2-40B4-BE49-F238E27FC236}">
                    <a16:creationId xmlns:a16="http://schemas.microsoft.com/office/drawing/2014/main" id="{A807BCA5-25F4-6764-AEA9-3F258BB065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00786">
                <a:off x="4105" y="3158"/>
                <a:ext cx="454" cy="226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33" name="Oval 32">
                <a:extLst>
                  <a:ext uri="{FF2B5EF4-FFF2-40B4-BE49-F238E27FC236}">
                    <a16:creationId xmlns:a16="http://schemas.microsoft.com/office/drawing/2014/main" id="{B2E26D6B-6499-F8F3-3CEA-B092AABF02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2976"/>
                <a:ext cx="227" cy="408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34" name="Oval 33">
                <a:extLst>
                  <a:ext uri="{FF2B5EF4-FFF2-40B4-BE49-F238E27FC236}">
                    <a16:creationId xmlns:a16="http://schemas.microsoft.com/office/drawing/2014/main" id="{E58BE7B3-B214-8A25-C6E4-280DB9EE00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601512">
                <a:off x="4377" y="3158"/>
                <a:ext cx="499" cy="226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35" name="Oval 34">
                <a:extLst>
                  <a:ext uri="{FF2B5EF4-FFF2-40B4-BE49-F238E27FC236}">
                    <a16:creationId xmlns:a16="http://schemas.microsoft.com/office/drawing/2014/main" id="{31013147-A9E3-F9FC-148D-FD7E871C97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3164945">
                <a:off x="4127" y="3362"/>
                <a:ext cx="501" cy="181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36" name="Oval 35">
                <a:extLst>
                  <a:ext uri="{FF2B5EF4-FFF2-40B4-BE49-F238E27FC236}">
                    <a16:creationId xmlns:a16="http://schemas.microsoft.com/office/drawing/2014/main" id="{B1224AE4-2892-682D-7EBE-48D5D8741D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2006260">
                <a:off x="4468" y="3248"/>
                <a:ext cx="227" cy="455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37" name="Oval 36">
                <a:extLst>
                  <a:ext uri="{FF2B5EF4-FFF2-40B4-BE49-F238E27FC236}">
                    <a16:creationId xmlns:a16="http://schemas.microsoft.com/office/drawing/2014/main" id="{3C10635C-9D38-24FC-7F5E-DAA3E22A42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3202"/>
                <a:ext cx="227" cy="228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CC00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5134" name="Group 37">
            <a:extLst>
              <a:ext uri="{FF2B5EF4-FFF2-40B4-BE49-F238E27FC236}">
                <a16:creationId xmlns:a16="http://schemas.microsoft.com/office/drawing/2014/main" id="{FC8C68C5-F66F-75B9-3D2B-45F8AB1E1969}"/>
              </a:ext>
            </a:extLst>
          </p:cNvPr>
          <p:cNvGrpSpPr>
            <a:grpSpLocks/>
          </p:cNvGrpSpPr>
          <p:nvPr/>
        </p:nvGrpSpPr>
        <p:grpSpPr bwMode="auto">
          <a:xfrm>
            <a:off x="9551988" y="5516563"/>
            <a:ext cx="647700" cy="722312"/>
            <a:chOff x="4105" y="2976"/>
            <a:chExt cx="771" cy="999"/>
          </a:xfrm>
        </p:grpSpPr>
        <p:sp>
          <p:nvSpPr>
            <p:cNvPr id="58520" name="Oval 38">
              <a:extLst>
                <a:ext uri="{FF2B5EF4-FFF2-40B4-BE49-F238E27FC236}">
                  <a16:creationId xmlns:a16="http://schemas.microsoft.com/office/drawing/2014/main" id="{B73E1825-6D6A-07F5-E0CF-DC855FBD436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9597805">
              <a:off x="4105" y="3716"/>
              <a:ext cx="317" cy="123"/>
            </a:xfrm>
            <a:prstGeom prst="ellipse">
              <a:avLst/>
            </a:pr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None/>
                <a:defRPr/>
              </a:pPr>
              <a:endParaRPr lang="en-US" altLang="en-US" sz="1800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8521" name="Rectangle 39">
              <a:extLst>
                <a:ext uri="{FF2B5EF4-FFF2-40B4-BE49-F238E27FC236}">
                  <a16:creationId xmlns:a16="http://schemas.microsoft.com/office/drawing/2014/main" id="{6C4F7465-106E-2382-A3EB-C512F4619C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2" y="3384"/>
              <a:ext cx="45" cy="591"/>
            </a:xfrm>
            <a:prstGeom prst="rect">
              <a:avLst/>
            </a:pr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None/>
                <a:defRPr/>
              </a:pPr>
              <a:endParaRPr lang="en-US" altLang="en-US" sz="1800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5264" name="Group 40">
              <a:extLst>
                <a:ext uri="{FF2B5EF4-FFF2-40B4-BE49-F238E27FC236}">
                  <a16:creationId xmlns:a16="http://schemas.microsoft.com/office/drawing/2014/main" id="{307F5E2C-4CD4-7238-35ED-7EDE9072F52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05" y="2976"/>
              <a:ext cx="771" cy="727"/>
              <a:chOff x="4105" y="2976"/>
              <a:chExt cx="771" cy="727"/>
            </a:xfrm>
          </p:grpSpPr>
          <p:sp>
            <p:nvSpPr>
              <p:cNvPr id="58523" name="Oval 41">
                <a:extLst>
                  <a:ext uri="{FF2B5EF4-FFF2-40B4-BE49-F238E27FC236}">
                    <a16:creationId xmlns:a16="http://schemas.microsoft.com/office/drawing/2014/main" id="{65D91705-D08C-54BD-68B3-BBD5BC9C78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00786">
                <a:off x="4105" y="3158"/>
                <a:ext cx="454" cy="226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24" name="Oval 42">
                <a:extLst>
                  <a:ext uri="{FF2B5EF4-FFF2-40B4-BE49-F238E27FC236}">
                    <a16:creationId xmlns:a16="http://schemas.microsoft.com/office/drawing/2014/main" id="{ED584F57-082F-8B4A-C44F-37C5079E57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2976"/>
                <a:ext cx="227" cy="408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25" name="Oval 43">
                <a:extLst>
                  <a:ext uri="{FF2B5EF4-FFF2-40B4-BE49-F238E27FC236}">
                    <a16:creationId xmlns:a16="http://schemas.microsoft.com/office/drawing/2014/main" id="{61CF04F8-A91C-6CB8-435F-1B6749B020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601512">
                <a:off x="4377" y="3158"/>
                <a:ext cx="499" cy="226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26" name="Oval 44">
                <a:extLst>
                  <a:ext uri="{FF2B5EF4-FFF2-40B4-BE49-F238E27FC236}">
                    <a16:creationId xmlns:a16="http://schemas.microsoft.com/office/drawing/2014/main" id="{3D19DF4E-CB57-9C3A-1B2A-CF4406CD70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3164945">
                <a:off x="4127" y="3362"/>
                <a:ext cx="501" cy="181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27" name="Oval 45">
                <a:extLst>
                  <a:ext uri="{FF2B5EF4-FFF2-40B4-BE49-F238E27FC236}">
                    <a16:creationId xmlns:a16="http://schemas.microsoft.com/office/drawing/2014/main" id="{A1EA7444-9948-807E-A665-046F109D46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2006260">
                <a:off x="4468" y="3248"/>
                <a:ext cx="227" cy="454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28" name="Oval 46">
                <a:extLst>
                  <a:ext uri="{FF2B5EF4-FFF2-40B4-BE49-F238E27FC236}">
                    <a16:creationId xmlns:a16="http://schemas.microsoft.com/office/drawing/2014/main" id="{24C516F7-EA9D-51A8-B231-F82D987C7F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3202"/>
                <a:ext cx="227" cy="228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CC00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8207" name="Freeform 56">
            <a:extLst>
              <a:ext uri="{FF2B5EF4-FFF2-40B4-BE49-F238E27FC236}">
                <a16:creationId xmlns:a16="http://schemas.microsoft.com/office/drawing/2014/main" id="{69575431-D68C-9982-0554-D0378CF4D7B3}"/>
              </a:ext>
            </a:extLst>
          </p:cNvPr>
          <p:cNvSpPr>
            <a:spLocks/>
          </p:cNvSpPr>
          <p:nvPr/>
        </p:nvSpPr>
        <p:spPr bwMode="auto">
          <a:xfrm>
            <a:off x="2063751" y="5373689"/>
            <a:ext cx="3616325" cy="985837"/>
          </a:xfrm>
          <a:custGeom>
            <a:avLst/>
            <a:gdLst>
              <a:gd name="T0" fmla="*/ 2147483647 w 2278"/>
              <a:gd name="T1" fmla="*/ 2147483647 h 757"/>
              <a:gd name="T2" fmla="*/ 2147483647 w 2278"/>
              <a:gd name="T3" fmla="*/ 2147483647 h 757"/>
              <a:gd name="T4" fmla="*/ 2147483647 w 2278"/>
              <a:gd name="T5" fmla="*/ 2147483647 h 757"/>
              <a:gd name="T6" fmla="*/ 2147483647 w 2278"/>
              <a:gd name="T7" fmla="*/ 2147483647 h 757"/>
              <a:gd name="T8" fmla="*/ 2147483647 w 2278"/>
              <a:gd name="T9" fmla="*/ 2147483647 h 757"/>
              <a:gd name="T10" fmla="*/ 2147483647 w 2278"/>
              <a:gd name="T11" fmla="*/ 2147483647 h 757"/>
              <a:gd name="T12" fmla="*/ 2147483647 w 2278"/>
              <a:gd name="T13" fmla="*/ 2147483647 h 757"/>
              <a:gd name="T14" fmla="*/ 2147483647 w 2278"/>
              <a:gd name="T15" fmla="*/ 2147483647 h 757"/>
              <a:gd name="T16" fmla="*/ 2147483647 w 2278"/>
              <a:gd name="T17" fmla="*/ 2147483647 h 757"/>
              <a:gd name="T18" fmla="*/ 2147483647 w 2278"/>
              <a:gd name="T19" fmla="*/ 2147483647 h 757"/>
              <a:gd name="T20" fmla="*/ 2147483647 w 2278"/>
              <a:gd name="T21" fmla="*/ 2147483647 h 757"/>
              <a:gd name="T22" fmla="*/ 2147483647 w 2278"/>
              <a:gd name="T23" fmla="*/ 2147483647 h 757"/>
              <a:gd name="T24" fmla="*/ 2147483647 w 2278"/>
              <a:gd name="T25" fmla="*/ 2147483647 h 757"/>
              <a:gd name="T26" fmla="*/ 2147483647 w 2278"/>
              <a:gd name="T27" fmla="*/ 2147483647 h 757"/>
              <a:gd name="T28" fmla="*/ 0 w 2278"/>
              <a:gd name="T29" fmla="*/ 2147483647 h 757"/>
              <a:gd name="T30" fmla="*/ 2147483647 w 2278"/>
              <a:gd name="T31" fmla="*/ 2147483647 h 757"/>
              <a:gd name="T32" fmla="*/ 2147483647 w 2278"/>
              <a:gd name="T33" fmla="*/ 2147483647 h 757"/>
              <a:gd name="T34" fmla="*/ 2147483647 w 2278"/>
              <a:gd name="T35" fmla="*/ 2147483647 h 757"/>
              <a:gd name="T36" fmla="*/ 2147483647 w 2278"/>
              <a:gd name="T37" fmla="*/ 2147483647 h 757"/>
              <a:gd name="T38" fmla="*/ 2147483647 w 2278"/>
              <a:gd name="T39" fmla="*/ 2147483647 h 757"/>
              <a:gd name="T40" fmla="*/ 2147483647 w 2278"/>
              <a:gd name="T41" fmla="*/ 2147483647 h 757"/>
              <a:gd name="T42" fmla="*/ 2147483647 w 2278"/>
              <a:gd name="T43" fmla="*/ 2147483647 h 757"/>
              <a:gd name="T44" fmla="*/ 2147483647 w 2278"/>
              <a:gd name="T45" fmla="*/ 2147483647 h 757"/>
              <a:gd name="T46" fmla="*/ 2147483647 w 2278"/>
              <a:gd name="T47" fmla="*/ 2147483647 h 757"/>
              <a:gd name="T48" fmla="*/ 2147483647 w 2278"/>
              <a:gd name="T49" fmla="*/ 2147483647 h 757"/>
              <a:gd name="T50" fmla="*/ 2147483647 w 2278"/>
              <a:gd name="T51" fmla="*/ 2147483647 h 757"/>
              <a:gd name="T52" fmla="*/ 2147483647 w 2278"/>
              <a:gd name="T53" fmla="*/ 2147483647 h 757"/>
              <a:gd name="T54" fmla="*/ 2147483647 w 2278"/>
              <a:gd name="T55" fmla="*/ 2147483647 h 757"/>
              <a:gd name="T56" fmla="*/ 2147483647 w 2278"/>
              <a:gd name="T57" fmla="*/ 2147483647 h 757"/>
              <a:gd name="T58" fmla="*/ 2147483647 w 2278"/>
              <a:gd name="T59" fmla="*/ 2147483647 h 757"/>
              <a:gd name="T60" fmla="*/ 2147483647 w 2278"/>
              <a:gd name="T61" fmla="*/ 2147483647 h 757"/>
              <a:gd name="T62" fmla="*/ 2147483647 w 2278"/>
              <a:gd name="T63" fmla="*/ 2147483647 h 757"/>
              <a:gd name="T64" fmla="*/ 2147483647 w 2278"/>
              <a:gd name="T65" fmla="*/ 2147483647 h 757"/>
              <a:gd name="T66" fmla="*/ 2147483647 w 2278"/>
              <a:gd name="T67" fmla="*/ 2147483647 h 757"/>
              <a:gd name="T68" fmla="*/ 2147483647 w 2278"/>
              <a:gd name="T69" fmla="*/ 2147483647 h 757"/>
              <a:gd name="T70" fmla="*/ 2147483647 w 2278"/>
              <a:gd name="T71" fmla="*/ 2147483647 h 757"/>
              <a:gd name="T72" fmla="*/ 2147483647 w 2278"/>
              <a:gd name="T73" fmla="*/ 2147483647 h 757"/>
              <a:gd name="T74" fmla="*/ 2147483647 w 2278"/>
              <a:gd name="T75" fmla="*/ 2147483647 h 757"/>
              <a:gd name="T76" fmla="*/ 2147483647 w 2278"/>
              <a:gd name="T77" fmla="*/ 2147483647 h 757"/>
              <a:gd name="T78" fmla="*/ 2147483647 w 2278"/>
              <a:gd name="T79" fmla="*/ 2147483647 h 757"/>
              <a:gd name="T80" fmla="*/ 2147483647 w 2278"/>
              <a:gd name="T81" fmla="*/ 2147483647 h 757"/>
              <a:gd name="T82" fmla="*/ 2147483647 w 2278"/>
              <a:gd name="T83" fmla="*/ 2147483647 h 757"/>
              <a:gd name="T84" fmla="*/ 2147483647 w 2278"/>
              <a:gd name="T85" fmla="*/ 2147483647 h 757"/>
              <a:gd name="T86" fmla="*/ 2147483647 w 2278"/>
              <a:gd name="T87" fmla="*/ 2147483647 h 757"/>
              <a:gd name="T88" fmla="*/ 2147483647 w 2278"/>
              <a:gd name="T89" fmla="*/ 2147483647 h 757"/>
              <a:gd name="T90" fmla="*/ 2147483647 w 2278"/>
              <a:gd name="T91" fmla="*/ 2147483647 h 757"/>
              <a:gd name="T92" fmla="*/ 2147483647 w 2278"/>
              <a:gd name="T93" fmla="*/ 2147483647 h 757"/>
              <a:gd name="T94" fmla="*/ 2147483647 w 2278"/>
              <a:gd name="T95" fmla="*/ 2147483647 h 757"/>
              <a:gd name="T96" fmla="*/ 2147483647 w 2278"/>
              <a:gd name="T97" fmla="*/ 2147483647 h 757"/>
              <a:gd name="T98" fmla="*/ 2147483647 w 2278"/>
              <a:gd name="T99" fmla="*/ 2147483647 h 757"/>
              <a:gd name="T100" fmla="*/ 2147483647 w 2278"/>
              <a:gd name="T101" fmla="*/ 2147483647 h 757"/>
              <a:gd name="T102" fmla="*/ 2147483647 w 2278"/>
              <a:gd name="T103" fmla="*/ 2147483647 h 757"/>
              <a:gd name="T104" fmla="*/ 2147483647 w 2278"/>
              <a:gd name="T105" fmla="*/ 2147483647 h 757"/>
              <a:gd name="T106" fmla="*/ 2147483647 w 2278"/>
              <a:gd name="T107" fmla="*/ 2147483647 h 757"/>
              <a:gd name="T108" fmla="*/ 2147483647 w 2278"/>
              <a:gd name="T109" fmla="*/ 2147483647 h 75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278" h="757">
                <a:moveTo>
                  <a:pt x="1685" y="34"/>
                </a:moveTo>
                <a:lnTo>
                  <a:pt x="1579" y="27"/>
                </a:lnTo>
                <a:lnTo>
                  <a:pt x="1527" y="25"/>
                </a:lnTo>
                <a:lnTo>
                  <a:pt x="1470" y="25"/>
                </a:lnTo>
                <a:lnTo>
                  <a:pt x="1405" y="22"/>
                </a:lnTo>
                <a:lnTo>
                  <a:pt x="1370" y="20"/>
                </a:lnTo>
                <a:lnTo>
                  <a:pt x="1332" y="18"/>
                </a:lnTo>
                <a:lnTo>
                  <a:pt x="1290" y="16"/>
                </a:lnTo>
                <a:lnTo>
                  <a:pt x="1245" y="11"/>
                </a:lnTo>
                <a:lnTo>
                  <a:pt x="1197" y="9"/>
                </a:lnTo>
                <a:lnTo>
                  <a:pt x="1146" y="4"/>
                </a:lnTo>
                <a:lnTo>
                  <a:pt x="1119" y="2"/>
                </a:lnTo>
                <a:lnTo>
                  <a:pt x="1094" y="0"/>
                </a:lnTo>
                <a:lnTo>
                  <a:pt x="1052" y="0"/>
                </a:lnTo>
                <a:lnTo>
                  <a:pt x="1017" y="2"/>
                </a:lnTo>
                <a:lnTo>
                  <a:pt x="990" y="7"/>
                </a:lnTo>
                <a:lnTo>
                  <a:pt x="968" y="13"/>
                </a:lnTo>
                <a:lnTo>
                  <a:pt x="950" y="22"/>
                </a:lnTo>
                <a:lnTo>
                  <a:pt x="937" y="34"/>
                </a:lnTo>
                <a:lnTo>
                  <a:pt x="926" y="42"/>
                </a:lnTo>
                <a:lnTo>
                  <a:pt x="888" y="87"/>
                </a:lnTo>
                <a:lnTo>
                  <a:pt x="877" y="98"/>
                </a:lnTo>
                <a:lnTo>
                  <a:pt x="859" y="107"/>
                </a:lnTo>
                <a:lnTo>
                  <a:pt x="839" y="114"/>
                </a:lnTo>
                <a:lnTo>
                  <a:pt x="812" y="119"/>
                </a:lnTo>
                <a:lnTo>
                  <a:pt x="784" y="121"/>
                </a:lnTo>
                <a:lnTo>
                  <a:pt x="750" y="123"/>
                </a:lnTo>
                <a:lnTo>
                  <a:pt x="677" y="123"/>
                </a:lnTo>
                <a:lnTo>
                  <a:pt x="597" y="119"/>
                </a:lnTo>
                <a:lnTo>
                  <a:pt x="515" y="114"/>
                </a:lnTo>
                <a:lnTo>
                  <a:pt x="435" y="110"/>
                </a:lnTo>
                <a:lnTo>
                  <a:pt x="357" y="107"/>
                </a:lnTo>
                <a:lnTo>
                  <a:pt x="322" y="110"/>
                </a:lnTo>
                <a:lnTo>
                  <a:pt x="288" y="110"/>
                </a:lnTo>
                <a:lnTo>
                  <a:pt x="257" y="114"/>
                </a:lnTo>
                <a:lnTo>
                  <a:pt x="231" y="119"/>
                </a:lnTo>
                <a:lnTo>
                  <a:pt x="180" y="132"/>
                </a:lnTo>
                <a:lnTo>
                  <a:pt x="128" y="148"/>
                </a:lnTo>
                <a:lnTo>
                  <a:pt x="82" y="166"/>
                </a:lnTo>
                <a:lnTo>
                  <a:pt x="42" y="186"/>
                </a:lnTo>
                <a:lnTo>
                  <a:pt x="26" y="199"/>
                </a:lnTo>
                <a:lnTo>
                  <a:pt x="15" y="211"/>
                </a:lnTo>
                <a:lnTo>
                  <a:pt x="4" y="224"/>
                </a:lnTo>
                <a:lnTo>
                  <a:pt x="0" y="240"/>
                </a:lnTo>
                <a:lnTo>
                  <a:pt x="0" y="255"/>
                </a:lnTo>
                <a:lnTo>
                  <a:pt x="2" y="271"/>
                </a:lnTo>
                <a:lnTo>
                  <a:pt x="11" y="289"/>
                </a:lnTo>
                <a:lnTo>
                  <a:pt x="26" y="307"/>
                </a:lnTo>
                <a:lnTo>
                  <a:pt x="46" y="325"/>
                </a:lnTo>
                <a:lnTo>
                  <a:pt x="71" y="341"/>
                </a:lnTo>
                <a:lnTo>
                  <a:pt x="102" y="354"/>
                </a:lnTo>
                <a:lnTo>
                  <a:pt x="135" y="365"/>
                </a:lnTo>
                <a:lnTo>
                  <a:pt x="211" y="385"/>
                </a:lnTo>
                <a:lnTo>
                  <a:pt x="291" y="401"/>
                </a:lnTo>
                <a:lnTo>
                  <a:pt x="373" y="417"/>
                </a:lnTo>
                <a:lnTo>
                  <a:pt x="448" y="435"/>
                </a:lnTo>
                <a:lnTo>
                  <a:pt x="484" y="444"/>
                </a:lnTo>
                <a:lnTo>
                  <a:pt x="515" y="455"/>
                </a:lnTo>
                <a:lnTo>
                  <a:pt x="539" y="466"/>
                </a:lnTo>
                <a:lnTo>
                  <a:pt x="561" y="479"/>
                </a:lnTo>
                <a:lnTo>
                  <a:pt x="575" y="493"/>
                </a:lnTo>
                <a:lnTo>
                  <a:pt x="581" y="506"/>
                </a:lnTo>
                <a:lnTo>
                  <a:pt x="584" y="515"/>
                </a:lnTo>
                <a:lnTo>
                  <a:pt x="577" y="524"/>
                </a:lnTo>
                <a:lnTo>
                  <a:pt x="566" y="531"/>
                </a:lnTo>
                <a:lnTo>
                  <a:pt x="553" y="538"/>
                </a:lnTo>
                <a:lnTo>
                  <a:pt x="517" y="547"/>
                </a:lnTo>
                <a:lnTo>
                  <a:pt x="475" y="556"/>
                </a:lnTo>
                <a:lnTo>
                  <a:pt x="437" y="567"/>
                </a:lnTo>
                <a:lnTo>
                  <a:pt x="422" y="574"/>
                </a:lnTo>
                <a:lnTo>
                  <a:pt x="408" y="583"/>
                </a:lnTo>
                <a:lnTo>
                  <a:pt x="399" y="592"/>
                </a:lnTo>
                <a:lnTo>
                  <a:pt x="397" y="603"/>
                </a:lnTo>
                <a:lnTo>
                  <a:pt x="397" y="627"/>
                </a:lnTo>
                <a:lnTo>
                  <a:pt x="402" y="650"/>
                </a:lnTo>
                <a:lnTo>
                  <a:pt x="410" y="670"/>
                </a:lnTo>
                <a:lnTo>
                  <a:pt x="424" y="688"/>
                </a:lnTo>
                <a:lnTo>
                  <a:pt x="444" y="704"/>
                </a:lnTo>
                <a:lnTo>
                  <a:pt x="473" y="719"/>
                </a:lnTo>
                <a:lnTo>
                  <a:pt x="508" y="730"/>
                </a:lnTo>
                <a:lnTo>
                  <a:pt x="530" y="737"/>
                </a:lnTo>
                <a:lnTo>
                  <a:pt x="555" y="742"/>
                </a:lnTo>
                <a:lnTo>
                  <a:pt x="581" y="746"/>
                </a:lnTo>
                <a:lnTo>
                  <a:pt x="613" y="748"/>
                </a:lnTo>
                <a:lnTo>
                  <a:pt x="646" y="753"/>
                </a:lnTo>
                <a:lnTo>
                  <a:pt x="684" y="755"/>
                </a:lnTo>
                <a:lnTo>
                  <a:pt x="766" y="757"/>
                </a:lnTo>
                <a:lnTo>
                  <a:pt x="850" y="757"/>
                </a:lnTo>
                <a:lnTo>
                  <a:pt x="937" y="757"/>
                </a:lnTo>
                <a:lnTo>
                  <a:pt x="1021" y="753"/>
                </a:lnTo>
                <a:lnTo>
                  <a:pt x="1059" y="751"/>
                </a:lnTo>
                <a:lnTo>
                  <a:pt x="1097" y="748"/>
                </a:lnTo>
                <a:lnTo>
                  <a:pt x="1130" y="744"/>
                </a:lnTo>
                <a:lnTo>
                  <a:pt x="1159" y="742"/>
                </a:lnTo>
                <a:lnTo>
                  <a:pt x="1186" y="737"/>
                </a:lnTo>
                <a:lnTo>
                  <a:pt x="1208" y="730"/>
                </a:lnTo>
                <a:lnTo>
                  <a:pt x="1228" y="724"/>
                </a:lnTo>
                <a:lnTo>
                  <a:pt x="1243" y="715"/>
                </a:lnTo>
                <a:lnTo>
                  <a:pt x="1270" y="695"/>
                </a:lnTo>
                <a:lnTo>
                  <a:pt x="1294" y="674"/>
                </a:lnTo>
                <a:lnTo>
                  <a:pt x="1319" y="654"/>
                </a:lnTo>
                <a:lnTo>
                  <a:pt x="1348" y="636"/>
                </a:lnTo>
                <a:lnTo>
                  <a:pt x="1363" y="630"/>
                </a:lnTo>
                <a:lnTo>
                  <a:pt x="1383" y="625"/>
                </a:lnTo>
                <a:lnTo>
                  <a:pt x="1408" y="621"/>
                </a:lnTo>
                <a:lnTo>
                  <a:pt x="1434" y="618"/>
                </a:lnTo>
                <a:lnTo>
                  <a:pt x="1465" y="618"/>
                </a:lnTo>
                <a:lnTo>
                  <a:pt x="1501" y="618"/>
                </a:lnTo>
                <a:lnTo>
                  <a:pt x="1539" y="623"/>
                </a:lnTo>
                <a:lnTo>
                  <a:pt x="1579" y="627"/>
                </a:lnTo>
                <a:lnTo>
                  <a:pt x="1665" y="641"/>
                </a:lnTo>
                <a:lnTo>
                  <a:pt x="1754" y="657"/>
                </a:lnTo>
                <a:lnTo>
                  <a:pt x="1843" y="672"/>
                </a:lnTo>
                <a:lnTo>
                  <a:pt x="1925" y="686"/>
                </a:lnTo>
                <a:lnTo>
                  <a:pt x="1965" y="692"/>
                </a:lnTo>
                <a:lnTo>
                  <a:pt x="2001" y="695"/>
                </a:lnTo>
                <a:lnTo>
                  <a:pt x="2034" y="697"/>
                </a:lnTo>
                <a:lnTo>
                  <a:pt x="2065" y="697"/>
                </a:lnTo>
                <a:lnTo>
                  <a:pt x="2114" y="695"/>
                </a:lnTo>
                <a:lnTo>
                  <a:pt x="2156" y="690"/>
                </a:lnTo>
                <a:lnTo>
                  <a:pt x="2191" y="681"/>
                </a:lnTo>
                <a:lnTo>
                  <a:pt x="2220" y="670"/>
                </a:lnTo>
                <a:lnTo>
                  <a:pt x="2240" y="657"/>
                </a:lnTo>
                <a:lnTo>
                  <a:pt x="2258" y="639"/>
                </a:lnTo>
                <a:lnTo>
                  <a:pt x="2269" y="616"/>
                </a:lnTo>
                <a:lnTo>
                  <a:pt x="2276" y="589"/>
                </a:lnTo>
                <a:lnTo>
                  <a:pt x="2278" y="560"/>
                </a:lnTo>
                <a:lnTo>
                  <a:pt x="2271" y="533"/>
                </a:lnTo>
                <a:lnTo>
                  <a:pt x="2258" y="506"/>
                </a:lnTo>
                <a:lnTo>
                  <a:pt x="2240" y="479"/>
                </a:lnTo>
                <a:lnTo>
                  <a:pt x="2216" y="455"/>
                </a:lnTo>
                <a:lnTo>
                  <a:pt x="2189" y="430"/>
                </a:lnTo>
                <a:lnTo>
                  <a:pt x="2127" y="385"/>
                </a:lnTo>
                <a:lnTo>
                  <a:pt x="2094" y="372"/>
                </a:lnTo>
                <a:lnTo>
                  <a:pt x="2063" y="363"/>
                </a:lnTo>
                <a:lnTo>
                  <a:pt x="2003" y="356"/>
                </a:lnTo>
                <a:lnTo>
                  <a:pt x="1976" y="352"/>
                </a:lnTo>
                <a:lnTo>
                  <a:pt x="1952" y="343"/>
                </a:lnTo>
                <a:lnTo>
                  <a:pt x="1941" y="336"/>
                </a:lnTo>
                <a:lnTo>
                  <a:pt x="1932" y="327"/>
                </a:lnTo>
                <a:lnTo>
                  <a:pt x="1923" y="316"/>
                </a:lnTo>
                <a:lnTo>
                  <a:pt x="1914" y="300"/>
                </a:lnTo>
                <a:lnTo>
                  <a:pt x="1909" y="285"/>
                </a:lnTo>
                <a:lnTo>
                  <a:pt x="1907" y="271"/>
                </a:lnTo>
                <a:lnTo>
                  <a:pt x="1907" y="262"/>
                </a:lnTo>
                <a:lnTo>
                  <a:pt x="1912" y="253"/>
                </a:lnTo>
                <a:lnTo>
                  <a:pt x="1925" y="242"/>
                </a:lnTo>
                <a:lnTo>
                  <a:pt x="1947" y="235"/>
                </a:lnTo>
                <a:lnTo>
                  <a:pt x="2001" y="226"/>
                </a:lnTo>
                <a:lnTo>
                  <a:pt x="2025" y="217"/>
                </a:lnTo>
                <a:lnTo>
                  <a:pt x="2047" y="206"/>
                </a:lnTo>
                <a:lnTo>
                  <a:pt x="2065" y="188"/>
                </a:lnTo>
                <a:lnTo>
                  <a:pt x="2080" y="170"/>
                </a:lnTo>
                <a:lnTo>
                  <a:pt x="2089" y="152"/>
                </a:lnTo>
                <a:lnTo>
                  <a:pt x="2092" y="134"/>
                </a:lnTo>
                <a:lnTo>
                  <a:pt x="2089" y="116"/>
                </a:lnTo>
                <a:lnTo>
                  <a:pt x="2080" y="101"/>
                </a:lnTo>
                <a:lnTo>
                  <a:pt x="2065" y="87"/>
                </a:lnTo>
                <a:lnTo>
                  <a:pt x="2040" y="76"/>
                </a:lnTo>
                <a:lnTo>
                  <a:pt x="2009" y="67"/>
                </a:lnTo>
                <a:lnTo>
                  <a:pt x="1974" y="60"/>
                </a:lnTo>
                <a:lnTo>
                  <a:pt x="1934" y="54"/>
                </a:lnTo>
                <a:lnTo>
                  <a:pt x="1889" y="49"/>
                </a:lnTo>
                <a:lnTo>
                  <a:pt x="1843" y="45"/>
                </a:lnTo>
                <a:lnTo>
                  <a:pt x="1794" y="40"/>
                </a:lnTo>
                <a:lnTo>
                  <a:pt x="1741" y="36"/>
                </a:lnTo>
                <a:lnTo>
                  <a:pt x="1685" y="34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hlink"/>
              </a:gs>
            </a:gsLst>
            <a:lin ang="5400000" scaled="1"/>
          </a:gra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/>
          <a:lstStyle/>
          <a:p>
            <a:pPr>
              <a:defRPr/>
            </a:pPr>
            <a:endParaRPr lang="es-ES" kern="0">
              <a:solidFill>
                <a:srgbClr val="000000"/>
              </a:solidFill>
              <a:latin typeface="#9Slide02 Noi dung dai"/>
            </a:endParaRPr>
          </a:p>
        </p:txBody>
      </p:sp>
      <p:grpSp>
        <p:nvGrpSpPr>
          <p:cNvPr id="5138" name="Group 57">
            <a:extLst>
              <a:ext uri="{FF2B5EF4-FFF2-40B4-BE49-F238E27FC236}">
                <a16:creationId xmlns:a16="http://schemas.microsoft.com/office/drawing/2014/main" id="{3F26901D-E948-92B9-01E4-BADC21D3E1BD}"/>
              </a:ext>
            </a:extLst>
          </p:cNvPr>
          <p:cNvGrpSpPr>
            <a:grpSpLocks/>
          </p:cNvGrpSpPr>
          <p:nvPr/>
        </p:nvGrpSpPr>
        <p:grpSpPr bwMode="auto">
          <a:xfrm>
            <a:off x="7391401" y="5805489"/>
            <a:ext cx="504825" cy="649287"/>
            <a:chOff x="4105" y="2976"/>
            <a:chExt cx="771" cy="999"/>
          </a:xfrm>
        </p:grpSpPr>
        <p:sp>
          <p:nvSpPr>
            <p:cNvPr id="58511" name="Oval 58">
              <a:extLst>
                <a:ext uri="{FF2B5EF4-FFF2-40B4-BE49-F238E27FC236}">
                  <a16:creationId xmlns:a16="http://schemas.microsoft.com/office/drawing/2014/main" id="{658CBB3C-531C-D8DB-F782-BB6013C6030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9597805">
              <a:off x="4105" y="3716"/>
              <a:ext cx="318" cy="122"/>
            </a:xfrm>
            <a:prstGeom prst="ellipse">
              <a:avLst/>
            </a:pr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None/>
                <a:defRPr/>
              </a:pPr>
              <a:endParaRPr lang="en-US" altLang="en-US" sz="1800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8512" name="Rectangle 59">
              <a:extLst>
                <a:ext uri="{FF2B5EF4-FFF2-40B4-BE49-F238E27FC236}">
                  <a16:creationId xmlns:a16="http://schemas.microsoft.com/office/drawing/2014/main" id="{EDB1E313-4170-AC73-D61A-783810C2DA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3" y="3384"/>
              <a:ext cx="44" cy="591"/>
            </a:xfrm>
            <a:prstGeom prst="rect">
              <a:avLst/>
            </a:pr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None/>
                <a:defRPr/>
              </a:pPr>
              <a:endParaRPr lang="en-US" altLang="en-US" sz="1800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5255" name="Group 60">
              <a:extLst>
                <a:ext uri="{FF2B5EF4-FFF2-40B4-BE49-F238E27FC236}">
                  <a16:creationId xmlns:a16="http://schemas.microsoft.com/office/drawing/2014/main" id="{E470D3B9-899B-83DF-A846-A074CF7911A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05" y="2976"/>
              <a:ext cx="771" cy="727"/>
              <a:chOff x="4105" y="2976"/>
              <a:chExt cx="771" cy="727"/>
            </a:xfrm>
          </p:grpSpPr>
          <p:sp>
            <p:nvSpPr>
              <p:cNvPr id="58514" name="Oval 61">
                <a:extLst>
                  <a:ext uri="{FF2B5EF4-FFF2-40B4-BE49-F238E27FC236}">
                    <a16:creationId xmlns:a16="http://schemas.microsoft.com/office/drawing/2014/main" id="{8403B6D8-4A93-76F5-E529-CE63393915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00786">
                <a:off x="4105" y="3159"/>
                <a:ext cx="453" cy="227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15" name="Oval 62">
                <a:extLst>
                  <a:ext uri="{FF2B5EF4-FFF2-40B4-BE49-F238E27FC236}">
                    <a16:creationId xmlns:a16="http://schemas.microsoft.com/office/drawing/2014/main" id="{F8073A14-2942-7E81-59CF-D72927E627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2976"/>
                <a:ext cx="228" cy="408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16" name="Oval 63">
                <a:extLst>
                  <a:ext uri="{FF2B5EF4-FFF2-40B4-BE49-F238E27FC236}">
                    <a16:creationId xmlns:a16="http://schemas.microsoft.com/office/drawing/2014/main" id="{29A4F95E-DFD7-57CA-5816-37E1F70A40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601512">
                <a:off x="4377" y="3159"/>
                <a:ext cx="499" cy="227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17" name="Oval 64">
                <a:extLst>
                  <a:ext uri="{FF2B5EF4-FFF2-40B4-BE49-F238E27FC236}">
                    <a16:creationId xmlns:a16="http://schemas.microsoft.com/office/drawing/2014/main" id="{457390BC-FB7E-F093-AB90-74EBFD343C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3164945">
                <a:off x="4127" y="3363"/>
                <a:ext cx="501" cy="18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18" name="Oval 65">
                <a:extLst>
                  <a:ext uri="{FF2B5EF4-FFF2-40B4-BE49-F238E27FC236}">
                    <a16:creationId xmlns:a16="http://schemas.microsoft.com/office/drawing/2014/main" id="{DFEB681D-9BA7-FFEC-D04D-40E25D1E61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2006260">
                <a:off x="4469" y="3250"/>
                <a:ext cx="225" cy="454"/>
              </a:xfrm>
              <a:prstGeom prst="ellipse">
                <a:avLst/>
              </a:prstGeom>
              <a:gradFill rotWithShape="1">
                <a:gsLst>
                  <a:gs pos="0">
                    <a:srgbClr val="DDDDDD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19" name="Oval 66">
                <a:extLst>
                  <a:ext uri="{FF2B5EF4-FFF2-40B4-BE49-F238E27FC236}">
                    <a16:creationId xmlns:a16="http://schemas.microsoft.com/office/drawing/2014/main" id="{6CA0F675-8D94-C344-23DC-E562FCD578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3203"/>
                <a:ext cx="228" cy="227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CC00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5139" name="Group 67">
            <a:extLst>
              <a:ext uri="{FF2B5EF4-FFF2-40B4-BE49-F238E27FC236}">
                <a16:creationId xmlns:a16="http://schemas.microsoft.com/office/drawing/2014/main" id="{63474B33-F841-E729-1BB3-EB3CD61E3248}"/>
              </a:ext>
            </a:extLst>
          </p:cNvPr>
          <p:cNvGrpSpPr>
            <a:grpSpLocks/>
          </p:cNvGrpSpPr>
          <p:nvPr/>
        </p:nvGrpSpPr>
        <p:grpSpPr bwMode="auto">
          <a:xfrm>
            <a:off x="5808664" y="5876925"/>
            <a:ext cx="504825" cy="649288"/>
            <a:chOff x="4105" y="2976"/>
            <a:chExt cx="771" cy="999"/>
          </a:xfrm>
        </p:grpSpPr>
        <p:sp>
          <p:nvSpPr>
            <p:cNvPr id="58502" name="Oval 68">
              <a:extLst>
                <a:ext uri="{FF2B5EF4-FFF2-40B4-BE49-F238E27FC236}">
                  <a16:creationId xmlns:a16="http://schemas.microsoft.com/office/drawing/2014/main" id="{43E52CD4-9E95-892E-6A83-1CC57722FF7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9597805">
              <a:off x="4105" y="3716"/>
              <a:ext cx="318" cy="122"/>
            </a:xfrm>
            <a:prstGeom prst="ellipse">
              <a:avLst/>
            </a:pr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None/>
                <a:defRPr/>
              </a:pPr>
              <a:endParaRPr lang="en-US" altLang="en-US" sz="1800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8503" name="Rectangle 69">
              <a:extLst>
                <a:ext uri="{FF2B5EF4-FFF2-40B4-BE49-F238E27FC236}">
                  <a16:creationId xmlns:a16="http://schemas.microsoft.com/office/drawing/2014/main" id="{44E305FB-5F0F-8A9A-4E6E-2DA1845783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3" y="3384"/>
              <a:ext cx="44" cy="591"/>
            </a:xfrm>
            <a:prstGeom prst="rect">
              <a:avLst/>
            </a:pr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None/>
                <a:defRPr/>
              </a:pPr>
              <a:endParaRPr lang="en-US" altLang="en-US" sz="1800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5246" name="Group 70">
              <a:extLst>
                <a:ext uri="{FF2B5EF4-FFF2-40B4-BE49-F238E27FC236}">
                  <a16:creationId xmlns:a16="http://schemas.microsoft.com/office/drawing/2014/main" id="{4C38A02B-52D2-29AE-86A0-A4D761F56B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05" y="2976"/>
              <a:ext cx="771" cy="727"/>
              <a:chOff x="4105" y="2976"/>
              <a:chExt cx="771" cy="727"/>
            </a:xfrm>
          </p:grpSpPr>
          <p:sp>
            <p:nvSpPr>
              <p:cNvPr id="58505" name="Oval 71">
                <a:extLst>
                  <a:ext uri="{FF2B5EF4-FFF2-40B4-BE49-F238E27FC236}">
                    <a16:creationId xmlns:a16="http://schemas.microsoft.com/office/drawing/2014/main" id="{C18C6DC7-ADF4-B1E9-448D-9B1F37EDE6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00786">
                <a:off x="4105" y="3159"/>
                <a:ext cx="453" cy="227"/>
              </a:xfrm>
              <a:prstGeom prst="ellipse">
                <a:avLst/>
              </a:prstGeom>
              <a:solidFill>
                <a:srgbClr val="FF33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06" name="Oval 72">
                <a:extLst>
                  <a:ext uri="{FF2B5EF4-FFF2-40B4-BE49-F238E27FC236}">
                    <a16:creationId xmlns:a16="http://schemas.microsoft.com/office/drawing/2014/main" id="{CAADB6D8-4053-E6C6-C623-2424BFDF1E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2976"/>
                <a:ext cx="228" cy="408"/>
              </a:xfrm>
              <a:prstGeom prst="ellipse">
                <a:avLst/>
              </a:prstGeom>
              <a:solidFill>
                <a:srgbClr val="FF33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07" name="Oval 73">
                <a:extLst>
                  <a:ext uri="{FF2B5EF4-FFF2-40B4-BE49-F238E27FC236}">
                    <a16:creationId xmlns:a16="http://schemas.microsoft.com/office/drawing/2014/main" id="{9FA3D79F-247B-65B7-34F1-6C09B6A8DA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601512">
                <a:off x="4377" y="3159"/>
                <a:ext cx="499" cy="227"/>
              </a:xfrm>
              <a:prstGeom prst="ellipse">
                <a:avLst/>
              </a:prstGeom>
              <a:solidFill>
                <a:srgbClr val="FF33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08" name="Oval 74">
                <a:extLst>
                  <a:ext uri="{FF2B5EF4-FFF2-40B4-BE49-F238E27FC236}">
                    <a16:creationId xmlns:a16="http://schemas.microsoft.com/office/drawing/2014/main" id="{D1985920-1759-55E8-D79B-7C3A7600AB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3164945">
                <a:off x="4127" y="3363"/>
                <a:ext cx="501" cy="182"/>
              </a:xfrm>
              <a:prstGeom prst="ellipse">
                <a:avLst/>
              </a:prstGeom>
              <a:solidFill>
                <a:srgbClr val="FF33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09" name="Oval 75">
                <a:extLst>
                  <a:ext uri="{FF2B5EF4-FFF2-40B4-BE49-F238E27FC236}">
                    <a16:creationId xmlns:a16="http://schemas.microsoft.com/office/drawing/2014/main" id="{3F934AC8-2C41-EDC6-6066-265A98E613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2006260">
                <a:off x="4469" y="3250"/>
                <a:ext cx="225" cy="454"/>
              </a:xfrm>
              <a:prstGeom prst="ellipse">
                <a:avLst/>
              </a:prstGeom>
              <a:solidFill>
                <a:srgbClr val="FF33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10" name="Oval 76">
                <a:extLst>
                  <a:ext uri="{FF2B5EF4-FFF2-40B4-BE49-F238E27FC236}">
                    <a16:creationId xmlns:a16="http://schemas.microsoft.com/office/drawing/2014/main" id="{A8E48248-8294-8CFD-A9A9-8E781F5300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3203"/>
                <a:ext cx="228" cy="227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CC00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58406" name="AutoShape 2" descr="http://thumbs.gograph.com/gg56448019.jpg">
            <a:extLst>
              <a:ext uri="{FF2B5EF4-FFF2-40B4-BE49-F238E27FC236}">
                <a16:creationId xmlns:a16="http://schemas.microsoft.com/office/drawing/2014/main" id="{51C50441-3C69-561D-1ABB-FBE784EFF8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79576" y="-776288"/>
            <a:ext cx="1419225" cy="1619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  <a:defRPr/>
            </a:pPr>
            <a:endParaRPr lang="en-US" altLang="en-US" sz="1800" ker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172" name="171 Imagen">
            <a:extLst>
              <a:ext uri="{FF2B5EF4-FFF2-40B4-BE49-F238E27FC236}">
                <a16:creationId xmlns:a16="http://schemas.microsoft.com/office/drawing/2014/main" id="{2241B80A-DB24-3429-40AF-5F0BE8304F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35287" y="4391807"/>
            <a:ext cx="2532063" cy="2141537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2" name="Cloud 1">
            <a:extLst>
              <a:ext uri="{FF2B5EF4-FFF2-40B4-BE49-F238E27FC236}">
                <a16:creationId xmlns:a16="http://schemas.microsoft.com/office/drawing/2014/main" id="{0FFEA3FD-3D17-2D96-E2B9-28D24B28E80D}"/>
              </a:ext>
            </a:extLst>
          </p:cNvPr>
          <p:cNvSpPr/>
          <p:nvPr/>
        </p:nvSpPr>
        <p:spPr>
          <a:xfrm>
            <a:off x="7018338" y="1655763"/>
            <a:ext cx="1803400" cy="1154112"/>
          </a:xfrm>
          <a:prstGeom prst="cloud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#9Slide02 Noi dung dai"/>
            </a:endParaRPr>
          </a:p>
        </p:txBody>
      </p:sp>
      <p:sp>
        <p:nvSpPr>
          <p:cNvPr id="208" name="Cloud 207">
            <a:extLst>
              <a:ext uri="{FF2B5EF4-FFF2-40B4-BE49-F238E27FC236}">
                <a16:creationId xmlns:a16="http://schemas.microsoft.com/office/drawing/2014/main" id="{A58CC2D6-0C7D-6C43-22DE-61E464AC1C43}"/>
              </a:ext>
            </a:extLst>
          </p:cNvPr>
          <p:cNvSpPr/>
          <p:nvPr/>
        </p:nvSpPr>
        <p:spPr>
          <a:xfrm>
            <a:off x="5935663" y="2062163"/>
            <a:ext cx="1803400" cy="1154112"/>
          </a:xfrm>
          <a:prstGeom prst="cloud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#9Slide02 Noi dung dai"/>
            </a:endParaRPr>
          </a:p>
        </p:txBody>
      </p:sp>
      <p:sp>
        <p:nvSpPr>
          <p:cNvPr id="209" name="Cloud 208">
            <a:extLst>
              <a:ext uri="{FF2B5EF4-FFF2-40B4-BE49-F238E27FC236}">
                <a16:creationId xmlns:a16="http://schemas.microsoft.com/office/drawing/2014/main" id="{6A60A354-F912-F132-4685-E3D13049AB72}"/>
              </a:ext>
            </a:extLst>
          </p:cNvPr>
          <p:cNvSpPr/>
          <p:nvPr/>
        </p:nvSpPr>
        <p:spPr>
          <a:xfrm rot="2158646">
            <a:off x="8016875" y="2062163"/>
            <a:ext cx="1803400" cy="1154112"/>
          </a:xfrm>
          <a:prstGeom prst="cloud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#9Slide02 Noi dung dai"/>
            </a:endParaRPr>
          </a:p>
        </p:txBody>
      </p:sp>
      <p:sp>
        <p:nvSpPr>
          <p:cNvPr id="210" name="Cloud 209">
            <a:extLst>
              <a:ext uri="{FF2B5EF4-FFF2-40B4-BE49-F238E27FC236}">
                <a16:creationId xmlns:a16="http://schemas.microsoft.com/office/drawing/2014/main" id="{A599B4EC-A7B0-B2ED-19C6-6A8AB8B10971}"/>
              </a:ext>
            </a:extLst>
          </p:cNvPr>
          <p:cNvSpPr/>
          <p:nvPr/>
        </p:nvSpPr>
        <p:spPr>
          <a:xfrm rot="2158646">
            <a:off x="7102475" y="2182813"/>
            <a:ext cx="1803400" cy="1154112"/>
          </a:xfrm>
          <a:prstGeom prst="cloud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#9Slide02 Noi dung dai"/>
            </a:endParaRPr>
          </a:p>
        </p:txBody>
      </p:sp>
      <p:sp>
        <p:nvSpPr>
          <p:cNvPr id="211" name="Cloud 210">
            <a:extLst>
              <a:ext uri="{FF2B5EF4-FFF2-40B4-BE49-F238E27FC236}">
                <a16:creationId xmlns:a16="http://schemas.microsoft.com/office/drawing/2014/main" id="{1F0C6DD8-4489-6911-6407-57C2612F298E}"/>
              </a:ext>
            </a:extLst>
          </p:cNvPr>
          <p:cNvSpPr/>
          <p:nvPr/>
        </p:nvSpPr>
        <p:spPr>
          <a:xfrm rot="2158646">
            <a:off x="6892925" y="2205038"/>
            <a:ext cx="1803400" cy="1154112"/>
          </a:xfrm>
          <a:prstGeom prst="cloud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#9Slide02 Noi dung dai"/>
            </a:endParaRPr>
          </a:p>
        </p:txBody>
      </p:sp>
      <p:sp>
        <p:nvSpPr>
          <p:cNvPr id="212" name="Cloud 211">
            <a:extLst>
              <a:ext uri="{FF2B5EF4-FFF2-40B4-BE49-F238E27FC236}">
                <a16:creationId xmlns:a16="http://schemas.microsoft.com/office/drawing/2014/main" id="{675DBE2D-9C5F-1C99-35EB-8AFCBEBA8F25}"/>
              </a:ext>
            </a:extLst>
          </p:cNvPr>
          <p:cNvSpPr/>
          <p:nvPr/>
        </p:nvSpPr>
        <p:spPr>
          <a:xfrm rot="250440">
            <a:off x="6272213" y="1268413"/>
            <a:ext cx="1803400" cy="1154112"/>
          </a:xfrm>
          <a:prstGeom prst="cloud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#9Slide02 Noi dung dai"/>
            </a:endParaRPr>
          </a:p>
        </p:txBody>
      </p:sp>
      <p:sp>
        <p:nvSpPr>
          <p:cNvPr id="213" name="Cloud 212">
            <a:extLst>
              <a:ext uri="{FF2B5EF4-FFF2-40B4-BE49-F238E27FC236}">
                <a16:creationId xmlns:a16="http://schemas.microsoft.com/office/drawing/2014/main" id="{8A219E5F-E41C-F2AE-DC46-95693835FCEE}"/>
              </a:ext>
            </a:extLst>
          </p:cNvPr>
          <p:cNvSpPr/>
          <p:nvPr/>
        </p:nvSpPr>
        <p:spPr>
          <a:xfrm rot="250440">
            <a:off x="7340600" y="955676"/>
            <a:ext cx="1803400" cy="1152525"/>
          </a:xfrm>
          <a:prstGeom prst="cloud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#9Slide02 Noi dung dai"/>
            </a:endParaRPr>
          </a:p>
        </p:txBody>
      </p:sp>
      <p:sp>
        <p:nvSpPr>
          <p:cNvPr id="214" name="Cloud 213">
            <a:extLst>
              <a:ext uri="{FF2B5EF4-FFF2-40B4-BE49-F238E27FC236}">
                <a16:creationId xmlns:a16="http://schemas.microsoft.com/office/drawing/2014/main" id="{B9EF15E2-E430-983A-B6FE-62E3A5CBC276}"/>
              </a:ext>
            </a:extLst>
          </p:cNvPr>
          <p:cNvSpPr/>
          <p:nvPr/>
        </p:nvSpPr>
        <p:spPr>
          <a:xfrm rot="1581476">
            <a:off x="7750175" y="1544638"/>
            <a:ext cx="1803400" cy="1154112"/>
          </a:xfrm>
          <a:prstGeom prst="cloud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#9Slide02 Noi dung dai"/>
            </a:endParaRPr>
          </a:p>
        </p:txBody>
      </p:sp>
      <p:grpSp>
        <p:nvGrpSpPr>
          <p:cNvPr id="12" name="Group 131">
            <a:extLst>
              <a:ext uri="{FF2B5EF4-FFF2-40B4-BE49-F238E27FC236}">
                <a16:creationId xmlns:a16="http://schemas.microsoft.com/office/drawing/2014/main" id="{EA7E834D-5B86-A541-F23C-7BE6902D9531}"/>
              </a:ext>
            </a:extLst>
          </p:cNvPr>
          <p:cNvGrpSpPr>
            <a:grpSpLocks/>
          </p:cNvGrpSpPr>
          <p:nvPr/>
        </p:nvGrpSpPr>
        <p:grpSpPr bwMode="auto">
          <a:xfrm>
            <a:off x="2711451" y="908051"/>
            <a:ext cx="1871663" cy="1806575"/>
            <a:chOff x="748" y="572"/>
            <a:chExt cx="1179" cy="1138"/>
          </a:xfrm>
        </p:grpSpPr>
        <p:grpSp>
          <p:nvGrpSpPr>
            <p:cNvPr id="5214" name="Group 228">
              <a:extLst>
                <a:ext uri="{FF2B5EF4-FFF2-40B4-BE49-F238E27FC236}">
                  <a16:creationId xmlns:a16="http://schemas.microsoft.com/office/drawing/2014/main" id="{2660EC8A-EECA-4E1B-B810-5AB43B8CEA2A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748" y="572"/>
              <a:ext cx="1179" cy="1138"/>
              <a:chOff x="2381" y="2523"/>
              <a:chExt cx="430" cy="415"/>
            </a:xfrm>
          </p:grpSpPr>
          <p:sp>
            <p:nvSpPr>
              <p:cNvPr id="58474" name="AutoShape 227">
                <a:extLst>
                  <a:ext uri="{FF2B5EF4-FFF2-40B4-BE49-F238E27FC236}">
                    <a16:creationId xmlns:a16="http://schemas.microsoft.com/office/drawing/2014/main" id="{93C2D3F5-70DF-2211-3D0F-F3E043ADEF41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2381" y="2523"/>
                <a:ext cx="430" cy="4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75" name="Freeform 229">
                <a:extLst>
                  <a:ext uri="{FF2B5EF4-FFF2-40B4-BE49-F238E27FC236}">
                    <a16:creationId xmlns:a16="http://schemas.microsoft.com/office/drawing/2014/main" id="{95EF60B2-ECD6-B590-74D1-3634C0A341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523"/>
                <a:ext cx="365" cy="403"/>
              </a:xfrm>
              <a:custGeom>
                <a:avLst/>
                <a:gdLst>
                  <a:gd name="T0" fmla="*/ 0 w 1096"/>
                  <a:gd name="T1" fmla="*/ 0 h 1208"/>
                  <a:gd name="T2" fmla="*/ 0 w 1096"/>
                  <a:gd name="T3" fmla="*/ 0 h 1208"/>
                  <a:gd name="T4" fmla="*/ 0 w 1096"/>
                  <a:gd name="T5" fmla="*/ 0 h 1208"/>
                  <a:gd name="T6" fmla="*/ 0 w 1096"/>
                  <a:gd name="T7" fmla="*/ 0 h 1208"/>
                  <a:gd name="T8" fmla="*/ 0 w 1096"/>
                  <a:gd name="T9" fmla="*/ 0 h 1208"/>
                  <a:gd name="T10" fmla="*/ 0 w 1096"/>
                  <a:gd name="T11" fmla="*/ 0 h 1208"/>
                  <a:gd name="T12" fmla="*/ 0 w 1096"/>
                  <a:gd name="T13" fmla="*/ 0 h 1208"/>
                  <a:gd name="T14" fmla="*/ 0 w 1096"/>
                  <a:gd name="T15" fmla="*/ 0 h 1208"/>
                  <a:gd name="T16" fmla="*/ 0 w 1096"/>
                  <a:gd name="T17" fmla="*/ 0 h 1208"/>
                  <a:gd name="T18" fmla="*/ 0 w 1096"/>
                  <a:gd name="T19" fmla="*/ 0 h 1208"/>
                  <a:gd name="T20" fmla="*/ 0 w 1096"/>
                  <a:gd name="T21" fmla="*/ 0 h 1208"/>
                  <a:gd name="T22" fmla="*/ 0 w 1096"/>
                  <a:gd name="T23" fmla="*/ 0 h 1208"/>
                  <a:gd name="T24" fmla="*/ 0 w 1096"/>
                  <a:gd name="T25" fmla="*/ 0 h 1208"/>
                  <a:gd name="T26" fmla="*/ 0 w 1096"/>
                  <a:gd name="T27" fmla="*/ 0 h 1208"/>
                  <a:gd name="T28" fmla="*/ 0 w 1096"/>
                  <a:gd name="T29" fmla="*/ 0 h 1208"/>
                  <a:gd name="T30" fmla="*/ 0 w 1096"/>
                  <a:gd name="T31" fmla="*/ 0 h 1208"/>
                  <a:gd name="T32" fmla="*/ 0 w 1096"/>
                  <a:gd name="T33" fmla="*/ 0 h 1208"/>
                  <a:gd name="T34" fmla="*/ 0 w 1096"/>
                  <a:gd name="T35" fmla="*/ 0 h 1208"/>
                  <a:gd name="T36" fmla="*/ 0 w 1096"/>
                  <a:gd name="T37" fmla="*/ 0 h 1208"/>
                  <a:gd name="T38" fmla="*/ 0 w 1096"/>
                  <a:gd name="T39" fmla="*/ 0 h 1208"/>
                  <a:gd name="T40" fmla="*/ 0 w 1096"/>
                  <a:gd name="T41" fmla="*/ 0 h 1208"/>
                  <a:gd name="T42" fmla="*/ 0 w 1096"/>
                  <a:gd name="T43" fmla="*/ 0 h 1208"/>
                  <a:gd name="T44" fmla="*/ 0 w 1096"/>
                  <a:gd name="T45" fmla="*/ 0 h 1208"/>
                  <a:gd name="T46" fmla="*/ 0 w 1096"/>
                  <a:gd name="T47" fmla="*/ 0 h 1208"/>
                  <a:gd name="T48" fmla="*/ 0 w 1096"/>
                  <a:gd name="T49" fmla="*/ 0 h 1208"/>
                  <a:gd name="T50" fmla="*/ 0 w 1096"/>
                  <a:gd name="T51" fmla="*/ 0 h 1208"/>
                  <a:gd name="T52" fmla="*/ 0 w 1096"/>
                  <a:gd name="T53" fmla="*/ 0 h 1208"/>
                  <a:gd name="T54" fmla="*/ 0 w 1096"/>
                  <a:gd name="T55" fmla="*/ 0 h 1208"/>
                  <a:gd name="T56" fmla="*/ 0 w 1096"/>
                  <a:gd name="T57" fmla="*/ 0 h 1208"/>
                  <a:gd name="T58" fmla="*/ 0 w 1096"/>
                  <a:gd name="T59" fmla="*/ 0 h 1208"/>
                  <a:gd name="T60" fmla="*/ 0 w 1096"/>
                  <a:gd name="T61" fmla="*/ 0 h 1208"/>
                  <a:gd name="T62" fmla="*/ 0 w 1096"/>
                  <a:gd name="T63" fmla="*/ 0 h 1208"/>
                  <a:gd name="T64" fmla="*/ 0 w 1096"/>
                  <a:gd name="T65" fmla="*/ 0 h 1208"/>
                  <a:gd name="T66" fmla="*/ 0 w 1096"/>
                  <a:gd name="T67" fmla="*/ 0 h 1208"/>
                  <a:gd name="T68" fmla="*/ 0 w 1096"/>
                  <a:gd name="T69" fmla="*/ 0 h 1208"/>
                  <a:gd name="T70" fmla="*/ 0 w 1096"/>
                  <a:gd name="T71" fmla="*/ 0 h 1208"/>
                  <a:gd name="T72" fmla="*/ 0 w 1096"/>
                  <a:gd name="T73" fmla="*/ 0 h 1208"/>
                  <a:gd name="T74" fmla="*/ 0 w 1096"/>
                  <a:gd name="T75" fmla="*/ 0 h 1208"/>
                  <a:gd name="T76" fmla="*/ 0 w 1096"/>
                  <a:gd name="T77" fmla="*/ 0 h 1208"/>
                  <a:gd name="T78" fmla="*/ 0 w 1096"/>
                  <a:gd name="T79" fmla="*/ 0 h 1208"/>
                  <a:gd name="T80" fmla="*/ 0 w 1096"/>
                  <a:gd name="T81" fmla="*/ 0 h 1208"/>
                  <a:gd name="T82" fmla="*/ 0 w 1096"/>
                  <a:gd name="T83" fmla="*/ 0 h 1208"/>
                  <a:gd name="T84" fmla="*/ 0 w 1096"/>
                  <a:gd name="T85" fmla="*/ 0 h 1208"/>
                  <a:gd name="T86" fmla="*/ 0 w 1096"/>
                  <a:gd name="T87" fmla="*/ 0 h 1208"/>
                  <a:gd name="T88" fmla="*/ 0 w 1096"/>
                  <a:gd name="T89" fmla="*/ 0 h 1208"/>
                  <a:gd name="T90" fmla="*/ 0 w 1096"/>
                  <a:gd name="T91" fmla="*/ 0 h 1208"/>
                  <a:gd name="T92" fmla="*/ 0 w 1096"/>
                  <a:gd name="T93" fmla="*/ 0 h 1208"/>
                  <a:gd name="T94" fmla="*/ 0 w 1096"/>
                  <a:gd name="T95" fmla="*/ 0 h 1208"/>
                  <a:gd name="T96" fmla="*/ 0 w 1096"/>
                  <a:gd name="T97" fmla="*/ 0 h 1208"/>
                  <a:gd name="T98" fmla="*/ 0 w 1096"/>
                  <a:gd name="T99" fmla="*/ 0 h 1208"/>
                  <a:gd name="T100" fmla="*/ 0 w 1096"/>
                  <a:gd name="T101" fmla="*/ 0 h 1208"/>
                  <a:gd name="T102" fmla="*/ 0 w 1096"/>
                  <a:gd name="T103" fmla="*/ 0 h 1208"/>
                  <a:gd name="T104" fmla="*/ 0 w 1096"/>
                  <a:gd name="T105" fmla="*/ 0 h 1208"/>
                  <a:gd name="T106" fmla="*/ 0 w 1096"/>
                  <a:gd name="T107" fmla="*/ 0 h 120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1096"/>
                  <a:gd name="T163" fmla="*/ 0 h 1208"/>
                  <a:gd name="T164" fmla="*/ 1096 w 1096"/>
                  <a:gd name="T165" fmla="*/ 1208 h 1208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1096" h="1208">
                    <a:moveTo>
                      <a:pt x="0" y="1051"/>
                    </a:moveTo>
                    <a:lnTo>
                      <a:pt x="0" y="1066"/>
                    </a:lnTo>
                    <a:lnTo>
                      <a:pt x="66" y="1061"/>
                    </a:lnTo>
                    <a:lnTo>
                      <a:pt x="131" y="1054"/>
                    </a:lnTo>
                    <a:lnTo>
                      <a:pt x="160" y="1050"/>
                    </a:lnTo>
                    <a:lnTo>
                      <a:pt x="187" y="1046"/>
                    </a:lnTo>
                    <a:lnTo>
                      <a:pt x="212" y="1043"/>
                    </a:lnTo>
                    <a:lnTo>
                      <a:pt x="232" y="1041"/>
                    </a:lnTo>
                    <a:lnTo>
                      <a:pt x="246" y="1046"/>
                    </a:lnTo>
                    <a:lnTo>
                      <a:pt x="260" y="1050"/>
                    </a:lnTo>
                    <a:lnTo>
                      <a:pt x="272" y="1053"/>
                    </a:lnTo>
                    <a:lnTo>
                      <a:pt x="284" y="1053"/>
                    </a:lnTo>
                    <a:lnTo>
                      <a:pt x="298" y="1051"/>
                    </a:lnTo>
                    <a:lnTo>
                      <a:pt x="310" y="1049"/>
                    </a:lnTo>
                    <a:lnTo>
                      <a:pt x="324" y="1044"/>
                    </a:lnTo>
                    <a:lnTo>
                      <a:pt x="337" y="1037"/>
                    </a:lnTo>
                    <a:lnTo>
                      <a:pt x="348" y="1038"/>
                    </a:lnTo>
                    <a:lnTo>
                      <a:pt x="357" y="1043"/>
                    </a:lnTo>
                    <a:lnTo>
                      <a:pt x="365" y="1050"/>
                    </a:lnTo>
                    <a:lnTo>
                      <a:pt x="374" y="1057"/>
                    </a:lnTo>
                    <a:lnTo>
                      <a:pt x="399" y="1070"/>
                    </a:lnTo>
                    <a:lnTo>
                      <a:pt x="424" y="1078"/>
                    </a:lnTo>
                    <a:lnTo>
                      <a:pt x="451" y="1085"/>
                    </a:lnTo>
                    <a:lnTo>
                      <a:pt x="478" y="1088"/>
                    </a:lnTo>
                    <a:lnTo>
                      <a:pt x="482" y="1096"/>
                    </a:lnTo>
                    <a:lnTo>
                      <a:pt x="489" y="1104"/>
                    </a:lnTo>
                    <a:lnTo>
                      <a:pt x="502" y="1114"/>
                    </a:lnTo>
                    <a:lnTo>
                      <a:pt x="516" y="1125"/>
                    </a:lnTo>
                    <a:lnTo>
                      <a:pt x="534" y="1138"/>
                    </a:lnTo>
                    <a:lnTo>
                      <a:pt x="553" y="1149"/>
                    </a:lnTo>
                    <a:lnTo>
                      <a:pt x="595" y="1172"/>
                    </a:lnTo>
                    <a:lnTo>
                      <a:pt x="618" y="1182"/>
                    </a:lnTo>
                    <a:lnTo>
                      <a:pt x="640" y="1192"/>
                    </a:lnTo>
                    <a:lnTo>
                      <a:pt x="662" y="1200"/>
                    </a:lnTo>
                    <a:lnTo>
                      <a:pt x="683" y="1204"/>
                    </a:lnTo>
                    <a:lnTo>
                      <a:pt x="703" y="1208"/>
                    </a:lnTo>
                    <a:lnTo>
                      <a:pt x="720" y="1208"/>
                    </a:lnTo>
                    <a:lnTo>
                      <a:pt x="735" y="1206"/>
                    </a:lnTo>
                    <a:lnTo>
                      <a:pt x="747" y="1200"/>
                    </a:lnTo>
                    <a:lnTo>
                      <a:pt x="746" y="1188"/>
                    </a:lnTo>
                    <a:lnTo>
                      <a:pt x="741" y="1176"/>
                    </a:lnTo>
                    <a:lnTo>
                      <a:pt x="734" y="1165"/>
                    </a:lnTo>
                    <a:lnTo>
                      <a:pt x="723" y="1153"/>
                    </a:lnTo>
                    <a:lnTo>
                      <a:pt x="701" y="1132"/>
                    </a:lnTo>
                    <a:lnTo>
                      <a:pt x="689" y="1124"/>
                    </a:lnTo>
                    <a:lnTo>
                      <a:pt x="682" y="1118"/>
                    </a:lnTo>
                    <a:lnTo>
                      <a:pt x="715" y="1129"/>
                    </a:lnTo>
                    <a:lnTo>
                      <a:pt x="751" y="1141"/>
                    </a:lnTo>
                    <a:lnTo>
                      <a:pt x="790" y="1153"/>
                    </a:lnTo>
                    <a:lnTo>
                      <a:pt x="811" y="1156"/>
                    </a:lnTo>
                    <a:lnTo>
                      <a:pt x="832" y="1159"/>
                    </a:lnTo>
                    <a:lnTo>
                      <a:pt x="853" y="1159"/>
                    </a:lnTo>
                    <a:lnTo>
                      <a:pt x="874" y="1158"/>
                    </a:lnTo>
                    <a:lnTo>
                      <a:pt x="896" y="1153"/>
                    </a:lnTo>
                    <a:lnTo>
                      <a:pt x="917" y="1145"/>
                    </a:lnTo>
                    <a:lnTo>
                      <a:pt x="937" y="1135"/>
                    </a:lnTo>
                    <a:lnTo>
                      <a:pt x="957" y="1122"/>
                    </a:lnTo>
                    <a:lnTo>
                      <a:pt x="978" y="1104"/>
                    </a:lnTo>
                    <a:lnTo>
                      <a:pt x="998" y="1083"/>
                    </a:lnTo>
                    <a:lnTo>
                      <a:pt x="1002" y="1071"/>
                    </a:lnTo>
                    <a:lnTo>
                      <a:pt x="1006" y="1060"/>
                    </a:lnTo>
                    <a:lnTo>
                      <a:pt x="1007" y="1050"/>
                    </a:lnTo>
                    <a:lnTo>
                      <a:pt x="1009" y="1040"/>
                    </a:lnTo>
                    <a:lnTo>
                      <a:pt x="1006" y="1020"/>
                    </a:lnTo>
                    <a:lnTo>
                      <a:pt x="1004" y="1011"/>
                    </a:lnTo>
                    <a:lnTo>
                      <a:pt x="1001" y="998"/>
                    </a:lnTo>
                    <a:lnTo>
                      <a:pt x="999" y="990"/>
                    </a:lnTo>
                    <a:lnTo>
                      <a:pt x="995" y="982"/>
                    </a:lnTo>
                    <a:lnTo>
                      <a:pt x="989" y="975"/>
                    </a:lnTo>
                    <a:lnTo>
                      <a:pt x="980" y="967"/>
                    </a:lnTo>
                    <a:lnTo>
                      <a:pt x="969" y="961"/>
                    </a:lnTo>
                    <a:lnTo>
                      <a:pt x="956" y="956"/>
                    </a:lnTo>
                    <a:lnTo>
                      <a:pt x="940" y="951"/>
                    </a:lnTo>
                    <a:lnTo>
                      <a:pt x="921" y="948"/>
                    </a:lnTo>
                    <a:lnTo>
                      <a:pt x="901" y="945"/>
                    </a:lnTo>
                    <a:lnTo>
                      <a:pt x="877" y="944"/>
                    </a:lnTo>
                    <a:lnTo>
                      <a:pt x="851" y="944"/>
                    </a:lnTo>
                    <a:lnTo>
                      <a:pt x="823" y="946"/>
                    </a:lnTo>
                    <a:lnTo>
                      <a:pt x="791" y="950"/>
                    </a:lnTo>
                    <a:lnTo>
                      <a:pt x="757" y="955"/>
                    </a:lnTo>
                    <a:lnTo>
                      <a:pt x="720" y="962"/>
                    </a:lnTo>
                    <a:lnTo>
                      <a:pt x="681" y="972"/>
                    </a:lnTo>
                    <a:lnTo>
                      <a:pt x="683" y="970"/>
                    </a:lnTo>
                    <a:lnTo>
                      <a:pt x="689" y="965"/>
                    </a:lnTo>
                    <a:lnTo>
                      <a:pt x="702" y="957"/>
                    </a:lnTo>
                    <a:lnTo>
                      <a:pt x="715" y="948"/>
                    </a:lnTo>
                    <a:lnTo>
                      <a:pt x="734" y="936"/>
                    </a:lnTo>
                    <a:lnTo>
                      <a:pt x="753" y="923"/>
                    </a:lnTo>
                    <a:lnTo>
                      <a:pt x="796" y="896"/>
                    </a:lnTo>
                    <a:lnTo>
                      <a:pt x="840" y="866"/>
                    </a:lnTo>
                    <a:lnTo>
                      <a:pt x="863" y="851"/>
                    </a:lnTo>
                    <a:lnTo>
                      <a:pt x="882" y="839"/>
                    </a:lnTo>
                    <a:lnTo>
                      <a:pt x="899" y="827"/>
                    </a:lnTo>
                    <a:lnTo>
                      <a:pt x="915" y="817"/>
                    </a:lnTo>
                    <a:lnTo>
                      <a:pt x="926" y="808"/>
                    </a:lnTo>
                    <a:lnTo>
                      <a:pt x="934" y="802"/>
                    </a:lnTo>
                    <a:lnTo>
                      <a:pt x="955" y="775"/>
                    </a:lnTo>
                    <a:lnTo>
                      <a:pt x="973" y="751"/>
                    </a:lnTo>
                    <a:lnTo>
                      <a:pt x="989" y="729"/>
                    </a:lnTo>
                    <a:lnTo>
                      <a:pt x="1001" y="705"/>
                    </a:lnTo>
                    <a:lnTo>
                      <a:pt x="1010" y="682"/>
                    </a:lnTo>
                    <a:lnTo>
                      <a:pt x="1013" y="657"/>
                    </a:lnTo>
                    <a:lnTo>
                      <a:pt x="1013" y="642"/>
                    </a:lnTo>
                    <a:lnTo>
                      <a:pt x="1012" y="628"/>
                    </a:lnTo>
                    <a:lnTo>
                      <a:pt x="1009" y="612"/>
                    </a:lnTo>
                    <a:lnTo>
                      <a:pt x="1004" y="594"/>
                    </a:lnTo>
                    <a:lnTo>
                      <a:pt x="984" y="567"/>
                    </a:lnTo>
                    <a:lnTo>
                      <a:pt x="964" y="542"/>
                    </a:lnTo>
                    <a:lnTo>
                      <a:pt x="948" y="520"/>
                    </a:lnTo>
                    <a:lnTo>
                      <a:pt x="941" y="509"/>
                    </a:lnTo>
                    <a:lnTo>
                      <a:pt x="936" y="498"/>
                    </a:lnTo>
                    <a:lnTo>
                      <a:pt x="932" y="487"/>
                    </a:lnTo>
                    <a:lnTo>
                      <a:pt x="930" y="475"/>
                    </a:lnTo>
                    <a:lnTo>
                      <a:pt x="929" y="462"/>
                    </a:lnTo>
                    <a:lnTo>
                      <a:pt x="930" y="449"/>
                    </a:lnTo>
                    <a:lnTo>
                      <a:pt x="934" y="435"/>
                    </a:lnTo>
                    <a:lnTo>
                      <a:pt x="940" y="420"/>
                    </a:lnTo>
                    <a:lnTo>
                      <a:pt x="947" y="403"/>
                    </a:lnTo>
                    <a:lnTo>
                      <a:pt x="958" y="386"/>
                    </a:lnTo>
                    <a:lnTo>
                      <a:pt x="962" y="379"/>
                    </a:lnTo>
                    <a:lnTo>
                      <a:pt x="968" y="372"/>
                    </a:lnTo>
                    <a:lnTo>
                      <a:pt x="975" y="363"/>
                    </a:lnTo>
                    <a:lnTo>
                      <a:pt x="984" y="353"/>
                    </a:lnTo>
                    <a:lnTo>
                      <a:pt x="1004" y="330"/>
                    </a:lnTo>
                    <a:lnTo>
                      <a:pt x="1026" y="305"/>
                    </a:lnTo>
                    <a:lnTo>
                      <a:pt x="1048" y="282"/>
                    </a:lnTo>
                    <a:lnTo>
                      <a:pt x="1066" y="261"/>
                    </a:lnTo>
                    <a:lnTo>
                      <a:pt x="1074" y="253"/>
                    </a:lnTo>
                    <a:lnTo>
                      <a:pt x="1080" y="246"/>
                    </a:lnTo>
                    <a:lnTo>
                      <a:pt x="1083" y="242"/>
                    </a:lnTo>
                    <a:lnTo>
                      <a:pt x="1086" y="240"/>
                    </a:lnTo>
                    <a:lnTo>
                      <a:pt x="1093" y="219"/>
                    </a:lnTo>
                    <a:lnTo>
                      <a:pt x="1096" y="209"/>
                    </a:lnTo>
                    <a:lnTo>
                      <a:pt x="1096" y="199"/>
                    </a:lnTo>
                    <a:lnTo>
                      <a:pt x="1092" y="192"/>
                    </a:lnTo>
                    <a:lnTo>
                      <a:pt x="1087" y="186"/>
                    </a:lnTo>
                    <a:lnTo>
                      <a:pt x="1077" y="182"/>
                    </a:lnTo>
                    <a:lnTo>
                      <a:pt x="1065" y="181"/>
                    </a:lnTo>
                    <a:lnTo>
                      <a:pt x="1032" y="178"/>
                    </a:lnTo>
                    <a:lnTo>
                      <a:pt x="999" y="178"/>
                    </a:lnTo>
                    <a:lnTo>
                      <a:pt x="967" y="179"/>
                    </a:lnTo>
                    <a:lnTo>
                      <a:pt x="935" y="183"/>
                    </a:lnTo>
                    <a:lnTo>
                      <a:pt x="904" y="189"/>
                    </a:lnTo>
                    <a:lnTo>
                      <a:pt x="875" y="197"/>
                    </a:lnTo>
                    <a:lnTo>
                      <a:pt x="845" y="205"/>
                    </a:lnTo>
                    <a:lnTo>
                      <a:pt x="816" y="215"/>
                    </a:lnTo>
                    <a:lnTo>
                      <a:pt x="762" y="239"/>
                    </a:lnTo>
                    <a:lnTo>
                      <a:pt x="710" y="266"/>
                    </a:lnTo>
                    <a:lnTo>
                      <a:pt x="664" y="294"/>
                    </a:lnTo>
                    <a:lnTo>
                      <a:pt x="621" y="324"/>
                    </a:lnTo>
                    <a:lnTo>
                      <a:pt x="583" y="353"/>
                    </a:lnTo>
                    <a:lnTo>
                      <a:pt x="565" y="368"/>
                    </a:lnTo>
                    <a:lnTo>
                      <a:pt x="551" y="382"/>
                    </a:lnTo>
                    <a:lnTo>
                      <a:pt x="536" y="394"/>
                    </a:lnTo>
                    <a:lnTo>
                      <a:pt x="523" y="407"/>
                    </a:lnTo>
                    <a:lnTo>
                      <a:pt x="511" y="418"/>
                    </a:lnTo>
                    <a:lnTo>
                      <a:pt x="502" y="428"/>
                    </a:lnTo>
                    <a:lnTo>
                      <a:pt x="493" y="436"/>
                    </a:lnTo>
                    <a:lnTo>
                      <a:pt x="487" y="444"/>
                    </a:lnTo>
                    <a:lnTo>
                      <a:pt x="482" y="449"/>
                    </a:lnTo>
                    <a:lnTo>
                      <a:pt x="478" y="452"/>
                    </a:lnTo>
                    <a:lnTo>
                      <a:pt x="477" y="454"/>
                    </a:lnTo>
                    <a:lnTo>
                      <a:pt x="480" y="450"/>
                    </a:lnTo>
                    <a:lnTo>
                      <a:pt x="483" y="445"/>
                    </a:lnTo>
                    <a:lnTo>
                      <a:pt x="480" y="423"/>
                    </a:lnTo>
                    <a:lnTo>
                      <a:pt x="473" y="404"/>
                    </a:lnTo>
                    <a:lnTo>
                      <a:pt x="465" y="386"/>
                    </a:lnTo>
                    <a:lnTo>
                      <a:pt x="455" y="366"/>
                    </a:lnTo>
                    <a:lnTo>
                      <a:pt x="450" y="361"/>
                    </a:lnTo>
                    <a:lnTo>
                      <a:pt x="443" y="353"/>
                    </a:lnTo>
                    <a:lnTo>
                      <a:pt x="434" y="346"/>
                    </a:lnTo>
                    <a:lnTo>
                      <a:pt x="424" y="337"/>
                    </a:lnTo>
                    <a:lnTo>
                      <a:pt x="401" y="319"/>
                    </a:lnTo>
                    <a:lnTo>
                      <a:pt x="376" y="299"/>
                    </a:lnTo>
                    <a:lnTo>
                      <a:pt x="353" y="281"/>
                    </a:lnTo>
                    <a:lnTo>
                      <a:pt x="332" y="262"/>
                    </a:lnTo>
                    <a:lnTo>
                      <a:pt x="324" y="255"/>
                    </a:lnTo>
                    <a:lnTo>
                      <a:pt x="316" y="247"/>
                    </a:lnTo>
                    <a:lnTo>
                      <a:pt x="311" y="241"/>
                    </a:lnTo>
                    <a:lnTo>
                      <a:pt x="308" y="235"/>
                    </a:lnTo>
                    <a:lnTo>
                      <a:pt x="307" y="218"/>
                    </a:lnTo>
                    <a:lnTo>
                      <a:pt x="305" y="200"/>
                    </a:lnTo>
                    <a:lnTo>
                      <a:pt x="308" y="184"/>
                    </a:lnTo>
                    <a:lnTo>
                      <a:pt x="310" y="169"/>
                    </a:lnTo>
                    <a:lnTo>
                      <a:pt x="320" y="140"/>
                    </a:lnTo>
                    <a:lnTo>
                      <a:pt x="325" y="124"/>
                    </a:lnTo>
                    <a:lnTo>
                      <a:pt x="331" y="106"/>
                    </a:lnTo>
                    <a:lnTo>
                      <a:pt x="335" y="87"/>
                    </a:lnTo>
                    <a:lnTo>
                      <a:pt x="336" y="67"/>
                    </a:lnTo>
                    <a:lnTo>
                      <a:pt x="336" y="50"/>
                    </a:lnTo>
                    <a:lnTo>
                      <a:pt x="332" y="34"/>
                    </a:lnTo>
                    <a:lnTo>
                      <a:pt x="325" y="20"/>
                    </a:lnTo>
                    <a:lnTo>
                      <a:pt x="314" y="10"/>
                    </a:lnTo>
                    <a:lnTo>
                      <a:pt x="299" y="3"/>
                    </a:lnTo>
                    <a:lnTo>
                      <a:pt x="289" y="1"/>
                    </a:lnTo>
                    <a:lnTo>
                      <a:pt x="278" y="0"/>
                    </a:lnTo>
                    <a:lnTo>
                      <a:pt x="255" y="13"/>
                    </a:lnTo>
                    <a:lnTo>
                      <a:pt x="234" y="26"/>
                    </a:lnTo>
                    <a:lnTo>
                      <a:pt x="213" y="40"/>
                    </a:lnTo>
                    <a:lnTo>
                      <a:pt x="195" y="55"/>
                    </a:lnTo>
                    <a:lnTo>
                      <a:pt x="178" y="69"/>
                    </a:lnTo>
                    <a:lnTo>
                      <a:pt x="162" y="85"/>
                    </a:lnTo>
                    <a:lnTo>
                      <a:pt x="132" y="120"/>
                    </a:lnTo>
                    <a:lnTo>
                      <a:pt x="108" y="157"/>
                    </a:lnTo>
                    <a:lnTo>
                      <a:pt x="88" y="197"/>
                    </a:lnTo>
                    <a:lnTo>
                      <a:pt x="73" y="237"/>
                    </a:lnTo>
                    <a:lnTo>
                      <a:pt x="61" y="279"/>
                    </a:lnTo>
                    <a:lnTo>
                      <a:pt x="52" y="321"/>
                    </a:lnTo>
                    <a:lnTo>
                      <a:pt x="46" y="366"/>
                    </a:lnTo>
                    <a:lnTo>
                      <a:pt x="44" y="409"/>
                    </a:lnTo>
                    <a:lnTo>
                      <a:pt x="44" y="452"/>
                    </a:lnTo>
                    <a:lnTo>
                      <a:pt x="45" y="496"/>
                    </a:lnTo>
                    <a:lnTo>
                      <a:pt x="49" y="538"/>
                    </a:lnTo>
                    <a:lnTo>
                      <a:pt x="55" y="578"/>
                    </a:lnTo>
                    <a:lnTo>
                      <a:pt x="61" y="617"/>
                    </a:lnTo>
                    <a:lnTo>
                      <a:pt x="65" y="635"/>
                    </a:lnTo>
                    <a:lnTo>
                      <a:pt x="71" y="656"/>
                    </a:lnTo>
                    <a:lnTo>
                      <a:pt x="78" y="677"/>
                    </a:lnTo>
                    <a:lnTo>
                      <a:pt x="88" y="699"/>
                    </a:lnTo>
                    <a:lnTo>
                      <a:pt x="99" y="723"/>
                    </a:lnTo>
                    <a:lnTo>
                      <a:pt x="111" y="747"/>
                    </a:lnTo>
                    <a:lnTo>
                      <a:pt x="126" y="772"/>
                    </a:lnTo>
                    <a:lnTo>
                      <a:pt x="142" y="797"/>
                    </a:lnTo>
                    <a:lnTo>
                      <a:pt x="159" y="820"/>
                    </a:lnTo>
                    <a:lnTo>
                      <a:pt x="179" y="845"/>
                    </a:lnTo>
                    <a:lnTo>
                      <a:pt x="200" y="870"/>
                    </a:lnTo>
                    <a:lnTo>
                      <a:pt x="223" y="892"/>
                    </a:lnTo>
                    <a:lnTo>
                      <a:pt x="246" y="915"/>
                    </a:lnTo>
                    <a:lnTo>
                      <a:pt x="272" y="936"/>
                    </a:lnTo>
                    <a:lnTo>
                      <a:pt x="300" y="956"/>
                    </a:lnTo>
                    <a:lnTo>
                      <a:pt x="329" y="975"/>
                    </a:lnTo>
                    <a:lnTo>
                      <a:pt x="329" y="978"/>
                    </a:lnTo>
                    <a:lnTo>
                      <a:pt x="326" y="980"/>
                    </a:lnTo>
                    <a:lnTo>
                      <a:pt x="318" y="981"/>
                    </a:lnTo>
                    <a:lnTo>
                      <a:pt x="305" y="980"/>
                    </a:lnTo>
                    <a:lnTo>
                      <a:pt x="291" y="977"/>
                    </a:lnTo>
                    <a:lnTo>
                      <a:pt x="276" y="976"/>
                    </a:lnTo>
                    <a:lnTo>
                      <a:pt x="261" y="977"/>
                    </a:lnTo>
                    <a:lnTo>
                      <a:pt x="250" y="982"/>
                    </a:lnTo>
                    <a:lnTo>
                      <a:pt x="245" y="987"/>
                    </a:lnTo>
                    <a:lnTo>
                      <a:pt x="241" y="992"/>
                    </a:lnTo>
                    <a:lnTo>
                      <a:pt x="233" y="991"/>
                    </a:lnTo>
                    <a:lnTo>
                      <a:pt x="222" y="990"/>
                    </a:lnTo>
                    <a:lnTo>
                      <a:pt x="197" y="985"/>
                    </a:lnTo>
                    <a:lnTo>
                      <a:pt x="168" y="977"/>
                    </a:lnTo>
                    <a:lnTo>
                      <a:pt x="136" y="969"/>
                    </a:lnTo>
                    <a:lnTo>
                      <a:pt x="102" y="957"/>
                    </a:lnTo>
                    <a:lnTo>
                      <a:pt x="67" y="944"/>
                    </a:lnTo>
                    <a:lnTo>
                      <a:pt x="33" y="929"/>
                    </a:lnTo>
                    <a:lnTo>
                      <a:pt x="0" y="913"/>
                    </a:lnTo>
                    <a:lnTo>
                      <a:pt x="0" y="920"/>
                    </a:lnTo>
                    <a:lnTo>
                      <a:pt x="63" y="951"/>
                    </a:lnTo>
                    <a:lnTo>
                      <a:pt x="97" y="965"/>
                    </a:lnTo>
                    <a:lnTo>
                      <a:pt x="129" y="977"/>
                    </a:lnTo>
                    <a:lnTo>
                      <a:pt x="159" y="987"/>
                    </a:lnTo>
                    <a:lnTo>
                      <a:pt x="187" y="996"/>
                    </a:lnTo>
                    <a:lnTo>
                      <a:pt x="212" y="1002"/>
                    </a:lnTo>
                    <a:lnTo>
                      <a:pt x="232" y="1006"/>
                    </a:lnTo>
                    <a:lnTo>
                      <a:pt x="230" y="1011"/>
                    </a:lnTo>
                    <a:lnTo>
                      <a:pt x="229" y="1014"/>
                    </a:lnTo>
                    <a:lnTo>
                      <a:pt x="227" y="1019"/>
                    </a:lnTo>
                    <a:lnTo>
                      <a:pt x="219" y="1020"/>
                    </a:lnTo>
                    <a:lnTo>
                      <a:pt x="211" y="1023"/>
                    </a:lnTo>
                    <a:lnTo>
                      <a:pt x="189" y="1027"/>
                    </a:lnTo>
                    <a:lnTo>
                      <a:pt x="163" y="1030"/>
                    </a:lnTo>
                    <a:lnTo>
                      <a:pt x="133" y="1035"/>
                    </a:lnTo>
                    <a:lnTo>
                      <a:pt x="102" y="1040"/>
                    </a:lnTo>
                    <a:lnTo>
                      <a:pt x="68" y="1045"/>
                    </a:lnTo>
                    <a:lnTo>
                      <a:pt x="0" y="105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76" name="Freeform 230">
                <a:extLst>
                  <a:ext uri="{FF2B5EF4-FFF2-40B4-BE49-F238E27FC236}">
                    <a16:creationId xmlns:a16="http://schemas.microsoft.com/office/drawing/2014/main" id="{C008CA54-2953-8478-007E-69B7B5ECA7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840"/>
                <a:ext cx="21" cy="29"/>
              </a:xfrm>
              <a:custGeom>
                <a:avLst/>
                <a:gdLst>
                  <a:gd name="T0" fmla="*/ 0 w 63"/>
                  <a:gd name="T1" fmla="*/ 0 h 86"/>
                  <a:gd name="T2" fmla="*/ 0 w 63"/>
                  <a:gd name="T3" fmla="*/ 0 h 86"/>
                  <a:gd name="T4" fmla="*/ 0 w 63"/>
                  <a:gd name="T5" fmla="*/ 0 h 86"/>
                  <a:gd name="T6" fmla="*/ 0 w 63"/>
                  <a:gd name="T7" fmla="*/ 0 h 86"/>
                  <a:gd name="T8" fmla="*/ 0 w 63"/>
                  <a:gd name="T9" fmla="*/ 0 h 86"/>
                  <a:gd name="T10" fmla="*/ 0 w 63"/>
                  <a:gd name="T11" fmla="*/ 0 h 86"/>
                  <a:gd name="T12" fmla="*/ 0 w 63"/>
                  <a:gd name="T13" fmla="*/ 0 h 86"/>
                  <a:gd name="T14" fmla="*/ 0 w 63"/>
                  <a:gd name="T15" fmla="*/ 0 h 86"/>
                  <a:gd name="T16" fmla="*/ 0 w 63"/>
                  <a:gd name="T17" fmla="*/ 0 h 86"/>
                  <a:gd name="T18" fmla="*/ 0 w 63"/>
                  <a:gd name="T19" fmla="*/ 0 h 86"/>
                  <a:gd name="T20" fmla="*/ 0 w 63"/>
                  <a:gd name="T21" fmla="*/ 0 h 86"/>
                  <a:gd name="T22" fmla="*/ 0 w 63"/>
                  <a:gd name="T23" fmla="*/ 0 h 86"/>
                  <a:gd name="T24" fmla="*/ 0 w 63"/>
                  <a:gd name="T25" fmla="*/ 0 h 86"/>
                  <a:gd name="T26" fmla="*/ 0 w 63"/>
                  <a:gd name="T27" fmla="*/ 0 h 86"/>
                  <a:gd name="T28" fmla="*/ 0 w 63"/>
                  <a:gd name="T29" fmla="*/ 0 h 86"/>
                  <a:gd name="T30" fmla="*/ 0 w 63"/>
                  <a:gd name="T31" fmla="*/ 0 h 86"/>
                  <a:gd name="T32" fmla="*/ 0 w 63"/>
                  <a:gd name="T33" fmla="*/ 0 h 86"/>
                  <a:gd name="T34" fmla="*/ 0 w 63"/>
                  <a:gd name="T35" fmla="*/ 0 h 86"/>
                  <a:gd name="T36" fmla="*/ 0 w 63"/>
                  <a:gd name="T37" fmla="*/ 0 h 86"/>
                  <a:gd name="T38" fmla="*/ 0 w 63"/>
                  <a:gd name="T39" fmla="*/ 0 h 86"/>
                  <a:gd name="T40" fmla="*/ 0 w 63"/>
                  <a:gd name="T41" fmla="*/ 0 h 86"/>
                  <a:gd name="T42" fmla="*/ 0 w 63"/>
                  <a:gd name="T43" fmla="*/ 0 h 86"/>
                  <a:gd name="T44" fmla="*/ 0 w 63"/>
                  <a:gd name="T45" fmla="*/ 0 h 86"/>
                  <a:gd name="T46" fmla="*/ 0 w 63"/>
                  <a:gd name="T47" fmla="*/ 0 h 86"/>
                  <a:gd name="T48" fmla="*/ 0 w 63"/>
                  <a:gd name="T49" fmla="*/ 0 h 86"/>
                  <a:gd name="T50" fmla="*/ 0 w 63"/>
                  <a:gd name="T51" fmla="*/ 0 h 86"/>
                  <a:gd name="T52" fmla="*/ 0 w 63"/>
                  <a:gd name="T53" fmla="*/ 0 h 86"/>
                  <a:gd name="T54" fmla="*/ 0 w 63"/>
                  <a:gd name="T55" fmla="*/ 0 h 86"/>
                  <a:gd name="T56" fmla="*/ 0 w 63"/>
                  <a:gd name="T57" fmla="*/ 0 h 86"/>
                  <a:gd name="T58" fmla="*/ 0 w 63"/>
                  <a:gd name="T59" fmla="*/ 0 h 8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3"/>
                  <a:gd name="T91" fmla="*/ 0 h 86"/>
                  <a:gd name="T92" fmla="*/ 63 w 63"/>
                  <a:gd name="T93" fmla="*/ 86 h 8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3" h="86">
                    <a:moveTo>
                      <a:pt x="0" y="67"/>
                    </a:moveTo>
                    <a:lnTo>
                      <a:pt x="0" y="86"/>
                    </a:lnTo>
                    <a:lnTo>
                      <a:pt x="23" y="81"/>
                    </a:lnTo>
                    <a:lnTo>
                      <a:pt x="41" y="73"/>
                    </a:lnTo>
                    <a:lnTo>
                      <a:pt x="50" y="68"/>
                    </a:lnTo>
                    <a:lnTo>
                      <a:pt x="56" y="63"/>
                    </a:lnTo>
                    <a:lnTo>
                      <a:pt x="60" y="58"/>
                    </a:lnTo>
                    <a:lnTo>
                      <a:pt x="62" y="52"/>
                    </a:lnTo>
                    <a:lnTo>
                      <a:pt x="63" y="42"/>
                    </a:lnTo>
                    <a:lnTo>
                      <a:pt x="61" y="34"/>
                    </a:lnTo>
                    <a:lnTo>
                      <a:pt x="56" y="26"/>
                    </a:lnTo>
                    <a:lnTo>
                      <a:pt x="49" y="19"/>
                    </a:lnTo>
                    <a:lnTo>
                      <a:pt x="39" y="13"/>
                    </a:lnTo>
                    <a:lnTo>
                      <a:pt x="27" y="8"/>
                    </a:lnTo>
                    <a:lnTo>
                      <a:pt x="14" y="4"/>
                    </a:lnTo>
                    <a:lnTo>
                      <a:pt x="0" y="0"/>
                    </a:lnTo>
                    <a:lnTo>
                      <a:pt x="0" y="13"/>
                    </a:lnTo>
                    <a:lnTo>
                      <a:pt x="17" y="19"/>
                    </a:lnTo>
                    <a:lnTo>
                      <a:pt x="30" y="25"/>
                    </a:lnTo>
                    <a:lnTo>
                      <a:pt x="40" y="32"/>
                    </a:lnTo>
                    <a:lnTo>
                      <a:pt x="45" y="40"/>
                    </a:lnTo>
                    <a:lnTo>
                      <a:pt x="46" y="44"/>
                    </a:lnTo>
                    <a:lnTo>
                      <a:pt x="45" y="47"/>
                    </a:lnTo>
                    <a:lnTo>
                      <a:pt x="44" y="50"/>
                    </a:lnTo>
                    <a:lnTo>
                      <a:pt x="40" y="53"/>
                    </a:lnTo>
                    <a:lnTo>
                      <a:pt x="35" y="57"/>
                    </a:lnTo>
                    <a:lnTo>
                      <a:pt x="28" y="60"/>
                    </a:lnTo>
                    <a:lnTo>
                      <a:pt x="19" y="63"/>
                    </a:lnTo>
                    <a:lnTo>
                      <a:pt x="8" y="66"/>
                    </a:lnTo>
                    <a:lnTo>
                      <a:pt x="0" y="6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77" name="Freeform 231">
                <a:extLst>
                  <a:ext uri="{FF2B5EF4-FFF2-40B4-BE49-F238E27FC236}">
                    <a16:creationId xmlns:a16="http://schemas.microsoft.com/office/drawing/2014/main" id="{90EA8D44-BF0C-7AF2-68E1-892BF1A4E2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852"/>
                <a:ext cx="1" cy="4"/>
              </a:xfrm>
              <a:custGeom>
                <a:avLst/>
                <a:gdLst>
                  <a:gd name="T0" fmla="*/ 0 w 2"/>
                  <a:gd name="T1" fmla="*/ 0 h 11"/>
                  <a:gd name="T2" fmla="*/ 0 w 2"/>
                  <a:gd name="T3" fmla="*/ 0 h 11"/>
                  <a:gd name="T4" fmla="*/ 1 w 2"/>
                  <a:gd name="T5" fmla="*/ 0 h 11"/>
                  <a:gd name="T6" fmla="*/ 1 w 2"/>
                  <a:gd name="T7" fmla="*/ 0 h 11"/>
                  <a:gd name="T8" fmla="*/ 1 w 2"/>
                  <a:gd name="T9" fmla="*/ 0 h 11"/>
                  <a:gd name="T10" fmla="*/ 0 w 2"/>
                  <a:gd name="T11" fmla="*/ 0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"/>
                  <a:gd name="T19" fmla="*/ 0 h 11"/>
                  <a:gd name="T20" fmla="*/ 2 w 2"/>
                  <a:gd name="T21" fmla="*/ 11 h 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" h="11">
                    <a:moveTo>
                      <a:pt x="0" y="0"/>
                    </a:moveTo>
                    <a:lnTo>
                      <a:pt x="0" y="11"/>
                    </a:lnTo>
                    <a:lnTo>
                      <a:pt x="2" y="9"/>
                    </a:lnTo>
                    <a:lnTo>
                      <a:pt x="2" y="6"/>
                    </a:lnTo>
                    <a:lnTo>
                      <a:pt x="2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78" name="Freeform 232">
                <a:extLst>
                  <a:ext uri="{FF2B5EF4-FFF2-40B4-BE49-F238E27FC236}">
                    <a16:creationId xmlns:a16="http://schemas.microsoft.com/office/drawing/2014/main" id="{FB69B7FA-4D02-5A6A-8882-B4A2B6D9E7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780"/>
                <a:ext cx="36" cy="44"/>
              </a:xfrm>
              <a:custGeom>
                <a:avLst/>
                <a:gdLst>
                  <a:gd name="T0" fmla="*/ 0 w 109"/>
                  <a:gd name="T1" fmla="*/ 0 h 131"/>
                  <a:gd name="T2" fmla="*/ 0 w 109"/>
                  <a:gd name="T3" fmla="*/ 0 h 131"/>
                  <a:gd name="T4" fmla="*/ 0 w 109"/>
                  <a:gd name="T5" fmla="*/ 0 h 131"/>
                  <a:gd name="T6" fmla="*/ 0 w 109"/>
                  <a:gd name="T7" fmla="*/ 0 h 131"/>
                  <a:gd name="T8" fmla="*/ 0 w 109"/>
                  <a:gd name="T9" fmla="*/ 0 h 131"/>
                  <a:gd name="T10" fmla="*/ 0 w 109"/>
                  <a:gd name="T11" fmla="*/ 0 h 131"/>
                  <a:gd name="T12" fmla="*/ 0 w 109"/>
                  <a:gd name="T13" fmla="*/ 0 h 131"/>
                  <a:gd name="T14" fmla="*/ 0 w 109"/>
                  <a:gd name="T15" fmla="*/ 0 h 131"/>
                  <a:gd name="T16" fmla="*/ 0 w 109"/>
                  <a:gd name="T17" fmla="*/ 0 h 131"/>
                  <a:gd name="T18" fmla="*/ 0 w 109"/>
                  <a:gd name="T19" fmla="*/ 0 h 131"/>
                  <a:gd name="T20" fmla="*/ 0 w 109"/>
                  <a:gd name="T21" fmla="*/ 0 h 131"/>
                  <a:gd name="T22" fmla="*/ 0 w 109"/>
                  <a:gd name="T23" fmla="*/ 0 h 131"/>
                  <a:gd name="T24" fmla="*/ 0 w 109"/>
                  <a:gd name="T25" fmla="*/ 0 h 131"/>
                  <a:gd name="T26" fmla="*/ 0 w 109"/>
                  <a:gd name="T27" fmla="*/ 0 h 131"/>
                  <a:gd name="T28" fmla="*/ 0 w 109"/>
                  <a:gd name="T29" fmla="*/ 0 h 131"/>
                  <a:gd name="T30" fmla="*/ 0 w 109"/>
                  <a:gd name="T31" fmla="*/ 0 h 131"/>
                  <a:gd name="T32" fmla="*/ 0 w 109"/>
                  <a:gd name="T33" fmla="*/ 0 h 131"/>
                  <a:gd name="T34" fmla="*/ 0 w 109"/>
                  <a:gd name="T35" fmla="*/ 0 h 131"/>
                  <a:gd name="T36" fmla="*/ 0 w 109"/>
                  <a:gd name="T37" fmla="*/ 0 h 131"/>
                  <a:gd name="T38" fmla="*/ 0 w 109"/>
                  <a:gd name="T39" fmla="*/ 0 h 131"/>
                  <a:gd name="T40" fmla="*/ 0 w 109"/>
                  <a:gd name="T41" fmla="*/ 0 h 131"/>
                  <a:gd name="T42" fmla="*/ 0 w 109"/>
                  <a:gd name="T43" fmla="*/ 0 h 131"/>
                  <a:gd name="T44" fmla="*/ 0 w 109"/>
                  <a:gd name="T45" fmla="*/ 0 h 131"/>
                  <a:gd name="T46" fmla="*/ 0 w 109"/>
                  <a:gd name="T47" fmla="*/ 0 h 131"/>
                  <a:gd name="T48" fmla="*/ 0 w 109"/>
                  <a:gd name="T49" fmla="*/ 0 h 131"/>
                  <a:gd name="T50" fmla="*/ 0 w 109"/>
                  <a:gd name="T51" fmla="*/ 0 h 131"/>
                  <a:gd name="T52" fmla="*/ 0 w 109"/>
                  <a:gd name="T53" fmla="*/ 0 h 131"/>
                  <a:gd name="T54" fmla="*/ 0 w 109"/>
                  <a:gd name="T55" fmla="*/ 0 h 131"/>
                  <a:gd name="T56" fmla="*/ 0 w 109"/>
                  <a:gd name="T57" fmla="*/ 0 h 131"/>
                  <a:gd name="T58" fmla="*/ 0 w 109"/>
                  <a:gd name="T59" fmla="*/ 0 h 131"/>
                  <a:gd name="T60" fmla="*/ 0 w 109"/>
                  <a:gd name="T61" fmla="*/ 0 h 131"/>
                  <a:gd name="T62" fmla="*/ 0 w 109"/>
                  <a:gd name="T63" fmla="*/ 0 h 131"/>
                  <a:gd name="T64" fmla="*/ 0 w 109"/>
                  <a:gd name="T65" fmla="*/ 0 h 131"/>
                  <a:gd name="T66" fmla="*/ 0 w 109"/>
                  <a:gd name="T67" fmla="*/ 0 h 131"/>
                  <a:gd name="T68" fmla="*/ 0 w 109"/>
                  <a:gd name="T69" fmla="*/ 0 h 131"/>
                  <a:gd name="T70" fmla="*/ 0 w 109"/>
                  <a:gd name="T71" fmla="*/ 0 h 131"/>
                  <a:gd name="T72" fmla="*/ 0 w 109"/>
                  <a:gd name="T73" fmla="*/ 0 h 131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109"/>
                  <a:gd name="T112" fmla="*/ 0 h 131"/>
                  <a:gd name="T113" fmla="*/ 109 w 109"/>
                  <a:gd name="T114" fmla="*/ 131 h 131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109" h="131">
                    <a:moveTo>
                      <a:pt x="0" y="111"/>
                    </a:moveTo>
                    <a:lnTo>
                      <a:pt x="0" y="117"/>
                    </a:lnTo>
                    <a:lnTo>
                      <a:pt x="19" y="123"/>
                    </a:lnTo>
                    <a:lnTo>
                      <a:pt x="39" y="128"/>
                    </a:lnTo>
                    <a:lnTo>
                      <a:pt x="57" y="131"/>
                    </a:lnTo>
                    <a:lnTo>
                      <a:pt x="75" y="131"/>
                    </a:lnTo>
                    <a:lnTo>
                      <a:pt x="88" y="129"/>
                    </a:lnTo>
                    <a:lnTo>
                      <a:pt x="99" y="124"/>
                    </a:lnTo>
                    <a:lnTo>
                      <a:pt x="106" y="116"/>
                    </a:lnTo>
                    <a:lnTo>
                      <a:pt x="108" y="111"/>
                    </a:lnTo>
                    <a:lnTo>
                      <a:pt x="109" y="105"/>
                    </a:lnTo>
                    <a:lnTo>
                      <a:pt x="106" y="86"/>
                    </a:lnTo>
                    <a:lnTo>
                      <a:pt x="99" y="69"/>
                    </a:lnTo>
                    <a:lnTo>
                      <a:pt x="88" y="53"/>
                    </a:lnTo>
                    <a:lnTo>
                      <a:pt x="75" y="39"/>
                    </a:lnTo>
                    <a:lnTo>
                      <a:pt x="57" y="27"/>
                    </a:lnTo>
                    <a:lnTo>
                      <a:pt x="39" y="16"/>
                    </a:lnTo>
                    <a:lnTo>
                      <a:pt x="19" y="7"/>
                    </a:lnTo>
                    <a:lnTo>
                      <a:pt x="0" y="0"/>
                    </a:lnTo>
                    <a:lnTo>
                      <a:pt x="0" y="15"/>
                    </a:lnTo>
                    <a:lnTo>
                      <a:pt x="21" y="22"/>
                    </a:lnTo>
                    <a:lnTo>
                      <a:pt x="41" y="32"/>
                    </a:lnTo>
                    <a:lnTo>
                      <a:pt x="60" y="44"/>
                    </a:lnTo>
                    <a:lnTo>
                      <a:pt x="76" y="57"/>
                    </a:lnTo>
                    <a:lnTo>
                      <a:pt x="88" y="70"/>
                    </a:lnTo>
                    <a:lnTo>
                      <a:pt x="92" y="76"/>
                    </a:lnTo>
                    <a:lnTo>
                      <a:pt x="94" y="84"/>
                    </a:lnTo>
                    <a:lnTo>
                      <a:pt x="97" y="91"/>
                    </a:lnTo>
                    <a:lnTo>
                      <a:pt x="97" y="97"/>
                    </a:lnTo>
                    <a:lnTo>
                      <a:pt x="94" y="103"/>
                    </a:lnTo>
                    <a:lnTo>
                      <a:pt x="90" y="111"/>
                    </a:lnTo>
                    <a:lnTo>
                      <a:pt x="81" y="115"/>
                    </a:lnTo>
                    <a:lnTo>
                      <a:pt x="70" y="118"/>
                    </a:lnTo>
                    <a:lnTo>
                      <a:pt x="59" y="120"/>
                    </a:lnTo>
                    <a:lnTo>
                      <a:pt x="48" y="120"/>
                    </a:lnTo>
                    <a:lnTo>
                      <a:pt x="23" y="117"/>
                    </a:lnTo>
                    <a:lnTo>
                      <a:pt x="0" y="11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79" name="Freeform 233">
                <a:extLst>
                  <a:ext uri="{FF2B5EF4-FFF2-40B4-BE49-F238E27FC236}">
                    <a16:creationId xmlns:a16="http://schemas.microsoft.com/office/drawing/2014/main" id="{00595544-8052-756E-981E-37579BCDF1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791"/>
                <a:ext cx="16" cy="19"/>
              </a:xfrm>
              <a:custGeom>
                <a:avLst/>
                <a:gdLst>
                  <a:gd name="T0" fmla="*/ 0 w 48"/>
                  <a:gd name="T1" fmla="*/ 0 h 56"/>
                  <a:gd name="T2" fmla="*/ 0 w 48"/>
                  <a:gd name="T3" fmla="*/ 0 h 56"/>
                  <a:gd name="T4" fmla="*/ 0 w 48"/>
                  <a:gd name="T5" fmla="*/ 0 h 56"/>
                  <a:gd name="T6" fmla="*/ 0 w 48"/>
                  <a:gd name="T7" fmla="*/ 0 h 56"/>
                  <a:gd name="T8" fmla="*/ 0 w 48"/>
                  <a:gd name="T9" fmla="*/ 0 h 56"/>
                  <a:gd name="T10" fmla="*/ 0 w 48"/>
                  <a:gd name="T11" fmla="*/ 0 h 56"/>
                  <a:gd name="T12" fmla="*/ 0 w 48"/>
                  <a:gd name="T13" fmla="*/ 0 h 56"/>
                  <a:gd name="T14" fmla="*/ 0 w 48"/>
                  <a:gd name="T15" fmla="*/ 0 h 56"/>
                  <a:gd name="T16" fmla="*/ 0 w 48"/>
                  <a:gd name="T17" fmla="*/ 0 h 56"/>
                  <a:gd name="T18" fmla="*/ 0 w 48"/>
                  <a:gd name="T19" fmla="*/ 0 h 56"/>
                  <a:gd name="T20" fmla="*/ 0 w 48"/>
                  <a:gd name="T21" fmla="*/ 0 h 56"/>
                  <a:gd name="T22" fmla="*/ 0 w 48"/>
                  <a:gd name="T23" fmla="*/ 0 h 56"/>
                  <a:gd name="T24" fmla="*/ 0 w 48"/>
                  <a:gd name="T25" fmla="*/ 0 h 56"/>
                  <a:gd name="T26" fmla="*/ 0 w 48"/>
                  <a:gd name="T27" fmla="*/ 0 h 56"/>
                  <a:gd name="T28" fmla="*/ 0 w 48"/>
                  <a:gd name="T29" fmla="*/ 0 h 56"/>
                  <a:gd name="T30" fmla="*/ 0 w 48"/>
                  <a:gd name="T31" fmla="*/ 0 h 56"/>
                  <a:gd name="T32" fmla="*/ 0 w 48"/>
                  <a:gd name="T33" fmla="*/ 0 h 56"/>
                  <a:gd name="T34" fmla="*/ 0 w 48"/>
                  <a:gd name="T35" fmla="*/ 0 h 56"/>
                  <a:gd name="T36" fmla="*/ 0 w 48"/>
                  <a:gd name="T37" fmla="*/ 0 h 56"/>
                  <a:gd name="T38" fmla="*/ 0 w 48"/>
                  <a:gd name="T39" fmla="*/ 0 h 56"/>
                  <a:gd name="T40" fmla="*/ 0 w 48"/>
                  <a:gd name="T41" fmla="*/ 0 h 56"/>
                  <a:gd name="T42" fmla="*/ 0 w 48"/>
                  <a:gd name="T43" fmla="*/ 0 h 56"/>
                  <a:gd name="T44" fmla="*/ 0 w 48"/>
                  <a:gd name="T45" fmla="*/ 0 h 56"/>
                  <a:gd name="T46" fmla="*/ 0 w 48"/>
                  <a:gd name="T47" fmla="*/ 0 h 56"/>
                  <a:gd name="T48" fmla="*/ 0 w 48"/>
                  <a:gd name="T49" fmla="*/ 0 h 56"/>
                  <a:gd name="T50" fmla="*/ 0 w 48"/>
                  <a:gd name="T51" fmla="*/ 0 h 5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48"/>
                  <a:gd name="T79" fmla="*/ 0 h 56"/>
                  <a:gd name="T80" fmla="*/ 48 w 48"/>
                  <a:gd name="T81" fmla="*/ 56 h 5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48" h="56">
                    <a:moveTo>
                      <a:pt x="0" y="28"/>
                    </a:moveTo>
                    <a:lnTo>
                      <a:pt x="0" y="53"/>
                    </a:lnTo>
                    <a:lnTo>
                      <a:pt x="13" y="56"/>
                    </a:lnTo>
                    <a:lnTo>
                      <a:pt x="25" y="56"/>
                    </a:lnTo>
                    <a:lnTo>
                      <a:pt x="35" y="54"/>
                    </a:lnTo>
                    <a:lnTo>
                      <a:pt x="43" y="49"/>
                    </a:lnTo>
                    <a:lnTo>
                      <a:pt x="48" y="45"/>
                    </a:lnTo>
                    <a:lnTo>
                      <a:pt x="48" y="40"/>
                    </a:lnTo>
                    <a:lnTo>
                      <a:pt x="46" y="36"/>
                    </a:lnTo>
                    <a:lnTo>
                      <a:pt x="45" y="31"/>
                    </a:lnTo>
                    <a:lnTo>
                      <a:pt x="41" y="25"/>
                    </a:lnTo>
                    <a:lnTo>
                      <a:pt x="35" y="19"/>
                    </a:lnTo>
                    <a:lnTo>
                      <a:pt x="29" y="11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8" y="16"/>
                    </a:lnTo>
                    <a:lnTo>
                      <a:pt x="16" y="20"/>
                    </a:lnTo>
                    <a:lnTo>
                      <a:pt x="21" y="24"/>
                    </a:lnTo>
                    <a:lnTo>
                      <a:pt x="23" y="27"/>
                    </a:lnTo>
                    <a:lnTo>
                      <a:pt x="25" y="33"/>
                    </a:lnTo>
                    <a:lnTo>
                      <a:pt x="27" y="38"/>
                    </a:lnTo>
                    <a:lnTo>
                      <a:pt x="25" y="43"/>
                    </a:lnTo>
                    <a:lnTo>
                      <a:pt x="19" y="45"/>
                    </a:lnTo>
                    <a:lnTo>
                      <a:pt x="12" y="45"/>
                    </a:lnTo>
                    <a:lnTo>
                      <a:pt x="7" y="36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80" name="Freeform 234">
                <a:extLst>
                  <a:ext uri="{FF2B5EF4-FFF2-40B4-BE49-F238E27FC236}">
                    <a16:creationId xmlns:a16="http://schemas.microsoft.com/office/drawing/2014/main" id="{5B80B1F8-8258-4858-7AF2-936C714462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05" y="2778"/>
                <a:ext cx="37" cy="52"/>
              </a:xfrm>
              <a:custGeom>
                <a:avLst/>
                <a:gdLst>
                  <a:gd name="T0" fmla="*/ 0 w 110"/>
                  <a:gd name="T1" fmla="*/ 0 h 156"/>
                  <a:gd name="T2" fmla="*/ 0 w 110"/>
                  <a:gd name="T3" fmla="*/ 0 h 156"/>
                  <a:gd name="T4" fmla="*/ 0 w 110"/>
                  <a:gd name="T5" fmla="*/ 0 h 156"/>
                  <a:gd name="T6" fmla="*/ 0 w 110"/>
                  <a:gd name="T7" fmla="*/ 0 h 156"/>
                  <a:gd name="T8" fmla="*/ 0 w 110"/>
                  <a:gd name="T9" fmla="*/ 0 h 156"/>
                  <a:gd name="T10" fmla="*/ 0 w 110"/>
                  <a:gd name="T11" fmla="*/ 0 h 156"/>
                  <a:gd name="T12" fmla="*/ 0 w 110"/>
                  <a:gd name="T13" fmla="*/ 0 h 156"/>
                  <a:gd name="T14" fmla="*/ 0 w 110"/>
                  <a:gd name="T15" fmla="*/ 0 h 156"/>
                  <a:gd name="T16" fmla="*/ 0 w 110"/>
                  <a:gd name="T17" fmla="*/ 0 h 156"/>
                  <a:gd name="T18" fmla="*/ 0 w 110"/>
                  <a:gd name="T19" fmla="*/ 0 h 156"/>
                  <a:gd name="T20" fmla="*/ 0 w 110"/>
                  <a:gd name="T21" fmla="*/ 0 h 156"/>
                  <a:gd name="T22" fmla="*/ 0 w 110"/>
                  <a:gd name="T23" fmla="*/ 0 h 156"/>
                  <a:gd name="T24" fmla="*/ 0 w 110"/>
                  <a:gd name="T25" fmla="*/ 0 h 156"/>
                  <a:gd name="T26" fmla="*/ 0 w 110"/>
                  <a:gd name="T27" fmla="*/ 0 h 156"/>
                  <a:gd name="T28" fmla="*/ 0 w 110"/>
                  <a:gd name="T29" fmla="*/ 0 h 156"/>
                  <a:gd name="T30" fmla="*/ 0 w 110"/>
                  <a:gd name="T31" fmla="*/ 0 h 156"/>
                  <a:gd name="T32" fmla="*/ 0 w 110"/>
                  <a:gd name="T33" fmla="*/ 0 h 156"/>
                  <a:gd name="T34" fmla="*/ 0 w 110"/>
                  <a:gd name="T35" fmla="*/ 0 h 156"/>
                  <a:gd name="T36" fmla="*/ 0 w 110"/>
                  <a:gd name="T37" fmla="*/ 0 h 156"/>
                  <a:gd name="T38" fmla="*/ 0 w 110"/>
                  <a:gd name="T39" fmla="*/ 0 h 156"/>
                  <a:gd name="T40" fmla="*/ 0 w 110"/>
                  <a:gd name="T41" fmla="*/ 0 h 156"/>
                  <a:gd name="T42" fmla="*/ 0 w 110"/>
                  <a:gd name="T43" fmla="*/ 0 h 156"/>
                  <a:gd name="T44" fmla="*/ 0 w 110"/>
                  <a:gd name="T45" fmla="*/ 0 h 156"/>
                  <a:gd name="T46" fmla="*/ 0 w 110"/>
                  <a:gd name="T47" fmla="*/ 0 h 156"/>
                  <a:gd name="T48" fmla="*/ 0 w 110"/>
                  <a:gd name="T49" fmla="*/ 0 h 156"/>
                  <a:gd name="T50" fmla="*/ 0 w 110"/>
                  <a:gd name="T51" fmla="*/ 0 h 156"/>
                  <a:gd name="T52" fmla="*/ 0 w 110"/>
                  <a:gd name="T53" fmla="*/ 0 h 156"/>
                  <a:gd name="T54" fmla="*/ 0 w 110"/>
                  <a:gd name="T55" fmla="*/ 0 h 156"/>
                  <a:gd name="T56" fmla="*/ 0 w 110"/>
                  <a:gd name="T57" fmla="*/ 0 h 156"/>
                  <a:gd name="T58" fmla="*/ 0 w 110"/>
                  <a:gd name="T59" fmla="*/ 0 h 156"/>
                  <a:gd name="T60" fmla="*/ 0 w 110"/>
                  <a:gd name="T61" fmla="*/ 0 h 156"/>
                  <a:gd name="T62" fmla="*/ 0 w 110"/>
                  <a:gd name="T63" fmla="*/ 0 h 156"/>
                  <a:gd name="T64" fmla="*/ 0 w 110"/>
                  <a:gd name="T65" fmla="*/ 0 h 156"/>
                  <a:gd name="T66" fmla="*/ 0 w 110"/>
                  <a:gd name="T67" fmla="*/ 0 h 15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10"/>
                  <a:gd name="T103" fmla="*/ 0 h 156"/>
                  <a:gd name="T104" fmla="*/ 110 w 110"/>
                  <a:gd name="T105" fmla="*/ 156 h 15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10" h="156">
                    <a:moveTo>
                      <a:pt x="110" y="21"/>
                    </a:moveTo>
                    <a:lnTo>
                      <a:pt x="110" y="6"/>
                    </a:lnTo>
                    <a:lnTo>
                      <a:pt x="88" y="1"/>
                    </a:lnTo>
                    <a:lnTo>
                      <a:pt x="65" y="0"/>
                    </a:lnTo>
                    <a:lnTo>
                      <a:pt x="46" y="1"/>
                    </a:lnTo>
                    <a:lnTo>
                      <a:pt x="29" y="6"/>
                    </a:lnTo>
                    <a:lnTo>
                      <a:pt x="15" y="14"/>
                    </a:lnTo>
                    <a:lnTo>
                      <a:pt x="5" y="27"/>
                    </a:lnTo>
                    <a:lnTo>
                      <a:pt x="2" y="34"/>
                    </a:lnTo>
                    <a:lnTo>
                      <a:pt x="0" y="44"/>
                    </a:lnTo>
                    <a:lnTo>
                      <a:pt x="0" y="54"/>
                    </a:lnTo>
                    <a:lnTo>
                      <a:pt x="2" y="65"/>
                    </a:lnTo>
                    <a:lnTo>
                      <a:pt x="5" y="75"/>
                    </a:lnTo>
                    <a:lnTo>
                      <a:pt x="13" y="86"/>
                    </a:lnTo>
                    <a:lnTo>
                      <a:pt x="23" y="97"/>
                    </a:lnTo>
                    <a:lnTo>
                      <a:pt x="36" y="108"/>
                    </a:lnTo>
                    <a:lnTo>
                      <a:pt x="52" y="121"/>
                    </a:lnTo>
                    <a:lnTo>
                      <a:pt x="69" y="133"/>
                    </a:lnTo>
                    <a:lnTo>
                      <a:pt x="89" y="144"/>
                    </a:lnTo>
                    <a:lnTo>
                      <a:pt x="110" y="156"/>
                    </a:lnTo>
                    <a:lnTo>
                      <a:pt x="110" y="149"/>
                    </a:lnTo>
                    <a:lnTo>
                      <a:pt x="83" y="133"/>
                    </a:lnTo>
                    <a:lnTo>
                      <a:pt x="59" y="116"/>
                    </a:lnTo>
                    <a:lnTo>
                      <a:pt x="40" y="97"/>
                    </a:lnTo>
                    <a:lnTo>
                      <a:pt x="31" y="87"/>
                    </a:lnTo>
                    <a:lnTo>
                      <a:pt x="24" y="77"/>
                    </a:lnTo>
                    <a:lnTo>
                      <a:pt x="26" y="81"/>
                    </a:lnTo>
                    <a:lnTo>
                      <a:pt x="32" y="86"/>
                    </a:lnTo>
                    <a:lnTo>
                      <a:pt x="40" y="92"/>
                    </a:lnTo>
                    <a:lnTo>
                      <a:pt x="51" y="98"/>
                    </a:lnTo>
                    <a:lnTo>
                      <a:pt x="64" y="106"/>
                    </a:lnTo>
                    <a:lnTo>
                      <a:pt x="78" y="112"/>
                    </a:lnTo>
                    <a:lnTo>
                      <a:pt x="110" y="123"/>
                    </a:lnTo>
                    <a:lnTo>
                      <a:pt x="110" y="117"/>
                    </a:lnTo>
                    <a:lnTo>
                      <a:pt x="85" y="108"/>
                    </a:lnTo>
                    <a:lnTo>
                      <a:pt x="63" y="98"/>
                    </a:lnTo>
                    <a:lnTo>
                      <a:pt x="45" y="87"/>
                    </a:lnTo>
                    <a:lnTo>
                      <a:pt x="36" y="82"/>
                    </a:lnTo>
                    <a:lnTo>
                      <a:pt x="30" y="77"/>
                    </a:lnTo>
                    <a:lnTo>
                      <a:pt x="27" y="67"/>
                    </a:lnTo>
                    <a:lnTo>
                      <a:pt x="26" y="60"/>
                    </a:lnTo>
                    <a:lnTo>
                      <a:pt x="26" y="53"/>
                    </a:lnTo>
                    <a:lnTo>
                      <a:pt x="29" y="48"/>
                    </a:lnTo>
                    <a:lnTo>
                      <a:pt x="36" y="40"/>
                    </a:lnTo>
                    <a:lnTo>
                      <a:pt x="48" y="38"/>
                    </a:lnTo>
                    <a:lnTo>
                      <a:pt x="63" y="38"/>
                    </a:lnTo>
                    <a:lnTo>
                      <a:pt x="79" y="40"/>
                    </a:lnTo>
                    <a:lnTo>
                      <a:pt x="95" y="45"/>
                    </a:lnTo>
                    <a:lnTo>
                      <a:pt x="110" y="51"/>
                    </a:lnTo>
                    <a:lnTo>
                      <a:pt x="110" y="39"/>
                    </a:lnTo>
                    <a:lnTo>
                      <a:pt x="96" y="35"/>
                    </a:lnTo>
                    <a:lnTo>
                      <a:pt x="84" y="33"/>
                    </a:lnTo>
                    <a:lnTo>
                      <a:pt x="63" y="29"/>
                    </a:lnTo>
                    <a:lnTo>
                      <a:pt x="47" y="30"/>
                    </a:lnTo>
                    <a:lnTo>
                      <a:pt x="34" y="34"/>
                    </a:lnTo>
                    <a:lnTo>
                      <a:pt x="25" y="40"/>
                    </a:lnTo>
                    <a:lnTo>
                      <a:pt x="19" y="49"/>
                    </a:lnTo>
                    <a:lnTo>
                      <a:pt x="16" y="59"/>
                    </a:lnTo>
                    <a:lnTo>
                      <a:pt x="15" y="71"/>
                    </a:lnTo>
                    <a:lnTo>
                      <a:pt x="13" y="60"/>
                    </a:lnTo>
                    <a:lnTo>
                      <a:pt x="11" y="50"/>
                    </a:lnTo>
                    <a:lnTo>
                      <a:pt x="13" y="42"/>
                    </a:lnTo>
                    <a:lnTo>
                      <a:pt x="14" y="34"/>
                    </a:lnTo>
                    <a:lnTo>
                      <a:pt x="23" y="22"/>
                    </a:lnTo>
                    <a:lnTo>
                      <a:pt x="35" y="14"/>
                    </a:lnTo>
                    <a:lnTo>
                      <a:pt x="51" y="12"/>
                    </a:lnTo>
                    <a:lnTo>
                      <a:pt x="69" y="12"/>
                    </a:lnTo>
                    <a:lnTo>
                      <a:pt x="89" y="14"/>
                    </a:lnTo>
                    <a:lnTo>
                      <a:pt x="110" y="2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81" name="Freeform 235">
                <a:extLst>
                  <a:ext uri="{FF2B5EF4-FFF2-40B4-BE49-F238E27FC236}">
                    <a16:creationId xmlns:a16="http://schemas.microsoft.com/office/drawing/2014/main" id="{DAEEEEA5-70A9-0049-304E-8DB62ADA8B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27" y="2797"/>
                <a:ext cx="15" cy="12"/>
              </a:xfrm>
              <a:custGeom>
                <a:avLst/>
                <a:gdLst>
                  <a:gd name="T0" fmla="*/ 0 w 45"/>
                  <a:gd name="T1" fmla="*/ 0 h 34"/>
                  <a:gd name="T2" fmla="*/ 0 w 45"/>
                  <a:gd name="T3" fmla="*/ 0 h 34"/>
                  <a:gd name="T4" fmla="*/ 0 w 45"/>
                  <a:gd name="T5" fmla="*/ 0 h 34"/>
                  <a:gd name="T6" fmla="*/ 0 w 45"/>
                  <a:gd name="T7" fmla="*/ 0 h 34"/>
                  <a:gd name="T8" fmla="*/ 0 w 45"/>
                  <a:gd name="T9" fmla="*/ 0 h 34"/>
                  <a:gd name="T10" fmla="*/ 0 w 45"/>
                  <a:gd name="T11" fmla="*/ 0 h 34"/>
                  <a:gd name="T12" fmla="*/ 0 w 45"/>
                  <a:gd name="T13" fmla="*/ 0 h 34"/>
                  <a:gd name="T14" fmla="*/ 0 w 45"/>
                  <a:gd name="T15" fmla="*/ 0 h 34"/>
                  <a:gd name="T16" fmla="*/ 0 w 45"/>
                  <a:gd name="T17" fmla="*/ 0 h 34"/>
                  <a:gd name="T18" fmla="*/ 0 w 45"/>
                  <a:gd name="T19" fmla="*/ 0 h 34"/>
                  <a:gd name="T20" fmla="*/ 0 w 45"/>
                  <a:gd name="T21" fmla="*/ 0 h 34"/>
                  <a:gd name="T22" fmla="*/ 0 w 45"/>
                  <a:gd name="T23" fmla="*/ 0 h 3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45"/>
                  <a:gd name="T37" fmla="*/ 0 h 34"/>
                  <a:gd name="T38" fmla="*/ 45 w 45"/>
                  <a:gd name="T39" fmla="*/ 34 h 34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45" h="34">
                    <a:moveTo>
                      <a:pt x="45" y="34"/>
                    </a:moveTo>
                    <a:lnTo>
                      <a:pt x="45" y="9"/>
                    </a:lnTo>
                    <a:lnTo>
                      <a:pt x="35" y="3"/>
                    </a:lnTo>
                    <a:lnTo>
                      <a:pt x="23" y="0"/>
                    </a:lnTo>
                    <a:lnTo>
                      <a:pt x="12" y="0"/>
                    </a:lnTo>
                    <a:lnTo>
                      <a:pt x="0" y="1"/>
                    </a:lnTo>
                    <a:lnTo>
                      <a:pt x="0" y="7"/>
                    </a:lnTo>
                    <a:lnTo>
                      <a:pt x="3" y="12"/>
                    </a:lnTo>
                    <a:lnTo>
                      <a:pt x="7" y="18"/>
                    </a:lnTo>
                    <a:lnTo>
                      <a:pt x="13" y="22"/>
                    </a:lnTo>
                    <a:lnTo>
                      <a:pt x="27" y="29"/>
                    </a:lnTo>
                    <a:lnTo>
                      <a:pt x="45" y="3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82" name="Freeform 236">
                <a:extLst>
                  <a:ext uri="{FF2B5EF4-FFF2-40B4-BE49-F238E27FC236}">
                    <a16:creationId xmlns:a16="http://schemas.microsoft.com/office/drawing/2014/main" id="{93639E81-DE3A-FFB9-4C96-2BBE4D033C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6" y="2839"/>
                <a:ext cx="56" cy="40"/>
              </a:xfrm>
              <a:custGeom>
                <a:avLst/>
                <a:gdLst>
                  <a:gd name="T0" fmla="*/ 0 w 168"/>
                  <a:gd name="T1" fmla="*/ 0 h 119"/>
                  <a:gd name="T2" fmla="*/ 0 w 168"/>
                  <a:gd name="T3" fmla="*/ 0 h 119"/>
                  <a:gd name="T4" fmla="*/ 0 w 168"/>
                  <a:gd name="T5" fmla="*/ 0 h 119"/>
                  <a:gd name="T6" fmla="*/ 0 w 168"/>
                  <a:gd name="T7" fmla="*/ 0 h 119"/>
                  <a:gd name="T8" fmla="*/ 0 w 168"/>
                  <a:gd name="T9" fmla="*/ 0 h 119"/>
                  <a:gd name="T10" fmla="*/ 0 w 168"/>
                  <a:gd name="T11" fmla="*/ 0 h 119"/>
                  <a:gd name="T12" fmla="*/ 0 w 168"/>
                  <a:gd name="T13" fmla="*/ 0 h 119"/>
                  <a:gd name="T14" fmla="*/ 0 w 168"/>
                  <a:gd name="T15" fmla="*/ 0 h 119"/>
                  <a:gd name="T16" fmla="*/ 0 w 168"/>
                  <a:gd name="T17" fmla="*/ 0 h 119"/>
                  <a:gd name="T18" fmla="*/ 0 w 168"/>
                  <a:gd name="T19" fmla="*/ 0 h 119"/>
                  <a:gd name="T20" fmla="*/ 0 w 168"/>
                  <a:gd name="T21" fmla="*/ 0 h 119"/>
                  <a:gd name="T22" fmla="*/ 0 w 168"/>
                  <a:gd name="T23" fmla="*/ 0 h 119"/>
                  <a:gd name="T24" fmla="*/ 0 w 168"/>
                  <a:gd name="T25" fmla="*/ 0 h 119"/>
                  <a:gd name="T26" fmla="*/ 0 w 168"/>
                  <a:gd name="T27" fmla="*/ 0 h 119"/>
                  <a:gd name="T28" fmla="*/ 0 w 168"/>
                  <a:gd name="T29" fmla="*/ 0 h 119"/>
                  <a:gd name="T30" fmla="*/ 0 w 168"/>
                  <a:gd name="T31" fmla="*/ 0 h 119"/>
                  <a:gd name="T32" fmla="*/ 0 w 168"/>
                  <a:gd name="T33" fmla="*/ 0 h 119"/>
                  <a:gd name="T34" fmla="*/ 0 w 168"/>
                  <a:gd name="T35" fmla="*/ 0 h 119"/>
                  <a:gd name="T36" fmla="*/ 0 w 168"/>
                  <a:gd name="T37" fmla="*/ 0 h 119"/>
                  <a:gd name="T38" fmla="*/ 0 w 168"/>
                  <a:gd name="T39" fmla="*/ 0 h 119"/>
                  <a:gd name="T40" fmla="*/ 0 w 168"/>
                  <a:gd name="T41" fmla="*/ 0 h 119"/>
                  <a:gd name="T42" fmla="*/ 0 w 168"/>
                  <a:gd name="T43" fmla="*/ 0 h 119"/>
                  <a:gd name="T44" fmla="*/ 0 w 168"/>
                  <a:gd name="T45" fmla="*/ 0 h 119"/>
                  <a:gd name="T46" fmla="*/ 0 w 168"/>
                  <a:gd name="T47" fmla="*/ 0 h 119"/>
                  <a:gd name="T48" fmla="*/ 0 w 168"/>
                  <a:gd name="T49" fmla="*/ 0 h 119"/>
                  <a:gd name="T50" fmla="*/ 0 w 168"/>
                  <a:gd name="T51" fmla="*/ 0 h 119"/>
                  <a:gd name="T52" fmla="*/ 0 w 168"/>
                  <a:gd name="T53" fmla="*/ 0 h 119"/>
                  <a:gd name="T54" fmla="*/ 0 w 168"/>
                  <a:gd name="T55" fmla="*/ 0 h 119"/>
                  <a:gd name="T56" fmla="*/ 0 w 168"/>
                  <a:gd name="T57" fmla="*/ 0 h 119"/>
                  <a:gd name="T58" fmla="*/ 0 w 168"/>
                  <a:gd name="T59" fmla="*/ 0 h 119"/>
                  <a:gd name="T60" fmla="*/ 0 w 168"/>
                  <a:gd name="T61" fmla="*/ 0 h 119"/>
                  <a:gd name="T62" fmla="*/ 0 w 168"/>
                  <a:gd name="T63" fmla="*/ 0 h 119"/>
                  <a:gd name="T64" fmla="*/ 0 w 168"/>
                  <a:gd name="T65" fmla="*/ 0 h 119"/>
                  <a:gd name="T66" fmla="*/ 0 w 168"/>
                  <a:gd name="T67" fmla="*/ 0 h 119"/>
                  <a:gd name="T68" fmla="*/ 0 w 168"/>
                  <a:gd name="T69" fmla="*/ 0 h 119"/>
                  <a:gd name="T70" fmla="*/ 0 w 168"/>
                  <a:gd name="T71" fmla="*/ 0 h 119"/>
                  <a:gd name="T72" fmla="*/ 0 w 168"/>
                  <a:gd name="T73" fmla="*/ 0 h 119"/>
                  <a:gd name="T74" fmla="*/ 0 w 168"/>
                  <a:gd name="T75" fmla="*/ 0 h 119"/>
                  <a:gd name="T76" fmla="*/ 0 w 168"/>
                  <a:gd name="T77" fmla="*/ 0 h 119"/>
                  <a:gd name="T78" fmla="*/ 0 w 168"/>
                  <a:gd name="T79" fmla="*/ 0 h 119"/>
                  <a:gd name="T80" fmla="*/ 0 w 168"/>
                  <a:gd name="T81" fmla="*/ 0 h 119"/>
                  <a:gd name="T82" fmla="*/ 0 w 168"/>
                  <a:gd name="T83" fmla="*/ 0 h 119"/>
                  <a:gd name="T84" fmla="*/ 0 w 168"/>
                  <a:gd name="T85" fmla="*/ 0 h 119"/>
                  <a:gd name="T86" fmla="*/ 0 w 168"/>
                  <a:gd name="T87" fmla="*/ 0 h 119"/>
                  <a:gd name="T88" fmla="*/ 0 w 168"/>
                  <a:gd name="T89" fmla="*/ 0 h 119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68"/>
                  <a:gd name="T136" fmla="*/ 0 h 119"/>
                  <a:gd name="T137" fmla="*/ 168 w 168"/>
                  <a:gd name="T138" fmla="*/ 119 h 119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68" h="119">
                    <a:moveTo>
                      <a:pt x="168" y="16"/>
                    </a:moveTo>
                    <a:lnTo>
                      <a:pt x="168" y="3"/>
                    </a:lnTo>
                    <a:lnTo>
                      <a:pt x="139" y="1"/>
                    </a:lnTo>
                    <a:lnTo>
                      <a:pt x="110" y="0"/>
                    </a:lnTo>
                    <a:lnTo>
                      <a:pt x="81" y="2"/>
                    </a:lnTo>
                    <a:lnTo>
                      <a:pt x="54" y="8"/>
                    </a:lnTo>
                    <a:lnTo>
                      <a:pt x="30" y="17"/>
                    </a:lnTo>
                    <a:lnTo>
                      <a:pt x="20" y="23"/>
                    </a:lnTo>
                    <a:lnTo>
                      <a:pt x="12" y="29"/>
                    </a:lnTo>
                    <a:lnTo>
                      <a:pt x="6" y="37"/>
                    </a:lnTo>
                    <a:lnTo>
                      <a:pt x="2" y="44"/>
                    </a:lnTo>
                    <a:lnTo>
                      <a:pt x="0" y="53"/>
                    </a:lnTo>
                    <a:lnTo>
                      <a:pt x="0" y="63"/>
                    </a:lnTo>
                    <a:lnTo>
                      <a:pt x="2" y="71"/>
                    </a:lnTo>
                    <a:lnTo>
                      <a:pt x="6" y="80"/>
                    </a:lnTo>
                    <a:lnTo>
                      <a:pt x="11" y="86"/>
                    </a:lnTo>
                    <a:lnTo>
                      <a:pt x="17" y="92"/>
                    </a:lnTo>
                    <a:lnTo>
                      <a:pt x="33" y="103"/>
                    </a:lnTo>
                    <a:lnTo>
                      <a:pt x="54" y="111"/>
                    </a:lnTo>
                    <a:lnTo>
                      <a:pt x="78" y="116"/>
                    </a:lnTo>
                    <a:lnTo>
                      <a:pt x="106" y="118"/>
                    </a:lnTo>
                    <a:lnTo>
                      <a:pt x="136" y="119"/>
                    </a:lnTo>
                    <a:lnTo>
                      <a:pt x="168" y="118"/>
                    </a:lnTo>
                    <a:lnTo>
                      <a:pt x="168" y="103"/>
                    </a:lnTo>
                    <a:lnTo>
                      <a:pt x="132" y="105"/>
                    </a:lnTo>
                    <a:lnTo>
                      <a:pt x="99" y="103"/>
                    </a:lnTo>
                    <a:lnTo>
                      <a:pt x="69" y="101"/>
                    </a:lnTo>
                    <a:lnTo>
                      <a:pt x="56" y="98"/>
                    </a:lnTo>
                    <a:lnTo>
                      <a:pt x="45" y="95"/>
                    </a:lnTo>
                    <a:lnTo>
                      <a:pt x="34" y="91"/>
                    </a:lnTo>
                    <a:lnTo>
                      <a:pt x="25" y="85"/>
                    </a:lnTo>
                    <a:lnTo>
                      <a:pt x="19" y="80"/>
                    </a:lnTo>
                    <a:lnTo>
                      <a:pt x="14" y="72"/>
                    </a:lnTo>
                    <a:lnTo>
                      <a:pt x="12" y="64"/>
                    </a:lnTo>
                    <a:lnTo>
                      <a:pt x="12" y="55"/>
                    </a:lnTo>
                    <a:lnTo>
                      <a:pt x="13" y="44"/>
                    </a:lnTo>
                    <a:lnTo>
                      <a:pt x="18" y="33"/>
                    </a:lnTo>
                    <a:lnTo>
                      <a:pt x="34" y="23"/>
                    </a:lnTo>
                    <a:lnTo>
                      <a:pt x="52" y="16"/>
                    </a:lnTo>
                    <a:lnTo>
                      <a:pt x="72" y="11"/>
                    </a:lnTo>
                    <a:lnTo>
                      <a:pt x="92" y="8"/>
                    </a:lnTo>
                    <a:lnTo>
                      <a:pt x="112" y="8"/>
                    </a:lnTo>
                    <a:lnTo>
                      <a:pt x="132" y="9"/>
                    </a:lnTo>
                    <a:lnTo>
                      <a:pt x="150" y="12"/>
                    </a:lnTo>
                    <a:lnTo>
                      <a:pt x="16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83" name="Freeform 237">
                <a:extLst>
                  <a:ext uri="{FF2B5EF4-FFF2-40B4-BE49-F238E27FC236}">
                    <a16:creationId xmlns:a16="http://schemas.microsoft.com/office/drawing/2014/main" id="{FA39796D-DFBB-540E-8954-E7929CCA1D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7" y="2845"/>
                <a:ext cx="45" cy="25"/>
              </a:xfrm>
              <a:custGeom>
                <a:avLst/>
                <a:gdLst>
                  <a:gd name="T0" fmla="*/ 0 w 134"/>
                  <a:gd name="T1" fmla="*/ 0 h 74"/>
                  <a:gd name="T2" fmla="*/ 0 w 134"/>
                  <a:gd name="T3" fmla="*/ 0 h 74"/>
                  <a:gd name="T4" fmla="*/ 0 w 134"/>
                  <a:gd name="T5" fmla="*/ 0 h 74"/>
                  <a:gd name="T6" fmla="*/ 0 w 134"/>
                  <a:gd name="T7" fmla="*/ 0 h 74"/>
                  <a:gd name="T8" fmla="*/ 0 w 134"/>
                  <a:gd name="T9" fmla="*/ 0 h 74"/>
                  <a:gd name="T10" fmla="*/ 0 w 134"/>
                  <a:gd name="T11" fmla="*/ 0 h 74"/>
                  <a:gd name="T12" fmla="*/ 0 w 134"/>
                  <a:gd name="T13" fmla="*/ 0 h 74"/>
                  <a:gd name="T14" fmla="*/ 0 w 134"/>
                  <a:gd name="T15" fmla="*/ 0 h 74"/>
                  <a:gd name="T16" fmla="*/ 0 w 134"/>
                  <a:gd name="T17" fmla="*/ 0 h 74"/>
                  <a:gd name="T18" fmla="*/ 0 w 134"/>
                  <a:gd name="T19" fmla="*/ 0 h 74"/>
                  <a:gd name="T20" fmla="*/ 0 w 134"/>
                  <a:gd name="T21" fmla="*/ 0 h 74"/>
                  <a:gd name="T22" fmla="*/ 0 w 134"/>
                  <a:gd name="T23" fmla="*/ 0 h 74"/>
                  <a:gd name="T24" fmla="*/ 0 w 134"/>
                  <a:gd name="T25" fmla="*/ 0 h 74"/>
                  <a:gd name="T26" fmla="*/ 0 w 134"/>
                  <a:gd name="T27" fmla="*/ 0 h 74"/>
                  <a:gd name="T28" fmla="*/ 0 w 134"/>
                  <a:gd name="T29" fmla="*/ 0 h 74"/>
                  <a:gd name="T30" fmla="*/ 0 w 134"/>
                  <a:gd name="T31" fmla="*/ 0 h 74"/>
                  <a:gd name="T32" fmla="*/ 0 w 134"/>
                  <a:gd name="T33" fmla="*/ 0 h 74"/>
                  <a:gd name="T34" fmla="*/ 0 w 134"/>
                  <a:gd name="T35" fmla="*/ 0 h 74"/>
                  <a:gd name="T36" fmla="*/ 0 w 134"/>
                  <a:gd name="T37" fmla="*/ 0 h 74"/>
                  <a:gd name="T38" fmla="*/ 0 w 134"/>
                  <a:gd name="T39" fmla="*/ 0 h 74"/>
                  <a:gd name="T40" fmla="*/ 0 w 134"/>
                  <a:gd name="T41" fmla="*/ 0 h 74"/>
                  <a:gd name="T42" fmla="*/ 0 w 134"/>
                  <a:gd name="T43" fmla="*/ 0 h 74"/>
                  <a:gd name="T44" fmla="*/ 0 w 134"/>
                  <a:gd name="T45" fmla="*/ 0 h 74"/>
                  <a:gd name="T46" fmla="*/ 0 w 134"/>
                  <a:gd name="T47" fmla="*/ 0 h 74"/>
                  <a:gd name="T48" fmla="*/ 0 w 134"/>
                  <a:gd name="T49" fmla="*/ 0 h 74"/>
                  <a:gd name="T50" fmla="*/ 0 w 134"/>
                  <a:gd name="T51" fmla="*/ 0 h 74"/>
                  <a:gd name="T52" fmla="*/ 0 w 134"/>
                  <a:gd name="T53" fmla="*/ 0 h 74"/>
                  <a:gd name="T54" fmla="*/ 0 w 134"/>
                  <a:gd name="T55" fmla="*/ 0 h 74"/>
                  <a:gd name="T56" fmla="*/ 0 w 134"/>
                  <a:gd name="T57" fmla="*/ 0 h 74"/>
                  <a:gd name="T58" fmla="*/ 0 w 134"/>
                  <a:gd name="T59" fmla="*/ 0 h 74"/>
                  <a:gd name="T60" fmla="*/ 0 w 134"/>
                  <a:gd name="T61" fmla="*/ 0 h 74"/>
                  <a:gd name="T62" fmla="*/ 0 w 134"/>
                  <a:gd name="T63" fmla="*/ 0 h 74"/>
                  <a:gd name="T64" fmla="*/ 0 w 134"/>
                  <a:gd name="T65" fmla="*/ 0 h 74"/>
                  <a:gd name="T66" fmla="*/ 0 w 134"/>
                  <a:gd name="T67" fmla="*/ 0 h 74"/>
                  <a:gd name="T68" fmla="*/ 0 w 134"/>
                  <a:gd name="T69" fmla="*/ 0 h 74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34"/>
                  <a:gd name="T106" fmla="*/ 0 h 74"/>
                  <a:gd name="T107" fmla="*/ 134 w 134"/>
                  <a:gd name="T108" fmla="*/ 74 h 74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34" h="74">
                    <a:moveTo>
                      <a:pt x="134" y="32"/>
                    </a:moveTo>
                    <a:lnTo>
                      <a:pt x="134" y="21"/>
                    </a:lnTo>
                    <a:lnTo>
                      <a:pt x="130" y="17"/>
                    </a:lnTo>
                    <a:lnTo>
                      <a:pt x="123" y="14"/>
                    </a:lnTo>
                    <a:lnTo>
                      <a:pt x="114" y="10"/>
                    </a:lnTo>
                    <a:lnTo>
                      <a:pt x="103" y="8"/>
                    </a:lnTo>
                    <a:lnTo>
                      <a:pt x="86" y="4"/>
                    </a:lnTo>
                    <a:lnTo>
                      <a:pt x="71" y="1"/>
                    </a:lnTo>
                    <a:lnTo>
                      <a:pt x="56" y="0"/>
                    </a:lnTo>
                    <a:lnTo>
                      <a:pt x="44" y="1"/>
                    </a:lnTo>
                    <a:lnTo>
                      <a:pt x="32" y="4"/>
                    </a:lnTo>
                    <a:lnTo>
                      <a:pt x="22" y="8"/>
                    </a:lnTo>
                    <a:lnTo>
                      <a:pt x="13" y="14"/>
                    </a:lnTo>
                    <a:lnTo>
                      <a:pt x="6" y="21"/>
                    </a:lnTo>
                    <a:lnTo>
                      <a:pt x="2" y="29"/>
                    </a:lnTo>
                    <a:lnTo>
                      <a:pt x="0" y="36"/>
                    </a:lnTo>
                    <a:lnTo>
                      <a:pt x="0" y="43"/>
                    </a:lnTo>
                    <a:lnTo>
                      <a:pt x="4" y="50"/>
                    </a:lnTo>
                    <a:lnTo>
                      <a:pt x="8" y="54"/>
                    </a:lnTo>
                    <a:lnTo>
                      <a:pt x="15" y="59"/>
                    </a:lnTo>
                    <a:lnTo>
                      <a:pt x="23" y="63"/>
                    </a:lnTo>
                    <a:lnTo>
                      <a:pt x="33" y="67"/>
                    </a:lnTo>
                    <a:lnTo>
                      <a:pt x="55" y="72"/>
                    </a:lnTo>
                    <a:lnTo>
                      <a:pt x="81" y="74"/>
                    </a:lnTo>
                    <a:lnTo>
                      <a:pt x="108" y="73"/>
                    </a:lnTo>
                    <a:lnTo>
                      <a:pt x="134" y="71"/>
                    </a:lnTo>
                    <a:lnTo>
                      <a:pt x="134" y="52"/>
                    </a:lnTo>
                    <a:lnTo>
                      <a:pt x="118" y="54"/>
                    </a:lnTo>
                    <a:lnTo>
                      <a:pt x="103" y="57"/>
                    </a:lnTo>
                    <a:lnTo>
                      <a:pt x="77" y="58"/>
                    </a:lnTo>
                    <a:lnTo>
                      <a:pt x="55" y="57"/>
                    </a:lnTo>
                    <a:lnTo>
                      <a:pt x="39" y="53"/>
                    </a:lnTo>
                    <a:lnTo>
                      <a:pt x="27" y="47"/>
                    </a:lnTo>
                    <a:lnTo>
                      <a:pt x="20" y="41"/>
                    </a:lnTo>
                    <a:lnTo>
                      <a:pt x="16" y="33"/>
                    </a:lnTo>
                    <a:lnTo>
                      <a:pt x="15" y="26"/>
                    </a:lnTo>
                    <a:lnTo>
                      <a:pt x="18" y="20"/>
                    </a:lnTo>
                    <a:lnTo>
                      <a:pt x="24" y="14"/>
                    </a:lnTo>
                    <a:lnTo>
                      <a:pt x="34" y="9"/>
                    </a:lnTo>
                    <a:lnTo>
                      <a:pt x="45" y="6"/>
                    </a:lnTo>
                    <a:lnTo>
                      <a:pt x="60" y="6"/>
                    </a:lnTo>
                    <a:lnTo>
                      <a:pt x="77" y="10"/>
                    </a:lnTo>
                    <a:lnTo>
                      <a:pt x="97" y="16"/>
                    </a:lnTo>
                    <a:lnTo>
                      <a:pt x="116" y="26"/>
                    </a:lnTo>
                    <a:lnTo>
                      <a:pt x="120" y="30"/>
                    </a:lnTo>
                    <a:lnTo>
                      <a:pt x="120" y="32"/>
                    </a:lnTo>
                    <a:lnTo>
                      <a:pt x="119" y="35"/>
                    </a:lnTo>
                    <a:lnTo>
                      <a:pt x="115" y="36"/>
                    </a:lnTo>
                    <a:lnTo>
                      <a:pt x="107" y="40"/>
                    </a:lnTo>
                    <a:lnTo>
                      <a:pt x="97" y="41"/>
                    </a:lnTo>
                    <a:lnTo>
                      <a:pt x="98" y="37"/>
                    </a:lnTo>
                    <a:lnTo>
                      <a:pt x="97" y="33"/>
                    </a:lnTo>
                    <a:lnTo>
                      <a:pt x="96" y="27"/>
                    </a:lnTo>
                    <a:lnTo>
                      <a:pt x="81" y="24"/>
                    </a:lnTo>
                    <a:lnTo>
                      <a:pt x="66" y="21"/>
                    </a:lnTo>
                    <a:lnTo>
                      <a:pt x="59" y="21"/>
                    </a:lnTo>
                    <a:lnTo>
                      <a:pt x="53" y="22"/>
                    </a:lnTo>
                    <a:lnTo>
                      <a:pt x="49" y="26"/>
                    </a:lnTo>
                    <a:lnTo>
                      <a:pt x="47" y="31"/>
                    </a:lnTo>
                    <a:lnTo>
                      <a:pt x="45" y="36"/>
                    </a:lnTo>
                    <a:lnTo>
                      <a:pt x="48" y="40"/>
                    </a:lnTo>
                    <a:lnTo>
                      <a:pt x="50" y="43"/>
                    </a:lnTo>
                    <a:lnTo>
                      <a:pt x="55" y="46"/>
                    </a:lnTo>
                    <a:lnTo>
                      <a:pt x="67" y="48"/>
                    </a:lnTo>
                    <a:lnTo>
                      <a:pt x="82" y="48"/>
                    </a:lnTo>
                    <a:lnTo>
                      <a:pt x="97" y="47"/>
                    </a:lnTo>
                    <a:lnTo>
                      <a:pt x="113" y="43"/>
                    </a:lnTo>
                    <a:lnTo>
                      <a:pt x="125" y="38"/>
                    </a:lnTo>
                    <a:lnTo>
                      <a:pt x="130" y="36"/>
                    </a:lnTo>
                    <a:lnTo>
                      <a:pt x="134" y="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84" name="Freeform 238">
                <a:extLst>
                  <a:ext uri="{FF2B5EF4-FFF2-40B4-BE49-F238E27FC236}">
                    <a16:creationId xmlns:a16="http://schemas.microsoft.com/office/drawing/2014/main" id="{11F435E3-0E29-743E-D636-009555ACD5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03" y="2871"/>
                <a:ext cx="76" cy="45"/>
              </a:xfrm>
              <a:custGeom>
                <a:avLst/>
                <a:gdLst>
                  <a:gd name="T0" fmla="*/ 0 w 230"/>
                  <a:gd name="T1" fmla="*/ 0 h 133"/>
                  <a:gd name="T2" fmla="*/ 0 w 230"/>
                  <a:gd name="T3" fmla="*/ 0 h 133"/>
                  <a:gd name="T4" fmla="*/ 0 w 230"/>
                  <a:gd name="T5" fmla="*/ 0 h 133"/>
                  <a:gd name="T6" fmla="*/ 0 w 230"/>
                  <a:gd name="T7" fmla="*/ 0 h 133"/>
                  <a:gd name="T8" fmla="*/ 0 w 230"/>
                  <a:gd name="T9" fmla="*/ 0 h 133"/>
                  <a:gd name="T10" fmla="*/ 0 w 230"/>
                  <a:gd name="T11" fmla="*/ 0 h 133"/>
                  <a:gd name="T12" fmla="*/ 0 w 230"/>
                  <a:gd name="T13" fmla="*/ 0 h 133"/>
                  <a:gd name="T14" fmla="*/ 0 w 230"/>
                  <a:gd name="T15" fmla="*/ 0 h 133"/>
                  <a:gd name="T16" fmla="*/ 0 w 230"/>
                  <a:gd name="T17" fmla="*/ 0 h 133"/>
                  <a:gd name="T18" fmla="*/ 0 w 230"/>
                  <a:gd name="T19" fmla="*/ 0 h 133"/>
                  <a:gd name="T20" fmla="*/ 0 w 230"/>
                  <a:gd name="T21" fmla="*/ 0 h 133"/>
                  <a:gd name="T22" fmla="*/ 0 w 230"/>
                  <a:gd name="T23" fmla="*/ 0 h 133"/>
                  <a:gd name="T24" fmla="*/ 0 w 230"/>
                  <a:gd name="T25" fmla="*/ 0 h 133"/>
                  <a:gd name="T26" fmla="*/ 0 w 230"/>
                  <a:gd name="T27" fmla="*/ 0 h 133"/>
                  <a:gd name="T28" fmla="*/ 0 w 230"/>
                  <a:gd name="T29" fmla="*/ 0 h 133"/>
                  <a:gd name="T30" fmla="*/ 0 w 230"/>
                  <a:gd name="T31" fmla="*/ 0 h 133"/>
                  <a:gd name="T32" fmla="*/ 0 w 230"/>
                  <a:gd name="T33" fmla="*/ 0 h 133"/>
                  <a:gd name="T34" fmla="*/ 0 w 230"/>
                  <a:gd name="T35" fmla="*/ 0 h 133"/>
                  <a:gd name="T36" fmla="*/ 0 w 230"/>
                  <a:gd name="T37" fmla="*/ 0 h 133"/>
                  <a:gd name="T38" fmla="*/ 0 w 230"/>
                  <a:gd name="T39" fmla="*/ 0 h 133"/>
                  <a:gd name="T40" fmla="*/ 0 w 230"/>
                  <a:gd name="T41" fmla="*/ 0 h 133"/>
                  <a:gd name="T42" fmla="*/ 0 w 230"/>
                  <a:gd name="T43" fmla="*/ 0 h 133"/>
                  <a:gd name="T44" fmla="*/ 0 w 230"/>
                  <a:gd name="T45" fmla="*/ 0 h 133"/>
                  <a:gd name="T46" fmla="*/ 0 w 230"/>
                  <a:gd name="T47" fmla="*/ 0 h 133"/>
                  <a:gd name="T48" fmla="*/ 0 w 230"/>
                  <a:gd name="T49" fmla="*/ 0 h 133"/>
                  <a:gd name="T50" fmla="*/ 0 w 230"/>
                  <a:gd name="T51" fmla="*/ 0 h 133"/>
                  <a:gd name="T52" fmla="*/ 0 w 230"/>
                  <a:gd name="T53" fmla="*/ 0 h 133"/>
                  <a:gd name="T54" fmla="*/ 0 w 230"/>
                  <a:gd name="T55" fmla="*/ 0 h 133"/>
                  <a:gd name="T56" fmla="*/ 0 w 230"/>
                  <a:gd name="T57" fmla="*/ 0 h 133"/>
                  <a:gd name="T58" fmla="*/ 0 w 230"/>
                  <a:gd name="T59" fmla="*/ 0 h 133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230"/>
                  <a:gd name="T91" fmla="*/ 0 h 133"/>
                  <a:gd name="T92" fmla="*/ 230 w 230"/>
                  <a:gd name="T93" fmla="*/ 133 h 133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230" h="133">
                    <a:moveTo>
                      <a:pt x="4" y="0"/>
                    </a:moveTo>
                    <a:lnTo>
                      <a:pt x="22" y="2"/>
                    </a:lnTo>
                    <a:lnTo>
                      <a:pt x="40" y="6"/>
                    </a:lnTo>
                    <a:lnTo>
                      <a:pt x="76" y="18"/>
                    </a:lnTo>
                    <a:lnTo>
                      <a:pt x="112" y="33"/>
                    </a:lnTo>
                    <a:lnTo>
                      <a:pt x="145" y="52"/>
                    </a:lnTo>
                    <a:lnTo>
                      <a:pt x="175" y="72"/>
                    </a:lnTo>
                    <a:lnTo>
                      <a:pt x="187" y="83"/>
                    </a:lnTo>
                    <a:lnTo>
                      <a:pt x="199" y="93"/>
                    </a:lnTo>
                    <a:lnTo>
                      <a:pt x="209" y="104"/>
                    </a:lnTo>
                    <a:lnTo>
                      <a:pt x="218" y="114"/>
                    </a:lnTo>
                    <a:lnTo>
                      <a:pt x="225" y="122"/>
                    </a:lnTo>
                    <a:lnTo>
                      <a:pt x="230" y="132"/>
                    </a:lnTo>
                    <a:lnTo>
                      <a:pt x="222" y="133"/>
                    </a:lnTo>
                    <a:lnTo>
                      <a:pt x="211" y="133"/>
                    </a:lnTo>
                    <a:lnTo>
                      <a:pt x="198" y="130"/>
                    </a:lnTo>
                    <a:lnTo>
                      <a:pt x="179" y="125"/>
                    </a:lnTo>
                    <a:lnTo>
                      <a:pt x="160" y="118"/>
                    </a:lnTo>
                    <a:lnTo>
                      <a:pt x="139" y="111"/>
                    </a:lnTo>
                    <a:lnTo>
                      <a:pt x="96" y="91"/>
                    </a:lnTo>
                    <a:lnTo>
                      <a:pt x="75" y="80"/>
                    </a:lnTo>
                    <a:lnTo>
                      <a:pt x="55" y="68"/>
                    </a:lnTo>
                    <a:lnTo>
                      <a:pt x="37" y="55"/>
                    </a:lnTo>
                    <a:lnTo>
                      <a:pt x="22" y="44"/>
                    </a:lnTo>
                    <a:lnTo>
                      <a:pt x="10" y="32"/>
                    </a:lnTo>
                    <a:lnTo>
                      <a:pt x="3" y="21"/>
                    </a:lnTo>
                    <a:lnTo>
                      <a:pt x="1" y="15"/>
                    </a:lnTo>
                    <a:lnTo>
                      <a:pt x="0" y="10"/>
                    </a:lnTo>
                    <a:lnTo>
                      <a:pt x="1" y="5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B869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85" name="Freeform 239">
                <a:extLst>
                  <a:ext uri="{FF2B5EF4-FFF2-40B4-BE49-F238E27FC236}">
                    <a16:creationId xmlns:a16="http://schemas.microsoft.com/office/drawing/2014/main" id="{2B0080C2-4AE4-E8C6-0BAB-5CA1621644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35" y="2845"/>
                <a:ext cx="138" cy="57"/>
              </a:xfrm>
              <a:custGeom>
                <a:avLst/>
                <a:gdLst>
                  <a:gd name="T0" fmla="*/ 0 w 414"/>
                  <a:gd name="T1" fmla="*/ 0 h 172"/>
                  <a:gd name="T2" fmla="*/ 0 w 414"/>
                  <a:gd name="T3" fmla="*/ 0 h 172"/>
                  <a:gd name="T4" fmla="*/ 0 w 414"/>
                  <a:gd name="T5" fmla="*/ 0 h 172"/>
                  <a:gd name="T6" fmla="*/ 0 w 414"/>
                  <a:gd name="T7" fmla="*/ 0 h 172"/>
                  <a:gd name="T8" fmla="*/ 0 w 414"/>
                  <a:gd name="T9" fmla="*/ 0 h 172"/>
                  <a:gd name="T10" fmla="*/ 0 w 414"/>
                  <a:gd name="T11" fmla="*/ 0 h 172"/>
                  <a:gd name="T12" fmla="*/ 0 w 414"/>
                  <a:gd name="T13" fmla="*/ 0 h 172"/>
                  <a:gd name="T14" fmla="*/ 0 w 414"/>
                  <a:gd name="T15" fmla="*/ 0 h 172"/>
                  <a:gd name="T16" fmla="*/ 0 w 414"/>
                  <a:gd name="T17" fmla="*/ 0 h 172"/>
                  <a:gd name="T18" fmla="*/ 0 w 414"/>
                  <a:gd name="T19" fmla="*/ 0 h 172"/>
                  <a:gd name="T20" fmla="*/ 0 w 414"/>
                  <a:gd name="T21" fmla="*/ 0 h 172"/>
                  <a:gd name="T22" fmla="*/ 0 w 414"/>
                  <a:gd name="T23" fmla="*/ 0 h 172"/>
                  <a:gd name="T24" fmla="*/ 0 w 414"/>
                  <a:gd name="T25" fmla="*/ 0 h 172"/>
                  <a:gd name="T26" fmla="*/ 0 w 414"/>
                  <a:gd name="T27" fmla="*/ 0 h 172"/>
                  <a:gd name="T28" fmla="*/ 0 w 414"/>
                  <a:gd name="T29" fmla="*/ 0 h 172"/>
                  <a:gd name="T30" fmla="*/ 0 w 414"/>
                  <a:gd name="T31" fmla="*/ 0 h 172"/>
                  <a:gd name="T32" fmla="*/ 0 w 414"/>
                  <a:gd name="T33" fmla="*/ 0 h 172"/>
                  <a:gd name="T34" fmla="*/ 0 w 414"/>
                  <a:gd name="T35" fmla="*/ 0 h 172"/>
                  <a:gd name="T36" fmla="*/ 0 w 414"/>
                  <a:gd name="T37" fmla="*/ 0 h 172"/>
                  <a:gd name="T38" fmla="*/ 0 w 414"/>
                  <a:gd name="T39" fmla="*/ 0 h 172"/>
                  <a:gd name="T40" fmla="*/ 0 w 414"/>
                  <a:gd name="T41" fmla="*/ 0 h 172"/>
                  <a:gd name="T42" fmla="*/ 0 w 414"/>
                  <a:gd name="T43" fmla="*/ 0 h 172"/>
                  <a:gd name="T44" fmla="*/ 0 w 414"/>
                  <a:gd name="T45" fmla="*/ 0 h 172"/>
                  <a:gd name="T46" fmla="*/ 0 w 414"/>
                  <a:gd name="T47" fmla="*/ 0 h 172"/>
                  <a:gd name="T48" fmla="*/ 0 w 414"/>
                  <a:gd name="T49" fmla="*/ 0 h 172"/>
                  <a:gd name="T50" fmla="*/ 0 w 414"/>
                  <a:gd name="T51" fmla="*/ 0 h 172"/>
                  <a:gd name="T52" fmla="*/ 0 w 414"/>
                  <a:gd name="T53" fmla="*/ 0 h 172"/>
                  <a:gd name="T54" fmla="*/ 0 w 414"/>
                  <a:gd name="T55" fmla="*/ 0 h 172"/>
                  <a:gd name="T56" fmla="*/ 0 w 414"/>
                  <a:gd name="T57" fmla="*/ 0 h 172"/>
                  <a:gd name="T58" fmla="*/ 0 w 414"/>
                  <a:gd name="T59" fmla="*/ 0 h 172"/>
                  <a:gd name="T60" fmla="*/ 0 w 414"/>
                  <a:gd name="T61" fmla="*/ 0 h 172"/>
                  <a:gd name="T62" fmla="*/ 0 w 414"/>
                  <a:gd name="T63" fmla="*/ 0 h 172"/>
                  <a:gd name="T64" fmla="*/ 0 w 414"/>
                  <a:gd name="T65" fmla="*/ 0 h 172"/>
                  <a:gd name="T66" fmla="*/ 0 w 414"/>
                  <a:gd name="T67" fmla="*/ 0 h 172"/>
                  <a:gd name="T68" fmla="*/ 0 w 414"/>
                  <a:gd name="T69" fmla="*/ 0 h 172"/>
                  <a:gd name="T70" fmla="*/ 0 w 414"/>
                  <a:gd name="T71" fmla="*/ 0 h 172"/>
                  <a:gd name="T72" fmla="*/ 0 w 414"/>
                  <a:gd name="T73" fmla="*/ 0 h 172"/>
                  <a:gd name="T74" fmla="*/ 0 w 414"/>
                  <a:gd name="T75" fmla="*/ 0 h 172"/>
                  <a:gd name="T76" fmla="*/ 0 w 414"/>
                  <a:gd name="T77" fmla="*/ 0 h 172"/>
                  <a:gd name="T78" fmla="*/ 0 w 414"/>
                  <a:gd name="T79" fmla="*/ 0 h 172"/>
                  <a:gd name="T80" fmla="*/ 0 w 414"/>
                  <a:gd name="T81" fmla="*/ 0 h 172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414"/>
                  <a:gd name="T124" fmla="*/ 0 h 172"/>
                  <a:gd name="T125" fmla="*/ 414 w 414"/>
                  <a:gd name="T126" fmla="*/ 172 h 172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414" h="172">
                    <a:moveTo>
                      <a:pt x="0" y="75"/>
                    </a:moveTo>
                    <a:lnTo>
                      <a:pt x="37" y="58"/>
                    </a:lnTo>
                    <a:lnTo>
                      <a:pt x="75" y="42"/>
                    </a:lnTo>
                    <a:lnTo>
                      <a:pt x="115" y="28"/>
                    </a:lnTo>
                    <a:lnTo>
                      <a:pt x="154" y="17"/>
                    </a:lnTo>
                    <a:lnTo>
                      <a:pt x="196" y="11"/>
                    </a:lnTo>
                    <a:lnTo>
                      <a:pt x="235" y="6"/>
                    </a:lnTo>
                    <a:lnTo>
                      <a:pt x="270" y="2"/>
                    </a:lnTo>
                    <a:lnTo>
                      <a:pt x="305" y="0"/>
                    </a:lnTo>
                    <a:lnTo>
                      <a:pt x="336" y="2"/>
                    </a:lnTo>
                    <a:lnTo>
                      <a:pt x="364" y="9"/>
                    </a:lnTo>
                    <a:lnTo>
                      <a:pt x="376" y="13"/>
                    </a:lnTo>
                    <a:lnTo>
                      <a:pt x="388" y="20"/>
                    </a:lnTo>
                    <a:lnTo>
                      <a:pt x="399" y="28"/>
                    </a:lnTo>
                    <a:lnTo>
                      <a:pt x="410" y="38"/>
                    </a:lnTo>
                    <a:lnTo>
                      <a:pt x="413" y="51"/>
                    </a:lnTo>
                    <a:lnTo>
                      <a:pt x="414" y="63"/>
                    </a:lnTo>
                    <a:lnTo>
                      <a:pt x="414" y="74"/>
                    </a:lnTo>
                    <a:lnTo>
                      <a:pt x="412" y="85"/>
                    </a:lnTo>
                    <a:lnTo>
                      <a:pt x="408" y="95"/>
                    </a:lnTo>
                    <a:lnTo>
                      <a:pt x="403" y="105"/>
                    </a:lnTo>
                    <a:lnTo>
                      <a:pt x="390" y="122"/>
                    </a:lnTo>
                    <a:lnTo>
                      <a:pt x="372" y="137"/>
                    </a:lnTo>
                    <a:lnTo>
                      <a:pt x="353" y="149"/>
                    </a:lnTo>
                    <a:lnTo>
                      <a:pt x="331" y="159"/>
                    </a:lnTo>
                    <a:lnTo>
                      <a:pt x="309" y="167"/>
                    </a:lnTo>
                    <a:lnTo>
                      <a:pt x="307" y="168"/>
                    </a:lnTo>
                    <a:lnTo>
                      <a:pt x="306" y="169"/>
                    </a:lnTo>
                    <a:lnTo>
                      <a:pt x="297" y="172"/>
                    </a:lnTo>
                    <a:lnTo>
                      <a:pt x="285" y="172"/>
                    </a:lnTo>
                    <a:lnTo>
                      <a:pt x="269" y="170"/>
                    </a:lnTo>
                    <a:lnTo>
                      <a:pt x="250" y="168"/>
                    </a:lnTo>
                    <a:lnTo>
                      <a:pt x="228" y="165"/>
                    </a:lnTo>
                    <a:lnTo>
                      <a:pt x="203" y="160"/>
                    </a:lnTo>
                    <a:lnTo>
                      <a:pt x="178" y="154"/>
                    </a:lnTo>
                    <a:lnTo>
                      <a:pt x="126" y="141"/>
                    </a:lnTo>
                    <a:lnTo>
                      <a:pt x="75" y="122"/>
                    </a:lnTo>
                    <a:lnTo>
                      <a:pt x="52" y="111"/>
                    </a:lnTo>
                    <a:lnTo>
                      <a:pt x="32" y="100"/>
                    </a:lnTo>
                    <a:lnTo>
                      <a:pt x="14" y="88"/>
                    </a:lnTo>
                    <a:lnTo>
                      <a:pt x="0" y="75"/>
                    </a:ln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86" name="Freeform 240">
                <a:extLst>
                  <a:ext uri="{FF2B5EF4-FFF2-40B4-BE49-F238E27FC236}">
                    <a16:creationId xmlns:a16="http://schemas.microsoft.com/office/drawing/2014/main" id="{86B09492-5B06-30D6-EC93-1D4153E04C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96" y="2861"/>
                <a:ext cx="52" cy="31"/>
              </a:xfrm>
              <a:custGeom>
                <a:avLst/>
                <a:gdLst>
                  <a:gd name="T0" fmla="*/ 0 w 157"/>
                  <a:gd name="T1" fmla="*/ 0 h 93"/>
                  <a:gd name="T2" fmla="*/ 0 w 157"/>
                  <a:gd name="T3" fmla="*/ 0 h 93"/>
                  <a:gd name="T4" fmla="*/ 0 w 157"/>
                  <a:gd name="T5" fmla="*/ 0 h 93"/>
                  <a:gd name="T6" fmla="*/ 0 w 157"/>
                  <a:gd name="T7" fmla="*/ 0 h 93"/>
                  <a:gd name="T8" fmla="*/ 0 w 157"/>
                  <a:gd name="T9" fmla="*/ 0 h 93"/>
                  <a:gd name="T10" fmla="*/ 0 w 157"/>
                  <a:gd name="T11" fmla="*/ 0 h 93"/>
                  <a:gd name="T12" fmla="*/ 0 w 157"/>
                  <a:gd name="T13" fmla="*/ 0 h 93"/>
                  <a:gd name="T14" fmla="*/ 0 w 157"/>
                  <a:gd name="T15" fmla="*/ 0 h 93"/>
                  <a:gd name="T16" fmla="*/ 0 w 157"/>
                  <a:gd name="T17" fmla="*/ 0 h 93"/>
                  <a:gd name="T18" fmla="*/ 0 w 157"/>
                  <a:gd name="T19" fmla="*/ 0 h 93"/>
                  <a:gd name="T20" fmla="*/ 0 w 157"/>
                  <a:gd name="T21" fmla="*/ 0 h 93"/>
                  <a:gd name="T22" fmla="*/ 0 w 157"/>
                  <a:gd name="T23" fmla="*/ 0 h 93"/>
                  <a:gd name="T24" fmla="*/ 0 w 157"/>
                  <a:gd name="T25" fmla="*/ 0 h 93"/>
                  <a:gd name="T26" fmla="*/ 0 w 157"/>
                  <a:gd name="T27" fmla="*/ 0 h 93"/>
                  <a:gd name="T28" fmla="*/ 0 w 157"/>
                  <a:gd name="T29" fmla="*/ 0 h 93"/>
                  <a:gd name="T30" fmla="*/ 0 w 157"/>
                  <a:gd name="T31" fmla="*/ 0 h 93"/>
                  <a:gd name="T32" fmla="*/ 0 w 157"/>
                  <a:gd name="T33" fmla="*/ 0 h 93"/>
                  <a:gd name="T34" fmla="*/ 0 w 157"/>
                  <a:gd name="T35" fmla="*/ 0 h 93"/>
                  <a:gd name="T36" fmla="*/ 0 w 157"/>
                  <a:gd name="T37" fmla="*/ 0 h 93"/>
                  <a:gd name="T38" fmla="*/ 0 w 157"/>
                  <a:gd name="T39" fmla="*/ 0 h 93"/>
                  <a:gd name="T40" fmla="*/ 0 w 157"/>
                  <a:gd name="T41" fmla="*/ 0 h 93"/>
                  <a:gd name="T42" fmla="*/ 0 w 157"/>
                  <a:gd name="T43" fmla="*/ 0 h 93"/>
                  <a:gd name="T44" fmla="*/ 0 w 157"/>
                  <a:gd name="T45" fmla="*/ 0 h 93"/>
                  <a:gd name="T46" fmla="*/ 0 w 157"/>
                  <a:gd name="T47" fmla="*/ 0 h 93"/>
                  <a:gd name="T48" fmla="*/ 0 w 157"/>
                  <a:gd name="T49" fmla="*/ 0 h 93"/>
                  <a:gd name="T50" fmla="*/ 0 w 157"/>
                  <a:gd name="T51" fmla="*/ 0 h 93"/>
                  <a:gd name="T52" fmla="*/ 0 w 157"/>
                  <a:gd name="T53" fmla="*/ 0 h 93"/>
                  <a:gd name="T54" fmla="*/ 0 w 157"/>
                  <a:gd name="T55" fmla="*/ 0 h 93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57"/>
                  <a:gd name="T85" fmla="*/ 0 h 93"/>
                  <a:gd name="T86" fmla="*/ 157 w 157"/>
                  <a:gd name="T87" fmla="*/ 93 h 93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57" h="93">
                    <a:moveTo>
                      <a:pt x="78" y="93"/>
                    </a:moveTo>
                    <a:lnTo>
                      <a:pt x="48" y="83"/>
                    </a:lnTo>
                    <a:lnTo>
                      <a:pt x="33" y="75"/>
                    </a:lnTo>
                    <a:lnTo>
                      <a:pt x="20" y="68"/>
                    </a:lnTo>
                    <a:lnTo>
                      <a:pt x="10" y="59"/>
                    </a:lnTo>
                    <a:lnTo>
                      <a:pt x="4" y="49"/>
                    </a:lnTo>
                    <a:lnTo>
                      <a:pt x="0" y="40"/>
                    </a:lnTo>
                    <a:lnTo>
                      <a:pt x="1" y="33"/>
                    </a:lnTo>
                    <a:lnTo>
                      <a:pt x="2" y="27"/>
                    </a:lnTo>
                    <a:lnTo>
                      <a:pt x="18" y="17"/>
                    </a:lnTo>
                    <a:lnTo>
                      <a:pt x="33" y="10"/>
                    </a:lnTo>
                    <a:lnTo>
                      <a:pt x="48" y="5"/>
                    </a:lnTo>
                    <a:lnTo>
                      <a:pt x="61" y="1"/>
                    </a:lnTo>
                    <a:lnTo>
                      <a:pt x="74" y="0"/>
                    </a:lnTo>
                    <a:lnTo>
                      <a:pt x="86" y="0"/>
                    </a:lnTo>
                    <a:lnTo>
                      <a:pt x="108" y="5"/>
                    </a:lnTo>
                    <a:lnTo>
                      <a:pt x="126" y="14"/>
                    </a:lnTo>
                    <a:lnTo>
                      <a:pt x="141" y="24"/>
                    </a:lnTo>
                    <a:lnTo>
                      <a:pt x="152" y="32"/>
                    </a:lnTo>
                    <a:lnTo>
                      <a:pt x="157" y="40"/>
                    </a:lnTo>
                    <a:lnTo>
                      <a:pt x="157" y="56"/>
                    </a:lnTo>
                    <a:lnTo>
                      <a:pt x="152" y="68"/>
                    </a:lnTo>
                    <a:lnTo>
                      <a:pt x="146" y="78"/>
                    </a:lnTo>
                    <a:lnTo>
                      <a:pt x="137" y="84"/>
                    </a:lnTo>
                    <a:lnTo>
                      <a:pt x="125" y="88"/>
                    </a:lnTo>
                    <a:lnTo>
                      <a:pt x="112" y="90"/>
                    </a:lnTo>
                    <a:lnTo>
                      <a:pt x="97" y="91"/>
                    </a:lnTo>
                    <a:lnTo>
                      <a:pt x="78" y="93"/>
                    </a:lnTo>
                    <a:close/>
                  </a:path>
                </a:pathLst>
              </a:custGeom>
              <a:solidFill>
                <a:srgbClr val="FF0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87" name="Freeform 241">
                <a:extLst>
                  <a:ext uri="{FF2B5EF4-FFF2-40B4-BE49-F238E27FC236}">
                    <a16:creationId xmlns:a16="http://schemas.microsoft.com/office/drawing/2014/main" id="{AE783611-CBDC-1312-069B-AE7C7F7731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1" y="2868"/>
                <a:ext cx="34" cy="20"/>
              </a:xfrm>
              <a:custGeom>
                <a:avLst/>
                <a:gdLst>
                  <a:gd name="T0" fmla="*/ 0 w 103"/>
                  <a:gd name="T1" fmla="*/ 0 h 60"/>
                  <a:gd name="T2" fmla="*/ 0 w 103"/>
                  <a:gd name="T3" fmla="*/ 0 h 60"/>
                  <a:gd name="T4" fmla="*/ 0 w 103"/>
                  <a:gd name="T5" fmla="*/ 0 h 60"/>
                  <a:gd name="T6" fmla="*/ 0 w 103"/>
                  <a:gd name="T7" fmla="*/ 0 h 60"/>
                  <a:gd name="T8" fmla="*/ 0 w 103"/>
                  <a:gd name="T9" fmla="*/ 0 h 60"/>
                  <a:gd name="T10" fmla="*/ 0 w 103"/>
                  <a:gd name="T11" fmla="*/ 0 h 60"/>
                  <a:gd name="T12" fmla="*/ 0 w 103"/>
                  <a:gd name="T13" fmla="*/ 0 h 60"/>
                  <a:gd name="T14" fmla="*/ 0 w 103"/>
                  <a:gd name="T15" fmla="*/ 0 h 60"/>
                  <a:gd name="T16" fmla="*/ 0 w 103"/>
                  <a:gd name="T17" fmla="*/ 0 h 60"/>
                  <a:gd name="T18" fmla="*/ 0 w 103"/>
                  <a:gd name="T19" fmla="*/ 0 h 60"/>
                  <a:gd name="T20" fmla="*/ 0 w 103"/>
                  <a:gd name="T21" fmla="*/ 0 h 60"/>
                  <a:gd name="T22" fmla="*/ 0 w 103"/>
                  <a:gd name="T23" fmla="*/ 0 h 60"/>
                  <a:gd name="T24" fmla="*/ 0 w 103"/>
                  <a:gd name="T25" fmla="*/ 0 h 60"/>
                  <a:gd name="T26" fmla="*/ 0 w 103"/>
                  <a:gd name="T27" fmla="*/ 0 h 60"/>
                  <a:gd name="T28" fmla="*/ 0 w 103"/>
                  <a:gd name="T29" fmla="*/ 0 h 60"/>
                  <a:gd name="T30" fmla="*/ 0 w 103"/>
                  <a:gd name="T31" fmla="*/ 0 h 60"/>
                  <a:gd name="T32" fmla="*/ 0 w 103"/>
                  <a:gd name="T33" fmla="*/ 0 h 60"/>
                  <a:gd name="T34" fmla="*/ 0 w 103"/>
                  <a:gd name="T35" fmla="*/ 0 h 60"/>
                  <a:gd name="T36" fmla="*/ 0 w 103"/>
                  <a:gd name="T37" fmla="*/ 0 h 60"/>
                  <a:gd name="T38" fmla="*/ 0 w 103"/>
                  <a:gd name="T39" fmla="*/ 0 h 60"/>
                  <a:gd name="T40" fmla="*/ 0 w 103"/>
                  <a:gd name="T41" fmla="*/ 0 h 60"/>
                  <a:gd name="T42" fmla="*/ 0 w 103"/>
                  <a:gd name="T43" fmla="*/ 0 h 60"/>
                  <a:gd name="T44" fmla="*/ 0 w 103"/>
                  <a:gd name="T45" fmla="*/ 0 h 60"/>
                  <a:gd name="T46" fmla="*/ 0 w 103"/>
                  <a:gd name="T47" fmla="*/ 0 h 60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03"/>
                  <a:gd name="T73" fmla="*/ 0 h 60"/>
                  <a:gd name="T74" fmla="*/ 103 w 103"/>
                  <a:gd name="T75" fmla="*/ 60 h 60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03" h="60">
                    <a:moveTo>
                      <a:pt x="0" y="29"/>
                    </a:moveTo>
                    <a:lnTo>
                      <a:pt x="4" y="20"/>
                    </a:lnTo>
                    <a:lnTo>
                      <a:pt x="9" y="12"/>
                    </a:lnTo>
                    <a:lnTo>
                      <a:pt x="15" y="7"/>
                    </a:lnTo>
                    <a:lnTo>
                      <a:pt x="21" y="2"/>
                    </a:lnTo>
                    <a:lnTo>
                      <a:pt x="30" y="0"/>
                    </a:lnTo>
                    <a:lnTo>
                      <a:pt x="38" y="0"/>
                    </a:lnTo>
                    <a:lnTo>
                      <a:pt x="56" y="1"/>
                    </a:lnTo>
                    <a:lnTo>
                      <a:pt x="73" y="6"/>
                    </a:lnTo>
                    <a:lnTo>
                      <a:pt x="87" y="15"/>
                    </a:lnTo>
                    <a:lnTo>
                      <a:pt x="94" y="21"/>
                    </a:lnTo>
                    <a:lnTo>
                      <a:pt x="98" y="26"/>
                    </a:lnTo>
                    <a:lnTo>
                      <a:pt x="101" y="32"/>
                    </a:lnTo>
                    <a:lnTo>
                      <a:pt x="103" y="37"/>
                    </a:lnTo>
                    <a:lnTo>
                      <a:pt x="100" y="43"/>
                    </a:lnTo>
                    <a:lnTo>
                      <a:pt x="96" y="48"/>
                    </a:lnTo>
                    <a:lnTo>
                      <a:pt x="84" y="55"/>
                    </a:lnTo>
                    <a:lnTo>
                      <a:pt x="68" y="60"/>
                    </a:lnTo>
                    <a:lnTo>
                      <a:pt x="51" y="60"/>
                    </a:lnTo>
                    <a:lnTo>
                      <a:pt x="33" y="57"/>
                    </a:lnTo>
                    <a:lnTo>
                      <a:pt x="19" y="50"/>
                    </a:lnTo>
                    <a:lnTo>
                      <a:pt x="6" y="42"/>
                    </a:lnTo>
                    <a:lnTo>
                      <a:pt x="3" y="36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88" name="Freeform 242">
                <a:extLst>
                  <a:ext uri="{FF2B5EF4-FFF2-40B4-BE49-F238E27FC236}">
                    <a16:creationId xmlns:a16="http://schemas.microsoft.com/office/drawing/2014/main" id="{71A0B0A5-482B-A1C5-8637-10BDCBBC30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3" y="2860"/>
                <a:ext cx="33" cy="20"/>
              </a:xfrm>
              <a:custGeom>
                <a:avLst/>
                <a:gdLst>
                  <a:gd name="T0" fmla="*/ 0 w 101"/>
                  <a:gd name="T1" fmla="*/ 0 h 62"/>
                  <a:gd name="T2" fmla="*/ 0 w 101"/>
                  <a:gd name="T3" fmla="*/ 0 h 62"/>
                  <a:gd name="T4" fmla="*/ 0 w 101"/>
                  <a:gd name="T5" fmla="*/ 0 h 62"/>
                  <a:gd name="T6" fmla="*/ 0 w 101"/>
                  <a:gd name="T7" fmla="*/ 0 h 62"/>
                  <a:gd name="T8" fmla="*/ 0 w 101"/>
                  <a:gd name="T9" fmla="*/ 0 h 62"/>
                  <a:gd name="T10" fmla="*/ 0 w 101"/>
                  <a:gd name="T11" fmla="*/ 0 h 62"/>
                  <a:gd name="T12" fmla="*/ 0 w 101"/>
                  <a:gd name="T13" fmla="*/ 0 h 62"/>
                  <a:gd name="T14" fmla="*/ 0 w 101"/>
                  <a:gd name="T15" fmla="*/ 0 h 62"/>
                  <a:gd name="T16" fmla="*/ 0 w 101"/>
                  <a:gd name="T17" fmla="*/ 0 h 62"/>
                  <a:gd name="T18" fmla="*/ 0 w 101"/>
                  <a:gd name="T19" fmla="*/ 0 h 62"/>
                  <a:gd name="T20" fmla="*/ 0 w 101"/>
                  <a:gd name="T21" fmla="*/ 0 h 62"/>
                  <a:gd name="T22" fmla="*/ 0 w 101"/>
                  <a:gd name="T23" fmla="*/ 0 h 62"/>
                  <a:gd name="T24" fmla="*/ 0 w 101"/>
                  <a:gd name="T25" fmla="*/ 0 h 62"/>
                  <a:gd name="T26" fmla="*/ 0 w 101"/>
                  <a:gd name="T27" fmla="*/ 0 h 62"/>
                  <a:gd name="T28" fmla="*/ 0 w 101"/>
                  <a:gd name="T29" fmla="*/ 0 h 62"/>
                  <a:gd name="T30" fmla="*/ 0 w 101"/>
                  <a:gd name="T31" fmla="*/ 0 h 62"/>
                  <a:gd name="T32" fmla="*/ 0 w 101"/>
                  <a:gd name="T33" fmla="*/ 0 h 62"/>
                  <a:gd name="T34" fmla="*/ 0 w 101"/>
                  <a:gd name="T35" fmla="*/ 0 h 62"/>
                  <a:gd name="T36" fmla="*/ 0 w 101"/>
                  <a:gd name="T37" fmla="*/ 0 h 62"/>
                  <a:gd name="T38" fmla="*/ 0 w 101"/>
                  <a:gd name="T39" fmla="*/ 0 h 62"/>
                  <a:gd name="T40" fmla="*/ 0 w 101"/>
                  <a:gd name="T41" fmla="*/ 0 h 62"/>
                  <a:gd name="T42" fmla="*/ 0 w 101"/>
                  <a:gd name="T43" fmla="*/ 0 h 62"/>
                  <a:gd name="T44" fmla="*/ 0 w 101"/>
                  <a:gd name="T45" fmla="*/ 0 h 62"/>
                  <a:gd name="T46" fmla="*/ 0 w 101"/>
                  <a:gd name="T47" fmla="*/ 0 h 62"/>
                  <a:gd name="T48" fmla="*/ 0 w 101"/>
                  <a:gd name="T49" fmla="*/ 0 h 6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01"/>
                  <a:gd name="T76" fmla="*/ 0 h 62"/>
                  <a:gd name="T77" fmla="*/ 101 w 101"/>
                  <a:gd name="T78" fmla="*/ 62 h 62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01" h="62">
                    <a:moveTo>
                      <a:pt x="0" y="19"/>
                    </a:moveTo>
                    <a:lnTo>
                      <a:pt x="0" y="13"/>
                    </a:lnTo>
                    <a:lnTo>
                      <a:pt x="4" y="7"/>
                    </a:lnTo>
                    <a:lnTo>
                      <a:pt x="9" y="3"/>
                    </a:lnTo>
                    <a:lnTo>
                      <a:pt x="16" y="0"/>
                    </a:lnTo>
                    <a:lnTo>
                      <a:pt x="25" y="0"/>
                    </a:lnTo>
                    <a:lnTo>
                      <a:pt x="34" y="0"/>
                    </a:lnTo>
                    <a:lnTo>
                      <a:pt x="54" y="5"/>
                    </a:lnTo>
                    <a:lnTo>
                      <a:pt x="75" y="15"/>
                    </a:lnTo>
                    <a:lnTo>
                      <a:pt x="83" y="21"/>
                    </a:lnTo>
                    <a:lnTo>
                      <a:pt x="91" y="28"/>
                    </a:lnTo>
                    <a:lnTo>
                      <a:pt x="97" y="35"/>
                    </a:lnTo>
                    <a:lnTo>
                      <a:pt x="99" y="42"/>
                    </a:lnTo>
                    <a:lnTo>
                      <a:pt x="101" y="51"/>
                    </a:lnTo>
                    <a:lnTo>
                      <a:pt x="99" y="60"/>
                    </a:lnTo>
                    <a:lnTo>
                      <a:pt x="94" y="62"/>
                    </a:lnTo>
                    <a:lnTo>
                      <a:pt x="90" y="62"/>
                    </a:lnTo>
                    <a:lnTo>
                      <a:pt x="76" y="61"/>
                    </a:lnTo>
                    <a:lnTo>
                      <a:pt x="60" y="56"/>
                    </a:lnTo>
                    <a:lnTo>
                      <a:pt x="43" y="47"/>
                    </a:lnTo>
                    <a:lnTo>
                      <a:pt x="27" y="39"/>
                    </a:lnTo>
                    <a:lnTo>
                      <a:pt x="13" y="30"/>
                    </a:lnTo>
                    <a:lnTo>
                      <a:pt x="4" y="24"/>
                    </a:lnTo>
                    <a:lnTo>
                      <a:pt x="1" y="21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9433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89" name="Freeform 243">
                <a:extLst>
                  <a:ext uri="{FF2B5EF4-FFF2-40B4-BE49-F238E27FC236}">
                    <a16:creationId xmlns:a16="http://schemas.microsoft.com/office/drawing/2014/main" id="{8230C425-56FD-210A-9802-A422C97D40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7" y="2852"/>
                <a:ext cx="26" cy="17"/>
              </a:xfrm>
              <a:custGeom>
                <a:avLst/>
                <a:gdLst>
                  <a:gd name="T0" fmla="*/ 0 w 78"/>
                  <a:gd name="T1" fmla="*/ 0 h 51"/>
                  <a:gd name="T2" fmla="*/ 0 w 78"/>
                  <a:gd name="T3" fmla="*/ 0 h 51"/>
                  <a:gd name="T4" fmla="*/ 0 w 78"/>
                  <a:gd name="T5" fmla="*/ 0 h 51"/>
                  <a:gd name="T6" fmla="*/ 0 w 78"/>
                  <a:gd name="T7" fmla="*/ 0 h 51"/>
                  <a:gd name="T8" fmla="*/ 0 w 78"/>
                  <a:gd name="T9" fmla="*/ 0 h 51"/>
                  <a:gd name="T10" fmla="*/ 0 w 78"/>
                  <a:gd name="T11" fmla="*/ 0 h 51"/>
                  <a:gd name="T12" fmla="*/ 0 w 78"/>
                  <a:gd name="T13" fmla="*/ 0 h 51"/>
                  <a:gd name="T14" fmla="*/ 0 w 78"/>
                  <a:gd name="T15" fmla="*/ 0 h 51"/>
                  <a:gd name="T16" fmla="*/ 0 w 78"/>
                  <a:gd name="T17" fmla="*/ 0 h 51"/>
                  <a:gd name="T18" fmla="*/ 0 w 78"/>
                  <a:gd name="T19" fmla="*/ 0 h 51"/>
                  <a:gd name="T20" fmla="*/ 0 w 78"/>
                  <a:gd name="T21" fmla="*/ 0 h 51"/>
                  <a:gd name="T22" fmla="*/ 0 w 78"/>
                  <a:gd name="T23" fmla="*/ 0 h 51"/>
                  <a:gd name="T24" fmla="*/ 0 w 78"/>
                  <a:gd name="T25" fmla="*/ 0 h 51"/>
                  <a:gd name="T26" fmla="*/ 0 w 78"/>
                  <a:gd name="T27" fmla="*/ 0 h 51"/>
                  <a:gd name="T28" fmla="*/ 0 w 78"/>
                  <a:gd name="T29" fmla="*/ 0 h 51"/>
                  <a:gd name="T30" fmla="*/ 0 w 78"/>
                  <a:gd name="T31" fmla="*/ 0 h 51"/>
                  <a:gd name="T32" fmla="*/ 0 w 78"/>
                  <a:gd name="T33" fmla="*/ 0 h 51"/>
                  <a:gd name="T34" fmla="*/ 0 w 78"/>
                  <a:gd name="T35" fmla="*/ 0 h 51"/>
                  <a:gd name="T36" fmla="*/ 0 w 78"/>
                  <a:gd name="T37" fmla="*/ 0 h 5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78"/>
                  <a:gd name="T58" fmla="*/ 0 h 51"/>
                  <a:gd name="T59" fmla="*/ 78 w 78"/>
                  <a:gd name="T60" fmla="*/ 51 h 51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78" h="51">
                    <a:moveTo>
                      <a:pt x="0" y="23"/>
                    </a:moveTo>
                    <a:lnTo>
                      <a:pt x="4" y="16"/>
                    </a:lnTo>
                    <a:lnTo>
                      <a:pt x="9" y="9"/>
                    </a:lnTo>
                    <a:lnTo>
                      <a:pt x="16" y="4"/>
                    </a:lnTo>
                    <a:lnTo>
                      <a:pt x="25" y="1"/>
                    </a:lnTo>
                    <a:lnTo>
                      <a:pt x="35" y="0"/>
                    </a:lnTo>
                    <a:lnTo>
                      <a:pt x="48" y="2"/>
                    </a:lnTo>
                    <a:lnTo>
                      <a:pt x="62" y="7"/>
                    </a:lnTo>
                    <a:lnTo>
                      <a:pt x="78" y="15"/>
                    </a:lnTo>
                    <a:lnTo>
                      <a:pt x="78" y="22"/>
                    </a:lnTo>
                    <a:lnTo>
                      <a:pt x="75" y="28"/>
                    </a:lnTo>
                    <a:lnTo>
                      <a:pt x="66" y="38"/>
                    </a:lnTo>
                    <a:lnTo>
                      <a:pt x="55" y="46"/>
                    </a:lnTo>
                    <a:lnTo>
                      <a:pt x="42" y="51"/>
                    </a:lnTo>
                    <a:lnTo>
                      <a:pt x="28" y="51"/>
                    </a:lnTo>
                    <a:lnTo>
                      <a:pt x="16" y="47"/>
                    </a:lnTo>
                    <a:lnTo>
                      <a:pt x="6" y="38"/>
                    </a:lnTo>
                    <a:lnTo>
                      <a:pt x="3" y="32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8761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90" name="Freeform 244">
                <a:extLst>
                  <a:ext uri="{FF2B5EF4-FFF2-40B4-BE49-F238E27FC236}">
                    <a16:creationId xmlns:a16="http://schemas.microsoft.com/office/drawing/2014/main" id="{5546C4A8-88C4-0F87-18F3-0A852FFD45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6" y="2588"/>
                <a:ext cx="226" cy="275"/>
              </a:xfrm>
              <a:custGeom>
                <a:avLst/>
                <a:gdLst>
                  <a:gd name="T0" fmla="*/ 0 w 676"/>
                  <a:gd name="T1" fmla="*/ 0 h 826"/>
                  <a:gd name="T2" fmla="*/ 0 w 676"/>
                  <a:gd name="T3" fmla="*/ 0 h 826"/>
                  <a:gd name="T4" fmla="*/ 0 w 676"/>
                  <a:gd name="T5" fmla="*/ 0 h 826"/>
                  <a:gd name="T6" fmla="*/ 0 w 676"/>
                  <a:gd name="T7" fmla="*/ 0 h 826"/>
                  <a:gd name="T8" fmla="*/ 0 w 676"/>
                  <a:gd name="T9" fmla="*/ 0 h 826"/>
                  <a:gd name="T10" fmla="*/ 0 w 676"/>
                  <a:gd name="T11" fmla="*/ 0 h 826"/>
                  <a:gd name="T12" fmla="*/ 0 w 676"/>
                  <a:gd name="T13" fmla="*/ 0 h 826"/>
                  <a:gd name="T14" fmla="*/ 0 w 676"/>
                  <a:gd name="T15" fmla="*/ 0 h 826"/>
                  <a:gd name="T16" fmla="*/ 0 w 676"/>
                  <a:gd name="T17" fmla="*/ 0 h 826"/>
                  <a:gd name="T18" fmla="*/ 0 w 676"/>
                  <a:gd name="T19" fmla="*/ 0 h 826"/>
                  <a:gd name="T20" fmla="*/ 0 w 676"/>
                  <a:gd name="T21" fmla="*/ 0 h 826"/>
                  <a:gd name="T22" fmla="*/ 0 w 676"/>
                  <a:gd name="T23" fmla="*/ 0 h 826"/>
                  <a:gd name="T24" fmla="*/ 0 w 676"/>
                  <a:gd name="T25" fmla="*/ 0 h 826"/>
                  <a:gd name="T26" fmla="*/ 0 w 676"/>
                  <a:gd name="T27" fmla="*/ 0 h 826"/>
                  <a:gd name="T28" fmla="*/ 0 w 676"/>
                  <a:gd name="T29" fmla="*/ 0 h 826"/>
                  <a:gd name="T30" fmla="*/ 0 w 676"/>
                  <a:gd name="T31" fmla="*/ 0 h 826"/>
                  <a:gd name="T32" fmla="*/ 0 w 676"/>
                  <a:gd name="T33" fmla="*/ 0 h 826"/>
                  <a:gd name="T34" fmla="*/ 0 w 676"/>
                  <a:gd name="T35" fmla="*/ 0 h 826"/>
                  <a:gd name="T36" fmla="*/ 0 w 676"/>
                  <a:gd name="T37" fmla="*/ 0 h 826"/>
                  <a:gd name="T38" fmla="*/ 0 w 676"/>
                  <a:gd name="T39" fmla="*/ 0 h 826"/>
                  <a:gd name="T40" fmla="*/ 0 w 676"/>
                  <a:gd name="T41" fmla="*/ 0 h 826"/>
                  <a:gd name="T42" fmla="*/ 0 w 676"/>
                  <a:gd name="T43" fmla="*/ 0 h 826"/>
                  <a:gd name="T44" fmla="*/ 0 w 676"/>
                  <a:gd name="T45" fmla="*/ 0 h 826"/>
                  <a:gd name="T46" fmla="*/ 0 w 676"/>
                  <a:gd name="T47" fmla="*/ 0 h 826"/>
                  <a:gd name="T48" fmla="*/ 0 w 676"/>
                  <a:gd name="T49" fmla="*/ 0 h 826"/>
                  <a:gd name="T50" fmla="*/ 0 w 676"/>
                  <a:gd name="T51" fmla="*/ 0 h 826"/>
                  <a:gd name="T52" fmla="*/ 0 w 676"/>
                  <a:gd name="T53" fmla="*/ 0 h 826"/>
                  <a:gd name="T54" fmla="*/ 0 w 676"/>
                  <a:gd name="T55" fmla="*/ 0 h 826"/>
                  <a:gd name="T56" fmla="*/ 0 w 676"/>
                  <a:gd name="T57" fmla="*/ 0 h 826"/>
                  <a:gd name="T58" fmla="*/ 0 w 676"/>
                  <a:gd name="T59" fmla="*/ 0 h 826"/>
                  <a:gd name="T60" fmla="*/ 0 w 676"/>
                  <a:gd name="T61" fmla="*/ 0 h 826"/>
                  <a:gd name="T62" fmla="*/ 0 w 676"/>
                  <a:gd name="T63" fmla="*/ 0 h 826"/>
                  <a:gd name="T64" fmla="*/ 0 w 676"/>
                  <a:gd name="T65" fmla="*/ 0 h 826"/>
                  <a:gd name="T66" fmla="*/ 0 w 676"/>
                  <a:gd name="T67" fmla="*/ 0 h 826"/>
                  <a:gd name="T68" fmla="*/ 0 w 676"/>
                  <a:gd name="T69" fmla="*/ 0 h 826"/>
                  <a:gd name="T70" fmla="*/ 0 w 676"/>
                  <a:gd name="T71" fmla="*/ 0 h 826"/>
                  <a:gd name="T72" fmla="*/ 0 w 676"/>
                  <a:gd name="T73" fmla="*/ 0 h 826"/>
                  <a:gd name="T74" fmla="*/ 0 w 676"/>
                  <a:gd name="T75" fmla="*/ 0 h 826"/>
                  <a:gd name="T76" fmla="*/ 0 w 676"/>
                  <a:gd name="T77" fmla="*/ 0 h 826"/>
                  <a:gd name="T78" fmla="*/ 0 w 676"/>
                  <a:gd name="T79" fmla="*/ 0 h 826"/>
                  <a:gd name="T80" fmla="*/ 0 w 676"/>
                  <a:gd name="T81" fmla="*/ 0 h 826"/>
                  <a:gd name="T82" fmla="*/ 0 w 676"/>
                  <a:gd name="T83" fmla="*/ 0 h 826"/>
                  <a:gd name="T84" fmla="*/ 0 w 676"/>
                  <a:gd name="T85" fmla="*/ 0 h 826"/>
                  <a:gd name="T86" fmla="*/ 0 w 676"/>
                  <a:gd name="T87" fmla="*/ 0 h 826"/>
                  <a:gd name="T88" fmla="*/ 0 w 676"/>
                  <a:gd name="T89" fmla="*/ 0 h 826"/>
                  <a:gd name="T90" fmla="*/ 0 w 676"/>
                  <a:gd name="T91" fmla="*/ 0 h 826"/>
                  <a:gd name="T92" fmla="*/ 0 w 676"/>
                  <a:gd name="T93" fmla="*/ 0 h 826"/>
                  <a:gd name="T94" fmla="*/ 0 w 676"/>
                  <a:gd name="T95" fmla="*/ 0 h 826"/>
                  <a:gd name="T96" fmla="*/ 0 w 676"/>
                  <a:gd name="T97" fmla="*/ 0 h 826"/>
                  <a:gd name="T98" fmla="*/ 0 w 676"/>
                  <a:gd name="T99" fmla="*/ 0 h 826"/>
                  <a:gd name="T100" fmla="*/ 0 w 676"/>
                  <a:gd name="T101" fmla="*/ 0 h 826"/>
                  <a:gd name="T102" fmla="*/ 0 w 676"/>
                  <a:gd name="T103" fmla="*/ 0 h 826"/>
                  <a:gd name="T104" fmla="*/ 0 w 676"/>
                  <a:gd name="T105" fmla="*/ 0 h 82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676"/>
                  <a:gd name="T160" fmla="*/ 0 h 826"/>
                  <a:gd name="T161" fmla="*/ 676 w 676"/>
                  <a:gd name="T162" fmla="*/ 826 h 82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676" h="826">
                    <a:moveTo>
                      <a:pt x="117" y="824"/>
                    </a:moveTo>
                    <a:lnTo>
                      <a:pt x="103" y="824"/>
                    </a:lnTo>
                    <a:lnTo>
                      <a:pt x="91" y="820"/>
                    </a:lnTo>
                    <a:lnTo>
                      <a:pt x="80" y="813"/>
                    </a:lnTo>
                    <a:lnTo>
                      <a:pt x="70" y="803"/>
                    </a:lnTo>
                    <a:lnTo>
                      <a:pt x="59" y="789"/>
                    </a:lnTo>
                    <a:lnTo>
                      <a:pt x="50" y="774"/>
                    </a:lnTo>
                    <a:lnTo>
                      <a:pt x="34" y="740"/>
                    </a:lnTo>
                    <a:lnTo>
                      <a:pt x="22" y="703"/>
                    </a:lnTo>
                    <a:lnTo>
                      <a:pt x="12" y="667"/>
                    </a:lnTo>
                    <a:lnTo>
                      <a:pt x="9" y="651"/>
                    </a:lnTo>
                    <a:lnTo>
                      <a:pt x="5" y="636"/>
                    </a:lnTo>
                    <a:lnTo>
                      <a:pt x="2" y="625"/>
                    </a:lnTo>
                    <a:lnTo>
                      <a:pt x="1" y="616"/>
                    </a:lnTo>
                    <a:lnTo>
                      <a:pt x="0" y="587"/>
                    </a:lnTo>
                    <a:lnTo>
                      <a:pt x="1" y="558"/>
                    </a:lnTo>
                    <a:lnTo>
                      <a:pt x="6" y="506"/>
                    </a:lnTo>
                    <a:lnTo>
                      <a:pt x="16" y="458"/>
                    </a:lnTo>
                    <a:lnTo>
                      <a:pt x="31" y="415"/>
                    </a:lnTo>
                    <a:lnTo>
                      <a:pt x="47" y="375"/>
                    </a:lnTo>
                    <a:lnTo>
                      <a:pt x="65" y="340"/>
                    </a:lnTo>
                    <a:lnTo>
                      <a:pt x="85" y="310"/>
                    </a:lnTo>
                    <a:lnTo>
                      <a:pt x="104" y="284"/>
                    </a:lnTo>
                    <a:lnTo>
                      <a:pt x="107" y="278"/>
                    </a:lnTo>
                    <a:lnTo>
                      <a:pt x="110" y="270"/>
                    </a:lnTo>
                    <a:lnTo>
                      <a:pt x="117" y="262"/>
                    </a:lnTo>
                    <a:lnTo>
                      <a:pt x="125" y="252"/>
                    </a:lnTo>
                    <a:lnTo>
                      <a:pt x="135" y="242"/>
                    </a:lnTo>
                    <a:lnTo>
                      <a:pt x="146" y="231"/>
                    </a:lnTo>
                    <a:lnTo>
                      <a:pt x="158" y="219"/>
                    </a:lnTo>
                    <a:lnTo>
                      <a:pt x="173" y="206"/>
                    </a:lnTo>
                    <a:lnTo>
                      <a:pt x="205" y="180"/>
                    </a:lnTo>
                    <a:lnTo>
                      <a:pt x="242" y="154"/>
                    </a:lnTo>
                    <a:lnTo>
                      <a:pt x="281" y="127"/>
                    </a:lnTo>
                    <a:lnTo>
                      <a:pt x="324" y="100"/>
                    </a:lnTo>
                    <a:lnTo>
                      <a:pt x="368" y="75"/>
                    </a:lnTo>
                    <a:lnTo>
                      <a:pt x="414" y="53"/>
                    </a:lnTo>
                    <a:lnTo>
                      <a:pt x="459" y="33"/>
                    </a:lnTo>
                    <a:lnTo>
                      <a:pt x="503" y="17"/>
                    </a:lnTo>
                    <a:lnTo>
                      <a:pt x="525" y="11"/>
                    </a:lnTo>
                    <a:lnTo>
                      <a:pt x="547" y="6"/>
                    </a:lnTo>
                    <a:lnTo>
                      <a:pt x="567" y="2"/>
                    </a:lnTo>
                    <a:lnTo>
                      <a:pt x="588" y="1"/>
                    </a:lnTo>
                    <a:lnTo>
                      <a:pt x="606" y="0"/>
                    </a:lnTo>
                    <a:lnTo>
                      <a:pt x="625" y="1"/>
                    </a:lnTo>
                    <a:lnTo>
                      <a:pt x="642" y="5"/>
                    </a:lnTo>
                    <a:lnTo>
                      <a:pt x="658" y="10"/>
                    </a:lnTo>
                    <a:lnTo>
                      <a:pt x="666" y="12"/>
                    </a:lnTo>
                    <a:lnTo>
                      <a:pt x="671" y="16"/>
                    </a:lnTo>
                    <a:lnTo>
                      <a:pt x="675" y="21"/>
                    </a:lnTo>
                    <a:lnTo>
                      <a:pt x="676" y="27"/>
                    </a:lnTo>
                    <a:lnTo>
                      <a:pt x="675" y="34"/>
                    </a:lnTo>
                    <a:lnTo>
                      <a:pt x="674" y="42"/>
                    </a:lnTo>
                    <a:lnTo>
                      <a:pt x="666" y="57"/>
                    </a:lnTo>
                    <a:lnTo>
                      <a:pt x="657" y="73"/>
                    </a:lnTo>
                    <a:lnTo>
                      <a:pt x="644" y="88"/>
                    </a:lnTo>
                    <a:lnTo>
                      <a:pt x="633" y="99"/>
                    </a:lnTo>
                    <a:lnTo>
                      <a:pt x="625" y="107"/>
                    </a:lnTo>
                    <a:lnTo>
                      <a:pt x="612" y="126"/>
                    </a:lnTo>
                    <a:lnTo>
                      <a:pt x="600" y="142"/>
                    </a:lnTo>
                    <a:lnTo>
                      <a:pt x="589" y="157"/>
                    </a:lnTo>
                    <a:lnTo>
                      <a:pt x="578" y="172"/>
                    </a:lnTo>
                    <a:lnTo>
                      <a:pt x="557" y="196"/>
                    </a:lnTo>
                    <a:lnTo>
                      <a:pt x="550" y="207"/>
                    </a:lnTo>
                    <a:lnTo>
                      <a:pt x="543" y="220"/>
                    </a:lnTo>
                    <a:lnTo>
                      <a:pt x="538" y="231"/>
                    </a:lnTo>
                    <a:lnTo>
                      <a:pt x="534" y="243"/>
                    </a:lnTo>
                    <a:lnTo>
                      <a:pt x="533" y="256"/>
                    </a:lnTo>
                    <a:lnTo>
                      <a:pt x="534" y="269"/>
                    </a:lnTo>
                    <a:lnTo>
                      <a:pt x="538" y="284"/>
                    </a:lnTo>
                    <a:lnTo>
                      <a:pt x="545" y="301"/>
                    </a:lnTo>
                    <a:lnTo>
                      <a:pt x="555" y="320"/>
                    </a:lnTo>
                    <a:lnTo>
                      <a:pt x="568" y="340"/>
                    </a:lnTo>
                    <a:lnTo>
                      <a:pt x="572" y="351"/>
                    </a:lnTo>
                    <a:lnTo>
                      <a:pt x="578" y="361"/>
                    </a:lnTo>
                    <a:lnTo>
                      <a:pt x="595" y="384"/>
                    </a:lnTo>
                    <a:lnTo>
                      <a:pt x="612" y="408"/>
                    </a:lnTo>
                    <a:lnTo>
                      <a:pt x="619" y="421"/>
                    </a:lnTo>
                    <a:lnTo>
                      <a:pt x="624" y="433"/>
                    </a:lnTo>
                    <a:lnTo>
                      <a:pt x="621" y="464"/>
                    </a:lnTo>
                    <a:lnTo>
                      <a:pt x="615" y="493"/>
                    </a:lnTo>
                    <a:lnTo>
                      <a:pt x="605" y="519"/>
                    </a:lnTo>
                    <a:lnTo>
                      <a:pt x="592" y="543"/>
                    </a:lnTo>
                    <a:lnTo>
                      <a:pt x="576" y="566"/>
                    </a:lnTo>
                    <a:lnTo>
                      <a:pt x="558" y="585"/>
                    </a:lnTo>
                    <a:lnTo>
                      <a:pt x="538" y="604"/>
                    </a:lnTo>
                    <a:lnTo>
                      <a:pt x="516" y="622"/>
                    </a:lnTo>
                    <a:lnTo>
                      <a:pt x="468" y="655"/>
                    </a:lnTo>
                    <a:lnTo>
                      <a:pt x="417" y="684"/>
                    </a:lnTo>
                    <a:lnTo>
                      <a:pt x="368" y="711"/>
                    </a:lnTo>
                    <a:lnTo>
                      <a:pt x="345" y="726"/>
                    </a:lnTo>
                    <a:lnTo>
                      <a:pt x="323" y="740"/>
                    </a:lnTo>
                    <a:lnTo>
                      <a:pt x="322" y="740"/>
                    </a:lnTo>
                    <a:lnTo>
                      <a:pt x="315" y="742"/>
                    </a:lnTo>
                    <a:lnTo>
                      <a:pt x="307" y="747"/>
                    </a:lnTo>
                    <a:lnTo>
                      <a:pt x="295" y="753"/>
                    </a:lnTo>
                    <a:lnTo>
                      <a:pt x="280" y="760"/>
                    </a:lnTo>
                    <a:lnTo>
                      <a:pt x="264" y="768"/>
                    </a:lnTo>
                    <a:lnTo>
                      <a:pt x="228" y="787"/>
                    </a:lnTo>
                    <a:lnTo>
                      <a:pt x="191" y="803"/>
                    </a:lnTo>
                    <a:lnTo>
                      <a:pt x="174" y="811"/>
                    </a:lnTo>
                    <a:lnTo>
                      <a:pt x="158" y="818"/>
                    </a:lnTo>
                    <a:lnTo>
                      <a:pt x="144" y="823"/>
                    </a:lnTo>
                    <a:lnTo>
                      <a:pt x="131" y="825"/>
                    </a:lnTo>
                    <a:lnTo>
                      <a:pt x="123" y="826"/>
                    </a:lnTo>
                    <a:lnTo>
                      <a:pt x="117" y="824"/>
                    </a:ln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91" name="Freeform 245">
                <a:extLst>
                  <a:ext uri="{FF2B5EF4-FFF2-40B4-BE49-F238E27FC236}">
                    <a16:creationId xmlns:a16="http://schemas.microsoft.com/office/drawing/2014/main" id="{E44E528E-126F-90E1-6D6B-1F43083A9E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1" y="2534"/>
                <a:ext cx="132" cy="319"/>
              </a:xfrm>
              <a:custGeom>
                <a:avLst/>
                <a:gdLst>
                  <a:gd name="T0" fmla="*/ 0 w 394"/>
                  <a:gd name="T1" fmla="*/ 0 h 957"/>
                  <a:gd name="T2" fmla="*/ 0 w 394"/>
                  <a:gd name="T3" fmla="*/ 0 h 957"/>
                  <a:gd name="T4" fmla="*/ 0 w 394"/>
                  <a:gd name="T5" fmla="*/ 0 h 957"/>
                  <a:gd name="T6" fmla="*/ 0 w 394"/>
                  <a:gd name="T7" fmla="*/ 0 h 957"/>
                  <a:gd name="T8" fmla="*/ 0 w 394"/>
                  <a:gd name="T9" fmla="*/ 0 h 957"/>
                  <a:gd name="T10" fmla="*/ 0 w 394"/>
                  <a:gd name="T11" fmla="*/ 0 h 957"/>
                  <a:gd name="T12" fmla="*/ 0 w 394"/>
                  <a:gd name="T13" fmla="*/ 0 h 957"/>
                  <a:gd name="T14" fmla="*/ 0 w 394"/>
                  <a:gd name="T15" fmla="*/ 0 h 957"/>
                  <a:gd name="T16" fmla="*/ 0 w 394"/>
                  <a:gd name="T17" fmla="*/ 0 h 957"/>
                  <a:gd name="T18" fmla="*/ 0 w 394"/>
                  <a:gd name="T19" fmla="*/ 0 h 957"/>
                  <a:gd name="T20" fmla="*/ 0 w 394"/>
                  <a:gd name="T21" fmla="*/ 0 h 957"/>
                  <a:gd name="T22" fmla="*/ 0 w 394"/>
                  <a:gd name="T23" fmla="*/ 0 h 957"/>
                  <a:gd name="T24" fmla="*/ 0 w 394"/>
                  <a:gd name="T25" fmla="*/ 0 h 957"/>
                  <a:gd name="T26" fmla="*/ 0 w 394"/>
                  <a:gd name="T27" fmla="*/ 0 h 957"/>
                  <a:gd name="T28" fmla="*/ 0 w 394"/>
                  <a:gd name="T29" fmla="*/ 0 h 957"/>
                  <a:gd name="T30" fmla="*/ 0 w 394"/>
                  <a:gd name="T31" fmla="*/ 0 h 957"/>
                  <a:gd name="T32" fmla="*/ 0 w 394"/>
                  <a:gd name="T33" fmla="*/ 0 h 957"/>
                  <a:gd name="T34" fmla="*/ 0 w 394"/>
                  <a:gd name="T35" fmla="*/ 0 h 957"/>
                  <a:gd name="T36" fmla="*/ 0 w 394"/>
                  <a:gd name="T37" fmla="*/ 0 h 957"/>
                  <a:gd name="T38" fmla="*/ 0 w 394"/>
                  <a:gd name="T39" fmla="*/ 0 h 957"/>
                  <a:gd name="T40" fmla="*/ 0 w 394"/>
                  <a:gd name="T41" fmla="*/ 0 h 957"/>
                  <a:gd name="T42" fmla="*/ 0 w 394"/>
                  <a:gd name="T43" fmla="*/ 0 h 957"/>
                  <a:gd name="T44" fmla="*/ 0 w 394"/>
                  <a:gd name="T45" fmla="*/ 0 h 957"/>
                  <a:gd name="T46" fmla="*/ 0 w 394"/>
                  <a:gd name="T47" fmla="*/ 0 h 957"/>
                  <a:gd name="T48" fmla="*/ 0 w 394"/>
                  <a:gd name="T49" fmla="*/ 0 h 957"/>
                  <a:gd name="T50" fmla="*/ 0 w 394"/>
                  <a:gd name="T51" fmla="*/ 0 h 957"/>
                  <a:gd name="T52" fmla="*/ 0 w 394"/>
                  <a:gd name="T53" fmla="*/ 0 h 957"/>
                  <a:gd name="T54" fmla="*/ 0 w 394"/>
                  <a:gd name="T55" fmla="*/ 0 h 957"/>
                  <a:gd name="T56" fmla="*/ 0 w 394"/>
                  <a:gd name="T57" fmla="*/ 0 h 957"/>
                  <a:gd name="T58" fmla="*/ 0 w 394"/>
                  <a:gd name="T59" fmla="*/ 0 h 957"/>
                  <a:gd name="T60" fmla="*/ 0 w 394"/>
                  <a:gd name="T61" fmla="*/ 0 h 957"/>
                  <a:gd name="T62" fmla="*/ 0 w 394"/>
                  <a:gd name="T63" fmla="*/ 0 h 957"/>
                  <a:gd name="T64" fmla="*/ 0 w 394"/>
                  <a:gd name="T65" fmla="*/ 0 h 957"/>
                  <a:gd name="T66" fmla="*/ 0 w 394"/>
                  <a:gd name="T67" fmla="*/ 0 h 957"/>
                  <a:gd name="T68" fmla="*/ 0 w 394"/>
                  <a:gd name="T69" fmla="*/ 0 h 957"/>
                  <a:gd name="T70" fmla="*/ 0 w 394"/>
                  <a:gd name="T71" fmla="*/ 0 h 957"/>
                  <a:gd name="T72" fmla="*/ 0 w 394"/>
                  <a:gd name="T73" fmla="*/ 0 h 957"/>
                  <a:gd name="T74" fmla="*/ 0 w 394"/>
                  <a:gd name="T75" fmla="*/ 0 h 957"/>
                  <a:gd name="T76" fmla="*/ 0 w 394"/>
                  <a:gd name="T77" fmla="*/ 0 h 957"/>
                  <a:gd name="T78" fmla="*/ 0 w 394"/>
                  <a:gd name="T79" fmla="*/ 0 h 957"/>
                  <a:gd name="T80" fmla="*/ 0 w 394"/>
                  <a:gd name="T81" fmla="*/ 0 h 957"/>
                  <a:gd name="T82" fmla="*/ 0 w 394"/>
                  <a:gd name="T83" fmla="*/ 0 h 957"/>
                  <a:gd name="T84" fmla="*/ 0 w 394"/>
                  <a:gd name="T85" fmla="*/ 0 h 957"/>
                  <a:gd name="T86" fmla="*/ 0 w 394"/>
                  <a:gd name="T87" fmla="*/ 0 h 95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94"/>
                  <a:gd name="T133" fmla="*/ 0 h 957"/>
                  <a:gd name="T134" fmla="*/ 394 w 394"/>
                  <a:gd name="T135" fmla="*/ 957 h 957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94" h="957">
                    <a:moveTo>
                      <a:pt x="55" y="692"/>
                    </a:moveTo>
                    <a:lnTo>
                      <a:pt x="49" y="682"/>
                    </a:lnTo>
                    <a:lnTo>
                      <a:pt x="43" y="671"/>
                    </a:lnTo>
                    <a:lnTo>
                      <a:pt x="30" y="645"/>
                    </a:lnTo>
                    <a:lnTo>
                      <a:pt x="22" y="614"/>
                    </a:lnTo>
                    <a:lnTo>
                      <a:pt x="13" y="581"/>
                    </a:lnTo>
                    <a:lnTo>
                      <a:pt x="7" y="545"/>
                    </a:lnTo>
                    <a:lnTo>
                      <a:pt x="2" y="505"/>
                    </a:lnTo>
                    <a:lnTo>
                      <a:pt x="0" y="465"/>
                    </a:lnTo>
                    <a:lnTo>
                      <a:pt x="0" y="423"/>
                    </a:lnTo>
                    <a:lnTo>
                      <a:pt x="2" y="379"/>
                    </a:lnTo>
                    <a:lnTo>
                      <a:pt x="7" y="337"/>
                    </a:lnTo>
                    <a:lnTo>
                      <a:pt x="14" y="294"/>
                    </a:lnTo>
                    <a:lnTo>
                      <a:pt x="25" y="253"/>
                    </a:lnTo>
                    <a:lnTo>
                      <a:pt x="39" y="214"/>
                    </a:lnTo>
                    <a:lnTo>
                      <a:pt x="56" y="178"/>
                    </a:lnTo>
                    <a:lnTo>
                      <a:pt x="76" y="143"/>
                    </a:lnTo>
                    <a:lnTo>
                      <a:pt x="100" y="113"/>
                    </a:lnTo>
                    <a:lnTo>
                      <a:pt x="126" y="80"/>
                    </a:lnTo>
                    <a:lnTo>
                      <a:pt x="152" y="51"/>
                    </a:lnTo>
                    <a:lnTo>
                      <a:pt x="181" y="25"/>
                    </a:lnTo>
                    <a:lnTo>
                      <a:pt x="197" y="12"/>
                    </a:lnTo>
                    <a:lnTo>
                      <a:pt x="214" y="0"/>
                    </a:lnTo>
                    <a:lnTo>
                      <a:pt x="223" y="1"/>
                    </a:lnTo>
                    <a:lnTo>
                      <a:pt x="230" y="5"/>
                    </a:lnTo>
                    <a:lnTo>
                      <a:pt x="235" y="10"/>
                    </a:lnTo>
                    <a:lnTo>
                      <a:pt x="240" y="17"/>
                    </a:lnTo>
                    <a:lnTo>
                      <a:pt x="245" y="36"/>
                    </a:lnTo>
                    <a:lnTo>
                      <a:pt x="246" y="59"/>
                    </a:lnTo>
                    <a:lnTo>
                      <a:pt x="245" y="83"/>
                    </a:lnTo>
                    <a:lnTo>
                      <a:pt x="241" y="105"/>
                    </a:lnTo>
                    <a:lnTo>
                      <a:pt x="238" y="125"/>
                    </a:lnTo>
                    <a:lnTo>
                      <a:pt x="235" y="132"/>
                    </a:lnTo>
                    <a:lnTo>
                      <a:pt x="234" y="138"/>
                    </a:lnTo>
                    <a:lnTo>
                      <a:pt x="228" y="162"/>
                    </a:lnTo>
                    <a:lnTo>
                      <a:pt x="227" y="183"/>
                    </a:lnTo>
                    <a:lnTo>
                      <a:pt x="230" y="203"/>
                    </a:lnTo>
                    <a:lnTo>
                      <a:pt x="236" y="220"/>
                    </a:lnTo>
                    <a:lnTo>
                      <a:pt x="246" y="235"/>
                    </a:lnTo>
                    <a:lnTo>
                      <a:pt x="257" y="248"/>
                    </a:lnTo>
                    <a:lnTo>
                      <a:pt x="271" y="262"/>
                    </a:lnTo>
                    <a:lnTo>
                      <a:pt x="286" y="274"/>
                    </a:lnTo>
                    <a:lnTo>
                      <a:pt x="317" y="297"/>
                    </a:lnTo>
                    <a:lnTo>
                      <a:pt x="347" y="319"/>
                    </a:lnTo>
                    <a:lnTo>
                      <a:pt x="360" y="330"/>
                    </a:lnTo>
                    <a:lnTo>
                      <a:pt x="371" y="342"/>
                    </a:lnTo>
                    <a:lnTo>
                      <a:pt x="380" y="356"/>
                    </a:lnTo>
                    <a:lnTo>
                      <a:pt x="385" y="371"/>
                    </a:lnTo>
                    <a:lnTo>
                      <a:pt x="390" y="385"/>
                    </a:lnTo>
                    <a:lnTo>
                      <a:pt x="392" y="399"/>
                    </a:lnTo>
                    <a:lnTo>
                      <a:pt x="394" y="411"/>
                    </a:lnTo>
                    <a:lnTo>
                      <a:pt x="394" y="423"/>
                    </a:lnTo>
                    <a:lnTo>
                      <a:pt x="391" y="434"/>
                    </a:lnTo>
                    <a:lnTo>
                      <a:pt x="389" y="445"/>
                    </a:lnTo>
                    <a:lnTo>
                      <a:pt x="385" y="458"/>
                    </a:lnTo>
                    <a:lnTo>
                      <a:pt x="379" y="474"/>
                    </a:lnTo>
                    <a:lnTo>
                      <a:pt x="373" y="483"/>
                    </a:lnTo>
                    <a:lnTo>
                      <a:pt x="365" y="494"/>
                    </a:lnTo>
                    <a:lnTo>
                      <a:pt x="357" y="509"/>
                    </a:lnTo>
                    <a:lnTo>
                      <a:pt x="347" y="528"/>
                    </a:lnTo>
                    <a:lnTo>
                      <a:pt x="337" y="549"/>
                    </a:lnTo>
                    <a:lnTo>
                      <a:pt x="327" y="572"/>
                    </a:lnTo>
                    <a:lnTo>
                      <a:pt x="319" y="599"/>
                    </a:lnTo>
                    <a:lnTo>
                      <a:pt x="310" y="629"/>
                    </a:lnTo>
                    <a:lnTo>
                      <a:pt x="304" y="661"/>
                    </a:lnTo>
                    <a:lnTo>
                      <a:pt x="300" y="697"/>
                    </a:lnTo>
                    <a:lnTo>
                      <a:pt x="300" y="734"/>
                    </a:lnTo>
                    <a:lnTo>
                      <a:pt x="303" y="775"/>
                    </a:lnTo>
                    <a:lnTo>
                      <a:pt x="309" y="817"/>
                    </a:lnTo>
                    <a:lnTo>
                      <a:pt x="319" y="861"/>
                    </a:lnTo>
                    <a:lnTo>
                      <a:pt x="326" y="884"/>
                    </a:lnTo>
                    <a:lnTo>
                      <a:pt x="335" y="908"/>
                    </a:lnTo>
                    <a:lnTo>
                      <a:pt x="344" y="933"/>
                    </a:lnTo>
                    <a:lnTo>
                      <a:pt x="356" y="957"/>
                    </a:lnTo>
                    <a:lnTo>
                      <a:pt x="332" y="947"/>
                    </a:lnTo>
                    <a:lnTo>
                      <a:pt x="309" y="935"/>
                    </a:lnTo>
                    <a:lnTo>
                      <a:pt x="284" y="920"/>
                    </a:lnTo>
                    <a:lnTo>
                      <a:pt x="259" y="902"/>
                    </a:lnTo>
                    <a:lnTo>
                      <a:pt x="234" y="883"/>
                    </a:lnTo>
                    <a:lnTo>
                      <a:pt x="209" y="862"/>
                    </a:lnTo>
                    <a:lnTo>
                      <a:pt x="162" y="819"/>
                    </a:lnTo>
                    <a:lnTo>
                      <a:pt x="141" y="797"/>
                    </a:lnTo>
                    <a:lnTo>
                      <a:pt x="120" y="776"/>
                    </a:lnTo>
                    <a:lnTo>
                      <a:pt x="101" y="756"/>
                    </a:lnTo>
                    <a:lnTo>
                      <a:pt x="87" y="737"/>
                    </a:lnTo>
                    <a:lnTo>
                      <a:pt x="73" y="721"/>
                    </a:lnTo>
                    <a:lnTo>
                      <a:pt x="63" y="709"/>
                    </a:lnTo>
                    <a:lnTo>
                      <a:pt x="57" y="698"/>
                    </a:lnTo>
                    <a:lnTo>
                      <a:pt x="55" y="692"/>
                    </a:ln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92" name="Freeform 246">
                <a:extLst>
                  <a:ext uri="{FF2B5EF4-FFF2-40B4-BE49-F238E27FC236}">
                    <a16:creationId xmlns:a16="http://schemas.microsoft.com/office/drawing/2014/main" id="{34E3C215-B516-5130-A372-F8DC8DE7F5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3" y="2743"/>
                <a:ext cx="33" cy="36"/>
              </a:xfrm>
              <a:custGeom>
                <a:avLst/>
                <a:gdLst>
                  <a:gd name="T0" fmla="*/ 0 w 101"/>
                  <a:gd name="T1" fmla="*/ 0 h 109"/>
                  <a:gd name="T2" fmla="*/ 0 w 101"/>
                  <a:gd name="T3" fmla="*/ 0 h 109"/>
                  <a:gd name="T4" fmla="*/ 0 w 101"/>
                  <a:gd name="T5" fmla="*/ 0 h 109"/>
                  <a:gd name="T6" fmla="*/ 0 w 101"/>
                  <a:gd name="T7" fmla="*/ 0 h 109"/>
                  <a:gd name="T8" fmla="*/ 0 w 101"/>
                  <a:gd name="T9" fmla="*/ 0 h 109"/>
                  <a:gd name="T10" fmla="*/ 0 w 101"/>
                  <a:gd name="T11" fmla="*/ 0 h 109"/>
                  <a:gd name="T12" fmla="*/ 0 w 101"/>
                  <a:gd name="T13" fmla="*/ 0 h 109"/>
                  <a:gd name="T14" fmla="*/ 0 w 101"/>
                  <a:gd name="T15" fmla="*/ 0 h 109"/>
                  <a:gd name="T16" fmla="*/ 0 w 101"/>
                  <a:gd name="T17" fmla="*/ 0 h 109"/>
                  <a:gd name="T18" fmla="*/ 0 w 101"/>
                  <a:gd name="T19" fmla="*/ 0 h 109"/>
                  <a:gd name="T20" fmla="*/ 0 w 101"/>
                  <a:gd name="T21" fmla="*/ 0 h 109"/>
                  <a:gd name="T22" fmla="*/ 0 w 101"/>
                  <a:gd name="T23" fmla="*/ 0 h 109"/>
                  <a:gd name="T24" fmla="*/ 0 w 101"/>
                  <a:gd name="T25" fmla="*/ 0 h 109"/>
                  <a:gd name="T26" fmla="*/ 0 w 101"/>
                  <a:gd name="T27" fmla="*/ 0 h 109"/>
                  <a:gd name="T28" fmla="*/ 0 w 101"/>
                  <a:gd name="T29" fmla="*/ 0 h 109"/>
                  <a:gd name="T30" fmla="*/ 0 w 101"/>
                  <a:gd name="T31" fmla="*/ 0 h 109"/>
                  <a:gd name="T32" fmla="*/ 0 w 101"/>
                  <a:gd name="T33" fmla="*/ 0 h 109"/>
                  <a:gd name="T34" fmla="*/ 0 w 101"/>
                  <a:gd name="T35" fmla="*/ 0 h 109"/>
                  <a:gd name="T36" fmla="*/ 0 w 101"/>
                  <a:gd name="T37" fmla="*/ 0 h 109"/>
                  <a:gd name="T38" fmla="*/ 0 w 101"/>
                  <a:gd name="T39" fmla="*/ 0 h 109"/>
                  <a:gd name="T40" fmla="*/ 0 w 101"/>
                  <a:gd name="T41" fmla="*/ 0 h 109"/>
                  <a:gd name="T42" fmla="*/ 0 w 101"/>
                  <a:gd name="T43" fmla="*/ 0 h 109"/>
                  <a:gd name="T44" fmla="*/ 0 w 101"/>
                  <a:gd name="T45" fmla="*/ 0 h 10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01"/>
                  <a:gd name="T70" fmla="*/ 0 h 109"/>
                  <a:gd name="T71" fmla="*/ 101 w 101"/>
                  <a:gd name="T72" fmla="*/ 109 h 109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01" h="109">
                    <a:moveTo>
                      <a:pt x="0" y="109"/>
                    </a:moveTo>
                    <a:lnTo>
                      <a:pt x="2" y="86"/>
                    </a:lnTo>
                    <a:lnTo>
                      <a:pt x="7" y="66"/>
                    </a:lnTo>
                    <a:lnTo>
                      <a:pt x="15" y="48"/>
                    </a:lnTo>
                    <a:lnTo>
                      <a:pt x="26" y="32"/>
                    </a:lnTo>
                    <a:lnTo>
                      <a:pt x="40" y="19"/>
                    </a:lnTo>
                    <a:lnTo>
                      <a:pt x="54" y="9"/>
                    </a:lnTo>
                    <a:lnTo>
                      <a:pt x="69" y="3"/>
                    </a:lnTo>
                    <a:lnTo>
                      <a:pt x="84" y="0"/>
                    </a:lnTo>
                    <a:lnTo>
                      <a:pt x="91" y="1"/>
                    </a:lnTo>
                    <a:lnTo>
                      <a:pt x="97" y="3"/>
                    </a:lnTo>
                    <a:lnTo>
                      <a:pt x="100" y="9"/>
                    </a:lnTo>
                    <a:lnTo>
                      <a:pt x="101" y="17"/>
                    </a:lnTo>
                    <a:lnTo>
                      <a:pt x="99" y="25"/>
                    </a:lnTo>
                    <a:lnTo>
                      <a:pt x="96" y="35"/>
                    </a:lnTo>
                    <a:lnTo>
                      <a:pt x="91" y="46"/>
                    </a:lnTo>
                    <a:lnTo>
                      <a:pt x="84" y="56"/>
                    </a:lnTo>
                    <a:lnTo>
                      <a:pt x="68" y="79"/>
                    </a:lnTo>
                    <a:lnTo>
                      <a:pt x="47" y="96"/>
                    </a:lnTo>
                    <a:lnTo>
                      <a:pt x="36" y="103"/>
                    </a:lnTo>
                    <a:lnTo>
                      <a:pt x="24" y="108"/>
                    </a:lnTo>
                    <a:lnTo>
                      <a:pt x="13" y="109"/>
                    </a:lnTo>
                    <a:lnTo>
                      <a:pt x="0" y="109"/>
                    </a:lnTo>
                    <a:close/>
                  </a:path>
                </a:pathLst>
              </a:custGeom>
              <a:solidFill>
                <a:srgbClr val="FF1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93" name="Freeform 247">
                <a:extLst>
                  <a:ext uri="{FF2B5EF4-FFF2-40B4-BE49-F238E27FC236}">
                    <a16:creationId xmlns:a16="http://schemas.microsoft.com/office/drawing/2014/main" id="{2A321F8E-0A13-993E-30FA-A1108F7F1D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1" y="2746"/>
                <a:ext cx="22" cy="25"/>
              </a:xfrm>
              <a:custGeom>
                <a:avLst/>
                <a:gdLst>
                  <a:gd name="T0" fmla="*/ 0 w 65"/>
                  <a:gd name="T1" fmla="*/ 0 h 76"/>
                  <a:gd name="T2" fmla="*/ 0 w 65"/>
                  <a:gd name="T3" fmla="*/ 0 h 76"/>
                  <a:gd name="T4" fmla="*/ 0 w 65"/>
                  <a:gd name="T5" fmla="*/ 0 h 76"/>
                  <a:gd name="T6" fmla="*/ 0 w 65"/>
                  <a:gd name="T7" fmla="*/ 0 h 76"/>
                  <a:gd name="T8" fmla="*/ 0 w 65"/>
                  <a:gd name="T9" fmla="*/ 0 h 76"/>
                  <a:gd name="T10" fmla="*/ 0 w 65"/>
                  <a:gd name="T11" fmla="*/ 0 h 76"/>
                  <a:gd name="T12" fmla="*/ 0 w 65"/>
                  <a:gd name="T13" fmla="*/ 0 h 76"/>
                  <a:gd name="T14" fmla="*/ 0 w 65"/>
                  <a:gd name="T15" fmla="*/ 0 h 76"/>
                  <a:gd name="T16" fmla="*/ 0 w 65"/>
                  <a:gd name="T17" fmla="*/ 0 h 76"/>
                  <a:gd name="T18" fmla="*/ 0 w 65"/>
                  <a:gd name="T19" fmla="*/ 0 h 76"/>
                  <a:gd name="T20" fmla="*/ 0 w 65"/>
                  <a:gd name="T21" fmla="*/ 0 h 76"/>
                  <a:gd name="T22" fmla="*/ 0 w 65"/>
                  <a:gd name="T23" fmla="*/ 0 h 76"/>
                  <a:gd name="T24" fmla="*/ 0 w 65"/>
                  <a:gd name="T25" fmla="*/ 0 h 76"/>
                  <a:gd name="T26" fmla="*/ 0 w 65"/>
                  <a:gd name="T27" fmla="*/ 0 h 76"/>
                  <a:gd name="T28" fmla="*/ 0 w 65"/>
                  <a:gd name="T29" fmla="*/ 0 h 76"/>
                  <a:gd name="T30" fmla="*/ 0 w 65"/>
                  <a:gd name="T31" fmla="*/ 0 h 76"/>
                  <a:gd name="T32" fmla="*/ 0 w 65"/>
                  <a:gd name="T33" fmla="*/ 0 h 7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65"/>
                  <a:gd name="T52" fmla="*/ 0 h 76"/>
                  <a:gd name="T53" fmla="*/ 65 w 65"/>
                  <a:gd name="T54" fmla="*/ 76 h 7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65" h="76">
                    <a:moveTo>
                      <a:pt x="0" y="76"/>
                    </a:moveTo>
                    <a:lnTo>
                      <a:pt x="1" y="66"/>
                    </a:lnTo>
                    <a:lnTo>
                      <a:pt x="6" y="55"/>
                    </a:lnTo>
                    <a:lnTo>
                      <a:pt x="15" y="42"/>
                    </a:lnTo>
                    <a:lnTo>
                      <a:pt x="25" y="30"/>
                    </a:lnTo>
                    <a:lnTo>
                      <a:pt x="36" y="19"/>
                    </a:lnTo>
                    <a:lnTo>
                      <a:pt x="47" y="9"/>
                    </a:lnTo>
                    <a:lnTo>
                      <a:pt x="57" y="3"/>
                    </a:lnTo>
                    <a:lnTo>
                      <a:pt x="65" y="0"/>
                    </a:lnTo>
                    <a:lnTo>
                      <a:pt x="63" y="11"/>
                    </a:lnTo>
                    <a:lnTo>
                      <a:pt x="58" y="22"/>
                    </a:lnTo>
                    <a:lnTo>
                      <a:pt x="52" y="35"/>
                    </a:lnTo>
                    <a:lnTo>
                      <a:pt x="43" y="47"/>
                    </a:lnTo>
                    <a:lnTo>
                      <a:pt x="33" y="58"/>
                    </a:lnTo>
                    <a:lnTo>
                      <a:pt x="22" y="67"/>
                    </a:lnTo>
                    <a:lnTo>
                      <a:pt x="11" y="73"/>
                    </a:lnTo>
                    <a:lnTo>
                      <a:pt x="0" y="76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94" name="Freeform 248">
                <a:extLst>
                  <a:ext uri="{FF2B5EF4-FFF2-40B4-BE49-F238E27FC236}">
                    <a16:creationId xmlns:a16="http://schemas.microsoft.com/office/drawing/2014/main" id="{BB5B7F3A-4626-AB17-02BF-BE381E0F62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5" y="2664"/>
                <a:ext cx="17" cy="38"/>
              </a:xfrm>
              <a:custGeom>
                <a:avLst/>
                <a:gdLst>
                  <a:gd name="T0" fmla="*/ 0 w 53"/>
                  <a:gd name="T1" fmla="*/ 0 h 115"/>
                  <a:gd name="T2" fmla="*/ 0 w 53"/>
                  <a:gd name="T3" fmla="*/ 0 h 115"/>
                  <a:gd name="T4" fmla="*/ 0 w 53"/>
                  <a:gd name="T5" fmla="*/ 0 h 115"/>
                  <a:gd name="T6" fmla="*/ 0 w 53"/>
                  <a:gd name="T7" fmla="*/ 0 h 115"/>
                  <a:gd name="T8" fmla="*/ 0 w 53"/>
                  <a:gd name="T9" fmla="*/ 0 h 115"/>
                  <a:gd name="T10" fmla="*/ 0 w 53"/>
                  <a:gd name="T11" fmla="*/ 0 h 115"/>
                  <a:gd name="T12" fmla="*/ 0 w 53"/>
                  <a:gd name="T13" fmla="*/ 0 h 115"/>
                  <a:gd name="T14" fmla="*/ 0 w 53"/>
                  <a:gd name="T15" fmla="*/ 0 h 115"/>
                  <a:gd name="T16" fmla="*/ 0 w 53"/>
                  <a:gd name="T17" fmla="*/ 0 h 115"/>
                  <a:gd name="T18" fmla="*/ 0 w 53"/>
                  <a:gd name="T19" fmla="*/ 0 h 115"/>
                  <a:gd name="T20" fmla="*/ 0 w 53"/>
                  <a:gd name="T21" fmla="*/ 0 h 115"/>
                  <a:gd name="T22" fmla="*/ 0 w 53"/>
                  <a:gd name="T23" fmla="*/ 0 h 115"/>
                  <a:gd name="T24" fmla="*/ 0 w 53"/>
                  <a:gd name="T25" fmla="*/ 0 h 115"/>
                  <a:gd name="T26" fmla="*/ 0 w 53"/>
                  <a:gd name="T27" fmla="*/ 0 h 115"/>
                  <a:gd name="T28" fmla="*/ 0 w 53"/>
                  <a:gd name="T29" fmla="*/ 0 h 115"/>
                  <a:gd name="T30" fmla="*/ 0 w 53"/>
                  <a:gd name="T31" fmla="*/ 0 h 115"/>
                  <a:gd name="T32" fmla="*/ 0 w 53"/>
                  <a:gd name="T33" fmla="*/ 0 h 115"/>
                  <a:gd name="T34" fmla="*/ 0 w 53"/>
                  <a:gd name="T35" fmla="*/ 0 h 115"/>
                  <a:gd name="T36" fmla="*/ 0 w 53"/>
                  <a:gd name="T37" fmla="*/ 0 h 115"/>
                  <a:gd name="T38" fmla="*/ 0 w 53"/>
                  <a:gd name="T39" fmla="*/ 0 h 115"/>
                  <a:gd name="T40" fmla="*/ 0 w 53"/>
                  <a:gd name="T41" fmla="*/ 0 h 115"/>
                  <a:gd name="T42" fmla="*/ 0 w 53"/>
                  <a:gd name="T43" fmla="*/ 0 h 115"/>
                  <a:gd name="T44" fmla="*/ 0 w 53"/>
                  <a:gd name="T45" fmla="*/ 0 h 115"/>
                  <a:gd name="T46" fmla="*/ 0 w 53"/>
                  <a:gd name="T47" fmla="*/ 0 h 115"/>
                  <a:gd name="T48" fmla="*/ 0 w 53"/>
                  <a:gd name="T49" fmla="*/ 0 h 115"/>
                  <a:gd name="T50" fmla="*/ 0 w 53"/>
                  <a:gd name="T51" fmla="*/ 0 h 115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53"/>
                  <a:gd name="T79" fmla="*/ 0 h 115"/>
                  <a:gd name="T80" fmla="*/ 53 w 53"/>
                  <a:gd name="T81" fmla="*/ 115 h 115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53" h="115">
                    <a:moveTo>
                      <a:pt x="4" y="112"/>
                    </a:moveTo>
                    <a:lnTo>
                      <a:pt x="3" y="108"/>
                    </a:lnTo>
                    <a:lnTo>
                      <a:pt x="3" y="103"/>
                    </a:lnTo>
                    <a:lnTo>
                      <a:pt x="1" y="96"/>
                    </a:lnTo>
                    <a:lnTo>
                      <a:pt x="0" y="87"/>
                    </a:lnTo>
                    <a:lnTo>
                      <a:pt x="0" y="67"/>
                    </a:lnTo>
                    <a:lnTo>
                      <a:pt x="3" y="46"/>
                    </a:lnTo>
                    <a:lnTo>
                      <a:pt x="7" y="26"/>
                    </a:lnTo>
                    <a:lnTo>
                      <a:pt x="12" y="18"/>
                    </a:lnTo>
                    <a:lnTo>
                      <a:pt x="17" y="10"/>
                    </a:lnTo>
                    <a:lnTo>
                      <a:pt x="25" y="5"/>
                    </a:lnTo>
                    <a:lnTo>
                      <a:pt x="32" y="2"/>
                    </a:lnTo>
                    <a:lnTo>
                      <a:pt x="42" y="0"/>
                    </a:lnTo>
                    <a:lnTo>
                      <a:pt x="53" y="3"/>
                    </a:lnTo>
                    <a:lnTo>
                      <a:pt x="53" y="9"/>
                    </a:lnTo>
                    <a:lnTo>
                      <a:pt x="53" y="18"/>
                    </a:lnTo>
                    <a:lnTo>
                      <a:pt x="52" y="37"/>
                    </a:lnTo>
                    <a:lnTo>
                      <a:pt x="49" y="58"/>
                    </a:lnTo>
                    <a:lnTo>
                      <a:pt x="44" y="78"/>
                    </a:lnTo>
                    <a:lnTo>
                      <a:pt x="38" y="97"/>
                    </a:lnTo>
                    <a:lnTo>
                      <a:pt x="33" y="104"/>
                    </a:lnTo>
                    <a:lnTo>
                      <a:pt x="28" y="109"/>
                    </a:lnTo>
                    <a:lnTo>
                      <a:pt x="23" y="114"/>
                    </a:lnTo>
                    <a:lnTo>
                      <a:pt x="17" y="115"/>
                    </a:lnTo>
                    <a:lnTo>
                      <a:pt x="11" y="115"/>
                    </a:lnTo>
                    <a:lnTo>
                      <a:pt x="4" y="112"/>
                    </a:lnTo>
                    <a:close/>
                  </a:path>
                </a:pathLst>
              </a:custGeom>
              <a:solidFill>
                <a:srgbClr val="FF0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95" name="Freeform 249">
                <a:extLst>
                  <a:ext uri="{FF2B5EF4-FFF2-40B4-BE49-F238E27FC236}">
                    <a16:creationId xmlns:a16="http://schemas.microsoft.com/office/drawing/2014/main" id="{EB0ACFE3-96BB-45F2-EB95-A1A9575C14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8" y="2668"/>
                <a:ext cx="10" cy="22"/>
              </a:xfrm>
              <a:custGeom>
                <a:avLst/>
                <a:gdLst>
                  <a:gd name="T0" fmla="*/ 0 w 29"/>
                  <a:gd name="T1" fmla="*/ 0 h 66"/>
                  <a:gd name="T2" fmla="*/ 0 w 29"/>
                  <a:gd name="T3" fmla="*/ 0 h 66"/>
                  <a:gd name="T4" fmla="*/ 0 w 29"/>
                  <a:gd name="T5" fmla="*/ 0 h 66"/>
                  <a:gd name="T6" fmla="*/ 0 w 29"/>
                  <a:gd name="T7" fmla="*/ 0 h 66"/>
                  <a:gd name="T8" fmla="*/ 0 w 29"/>
                  <a:gd name="T9" fmla="*/ 0 h 66"/>
                  <a:gd name="T10" fmla="*/ 0 w 29"/>
                  <a:gd name="T11" fmla="*/ 0 h 66"/>
                  <a:gd name="T12" fmla="*/ 0 w 29"/>
                  <a:gd name="T13" fmla="*/ 0 h 66"/>
                  <a:gd name="T14" fmla="*/ 0 w 29"/>
                  <a:gd name="T15" fmla="*/ 0 h 66"/>
                  <a:gd name="T16" fmla="*/ 0 w 29"/>
                  <a:gd name="T17" fmla="*/ 0 h 66"/>
                  <a:gd name="T18" fmla="*/ 0 w 29"/>
                  <a:gd name="T19" fmla="*/ 0 h 66"/>
                  <a:gd name="T20" fmla="*/ 0 w 29"/>
                  <a:gd name="T21" fmla="*/ 0 h 66"/>
                  <a:gd name="T22" fmla="*/ 0 w 29"/>
                  <a:gd name="T23" fmla="*/ 0 h 66"/>
                  <a:gd name="T24" fmla="*/ 0 w 29"/>
                  <a:gd name="T25" fmla="*/ 0 h 66"/>
                  <a:gd name="T26" fmla="*/ 0 w 29"/>
                  <a:gd name="T27" fmla="*/ 0 h 66"/>
                  <a:gd name="T28" fmla="*/ 0 w 29"/>
                  <a:gd name="T29" fmla="*/ 0 h 66"/>
                  <a:gd name="T30" fmla="*/ 0 w 29"/>
                  <a:gd name="T31" fmla="*/ 0 h 66"/>
                  <a:gd name="T32" fmla="*/ 0 w 29"/>
                  <a:gd name="T33" fmla="*/ 0 h 66"/>
                  <a:gd name="T34" fmla="*/ 0 w 29"/>
                  <a:gd name="T35" fmla="*/ 0 h 6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9"/>
                  <a:gd name="T55" fmla="*/ 0 h 66"/>
                  <a:gd name="T56" fmla="*/ 29 w 29"/>
                  <a:gd name="T57" fmla="*/ 66 h 6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9" h="66">
                    <a:moveTo>
                      <a:pt x="11" y="66"/>
                    </a:moveTo>
                    <a:lnTo>
                      <a:pt x="4" y="62"/>
                    </a:lnTo>
                    <a:lnTo>
                      <a:pt x="0" y="54"/>
                    </a:lnTo>
                    <a:lnTo>
                      <a:pt x="1" y="43"/>
                    </a:lnTo>
                    <a:lnTo>
                      <a:pt x="4" y="31"/>
                    </a:lnTo>
                    <a:lnTo>
                      <a:pt x="9" y="18"/>
                    </a:lnTo>
                    <a:lnTo>
                      <a:pt x="16" y="8"/>
                    </a:lnTo>
                    <a:lnTo>
                      <a:pt x="23" y="2"/>
                    </a:lnTo>
                    <a:lnTo>
                      <a:pt x="26" y="0"/>
                    </a:lnTo>
                    <a:lnTo>
                      <a:pt x="29" y="0"/>
                    </a:lnTo>
                    <a:lnTo>
                      <a:pt x="29" y="8"/>
                    </a:lnTo>
                    <a:lnTo>
                      <a:pt x="28" y="18"/>
                    </a:lnTo>
                    <a:lnTo>
                      <a:pt x="26" y="43"/>
                    </a:lnTo>
                    <a:lnTo>
                      <a:pt x="24" y="53"/>
                    </a:lnTo>
                    <a:lnTo>
                      <a:pt x="21" y="62"/>
                    </a:lnTo>
                    <a:lnTo>
                      <a:pt x="16" y="66"/>
                    </a:lnTo>
                    <a:lnTo>
                      <a:pt x="13" y="66"/>
                    </a:lnTo>
                    <a:lnTo>
                      <a:pt x="11" y="66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96" name="Freeform 250">
                <a:extLst>
                  <a:ext uri="{FF2B5EF4-FFF2-40B4-BE49-F238E27FC236}">
                    <a16:creationId xmlns:a16="http://schemas.microsoft.com/office/drawing/2014/main" id="{C262A80D-F1A0-C556-E3E1-18FDB0185D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4" y="2630"/>
                <a:ext cx="59" cy="43"/>
              </a:xfrm>
              <a:custGeom>
                <a:avLst/>
                <a:gdLst>
                  <a:gd name="T0" fmla="*/ 0 w 176"/>
                  <a:gd name="T1" fmla="*/ 0 h 131"/>
                  <a:gd name="T2" fmla="*/ 0 w 176"/>
                  <a:gd name="T3" fmla="*/ 0 h 131"/>
                  <a:gd name="T4" fmla="*/ 0 w 176"/>
                  <a:gd name="T5" fmla="*/ 0 h 131"/>
                  <a:gd name="T6" fmla="*/ 0 w 176"/>
                  <a:gd name="T7" fmla="*/ 0 h 131"/>
                  <a:gd name="T8" fmla="*/ 0 w 176"/>
                  <a:gd name="T9" fmla="*/ 0 h 131"/>
                  <a:gd name="T10" fmla="*/ 0 w 176"/>
                  <a:gd name="T11" fmla="*/ 0 h 131"/>
                  <a:gd name="T12" fmla="*/ 0 w 176"/>
                  <a:gd name="T13" fmla="*/ 0 h 131"/>
                  <a:gd name="T14" fmla="*/ 0 w 176"/>
                  <a:gd name="T15" fmla="*/ 0 h 131"/>
                  <a:gd name="T16" fmla="*/ 0 w 176"/>
                  <a:gd name="T17" fmla="*/ 0 h 131"/>
                  <a:gd name="T18" fmla="*/ 0 w 176"/>
                  <a:gd name="T19" fmla="*/ 0 h 131"/>
                  <a:gd name="T20" fmla="*/ 0 w 176"/>
                  <a:gd name="T21" fmla="*/ 0 h 131"/>
                  <a:gd name="T22" fmla="*/ 0 w 176"/>
                  <a:gd name="T23" fmla="*/ 0 h 131"/>
                  <a:gd name="T24" fmla="*/ 0 w 176"/>
                  <a:gd name="T25" fmla="*/ 0 h 131"/>
                  <a:gd name="T26" fmla="*/ 0 w 176"/>
                  <a:gd name="T27" fmla="*/ 0 h 131"/>
                  <a:gd name="T28" fmla="*/ 0 w 176"/>
                  <a:gd name="T29" fmla="*/ 0 h 131"/>
                  <a:gd name="T30" fmla="*/ 0 w 176"/>
                  <a:gd name="T31" fmla="*/ 0 h 131"/>
                  <a:gd name="T32" fmla="*/ 0 w 176"/>
                  <a:gd name="T33" fmla="*/ 0 h 131"/>
                  <a:gd name="T34" fmla="*/ 0 w 176"/>
                  <a:gd name="T35" fmla="*/ 0 h 131"/>
                  <a:gd name="T36" fmla="*/ 0 w 176"/>
                  <a:gd name="T37" fmla="*/ 0 h 131"/>
                  <a:gd name="T38" fmla="*/ 0 w 176"/>
                  <a:gd name="T39" fmla="*/ 0 h 131"/>
                  <a:gd name="T40" fmla="*/ 0 w 176"/>
                  <a:gd name="T41" fmla="*/ 0 h 131"/>
                  <a:gd name="T42" fmla="*/ 0 w 176"/>
                  <a:gd name="T43" fmla="*/ 0 h 131"/>
                  <a:gd name="T44" fmla="*/ 0 w 176"/>
                  <a:gd name="T45" fmla="*/ 0 h 131"/>
                  <a:gd name="T46" fmla="*/ 0 w 176"/>
                  <a:gd name="T47" fmla="*/ 0 h 131"/>
                  <a:gd name="T48" fmla="*/ 0 w 176"/>
                  <a:gd name="T49" fmla="*/ 0 h 131"/>
                  <a:gd name="T50" fmla="*/ 0 w 176"/>
                  <a:gd name="T51" fmla="*/ 0 h 131"/>
                  <a:gd name="T52" fmla="*/ 0 w 176"/>
                  <a:gd name="T53" fmla="*/ 0 h 131"/>
                  <a:gd name="T54" fmla="*/ 0 w 176"/>
                  <a:gd name="T55" fmla="*/ 0 h 131"/>
                  <a:gd name="T56" fmla="*/ 0 w 176"/>
                  <a:gd name="T57" fmla="*/ 0 h 131"/>
                  <a:gd name="T58" fmla="*/ 0 w 176"/>
                  <a:gd name="T59" fmla="*/ 0 h 131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176"/>
                  <a:gd name="T91" fmla="*/ 0 h 131"/>
                  <a:gd name="T92" fmla="*/ 176 w 176"/>
                  <a:gd name="T93" fmla="*/ 131 h 131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176" h="131">
                    <a:moveTo>
                      <a:pt x="12" y="131"/>
                    </a:moveTo>
                    <a:lnTo>
                      <a:pt x="5" y="123"/>
                    </a:lnTo>
                    <a:lnTo>
                      <a:pt x="0" y="115"/>
                    </a:lnTo>
                    <a:lnTo>
                      <a:pt x="0" y="106"/>
                    </a:lnTo>
                    <a:lnTo>
                      <a:pt x="4" y="96"/>
                    </a:lnTo>
                    <a:lnTo>
                      <a:pt x="9" y="86"/>
                    </a:lnTo>
                    <a:lnTo>
                      <a:pt x="17" y="76"/>
                    </a:lnTo>
                    <a:lnTo>
                      <a:pt x="28" y="67"/>
                    </a:lnTo>
                    <a:lnTo>
                      <a:pt x="39" y="57"/>
                    </a:lnTo>
                    <a:lnTo>
                      <a:pt x="65" y="38"/>
                    </a:lnTo>
                    <a:lnTo>
                      <a:pt x="90" y="22"/>
                    </a:lnTo>
                    <a:lnTo>
                      <a:pt x="101" y="15"/>
                    </a:lnTo>
                    <a:lnTo>
                      <a:pt x="111" y="10"/>
                    </a:lnTo>
                    <a:lnTo>
                      <a:pt x="118" y="6"/>
                    </a:lnTo>
                    <a:lnTo>
                      <a:pt x="124" y="4"/>
                    </a:lnTo>
                    <a:lnTo>
                      <a:pt x="140" y="0"/>
                    </a:lnTo>
                    <a:lnTo>
                      <a:pt x="157" y="0"/>
                    </a:lnTo>
                    <a:lnTo>
                      <a:pt x="165" y="2"/>
                    </a:lnTo>
                    <a:lnTo>
                      <a:pt x="171" y="6"/>
                    </a:lnTo>
                    <a:lnTo>
                      <a:pt x="174" y="12"/>
                    </a:lnTo>
                    <a:lnTo>
                      <a:pt x="176" y="21"/>
                    </a:lnTo>
                    <a:lnTo>
                      <a:pt x="163" y="41"/>
                    </a:lnTo>
                    <a:lnTo>
                      <a:pt x="147" y="60"/>
                    </a:lnTo>
                    <a:lnTo>
                      <a:pt x="128" y="79"/>
                    </a:lnTo>
                    <a:lnTo>
                      <a:pt x="106" y="95"/>
                    </a:lnTo>
                    <a:lnTo>
                      <a:pt x="82" y="110"/>
                    </a:lnTo>
                    <a:lnTo>
                      <a:pt x="59" y="121"/>
                    </a:lnTo>
                    <a:lnTo>
                      <a:pt x="36" y="128"/>
                    </a:lnTo>
                    <a:lnTo>
                      <a:pt x="23" y="130"/>
                    </a:lnTo>
                    <a:lnTo>
                      <a:pt x="12" y="131"/>
                    </a:lnTo>
                    <a:close/>
                  </a:path>
                </a:pathLst>
              </a:custGeom>
              <a:solidFill>
                <a:srgbClr val="FF1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97" name="Freeform 251">
                <a:extLst>
                  <a:ext uri="{FF2B5EF4-FFF2-40B4-BE49-F238E27FC236}">
                    <a16:creationId xmlns:a16="http://schemas.microsoft.com/office/drawing/2014/main" id="{B52BC712-5916-5B23-EAD8-25161893E6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7" y="2632"/>
                <a:ext cx="43" cy="33"/>
              </a:xfrm>
              <a:custGeom>
                <a:avLst/>
                <a:gdLst>
                  <a:gd name="T0" fmla="*/ 0 w 130"/>
                  <a:gd name="T1" fmla="*/ 0 h 99"/>
                  <a:gd name="T2" fmla="*/ 0 w 130"/>
                  <a:gd name="T3" fmla="*/ 0 h 99"/>
                  <a:gd name="T4" fmla="*/ 0 w 130"/>
                  <a:gd name="T5" fmla="*/ 0 h 99"/>
                  <a:gd name="T6" fmla="*/ 0 w 130"/>
                  <a:gd name="T7" fmla="*/ 0 h 99"/>
                  <a:gd name="T8" fmla="*/ 0 w 130"/>
                  <a:gd name="T9" fmla="*/ 0 h 99"/>
                  <a:gd name="T10" fmla="*/ 0 w 130"/>
                  <a:gd name="T11" fmla="*/ 0 h 99"/>
                  <a:gd name="T12" fmla="*/ 0 w 130"/>
                  <a:gd name="T13" fmla="*/ 0 h 99"/>
                  <a:gd name="T14" fmla="*/ 0 w 130"/>
                  <a:gd name="T15" fmla="*/ 0 h 99"/>
                  <a:gd name="T16" fmla="*/ 0 w 130"/>
                  <a:gd name="T17" fmla="*/ 0 h 99"/>
                  <a:gd name="T18" fmla="*/ 0 w 130"/>
                  <a:gd name="T19" fmla="*/ 0 h 99"/>
                  <a:gd name="T20" fmla="*/ 0 w 130"/>
                  <a:gd name="T21" fmla="*/ 0 h 99"/>
                  <a:gd name="T22" fmla="*/ 0 w 130"/>
                  <a:gd name="T23" fmla="*/ 0 h 99"/>
                  <a:gd name="T24" fmla="*/ 0 w 130"/>
                  <a:gd name="T25" fmla="*/ 0 h 99"/>
                  <a:gd name="T26" fmla="*/ 0 w 130"/>
                  <a:gd name="T27" fmla="*/ 0 h 99"/>
                  <a:gd name="T28" fmla="*/ 0 w 130"/>
                  <a:gd name="T29" fmla="*/ 0 h 99"/>
                  <a:gd name="T30" fmla="*/ 0 w 130"/>
                  <a:gd name="T31" fmla="*/ 0 h 99"/>
                  <a:gd name="T32" fmla="*/ 0 w 130"/>
                  <a:gd name="T33" fmla="*/ 0 h 99"/>
                  <a:gd name="T34" fmla="*/ 0 w 130"/>
                  <a:gd name="T35" fmla="*/ 0 h 99"/>
                  <a:gd name="T36" fmla="*/ 0 w 130"/>
                  <a:gd name="T37" fmla="*/ 0 h 99"/>
                  <a:gd name="T38" fmla="*/ 0 w 130"/>
                  <a:gd name="T39" fmla="*/ 0 h 99"/>
                  <a:gd name="T40" fmla="*/ 0 w 130"/>
                  <a:gd name="T41" fmla="*/ 0 h 99"/>
                  <a:gd name="T42" fmla="*/ 0 w 130"/>
                  <a:gd name="T43" fmla="*/ 0 h 99"/>
                  <a:gd name="T44" fmla="*/ 0 w 130"/>
                  <a:gd name="T45" fmla="*/ 0 h 9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30"/>
                  <a:gd name="T70" fmla="*/ 0 h 99"/>
                  <a:gd name="T71" fmla="*/ 130 w 130"/>
                  <a:gd name="T72" fmla="*/ 99 h 99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30" h="99">
                    <a:moveTo>
                      <a:pt x="8" y="99"/>
                    </a:moveTo>
                    <a:lnTo>
                      <a:pt x="2" y="93"/>
                    </a:lnTo>
                    <a:lnTo>
                      <a:pt x="0" y="86"/>
                    </a:lnTo>
                    <a:lnTo>
                      <a:pt x="1" y="77"/>
                    </a:lnTo>
                    <a:lnTo>
                      <a:pt x="6" y="67"/>
                    </a:lnTo>
                    <a:lnTo>
                      <a:pt x="13" y="57"/>
                    </a:lnTo>
                    <a:lnTo>
                      <a:pt x="23" y="47"/>
                    </a:lnTo>
                    <a:lnTo>
                      <a:pt x="47" y="27"/>
                    </a:lnTo>
                    <a:lnTo>
                      <a:pt x="74" y="11"/>
                    </a:lnTo>
                    <a:lnTo>
                      <a:pt x="87" y="5"/>
                    </a:lnTo>
                    <a:lnTo>
                      <a:pt x="99" y="2"/>
                    </a:lnTo>
                    <a:lnTo>
                      <a:pt x="110" y="0"/>
                    </a:lnTo>
                    <a:lnTo>
                      <a:pt x="120" y="0"/>
                    </a:lnTo>
                    <a:lnTo>
                      <a:pt x="126" y="4"/>
                    </a:lnTo>
                    <a:lnTo>
                      <a:pt x="130" y="11"/>
                    </a:lnTo>
                    <a:lnTo>
                      <a:pt x="120" y="26"/>
                    </a:lnTo>
                    <a:lnTo>
                      <a:pt x="108" y="41"/>
                    </a:lnTo>
                    <a:lnTo>
                      <a:pt x="94" y="56"/>
                    </a:lnTo>
                    <a:lnTo>
                      <a:pt x="78" y="69"/>
                    </a:lnTo>
                    <a:lnTo>
                      <a:pt x="61" y="82"/>
                    </a:lnTo>
                    <a:lnTo>
                      <a:pt x="44" y="90"/>
                    </a:lnTo>
                    <a:lnTo>
                      <a:pt x="27" y="97"/>
                    </a:lnTo>
                    <a:lnTo>
                      <a:pt x="8" y="99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98" name="Freeform 252">
                <a:extLst>
                  <a:ext uri="{FF2B5EF4-FFF2-40B4-BE49-F238E27FC236}">
                    <a16:creationId xmlns:a16="http://schemas.microsoft.com/office/drawing/2014/main" id="{249661A3-3215-95F3-6066-4270DE7037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99" y="2587"/>
                <a:ext cx="24" cy="57"/>
              </a:xfrm>
              <a:custGeom>
                <a:avLst/>
                <a:gdLst>
                  <a:gd name="T0" fmla="*/ 0 w 74"/>
                  <a:gd name="T1" fmla="*/ 0 h 173"/>
                  <a:gd name="T2" fmla="*/ 0 w 74"/>
                  <a:gd name="T3" fmla="*/ 0 h 173"/>
                  <a:gd name="T4" fmla="*/ 0 w 74"/>
                  <a:gd name="T5" fmla="*/ 0 h 173"/>
                  <a:gd name="T6" fmla="*/ 0 w 74"/>
                  <a:gd name="T7" fmla="*/ 0 h 173"/>
                  <a:gd name="T8" fmla="*/ 0 w 74"/>
                  <a:gd name="T9" fmla="*/ 0 h 173"/>
                  <a:gd name="T10" fmla="*/ 0 w 74"/>
                  <a:gd name="T11" fmla="*/ 0 h 173"/>
                  <a:gd name="T12" fmla="*/ 0 w 74"/>
                  <a:gd name="T13" fmla="*/ 0 h 173"/>
                  <a:gd name="T14" fmla="*/ 0 w 74"/>
                  <a:gd name="T15" fmla="*/ 0 h 173"/>
                  <a:gd name="T16" fmla="*/ 0 w 74"/>
                  <a:gd name="T17" fmla="*/ 0 h 173"/>
                  <a:gd name="T18" fmla="*/ 0 w 74"/>
                  <a:gd name="T19" fmla="*/ 0 h 173"/>
                  <a:gd name="T20" fmla="*/ 0 w 74"/>
                  <a:gd name="T21" fmla="*/ 0 h 173"/>
                  <a:gd name="T22" fmla="*/ 0 w 74"/>
                  <a:gd name="T23" fmla="*/ 0 h 173"/>
                  <a:gd name="T24" fmla="*/ 0 w 74"/>
                  <a:gd name="T25" fmla="*/ 0 h 173"/>
                  <a:gd name="T26" fmla="*/ 0 w 74"/>
                  <a:gd name="T27" fmla="*/ 0 h 173"/>
                  <a:gd name="T28" fmla="*/ 0 w 74"/>
                  <a:gd name="T29" fmla="*/ 0 h 173"/>
                  <a:gd name="T30" fmla="*/ 0 w 74"/>
                  <a:gd name="T31" fmla="*/ 0 h 173"/>
                  <a:gd name="T32" fmla="*/ 0 w 74"/>
                  <a:gd name="T33" fmla="*/ 0 h 173"/>
                  <a:gd name="T34" fmla="*/ 0 w 74"/>
                  <a:gd name="T35" fmla="*/ 0 h 173"/>
                  <a:gd name="T36" fmla="*/ 0 w 74"/>
                  <a:gd name="T37" fmla="*/ 0 h 173"/>
                  <a:gd name="T38" fmla="*/ 0 w 74"/>
                  <a:gd name="T39" fmla="*/ 0 h 173"/>
                  <a:gd name="T40" fmla="*/ 0 w 74"/>
                  <a:gd name="T41" fmla="*/ 0 h 173"/>
                  <a:gd name="T42" fmla="*/ 0 w 74"/>
                  <a:gd name="T43" fmla="*/ 0 h 173"/>
                  <a:gd name="T44" fmla="*/ 0 w 74"/>
                  <a:gd name="T45" fmla="*/ 0 h 173"/>
                  <a:gd name="T46" fmla="*/ 0 w 74"/>
                  <a:gd name="T47" fmla="*/ 0 h 173"/>
                  <a:gd name="T48" fmla="*/ 0 w 74"/>
                  <a:gd name="T49" fmla="*/ 0 h 173"/>
                  <a:gd name="T50" fmla="*/ 0 w 74"/>
                  <a:gd name="T51" fmla="*/ 0 h 173"/>
                  <a:gd name="T52" fmla="*/ 0 w 74"/>
                  <a:gd name="T53" fmla="*/ 0 h 173"/>
                  <a:gd name="T54" fmla="*/ 0 w 74"/>
                  <a:gd name="T55" fmla="*/ 0 h 173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74"/>
                  <a:gd name="T85" fmla="*/ 0 h 173"/>
                  <a:gd name="T86" fmla="*/ 74 w 74"/>
                  <a:gd name="T87" fmla="*/ 173 h 173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74" h="173">
                    <a:moveTo>
                      <a:pt x="18" y="173"/>
                    </a:moveTo>
                    <a:lnTo>
                      <a:pt x="12" y="167"/>
                    </a:lnTo>
                    <a:lnTo>
                      <a:pt x="7" y="159"/>
                    </a:lnTo>
                    <a:lnTo>
                      <a:pt x="3" y="149"/>
                    </a:lnTo>
                    <a:lnTo>
                      <a:pt x="0" y="136"/>
                    </a:lnTo>
                    <a:lnTo>
                      <a:pt x="0" y="109"/>
                    </a:lnTo>
                    <a:lnTo>
                      <a:pt x="5" y="81"/>
                    </a:lnTo>
                    <a:lnTo>
                      <a:pt x="13" y="52"/>
                    </a:lnTo>
                    <a:lnTo>
                      <a:pt x="23" y="28"/>
                    </a:lnTo>
                    <a:lnTo>
                      <a:pt x="29" y="18"/>
                    </a:lnTo>
                    <a:lnTo>
                      <a:pt x="35" y="10"/>
                    </a:lnTo>
                    <a:lnTo>
                      <a:pt x="41" y="4"/>
                    </a:lnTo>
                    <a:lnTo>
                      <a:pt x="48" y="0"/>
                    </a:lnTo>
                    <a:lnTo>
                      <a:pt x="56" y="2"/>
                    </a:lnTo>
                    <a:lnTo>
                      <a:pt x="62" y="8"/>
                    </a:lnTo>
                    <a:lnTo>
                      <a:pt x="67" y="17"/>
                    </a:lnTo>
                    <a:lnTo>
                      <a:pt x="70" y="28"/>
                    </a:lnTo>
                    <a:lnTo>
                      <a:pt x="73" y="40"/>
                    </a:lnTo>
                    <a:lnTo>
                      <a:pt x="74" y="55"/>
                    </a:lnTo>
                    <a:lnTo>
                      <a:pt x="73" y="71"/>
                    </a:lnTo>
                    <a:lnTo>
                      <a:pt x="72" y="87"/>
                    </a:lnTo>
                    <a:lnTo>
                      <a:pt x="64" y="119"/>
                    </a:lnTo>
                    <a:lnTo>
                      <a:pt x="58" y="134"/>
                    </a:lnTo>
                    <a:lnTo>
                      <a:pt x="52" y="146"/>
                    </a:lnTo>
                    <a:lnTo>
                      <a:pt x="45" y="157"/>
                    </a:lnTo>
                    <a:lnTo>
                      <a:pt x="37" y="166"/>
                    </a:lnTo>
                    <a:lnTo>
                      <a:pt x="27" y="172"/>
                    </a:lnTo>
                    <a:lnTo>
                      <a:pt x="18" y="173"/>
                    </a:lnTo>
                    <a:close/>
                  </a:path>
                </a:pathLst>
              </a:custGeom>
              <a:solidFill>
                <a:srgbClr val="FF0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99" name="Freeform 253">
                <a:extLst>
                  <a:ext uri="{FF2B5EF4-FFF2-40B4-BE49-F238E27FC236}">
                    <a16:creationId xmlns:a16="http://schemas.microsoft.com/office/drawing/2014/main" id="{2A96C7DD-2A3B-161F-BAAA-B563A7907D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05" y="2596"/>
                <a:ext cx="14" cy="38"/>
              </a:xfrm>
              <a:custGeom>
                <a:avLst/>
                <a:gdLst>
                  <a:gd name="T0" fmla="*/ 0 w 42"/>
                  <a:gd name="T1" fmla="*/ 0 h 113"/>
                  <a:gd name="T2" fmla="*/ 0 w 42"/>
                  <a:gd name="T3" fmla="*/ 0 h 113"/>
                  <a:gd name="T4" fmla="*/ 0 w 42"/>
                  <a:gd name="T5" fmla="*/ 0 h 113"/>
                  <a:gd name="T6" fmla="*/ 0 w 42"/>
                  <a:gd name="T7" fmla="*/ 0 h 113"/>
                  <a:gd name="T8" fmla="*/ 0 w 42"/>
                  <a:gd name="T9" fmla="*/ 0 h 113"/>
                  <a:gd name="T10" fmla="*/ 0 w 42"/>
                  <a:gd name="T11" fmla="*/ 0 h 113"/>
                  <a:gd name="T12" fmla="*/ 0 w 42"/>
                  <a:gd name="T13" fmla="*/ 0 h 113"/>
                  <a:gd name="T14" fmla="*/ 0 w 42"/>
                  <a:gd name="T15" fmla="*/ 0 h 113"/>
                  <a:gd name="T16" fmla="*/ 0 w 42"/>
                  <a:gd name="T17" fmla="*/ 0 h 113"/>
                  <a:gd name="T18" fmla="*/ 0 w 42"/>
                  <a:gd name="T19" fmla="*/ 0 h 113"/>
                  <a:gd name="T20" fmla="*/ 0 w 42"/>
                  <a:gd name="T21" fmla="*/ 0 h 113"/>
                  <a:gd name="T22" fmla="*/ 0 w 42"/>
                  <a:gd name="T23" fmla="*/ 0 h 113"/>
                  <a:gd name="T24" fmla="*/ 0 w 42"/>
                  <a:gd name="T25" fmla="*/ 0 h 113"/>
                  <a:gd name="T26" fmla="*/ 0 w 42"/>
                  <a:gd name="T27" fmla="*/ 0 h 113"/>
                  <a:gd name="T28" fmla="*/ 0 w 42"/>
                  <a:gd name="T29" fmla="*/ 0 h 113"/>
                  <a:gd name="T30" fmla="*/ 0 w 42"/>
                  <a:gd name="T31" fmla="*/ 0 h 113"/>
                  <a:gd name="T32" fmla="*/ 0 w 42"/>
                  <a:gd name="T33" fmla="*/ 0 h 113"/>
                  <a:gd name="T34" fmla="*/ 0 w 42"/>
                  <a:gd name="T35" fmla="*/ 0 h 113"/>
                  <a:gd name="T36" fmla="*/ 0 w 42"/>
                  <a:gd name="T37" fmla="*/ 0 h 113"/>
                  <a:gd name="T38" fmla="*/ 0 w 42"/>
                  <a:gd name="T39" fmla="*/ 0 h 113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42"/>
                  <a:gd name="T61" fmla="*/ 0 h 113"/>
                  <a:gd name="T62" fmla="*/ 42 w 42"/>
                  <a:gd name="T63" fmla="*/ 113 h 113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42" h="113">
                    <a:moveTo>
                      <a:pt x="10" y="113"/>
                    </a:moveTo>
                    <a:lnTo>
                      <a:pt x="3" y="91"/>
                    </a:lnTo>
                    <a:lnTo>
                      <a:pt x="0" y="71"/>
                    </a:lnTo>
                    <a:lnTo>
                      <a:pt x="0" y="54"/>
                    </a:lnTo>
                    <a:lnTo>
                      <a:pt x="3" y="40"/>
                    </a:lnTo>
                    <a:lnTo>
                      <a:pt x="7" y="28"/>
                    </a:lnTo>
                    <a:lnTo>
                      <a:pt x="14" y="18"/>
                    </a:lnTo>
                    <a:lnTo>
                      <a:pt x="26" y="0"/>
                    </a:lnTo>
                    <a:lnTo>
                      <a:pt x="31" y="2"/>
                    </a:lnTo>
                    <a:lnTo>
                      <a:pt x="34" y="5"/>
                    </a:lnTo>
                    <a:lnTo>
                      <a:pt x="38" y="11"/>
                    </a:lnTo>
                    <a:lnTo>
                      <a:pt x="41" y="17"/>
                    </a:lnTo>
                    <a:lnTo>
                      <a:pt x="42" y="35"/>
                    </a:lnTo>
                    <a:lnTo>
                      <a:pt x="41" y="55"/>
                    </a:lnTo>
                    <a:lnTo>
                      <a:pt x="37" y="75"/>
                    </a:lnTo>
                    <a:lnTo>
                      <a:pt x="31" y="93"/>
                    </a:lnTo>
                    <a:lnTo>
                      <a:pt x="26" y="101"/>
                    </a:lnTo>
                    <a:lnTo>
                      <a:pt x="21" y="107"/>
                    </a:lnTo>
                    <a:lnTo>
                      <a:pt x="16" y="111"/>
                    </a:lnTo>
                    <a:lnTo>
                      <a:pt x="10" y="113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500" name="Freeform 254">
                <a:extLst>
                  <a:ext uri="{FF2B5EF4-FFF2-40B4-BE49-F238E27FC236}">
                    <a16:creationId xmlns:a16="http://schemas.microsoft.com/office/drawing/2014/main" id="{9CB72A15-C6BA-1316-34A5-75650A5507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7" y="2645"/>
                <a:ext cx="94" cy="211"/>
              </a:xfrm>
              <a:custGeom>
                <a:avLst/>
                <a:gdLst>
                  <a:gd name="T0" fmla="*/ 0 w 282"/>
                  <a:gd name="T1" fmla="*/ 0 h 633"/>
                  <a:gd name="T2" fmla="*/ 0 w 282"/>
                  <a:gd name="T3" fmla="*/ 0 h 633"/>
                  <a:gd name="T4" fmla="*/ 0 w 282"/>
                  <a:gd name="T5" fmla="*/ 0 h 633"/>
                  <a:gd name="T6" fmla="*/ 0 w 282"/>
                  <a:gd name="T7" fmla="*/ 0 h 633"/>
                  <a:gd name="T8" fmla="*/ 0 w 282"/>
                  <a:gd name="T9" fmla="*/ 0 h 633"/>
                  <a:gd name="T10" fmla="*/ 0 w 282"/>
                  <a:gd name="T11" fmla="*/ 0 h 633"/>
                  <a:gd name="T12" fmla="*/ 0 w 282"/>
                  <a:gd name="T13" fmla="*/ 0 h 633"/>
                  <a:gd name="T14" fmla="*/ 0 w 282"/>
                  <a:gd name="T15" fmla="*/ 0 h 633"/>
                  <a:gd name="T16" fmla="*/ 0 w 282"/>
                  <a:gd name="T17" fmla="*/ 0 h 633"/>
                  <a:gd name="T18" fmla="*/ 0 w 282"/>
                  <a:gd name="T19" fmla="*/ 0 h 633"/>
                  <a:gd name="T20" fmla="*/ 0 w 282"/>
                  <a:gd name="T21" fmla="*/ 0 h 633"/>
                  <a:gd name="T22" fmla="*/ 0 w 282"/>
                  <a:gd name="T23" fmla="*/ 0 h 633"/>
                  <a:gd name="T24" fmla="*/ 0 w 282"/>
                  <a:gd name="T25" fmla="*/ 0 h 633"/>
                  <a:gd name="T26" fmla="*/ 0 w 282"/>
                  <a:gd name="T27" fmla="*/ 0 h 633"/>
                  <a:gd name="T28" fmla="*/ 0 w 282"/>
                  <a:gd name="T29" fmla="*/ 0 h 633"/>
                  <a:gd name="T30" fmla="*/ 0 w 282"/>
                  <a:gd name="T31" fmla="*/ 0 h 633"/>
                  <a:gd name="T32" fmla="*/ 0 w 282"/>
                  <a:gd name="T33" fmla="*/ 0 h 633"/>
                  <a:gd name="T34" fmla="*/ 0 w 282"/>
                  <a:gd name="T35" fmla="*/ 0 h 633"/>
                  <a:gd name="T36" fmla="*/ 0 w 282"/>
                  <a:gd name="T37" fmla="*/ 0 h 633"/>
                  <a:gd name="T38" fmla="*/ 0 w 282"/>
                  <a:gd name="T39" fmla="*/ 0 h 633"/>
                  <a:gd name="T40" fmla="*/ 0 w 282"/>
                  <a:gd name="T41" fmla="*/ 0 h 633"/>
                  <a:gd name="T42" fmla="*/ 0 w 282"/>
                  <a:gd name="T43" fmla="*/ 0 h 633"/>
                  <a:gd name="T44" fmla="*/ 0 w 282"/>
                  <a:gd name="T45" fmla="*/ 0 h 633"/>
                  <a:gd name="T46" fmla="*/ 0 w 282"/>
                  <a:gd name="T47" fmla="*/ 0 h 633"/>
                  <a:gd name="T48" fmla="*/ 0 w 282"/>
                  <a:gd name="T49" fmla="*/ 0 h 633"/>
                  <a:gd name="T50" fmla="*/ 0 w 282"/>
                  <a:gd name="T51" fmla="*/ 0 h 633"/>
                  <a:gd name="T52" fmla="*/ 0 w 282"/>
                  <a:gd name="T53" fmla="*/ 0 h 633"/>
                  <a:gd name="T54" fmla="*/ 0 w 282"/>
                  <a:gd name="T55" fmla="*/ 0 h 633"/>
                  <a:gd name="T56" fmla="*/ 0 w 282"/>
                  <a:gd name="T57" fmla="*/ 0 h 633"/>
                  <a:gd name="T58" fmla="*/ 0 w 282"/>
                  <a:gd name="T59" fmla="*/ 0 h 633"/>
                  <a:gd name="T60" fmla="*/ 0 w 282"/>
                  <a:gd name="T61" fmla="*/ 0 h 633"/>
                  <a:gd name="T62" fmla="*/ 0 w 282"/>
                  <a:gd name="T63" fmla="*/ 0 h 633"/>
                  <a:gd name="T64" fmla="*/ 0 w 282"/>
                  <a:gd name="T65" fmla="*/ 0 h 633"/>
                  <a:gd name="T66" fmla="*/ 0 w 282"/>
                  <a:gd name="T67" fmla="*/ 0 h 633"/>
                  <a:gd name="T68" fmla="*/ 0 w 282"/>
                  <a:gd name="T69" fmla="*/ 0 h 633"/>
                  <a:gd name="T70" fmla="*/ 0 w 282"/>
                  <a:gd name="T71" fmla="*/ 0 h 633"/>
                  <a:gd name="T72" fmla="*/ 0 w 282"/>
                  <a:gd name="T73" fmla="*/ 0 h 633"/>
                  <a:gd name="T74" fmla="*/ 0 w 282"/>
                  <a:gd name="T75" fmla="*/ 0 h 633"/>
                  <a:gd name="T76" fmla="*/ 0 w 282"/>
                  <a:gd name="T77" fmla="*/ 0 h 633"/>
                  <a:gd name="T78" fmla="*/ 0 w 282"/>
                  <a:gd name="T79" fmla="*/ 0 h 633"/>
                  <a:gd name="T80" fmla="*/ 0 w 282"/>
                  <a:gd name="T81" fmla="*/ 0 h 633"/>
                  <a:gd name="T82" fmla="*/ 0 w 282"/>
                  <a:gd name="T83" fmla="*/ 0 h 633"/>
                  <a:gd name="T84" fmla="*/ 0 w 282"/>
                  <a:gd name="T85" fmla="*/ 0 h 633"/>
                  <a:gd name="T86" fmla="*/ 0 w 282"/>
                  <a:gd name="T87" fmla="*/ 0 h 633"/>
                  <a:gd name="T88" fmla="*/ 0 w 282"/>
                  <a:gd name="T89" fmla="*/ 0 h 633"/>
                  <a:gd name="T90" fmla="*/ 0 w 282"/>
                  <a:gd name="T91" fmla="*/ 0 h 633"/>
                  <a:gd name="T92" fmla="*/ 0 w 282"/>
                  <a:gd name="T93" fmla="*/ 0 h 633"/>
                  <a:gd name="T94" fmla="*/ 0 w 282"/>
                  <a:gd name="T95" fmla="*/ 0 h 633"/>
                  <a:gd name="T96" fmla="*/ 0 w 282"/>
                  <a:gd name="T97" fmla="*/ 0 h 633"/>
                  <a:gd name="T98" fmla="*/ 0 w 282"/>
                  <a:gd name="T99" fmla="*/ 0 h 633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282"/>
                  <a:gd name="T151" fmla="*/ 0 h 633"/>
                  <a:gd name="T152" fmla="*/ 282 w 282"/>
                  <a:gd name="T153" fmla="*/ 633 h 633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282" h="633">
                    <a:moveTo>
                      <a:pt x="69" y="629"/>
                    </a:moveTo>
                    <a:lnTo>
                      <a:pt x="48" y="588"/>
                    </a:lnTo>
                    <a:lnTo>
                      <a:pt x="31" y="546"/>
                    </a:lnTo>
                    <a:lnTo>
                      <a:pt x="17" y="505"/>
                    </a:lnTo>
                    <a:lnTo>
                      <a:pt x="8" y="463"/>
                    </a:lnTo>
                    <a:lnTo>
                      <a:pt x="3" y="422"/>
                    </a:lnTo>
                    <a:lnTo>
                      <a:pt x="0" y="380"/>
                    </a:lnTo>
                    <a:lnTo>
                      <a:pt x="3" y="339"/>
                    </a:lnTo>
                    <a:lnTo>
                      <a:pt x="10" y="299"/>
                    </a:lnTo>
                    <a:lnTo>
                      <a:pt x="21" y="259"/>
                    </a:lnTo>
                    <a:lnTo>
                      <a:pt x="36" y="220"/>
                    </a:lnTo>
                    <a:lnTo>
                      <a:pt x="55" y="181"/>
                    </a:lnTo>
                    <a:lnTo>
                      <a:pt x="81" y="143"/>
                    </a:lnTo>
                    <a:lnTo>
                      <a:pt x="111" y="106"/>
                    </a:lnTo>
                    <a:lnTo>
                      <a:pt x="145" y="69"/>
                    </a:lnTo>
                    <a:lnTo>
                      <a:pt x="165" y="52"/>
                    </a:lnTo>
                    <a:lnTo>
                      <a:pt x="185" y="34"/>
                    </a:lnTo>
                    <a:lnTo>
                      <a:pt x="206" y="17"/>
                    </a:lnTo>
                    <a:lnTo>
                      <a:pt x="230" y="0"/>
                    </a:lnTo>
                    <a:lnTo>
                      <a:pt x="215" y="11"/>
                    </a:lnTo>
                    <a:lnTo>
                      <a:pt x="199" y="26"/>
                    </a:lnTo>
                    <a:lnTo>
                      <a:pt x="181" y="46"/>
                    </a:lnTo>
                    <a:lnTo>
                      <a:pt x="162" y="68"/>
                    </a:lnTo>
                    <a:lnTo>
                      <a:pt x="143" y="92"/>
                    </a:lnTo>
                    <a:lnTo>
                      <a:pt x="123" y="121"/>
                    </a:lnTo>
                    <a:lnTo>
                      <a:pt x="106" y="152"/>
                    </a:lnTo>
                    <a:lnTo>
                      <a:pt x="89" y="185"/>
                    </a:lnTo>
                    <a:lnTo>
                      <a:pt x="73" y="220"/>
                    </a:lnTo>
                    <a:lnTo>
                      <a:pt x="60" y="256"/>
                    </a:lnTo>
                    <a:lnTo>
                      <a:pt x="50" y="291"/>
                    </a:lnTo>
                    <a:lnTo>
                      <a:pt x="44" y="330"/>
                    </a:lnTo>
                    <a:lnTo>
                      <a:pt x="42" y="368"/>
                    </a:lnTo>
                    <a:lnTo>
                      <a:pt x="43" y="407"/>
                    </a:lnTo>
                    <a:lnTo>
                      <a:pt x="46" y="426"/>
                    </a:lnTo>
                    <a:lnTo>
                      <a:pt x="50" y="446"/>
                    </a:lnTo>
                    <a:lnTo>
                      <a:pt x="55" y="464"/>
                    </a:lnTo>
                    <a:lnTo>
                      <a:pt x="62" y="484"/>
                    </a:lnTo>
                    <a:lnTo>
                      <a:pt x="65" y="454"/>
                    </a:lnTo>
                    <a:lnTo>
                      <a:pt x="71" y="428"/>
                    </a:lnTo>
                    <a:lnTo>
                      <a:pt x="77" y="405"/>
                    </a:lnTo>
                    <a:lnTo>
                      <a:pt x="85" y="384"/>
                    </a:lnTo>
                    <a:lnTo>
                      <a:pt x="95" y="365"/>
                    </a:lnTo>
                    <a:lnTo>
                      <a:pt x="104" y="348"/>
                    </a:lnTo>
                    <a:lnTo>
                      <a:pt x="127" y="318"/>
                    </a:lnTo>
                    <a:lnTo>
                      <a:pt x="173" y="265"/>
                    </a:lnTo>
                    <a:lnTo>
                      <a:pt x="195" y="238"/>
                    </a:lnTo>
                    <a:lnTo>
                      <a:pt x="215" y="209"/>
                    </a:lnTo>
                    <a:lnTo>
                      <a:pt x="188" y="259"/>
                    </a:lnTo>
                    <a:lnTo>
                      <a:pt x="165" y="306"/>
                    </a:lnTo>
                    <a:lnTo>
                      <a:pt x="146" y="349"/>
                    </a:lnTo>
                    <a:lnTo>
                      <a:pt x="133" y="388"/>
                    </a:lnTo>
                    <a:lnTo>
                      <a:pt x="124" y="423"/>
                    </a:lnTo>
                    <a:lnTo>
                      <a:pt x="119" y="456"/>
                    </a:lnTo>
                    <a:lnTo>
                      <a:pt x="120" y="484"/>
                    </a:lnTo>
                    <a:lnTo>
                      <a:pt x="123" y="496"/>
                    </a:lnTo>
                    <a:lnTo>
                      <a:pt x="127" y="509"/>
                    </a:lnTo>
                    <a:lnTo>
                      <a:pt x="130" y="505"/>
                    </a:lnTo>
                    <a:lnTo>
                      <a:pt x="134" y="499"/>
                    </a:lnTo>
                    <a:lnTo>
                      <a:pt x="139" y="491"/>
                    </a:lnTo>
                    <a:lnTo>
                      <a:pt x="146" y="483"/>
                    </a:lnTo>
                    <a:lnTo>
                      <a:pt x="161" y="462"/>
                    </a:lnTo>
                    <a:lnTo>
                      <a:pt x="179" y="437"/>
                    </a:lnTo>
                    <a:lnTo>
                      <a:pt x="201" y="412"/>
                    </a:lnTo>
                    <a:lnTo>
                      <a:pt x="226" y="388"/>
                    </a:lnTo>
                    <a:lnTo>
                      <a:pt x="253" y="368"/>
                    </a:lnTo>
                    <a:lnTo>
                      <a:pt x="268" y="359"/>
                    </a:lnTo>
                    <a:lnTo>
                      <a:pt x="282" y="353"/>
                    </a:lnTo>
                    <a:lnTo>
                      <a:pt x="268" y="364"/>
                    </a:lnTo>
                    <a:lnTo>
                      <a:pt x="255" y="375"/>
                    </a:lnTo>
                    <a:lnTo>
                      <a:pt x="233" y="396"/>
                    </a:lnTo>
                    <a:lnTo>
                      <a:pt x="215" y="419"/>
                    </a:lnTo>
                    <a:lnTo>
                      <a:pt x="201" y="442"/>
                    </a:lnTo>
                    <a:lnTo>
                      <a:pt x="192" y="464"/>
                    </a:lnTo>
                    <a:lnTo>
                      <a:pt x="185" y="489"/>
                    </a:lnTo>
                    <a:lnTo>
                      <a:pt x="183" y="515"/>
                    </a:lnTo>
                    <a:lnTo>
                      <a:pt x="184" y="542"/>
                    </a:lnTo>
                    <a:lnTo>
                      <a:pt x="198" y="533"/>
                    </a:lnTo>
                    <a:lnTo>
                      <a:pt x="211" y="527"/>
                    </a:lnTo>
                    <a:lnTo>
                      <a:pt x="224" y="522"/>
                    </a:lnTo>
                    <a:lnTo>
                      <a:pt x="237" y="519"/>
                    </a:lnTo>
                    <a:lnTo>
                      <a:pt x="249" y="517"/>
                    </a:lnTo>
                    <a:lnTo>
                      <a:pt x="260" y="516"/>
                    </a:lnTo>
                    <a:lnTo>
                      <a:pt x="270" y="517"/>
                    </a:lnTo>
                    <a:lnTo>
                      <a:pt x="280" y="520"/>
                    </a:lnTo>
                    <a:lnTo>
                      <a:pt x="263" y="530"/>
                    </a:lnTo>
                    <a:lnTo>
                      <a:pt x="247" y="540"/>
                    </a:lnTo>
                    <a:lnTo>
                      <a:pt x="233" y="548"/>
                    </a:lnTo>
                    <a:lnTo>
                      <a:pt x="221" y="557"/>
                    </a:lnTo>
                    <a:lnTo>
                      <a:pt x="201" y="573"/>
                    </a:lnTo>
                    <a:lnTo>
                      <a:pt x="184" y="587"/>
                    </a:lnTo>
                    <a:lnTo>
                      <a:pt x="157" y="612"/>
                    </a:lnTo>
                    <a:lnTo>
                      <a:pt x="143" y="624"/>
                    </a:lnTo>
                    <a:lnTo>
                      <a:pt x="127" y="633"/>
                    </a:lnTo>
                    <a:lnTo>
                      <a:pt x="124" y="633"/>
                    </a:lnTo>
                    <a:lnTo>
                      <a:pt x="118" y="632"/>
                    </a:lnTo>
                    <a:lnTo>
                      <a:pt x="109" y="632"/>
                    </a:lnTo>
                    <a:lnTo>
                      <a:pt x="98" y="631"/>
                    </a:lnTo>
                    <a:lnTo>
                      <a:pt x="79" y="630"/>
                    </a:lnTo>
                    <a:lnTo>
                      <a:pt x="73" y="629"/>
                    </a:lnTo>
                    <a:lnTo>
                      <a:pt x="69" y="629"/>
                    </a:lnTo>
                    <a:close/>
                  </a:path>
                </a:pathLst>
              </a:custGeom>
              <a:solidFill>
                <a:srgbClr val="FF40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501" name="Freeform 255">
                <a:extLst>
                  <a:ext uri="{FF2B5EF4-FFF2-40B4-BE49-F238E27FC236}">
                    <a16:creationId xmlns:a16="http://schemas.microsoft.com/office/drawing/2014/main" id="{AD874B7B-9E15-9C7E-E9E2-F0EBFEEDBF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73" y="2618"/>
                <a:ext cx="95" cy="222"/>
              </a:xfrm>
              <a:custGeom>
                <a:avLst/>
                <a:gdLst>
                  <a:gd name="T0" fmla="*/ 0 w 285"/>
                  <a:gd name="T1" fmla="*/ 0 h 666"/>
                  <a:gd name="T2" fmla="*/ 0 w 285"/>
                  <a:gd name="T3" fmla="*/ 0 h 666"/>
                  <a:gd name="T4" fmla="*/ 0 w 285"/>
                  <a:gd name="T5" fmla="*/ 0 h 666"/>
                  <a:gd name="T6" fmla="*/ 0 w 285"/>
                  <a:gd name="T7" fmla="*/ 0 h 666"/>
                  <a:gd name="T8" fmla="*/ 0 w 285"/>
                  <a:gd name="T9" fmla="*/ 0 h 666"/>
                  <a:gd name="T10" fmla="*/ 0 w 285"/>
                  <a:gd name="T11" fmla="*/ 0 h 666"/>
                  <a:gd name="T12" fmla="*/ 0 w 285"/>
                  <a:gd name="T13" fmla="*/ 0 h 666"/>
                  <a:gd name="T14" fmla="*/ 0 w 285"/>
                  <a:gd name="T15" fmla="*/ 0 h 666"/>
                  <a:gd name="T16" fmla="*/ 0 w 285"/>
                  <a:gd name="T17" fmla="*/ 0 h 666"/>
                  <a:gd name="T18" fmla="*/ 0 w 285"/>
                  <a:gd name="T19" fmla="*/ 0 h 666"/>
                  <a:gd name="T20" fmla="*/ 0 w 285"/>
                  <a:gd name="T21" fmla="*/ 0 h 666"/>
                  <a:gd name="T22" fmla="*/ 0 w 285"/>
                  <a:gd name="T23" fmla="*/ 0 h 666"/>
                  <a:gd name="T24" fmla="*/ 0 w 285"/>
                  <a:gd name="T25" fmla="*/ 0 h 666"/>
                  <a:gd name="T26" fmla="*/ 0 w 285"/>
                  <a:gd name="T27" fmla="*/ 0 h 666"/>
                  <a:gd name="T28" fmla="*/ 0 w 285"/>
                  <a:gd name="T29" fmla="*/ 0 h 666"/>
                  <a:gd name="T30" fmla="*/ 0 w 285"/>
                  <a:gd name="T31" fmla="*/ 0 h 666"/>
                  <a:gd name="T32" fmla="*/ 0 w 285"/>
                  <a:gd name="T33" fmla="*/ 0 h 666"/>
                  <a:gd name="T34" fmla="*/ 0 w 285"/>
                  <a:gd name="T35" fmla="*/ 0 h 666"/>
                  <a:gd name="T36" fmla="*/ 0 w 285"/>
                  <a:gd name="T37" fmla="*/ 0 h 666"/>
                  <a:gd name="T38" fmla="*/ 0 w 285"/>
                  <a:gd name="T39" fmla="*/ 0 h 666"/>
                  <a:gd name="T40" fmla="*/ 0 w 285"/>
                  <a:gd name="T41" fmla="*/ 0 h 666"/>
                  <a:gd name="T42" fmla="*/ 0 w 285"/>
                  <a:gd name="T43" fmla="*/ 0 h 666"/>
                  <a:gd name="T44" fmla="*/ 0 w 285"/>
                  <a:gd name="T45" fmla="*/ 0 h 666"/>
                  <a:gd name="T46" fmla="*/ 0 w 285"/>
                  <a:gd name="T47" fmla="*/ 0 h 666"/>
                  <a:gd name="T48" fmla="*/ 0 w 285"/>
                  <a:gd name="T49" fmla="*/ 0 h 666"/>
                  <a:gd name="T50" fmla="*/ 0 w 285"/>
                  <a:gd name="T51" fmla="*/ 0 h 666"/>
                  <a:gd name="T52" fmla="*/ 0 w 285"/>
                  <a:gd name="T53" fmla="*/ 0 h 666"/>
                  <a:gd name="T54" fmla="*/ 0 w 285"/>
                  <a:gd name="T55" fmla="*/ 0 h 666"/>
                  <a:gd name="T56" fmla="*/ 0 w 285"/>
                  <a:gd name="T57" fmla="*/ 0 h 666"/>
                  <a:gd name="T58" fmla="*/ 0 w 285"/>
                  <a:gd name="T59" fmla="*/ 0 h 666"/>
                  <a:gd name="T60" fmla="*/ 0 w 285"/>
                  <a:gd name="T61" fmla="*/ 0 h 666"/>
                  <a:gd name="T62" fmla="*/ 0 w 285"/>
                  <a:gd name="T63" fmla="*/ 0 h 666"/>
                  <a:gd name="T64" fmla="*/ 0 w 285"/>
                  <a:gd name="T65" fmla="*/ 0 h 666"/>
                  <a:gd name="T66" fmla="*/ 0 w 285"/>
                  <a:gd name="T67" fmla="*/ 0 h 666"/>
                  <a:gd name="T68" fmla="*/ 0 w 285"/>
                  <a:gd name="T69" fmla="*/ 0 h 666"/>
                  <a:gd name="T70" fmla="*/ 0 w 285"/>
                  <a:gd name="T71" fmla="*/ 0 h 666"/>
                  <a:gd name="T72" fmla="*/ 0 w 285"/>
                  <a:gd name="T73" fmla="*/ 0 h 666"/>
                  <a:gd name="T74" fmla="*/ 0 w 285"/>
                  <a:gd name="T75" fmla="*/ 0 h 666"/>
                  <a:gd name="T76" fmla="*/ 0 w 285"/>
                  <a:gd name="T77" fmla="*/ 0 h 666"/>
                  <a:gd name="T78" fmla="*/ 0 w 285"/>
                  <a:gd name="T79" fmla="*/ 0 h 666"/>
                  <a:gd name="T80" fmla="*/ 0 w 285"/>
                  <a:gd name="T81" fmla="*/ 0 h 666"/>
                  <a:gd name="T82" fmla="*/ 0 w 285"/>
                  <a:gd name="T83" fmla="*/ 0 h 666"/>
                  <a:gd name="T84" fmla="*/ 0 w 285"/>
                  <a:gd name="T85" fmla="*/ 0 h 666"/>
                  <a:gd name="T86" fmla="*/ 0 w 285"/>
                  <a:gd name="T87" fmla="*/ 0 h 66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285"/>
                  <a:gd name="T133" fmla="*/ 0 h 666"/>
                  <a:gd name="T134" fmla="*/ 285 w 285"/>
                  <a:gd name="T135" fmla="*/ 666 h 66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285" h="666">
                    <a:moveTo>
                      <a:pt x="285" y="666"/>
                    </a:moveTo>
                    <a:lnTo>
                      <a:pt x="240" y="640"/>
                    </a:lnTo>
                    <a:lnTo>
                      <a:pt x="197" y="612"/>
                    </a:lnTo>
                    <a:lnTo>
                      <a:pt x="159" y="581"/>
                    </a:lnTo>
                    <a:lnTo>
                      <a:pt x="124" y="547"/>
                    </a:lnTo>
                    <a:lnTo>
                      <a:pt x="94" y="512"/>
                    </a:lnTo>
                    <a:lnTo>
                      <a:pt x="68" y="473"/>
                    </a:lnTo>
                    <a:lnTo>
                      <a:pt x="46" y="433"/>
                    </a:lnTo>
                    <a:lnTo>
                      <a:pt x="27" y="391"/>
                    </a:lnTo>
                    <a:lnTo>
                      <a:pt x="14" y="346"/>
                    </a:lnTo>
                    <a:lnTo>
                      <a:pt x="5" y="302"/>
                    </a:lnTo>
                    <a:lnTo>
                      <a:pt x="0" y="254"/>
                    </a:lnTo>
                    <a:lnTo>
                      <a:pt x="0" y="205"/>
                    </a:lnTo>
                    <a:lnTo>
                      <a:pt x="5" y="156"/>
                    </a:lnTo>
                    <a:lnTo>
                      <a:pt x="15" y="104"/>
                    </a:lnTo>
                    <a:lnTo>
                      <a:pt x="31" y="52"/>
                    </a:lnTo>
                    <a:lnTo>
                      <a:pt x="40" y="26"/>
                    </a:lnTo>
                    <a:lnTo>
                      <a:pt x="51" y="0"/>
                    </a:lnTo>
                    <a:lnTo>
                      <a:pt x="46" y="16"/>
                    </a:lnTo>
                    <a:lnTo>
                      <a:pt x="42" y="39"/>
                    </a:lnTo>
                    <a:lnTo>
                      <a:pt x="38" y="65"/>
                    </a:lnTo>
                    <a:lnTo>
                      <a:pt x="36" y="93"/>
                    </a:lnTo>
                    <a:lnTo>
                      <a:pt x="34" y="125"/>
                    </a:lnTo>
                    <a:lnTo>
                      <a:pt x="34" y="158"/>
                    </a:lnTo>
                    <a:lnTo>
                      <a:pt x="35" y="194"/>
                    </a:lnTo>
                    <a:lnTo>
                      <a:pt x="38" y="231"/>
                    </a:lnTo>
                    <a:lnTo>
                      <a:pt x="43" y="268"/>
                    </a:lnTo>
                    <a:lnTo>
                      <a:pt x="51" y="307"/>
                    </a:lnTo>
                    <a:lnTo>
                      <a:pt x="61" y="342"/>
                    </a:lnTo>
                    <a:lnTo>
                      <a:pt x="73" y="378"/>
                    </a:lnTo>
                    <a:lnTo>
                      <a:pt x="88" y="413"/>
                    </a:lnTo>
                    <a:lnTo>
                      <a:pt x="106" y="445"/>
                    </a:lnTo>
                    <a:lnTo>
                      <a:pt x="127" y="475"/>
                    </a:lnTo>
                    <a:lnTo>
                      <a:pt x="151" y="501"/>
                    </a:lnTo>
                    <a:lnTo>
                      <a:pt x="140" y="473"/>
                    </a:lnTo>
                    <a:lnTo>
                      <a:pt x="130" y="446"/>
                    </a:lnTo>
                    <a:lnTo>
                      <a:pt x="124" y="423"/>
                    </a:lnTo>
                    <a:lnTo>
                      <a:pt x="118" y="399"/>
                    </a:lnTo>
                    <a:lnTo>
                      <a:pt x="115" y="377"/>
                    </a:lnTo>
                    <a:lnTo>
                      <a:pt x="112" y="356"/>
                    </a:lnTo>
                    <a:lnTo>
                      <a:pt x="112" y="319"/>
                    </a:lnTo>
                    <a:lnTo>
                      <a:pt x="116" y="283"/>
                    </a:lnTo>
                    <a:lnTo>
                      <a:pt x="121" y="250"/>
                    </a:lnTo>
                    <a:lnTo>
                      <a:pt x="132" y="186"/>
                    </a:lnTo>
                    <a:lnTo>
                      <a:pt x="133" y="216"/>
                    </a:lnTo>
                    <a:lnTo>
                      <a:pt x="135" y="245"/>
                    </a:lnTo>
                    <a:lnTo>
                      <a:pt x="137" y="272"/>
                    </a:lnTo>
                    <a:lnTo>
                      <a:pt x="139" y="298"/>
                    </a:lnTo>
                    <a:lnTo>
                      <a:pt x="143" y="323"/>
                    </a:lnTo>
                    <a:lnTo>
                      <a:pt x="146" y="344"/>
                    </a:lnTo>
                    <a:lnTo>
                      <a:pt x="150" y="365"/>
                    </a:lnTo>
                    <a:lnTo>
                      <a:pt x="154" y="384"/>
                    </a:lnTo>
                    <a:lnTo>
                      <a:pt x="159" y="403"/>
                    </a:lnTo>
                    <a:lnTo>
                      <a:pt x="165" y="419"/>
                    </a:lnTo>
                    <a:lnTo>
                      <a:pt x="170" y="434"/>
                    </a:lnTo>
                    <a:lnTo>
                      <a:pt x="176" y="447"/>
                    </a:lnTo>
                    <a:lnTo>
                      <a:pt x="183" y="460"/>
                    </a:lnTo>
                    <a:lnTo>
                      <a:pt x="189" y="470"/>
                    </a:lnTo>
                    <a:lnTo>
                      <a:pt x="198" y="480"/>
                    </a:lnTo>
                    <a:lnTo>
                      <a:pt x="205" y="488"/>
                    </a:lnTo>
                    <a:lnTo>
                      <a:pt x="205" y="483"/>
                    </a:lnTo>
                    <a:lnTo>
                      <a:pt x="207" y="476"/>
                    </a:lnTo>
                    <a:lnTo>
                      <a:pt x="207" y="467"/>
                    </a:lnTo>
                    <a:lnTo>
                      <a:pt x="208" y="457"/>
                    </a:lnTo>
                    <a:lnTo>
                      <a:pt x="208" y="445"/>
                    </a:lnTo>
                    <a:lnTo>
                      <a:pt x="209" y="431"/>
                    </a:lnTo>
                    <a:lnTo>
                      <a:pt x="212" y="400"/>
                    </a:lnTo>
                    <a:lnTo>
                      <a:pt x="216" y="368"/>
                    </a:lnTo>
                    <a:lnTo>
                      <a:pt x="223" y="336"/>
                    </a:lnTo>
                    <a:lnTo>
                      <a:pt x="231" y="304"/>
                    </a:lnTo>
                    <a:lnTo>
                      <a:pt x="245" y="277"/>
                    </a:lnTo>
                    <a:lnTo>
                      <a:pt x="236" y="299"/>
                    </a:lnTo>
                    <a:lnTo>
                      <a:pt x="231" y="324"/>
                    </a:lnTo>
                    <a:lnTo>
                      <a:pt x="229" y="352"/>
                    </a:lnTo>
                    <a:lnTo>
                      <a:pt x="229" y="383"/>
                    </a:lnTo>
                    <a:lnTo>
                      <a:pt x="230" y="415"/>
                    </a:lnTo>
                    <a:lnTo>
                      <a:pt x="234" y="449"/>
                    </a:lnTo>
                    <a:lnTo>
                      <a:pt x="243" y="514"/>
                    </a:lnTo>
                    <a:lnTo>
                      <a:pt x="250" y="545"/>
                    </a:lnTo>
                    <a:lnTo>
                      <a:pt x="256" y="575"/>
                    </a:lnTo>
                    <a:lnTo>
                      <a:pt x="262" y="601"/>
                    </a:lnTo>
                    <a:lnTo>
                      <a:pt x="268" y="624"/>
                    </a:lnTo>
                    <a:lnTo>
                      <a:pt x="274" y="643"/>
                    </a:lnTo>
                    <a:lnTo>
                      <a:pt x="277" y="650"/>
                    </a:lnTo>
                    <a:lnTo>
                      <a:pt x="279" y="656"/>
                    </a:lnTo>
                    <a:lnTo>
                      <a:pt x="281" y="661"/>
                    </a:lnTo>
                    <a:lnTo>
                      <a:pt x="283" y="665"/>
                    </a:lnTo>
                    <a:lnTo>
                      <a:pt x="284" y="666"/>
                    </a:lnTo>
                    <a:lnTo>
                      <a:pt x="285" y="666"/>
                    </a:lnTo>
                    <a:close/>
                  </a:path>
                </a:pathLst>
              </a:custGeom>
              <a:solidFill>
                <a:srgbClr val="DE1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</p:grpSp>
        <p:sp>
          <p:nvSpPr>
            <p:cNvPr id="58473" name="Text Box 130">
              <a:extLst>
                <a:ext uri="{FF2B5EF4-FFF2-40B4-BE49-F238E27FC236}">
                  <a16:creationId xmlns:a16="http://schemas.microsoft.com/office/drawing/2014/main" id="{7368C169-3295-7146-7F67-5AB75075E4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6" y="922"/>
              <a:ext cx="861" cy="288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None/>
                <a:defRPr/>
              </a:pPr>
              <a:r>
                <a:rPr lang="es-ES" altLang="en-US" sz="2400" b="1" kern="0">
                  <a:solidFill>
                    <a:prstClr val="black"/>
                  </a:solidFill>
                  <a:latin typeface="Arial" panose="020B0604020202020204" pitchFamily="34" charset="0"/>
                </a:rPr>
                <a:t>go ahed</a:t>
              </a:r>
            </a:p>
          </p:txBody>
        </p:sp>
      </p:grpSp>
      <p:grpSp>
        <p:nvGrpSpPr>
          <p:cNvPr id="14" name="Group 225">
            <a:extLst>
              <a:ext uri="{FF2B5EF4-FFF2-40B4-BE49-F238E27FC236}">
                <a16:creationId xmlns:a16="http://schemas.microsoft.com/office/drawing/2014/main" id="{435C82F9-67B2-FEB3-68A5-4D0DC0CC81AF}"/>
              </a:ext>
            </a:extLst>
          </p:cNvPr>
          <p:cNvGrpSpPr>
            <a:grpSpLocks/>
          </p:cNvGrpSpPr>
          <p:nvPr/>
        </p:nvGrpSpPr>
        <p:grpSpPr bwMode="auto">
          <a:xfrm>
            <a:off x="4559301" y="750889"/>
            <a:ext cx="1871663" cy="1806575"/>
            <a:chOff x="748" y="572"/>
            <a:chExt cx="1179" cy="1138"/>
          </a:xfrm>
        </p:grpSpPr>
        <p:grpSp>
          <p:nvGrpSpPr>
            <p:cNvPr id="5184" name="Group 228">
              <a:extLst>
                <a:ext uri="{FF2B5EF4-FFF2-40B4-BE49-F238E27FC236}">
                  <a16:creationId xmlns:a16="http://schemas.microsoft.com/office/drawing/2014/main" id="{B52B2C49-161C-5751-293A-DF091AA2345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748" y="572"/>
              <a:ext cx="1179" cy="1138"/>
              <a:chOff x="2381" y="2523"/>
              <a:chExt cx="430" cy="415"/>
            </a:xfrm>
          </p:grpSpPr>
          <p:sp>
            <p:nvSpPr>
              <p:cNvPr id="58444" name="AutoShape 227">
                <a:extLst>
                  <a:ext uri="{FF2B5EF4-FFF2-40B4-BE49-F238E27FC236}">
                    <a16:creationId xmlns:a16="http://schemas.microsoft.com/office/drawing/2014/main" id="{9C0E941C-A3EF-2B61-8A88-1362DD82F6CC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2381" y="2523"/>
                <a:ext cx="430" cy="4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45" name="Freeform 229">
                <a:extLst>
                  <a:ext uri="{FF2B5EF4-FFF2-40B4-BE49-F238E27FC236}">
                    <a16:creationId xmlns:a16="http://schemas.microsoft.com/office/drawing/2014/main" id="{B85188EA-15F3-9610-7EEA-6E1F7C3131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523"/>
                <a:ext cx="365" cy="403"/>
              </a:xfrm>
              <a:custGeom>
                <a:avLst/>
                <a:gdLst>
                  <a:gd name="T0" fmla="*/ 0 w 1096"/>
                  <a:gd name="T1" fmla="*/ 0 h 1208"/>
                  <a:gd name="T2" fmla="*/ 0 w 1096"/>
                  <a:gd name="T3" fmla="*/ 0 h 1208"/>
                  <a:gd name="T4" fmla="*/ 0 w 1096"/>
                  <a:gd name="T5" fmla="*/ 0 h 1208"/>
                  <a:gd name="T6" fmla="*/ 0 w 1096"/>
                  <a:gd name="T7" fmla="*/ 0 h 1208"/>
                  <a:gd name="T8" fmla="*/ 0 w 1096"/>
                  <a:gd name="T9" fmla="*/ 0 h 1208"/>
                  <a:gd name="T10" fmla="*/ 0 w 1096"/>
                  <a:gd name="T11" fmla="*/ 0 h 1208"/>
                  <a:gd name="T12" fmla="*/ 0 w 1096"/>
                  <a:gd name="T13" fmla="*/ 0 h 1208"/>
                  <a:gd name="T14" fmla="*/ 0 w 1096"/>
                  <a:gd name="T15" fmla="*/ 0 h 1208"/>
                  <a:gd name="T16" fmla="*/ 0 w 1096"/>
                  <a:gd name="T17" fmla="*/ 0 h 1208"/>
                  <a:gd name="T18" fmla="*/ 0 w 1096"/>
                  <a:gd name="T19" fmla="*/ 0 h 1208"/>
                  <a:gd name="T20" fmla="*/ 0 w 1096"/>
                  <a:gd name="T21" fmla="*/ 0 h 1208"/>
                  <a:gd name="T22" fmla="*/ 0 w 1096"/>
                  <a:gd name="T23" fmla="*/ 0 h 1208"/>
                  <a:gd name="T24" fmla="*/ 0 w 1096"/>
                  <a:gd name="T25" fmla="*/ 0 h 1208"/>
                  <a:gd name="T26" fmla="*/ 0 w 1096"/>
                  <a:gd name="T27" fmla="*/ 0 h 1208"/>
                  <a:gd name="T28" fmla="*/ 0 w 1096"/>
                  <a:gd name="T29" fmla="*/ 0 h 1208"/>
                  <a:gd name="T30" fmla="*/ 0 w 1096"/>
                  <a:gd name="T31" fmla="*/ 0 h 1208"/>
                  <a:gd name="T32" fmla="*/ 0 w 1096"/>
                  <a:gd name="T33" fmla="*/ 0 h 1208"/>
                  <a:gd name="T34" fmla="*/ 0 w 1096"/>
                  <a:gd name="T35" fmla="*/ 0 h 1208"/>
                  <a:gd name="T36" fmla="*/ 0 w 1096"/>
                  <a:gd name="T37" fmla="*/ 0 h 1208"/>
                  <a:gd name="T38" fmla="*/ 0 w 1096"/>
                  <a:gd name="T39" fmla="*/ 0 h 1208"/>
                  <a:gd name="T40" fmla="*/ 0 w 1096"/>
                  <a:gd name="T41" fmla="*/ 0 h 1208"/>
                  <a:gd name="T42" fmla="*/ 0 w 1096"/>
                  <a:gd name="T43" fmla="*/ 0 h 1208"/>
                  <a:gd name="T44" fmla="*/ 0 w 1096"/>
                  <a:gd name="T45" fmla="*/ 0 h 1208"/>
                  <a:gd name="T46" fmla="*/ 0 w 1096"/>
                  <a:gd name="T47" fmla="*/ 0 h 1208"/>
                  <a:gd name="T48" fmla="*/ 0 w 1096"/>
                  <a:gd name="T49" fmla="*/ 0 h 1208"/>
                  <a:gd name="T50" fmla="*/ 0 w 1096"/>
                  <a:gd name="T51" fmla="*/ 0 h 1208"/>
                  <a:gd name="T52" fmla="*/ 0 w 1096"/>
                  <a:gd name="T53" fmla="*/ 0 h 1208"/>
                  <a:gd name="T54" fmla="*/ 0 w 1096"/>
                  <a:gd name="T55" fmla="*/ 0 h 1208"/>
                  <a:gd name="T56" fmla="*/ 0 w 1096"/>
                  <a:gd name="T57" fmla="*/ 0 h 1208"/>
                  <a:gd name="T58" fmla="*/ 0 w 1096"/>
                  <a:gd name="T59" fmla="*/ 0 h 1208"/>
                  <a:gd name="T60" fmla="*/ 0 w 1096"/>
                  <a:gd name="T61" fmla="*/ 0 h 1208"/>
                  <a:gd name="T62" fmla="*/ 0 w 1096"/>
                  <a:gd name="T63" fmla="*/ 0 h 1208"/>
                  <a:gd name="T64" fmla="*/ 0 w 1096"/>
                  <a:gd name="T65" fmla="*/ 0 h 1208"/>
                  <a:gd name="T66" fmla="*/ 0 w 1096"/>
                  <a:gd name="T67" fmla="*/ 0 h 1208"/>
                  <a:gd name="T68" fmla="*/ 0 w 1096"/>
                  <a:gd name="T69" fmla="*/ 0 h 1208"/>
                  <a:gd name="T70" fmla="*/ 0 w 1096"/>
                  <a:gd name="T71" fmla="*/ 0 h 1208"/>
                  <a:gd name="T72" fmla="*/ 0 w 1096"/>
                  <a:gd name="T73" fmla="*/ 0 h 1208"/>
                  <a:gd name="T74" fmla="*/ 0 w 1096"/>
                  <a:gd name="T75" fmla="*/ 0 h 1208"/>
                  <a:gd name="T76" fmla="*/ 0 w 1096"/>
                  <a:gd name="T77" fmla="*/ 0 h 1208"/>
                  <a:gd name="T78" fmla="*/ 0 w 1096"/>
                  <a:gd name="T79" fmla="*/ 0 h 1208"/>
                  <a:gd name="T80" fmla="*/ 0 w 1096"/>
                  <a:gd name="T81" fmla="*/ 0 h 1208"/>
                  <a:gd name="T82" fmla="*/ 0 w 1096"/>
                  <a:gd name="T83" fmla="*/ 0 h 1208"/>
                  <a:gd name="T84" fmla="*/ 0 w 1096"/>
                  <a:gd name="T85" fmla="*/ 0 h 1208"/>
                  <a:gd name="T86" fmla="*/ 0 w 1096"/>
                  <a:gd name="T87" fmla="*/ 0 h 1208"/>
                  <a:gd name="T88" fmla="*/ 0 w 1096"/>
                  <a:gd name="T89" fmla="*/ 0 h 1208"/>
                  <a:gd name="T90" fmla="*/ 0 w 1096"/>
                  <a:gd name="T91" fmla="*/ 0 h 1208"/>
                  <a:gd name="T92" fmla="*/ 0 w 1096"/>
                  <a:gd name="T93" fmla="*/ 0 h 1208"/>
                  <a:gd name="T94" fmla="*/ 0 w 1096"/>
                  <a:gd name="T95" fmla="*/ 0 h 1208"/>
                  <a:gd name="T96" fmla="*/ 0 w 1096"/>
                  <a:gd name="T97" fmla="*/ 0 h 1208"/>
                  <a:gd name="T98" fmla="*/ 0 w 1096"/>
                  <a:gd name="T99" fmla="*/ 0 h 1208"/>
                  <a:gd name="T100" fmla="*/ 0 w 1096"/>
                  <a:gd name="T101" fmla="*/ 0 h 1208"/>
                  <a:gd name="T102" fmla="*/ 0 w 1096"/>
                  <a:gd name="T103" fmla="*/ 0 h 1208"/>
                  <a:gd name="T104" fmla="*/ 0 w 1096"/>
                  <a:gd name="T105" fmla="*/ 0 h 1208"/>
                  <a:gd name="T106" fmla="*/ 0 w 1096"/>
                  <a:gd name="T107" fmla="*/ 0 h 120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1096"/>
                  <a:gd name="T163" fmla="*/ 0 h 1208"/>
                  <a:gd name="T164" fmla="*/ 1096 w 1096"/>
                  <a:gd name="T165" fmla="*/ 1208 h 1208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1096" h="1208">
                    <a:moveTo>
                      <a:pt x="0" y="1051"/>
                    </a:moveTo>
                    <a:lnTo>
                      <a:pt x="0" y="1066"/>
                    </a:lnTo>
                    <a:lnTo>
                      <a:pt x="66" y="1061"/>
                    </a:lnTo>
                    <a:lnTo>
                      <a:pt x="131" y="1054"/>
                    </a:lnTo>
                    <a:lnTo>
                      <a:pt x="160" y="1050"/>
                    </a:lnTo>
                    <a:lnTo>
                      <a:pt x="187" y="1046"/>
                    </a:lnTo>
                    <a:lnTo>
                      <a:pt x="212" y="1043"/>
                    </a:lnTo>
                    <a:lnTo>
                      <a:pt x="232" y="1041"/>
                    </a:lnTo>
                    <a:lnTo>
                      <a:pt x="246" y="1046"/>
                    </a:lnTo>
                    <a:lnTo>
                      <a:pt x="260" y="1050"/>
                    </a:lnTo>
                    <a:lnTo>
                      <a:pt x="272" y="1053"/>
                    </a:lnTo>
                    <a:lnTo>
                      <a:pt x="284" y="1053"/>
                    </a:lnTo>
                    <a:lnTo>
                      <a:pt x="298" y="1051"/>
                    </a:lnTo>
                    <a:lnTo>
                      <a:pt x="310" y="1049"/>
                    </a:lnTo>
                    <a:lnTo>
                      <a:pt x="324" y="1044"/>
                    </a:lnTo>
                    <a:lnTo>
                      <a:pt x="337" y="1037"/>
                    </a:lnTo>
                    <a:lnTo>
                      <a:pt x="348" y="1038"/>
                    </a:lnTo>
                    <a:lnTo>
                      <a:pt x="357" y="1043"/>
                    </a:lnTo>
                    <a:lnTo>
                      <a:pt x="365" y="1050"/>
                    </a:lnTo>
                    <a:lnTo>
                      <a:pt x="374" y="1057"/>
                    </a:lnTo>
                    <a:lnTo>
                      <a:pt x="399" y="1070"/>
                    </a:lnTo>
                    <a:lnTo>
                      <a:pt x="424" y="1078"/>
                    </a:lnTo>
                    <a:lnTo>
                      <a:pt x="451" y="1085"/>
                    </a:lnTo>
                    <a:lnTo>
                      <a:pt x="478" y="1088"/>
                    </a:lnTo>
                    <a:lnTo>
                      <a:pt x="482" y="1096"/>
                    </a:lnTo>
                    <a:lnTo>
                      <a:pt x="489" y="1104"/>
                    </a:lnTo>
                    <a:lnTo>
                      <a:pt x="502" y="1114"/>
                    </a:lnTo>
                    <a:lnTo>
                      <a:pt x="516" y="1125"/>
                    </a:lnTo>
                    <a:lnTo>
                      <a:pt x="534" y="1138"/>
                    </a:lnTo>
                    <a:lnTo>
                      <a:pt x="553" y="1149"/>
                    </a:lnTo>
                    <a:lnTo>
                      <a:pt x="595" y="1172"/>
                    </a:lnTo>
                    <a:lnTo>
                      <a:pt x="618" y="1182"/>
                    </a:lnTo>
                    <a:lnTo>
                      <a:pt x="640" y="1192"/>
                    </a:lnTo>
                    <a:lnTo>
                      <a:pt x="662" y="1200"/>
                    </a:lnTo>
                    <a:lnTo>
                      <a:pt x="683" y="1204"/>
                    </a:lnTo>
                    <a:lnTo>
                      <a:pt x="703" y="1208"/>
                    </a:lnTo>
                    <a:lnTo>
                      <a:pt x="720" y="1208"/>
                    </a:lnTo>
                    <a:lnTo>
                      <a:pt x="735" y="1206"/>
                    </a:lnTo>
                    <a:lnTo>
                      <a:pt x="747" y="1200"/>
                    </a:lnTo>
                    <a:lnTo>
                      <a:pt x="746" y="1188"/>
                    </a:lnTo>
                    <a:lnTo>
                      <a:pt x="741" y="1176"/>
                    </a:lnTo>
                    <a:lnTo>
                      <a:pt x="734" y="1165"/>
                    </a:lnTo>
                    <a:lnTo>
                      <a:pt x="723" y="1153"/>
                    </a:lnTo>
                    <a:lnTo>
                      <a:pt x="701" y="1132"/>
                    </a:lnTo>
                    <a:lnTo>
                      <a:pt x="689" y="1124"/>
                    </a:lnTo>
                    <a:lnTo>
                      <a:pt x="682" y="1118"/>
                    </a:lnTo>
                    <a:lnTo>
                      <a:pt x="715" y="1129"/>
                    </a:lnTo>
                    <a:lnTo>
                      <a:pt x="751" y="1141"/>
                    </a:lnTo>
                    <a:lnTo>
                      <a:pt x="790" y="1153"/>
                    </a:lnTo>
                    <a:lnTo>
                      <a:pt x="811" y="1156"/>
                    </a:lnTo>
                    <a:lnTo>
                      <a:pt x="832" y="1159"/>
                    </a:lnTo>
                    <a:lnTo>
                      <a:pt x="853" y="1159"/>
                    </a:lnTo>
                    <a:lnTo>
                      <a:pt x="874" y="1158"/>
                    </a:lnTo>
                    <a:lnTo>
                      <a:pt x="896" y="1153"/>
                    </a:lnTo>
                    <a:lnTo>
                      <a:pt x="917" y="1145"/>
                    </a:lnTo>
                    <a:lnTo>
                      <a:pt x="937" y="1135"/>
                    </a:lnTo>
                    <a:lnTo>
                      <a:pt x="957" y="1122"/>
                    </a:lnTo>
                    <a:lnTo>
                      <a:pt x="978" y="1104"/>
                    </a:lnTo>
                    <a:lnTo>
                      <a:pt x="998" y="1083"/>
                    </a:lnTo>
                    <a:lnTo>
                      <a:pt x="1002" y="1071"/>
                    </a:lnTo>
                    <a:lnTo>
                      <a:pt x="1006" y="1060"/>
                    </a:lnTo>
                    <a:lnTo>
                      <a:pt x="1007" y="1050"/>
                    </a:lnTo>
                    <a:lnTo>
                      <a:pt x="1009" y="1040"/>
                    </a:lnTo>
                    <a:lnTo>
                      <a:pt x="1006" y="1020"/>
                    </a:lnTo>
                    <a:lnTo>
                      <a:pt x="1004" y="1011"/>
                    </a:lnTo>
                    <a:lnTo>
                      <a:pt x="1001" y="998"/>
                    </a:lnTo>
                    <a:lnTo>
                      <a:pt x="999" y="990"/>
                    </a:lnTo>
                    <a:lnTo>
                      <a:pt x="995" y="982"/>
                    </a:lnTo>
                    <a:lnTo>
                      <a:pt x="989" y="975"/>
                    </a:lnTo>
                    <a:lnTo>
                      <a:pt x="980" y="967"/>
                    </a:lnTo>
                    <a:lnTo>
                      <a:pt x="969" y="961"/>
                    </a:lnTo>
                    <a:lnTo>
                      <a:pt x="956" y="956"/>
                    </a:lnTo>
                    <a:lnTo>
                      <a:pt x="940" y="951"/>
                    </a:lnTo>
                    <a:lnTo>
                      <a:pt x="921" y="948"/>
                    </a:lnTo>
                    <a:lnTo>
                      <a:pt x="901" y="945"/>
                    </a:lnTo>
                    <a:lnTo>
                      <a:pt x="877" y="944"/>
                    </a:lnTo>
                    <a:lnTo>
                      <a:pt x="851" y="944"/>
                    </a:lnTo>
                    <a:lnTo>
                      <a:pt x="823" y="946"/>
                    </a:lnTo>
                    <a:lnTo>
                      <a:pt x="791" y="950"/>
                    </a:lnTo>
                    <a:lnTo>
                      <a:pt x="757" y="955"/>
                    </a:lnTo>
                    <a:lnTo>
                      <a:pt x="720" y="962"/>
                    </a:lnTo>
                    <a:lnTo>
                      <a:pt x="681" y="972"/>
                    </a:lnTo>
                    <a:lnTo>
                      <a:pt x="683" y="970"/>
                    </a:lnTo>
                    <a:lnTo>
                      <a:pt x="689" y="965"/>
                    </a:lnTo>
                    <a:lnTo>
                      <a:pt x="702" y="957"/>
                    </a:lnTo>
                    <a:lnTo>
                      <a:pt x="715" y="948"/>
                    </a:lnTo>
                    <a:lnTo>
                      <a:pt x="734" y="936"/>
                    </a:lnTo>
                    <a:lnTo>
                      <a:pt x="753" y="923"/>
                    </a:lnTo>
                    <a:lnTo>
                      <a:pt x="796" y="896"/>
                    </a:lnTo>
                    <a:lnTo>
                      <a:pt x="840" y="866"/>
                    </a:lnTo>
                    <a:lnTo>
                      <a:pt x="863" y="851"/>
                    </a:lnTo>
                    <a:lnTo>
                      <a:pt x="882" y="839"/>
                    </a:lnTo>
                    <a:lnTo>
                      <a:pt x="899" y="827"/>
                    </a:lnTo>
                    <a:lnTo>
                      <a:pt x="915" y="817"/>
                    </a:lnTo>
                    <a:lnTo>
                      <a:pt x="926" y="808"/>
                    </a:lnTo>
                    <a:lnTo>
                      <a:pt x="934" y="802"/>
                    </a:lnTo>
                    <a:lnTo>
                      <a:pt x="955" y="775"/>
                    </a:lnTo>
                    <a:lnTo>
                      <a:pt x="973" y="751"/>
                    </a:lnTo>
                    <a:lnTo>
                      <a:pt x="989" y="729"/>
                    </a:lnTo>
                    <a:lnTo>
                      <a:pt x="1001" y="705"/>
                    </a:lnTo>
                    <a:lnTo>
                      <a:pt x="1010" y="682"/>
                    </a:lnTo>
                    <a:lnTo>
                      <a:pt x="1013" y="657"/>
                    </a:lnTo>
                    <a:lnTo>
                      <a:pt x="1013" y="642"/>
                    </a:lnTo>
                    <a:lnTo>
                      <a:pt x="1012" y="628"/>
                    </a:lnTo>
                    <a:lnTo>
                      <a:pt x="1009" y="612"/>
                    </a:lnTo>
                    <a:lnTo>
                      <a:pt x="1004" y="594"/>
                    </a:lnTo>
                    <a:lnTo>
                      <a:pt x="984" y="567"/>
                    </a:lnTo>
                    <a:lnTo>
                      <a:pt x="964" y="542"/>
                    </a:lnTo>
                    <a:lnTo>
                      <a:pt x="948" y="520"/>
                    </a:lnTo>
                    <a:lnTo>
                      <a:pt x="941" y="509"/>
                    </a:lnTo>
                    <a:lnTo>
                      <a:pt x="936" y="498"/>
                    </a:lnTo>
                    <a:lnTo>
                      <a:pt x="932" y="487"/>
                    </a:lnTo>
                    <a:lnTo>
                      <a:pt x="930" y="475"/>
                    </a:lnTo>
                    <a:lnTo>
                      <a:pt x="929" y="462"/>
                    </a:lnTo>
                    <a:lnTo>
                      <a:pt x="930" y="449"/>
                    </a:lnTo>
                    <a:lnTo>
                      <a:pt x="934" y="435"/>
                    </a:lnTo>
                    <a:lnTo>
                      <a:pt x="940" y="420"/>
                    </a:lnTo>
                    <a:lnTo>
                      <a:pt x="947" y="403"/>
                    </a:lnTo>
                    <a:lnTo>
                      <a:pt x="958" y="386"/>
                    </a:lnTo>
                    <a:lnTo>
                      <a:pt x="962" y="379"/>
                    </a:lnTo>
                    <a:lnTo>
                      <a:pt x="968" y="372"/>
                    </a:lnTo>
                    <a:lnTo>
                      <a:pt x="975" y="363"/>
                    </a:lnTo>
                    <a:lnTo>
                      <a:pt x="984" y="353"/>
                    </a:lnTo>
                    <a:lnTo>
                      <a:pt x="1004" y="330"/>
                    </a:lnTo>
                    <a:lnTo>
                      <a:pt x="1026" y="305"/>
                    </a:lnTo>
                    <a:lnTo>
                      <a:pt x="1048" y="282"/>
                    </a:lnTo>
                    <a:lnTo>
                      <a:pt x="1066" y="261"/>
                    </a:lnTo>
                    <a:lnTo>
                      <a:pt x="1074" y="253"/>
                    </a:lnTo>
                    <a:lnTo>
                      <a:pt x="1080" y="246"/>
                    </a:lnTo>
                    <a:lnTo>
                      <a:pt x="1083" y="242"/>
                    </a:lnTo>
                    <a:lnTo>
                      <a:pt x="1086" y="240"/>
                    </a:lnTo>
                    <a:lnTo>
                      <a:pt x="1093" y="219"/>
                    </a:lnTo>
                    <a:lnTo>
                      <a:pt x="1096" y="209"/>
                    </a:lnTo>
                    <a:lnTo>
                      <a:pt x="1096" y="199"/>
                    </a:lnTo>
                    <a:lnTo>
                      <a:pt x="1092" y="192"/>
                    </a:lnTo>
                    <a:lnTo>
                      <a:pt x="1087" y="186"/>
                    </a:lnTo>
                    <a:lnTo>
                      <a:pt x="1077" y="182"/>
                    </a:lnTo>
                    <a:lnTo>
                      <a:pt x="1065" y="181"/>
                    </a:lnTo>
                    <a:lnTo>
                      <a:pt x="1032" y="178"/>
                    </a:lnTo>
                    <a:lnTo>
                      <a:pt x="999" y="178"/>
                    </a:lnTo>
                    <a:lnTo>
                      <a:pt x="967" y="179"/>
                    </a:lnTo>
                    <a:lnTo>
                      <a:pt x="935" y="183"/>
                    </a:lnTo>
                    <a:lnTo>
                      <a:pt x="904" y="189"/>
                    </a:lnTo>
                    <a:lnTo>
                      <a:pt x="875" y="197"/>
                    </a:lnTo>
                    <a:lnTo>
                      <a:pt x="845" y="205"/>
                    </a:lnTo>
                    <a:lnTo>
                      <a:pt x="816" y="215"/>
                    </a:lnTo>
                    <a:lnTo>
                      <a:pt x="762" y="239"/>
                    </a:lnTo>
                    <a:lnTo>
                      <a:pt x="710" y="266"/>
                    </a:lnTo>
                    <a:lnTo>
                      <a:pt x="664" y="294"/>
                    </a:lnTo>
                    <a:lnTo>
                      <a:pt x="621" y="324"/>
                    </a:lnTo>
                    <a:lnTo>
                      <a:pt x="583" y="353"/>
                    </a:lnTo>
                    <a:lnTo>
                      <a:pt x="565" y="368"/>
                    </a:lnTo>
                    <a:lnTo>
                      <a:pt x="551" y="382"/>
                    </a:lnTo>
                    <a:lnTo>
                      <a:pt x="536" y="394"/>
                    </a:lnTo>
                    <a:lnTo>
                      <a:pt x="523" y="407"/>
                    </a:lnTo>
                    <a:lnTo>
                      <a:pt x="511" y="418"/>
                    </a:lnTo>
                    <a:lnTo>
                      <a:pt x="502" y="428"/>
                    </a:lnTo>
                    <a:lnTo>
                      <a:pt x="493" y="436"/>
                    </a:lnTo>
                    <a:lnTo>
                      <a:pt x="487" y="444"/>
                    </a:lnTo>
                    <a:lnTo>
                      <a:pt x="482" y="449"/>
                    </a:lnTo>
                    <a:lnTo>
                      <a:pt x="478" y="452"/>
                    </a:lnTo>
                    <a:lnTo>
                      <a:pt x="477" y="454"/>
                    </a:lnTo>
                    <a:lnTo>
                      <a:pt x="480" y="450"/>
                    </a:lnTo>
                    <a:lnTo>
                      <a:pt x="483" y="445"/>
                    </a:lnTo>
                    <a:lnTo>
                      <a:pt x="480" y="423"/>
                    </a:lnTo>
                    <a:lnTo>
                      <a:pt x="473" y="404"/>
                    </a:lnTo>
                    <a:lnTo>
                      <a:pt x="465" y="386"/>
                    </a:lnTo>
                    <a:lnTo>
                      <a:pt x="455" y="366"/>
                    </a:lnTo>
                    <a:lnTo>
                      <a:pt x="450" y="361"/>
                    </a:lnTo>
                    <a:lnTo>
                      <a:pt x="443" y="353"/>
                    </a:lnTo>
                    <a:lnTo>
                      <a:pt x="434" y="346"/>
                    </a:lnTo>
                    <a:lnTo>
                      <a:pt x="424" y="337"/>
                    </a:lnTo>
                    <a:lnTo>
                      <a:pt x="401" y="319"/>
                    </a:lnTo>
                    <a:lnTo>
                      <a:pt x="376" y="299"/>
                    </a:lnTo>
                    <a:lnTo>
                      <a:pt x="353" y="281"/>
                    </a:lnTo>
                    <a:lnTo>
                      <a:pt x="332" y="262"/>
                    </a:lnTo>
                    <a:lnTo>
                      <a:pt x="324" y="255"/>
                    </a:lnTo>
                    <a:lnTo>
                      <a:pt x="316" y="247"/>
                    </a:lnTo>
                    <a:lnTo>
                      <a:pt x="311" y="241"/>
                    </a:lnTo>
                    <a:lnTo>
                      <a:pt x="308" y="235"/>
                    </a:lnTo>
                    <a:lnTo>
                      <a:pt x="307" y="218"/>
                    </a:lnTo>
                    <a:lnTo>
                      <a:pt x="305" y="200"/>
                    </a:lnTo>
                    <a:lnTo>
                      <a:pt x="308" y="184"/>
                    </a:lnTo>
                    <a:lnTo>
                      <a:pt x="310" y="169"/>
                    </a:lnTo>
                    <a:lnTo>
                      <a:pt x="320" y="140"/>
                    </a:lnTo>
                    <a:lnTo>
                      <a:pt x="325" y="124"/>
                    </a:lnTo>
                    <a:lnTo>
                      <a:pt x="331" y="106"/>
                    </a:lnTo>
                    <a:lnTo>
                      <a:pt x="335" y="87"/>
                    </a:lnTo>
                    <a:lnTo>
                      <a:pt x="336" y="67"/>
                    </a:lnTo>
                    <a:lnTo>
                      <a:pt x="336" y="50"/>
                    </a:lnTo>
                    <a:lnTo>
                      <a:pt x="332" y="34"/>
                    </a:lnTo>
                    <a:lnTo>
                      <a:pt x="325" y="20"/>
                    </a:lnTo>
                    <a:lnTo>
                      <a:pt x="314" y="10"/>
                    </a:lnTo>
                    <a:lnTo>
                      <a:pt x="299" y="3"/>
                    </a:lnTo>
                    <a:lnTo>
                      <a:pt x="289" y="1"/>
                    </a:lnTo>
                    <a:lnTo>
                      <a:pt x="278" y="0"/>
                    </a:lnTo>
                    <a:lnTo>
                      <a:pt x="255" y="13"/>
                    </a:lnTo>
                    <a:lnTo>
                      <a:pt x="234" y="26"/>
                    </a:lnTo>
                    <a:lnTo>
                      <a:pt x="213" y="40"/>
                    </a:lnTo>
                    <a:lnTo>
                      <a:pt x="195" y="55"/>
                    </a:lnTo>
                    <a:lnTo>
                      <a:pt x="178" y="69"/>
                    </a:lnTo>
                    <a:lnTo>
                      <a:pt x="162" y="85"/>
                    </a:lnTo>
                    <a:lnTo>
                      <a:pt x="132" y="120"/>
                    </a:lnTo>
                    <a:lnTo>
                      <a:pt x="108" y="157"/>
                    </a:lnTo>
                    <a:lnTo>
                      <a:pt x="88" y="197"/>
                    </a:lnTo>
                    <a:lnTo>
                      <a:pt x="73" y="237"/>
                    </a:lnTo>
                    <a:lnTo>
                      <a:pt x="61" y="279"/>
                    </a:lnTo>
                    <a:lnTo>
                      <a:pt x="52" y="321"/>
                    </a:lnTo>
                    <a:lnTo>
                      <a:pt x="46" y="366"/>
                    </a:lnTo>
                    <a:lnTo>
                      <a:pt x="44" y="409"/>
                    </a:lnTo>
                    <a:lnTo>
                      <a:pt x="44" y="452"/>
                    </a:lnTo>
                    <a:lnTo>
                      <a:pt x="45" y="496"/>
                    </a:lnTo>
                    <a:lnTo>
                      <a:pt x="49" y="538"/>
                    </a:lnTo>
                    <a:lnTo>
                      <a:pt x="55" y="578"/>
                    </a:lnTo>
                    <a:lnTo>
                      <a:pt x="61" y="617"/>
                    </a:lnTo>
                    <a:lnTo>
                      <a:pt x="65" y="635"/>
                    </a:lnTo>
                    <a:lnTo>
                      <a:pt x="71" y="656"/>
                    </a:lnTo>
                    <a:lnTo>
                      <a:pt x="78" y="677"/>
                    </a:lnTo>
                    <a:lnTo>
                      <a:pt x="88" y="699"/>
                    </a:lnTo>
                    <a:lnTo>
                      <a:pt x="99" y="723"/>
                    </a:lnTo>
                    <a:lnTo>
                      <a:pt x="111" y="747"/>
                    </a:lnTo>
                    <a:lnTo>
                      <a:pt x="126" y="772"/>
                    </a:lnTo>
                    <a:lnTo>
                      <a:pt x="142" y="797"/>
                    </a:lnTo>
                    <a:lnTo>
                      <a:pt x="159" y="820"/>
                    </a:lnTo>
                    <a:lnTo>
                      <a:pt x="179" y="845"/>
                    </a:lnTo>
                    <a:lnTo>
                      <a:pt x="200" y="870"/>
                    </a:lnTo>
                    <a:lnTo>
                      <a:pt x="223" y="892"/>
                    </a:lnTo>
                    <a:lnTo>
                      <a:pt x="246" y="915"/>
                    </a:lnTo>
                    <a:lnTo>
                      <a:pt x="272" y="936"/>
                    </a:lnTo>
                    <a:lnTo>
                      <a:pt x="300" y="956"/>
                    </a:lnTo>
                    <a:lnTo>
                      <a:pt x="329" y="975"/>
                    </a:lnTo>
                    <a:lnTo>
                      <a:pt x="329" y="978"/>
                    </a:lnTo>
                    <a:lnTo>
                      <a:pt x="326" y="980"/>
                    </a:lnTo>
                    <a:lnTo>
                      <a:pt x="318" y="981"/>
                    </a:lnTo>
                    <a:lnTo>
                      <a:pt x="305" y="980"/>
                    </a:lnTo>
                    <a:lnTo>
                      <a:pt x="291" y="977"/>
                    </a:lnTo>
                    <a:lnTo>
                      <a:pt x="276" y="976"/>
                    </a:lnTo>
                    <a:lnTo>
                      <a:pt x="261" y="977"/>
                    </a:lnTo>
                    <a:lnTo>
                      <a:pt x="250" y="982"/>
                    </a:lnTo>
                    <a:lnTo>
                      <a:pt x="245" y="987"/>
                    </a:lnTo>
                    <a:lnTo>
                      <a:pt x="241" y="992"/>
                    </a:lnTo>
                    <a:lnTo>
                      <a:pt x="233" y="991"/>
                    </a:lnTo>
                    <a:lnTo>
                      <a:pt x="222" y="990"/>
                    </a:lnTo>
                    <a:lnTo>
                      <a:pt x="197" y="985"/>
                    </a:lnTo>
                    <a:lnTo>
                      <a:pt x="168" y="977"/>
                    </a:lnTo>
                    <a:lnTo>
                      <a:pt x="136" y="969"/>
                    </a:lnTo>
                    <a:lnTo>
                      <a:pt x="102" y="957"/>
                    </a:lnTo>
                    <a:lnTo>
                      <a:pt x="67" y="944"/>
                    </a:lnTo>
                    <a:lnTo>
                      <a:pt x="33" y="929"/>
                    </a:lnTo>
                    <a:lnTo>
                      <a:pt x="0" y="913"/>
                    </a:lnTo>
                    <a:lnTo>
                      <a:pt x="0" y="920"/>
                    </a:lnTo>
                    <a:lnTo>
                      <a:pt x="63" y="951"/>
                    </a:lnTo>
                    <a:lnTo>
                      <a:pt x="97" y="965"/>
                    </a:lnTo>
                    <a:lnTo>
                      <a:pt x="129" y="977"/>
                    </a:lnTo>
                    <a:lnTo>
                      <a:pt x="159" y="987"/>
                    </a:lnTo>
                    <a:lnTo>
                      <a:pt x="187" y="996"/>
                    </a:lnTo>
                    <a:lnTo>
                      <a:pt x="212" y="1002"/>
                    </a:lnTo>
                    <a:lnTo>
                      <a:pt x="232" y="1006"/>
                    </a:lnTo>
                    <a:lnTo>
                      <a:pt x="230" y="1011"/>
                    </a:lnTo>
                    <a:lnTo>
                      <a:pt x="229" y="1014"/>
                    </a:lnTo>
                    <a:lnTo>
                      <a:pt x="227" y="1019"/>
                    </a:lnTo>
                    <a:lnTo>
                      <a:pt x="219" y="1020"/>
                    </a:lnTo>
                    <a:lnTo>
                      <a:pt x="211" y="1023"/>
                    </a:lnTo>
                    <a:lnTo>
                      <a:pt x="189" y="1027"/>
                    </a:lnTo>
                    <a:lnTo>
                      <a:pt x="163" y="1030"/>
                    </a:lnTo>
                    <a:lnTo>
                      <a:pt x="133" y="1035"/>
                    </a:lnTo>
                    <a:lnTo>
                      <a:pt x="102" y="1040"/>
                    </a:lnTo>
                    <a:lnTo>
                      <a:pt x="68" y="1045"/>
                    </a:lnTo>
                    <a:lnTo>
                      <a:pt x="0" y="105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46" name="Freeform 230">
                <a:extLst>
                  <a:ext uri="{FF2B5EF4-FFF2-40B4-BE49-F238E27FC236}">
                    <a16:creationId xmlns:a16="http://schemas.microsoft.com/office/drawing/2014/main" id="{8DF54F57-951F-2668-0794-4A8B55C0EC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840"/>
                <a:ext cx="21" cy="29"/>
              </a:xfrm>
              <a:custGeom>
                <a:avLst/>
                <a:gdLst>
                  <a:gd name="T0" fmla="*/ 0 w 63"/>
                  <a:gd name="T1" fmla="*/ 0 h 86"/>
                  <a:gd name="T2" fmla="*/ 0 w 63"/>
                  <a:gd name="T3" fmla="*/ 0 h 86"/>
                  <a:gd name="T4" fmla="*/ 0 w 63"/>
                  <a:gd name="T5" fmla="*/ 0 h 86"/>
                  <a:gd name="T6" fmla="*/ 0 w 63"/>
                  <a:gd name="T7" fmla="*/ 0 h 86"/>
                  <a:gd name="T8" fmla="*/ 0 w 63"/>
                  <a:gd name="T9" fmla="*/ 0 h 86"/>
                  <a:gd name="T10" fmla="*/ 0 w 63"/>
                  <a:gd name="T11" fmla="*/ 0 h 86"/>
                  <a:gd name="T12" fmla="*/ 0 w 63"/>
                  <a:gd name="T13" fmla="*/ 0 h 86"/>
                  <a:gd name="T14" fmla="*/ 0 w 63"/>
                  <a:gd name="T15" fmla="*/ 0 h 86"/>
                  <a:gd name="T16" fmla="*/ 0 w 63"/>
                  <a:gd name="T17" fmla="*/ 0 h 86"/>
                  <a:gd name="T18" fmla="*/ 0 w 63"/>
                  <a:gd name="T19" fmla="*/ 0 h 86"/>
                  <a:gd name="T20" fmla="*/ 0 w 63"/>
                  <a:gd name="T21" fmla="*/ 0 h 86"/>
                  <a:gd name="T22" fmla="*/ 0 w 63"/>
                  <a:gd name="T23" fmla="*/ 0 h 86"/>
                  <a:gd name="T24" fmla="*/ 0 w 63"/>
                  <a:gd name="T25" fmla="*/ 0 h 86"/>
                  <a:gd name="T26" fmla="*/ 0 w 63"/>
                  <a:gd name="T27" fmla="*/ 0 h 86"/>
                  <a:gd name="T28" fmla="*/ 0 w 63"/>
                  <a:gd name="T29" fmla="*/ 0 h 86"/>
                  <a:gd name="T30" fmla="*/ 0 w 63"/>
                  <a:gd name="T31" fmla="*/ 0 h 86"/>
                  <a:gd name="T32" fmla="*/ 0 w 63"/>
                  <a:gd name="T33" fmla="*/ 0 h 86"/>
                  <a:gd name="T34" fmla="*/ 0 w 63"/>
                  <a:gd name="T35" fmla="*/ 0 h 86"/>
                  <a:gd name="T36" fmla="*/ 0 w 63"/>
                  <a:gd name="T37" fmla="*/ 0 h 86"/>
                  <a:gd name="T38" fmla="*/ 0 w 63"/>
                  <a:gd name="T39" fmla="*/ 0 h 86"/>
                  <a:gd name="T40" fmla="*/ 0 w 63"/>
                  <a:gd name="T41" fmla="*/ 0 h 86"/>
                  <a:gd name="T42" fmla="*/ 0 w 63"/>
                  <a:gd name="T43" fmla="*/ 0 h 86"/>
                  <a:gd name="T44" fmla="*/ 0 w 63"/>
                  <a:gd name="T45" fmla="*/ 0 h 86"/>
                  <a:gd name="T46" fmla="*/ 0 w 63"/>
                  <a:gd name="T47" fmla="*/ 0 h 86"/>
                  <a:gd name="T48" fmla="*/ 0 w 63"/>
                  <a:gd name="T49" fmla="*/ 0 h 86"/>
                  <a:gd name="T50" fmla="*/ 0 w 63"/>
                  <a:gd name="T51" fmla="*/ 0 h 86"/>
                  <a:gd name="T52" fmla="*/ 0 w 63"/>
                  <a:gd name="T53" fmla="*/ 0 h 86"/>
                  <a:gd name="T54" fmla="*/ 0 w 63"/>
                  <a:gd name="T55" fmla="*/ 0 h 86"/>
                  <a:gd name="T56" fmla="*/ 0 w 63"/>
                  <a:gd name="T57" fmla="*/ 0 h 86"/>
                  <a:gd name="T58" fmla="*/ 0 w 63"/>
                  <a:gd name="T59" fmla="*/ 0 h 8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3"/>
                  <a:gd name="T91" fmla="*/ 0 h 86"/>
                  <a:gd name="T92" fmla="*/ 63 w 63"/>
                  <a:gd name="T93" fmla="*/ 86 h 8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3" h="86">
                    <a:moveTo>
                      <a:pt x="0" y="67"/>
                    </a:moveTo>
                    <a:lnTo>
                      <a:pt x="0" y="86"/>
                    </a:lnTo>
                    <a:lnTo>
                      <a:pt x="23" y="81"/>
                    </a:lnTo>
                    <a:lnTo>
                      <a:pt x="41" y="73"/>
                    </a:lnTo>
                    <a:lnTo>
                      <a:pt x="50" y="68"/>
                    </a:lnTo>
                    <a:lnTo>
                      <a:pt x="56" y="63"/>
                    </a:lnTo>
                    <a:lnTo>
                      <a:pt x="60" y="58"/>
                    </a:lnTo>
                    <a:lnTo>
                      <a:pt x="62" y="52"/>
                    </a:lnTo>
                    <a:lnTo>
                      <a:pt x="63" y="42"/>
                    </a:lnTo>
                    <a:lnTo>
                      <a:pt x="61" y="34"/>
                    </a:lnTo>
                    <a:lnTo>
                      <a:pt x="56" y="26"/>
                    </a:lnTo>
                    <a:lnTo>
                      <a:pt x="49" y="19"/>
                    </a:lnTo>
                    <a:lnTo>
                      <a:pt x="39" y="13"/>
                    </a:lnTo>
                    <a:lnTo>
                      <a:pt x="27" y="8"/>
                    </a:lnTo>
                    <a:lnTo>
                      <a:pt x="14" y="4"/>
                    </a:lnTo>
                    <a:lnTo>
                      <a:pt x="0" y="0"/>
                    </a:lnTo>
                    <a:lnTo>
                      <a:pt x="0" y="13"/>
                    </a:lnTo>
                    <a:lnTo>
                      <a:pt x="17" y="19"/>
                    </a:lnTo>
                    <a:lnTo>
                      <a:pt x="30" y="25"/>
                    </a:lnTo>
                    <a:lnTo>
                      <a:pt x="40" y="32"/>
                    </a:lnTo>
                    <a:lnTo>
                      <a:pt x="45" y="40"/>
                    </a:lnTo>
                    <a:lnTo>
                      <a:pt x="46" y="44"/>
                    </a:lnTo>
                    <a:lnTo>
                      <a:pt x="45" y="47"/>
                    </a:lnTo>
                    <a:lnTo>
                      <a:pt x="44" y="50"/>
                    </a:lnTo>
                    <a:lnTo>
                      <a:pt x="40" y="53"/>
                    </a:lnTo>
                    <a:lnTo>
                      <a:pt x="35" y="57"/>
                    </a:lnTo>
                    <a:lnTo>
                      <a:pt x="28" y="60"/>
                    </a:lnTo>
                    <a:lnTo>
                      <a:pt x="19" y="63"/>
                    </a:lnTo>
                    <a:lnTo>
                      <a:pt x="8" y="66"/>
                    </a:lnTo>
                    <a:lnTo>
                      <a:pt x="0" y="6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47" name="Freeform 231">
                <a:extLst>
                  <a:ext uri="{FF2B5EF4-FFF2-40B4-BE49-F238E27FC236}">
                    <a16:creationId xmlns:a16="http://schemas.microsoft.com/office/drawing/2014/main" id="{ACB93299-B2EE-12D6-B1A0-4A8964B220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852"/>
                <a:ext cx="1" cy="4"/>
              </a:xfrm>
              <a:custGeom>
                <a:avLst/>
                <a:gdLst>
                  <a:gd name="T0" fmla="*/ 0 w 2"/>
                  <a:gd name="T1" fmla="*/ 0 h 11"/>
                  <a:gd name="T2" fmla="*/ 0 w 2"/>
                  <a:gd name="T3" fmla="*/ 0 h 11"/>
                  <a:gd name="T4" fmla="*/ 1 w 2"/>
                  <a:gd name="T5" fmla="*/ 0 h 11"/>
                  <a:gd name="T6" fmla="*/ 1 w 2"/>
                  <a:gd name="T7" fmla="*/ 0 h 11"/>
                  <a:gd name="T8" fmla="*/ 1 w 2"/>
                  <a:gd name="T9" fmla="*/ 0 h 11"/>
                  <a:gd name="T10" fmla="*/ 0 w 2"/>
                  <a:gd name="T11" fmla="*/ 0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"/>
                  <a:gd name="T19" fmla="*/ 0 h 11"/>
                  <a:gd name="T20" fmla="*/ 2 w 2"/>
                  <a:gd name="T21" fmla="*/ 11 h 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" h="11">
                    <a:moveTo>
                      <a:pt x="0" y="0"/>
                    </a:moveTo>
                    <a:lnTo>
                      <a:pt x="0" y="11"/>
                    </a:lnTo>
                    <a:lnTo>
                      <a:pt x="2" y="9"/>
                    </a:lnTo>
                    <a:lnTo>
                      <a:pt x="2" y="6"/>
                    </a:lnTo>
                    <a:lnTo>
                      <a:pt x="2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48" name="Freeform 232">
                <a:extLst>
                  <a:ext uri="{FF2B5EF4-FFF2-40B4-BE49-F238E27FC236}">
                    <a16:creationId xmlns:a16="http://schemas.microsoft.com/office/drawing/2014/main" id="{CB450698-8F49-198E-C498-6CBD924360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780"/>
                <a:ext cx="36" cy="44"/>
              </a:xfrm>
              <a:custGeom>
                <a:avLst/>
                <a:gdLst>
                  <a:gd name="T0" fmla="*/ 0 w 109"/>
                  <a:gd name="T1" fmla="*/ 0 h 131"/>
                  <a:gd name="T2" fmla="*/ 0 w 109"/>
                  <a:gd name="T3" fmla="*/ 0 h 131"/>
                  <a:gd name="T4" fmla="*/ 0 w 109"/>
                  <a:gd name="T5" fmla="*/ 0 h 131"/>
                  <a:gd name="T6" fmla="*/ 0 w 109"/>
                  <a:gd name="T7" fmla="*/ 0 h 131"/>
                  <a:gd name="T8" fmla="*/ 0 w 109"/>
                  <a:gd name="T9" fmla="*/ 0 h 131"/>
                  <a:gd name="T10" fmla="*/ 0 w 109"/>
                  <a:gd name="T11" fmla="*/ 0 h 131"/>
                  <a:gd name="T12" fmla="*/ 0 w 109"/>
                  <a:gd name="T13" fmla="*/ 0 h 131"/>
                  <a:gd name="T14" fmla="*/ 0 w 109"/>
                  <a:gd name="T15" fmla="*/ 0 h 131"/>
                  <a:gd name="T16" fmla="*/ 0 w 109"/>
                  <a:gd name="T17" fmla="*/ 0 h 131"/>
                  <a:gd name="T18" fmla="*/ 0 w 109"/>
                  <a:gd name="T19" fmla="*/ 0 h 131"/>
                  <a:gd name="T20" fmla="*/ 0 w 109"/>
                  <a:gd name="T21" fmla="*/ 0 h 131"/>
                  <a:gd name="T22" fmla="*/ 0 w 109"/>
                  <a:gd name="T23" fmla="*/ 0 h 131"/>
                  <a:gd name="T24" fmla="*/ 0 w 109"/>
                  <a:gd name="T25" fmla="*/ 0 h 131"/>
                  <a:gd name="T26" fmla="*/ 0 w 109"/>
                  <a:gd name="T27" fmla="*/ 0 h 131"/>
                  <a:gd name="T28" fmla="*/ 0 w 109"/>
                  <a:gd name="T29" fmla="*/ 0 h 131"/>
                  <a:gd name="T30" fmla="*/ 0 w 109"/>
                  <a:gd name="T31" fmla="*/ 0 h 131"/>
                  <a:gd name="T32" fmla="*/ 0 w 109"/>
                  <a:gd name="T33" fmla="*/ 0 h 131"/>
                  <a:gd name="T34" fmla="*/ 0 w 109"/>
                  <a:gd name="T35" fmla="*/ 0 h 131"/>
                  <a:gd name="T36" fmla="*/ 0 w 109"/>
                  <a:gd name="T37" fmla="*/ 0 h 131"/>
                  <a:gd name="T38" fmla="*/ 0 w 109"/>
                  <a:gd name="T39" fmla="*/ 0 h 131"/>
                  <a:gd name="T40" fmla="*/ 0 w 109"/>
                  <a:gd name="T41" fmla="*/ 0 h 131"/>
                  <a:gd name="T42" fmla="*/ 0 w 109"/>
                  <a:gd name="T43" fmla="*/ 0 h 131"/>
                  <a:gd name="T44" fmla="*/ 0 w 109"/>
                  <a:gd name="T45" fmla="*/ 0 h 131"/>
                  <a:gd name="T46" fmla="*/ 0 w 109"/>
                  <a:gd name="T47" fmla="*/ 0 h 131"/>
                  <a:gd name="T48" fmla="*/ 0 w 109"/>
                  <a:gd name="T49" fmla="*/ 0 h 131"/>
                  <a:gd name="T50" fmla="*/ 0 w 109"/>
                  <a:gd name="T51" fmla="*/ 0 h 131"/>
                  <a:gd name="T52" fmla="*/ 0 w 109"/>
                  <a:gd name="T53" fmla="*/ 0 h 131"/>
                  <a:gd name="T54" fmla="*/ 0 w 109"/>
                  <a:gd name="T55" fmla="*/ 0 h 131"/>
                  <a:gd name="T56" fmla="*/ 0 w 109"/>
                  <a:gd name="T57" fmla="*/ 0 h 131"/>
                  <a:gd name="T58" fmla="*/ 0 w 109"/>
                  <a:gd name="T59" fmla="*/ 0 h 131"/>
                  <a:gd name="T60" fmla="*/ 0 w 109"/>
                  <a:gd name="T61" fmla="*/ 0 h 131"/>
                  <a:gd name="T62" fmla="*/ 0 w 109"/>
                  <a:gd name="T63" fmla="*/ 0 h 131"/>
                  <a:gd name="T64" fmla="*/ 0 w 109"/>
                  <a:gd name="T65" fmla="*/ 0 h 131"/>
                  <a:gd name="T66" fmla="*/ 0 w 109"/>
                  <a:gd name="T67" fmla="*/ 0 h 131"/>
                  <a:gd name="T68" fmla="*/ 0 w 109"/>
                  <a:gd name="T69" fmla="*/ 0 h 131"/>
                  <a:gd name="T70" fmla="*/ 0 w 109"/>
                  <a:gd name="T71" fmla="*/ 0 h 131"/>
                  <a:gd name="T72" fmla="*/ 0 w 109"/>
                  <a:gd name="T73" fmla="*/ 0 h 131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109"/>
                  <a:gd name="T112" fmla="*/ 0 h 131"/>
                  <a:gd name="T113" fmla="*/ 109 w 109"/>
                  <a:gd name="T114" fmla="*/ 131 h 131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109" h="131">
                    <a:moveTo>
                      <a:pt x="0" y="111"/>
                    </a:moveTo>
                    <a:lnTo>
                      <a:pt x="0" y="117"/>
                    </a:lnTo>
                    <a:lnTo>
                      <a:pt x="19" y="123"/>
                    </a:lnTo>
                    <a:lnTo>
                      <a:pt x="39" y="128"/>
                    </a:lnTo>
                    <a:lnTo>
                      <a:pt x="57" y="131"/>
                    </a:lnTo>
                    <a:lnTo>
                      <a:pt x="75" y="131"/>
                    </a:lnTo>
                    <a:lnTo>
                      <a:pt x="88" y="129"/>
                    </a:lnTo>
                    <a:lnTo>
                      <a:pt x="99" y="124"/>
                    </a:lnTo>
                    <a:lnTo>
                      <a:pt x="106" y="116"/>
                    </a:lnTo>
                    <a:lnTo>
                      <a:pt x="108" y="111"/>
                    </a:lnTo>
                    <a:lnTo>
                      <a:pt x="109" y="105"/>
                    </a:lnTo>
                    <a:lnTo>
                      <a:pt x="106" y="86"/>
                    </a:lnTo>
                    <a:lnTo>
                      <a:pt x="99" y="69"/>
                    </a:lnTo>
                    <a:lnTo>
                      <a:pt x="88" y="53"/>
                    </a:lnTo>
                    <a:lnTo>
                      <a:pt x="75" y="39"/>
                    </a:lnTo>
                    <a:lnTo>
                      <a:pt x="57" y="27"/>
                    </a:lnTo>
                    <a:lnTo>
                      <a:pt x="39" y="16"/>
                    </a:lnTo>
                    <a:lnTo>
                      <a:pt x="19" y="7"/>
                    </a:lnTo>
                    <a:lnTo>
                      <a:pt x="0" y="0"/>
                    </a:lnTo>
                    <a:lnTo>
                      <a:pt x="0" y="15"/>
                    </a:lnTo>
                    <a:lnTo>
                      <a:pt x="21" y="22"/>
                    </a:lnTo>
                    <a:lnTo>
                      <a:pt x="41" y="32"/>
                    </a:lnTo>
                    <a:lnTo>
                      <a:pt x="60" y="44"/>
                    </a:lnTo>
                    <a:lnTo>
                      <a:pt x="76" y="57"/>
                    </a:lnTo>
                    <a:lnTo>
                      <a:pt x="88" y="70"/>
                    </a:lnTo>
                    <a:lnTo>
                      <a:pt x="92" y="76"/>
                    </a:lnTo>
                    <a:lnTo>
                      <a:pt x="94" y="84"/>
                    </a:lnTo>
                    <a:lnTo>
                      <a:pt x="97" y="91"/>
                    </a:lnTo>
                    <a:lnTo>
                      <a:pt x="97" y="97"/>
                    </a:lnTo>
                    <a:lnTo>
                      <a:pt x="94" y="103"/>
                    </a:lnTo>
                    <a:lnTo>
                      <a:pt x="90" y="111"/>
                    </a:lnTo>
                    <a:lnTo>
                      <a:pt x="81" y="115"/>
                    </a:lnTo>
                    <a:lnTo>
                      <a:pt x="70" y="118"/>
                    </a:lnTo>
                    <a:lnTo>
                      <a:pt x="59" y="120"/>
                    </a:lnTo>
                    <a:lnTo>
                      <a:pt x="48" y="120"/>
                    </a:lnTo>
                    <a:lnTo>
                      <a:pt x="23" y="117"/>
                    </a:lnTo>
                    <a:lnTo>
                      <a:pt x="0" y="11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49" name="Freeform 233">
                <a:extLst>
                  <a:ext uri="{FF2B5EF4-FFF2-40B4-BE49-F238E27FC236}">
                    <a16:creationId xmlns:a16="http://schemas.microsoft.com/office/drawing/2014/main" id="{A96065E6-FB71-50F7-5EC0-BD2134F793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791"/>
                <a:ext cx="16" cy="19"/>
              </a:xfrm>
              <a:custGeom>
                <a:avLst/>
                <a:gdLst>
                  <a:gd name="T0" fmla="*/ 0 w 48"/>
                  <a:gd name="T1" fmla="*/ 0 h 56"/>
                  <a:gd name="T2" fmla="*/ 0 w 48"/>
                  <a:gd name="T3" fmla="*/ 0 h 56"/>
                  <a:gd name="T4" fmla="*/ 0 w 48"/>
                  <a:gd name="T5" fmla="*/ 0 h 56"/>
                  <a:gd name="T6" fmla="*/ 0 w 48"/>
                  <a:gd name="T7" fmla="*/ 0 h 56"/>
                  <a:gd name="T8" fmla="*/ 0 w 48"/>
                  <a:gd name="T9" fmla="*/ 0 h 56"/>
                  <a:gd name="T10" fmla="*/ 0 w 48"/>
                  <a:gd name="T11" fmla="*/ 0 h 56"/>
                  <a:gd name="T12" fmla="*/ 0 w 48"/>
                  <a:gd name="T13" fmla="*/ 0 h 56"/>
                  <a:gd name="T14" fmla="*/ 0 w 48"/>
                  <a:gd name="T15" fmla="*/ 0 h 56"/>
                  <a:gd name="T16" fmla="*/ 0 w 48"/>
                  <a:gd name="T17" fmla="*/ 0 h 56"/>
                  <a:gd name="T18" fmla="*/ 0 w 48"/>
                  <a:gd name="T19" fmla="*/ 0 h 56"/>
                  <a:gd name="T20" fmla="*/ 0 w 48"/>
                  <a:gd name="T21" fmla="*/ 0 h 56"/>
                  <a:gd name="T22" fmla="*/ 0 w 48"/>
                  <a:gd name="T23" fmla="*/ 0 h 56"/>
                  <a:gd name="T24" fmla="*/ 0 w 48"/>
                  <a:gd name="T25" fmla="*/ 0 h 56"/>
                  <a:gd name="T26" fmla="*/ 0 w 48"/>
                  <a:gd name="T27" fmla="*/ 0 h 56"/>
                  <a:gd name="T28" fmla="*/ 0 w 48"/>
                  <a:gd name="T29" fmla="*/ 0 h 56"/>
                  <a:gd name="T30" fmla="*/ 0 w 48"/>
                  <a:gd name="T31" fmla="*/ 0 h 56"/>
                  <a:gd name="T32" fmla="*/ 0 w 48"/>
                  <a:gd name="T33" fmla="*/ 0 h 56"/>
                  <a:gd name="T34" fmla="*/ 0 w 48"/>
                  <a:gd name="T35" fmla="*/ 0 h 56"/>
                  <a:gd name="T36" fmla="*/ 0 w 48"/>
                  <a:gd name="T37" fmla="*/ 0 h 56"/>
                  <a:gd name="T38" fmla="*/ 0 w 48"/>
                  <a:gd name="T39" fmla="*/ 0 h 56"/>
                  <a:gd name="T40" fmla="*/ 0 w 48"/>
                  <a:gd name="T41" fmla="*/ 0 h 56"/>
                  <a:gd name="T42" fmla="*/ 0 w 48"/>
                  <a:gd name="T43" fmla="*/ 0 h 56"/>
                  <a:gd name="T44" fmla="*/ 0 w 48"/>
                  <a:gd name="T45" fmla="*/ 0 h 56"/>
                  <a:gd name="T46" fmla="*/ 0 w 48"/>
                  <a:gd name="T47" fmla="*/ 0 h 56"/>
                  <a:gd name="T48" fmla="*/ 0 w 48"/>
                  <a:gd name="T49" fmla="*/ 0 h 56"/>
                  <a:gd name="T50" fmla="*/ 0 w 48"/>
                  <a:gd name="T51" fmla="*/ 0 h 5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48"/>
                  <a:gd name="T79" fmla="*/ 0 h 56"/>
                  <a:gd name="T80" fmla="*/ 48 w 48"/>
                  <a:gd name="T81" fmla="*/ 56 h 5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48" h="56">
                    <a:moveTo>
                      <a:pt x="0" y="28"/>
                    </a:moveTo>
                    <a:lnTo>
                      <a:pt x="0" y="53"/>
                    </a:lnTo>
                    <a:lnTo>
                      <a:pt x="13" y="56"/>
                    </a:lnTo>
                    <a:lnTo>
                      <a:pt x="25" y="56"/>
                    </a:lnTo>
                    <a:lnTo>
                      <a:pt x="35" y="54"/>
                    </a:lnTo>
                    <a:lnTo>
                      <a:pt x="43" y="49"/>
                    </a:lnTo>
                    <a:lnTo>
                      <a:pt x="48" y="45"/>
                    </a:lnTo>
                    <a:lnTo>
                      <a:pt x="48" y="40"/>
                    </a:lnTo>
                    <a:lnTo>
                      <a:pt x="46" y="36"/>
                    </a:lnTo>
                    <a:lnTo>
                      <a:pt x="45" y="31"/>
                    </a:lnTo>
                    <a:lnTo>
                      <a:pt x="41" y="25"/>
                    </a:lnTo>
                    <a:lnTo>
                      <a:pt x="35" y="19"/>
                    </a:lnTo>
                    <a:lnTo>
                      <a:pt x="29" y="11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8" y="16"/>
                    </a:lnTo>
                    <a:lnTo>
                      <a:pt x="16" y="20"/>
                    </a:lnTo>
                    <a:lnTo>
                      <a:pt x="21" y="24"/>
                    </a:lnTo>
                    <a:lnTo>
                      <a:pt x="23" y="27"/>
                    </a:lnTo>
                    <a:lnTo>
                      <a:pt x="25" y="33"/>
                    </a:lnTo>
                    <a:lnTo>
                      <a:pt x="27" y="38"/>
                    </a:lnTo>
                    <a:lnTo>
                      <a:pt x="25" y="43"/>
                    </a:lnTo>
                    <a:lnTo>
                      <a:pt x="19" y="45"/>
                    </a:lnTo>
                    <a:lnTo>
                      <a:pt x="12" y="45"/>
                    </a:lnTo>
                    <a:lnTo>
                      <a:pt x="7" y="36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50" name="Freeform 234">
                <a:extLst>
                  <a:ext uri="{FF2B5EF4-FFF2-40B4-BE49-F238E27FC236}">
                    <a16:creationId xmlns:a16="http://schemas.microsoft.com/office/drawing/2014/main" id="{380D0F07-37CC-065D-4C72-35454174E2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05" y="2778"/>
                <a:ext cx="37" cy="52"/>
              </a:xfrm>
              <a:custGeom>
                <a:avLst/>
                <a:gdLst>
                  <a:gd name="T0" fmla="*/ 0 w 110"/>
                  <a:gd name="T1" fmla="*/ 0 h 156"/>
                  <a:gd name="T2" fmla="*/ 0 w 110"/>
                  <a:gd name="T3" fmla="*/ 0 h 156"/>
                  <a:gd name="T4" fmla="*/ 0 w 110"/>
                  <a:gd name="T5" fmla="*/ 0 h 156"/>
                  <a:gd name="T6" fmla="*/ 0 w 110"/>
                  <a:gd name="T7" fmla="*/ 0 h 156"/>
                  <a:gd name="T8" fmla="*/ 0 w 110"/>
                  <a:gd name="T9" fmla="*/ 0 h 156"/>
                  <a:gd name="T10" fmla="*/ 0 w 110"/>
                  <a:gd name="T11" fmla="*/ 0 h 156"/>
                  <a:gd name="T12" fmla="*/ 0 w 110"/>
                  <a:gd name="T13" fmla="*/ 0 h 156"/>
                  <a:gd name="T14" fmla="*/ 0 w 110"/>
                  <a:gd name="T15" fmla="*/ 0 h 156"/>
                  <a:gd name="T16" fmla="*/ 0 w 110"/>
                  <a:gd name="T17" fmla="*/ 0 h 156"/>
                  <a:gd name="T18" fmla="*/ 0 w 110"/>
                  <a:gd name="T19" fmla="*/ 0 h 156"/>
                  <a:gd name="T20" fmla="*/ 0 w 110"/>
                  <a:gd name="T21" fmla="*/ 0 h 156"/>
                  <a:gd name="T22" fmla="*/ 0 w 110"/>
                  <a:gd name="T23" fmla="*/ 0 h 156"/>
                  <a:gd name="T24" fmla="*/ 0 w 110"/>
                  <a:gd name="T25" fmla="*/ 0 h 156"/>
                  <a:gd name="T26" fmla="*/ 0 w 110"/>
                  <a:gd name="T27" fmla="*/ 0 h 156"/>
                  <a:gd name="T28" fmla="*/ 0 w 110"/>
                  <a:gd name="T29" fmla="*/ 0 h 156"/>
                  <a:gd name="T30" fmla="*/ 0 w 110"/>
                  <a:gd name="T31" fmla="*/ 0 h 156"/>
                  <a:gd name="T32" fmla="*/ 0 w 110"/>
                  <a:gd name="T33" fmla="*/ 0 h 156"/>
                  <a:gd name="T34" fmla="*/ 0 w 110"/>
                  <a:gd name="T35" fmla="*/ 0 h 156"/>
                  <a:gd name="T36" fmla="*/ 0 w 110"/>
                  <a:gd name="T37" fmla="*/ 0 h 156"/>
                  <a:gd name="T38" fmla="*/ 0 w 110"/>
                  <a:gd name="T39" fmla="*/ 0 h 156"/>
                  <a:gd name="T40" fmla="*/ 0 w 110"/>
                  <a:gd name="T41" fmla="*/ 0 h 156"/>
                  <a:gd name="T42" fmla="*/ 0 w 110"/>
                  <a:gd name="T43" fmla="*/ 0 h 156"/>
                  <a:gd name="T44" fmla="*/ 0 w 110"/>
                  <a:gd name="T45" fmla="*/ 0 h 156"/>
                  <a:gd name="T46" fmla="*/ 0 w 110"/>
                  <a:gd name="T47" fmla="*/ 0 h 156"/>
                  <a:gd name="T48" fmla="*/ 0 w 110"/>
                  <a:gd name="T49" fmla="*/ 0 h 156"/>
                  <a:gd name="T50" fmla="*/ 0 w 110"/>
                  <a:gd name="T51" fmla="*/ 0 h 156"/>
                  <a:gd name="T52" fmla="*/ 0 w 110"/>
                  <a:gd name="T53" fmla="*/ 0 h 156"/>
                  <a:gd name="T54" fmla="*/ 0 w 110"/>
                  <a:gd name="T55" fmla="*/ 0 h 156"/>
                  <a:gd name="T56" fmla="*/ 0 w 110"/>
                  <a:gd name="T57" fmla="*/ 0 h 156"/>
                  <a:gd name="T58" fmla="*/ 0 w 110"/>
                  <a:gd name="T59" fmla="*/ 0 h 156"/>
                  <a:gd name="T60" fmla="*/ 0 w 110"/>
                  <a:gd name="T61" fmla="*/ 0 h 156"/>
                  <a:gd name="T62" fmla="*/ 0 w 110"/>
                  <a:gd name="T63" fmla="*/ 0 h 156"/>
                  <a:gd name="T64" fmla="*/ 0 w 110"/>
                  <a:gd name="T65" fmla="*/ 0 h 156"/>
                  <a:gd name="T66" fmla="*/ 0 w 110"/>
                  <a:gd name="T67" fmla="*/ 0 h 15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10"/>
                  <a:gd name="T103" fmla="*/ 0 h 156"/>
                  <a:gd name="T104" fmla="*/ 110 w 110"/>
                  <a:gd name="T105" fmla="*/ 156 h 15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10" h="156">
                    <a:moveTo>
                      <a:pt x="110" y="21"/>
                    </a:moveTo>
                    <a:lnTo>
                      <a:pt x="110" y="6"/>
                    </a:lnTo>
                    <a:lnTo>
                      <a:pt x="88" y="1"/>
                    </a:lnTo>
                    <a:lnTo>
                      <a:pt x="65" y="0"/>
                    </a:lnTo>
                    <a:lnTo>
                      <a:pt x="46" y="1"/>
                    </a:lnTo>
                    <a:lnTo>
                      <a:pt x="29" y="6"/>
                    </a:lnTo>
                    <a:lnTo>
                      <a:pt x="15" y="14"/>
                    </a:lnTo>
                    <a:lnTo>
                      <a:pt x="5" y="27"/>
                    </a:lnTo>
                    <a:lnTo>
                      <a:pt x="2" y="34"/>
                    </a:lnTo>
                    <a:lnTo>
                      <a:pt x="0" y="44"/>
                    </a:lnTo>
                    <a:lnTo>
                      <a:pt x="0" y="54"/>
                    </a:lnTo>
                    <a:lnTo>
                      <a:pt x="2" y="65"/>
                    </a:lnTo>
                    <a:lnTo>
                      <a:pt x="5" y="75"/>
                    </a:lnTo>
                    <a:lnTo>
                      <a:pt x="13" y="86"/>
                    </a:lnTo>
                    <a:lnTo>
                      <a:pt x="23" y="97"/>
                    </a:lnTo>
                    <a:lnTo>
                      <a:pt x="36" y="108"/>
                    </a:lnTo>
                    <a:lnTo>
                      <a:pt x="52" y="121"/>
                    </a:lnTo>
                    <a:lnTo>
                      <a:pt x="69" y="133"/>
                    </a:lnTo>
                    <a:lnTo>
                      <a:pt x="89" y="144"/>
                    </a:lnTo>
                    <a:lnTo>
                      <a:pt x="110" y="156"/>
                    </a:lnTo>
                    <a:lnTo>
                      <a:pt x="110" y="149"/>
                    </a:lnTo>
                    <a:lnTo>
                      <a:pt x="83" y="133"/>
                    </a:lnTo>
                    <a:lnTo>
                      <a:pt x="59" y="116"/>
                    </a:lnTo>
                    <a:lnTo>
                      <a:pt x="40" y="97"/>
                    </a:lnTo>
                    <a:lnTo>
                      <a:pt x="31" y="87"/>
                    </a:lnTo>
                    <a:lnTo>
                      <a:pt x="24" y="77"/>
                    </a:lnTo>
                    <a:lnTo>
                      <a:pt x="26" y="81"/>
                    </a:lnTo>
                    <a:lnTo>
                      <a:pt x="32" y="86"/>
                    </a:lnTo>
                    <a:lnTo>
                      <a:pt x="40" y="92"/>
                    </a:lnTo>
                    <a:lnTo>
                      <a:pt x="51" y="98"/>
                    </a:lnTo>
                    <a:lnTo>
                      <a:pt x="64" y="106"/>
                    </a:lnTo>
                    <a:lnTo>
                      <a:pt x="78" y="112"/>
                    </a:lnTo>
                    <a:lnTo>
                      <a:pt x="110" y="123"/>
                    </a:lnTo>
                    <a:lnTo>
                      <a:pt x="110" y="117"/>
                    </a:lnTo>
                    <a:lnTo>
                      <a:pt x="85" y="108"/>
                    </a:lnTo>
                    <a:lnTo>
                      <a:pt x="63" y="98"/>
                    </a:lnTo>
                    <a:lnTo>
                      <a:pt x="45" y="87"/>
                    </a:lnTo>
                    <a:lnTo>
                      <a:pt x="36" y="82"/>
                    </a:lnTo>
                    <a:lnTo>
                      <a:pt x="30" y="77"/>
                    </a:lnTo>
                    <a:lnTo>
                      <a:pt x="27" y="67"/>
                    </a:lnTo>
                    <a:lnTo>
                      <a:pt x="26" y="60"/>
                    </a:lnTo>
                    <a:lnTo>
                      <a:pt x="26" y="53"/>
                    </a:lnTo>
                    <a:lnTo>
                      <a:pt x="29" y="48"/>
                    </a:lnTo>
                    <a:lnTo>
                      <a:pt x="36" y="40"/>
                    </a:lnTo>
                    <a:lnTo>
                      <a:pt x="48" y="38"/>
                    </a:lnTo>
                    <a:lnTo>
                      <a:pt x="63" y="38"/>
                    </a:lnTo>
                    <a:lnTo>
                      <a:pt x="79" y="40"/>
                    </a:lnTo>
                    <a:lnTo>
                      <a:pt x="95" y="45"/>
                    </a:lnTo>
                    <a:lnTo>
                      <a:pt x="110" y="51"/>
                    </a:lnTo>
                    <a:lnTo>
                      <a:pt x="110" y="39"/>
                    </a:lnTo>
                    <a:lnTo>
                      <a:pt x="96" y="35"/>
                    </a:lnTo>
                    <a:lnTo>
                      <a:pt x="84" y="33"/>
                    </a:lnTo>
                    <a:lnTo>
                      <a:pt x="63" y="29"/>
                    </a:lnTo>
                    <a:lnTo>
                      <a:pt x="47" y="30"/>
                    </a:lnTo>
                    <a:lnTo>
                      <a:pt x="34" y="34"/>
                    </a:lnTo>
                    <a:lnTo>
                      <a:pt x="25" y="40"/>
                    </a:lnTo>
                    <a:lnTo>
                      <a:pt x="19" y="49"/>
                    </a:lnTo>
                    <a:lnTo>
                      <a:pt x="16" y="59"/>
                    </a:lnTo>
                    <a:lnTo>
                      <a:pt x="15" y="71"/>
                    </a:lnTo>
                    <a:lnTo>
                      <a:pt x="13" y="60"/>
                    </a:lnTo>
                    <a:lnTo>
                      <a:pt x="11" y="50"/>
                    </a:lnTo>
                    <a:lnTo>
                      <a:pt x="13" y="42"/>
                    </a:lnTo>
                    <a:lnTo>
                      <a:pt x="14" y="34"/>
                    </a:lnTo>
                    <a:lnTo>
                      <a:pt x="23" y="22"/>
                    </a:lnTo>
                    <a:lnTo>
                      <a:pt x="35" y="14"/>
                    </a:lnTo>
                    <a:lnTo>
                      <a:pt x="51" y="12"/>
                    </a:lnTo>
                    <a:lnTo>
                      <a:pt x="69" y="12"/>
                    </a:lnTo>
                    <a:lnTo>
                      <a:pt x="89" y="14"/>
                    </a:lnTo>
                    <a:lnTo>
                      <a:pt x="110" y="2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51" name="Freeform 235">
                <a:extLst>
                  <a:ext uri="{FF2B5EF4-FFF2-40B4-BE49-F238E27FC236}">
                    <a16:creationId xmlns:a16="http://schemas.microsoft.com/office/drawing/2014/main" id="{0479F691-9105-FC38-6941-F6DF4D0E02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27" y="2797"/>
                <a:ext cx="15" cy="12"/>
              </a:xfrm>
              <a:custGeom>
                <a:avLst/>
                <a:gdLst>
                  <a:gd name="T0" fmla="*/ 0 w 45"/>
                  <a:gd name="T1" fmla="*/ 0 h 34"/>
                  <a:gd name="T2" fmla="*/ 0 w 45"/>
                  <a:gd name="T3" fmla="*/ 0 h 34"/>
                  <a:gd name="T4" fmla="*/ 0 w 45"/>
                  <a:gd name="T5" fmla="*/ 0 h 34"/>
                  <a:gd name="T6" fmla="*/ 0 w 45"/>
                  <a:gd name="T7" fmla="*/ 0 h 34"/>
                  <a:gd name="T8" fmla="*/ 0 w 45"/>
                  <a:gd name="T9" fmla="*/ 0 h 34"/>
                  <a:gd name="T10" fmla="*/ 0 w 45"/>
                  <a:gd name="T11" fmla="*/ 0 h 34"/>
                  <a:gd name="T12" fmla="*/ 0 w 45"/>
                  <a:gd name="T13" fmla="*/ 0 h 34"/>
                  <a:gd name="T14" fmla="*/ 0 w 45"/>
                  <a:gd name="T15" fmla="*/ 0 h 34"/>
                  <a:gd name="T16" fmla="*/ 0 w 45"/>
                  <a:gd name="T17" fmla="*/ 0 h 34"/>
                  <a:gd name="T18" fmla="*/ 0 w 45"/>
                  <a:gd name="T19" fmla="*/ 0 h 34"/>
                  <a:gd name="T20" fmla="*/ 0 w 45"/>
                  <a:gd name="T21" fmla="*/ 0 h 34"/>
                  <a:gd name="T22" fmla="*/ 0 w 45"/>
                  <a:gd name="T23" fmla="*/ 0 h 3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45"/>
                  <a:gd name="T37" fmla="*/ 0 h 34"/>
                  <a:gd name="T38" fmla="*/ 45 w 45"/>
                  <a:gd name="T39" fmla="*/ 34 h 34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45" h="34">
                    <a:moveTo>
                      <a:pt x="45" y="34"/>
                    </a:moveTo>
                    <a:lnTo>
                      <a:pt x="45" y="9"/>
                    </a:lnTo>
                    <a:lnTo>
                      <a:pt x="35" y="3"/>
                    </a:lnTo>
                    <a:lnTo>
                      <a:pt x="23" y="0"/>
                    </a:lnTo>
                    <a:lnTo>
                      <a:pt x="12" y="0"/>
                    </a:lnTo>
                    <a:lnTo>
                      <a:pt x="0" y="1"/>
                    </a:lnTo>
                    <a:lnTo>
                      <a:pt x="0" y="7"/>
                    </a:lnTo>
                    <a:lnTo>
                      <a:pt x="3" y="12"/>
                    </a:lnTo>
                    <a:lnTo>
                      <a:pt x="7" y="18"/>
                    </a:lnTo>
                    <a:lnTo>
                      <a:pt x="13" y="22"/>
                    </a:lnTo>
                    <a:lnTo>
                      <a:pt x="27" y="29"/>
                    </a:lnTo>
                    <a:lnTo>
                      <a:pt x="45" y="3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52" name="Freeform 236">
                <a:extLst>
                  <a:ext uri="{FF2B5EF4-FFF2-40B4-BE49-F238E27FC236}">
                    <a16:creationId xmlns:a16="http://schemas.microsoft.com/office/drawing/2014/main" id="{230C4108-E47A-368D-0CD3-FE908FFFEF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6" y="2839"/>
                <a:ext cx="56" cy="40"/>
              </a:xfrm>
              <a:custGeom>
                <a:avLst/>
                <a:gdLst>
                  <a:gd name="T0" fmla="*/ 0 w 168"/>
                  <a:gd name="T1" fmla="*/ 0 h 119"/>
                  <a:gd name="T2" fmla="*/ 0 w 168"/>
                  <a:gd name="T3" fmla="*/ 0 h 119"/>
                  <a:gd name="T4" fmla="*/ 0 w 168"/>
                  <a:gd name="T5" fmla="*/ 0 h 119"/>
                  <a:gd name="T6" fmla="*/ 0 w 168"/>
                  <a:gd name="T7" fmla="*/ 0 h 119"/>
                  <a:gd name="T8" fmla="*/ 0 w 168"/>
                  <a:gd name="T9" fmla="*/ 0 h 119"/>
                  <a:gd name="T10" fmla="*/ 0 w 168"/>
                  <a:gd name="T11" fmla="*/ 0 h 119"/>
                  <a:gd name="T12" fmla="*/ 0 w 168"/>
                  <a:gd name="T13" fmla="*/ 0 h 119"/>
                  <a:gd name="T14" fmla="*/ 0 w 168"/>
                  <a:gd name="T15" fmla="*/ 0 h 119"/>
                  <a:gd name="T16" fmla="*/ 0 w 168"/>
                  <a:gd name="T17" fmla="*/ 0 h 119"/>
                  <a:gd name="T18" fmla="*/ 0 w 168"/>
                  <a:gd name="T19" fmla="*/ 0 h 119"/>
                  <a:gd name="T20" fmla="*/ 0 w 168"/>
                  <a:gd name="T21" fmla="*/ 0 h 119"/>
                  <a:gd name="T22" fmla="*/ 0 w 168"/>
                  <a:gd name="T23" fmla="*/ 0 h 119"/>
                  <a:gd name="T24" fmla="*/ 0 w 168"/>
                  <a:gd name="T25" fmla="*/ 0 h 119"/>
                  <a:gd name="T26" fmla="*/ 0 w 168"/>
                  <a:gd name="T27" fmla="*/ 0 h 119"/>
                  <a:gd name="T28" fmla="*/ 0 w 168"/>
                  <a:gd name="T29" fmla="*/ 0 h 119"/>
                  <a:gd name="T30" fmla="*/ 0 w 168"/>
                  <a:gd name="T31" fmla="*/ 0 h 119"/>
                  <a:gd name="T32" fmla="*/ 0 w 168"/>
                  <a:gd name="T33" fmla="*/ 0 h 119"/>
                  <a:gd name="T34" fmla="*/ 0 w 168"/>
                  <a:gd name="T35" fmla="*/ 0 h 119"/>
                  <a:gd name="T36" fmla="*/ 0 w 168"/>
                  <a:gd name="T37" fmla="*/ 0 h 119"/>
                  <a:gd name="T38" fmla="*/ 0 w 168"/>
                  <a:gd name="T39" fmla="*/ 0 h 119"/>
                  <a:gd name="T40" fmla="*/ 0 w 168"/>
                  <a:gd name="T41" fmla="*/ 0 h 119"/>
                  <a:gd name="T42" fmla="*/ 0 w 168"/>
                  <a:gd name="T43" fmla="*/ 0 h 119"/>
                  <a:gd name="T44" fmla="*/ 0 w 168"/>
                  <a:gd name="T45" fmla="*/ 0 h 119"/>
                  <a:gd name="T46" fmla="*/ 0 w 168"/>
                  <a:gd name="T47" fmla="*/ 0 h 119"/>
                  <a:gd name="T48" fmla="*/ 0 w 168"/>
                  <a:gd name="T49" fmla="*/ 0 h 119"/>
                  <a:gd name="T50" fmla="*/ 0 w 168"/>
                  <a:gd name="T51" fmla="*/ 0 h 119"/>
                  <a:gd name="T52" fmla="*/ 0 w 168"/>
                  <a:gd name="T53" fmla="*/ 0 h 119"/>
                  <a:gd name="T54" fmla="*/ 0 w 168"/>
                  <a:gd name="T55" fmla="*/ 0 h 119"/>
                  <a:gd name="T56" fmla="*/ 0 w 168"/>
                  <a:gd name="T57" fmla="*/ 0 h 119"/>
                  <a:gd name="T58" fmla="*/ 0 w 168"/>
                  <a:gd name="T59" fmla="*/ 0 h 119"/>
                  <a:gd name="T60" fmla="*/ 0 w 168"/>
                  <a:gd name="T61" fmla="*/ 0 h 119"/>
                  <a:gd name="T62" fmla="*/ 0 w 168"/>
                  <a:gd name="T63" fmla="*/ 0 h 119"/>
                  <a:gd name="T64" fmla="*/ 0 w 168"/>
                  <a:gd name="T65" fmla="*/ 0 h 119"/>
                  <a:gd name="T66" fmla="*/ 0 w 168"/>
                  <a:gd name="T67" fmla="*/ 0 h 119"/>
                  <a:gd name="T68" fmla="*/ 0 w 168"/>
                  <a:gd name="T69" fmla="*/ 0 h 119"/>
                  <a:gd name="T70" fmla="*/ 0 w 168"/>
                  <a:gd name="T71" fmla="*/ 0 h 119"/>
                  <a:gd name="T72" fmla="*/ 0 w 168"/>
                  <a:gd name="T73" fmla="*/ 0 h 119"/>
                  <a:gd name="T74" fmla="*/ 0 w 168"/>
                  <a:gd name="T75" fmla="*/ 0 h 119"/>
                  <a:gd name="T76" fmla="*/ 0 w 168"/>
                  <a:gd name="T77" fmla="*/ 0 h 119"/>
                  <a:gd name="T78" fmla="*/ 0 w 168"/>
                  <a:gd name="T79" fmla="*/ 0 h 119"/>
                  <a:gd name="T80" fmla="*/ 0 w 168"/>
                  <a:gd name="T81" fmla="*/ 0 h 119"/>
                  <a:gd name="T82" fmla="*/ 0 w 168"/>
                  <a:gd name="T83" fmla="*/ 0 h 119"/>
                  <a:gd name="T84" fmla="*/ 0 w 168"/>
                  <a:gd name="T85" fmla="*/ 0 h 119"/>
                  <a:gd name="T86" fmla="*/ 0 w 168"/>
                  <a:gd name="T87" fmla="*/ 0 h 119"/>
                  <a:gd name="T88" fmla="*/ 0 w 168"/>
                  <a:gd name="T89" fmla="*/ 0 h 119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68"/>
                  <a:gd name="T136" fmla="*/ 0 h 119"/>
                  <a:gd name="T137" fmla="*/ 168 w 168"/>
                  <a:gd name="T138" fmla="*/ 119 h 119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68" h="119">
                    <a:moveTo>
                      <a:pt x="168" y="16"/>
                    </a:moveTo>
                    <a:lnTo>
                      <a:pt x="168" y="3"/>
                    </a:lnTo>
                    <a:lnTo>
                      <a:pt x="139" y="1"/>
                    </a:lnTo>
                    <a:lnTo>
                      <a:pt x="110" y="0"/>
                    </a:lnTo>
                    <a:lnTo>
                      <a:pt x="81" y="2"/>
                    </a:lnTo>
                    <a:lnTo>
                      <a:pt x="54" y="8"/>
                    </a:lnTo>
                    <a:lnTo>
                      <a:pt x="30" y="17"/>
                    </a:lnTo>
                    <a:lnTo>
                      <a:pt x="20" y="23"/>
                    </a:lnTo>
                    <a:lnTo>
                      <a:pt x="12" y="29"/>
                    </a:lnTo>
                    <a:lnTo>
                      <a:pt x="6" y="37"/>
                    </a:lnTo>
                    <a:lnTo>
                      <a:pt x="2" y="44"/>
                    </a:lnTo>
                    <a:lnTo>
                      <a:pt x="0" y="53"/>
                    </a:lnTo>
                    <a:lnTo>
                      <a:pt x="0" y="63"/>
                    </a:lnTo>
                    <a:lnTo>
                      <a:pt x="2" y="71"/>
                    </a:lnTo>
                    <a:lnTo>
                      <a:pt x="6" y="80"/>
                    </a:lnTo>
                    <a:lnTo>
                      <a:pt x="11" y="86"/>
                    </a:lnTo>
                    <a:lnTo>
                      <a:pt x="17" y="92"/>
                    </a:lnTo>
                    <a:lnTo>
                      <a:pt x="33" y="103"/>
                    </a:lnTo>
                    <a:lnTo>
                      <a:pt x="54" y="111"/>
                    </a:lnTo>
                    <a:lnTo>
                      <a:pt x="78" y="116"/>
                    </a:lnTo>
                    <a:lnTo>
                      <a:pt x="106" y="118"/>
                    </a:lnTo>
                    <a:lnTo>
                      <a:pt x="136" y="119"/>
                    </a:lnTo>
                    <a:lnTo>
                      <a:pt x="168" y="118"/>
                    </a:lnTo>
                    <a:lnTo>
                      <a:pt x="168" y="103"/>
                    </a:lnTo>
                    <a:lnTo>
                      <a:pt x="132" y="105"/>
                    </a:lnTo>
                    <a:lnTo>
                      <a:pt x="99" y="103"/>
                    </a:lnTo>
                    <a:lnTo>
                      <a:pt x="69" y="101"/>
                    </a:lnTo>
                    <a:lnTo>
                      <a:pt x="56" y="98"/>
                    </a:lnTo>
                    <a:lnTo>
                      <a:pt x="45" y="95"/>
                    </a:lnTo>
                    <a:lnTo>
                      <a:pt x="34" y="91"/>
                    </a:lnTo>
                    <a:lnTo>
                      <a:pt x="25" y="85"/>
                    </a:lnTo>
                    <a:lnTo>
                      <a:pt x="19" y="80"/>
                    </a:lnTo>
                    <a:lnTo>
                      <a:pt x="14" y="72"/>
                    </a:lnTo>
                    <a:lnTo>
                      <a:pt x="12" y="64"/>
                    </a:lnTo>
                    <a:lnTo>
                      <a:pt x="12" y="55"/>
                    </a:lnTo>
                    <a:lnTo>
                      <a:pt x="13" y="44"/>
                    </a:lnTo>
                    <a:lnTo>
                      <a:pt x="18" y="33"/>
                    </a:lnTo>
                    <a:lnTo>
                      <a:pt x="34" y="23"/>
                    </a:lnTo>
                    <a:lnTo>
                      <a:pt x="52" y="16"/>
                    </a:lnTo>
                    <a:lnTo>
                      <a:pt x="72" y="11"/>
                    </a:lnTo>
                    <a:lnTo>
                      <a:pt x="92" y="8"/>
                    </a:lnTo>
                    <a:lnTo>
                      <a:pt x="112" y="8"/>
                    </a:lnTo>
                    <a:lnTo>
                      <a:pt x="132" y="9"/>
                    </a:lnTo>
                    <a:lnTo>
                      <a:pt x="150" y="12"/>
                    </a:lnTo>
                    <a:lnTo>
                      <a:pt x="16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53" name="Freeform 237">
                <a:extLst>
                  <a:ext uri="{FF2B5EF4-FFF2-40B4-BE49-F238E27FC236}">
                    <a16:creationId xmlns:a16="http://schemas.microsoft.com/office/drawing/2014/main" id="{15F1C7A9-58BF-E469-9102-EDA1B42428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7" y="2845"/>
                <a:ext cx="45" cy="25"/>
              </a:xfrm>
              <a:custGeom>
                <a:avLst/>
                <a:gdLst>
                  <a:gd name="T0" fmla="*/ 0 w 134"/>
                  <a:gd name="T1" fmla="*/ 0 h 74"/>
                  <a:gd name="T2" fmla="*/ 0 w 134"/>
                  <a:gd name="T3" fmla="*/ 0 h 74"/>
                  <a:gd name="T4" fmla="*/ 0 w 134"/>
                  <a:gd name="T5" fmla="*/ 0 h 74"/>
                  <a:gd name="T6" fmla="*/ 0 w 134"/>
                  <a:gd name="T7" fmla="*/ 0 h 74"/>
                  <a:gd name="T8" fmla="*/ 0 w 134"/>
                  <a:gd name="T9" fmla="*/ 0 h 74"/>
                  <a:gd name="T10" fmla="*/ 0 w 134"/>
                  <a:gd name="T11" fmla="*/ 0 h 74"/>
                  <a:gd name="T12" fmla="*/ 0 w 134"/>
                  <a:gd name="T13" fmla="*/ 0 h 74"/>
                  <a:gd name="T14" fmla="*/ 0 w 134"/>
                  <a:gd name="T15" fmla="*/ 0 h 74"/>
                  <a:gd name="T16" fmla="*/ 0 w 134"/>
                  <a:gd name="T17" fmla="*/ 0 h 74"/>
                  <a:gd name="T18" fmla="*/ 0 w 134"/>
                  <a:gd name="T19" fmla="*/ 0 h 74"/>
                  <a:gd name="T20" fmla="*/ 0 w 134"/>
                  <a:gd name="T21" fmla="*/ 0 h 74"/>
                  <a:gd name="T22" fmla="*/ 0 w 134"/>
                  <a:gd name="T23" fmla="*/ 0 h 74"/>
                  <a:gd name="T24" fmla="*/ 0 w 134"/>
                  <a:gd name="T25" fmla="*/ 0 h 74"/>
                  <a:gd name="T26" fmla="*/ 0 w 134"/>
                  <a:gd name="T27" fmla="*/ 0 h 74"/>
                  <a:gd name="T28" fmla="*/ 0 w 134"/>
                  <a:gd name="T29" fmla="*/ 0 h 74"/>
                  <a:gd name="T30" fmla="*/ 0 w 134"/>
                  <a:gd name="T31" fmla="*/ 0 h 74"/>
                  <a:gd name="T32" fmla="*/ 0 w 134"/>
                  <a:gd name="T33" fmla="*/ 0 h 74"/>
                  <a:gd name="T34" fmla="*/ 0 w 134"/>
                  <a:gd name="T35" fmla="*/ 0 h 74"/>
                  <a:gd name="T36" fmla="*/ 0 w 134"/>
                  <a:gd name="T37" fmla="*/ 0 h 74"/>
                  <a:gd name="T38" fmla="*/ 0 w 134"/>
                  <a:gd name="T39" fmla="*/ 0 h 74"/>
                  <a:gd name="T40" fmla="*/ 0 w 134"/>
                  <a:gd name="T41" fmla="*/ 0 h 74"/>
                  <a:gd name="T42" fmla="*/ 0 w 134"/>
                  <a:gd name="T43" fmla="*/ 0 h 74"/>
                  <a:gd name="T44" fmla="*/ 0 w 134"/>
                  <a:gd name="T45" fmla="*/ 0 h 74"/>
                  <a:gd name="T46" fmla="*/ 0 w 134"/>
                  <a:gd name="T47" fmla="*/ 0 h 74"/>
                  <a:gd name="T48" fmla="*/ 0 w 134"/>
                  <a:gd name="T49" fmla="*/ 0 h 74"/>
                  <a:gd name="T50" fmla="*/ 0 w 134"/>
                  <a:gd name="T51" fmla="*/ 0 h 74"/>
                  <a:gd name="T52" fmla="*/ 0 w 134"/>
                  <a:gd name="T53" fmla="*/ 0 h 74"/>
                  <a:gd name="T54" fmla="*/ 0 w 134"/>
                  <a:gd name="T55" fmla="*/ 0 h 74"/>
                  <a:gd name="T56" fmla="*/ 0 w 134"/>
                  <a:gd name="T57" fmla="*/ 0 h 74"/>
                  <a:gd name="T58" fmla="*/ 0 w 134"/>
                  <a:gd name="T59" fmla="*/ 0 h 74"/>
                  <a:gd name="T60" fmla="*/ 0 w 134"/>
                  <a:gd name="T61" fmla="*/ 0 h 74"/>
                  <a:gd name="T62" fmla="*/ 0 w 134"/>
                  <a:gd name="T63" fmla="*/ 0 h 74"/>
                  <a:gd name="T64" fmla="*/ 0 w 134"/>
                  <a:gd name="T65" fmla="*/ 0 h 74"/>
                  <a:gd name="T66" fmla="*/ 0 w 134"/>
                  <a:gd name="T67" fmla="*/ 0 h 74"/>
                  <a:gd name="T68" fmla="*/ 0 w 134"/>
                  <a:gd name="T69" fmla="*/ 0 h 74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34"/>
                  <a:gd name="T106" fmla="*/ 0 h 74"/>
                  <a:gd name="T107" fmla="*/ 134 w 134"/>
                  <a:gd name="T108" fmla="*/ 74 h 74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34" h="74">
                    <a:moveTo>
                      <a:pt x="134" y="32"/>
                    </a:moveTo>
                    <a:lnTo>
                      <a:pt x="134" y="21"/>
                    </a:lnTo>
                    <a:lnTo>
                      <a:pt x="130" y="17"/>
                    </a:lnTo>
                    <a:lnTo>
                      <a:pt x="123" y="14"/>
                    </a:lnTo>
                    <a:lnTo>
                      <a:pt x="114" y="10"/>
                    </a:lnTo>
                    <a:lnTo>
                      <a:pt x="103" y="8"/>
                    </a:lnTo>
                    <a:lnTo>
                      <a:pt x="86" y="4"/>
                    </a:lnTo>
                    <a:lnTo>
                      <a:pt x="71" y="1"/>
                    </a:lnTo>
                    <a:lnTo>
                      <a:pt x="56" y="0"/>
                    </a:lnTo>
                    <a:lnTo>
                      <a:pt x="44" y="1"/>
                    </a:lnTo>
                    <a:lnTo>
                      <a:pt x="32" y="4"/>
                    </a:lnTo>
                    <a:lnTo>
                      <a:pt x="22" y="8"/>
                    </a:lnTo>
                    <a:lnTo>
                      <a:pt x="13" y="14"/>
                    </a:lnTo>
                    <a:lnTo>
                      <a:pt x="6" y="21"/>
                    </a:lnTo>
                    <a:lnTo>
                      <a:pt x="2" y="29"/>
                    </a:lnTo>
                    <a:lnTo>
                      <a:pt x="0" y="36"/>
                    </a:lnTo>
                    <a:lnTo>
                      <a:pt x="0" y="43"/>
                    </a:lnTo>
                    <a:lnTo>
                      <a:pt x="4" y="50"/>
                    </a:lnTo>
                    <a:lnTo>
                      <a:pt x="8" y="54"/>
                    </a:lnTo>
                    <a:lnTo>
                      <a:pt x="15" y="59"/>
                    </a:lnTo>
                    <a:lnTo>
                      <a:pt x="23" y="63"/>
                    </a:lnTo>
                    <a:lnTo>
                      <a:pt x="33" y="67"/>
                    </a:lnTo>
                    <a:lnTo>
                      <a:pt x="55" y="72"/>
                    </a:lnTo>
                    <a:lnTo>
                      <a:pt x="81" y="74"/>
                    </a:lnTo>
                    <a:lnTo>
                      <a:pt x="108" y="73"/>
                    </a:lnTo>
                    <a:lnTo>
                      <a:pt x="134" y="71"/>
                    </a:lnTo>
                    <a:lnTo>
                      <a:pt x="134" y="52"/>
                    </a:lnTo>
                    <a:lnTo>
                      <a:pt x="118" y="54"/>
                    </a:lnTo>
                    <a:lnTo>
                      <a:pt x="103" y="57"/>
                    </a:lnTo>
                    <a:lnTo>
                      <a:pt x="77" y="58"/>
                    </a:lnTo>
                    <a:lnTo>
                      <a:pt x="55" y="57"/>
                    </a:lnTo>
                    <a:lnTo>
                      <a:pt x="39" y="53"/>
                    </a:lnTo>
                    <a:lnTo>
                      <a:pt x="27" y="47"/>
                    </a:lnTo>
                    <a:lnTo>
                      <a:pt x="20" y="41"/>
                    </a:lnTo>
                    <a:lnTo>
                      <a:pt x="16" y="33"/>
                    </a:lnTo>
                    <a:lnTo>
                      <a:pt x="15" y="26"/>
                    </a:lnTo>
                    <a:lnTo>
                      <a:pt x="18" y="20"/>
                    </a:lnTo>
                    <a:lnTo>
                      <a:pt x="24" y="14"/>
                    </a:lnTo>
                    <a:lnTo>
                      <a:pt x="34" y="9"/>
                    </a:lnTo>
                    <a:lnTo>
                      <a:pt x="45" y="6"/>
                    </a:lnTo>
                    <a:lnTo>
                      <a:pt x="60" y="6"/>
                    </a:lnTo>
                    <a:lnTo>
                      <a:pt x="77" y="10"/>
                    </a:lnTo>
                    <a:lnTo>
                      <a:pt x="97" y="16"/>
                    </a:lnTo>
                    <a:lnTo>
                      <a:pt x="116" y="26"/>
                    </a:lnTo>
                    <a:lnTo>
                      <a:pt x="120" y="30"/>
                    </a:lnTo>
                    <a:lnTo>
                      <a:pt x="120" y="32"/>
                    </a:lnTo>
                    <a:lnTo>
                      <a:pt x="119" y="35"/>
                    </a:lnTo>
                    <a:lnTo>
                      <a:pt x="115" y="36"/>
                    </a:lnTo>
                    <a:lnTo>
                      <a:pt x="107" y="40"/>
                    </a:lnTo>
                    <a:lnTo>
                      <a:pt x="97" y="41"/>
                    </a:lnTo>
                    <a:lnTo>
                      <a:pt x="98" y="37"/>
                    </a:lnTo>
                    <a:lnTo>
                      <a:pt x="97" y="33"/>
                    </a:lnTo>
                    <a:lnTo>
                      <a:pt x="96" y="27"/>
                    </a:lnTo>
                    <a:lnTo>
                      <a:pt x="81" y="24"/>
                    </a:lnTo>
                    <a:lnTo>
                      <a:pt x="66" y="21"/>
                    </a:lnTo>
                    <a:lnTo>
                      <a:pt x="59" y="21"/>
                    </a:lnTo>
                    <a:lnTo>
                      <a:pt x="53" y="22"/>
                    </a:lnTo>
                    <a:lnTo>
                      <a:pt x="49" y="26"/>
                    </a:lnTo>
                    <a:lnTo>
                      <a:pt x="47" y="31"/>
                    </a:lnTo>
                    <a:lnTo>
                      <a:pt x="45" y="36"/>
                    </a:lnTo>
                    <a:lnTo>
                      <a:pt x="48" y="40"/>
                    </a:lnTo>
                    <a:lnTo>
                      <a:pt x="50" y="43"/>
                    </a:lnTo>
                    <a:lnTo>
                      <a:pt x="55" y="46"/>
                    </a:lnTo>
                    <a:lnTo>
                      <a:pt x="67" y="48"/>
                    </a:lnTo>
                    <a:lnTo>
                      <a:pt x="82" y="48"/>
                    </a:lnTo>
                    <a:lnTo>
                      <a:pt x="97" y="47"/>
                    </a:lnTo>
                    <a:lnTo>
                      <a:pt x="113" y="43"/>
                    </a:lnTo>
                    <a:lnTo>
                      <a:pt x="125" y="38"/>
                    </a:lnTo>
                    <a:lnTo>
                      <a:pt x="130" y="36"/>
                    </a:lnTo>
                    <a:lnTo>
                      <a:pt x="134" y="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54" name="Freeform 238">
                <a:extLst>
                  <a:ext uri="{FF2B5EF4-FFF2-40B4-BE49-F238E27FC236}">
                    <a16:creationId xmlns:a16="http://schemas.microsoft.com/office/drawing/2014/main" id="{61DEC3ED-5516-5D6C-F85F-7096F4D6CD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03" y="2871"/>
                <a:ext cx="76" cy="45"/>
              </a:xfrm>
              <a:custGeom>
                <a:avLst/>
                <a:gdLst>
                  <a:gd name="T0" fmla="*/ 0 w 230"/>
                  <a:gd name="T1" fmla="*/ 0 h 133"/>
                  <a:gd name="T2" fmla="*/ 0 w 230"/>
                  <a:gd name="T3" fmla="*/ 0 h 133"/>
                  <a:gd name="T4" fmla="*/ 0 w 230"/>
                  <a:gd name="T5" fmla="*/ 0 h 133"/>
                  <a:gd name="T6" fmla="*/ 0 w 230"/>
                  <a:gd name="T7" fmla="*/ 0 h 133"/>
                  <a:gd name="T8" fmla="*/ 0 w 230"/>
                  <a:gd name="T9" fmla="*/ 0 h 133"/>
                  <a:gd name="T10" fmla="*/ 0 w 230"/>
                  <a:gd name="T11" fmla="*/ 0 h 133"/>
                  <a:gd name="T12" fmla="*/ 0 w 230"/>
                  <a:gd name="T13" fmla="*/ 0 h 133"/>
                  <a:gd name="T14" fmla="*/ 0 w 230"/>
                  <a:gd name="T15" fmla="*/ 0 h 133"/>
                  <a:gd name="T16" fmla="*/ 0 w 230"/>
                  <a:gd name="T17" fmla="*/ 0 h 133"/>
                  <a:gd name="T18" fmla="*/ 0 w 230"/>
                  <a:gd name="T19" fmla="*/ 0 h 133"/>
                  <a:gd name="T20" fmla="*/ 0 w 230"/>
                  <a:gd name="T21" fmla="*/ 0 h 133"/>
                  <a:gd name="T22" fmla="*/ 0 w 230"/>
                  <a:gd name="T23" fmla="*/ 0 h 133"/>
                  <a:gd name="T24" fmla="*/ 0 w 230"/>
                  <a:gd name="T25" fmla="*/ 0 h 133"/>
                  <a:gd name="T26" fmla="*/ 0 w 230"/>
                  <a:gd name="T27" fmla="*/ 0 h 133"/>
                  <a:gd name="T28" fmla="*/ 0 w 230"/>
                  <a:gd name="T29" fmla="*/ 0 h 133"/>
                  <a:gd name="T30" fmla="*/ 0 w 230"/>
                  <a:gd name="T31" fmla="*/ 0 h 133"/>
                  <a:gd name="T32" fmla="*/ 0 w 230"/>
                  <a:gd name="T33" fmla="*/ 0 h 133"/>
                  <a:gd name="T34" fmla="*/ 0 w 230"/>
                  <a:gd name="T35" fmla="*/ 0 h 133"/>
                  <a:gd name="T36" fmla="*/ 0 w 230"/>
                  <a:gd name="T37" fmla="*/ 0 h 133"/>
                  <a:gd name="T38" fmla="*/ 0 w 230"/>
                  <a:gd name="T39" fmla="*/ 0 h 133"/>
                  <a:gd name="T40" fmla="*/ 0 w 230"/>
                  <a:gd name="T41" fmla="*/ 0 h 133"/>
                  <a:gd name="T42" fmla="*/ 0 w 230"/>
                  <a:gd name="T43" fmla="*/ 0 h 133"/>
                  <a:gd name="T44" fmla="*/ 0 w 230"/>
                  <a:gd name="T45" fmla="*/ 0 h 133"/>
                  <a:gd name="T46" fmla="*/ 0 w 230"/>
                  <a:gd name="T47" fmla="*/ 0 h 133"/>
                  <a:gd name="T48" fmla="*/ 0 w 230"/>
                  <a:gd name="T49" fmla="*/ 0 h 133"/>
                  <a:gd name="T50" fmla="*/ 0 w 230"/>
                  <a:gd name="T51" fmla="*/ 0 h 133"/>
                  <a:gd name="T52" fmla="*/ 0 w 230"/>
                  <a:gd name="T53" fmla="*/ 0 h 133"/>
                  <a:gd name="T54" fmla="*/ 0 w 230"/>
                  <a:gd name="T55" fmla="*/ 0 h 133"/>
                  <a:gd name="T56" fmla="*/ 0 w 230"/>
                  <a:gd name="T57" fmla="*/ 0 h 133"/>
                  <a:gd name="T58" fmla="*/ 0 w 230"/>
                  <a:gd name="T59" fmla="*/ 0 h 133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230"/>
                  <a:gd name="T91" fmla="*/ 0 h 133"/>
                  <a:gd name="T92" fmla="*/ 230 w 230"/>
                  <a:gd name="T93" fmla="*/ 133 h 133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230" h="133">
                    <a:moveTo>
                      <a:pt x="4" y="0"/>
                    </a:moveTo>
                    <a:lnTo>
                      <a:pt x="22" y="2"/>
                    </a:lnTo>
                    <a:lnTo>
                      <a:pt x="40" y="6"/>
                    </a:lnTo>
                    <a:lnTo>
                      <a:pt x="76" y="18"/>
                    </a:lnTo>
                    <a:lnTo>
                      <a:pt x="112" y="33"/>
                    </a:lnTo>
                    <a:lnTo>
                      <a:pt x="145" y="52"/>
                    </a:lnTo>
                    <a:lnTo>
                      <a:pt x="175" y="72"/>
                    </a:lnTo>
                    <a:lnTo>
                      <a:pt x="187" y="83"/>
                    </a:lnTo>
                    <a:lnTo>
                      <a:pt x="199" y="93"/>
                    </a:lnTo>
                    <a:lnTo>
                      <a:pt x="209" y="104"/>
                    </a:lnTo>
                    <a:lnTo>
                      <a:pt x="218" y="114"/>
                    </a:lnTo>
                    <a:lnTo>
                      <a:pt x="225" y="122"/>
                    </a:lnTo>
                    <a:lnTo>
                      <a:pt x="230" y="132"/>
                    </a:lnTo>
                    <a:lnTo>
                      <a:pt x="222" y="133"/>
                    </a:lnTo>
                    <a:lnTo>
                      <a:pt x="211" y="133"/>
                    </a:lnTo>
                    <a:lnTo>
                      <a:pt x="198" y="130"/>
                    </a:lnTo>
                    <a:lnTo>
                      <a:pt x="179" y="125"/>
                    </a:lnTo>
                    <a:lnTo>
                      <a:pt x="160" y="118"/>
                    </a:lnTo>
                    <a:lnTo>
                      <a:pt x="139" y="111"/>
                    </a:lnTo>
                    <a:lnTo>
                      <a:pt x="96" y="91"/>
                    </a:lnTo>
                    <a:lnTo>
                      <a:pt x="75" y="80"/>
                    </a:lnTo>
                    <a:lnTo>
                      <a:pt x="55" y="68"/>
                    </a:lnTo>
                    <a:lnTo>
                      <a:pt x="37" y="55"/>
                    </a:lnTo>
                    <a:lnTo>
                      <a:pt x="22" y="44"/>
                    </a:lnTo>
                    <a:lnTo>
                      <a:pt x="10" y="32"/>
                    </a:lnTo>
                    <a:lnTo>
                      <a:pt x="3" y="21"/>
                    </a:lnTo>
                    <a:lnTo>
                      <a:pt x="1" y="15"/>
                    </a:lnTo>
                    <a:lnTo>
                      <a:pt x="0" y="10"/>
                    </a:lnTo>
                    <a:lnTo>
                      <a:pt x="1" y="5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B869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55" name="Freeform 239">
                <a:extLst>
                  <a:ext uri="{FF2B5EF4-FFF2-40B4-BE49-F238E27FC236}">
                    <a16:creationId xmlns:a16="http://schemas.microsoft.com/office/drawing/2014/main" id="{11D668ED-4D79-5E94-0EBD-84E445A7A9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35" y="2845"/>
                <a:ext cx="138" cy="57"/>
              </a:xfrm>
              <a:custGeom>
                <a:avLst/>
                <a:gdLst>
                  <a:gd name="T0" fmla="*/ 0 w 414"/>
                  <a:gd name="T1" fmla="*/ 0 h 172"/>
                  <a:gd name="T2" fmla="*/ 0 w 414"/>
                  <a:gd name="T3" fmla="*/ 0 h 172"/>
                  <a:gd name="T4" fmla="*/ 0 w 414"/>
                  <a:gd name="T5" fmla="*/ 0 h 172"/>
                  <a:gd name="T6" fmla="*/ 0 w 414"/>
                  <a:gd name="T7" fmla="*/ 0 h 172"/>
                  <a:gd name="T8" fmla="*/ 0 w 414"/>
                  <a:gd name="T9" fmla="*/ 0 h 172"/>
                  <a:gd name="T10" fmla="*/ 0 w 414"/>
                  <a:gd name="T11" fmla="*/ 0 h 172"/>
                  <a:gd name="T12" fmla="*/ 0 w 414"/>
                  <a:gd name="T13" fmla="*/ 0 h 172"/>
                  <a:gd name="T14" fmla="*/ 0 w 414"/>
                  <a:gd name="T15" fmla="*/ 0 h 172"/>
                  <a:gd name="T16" fmla="*/ 0 w 414"/>
                  <a:gd name="T17" fmla="*/ 0 h 172"/>
                  <a:gd name="T18" fmla="*/ 0 w 414"/>
                  <a:gd name="T19" fmla="*/ 0 h 172"/>
                  <a:gd name="T20" fmla="*/ 0 w 414"/>
                  <a:gd name="T21" fmla="*/ 0 h 172"/>
                  <a:gd name="T22" fmla="*/ 0 w 414"/>
                  <a:gd name="T23" fmla="*/ 0 h 172"/>
                  <a:gd name="T24" fmla="*/ 0 w 414"/>
                  <a:gd name="T25" fmla="*/ 0 h 172"/>
                  <a:gd name="T26" fmla="*/ 0 w 414"/>
                  <a:gd name="T27" fmla="*/ 0 h 172"/>
                  <a:gd name="T28" fmla="*/ 0 w 414"/>
                  <a:gd name="T29" fmla="*/ 0 h 172"/>
                  <a:gd name="T30" fmla="*/ 0 w 414"/>
                  <a:gd name="T31" fmla="*/ 0 h 172"/>
                  <a:gd name="T32" fmla="*/ 0 w 414"/>
                  <a:gd name="T33" fmla="*/ 0 h 172"/>
                  <a:gd name="T34" fmla="*/ 0 w 414"/>
                  <a:gd name="T35" fmla="*/ 0 h 172"/>
                  <a:gd name="T36" fmla="*/ 0 w 414"/>
                  <a:gd name="T37" fmla="*/ 0 h 172"/>
                  <a:gd name="T38" fmla="*/ 0 w 414"/>
                  <a:gd name="T39" fmla="*/ 0 h 172"/>
                  <a:gd name="T40" fmla="*/ 0 w 414"/>
                  <a:gd name="T41" fmla="*/ 0 h 172"/>
                  <a:gd name="T42" fmla="*/ 0 w 414"/>
                  <a:gd name="T43" fmla="*/ 0 h 172"/>
                  <a:gd name="T44" fmla="*/ 0 w 414"/>
                  <a:gd name="T45" fmla="*/ 0 h 172"/>
                  <a:gd name="T46" fmla="*/ 0 w 414"/>
                  <a:gd name="T47" fmla="*/ 0 h 172"/>
                  <a:gd name="T48" fmla="*/ 0 w 414"/>
                  <a:gd name="T49" fmla="*/ 0 h 172"/>
                  <a:gd name="T50" fmla="*/ 0 w 414"/>
                  <a:gd name="T51" fmla="*/ 0 h 172"/>
                  <a:gd name="T52" fmla="*/ 0 w 414"/>
                  <a:gd name="T53" fmla="*/ 0 h 172"/>
                  <a:gd name="T54" fmla="*/ 0 w 414"/>
                  <a:gd name="T55" fmla="*/ 0 h 172"/>
                  <a:gd name="T56" fmla="*/ 0 w 414"/>
                  <a:gd name="T57" fmla="*/ 0 h 172"/>
                  <a:gd name="T58" fmla="*/ 0 w 414"/>
                  <a:gd name="T59" fmla="*/ 0 h 172"/>
                  <a:gd name="T60" fmla="*/ 0 w 414"/>
                  <a:gd name="T61" fmla="*/ 0 h 172"/>
                  <a:gd name="T62" fmla="*/ 0 w 414"/>
                  <a:gd name="T63" fmla="*/ 0 h 172"/>
                  <a:gd name="T64" fmla="*/ 0 w 414"/>
                  <a:gd name="T65" fmla="*/ 0 h 172"/>
                  <a:gd name="T66" fmla="*/ 0 w 414"/>
                  <a:gd name="T67" fmla="*/ 0 h 172"/>
                  <a:gd name="T68" fmla="*/ 0 w 414"/>
                  <a:gd name="T69" fmla="*/ 0 h 172"/>
                  <a:gd name="T70" fmla="*/ 0 w 414"/>
                  <a:gd name="T71" fmla="*/ 0 h 172"/>
                  <a:gd name="T72" fmla="*/ 0 w 414"/>
                  <a:gd name="T73" fmla="*/ 0 h 172"/>
                  <a:gd name="T74" fmla="*/ 0 w 414"/>
                  <a:gd name="T75" fmla="*/ 0 h 172"/>
                  <a:gd name="T76" fmla="*/ 0 w 414"/>
                  <a:gd name="T77" fmla="*/ 0 h 172"/>
                  <a:gd name="T78" fmla="*/ 0 w 414"/>
                  <a:gd name="T79" fmla="*/ 0 h 172"/>
                  <a:gd name="T80" fmla="*/ 0 w 414"/>
                  <a:gd name="T81" fmla="*/ 0 h 172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414"/>
                  <a:gd name="T124" fmla="*/ 0 h 172"/>
                  <a:gd name="T125" fmla="*/ 414 w 414"/>
                  <a:gd name="T126" fmla="*/ 172 h 172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414" h="172">
                    <a:moveTo>
                      <a:pt x="0" y="75"/>
                    </a:moveTo>
                    <a:lnTo>
                      <a:pt x="37" y="58"/>
                    </a:lnTo>
                    <a:lnTo>
                      <a:pt x="75" y="42"/>
                    </a:lnTo>
                    <a:lnTo>
                      <a:pt x="115" y="28"/>
                    </a:lnTo>
                    <a:lnTo>
                      <a:pt x="154" y="17"/>
                    </a:lnTo>
                    <a:lnTo>
                      <a:pt x="196" y="11"/>
                    </a:lnTo>
                    <a:lnTo>
                      <a:pt x="235" y="6"/>
                    </a:lnTo>
                    <a:lnTo>
                      <a:pt x="270" y="2"/>
                    </a:lnTo>
                    <a:lnTo>
                      <a:pt x="305" y="0"/>
                    </a:lnTo>
                    <a:lnTo>
                      <a:pt x="336" y="2"/>
                    </a:lnTo>
                    <a:lnTo>
                      <a:pt x="364" y="9"/>
                    </a:lnTo>
                    <a:lnTo>
                      <a:pt x="376" y="13"/>
                    </a:lnTo>
                    <a:lnTo>
                      <a:pt x="388" y="20"/>
                    </a:lnTo>
                    <a:lnTo>
                      <a:pt x="399" y="28"/>
                    </a:lnTo>
                    <a:lnTo>
                      <a:pt x="410" y="38"/>
                    </a:lnTo>
                    <a:lnTo>
                      <a:pt x="413" y="51"/>
                    </a:lnTo>
                    <a:lnTo>
                      <a:pt x="414" y="63"/>
                    </a:lnTo>
                    <a:lnTo>
                      <a:pt x="414" y="74"/>
                    </a:lnTo>
                    <a:lnTo>
                      <a:pt x="412" y="85"/>
                    </a:lnTo>
                    <a:lnTo>
                      <a:pt x="408" y="95"/>
                    </a:lnTo>
                    <a:lnTo>
                      <a:pt x="403" y="105"/>
                    </a:lnTo>
                    <a:lnTo>
                      <a:pt x="390" y="122"/>
                    </a:lnTo>
                    <a:lnTo>
                      <a:pt x="372" y="137"/>
                    </a:lnTo>
                    <a:lnTo>
                      <a:pt x="353" y="149"/>
                    </a:lnTo>
                    <a:lnTo>
                      <a:pt x="331" y="159"/>
                    </a:lnTo>
                    <a:lnTo>
                      <a:pt x="309" y="167"/>
                    </a:lnTo>
                    <a:lnTo>
                      <a:pt x="307" y="168"/>
                    </a:lnTo>
                    <a:lnTo>
                      <a:pt x="306" y="169"/>
                    </a:lnTo>
                    <a:lnTo>
                      <a:pt x="297" y="172"/>
                    </a:lnTo>
                    <a:lnTo>
                      <a:pt x="285" y="172"/>
                    </a:lnTo>
                    <a:lnTo>
                      <a:pt x="269" y="170"/>
                    </a:lnTo>
                    <a:lnTo>
                      <a:pt x="250" y="168"/>
                    </a:lnTo>
                    <a:lnTo>
                      <a:pt x="228" y="165"/>
                    </a:lnTo>
                    <a:lnTo>
                      <a:pt x="203" y="160"/>
                    </a:lnTo>
                    <a:lnTo>
                      <a:pt x="178" y="154"/>
                    </a:lnTo>
                    <a:lnTo>
                      <a:pt x="126" y="141"/>
                    </a:lnTo>
                    <a:lnTo>
                      <a:pt x="75" y="122"/>
                    </a:lnTo>
                    <a:lnTo>
                      <a:pt x="52" y="111"/>
                    </a:lnTo>
                    <a:lnTo>
                      <a:pt x="32" y="100"/>
                    </a:lnTo>
                    <a:lnTo>
                      <a:pt x="14" y="88"/>
                    </a:lnTo>
                    <a:lnTo>
                      <a:pt x="0" y="75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56" name="Freeform 240">
                <a:extLst>
                  <a:ext uri="{FF2B5EF4-FFF2-40B4-BE49-F238E27FC236}">
                    <a16:creationId xmlns:a16="http://schemas.microsoft.com/office/drawing/2014/main" id="{60D5C233-76CE-6B16-C22F-195AA92A2F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96" y="2861"/>
                <a:ext cx="52" cy="31"/>
              </a:xfrm>
              <a:custGeom>
                <a:avLst/>
                <a:gdLst>
                  <a:gd name="T0" fmla="*/ 0 w 157"/>
                  <a:gd name="T1" fmla="*/ 0 h 93"/>
                  <a:gd name="T2" fmla="*/ 0 w 157"/>
                  <a:gd name="T3" fmla="*/ 0 h 93"/>
                  <a:gd name="T4" fmla="*/ 0 w 157"/>
                  <a:gd name="T5" fmla="*/ 0 h 93"/>
                  <a:gd name="T6" fmla="*/ 0 w 157"/>
                  <a:gd name="T7" fmla="*/ 0 h 93"/>
                  <a:gd name="T8" fmla="*/ 0 w 157"/>
                  <a:gd name="T9" fmla="*/ 0 h 93"/>
                  <a:gd name="T10" fmla="*/ 0 w 157"/>
                  <a:gd name="T11" fmla="*/ 0 h 93"/>
                  <a:gd name="T12" fmla="*/ 0 w 157"/>
                  <a:gd name="T13" fmla="*/ 0 h 93"/>
                  <a:gd name="T14" fmla="*/ 0 w 157"/>
                  <a:gd name="T15" fmla="*/ 0 h 93"/>
                  <a:gd name="T16" fmla="*/ 0 w 157"/>
                  <a:gd name="T17" fmla="*/ 0 h 93"/>
                  <a:gd name="T18" fmla="*/ 0 w 157"/>
                  <a:gd name="T19" fmla="*/ 0 h 93"/>
                  <a:gd name="T20" fmla="*/ 0 w 157"/>
                  <a:gd name="T21" fmla="*/ 0 h 93"/>
                  <a:gd name="T22" fmla="*/ 0 w 157"/>
                  <a:gd name="T23" fmla="*/ 0 h 93"/>
                  <a:gd name="T24" fmla="*/ 0 w 157"/>
                  <a:gd name="T25" fmla="*/ 0 h 93"/>
                  <a:gd name="T26" fmla="*/ 0 w 157"/>
                  <a:gd name="T27" fmla="*/ 0 h 93"/>
                  <a:gd name="T28" fmla="*/ 0 w 157"/>
                  <a:gd name="T29" fmla="*/ 0 h 93"/>
                  <a:gd name="T30" fmla="*/ 0 w 157"/>
                  <a:gd name="T31" fmla="*/ 0 h 93"/>
                  <a:gd name="T32" fmla="*/ 0 w 157"/>
                  <a:gd name="T33" fmla="*/ 0 h 93"/>
                  <a:gd name="T34" fmla="*/ 0 w 157"/>
                  <a:gd name="T35" fmla="*/ 0 h 93"/>
                  <a:gd name="T36" fmla="*/ 0 w 157"/>
                  <a:gd name="T37" fmla="*/ 0 h 93"/>
                  <a:gd name="T38" fmla="*/ 0 w 157"/>
                  <a:gd name="T39" fmla="*/ 0 h 93"/>
                  <a:gd name="T40" fmla="*/ 0 w 157"/>
                  <a:gd name="T41" fmla="*/ 0 h 93"/>
                  <a:gd name="T42" fmla="*/ 0 w 157"/>
                  <a:gd name="T43" fmla="*/ 0 h 93"/>
                  <a:gd name="T44" fmla="*/ 0 w 157"/>
                  <a:gd name="T45" fmla="*/ 0 h 93"/>
                  <a:gd name="T46" fmla="*/ 0 w 157"/>
                  <a:gd name="T47" fmla="*/ 0 h 93"/>
                  <a:gd name="T48" fmla="*/ 0 w 157"/>
                  <a:gd name="T49" fmla="*/ 0 h 93"/>
                  <a:gd name="T50" fmla="*/ 0 w 157"/>
                  <a:gd name="T51" fmla="*/ 0 h 93"/>
                  <a:gd name="T52" fmla="*/ 0 w 157"/>
                  <a:gd name="T53" fmla="*/ 0 h 93"/>
                  <a:gd name="T54" fmla="*/ 0 w 157"/>
                  <a:gd name="T55" fmla="*/ 0 h 93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57"/>
                  <a:gd name="T85" fmla="*/ 0 h 93"/>
                  <a:gd name="T86" fmla="*/ 157 w 157"/>
                  <a:gd name="T87" fmla="*/ 93 h 93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57" h="93">
                    <a:moveTo>
                      <a:pt x="78" y="93"/>
                    </a:moveTo>
                    <a:lnTo>
                      <a:pt x="48" y="83"/>
                    </a:lnTo>
                    <a:lnTo>
                      <a:pt x="33" y="75"/>
                    </a:lnTo>
                    <a:lnTo>
                      <a:pt x="20" y="68"/>
                    </a:lnTo>
                    <a:lnTo>
                      <a:pt x="10" y="59"/>
                    </a:lnTo>
                    <a:lnTo>
                      <a:pt x="4" y="49"/>
                    </a:lnTo>
                    <a:lnTo>
                      <a:pt x="0" y="40"/>
                    </a:lnTo>
                    <a:lnTo>
                      <a:pt x="1" y="33"/>
                    </a:lnTo>
                    <a:lnTo>
                      <a:pt x="2" y="27"/>
                    </a:lnTo>
                    <a:lnTo>
                      <a:pt x="18" y="17"/>
                    </a:lnTo>
                    <a:lnTo>
                      <a:pt x="33" y="10"/>
                    </a:lnTo>
                    <a:lnTo>
                      <a:pt x="48" y="5"/>
                    </a:lnTo>
                    <a:lnTo>
                      <a:pt x="61" y="1"/>
                    </a:lnTo>
                    <a:lnTo>
                      <a:pt x="74" y="0"/>
                    </a:lnTo>
                    <a:lnTo>
                      <a:pt x="86" y="0"/>
                    </a:lnTo>
                    <a:lnTo>
                      <a:pt x="108" y="5"/>
                    </a:lnTo>
                    <a:lnTo>
                      <a:pt x="126" y="14"/>
                    </a:lnTo>
                    <a:lnTo>
                      <a:pt x="141" y="24"/>
                    </a:lnTo>
                    <a:lnTo>
                      <a:pt x="152" y="32"/>
                    </a:lnTo>
                    <a:lnTo>
                      <a:pt x="157" y="40"/>
                    </a:lnTo>
                    <a:lnTo>
                      <a:pt x="157" y="56"/>
                    </a:lnTo>
                    <a:lnTo>
                      <a:pt x="152" y="68"/>
                    </a:lnTo>
                    <a:lnTo>
                      <a:pt x="146" y="78"/>
                    </a:lnTo>
                    <a:lnTo>
                      <a:pt x="137" y="84"/>
                    </a:lnTo>
                    <a:lnTo>
                      <a:pt x="125" y="88"/>
                    </a:lnTo>
                    <a:lnTo>
                      <a:pt x="112" y="90"/>
                    </a:lnTo>
                    <a:lnTo>
                      <a:pt x="97" y="91"/>
                    </a:lnTo>
                    <a:lnTo>
                      <a:pt x="78" y="93"/>
                    </a:lnTo>
                    <a:close/>
                  </a:path>
                </a:pathLst>
              </a:custGeom>
              <a:solidFill>
                <a:srgbClr val="FF0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57" name="Freeform 241">
                <a:extLst>
                  <a:ext uri="{FF2B5EF4-FFF2-40B4-BE49-F238E27FC236}">
                    <a16:creationId xmlns:a16="http://schemas.microsoft.com/office/drawing/2014/main" id="{09205E6C-4B75-8F60-952D-EEB3444A2C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1" y="2868"/>
                <a:ext cx="34" cy="20"/>
              </a:xfrm>
              <a:custGeom>
                <a:avLst/>
                <a:gdLst>
                  <a:gd name="T0" fmla="*/ 0 w 103"/>
                  <a:gd name="T1" fmla="*/ 0 h 60"/>
                  <a:gd name="T2" fmla="*/ 0 w 103"/>
                  <a:gd name="T3" fmla="*/ 0 h 60"/>
                  <a:gd name="T4" fmla="*/ 0 w 103"/>
                  <a:gd name="T5" fmla="*/ 0 h 60"/>
                  <a:gd name="T6" fmla="*/ 0 w 103"/>
                  <a:gd name="T7" fmla="*/ 0 h 60"/>
                  <a:gd name="T8" fmla="*/ 0 w 103"/>
                  <a:gd name="T9" fmla="*/ 0 h 60"/>
                  <a:gd name="T10" fmla="*/ 0 w 103"/>
                  <a:gd name="T11" fmla="*/ 0 h 60"/>
                  <a:gd name="T12" fmla="*/ 0 w 103"/>
                  <a:gd name="T13" fmla="*/ 0 h 60"/>
                  <a:gd name="T14" fmla="*/ 0 w 103"/>
                  <a:gd name="T15" fmla="*/ 0 h 60"/>
                  <a:gd name="T16" fmla="*/ 0 w 103"/>
                  <a:gd name="T17" fmla="*/ 0 h 60"/>
                  <a:gd name="T18" fmla="*/ 0 w 103"/>
                  <a:gd name="T19" fmla="*/ 0 h 60"/>
                  <a:gd name="T20" fmla="*/ 0 w 103"/>
                  <a:gd name="T21" fmla="*/ 0 h 60"/>
                  <a:gd name="T22" fmla="*/ 0 w 103"/>
                  <a:gd name="T23" fmla="*/ 0 h 60"/>
                  <a:gd name="T24" fmla="*/ 0 w 103"/>
                  <a:gd name="T25" fmla="*/ 0 h 60"/>
                  <a:gd name="T26" fmla="*/ 0 w 103"/>
                  <a:gd name="T27" fmla="*/ 0 h 60"/>
                  <a:gd name="T28" fmla="*/ 0 w 103"/>
                  <a:gd name="T29" fmla="*/ 0 h 60"/>
                  <a:gd name="T30" fmla="*/ 0 w 103"/>
                  <a:gd name="T31" fmla="*/ 0 h 60"/>
                  <a:gd name="T32" fmla="*/ 0 w 103"/>
                  <a:gd name="T33" fmla="*/ 0 h 60"/>
                  <a:gd name="T34" fmla="*/ 0 w 103"/>
                  <a:gd name="T35" fmla="*/ 0 h 60"/>
                  <a:gd name="T36" fmla="*/ 0 w 103"/>
                  <a:gd name="T37" fmla="*/ 0 h 60"/>
                  <a:gd name="T38" fmla="*/ 0 w 103"/>
                  <a:gd name="T39" fmla="*/ 0 h 60"/>
                  <a:gd name="T40" fmla="*/ 0 w 103"/>
                  <a:gd name="T41" fmla="*/ 0 h 60"/>
                  <a:gd name="T42" fmla="*/ 0 w 103"/>
                  <a:gd name="T43" fmla="*/ 0 h 60"/>
                  <a:gd name="T44" fmla="*/ 0 w 103"/>
                  <a:gd name="T45" fmla="*/ 0 h 60"/>
                  <a:gd name="T46" fmla="*/ 0 w 103"/>
                  <a:gd name="T47" fmla="*/ 0 h 60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03"/>
                  <a:gd name="T73" fmla="*/ 0 h 60"/>
                  <a:gd name="T74" fmla="*/ 103 w 103"/>
                  <a:gd name="T75" fmla="*/ 60 h 60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03" h="60">
                    <a:moveTo>
                      <a:pt x="0" y="29"/>
                    </a:moveTo>
                    <a:lnTo>
                      <a:pt x="4" y="20"/>
                    </a:lnTo>
                    <a:lnTo>
                      <a:pt x="9" y="12"/>
                    </a:lnTo>
                    <a:lnTo>
                      <a:pt x="15" y="7"/>
                    </a:lnTo>
                    <a:lnTo>
                      <a:pt x="21" y="2"/>
                    </a:lnTo>
                    <a:lnTo>
                      <a:pt x="30" y="0"/>
                    </a:lnTo>
                    <a:lnTo>
                      <a:pt x="38" y="0"/>
                    </a:lnTo>
                    <a:lnTo>
                      <a:pt x="56" y="1"/>
                    </a:lnTo>
                    <a:lnTo>
                      <a:pt x="73" y="6"/>
                    </a:lnTo>
                    <a:lnTo>
                      <a:pt x="87" y="15"/>
                    </a:lnTo>
                    <a:lnTo>
                      <a:pt x="94" y="21"/>
                    </a:lnTo>
                    <a:lnTo>
                      <a:pt x="98" y="26"/>
                    </a:lnTo>
                    <a:lnTo>
                      <a:pt x="101" y="32"/>
                    </a:lnTo>
                    <a:lnTo>
                      <a:pt x="103" y="37"/>
                    </a:lnTo>
                    <a:lnTo>
                      <a:pt x="100" y="43"/>
                    </a:lnTo>
                    <a:lnTo>
                      <a:pt x="96" y="48"/>
                    </a:lnTo>
                    <a:lnTo>
                      <a:pt x="84" y="55"/>
                    </a:lnTo>
                    <a:lnTo>
                      <a:pt x="68" y="60"/>
                    </a:lnTo>
                    <a:lnTo>
                      <a:pt x="51" y="60"/>
                    </a:lnTo>
                    <a:lnTo>
                      <a:pt x="33" y="57"/>
                    </a:lnTo>
                    <a:lnTo>
                      <a:pt x="19" y="50"/>
                    </a:lnTo>
                    <a:lnTo>
                      <a:pt x="6" y="42"/>
                    </a:lnTo>
                    <a:lnTo>
                      <a:pt x="3" y="36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58" name="Freeform 242">
                <a:extLst>
                  <a:ext uri="{FF2B5EF4-FFF2-40B4-BE49-F238E27FC236}">
                    <a16:creationId xmlns:a16="http://schemas.microsoft.com/office/drawing/2014/main" id="{FED4AA32-66F0-E9C5-8929-15FA6C4251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3" y="2860"/>
                <a:ext cx="33" cy="20"/>
              </a:xfrm>
              <a:custGeom>
                <a:avLst/>
                <a:gdLst>
                  <a:gd name="T0" fmla="*/ 0 w 101"/>
                  <a:gd name="T1" fmla="*/ 0 h 62"/>
                  <a:gd name="T2" fmla="*/ 0 w 101"/>
                  <a:gd name="T3" fmla="*/ 0 h 62"/>
                  <a:gd name="T4" fmla="*/ 0 w 101"/>
                  <a:gd name="T5" fmla="*/ 0 h 62"/>
                  <a:gd name="T6" fmla="*/ 0 w 101"/>
                  <a:gd name="T7" fmla="*/ 0 h 62"/>
                  <a:gd name="T8" fmla="*/ 0 w 101"/>
                  <a:gd name="T9" fmla="*/ 0 h 62"/>
                  <a:gd name="T10" fmla="*/ 0 w 101"/>
                  <a:gd name="T11" fmla="*/ 0 h 62"/>
                  <a:gd name="T12" fmla="*/ 0 w 101"/>
                  <a:gd name="T13" fmla="*/ 0 h 62"/>
                  <a:gd name="T14" fmla="*/ 0 w 101"/>
                  <a:gd name="T15" fmla="*/ 0 h 62"/>
                  <a:gd name="T16" fmla="*/ 0 w 101"/>
                  <a:gd name="T17" fmla="*/ 0 h 62"/>
                  <a:gd name="T18" fmla="*/ 0 w 101"/>
                  <a:gd name="T19" fmla="*/ 0 h 62"/>
                  <a:gd name="T20" fmla="*/ 0 w 101"/>
                  <a:gd name="T21" fmla="*/ 0 h 62"/>
                  <a:gd name="T22" fmla="*/ 0 w 101"/>
                  <a:gd name="T23" fmla="*/ 0 h 62"/>
                  <a:gd name="T24" fmla="*/ 0 w 101"/>
                  <a:gd name="T25" fmla="*/ 0 h 62"/>
                  <a:gd name="T26" fmla="*/ 0 w 101"/>
                  <a:gd name="T27" fmla="*/ 0 h 62"/>
                  <a:gd name="T28" fmla="*/ 0 w 101"/>
                  <a:gd name="T29" fmla="*/ 0 h 62"/>
                  <a:gd name="T30" fmla="*/ 0 w 101"/>
                  <a:gd name="T31" fmla="*/ 0 h 62"/>
                  <a:gd name="T32" fmla="*/ 0 w 101"/>
                  <a:gd name="T33" fmla="*/ 0 h 62"/>
                  <a:gd name="T34" fmla="*/ 0 w 101"/>
                  <a:gd name="T35" fmla="*/ 0 h 62"/>
                  <a:gd name="T36" fmla="*/ 0 w 101"/>
                  <a:gd name="T37" fmla="*/ 0 h 62"/>
                  <a:gd name="T38" fmla="*/ 0 w 101"/>
                  <a:gd name="T39" fmla="*/ 0 h 62"/>
                  <a:gd name="T40" fmla="*/ 0 w 101"/>
                  <a:gd name="T41" fmla="*/ 0 h 62"/>
                  <a:gd name="T42" fmla="*/ 0 w 101"/>
                  <a:gd name="T43" fmla="*/ 0 h 62"/>
                  <a:gd name="T44" fmla="*/ 0 w 101"/>
                  <a:gd name="T45" fmla="*/ 0 h 62"/>
                  <a:gd name="T46" fmla="*/ 0 w 101"/>
                  <a:gd name="T47" fmla="*/ 0 h 62"/>
                  <a:gd name="T48" fmla="*/ 0 w 101"/>
                  <a:gd name="T49" fmla="*/ 0 h 6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01"/>
                  <a:gd name="T76" fmla="*/ 0 h 62"/>
                  <a:gd name="T77" fmla="*/ 101 w 101"/>
                  <a:gd name="T78" fmla="*/ 62 h 62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01" h="62">
                    <a:moveTo>
                      <a:pt x="0" y="19"/>
                    </a:moveTo>
                    <a:lnTo>
                      <a:pt x="0" y="13"/>
                    </a:lnTo>
                    <a:lnTo>
                      <a:pt x="4" y="7"/>
                    </a:lnTo>
                    <a:lnTo>
                      <a:pt x="9" y="3"/>
                    </a:lnTo>
                    <a:lnTo>
                      <a:pt x="16" y="0"/>
                    </a:lnTo>
                    <a:lnTo>
                      <a:pt x="25" y="0"/>
                    </a:lnTo>
                    <a:lnTo>
                      <a:pt x="34" y="0"/>
                    </a:lnTo>
                    <a:lnTo>
                      <a:pt x="54" y="5"/>
                    </a:lnTo>
                    <a:lnTo>
                      <a:pt x="75" y="15"/>
                    </a:lnTo>
                    <a:lnTo>
                      <a:pt x="83" y="21"/>
                    </a:lnTo>
                    <a:lnTo>
                      <a:pt x="91" y="28"/>
                    </a:lnTo>
                    <a:lnTo>
                      <a:pt x="97" y="35"/>
                    </a:lnTo>
                    <a:lnTo>
                      <a:pt x="99" y="42"/>
                    </a:lnTo>
                    <a:lnTo>
                      <a:pt x="101" y="51"/>
                    </a:lnTo>
                    <a:lnTo>
                      <a:pt x="99" y="60"/>
                    </a:lnTo>
                    <a:lnTo>
                      <a:pt x="94" y="62"/>
                    </a:lnTo>
                    <a:lnTo>
                      <a:pt x="90" y="62"/>
                    </a:lnTo>
                    <a:lnTo>
                      <a:pt x="76" y="61"/>
                    </a:lnTo>
                    <a:lnTo>
                      <a:pt x="60" y="56"/>
                    </a:lnTo>
                    <a:lnTo>
                      <a:pt x="43" y="47"/>
                    </a:lnTo>
                    <a:lnTo>
                      <a:pt x="27" y="39"/>
                    </a:lnTo>
                    <a:lnTo>
                      <a:pt x="13" y="30"/>
                    </a:lnTo>
                    <a:lnTo>
                      <a:pt x="4" y="24"/>
                    </a:lnTo>
                    <a:lnTo>
                      <a:pt x="1" y="21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9433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59" name="Freeform 243">
                <a:extLst>
                  <a:ext uri="{FF2B5EF4-FFF2-40B4-BE49-F238E27FC236}">
                    <a16:creationId xmlns:a16="http://schemas.microsoft.com/office/drawing/2014/main" id="{6360D157-9C70-D0EB-0520-D344743FE2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7" y="2852"/>
                <a:ext cx="26" cy="17"/>
              </a:xfrm>
              <a:custGeom>
                <a:avLst/>
                <a:gdLst>
                  <a:gd name="T0" fmla="*/ 0 w 78"/>
                  <a:gd name="T1" fmla="*/ 0 h 51"/>
                  <a:gd name="T2" fmla="*/ 0 w 78"/>
                  <a:gd name="T3" fmla="*/ 0 h 51"/>
                  <a:gd name="T4" fmla="*/ 0 w 78"/>
                  <a:gd name="T5" fmla="*/ 0 h 51"/>
                  <a:gd name="T6" fmla="*/ 0 w 78"/>
                  <a:gd name="T7" fmla="*/ 0 h 51"/>
                  <a:gd name="T8" fmla="*/ 0 w 78"/>
                  <a:gd name="T9" fmla="*/ 0 h 51"/>
                  <a:gd name="T10" fmla="*/ 0 w 78"/>
                  <a:gd name="T11" fmla="*/ 0 h 51"/>
                  <a:gd name="T12" fmla="*/ 0 w 78"/>
                  <a:gd name="T13" fmla="*/ 0 h 51"/>
                  <a:gd name="T14" fmla="*/ 0 w 78"/>
                  <a:gd name="T15" fmla="*/ 0 h 51"/>
                  <a:gd name="T16" fmla="*/ 0 w 78"/>
                  <a:gd name="T17" fmla="*/ 0 h 51"/>
                  <a:gd name="T18" fmla="*/ 0 w 78"/>
                  <a:gd name="T19" fmla="*/ 0 h 51"/>
                  <a:gd name="T20" fmla="*/ 0 w 78"/>
                  <a:gd name="T21" fmla="*/ 0 h 51"/>
                  <a:gd name="T22" fmla="*/ 0 w 78"/>
                  <a:gd name="T23" fmla="*/ 0 h 51"/>
                  <a:gd name="T24" fmla="*/ 0 w 78"/>
                  <a:gd name="T25" fmla="*/ 0 h 51"/>
                  <a:gd name="T26" fmla="*/ 0 w 78"/>
                  <a:gd name="T27" fmla="*/ 0 h 51"/>
                  <a:gd name="T28" fmla="*/ 0 w 78"/>
                  <a:gd name="T29" fmla="*/ 0 h 51"/>
                  <a:gd name="T30" fmla="*/ 0 w 78"/>
                  <a:gd name="T31" fmla="*/ 0 h 51"/>
                  <a:gd name="T32" fmla="*/ 0 w 78"/>
                  <a:gd name="T33" fmla="*/ 0 h 51"/>
                  <a:gd name="T34" fmla="*/ 0 w 78"/>
                  <a:gd name="T35" fmla="*/ 0 h 51"/>
                  <a:gd name="T36" fmla="*/ 0 w 78"/>
                  <a:gd name="T37" fmla="*/ 0 h 5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78"/>
                  <a:gd name="T58" fmla="*/ 0 h 51"/>
                  <a:gd name="T59" fmla="*/ 78 w 78"/>
                  <a:gd name="T60" fmla="*/ 51 h 51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78" h="51">
                    <a:moveTo>
                      <a:pt x="0" y="23"/>
                    </a:moveTo>
                    <a:lnTo>
                      <a:pt x="4" y="16"/>
                    </a:lnTo>
                    <a:lnTo>
                      <a:pt x="9" y="9"/>
                    </a:lnTo>
                    <a:lnTo>
                      <a:pt x="16" y="4"/>
                    </a:lnTo>
                    <a:lnTo>
                      <a:pt x="25" y="1"/>
                    </a:lnTo>
                    <a:lnTo>
                      <a:pt x="35" y="0"/>
                    </a:lnTo>
                    <a:lnTo>
                      <a:pt x="48" y="2"/>
                    </a:lnTo>
                    <a:lnTo>
                      <a:pt x="62" y="7"/>
                    </a:lnTo>
                    <a:lnTo>
                      <a:pt x="78" y="15"/>
                    </a:lnTo>
                    <a:lnTo>
                      <a:pt x="78" y="22"/>
                    </a:lnTo>
                    <a:lnTo>
                      <a:pt x="75" y="28"/>
                    </a:lnTo>
                    <a:lnTo>
                      <a:pt x="66" y="38"/>
                    </a:lnTo>
                    <a:lnTo>
                      <a:pt x="55" y="46"/>
                    </a:lnTo>
                    <a:lnTo>
                      <a:pt x="42" y="51"/>
                    </a:lnTo>
                    <a:lnTo>
                      <a:pt x="28" y="51"/>
                    </a:lnTo>
                    <a:lnTo>
                      <a:pt x="16" y="47"/>
                    </a:lnTo>
                    <a:lnTo>
                      <a:pt x="6" y="38"/>
                    </a:lnTo>
                    <a:lnTo>
                      <a:pt x="3" y="32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8761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60" name="Freeform 244">
                <a:extLst>
                  <a:ext uri="{FF2B5EF4-FFF2-40B4-BE49-F238E27FC236}">
                    <a16:creationId xmlns:a16="http://schemas.microsoft.com/office/drawing/2014/main" id="{9FB4B985-83C7-A93A-AA73-E86FE032A7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6" y="2588"/>
                <a:ext cx="226" cy="275"/>
              </a:xfrm>
              <a:custGeom>
                <a:avLst/>
                <a:gdLst>
                  <a:gd name="T0" fmla="*/ 0 w 676"/>
                  <a:gd name="T1" fmla="*/ 0 h 826"/>
                  <a:gd name="T2" fmla="*/ 0 w 676"/>
                  <a:gd name="T3" fmla="*/ 0 h 826"/>
                  <a:gd name="T4" fmla="*/ 0 w 676"/>
                  <a:gd name="T5" fmla="*/ 0 h 826"/>
                  <a:gd name="T6" fmla="*/ 0 w 676"/>
                  <a:gd name="T7" fmla="*/ 0 h 826"/>
                  <a:gd name="T8" fmla="*/ 0 w 676"/>
                  <a:gd name="T9" fmla="*/ 0 h 826"/>
                  <a:gd name="T10" fmla="*/ 0 w 676"/>
                  <a:gd name="T11" fmla="*/ 0 h 826"/>
                  <a:gd name="T12" fmla="*/ 0 w 676"/>
                  <a:gd name="T13" fmla="*/ 0 h 826"/>
                  <a:gd name="T14" fmla="*/ 0 w 676"/>
                  <a:gd name="T15" fmla="*/ 0 h 826"/>
                  <a:gd name="T16" fmla="*/ 0 w 676"/>
                  <a:gd name="T17" fmla="*/ 0 h 826"/>
                  <a:gd name="T18" fmla="*/ 0 w 676"/>
                  <a:gd name="T19" fmla="*/ 0 h 826"/>
                  <a:gd name="T20" fmla="*/ 0 w 676"/>
                  <a:gd name="T21" fmla="*/ 0 h 826"/>
                  <a:gd name="T22" fmla="*/ 0 w 676"/>
                  <a:gd name="T23" fmla="*/ 0 h 826"/>
                  <a:gd name="T24" fmla="*/ 0 w 676"/>
                  <a:gd name="T25" fmla="*/ 0 h 826"/>
                  <a:gd name="T26" fmla="*/ 0 w 676"/>
                  <a:gd name="T27" fmla="*/ 0 h 826"/>
                  <a:gd name="T28" fmla="*/ 0 w 676"/>
                  <a:gd name="T29" fmla="*/ 0 h 826"/>
                  <a:gd name="T30" fmla="*/ 0 w 676"/>
                  <a:gd name="T31" fmla="*/ 0 h 826"/>
                  <a:gd name="T32" fmla="*/ 0 w 676"/>
                  <a:gd name="T33" fmla="*/ 0 h 826"/>
                  <a:gd name="T34" fmla="*/ 0 w 676"/>
                  <a:gd name="T35" fmla="*/ 0 h 826"/>
                  <a:gd name="T36" fmla="*/ 0 w 676"/>
                  <a:gd name="T37" fmla="*/ 0 h 826"/>
                  <a:gd name="T38" fmla="*/ 0 w 676"/>
                  <a:gd name="T39" fmla="*/ 0 h 826"/>
                  <a:gd name="T40" fmla="*/ 0 w 676"/>
                  <a:gd name="T41" fmla="*/ 0 h 826"/>
                  <a:gd name="T42" fmla="*/ 0 w 676"/>
                  <a:gd name="T43" fmla="*/ 0 h 826"/>
                  <a:gd name="T44" fmla="*/ 0 w 676"/>
                  <a:gd name="T45" fmla="*/ 0 h 826"/>
                  <a:gd name="T46" fmla="*/ 0 w 676"/>
                  <a:gd name="T47" fmla="*/ 0 h 826"/>
                  <a:gd name="T48" fmla="*/ 0 w 676"/>
                  <a:gd name="T49" fmla="*/ 0 h 826"/>
                  <a:gd name="T50" fmla="*/ 0 w 676"/>
                  <a:gd name="T51" fmla="*/ 0 h 826"/>
                  <a:gd name="T52" fmla="*/ 0 w 676"/>
                  <a:gd name="T53" fmla="*/ 0 h 826"/>
                  <a:gd name="T54" fmla="*/ 0 w 676"/>
                  <a:gd name="T55" fmla="*/ 0 h 826"/>
                  <a:gd name="T56" fmla="*/ 0 w 676"/>
                  <a:gd name="T57" fmla="*/ 0 h 826"/>
                  <a:gd name="T58" fmla="*/ 0 w 676"/>
                  <a:gd name="T59" fmla="*/ 0 h 826"/>
                  <a:gd name="T60" fmla="*/ 0 w 676"/>
                  <a:gd name="T61" fmla="*/ 0 h 826"/>
                  <a:gd name="T62" fmla="*/ 0 w 676"/>
                  <a:gd name="T63" fmla="*/ 0 h 826"/>
                  <a:gd name="T64" fmla="*/ 0 w 676"/>
                  <a:gd name="T65" fmla="*/ 0 h 826"/>
                  <a:gd name="T66" fmla="*/ 0 w 676"/>
                  <a:gd name="T67" fmla="*/ 0 h 826"/>
                  <a:gd name="T68" fmla="*/ 0 w 676"/>
                  <a:gd name="T69" fmla="*/ 0 h 826"/>
                  <a:gd name="T70" fmla="*/ 0 w 676"/>
                  <a:gd name="T71" fmla="*/ 0 h 826"/>
                  <a:gd name="T72" fmla="*/ 0 w 676"/>
                  <a:gd name="T73" fmla="*/ 0 h 826"/>
                  <a:gd name="T74" fmla="*/ 0 w 676"/>
                  <a:gd name="T75" fmla="*/ 0 h 826"/>
                  <a:gd name="T76" fmla="*/ 0 w 676"/>
                  <a:gd name="T77" fmla="*/ 0 h 826"/>
                  <a:gd name="T78" fmla="*/ 0 w 676"/>
                  <a:gd name="T79" fmla="*/ 0 h 826"/>
                  <a:gd name="T80" fmla="*/ 0 w 676"/>
                  <a:gd name="T81" fmla="*/ 0 h 826"/>
                  <a:gd name="T82" fmla="*/ 0 w 676"/>
                  <a:gd name="T83" fmla="*/ 0 h 826"/>
                  <a:gd name="T84" fmla="*/ 0 w 676"/>
                  <a:gd name="T85" fmla="*/ 0 h 826"/>
                  <a:gd name="T86" fmla="*/ 0 w 676"/>
                  <a:gd name="T87" fmla="*/ 0 h 826"/>
                  <a:gd name="T88" fmla="*/ 0 w 676"/>
                  <a:gd name="T89" fmla="*/ 0 h 826"/>
                  <a:gd name="T90" fmla="*/ 0 w 676"/>
                  <a:gd name="T91" fmla="*/ 0 h 826"/>
                  <a:gd name="T92" fmla="*/ 0 w 676"/>
                  <a:gd name="T93" fmla="*/ 0 h 826"/>
                  <a:gd name="T94" fmla="*/ 0 w 676"/>
                  <a:gd name="T95" fmla="*/ 0 h 826"/>
                  <a:gd name="T96" fmla="*/ 0 w 676"/>
                  <a:gd name="T97" fmla="*/ 0 h 826"/>
                  <a:gd name="T98" fmla="*/ 0 w 676"/>
                  <a:gd name="T99" fmla="*/ 0 h 826"/>
                  <a:gd name="T100" fmla="*/ 0 w 676"/>
                  <a:gd name="T101" fmla="*/ 0 h 826"/>
                  <a:gd name="T102" fmla="*/ 0 w 676"/>
                  <a:gd name="T103" fmla="*/ 0 h 826"/>
                  <a:gd name="T104" fmla="*/ 0 w 676"/>
                  <a:gd name="T105" fmla="*/ 0 h 82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676"/>
                  <a:gd name="T160" fmla="*/ 0 h 826"/>
                  <a:gd name="T161" fmla="*/ 676 w 676"/>
                  <a:gd name="T162" fmla="*/ 826 h 82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676" h="826">
                    <a:moveTo>
                      <a:pt x="117" y="824"/>
                    </a:moveTo>
                    <a:lnTo>
                      <a:pt x="103" y="824"/>
                    </a:lnTo>
                    <a:lnTo>
                      <a:pt x="91" y="820"/>
                    </a:lnTo>
                    <a:lnTo>
                      <a:pt x="80" y="813"/>
                    </a:lnTo>
                    <a:lnTo>
                      <a:pt x="70" y="803"/>
                    </a:lnTo>
                    <a:lnTo>
                      <a:pt x="59" y="789"/>
                    </a:lnTo>
                    <a:lnTo>
                      <a:pt x="50" y="774"/>
                    </a:lnTo>
                    <a:lnTo>
                      <a:pt x="34" y="740"/>
                    </a:lnTo>
                    <a:lnTo>
                      <a:pt x="22" y="703"/>
                    </a:lnTo>
                    <a:lnTo>
                      <a:pt x="12" y="667"/>
                    </a:lnTo>
                    <a:lnTo>
                      <a:pt x="9" y="651"/>
                    </a:lnTo>
                    <a:lnTo>
                      <a:pt x="5" y="636"/>
                    </a:lnTo>
                    <a:lnTo>
                      <a:pt x="2" y="625"/>
                    </a:lnTo>
                    <a:lnTo>
                      <a:pt x="1" y="616"/>
                    </a:lnTo>
                    <a:lnTo>
                      <a:pt x="0" y="587"/>
                    </a:lnTo>
                    <a:lnTo>
                      <a:pt x="1" y="558"/>
                    </a:lnTo>
                    <a:lnTo>
                      <a:pt x="6" y="506"/>
                    </a:lnTo>
                    <a:lnTo>
                      <a:pt x="16" y="458"/>
                    </a:lnTo>
                    <a:lnTo>
                      <a:pt x="31" y="415"/>
                    </a:lnTo>
                    <a:lnTo>
                      <a:pt x="47" y="375"/>
                    </a:lnTo>
                    <a:lnTo>
                      <a:pt x="65" y="340"/>
                    </a:lnTo>
                    <a:lnTo>
                      <a:pt x="85" y="310"/>
                    </a:lnTo>
                    <a:lnTo>
                      <a:pt x="104" y="284"/>
                    </a:lnTo>
                    <a:lnTo>
                      <a:pt x="107" y="278"/>
                    </a:lnTo>
                    <a:lnTo>
                      <a:pt x="110" y="270"/>
                    </a:lnTo>
                    <a:lnTo>
                      <a:pt x="117" y="262"/>
                    </a:lnTo>
                    <a:lnTo>
                      <a:pt x="125" y="252"/>
                    </a:lnTo>
                    <a:lnTo>
                      <a:pt x="135" y="242"/>
                    </a:lnTo>
                    <a:lnTo>
                      <a:pt x="146" y="231"/>
                    </a:lnTo>
                    <a:lnTo>
                      <a:pt x="158" y="219"/>
                    </a:lnTo>
                    <a:lnTo>
                      <a:pt x="173" y="206"/>
                    </a:lnTo>
                    <a:lnTo>
                      <a:pt x="205" y="180"/>
                    </a:lnTo>
                    <a:lnTo>
                      <a:pt x="242" y="154"/>
                    </a:lnTo>
                    <a:lnTo>
                      <a:pt x="281" y="127"/>
                    </a:lnTo>
                    <a:lnTo>
                      <a:pt x="324" y="100"/>
                    </a:lnTo>
                    <a:lnTo>
                      <a:pt x="368" y="75"/>
                    </a:lnTo>
                    <a:lnTo>
                      <a:pt x="414" y="53"/>
                    </a:lnTo>
                    <a:lnTo>
                      <a:pt x="459" y="33"/>
                    </a:lnTo>
                    <a:lnTo>
                      <a:pt x="503" y="17"/>
                    </a:lnTo>
                    <a:lnTo>
                      <a:pt x="525" y="11"/>
                    </a:lnTo>
                    <a:lnTo>
                      <a:pt x="547" y="6"/>
                    </a:lnTo>
                    <a:lnTo>
                      <a:pt x="567" y="2"/>
                    </a:lnTo>
                    <a:lnTo>
                      <a:pt x="588" y="1"/>
                    </a:lnTo>
                    <a:lnTo>
                      <a:pt x="606" y="0"/>
                    </a:lnTo>
                    <a:lnTo>
                      <a:pt x="625" y="1"/>
                    </a:lnTo>
                    <a:lnTo>
                      <a:pt x="642" y="5"/>
                    </a:lnTo>
                    <a:lnTo>
                      <a:pt x="658" y="10"/>
                    </a:lnTo>
                    <a:lnTo>
                      <a:pt x="666" y="12"/>
                    </a:lnTo>
                    <a:lnTo>
                      <a:pt x="671" y="16"/>
                    </a:lnTo>
                    <a:lnTo>
                      <a:pt x="675" y="21"/>
                    </a:lnTo>
                    <a:lnTo>
                      <a:pt x="676" y="27"/>
                    </a:lnTo>
                    <a:lnTo>
                      <a:pt x="675" y="34"/>
                    </a:lnTo>
                    <a:lnTo>
                      <a:pt x="674" y="42"/>
                    </a:lnTo>
                    <a:lnTo>
                      <a:pt x="666" y="57"/>
                    </a:lnTo>
                    <a:lnTo>
                      <a:pt x="657" y="73"/>
                    </a:lnTo>
                    <a:lnTo>
                      <a:pt x="644" y="88"/>
                    </a:lnTo>
                    <a:lnTo>
                      <a:pt x="633" y="99"/>
                    </a:lnTo>
                    <a:lnTo>
                      <a:pt x="625" y="107"/>
                    </a:lnTo>
                    <a:lnTo>
                      <a:pt x="612" y="126"/>
                    </a:lnTo>
                    <a:lnTo>
                      <a:pt x="600" y="142"/>
                    </a:lnTo>
                    <a:lnTo>
                      <a:pt x="589" y="157"/>
                    </a:lnTo>
                    <a:lnTo>
                      <a:pt x="578" y="172"/>
                    </a:lnTo>
                    <a:lnTo>
                      <a:pt x="557" y="196"/>
                    </a:lnTo>
                    <a:lnTo>
                      <a:pt x="550" y="207"/>
                    </a:lnTo>
                    <a:lnTo>
                      <a:pt x="543" y="220"/>
                    </a:lnTo>
                    <a:lnTo>
                      <a:pt x="538" y="231"/>
                    </a:lnTo>
                    <a:lnTo>
                      <a:pt x="534" y="243"/>
                    </a:lnTo>
                    <a:lnTo>
                      <a:pt x="533" y="256"/>
                    </a:lnTo>
                    <a:lnTo>
                      <a:pt x="534" y="269"/>
                    </a:lnTo>
                    <a:lnTo>
                      <a:pt x="538" y="284"/>
                    </a:lnTo>
                    <a:lnTo>
                      <a:pt x="545" y="301"/>
                    </a:lnTo>
                    <a:lnTo>
                      <a:pt x="555" y="320"/>
                    </a:lnTo>
                    <a:lnTo>
                      <a:pt x="568" y="340"/>
                    </a:lnTo>
                    <a:lnTo>
                      <a:pt x="572" y="351"/>
                    </a:lnTo>
                    <a:lnTo>
                      <a:pt x="578" y="361"/>
                    </a:lnTo>
                    <a:lnTo>
                      <a:pt x="595" y="384"/>
                    </a:lnTo>
                    <a:lnTo>
                      <a:pt x="612" y="408"/>
                    </a:lnTo>
                    <a:lnTo>
                      <a:pt x="619" y="421"/>
                    </a:lnTo>
                    <a:lnTo>
                      <a:pt x="624" y="433"/>
                    </a:lnTo>
                    <a:lnTo>
                      <a:pt x="621" y="464"/>
                    </a:lnTo>
                    <a:lnTo>
                      <a:pt x="615" y="493"/>
                    </a:lnTo>
                    <a:lnTo>
                      <a:pt x="605" y="519"/>
                    </a:lnTo>
                    <a:lnTo>
                      <a:pt x="592" y="543"/>
                    </a:lnTo>
                    <a:lnTo>
                      <a:pt x="576" y="566"/>
                    </a:lnTo>
                    <a:lnTo>
                      <a:pt x="558" y="585"/>
                    </a:lnTo>
                    <a:lnTo>
                      <a:pt x="538" y="604"/>
                    </a:lnTo>
                    <a:lnTo>
                      <a:pt x="516" y="622"/>
                    </a:lnTo>
                    <a:lnTo>
                      <a:pt x="468" y="655"/>
                    </a:lnTo>
                    <a:lnTo>
                      <a:pt x="417" y="684"/>
                    </a:lnTo>
                    <a:lnTo>
                      <a:pt x="368" y="711"/>
                    </a:lnTo>
                    <a:lnTo>
                      <a:pt x="345" y="726"/>
                    </a:lnTo>
                    <a:lnTo>
                      <a:pt x="323" y="740"/>
                    </a:lnTo>
                    <a:lnTo>
                      <a:pt x="322" y="740"/>
                    </a:lnTo>
                    <a:lnTo>
                      <a:pt x="315" y="742"/>
                    </a:lnTo>
                    <a:lnTo>
                      <a:pt x="307" y="747"/>
                    </a:lnTo>
                    <a:lnTo>
                      <a:pt x="295" y="753"/>
                    </a:lnTo>
                    <a:lnTo>
                      <a:pt x="280" y="760"/>
                    </a:lnTo>
                    <a:lnTo>
                      <a:pt x="264" y="768"/>
                    </a:lnTo>
                    <a:lnTo>
                      <a:pt x="228" y="787"/>
                    </a:lnTo>
                    <a:lnTo>
                      <a:pt x="191" y="803"/>
                    </a:lnTo>
                    <a:lnTo>
                      <a:pt x="174" y="811"/>
                    </a:lnTo>
                    <a:lnTo>
                      <a:pt x="158" y="818"/>
                    </a:lnTo>
                    <a:lnTo>
                      <a:pt x="144" y="823"/>
                    </a:lnTo>
                    <a:lnTo>
                      <a:pt x="131" y="825"/>
                    </a:lnTo>
                    <a:lnTo>
                      <a:pt x="123" y="826"/>
                    </a:lnTo>
                    <a:lnTo>
                      <a:pt x="117" y="824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61" name="Freeform 245">
                <a:extLst>
                  <a:ext uri="{FF2B5EF4-FFF2-40B4-BE49-F238E27FC236}">
                    <a16:creationId xmlns:a16="http://schemas.microsoft.com/office/drawing/2014/main" id="{64606F43-07A5-9CFA-774D-AE6E9818F0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1" y="2534"/>
                <a:ext cx="132" cy="319"/>
              </a:xfrm>
              <a:custGeom>
                <a:avLst/>
                <a:gdLst>
                  <a:gd name="T0" fmla="*/ 0 w 394"/>
                  <a:gd name="T1" fmla="*/ 0 h 957"/>
                  <a:gd name="T2" fmla="*/ 0 w 394"/>
                  <a:gd name="T3" fmla="*/ 0 h 957"/>
                  <a:gd name="T4" fmla="*/ 0 w 394"/>
                  <a:gd name="T5" fmla="*/ 0 h 957"/>
                  <a:gd name="T6" fmla="*/ 0 w 394"/>
                  <a:gd name="T7" fmla="*/ 0 h 957"/>
                  <a:gd name="T8" fmla="*/ 0 w 394"/>
                  <a:gd name="T9" fmla="*/ 0 h 957"/>
                  <a:gd name="T10" fmla="*/ 0 w 394"/>
                  <a:gd name="T11" fmla="*/ 0 h 957"/>
                  <a:gd name="T12" fmla="*/ 0 w 394"/>
                  <a:gd name="T13" fmla="*/ 0 h 957"/>
                  <a:gd name="T14" fmla="*/ 0 w 394"/>
                  <a:gd name="T15" fmla="*/ 0 h 957"/>
                  <a:gd name="T16" fmla="*/ 0 w 394"/>
                  <a:gd name="T17" fmla="*/ 0 h 957"/>
                  <a:gd name="T18" fmla="*/ 0 w 394"/>
                  <a:gd name="T19" fmla="*/ 0 h 957"/>
                  <a:gd name="T20" fmla="*/ 0 w 394"/>
                  <a:gd name="T21" fmla="*/ 0 h 957"/>
                  <a:gd name="T22" fmla="*/ 0 w 394"/>
                  <a:gd name="T23" fmla="*/ 0 h 957"/>
                  <a:gd name="T24" fmla="*/ 0 w 394"/>
                  <a:gd name="T25" fmla="*/ 0 h 957"/>
                  <a:gd name="T26" fmla="*/ 0 w 394"/>
                  <a:gd name="T27" fmla="*/ 0 h 957"/>
                  <a:gd name="T28" fmla="*/ 0 w 394"/>
                  <a:gd name="T29" fmla="*/ 0 h 957"/>
                  <a:gd name="T30" fmla="*/ 0 w 394"/>
                  <a:gd name="T31" fmla="*/ 0 h 957"/>
                  <a:gd name="T32" fmla="*/ 0 w 394"/>
                  <a:gd name="T33" fmla="*/ 0 h 957"/>
                  <a:gd name="T34" fmla="*/ 0 w 394"/>
                  <a:gd name="T35" fmla="*/ 0 h 957"/>
                  <a:gd name="T36" fmla="*/ 0 w 394"/>
                  <a:gd name="T37" fmla="*/ 0 h 957"/>
                  <a:gd name="T38" fmla="*/ 0 w 394"/>
                  <a:gd name="T39" fmla="*/ 0 h 957"/>
                  <a:gd name="T40" fmla="*/ 0 w 394"/>
                  <a:gd name="T41" fmla="*/ 0 h 957"/>
                  <a:gd name="T42" fmla="*/ 0 w 394"/>
                  <a:gd name="T43" fmla="*/ 0 h 957"/>
                  <a:gd name="T44" fmla="*/ 0 w 394"/>
                  <a:gd name="T45" fmla="*/ 0 h 957"/>
                  <a:gd name="T46" fmla="*/ 0 w 394"/>
                  <a:gd name="T47" fmla="*/ 0 h 957"/>
                  <a:gd name="T48" fmla="*/ 0 w 394"/>
                  <a:gd name="T49" fmla="*/ 0 h 957"/>
                  <a:gd name="T50" fmla="*/ 0 w 394"/>
                  <a:gd name="T51" fmla="*/ 0 h 957"/>
                  <a:gd name="T52" fmla="*/ 0 w 394"/>
                  <a:gd name="T53" fmla="*/ 0 h 957"/>
                  <a:gd name="T54" fmla="*/ 0 w 394"/>
                  <a:gd name="T55" fmla="*/ 0 h 957"/>
                  <a:gd name="T56" fmla="*/ 0 w 394"/>
                  <a:gd name="T57" fmla="*/ 0 h 957"/>
                  <a:gd name="T58" fmla="*/ 0 w 394"/>
                  <a:gd name="T59" fmla="*/ 0 h 957"/>
                  <a:gd name="T60" fmla="*/ 0 w 394"/>
                  <a:gd name="T61" fmla="*/ 0 h 957"/>
                  <a:gd name="T62" fmla="*/ 0 w 394"/>
                  <a:gd name="T63" fmla="*/ 0 h 957"/>
                  <a:gd name="T64" fmla="*/ 0 w 394"/>
                  <a:gd name="T65" fmla="*/ 0 h 957"/>
                  <a:gd name="T66" fmla="*/ 0 w 394"/>
                  <a:gd name="T67" fmla="*/ 0 h 957"/>
                  <a:gd name="T68" fmla="*/ 0 w 394"/>
                  <a:gd name="T69" fmla="*/ 0 h 957"/>
                  <a:gd name="T70" fmla="*/ 0 w 394"/>
                  <a:gd name="T71" fmla="*/ 0 h 957"/>
                  <a:gd name="T72" fmla="*/ 0 w 394"/>
                  <a:gd name="T73" fmla="*/ 0 h 957"/>
                  <a:gd name="T74" fmla="*/ 0 w 394"/>
                  <a:gd name="T75" fmla="*/ 0 h 957"/>
                  <a:gd name="T76" fmla="*/ 0 w 394"/>
                  <a:gd name="T77" fmla="*/ 0 h 957"/>
                  <a:gd name="T78" fmla="*/ 0 w 394"/>
                  <a:gd name="T79" fmla="*/ 0 h 957"/>
                  <a:gd name="T80" fmla="*/ 0 w 394"/>
                  <a:gd name="T81" fmla="*/ 0 h 957"/>
                  <a:gd name="T82" fmla="*/ 0 w 394"/>
                  <a:gd name="T83" fmla="*/ 0 h 957"/>
                  <a:gd name="T84" fmla="*/ 0 w 394"/>
                  <a:gd name="T85" fmla="*/ 0 h 957"/>
                  <a:gd name="T86" fmla="*/ 0 w 394"/>
                  <a:gd name="T87" fmla="*/ 0 h 95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94"/>
                  <a:gd name="T133" fmla="*/ 0 h 957"/>
                  <a:gd name="T134" fmla="*/ 394 w 394"/>
                  <a:gd name="T135" fmla="*/ 957 h 957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94" h="957">
                    <a:moveTo>
                      <a:pt x="55" y="692"/>
                    </a:moveTo>
                    <a:lnTo>
                      <a:pt x="49" y="682"/>
                    </a:lnTo>
                    <a:lnTo>
                      <a:pt x="43" y="671"/>
                    </a:lnTo>
                    <a:lnTo>
                      <a:pt x="30" y="645"/>
                    </a:lnTo>
                    <a:lnTo>
                      <a:pt x="22" y="614"/>
                    </a:lnTo>
                    <a:lnTo>
                      <a:pt x="13" y="581"/>
                    </a:lnTo>
                    <a:lnTo>
                      <a:pt x="7" y="545"/>
                    </a:lnTo>
                    <a:lnTo>
                      <a:pt x="2" y="505"/>
                    </a:lnTo>
                    <a:lnTo>
                      <a:pt x="0" y="465"/>
                    </a:lnTo>
                    <a:lnTo>
                      <a:pt x="0" y="423"/>
                    </a:lnTo>
                    <a:lnTo>
                      <a:pt x="2" y="379"/>
                    </a:lnTo>
                    <a:lnTo>
                      <a:pt x="7" y="337"/>
                    </a:lnTo>
                    <a:lnTo>
                      <a:pt x="14" y="294"/>
                    </a:lnTo>
                    <a:lnTo>
                      <a:pt x="25" y="253"/>
                    </a:lnTo>
                    <a:lnTo>
                      <a:pt x="39" y="214"/>
                    </a:lnTo>
                    <a:lnTo>
                      <a:pt x="56" y="178"/>
                    </a:lnTo>
                    <a:lnTo>
                      <a:pt x="76" y="143"/>
                    </a:lnTo>
                    <a:lnTo>
                      <a:pt x="100" y="113"/>
                    </a:lnTo>
                    <a:lnTo>
                      <a:pt x="126" y="80"/>
                    </a:lnTo>
                    <a:lnTo>
                      <a:pt x="152" y="51"/>
                    </a:lnTo>
                    <a:lnTo>
                      <a:pt x="181" y="25"/>
                    </a:lnTo>
                    <a:lnTo>
                      <a:pt x="197" y="12"/>
                    </a:lnTo>
                    <a:lnTo>
                      <a:pt x="214" y="0"/>
                    </a:lnTo>
                    <a:lnTo>
                      <a:pt x="223" y="1"/>
                    </a:lnTo>
                    <a:lnTo>
                      <a:pt x="230" y="5"/>
                    </a:lnTo>
                    <a:lnTo>
                      <a:pt x="235" y="10"/>
                    </a:lnTo>
                    <a:lnTo>
                      <a:pt x="240" y="17"/>
                    </a:lnTo>
                    <a:lnTo>
                      <a:pt x="245" y="36"/>
                    </a:lnTo>
                    <a:lnTo>
                      <a:pt x="246" y="59"/>
                    </a:lnTo>
                    <a:lnTo>
                      <a:pt x="245" y="83"/>
                    </a:lnTo>
                    <a:lnTo>
                      <a:pt x="241" y="105"/>
                    </a:lnTo>
                    <a:lnTo>
                      <a:pt x="238" y="125"/>
                    </a:lnTo>
                    <a:lnTo>
                      <a:pt x="235" y="132"/>
                    </a:lnTo>
                    <a:lnTo>
                      <a:pt x="234" y="138"/>
                    </a:lnTo>
                    <a:lnTo>
                      <a:pt x="228" y="162"/>
                    </a:lnTo>
                    <a:lnTo>
                      <a:pt x="227" y="183"/>
                    </a:lnTo>
                    <a:lnTo>
                      <a:pt x="230" y="203"/>
                    </a:lnTo>
                    <a:lnTo>
                      <a:pt x="236" y="220"/>
                    </a:lnTo>
                    <a:lnTo>
                      <a:pt x="246" y="235"/>
                    </a:lnTo>
                    <a:lnTo>
                      <a:pt x="257" y="248"/>
                    </a:lnTo>
                    <a:lnTo>
                      <a:pt x="271" y="262"/>
                    </a:lnTo>
                    <a:lnTo>
                      <a:pt x="286" y="274"/>
                    </a:lnTo>
                    <a:lnTo>
                      <a:pt x="317" y="297"/>
                    </a:lnTo>
                    <a:lnTo>
                      <a:pt x="347" y="319"/>
                    </a:lnTo>
                    <a:lnTo>
                      <a:pt x="360" y="330"/>
                    </a:lnTo>
                    <a:lnTo>
                      <a:pt x="371" y="342"/>
                    </a:lnTo>
                    <a:lnTo>
                      <a:pt x="380" y="356"/>
                    </a:lnTo>
                    <a:lnTo>
                      <a:pt x="385" y="371"/>
                    </a:lnTo>
                    <a:lnTo>
                      <a:pt x="390" y="385"/>
                    </a:lnTo>
                    <a:lnTo>
                      <a:pt x="392" y="399"/>
                    </a:lnTo>
                    <a:lnTo>
                      <a:pt x="394" y="411"/>
                    </a:lnTo>
                    <a:lnTo>
                      <a:pt x="394" y="423"/>
                    </a:lnTo>
                    <a:lnTo>
                      <a:pt x="391" y="434"/>
                    </a:lnTo>
                    <a:lnTo>
                      <a:pt x="389" y="445"/>
                    </a:lnTo>
                    <a:lnTo>
                      <a:pt x="385" y="458"/>
                    </a:lnTo>
                    <a:lnTo>
                      <a:pt x="379" y="474"/>
                    </a:lnTo>
                    <a:lnTo>
                      <a:pt x="373" y="483"/>
                    </a:lnTo>
                    <a:lnTo>
                      <a:pt x="365" y="494"/>
                    </a:lnTo>
                    <a:lnTo>
                      <a:pt x="357" y="509"/>
                    </a:lnTo>
                    <a:lnTo>
                      <a:pt x="347" y="528"/>
                    </a:lnTo>
                    <a:lnTo>
                      <a:pt x="337" y="549"/>
                    </a:lnTo>
                    <a:lnTo>
                      <a:pt x="327" y="572"/>
                    </a:lnTo>
                    <a:lnTo>
                      <a:pt x="319" y="599"/>
                    </a:lnTo>
                    <a:lnTo>
                      <a:pt x="310" y="629"/>
                    </a:lnTo>
                    <a:lnTo>
                      <a:pt x="304" y="661"/>
                    </a:lnTo>
                    <a:lnTo>
                      <a:pt x="300" y="697"/>
                    </a:lnTo>
                    <a:lnTo>
                      <a:pt x="300" y="734"/>
                    </a:lnTo>
                    <a:lnTo>
                      <a:pt x="303" y="775"/>
                    </a:lnTo>
                    <a:lnTo>
                      <a:pt x="309" y="817"/>
                    </a:lnTo>
                    <a:lnTo>
                      <a:pt x="319" y="861"/>
                    </a:lnTo>
                    <a:lnTo>
                      <a:pt x="326" y="884"/>
                    </a:lnTo>
                    <a:lnTo>
                      <a:pt x="335" y="908"/>
                    </a:lnTo>
                    <a:lnTo>
                      <a:pt x="344" y="933"/>
                    </a:lnTo>
                    <a:lnTo>
                      <a:pt x="356" y="957"/>
                    </a:lnTo>
                    <a:lnTo>
                      <a:pt x="332" y="947"/>
                    </a:lnTo>
                    <a:lnTo>
                      <a:pt x="309" y="935"/>
                    </a:lnTo>
                    <a:lnTo>
                      <a:pt x="284" y="920"/>
                    </a:lnTo>
                    <a:lnTo>
                      <a:pt x="259" y="902"/>
                    </a:lnTo>
                    <a:lnTo>
                      <a:pt x="234" y="883"/>
                    </a:lnTo>
                    <a:lnTo>
                      <a:pt x="209" y="862"/>
                    </a:lnTo>
                    <a:lnTo>
                      <a:pt x="162" y="819"/>
                    </a:lnTo>
                    <a:lnTo>
                      <a:pt x="141" y="797"/>
                    </a:lnTo>
                    <a:lnTo>
                      <a:pt x="120" y="776"/>
                    </a:lnTo>
                    <a:lnTo>
                      <a:pt x="101" y="756"/>
                    </a:lnTo>
                    <a:lnTo>
                      <a:pt x="87" y="737"/>
                    </a:lnTo>
                    <a:lnTo>
                      <a:pt x="73" y="721"/>
                    </a:lnTo>
                    <a:lnTo>
                      <a:pt x="63" y="709"/>
                    </a:lnTo>
                    <a:lnTo>
                      <a:pt x="57" y="698"/>
                    </a:lnTo>
                    <a:lnTo>
                      <a:pt x="55" y="692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62" name="Freeform 246">
                <a:extLst>
                  <a:ext uri="{FF2B5EF4-FFF2-40B4-BE49-F238E27FC236}">
                    <a16:creationId xmlns:a16="http://schemas.microsoft.com/office/drawing/2014/main" id="{589CDEAE-4833-9E1E-6B03-BD053D86E6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3" y="2743"/>
                <a:ext cx="33" cy="36"/>
              </a:xfrm>
              <a:custGeom>
                <a:avLst/>
                <a:gdLst>
                  <a:gd name="T0" fmla="*/ 0 w 101"/>
                  <a:gd name="T1" fmla="*/ 0 h 109"/>
                  <a:gd name="T2" fmla="*/ 0 w 101"/>
                  <a:gd name="T3" fmla="*/ 0 h 109"/>
                  <a:gd name="T4" fmla="*/ 0 w 101"/>
                  <a:gd name="T5" fmla="*/ 0 h 109"/>
                  <a:gd name="T6" fmla="*/ 0 w 101"/>
                  <a:gd name="T7" fmla="*/ 0 h 109"/>
                  <a:gd name="T8" fmla="*/ 0 w 101"/>
                  <a:gd name="T9" fmla="*/ 0 h 109"/>
                  <a:gd name="T10" fmla="*/ 0 w 101"/>
                  <a:gd name="T11" fmla="*/ 0 h 109"/>
                  <a:gd name="T12" fmla="*/ 0 w 101"/>
                  <a:gd name="T13" fmla="*/ 0 h 109"/>
                  <a:gd name="T14" fmla="*/ 0 w 101"/>
                  <a:gd name="T15" fmla="*/ 0 h 109"/>
                  <a:gd name="T16" fmla="*/ 0 w 101"/>
                  <a:gd name="T17" fmla="*/ 0 h 109"/>
                  <a:gd name="T18" fmla="*/ 0 w 101"/>
                  <a:gd name="T19" fmla="*/ 0 h 109"/>
                  <a:gd name="T20" fmla="*/ 0 w 101"/>
                  <a:gd name="T21" fmla="*/ 0 h 109"/>
                  <a:gd name="T22" fmla="*/ 0 w 101"/>
                  <a:gd name="T23" fmla="*/ 0 h 109"/>
                  <a:gd name="T24" fmla="*/ 0 w 101"/>
                  <a:gd name="T25" fmla="*/ 0 h 109"/>
                  <a:gd name="T26" fmla="*/ 0 w 101"/>
                  <a:gd name="T27" fmla="*/ 0 h 109"/>
                  <a:gd name="T28" fmla="*/ 0 w 101"/>
                  <a:gd name="T29" fmla="*/ 0 h 109"/>
                  <a:gd name="T30" fmla="*/ 0 w 101"/>
                  <a:gd name="T31" fmla="*/ 0 h 109"/>
                  <a:gd name="T32" fmla="*/ 0 w 101"/>
                  <a:gd name="T33" fmla="*/ 0 h 109"/>
                  <a:gd name="T34" fmla="*/ 0 w 101"/>
                  <a:gd name="T35" fmla="*/ 0 h 109"/>
                  <a:gd name="T36" fmla="*/ 0 w 101"/>
                  <a:gd name="T37" fmla="*/ 0 h 109"/>
                  <a:gd name="T38" fmla="*/ 0 w 101"/>
                  <a:gd name="T39" fmla="*/ 0 h 109"/>
                  <a:gd name="T40" fmla="*/ 0 w 101"/>
                  <a:gd name="T41" fmla="*/ 0 h 109"/>
                  <a:gd name="T42" fmla="*/ 0 w 101"/>
                  <a:gd name="T43" fmla="*/ 0 h 109"/>
                  <a:gd name="T44" fmla="*/ 0 w 101"/>
                  <a:gd name="T45" fmla="*/ 0 h 10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01"/>
                  <a:gd name="T70" fmla="*/ 0 h 109"/>
                  <a:gd name="T71" fmla="*/ 101 w 101"/>
                  <a:gd name="T72" fmla="*/ 109 h 109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01" h="109">
                    <a:moveTo>
                      <a:pt x="0" y="109"/>
                    </a:moveTo>
                    <a:lnTo>
                      <a:pt x="2" y="86"/>
                    </a:lnTo>
                    <a:lnTo>
                      <a:pt x="7" y="66"/>
                    </a:lnTo>
                    <a:lnTo>
                      <a:pt x="15" y="48"/>
                    </a:lnTo>
                    <a:lnTo>
                      <a:pt x="26" y="32"/>
                    </a:lnTo>
                    <a:lnTo>
                      <a:pt x="40" y="19"/>
                    </a:lnTo>
                    <a:lnTo>
                      <a:pt x="54" y="9"/>
                    </a:lnTo>
                    <a:lnTo>
                      <a:pt x="69" y="3"/>
                    </a:lnTo>
                    <a:lnTo>
                      <a:pt x="84" y="0"/>
                    </a:lnTo>
                    <a:lnTo>
                      <a:pt x="91" y="1"/>
                    </a:lnTo>
                    <a:lnTo>
                      <a:pt x="97" y="3"/>
                    </a:lnTo>
                    <a:lnTo>
                      <a:pt x="100" y="9"/>
                    </a:lnTo>
                    <a:lnTo>
                      <a:pt x="101" y="17"/>
                    </a:lnTo>
                    <a:lnTo>
                      <a:pt x="99" y="25"/>
                    </a:lnTo>
                    <a:lnTo>
                      <a:pt x="96" y="35"/>
                    </a:lnTo>
                    <a:lnTo>
                      <a:pt x="91" y="46"/>
                    </a:lnTo>
                    <a:lnTo>
                      <a:pt x="84" y="56"/>
                    </a:lnTo>
                    <a:lnTo>
                      <a:pt x="68" y="79"/>
                    </a:lnTo>
                    <a:lnTo>
                      <a:pt x="47" y="96"/>
                    </a:lnTo>
                    <a:lnTo>
                      <a:pt x="36" y="103"/>
                    </a:lnTo>
                    <a:lnTo>
                      <a:pt x="24" y="108"/>
                    </a:lnTo>
                    <a:lnTo>
                      <a:pt x="13" y="109"/>
                    </a:lnTo>
                    <a:lnTo>
                      <a:pt x="0" y="109"/>
                    </a:lnTo>
                    <a:close/>
                  </a:path>
                </a:pathLst>
              </a:custGeom>
              <a:solidFill>
                <a:srgbClr val="FF1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63" name="Freeform 247">
                <a:extLst>
                  <a:ext uri="{FF2B5EF4-FFF2-40B4-BE49-F238E27FC236}">
                    <a16:creationId xmlns:a16="http://schemas.microsoft.com/office/drawing/2014/main" id="{5CD1B037-AA8B-FEDF-7135-E1C9CB4696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1" y="2746"/>
                <a:ext cx="22" cy="25"/>
              </a:xfrm>
              <a:custGeom>
                <a:avLst/>
                <a:gdLst>
                  <a:gd name="T0" fmla="*/ 0 w 65"/>
                  <a:gd name="T1" fmla="*/ 0 h 76"/>
                  <a:gd name="T2" fmla="*/ 0 w 65"/>
                  <a:gd name="T3" fmla="*/ 0 h 76"/>
                  <a:gd name="T4" fmla="*/ 0 w 65"/>
                  <a:gd name="T5" fmla="*/ 0 h 76"/>
                  <a:gd name="T6" fmla="*/ 0 w 65"/>
                  <a:gd name="T7" fmla="*/ 0 h 76"/>
                  <a:gd name="T8" fmla="*/ 0 w 65"/>
                  <a:gd name="T9" fmla="*/ 0 h 76"/>
                  <a:gd name="T10" fmla="*/ 0 w 65"/>
                  <a:gd name="T11" fmla="*/ 0 h 76"/>
                  <a:gd name="T12" fmla="*/ 0 w 65"/>
                  <a:gd name="T13" fmla="*/ 0 h 76"/>
                  <a:gd name="T14" fmla="*/ 0 w 65"/>
                  <a:gd name="T15" fmla="*/ 0 h 76"/>
                  <a:gd name="T16" fmla="*/ 0 w 65"/>
                  <a:gd name="T17" fmla="*/ 0 h 76"/>
                  <a:gd name="T18" fmla="*/ 0 w 65"/>
                  <a:gd name="T19" fmla="*/ 0 h 76"/>
                  <a:gd name="T20" fmla="*/ 0 w 65"/>
                  <a:gd name="T21" fmla="*/ 0 h 76"/>
                  <a:gd name="T22" fmla="*/ 0 w 65"/>
                  <a:gd name="T23" fmla="*/ 0 h 76"/>
                  <a:gd name="T24" fmla="*/ 0 w 65"/>
                  <a:gd name="T25" fmla="*/ 0 h 76"/>
                  <a:gd name="T26" fmla="*/ 0 w 65"/>
                  <a:gd name="T27" fmla="*/ 0 h 76"/>
                  <a:gd name="T28" fmla="*/ 0 w 65"/>
                  <a:gd name="T29" fmla="*/ 0 h 76"/>
                  <a:gd name="T30" fmla="*/ 0 w 65"/>
                  <a:gd name="T31" fmla="*/ 0 h 76"/>
                  <a:gd name="T32" fmla="*/ 0 w 65"/>
                  <a:gd name="T33" fmla="*/ 0 h 7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65"/>
                  <a:gd name="T52" fmla="*/ 0 h 76"/>
                  <a:gd name="T53" fmla="*/ 65 w 65"/>
                  <a:gd name="T54" fmla="*/ 76 h 7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65" h="76">
                    <a:moveTo>
                      <a:pt x="0" y="76"/>
                    </a:moveTo>
                    <a:lnTo>
                      <a:pt x="1" y="66"/>
                    </a:lnTo>
                    <a:lnTo>
                      <a:pt x="6" y="55"/>
                    </a:lnTo>
                    <a:lnTo>
                      <a:pt x="15" y="42"/>
                    </a:lnTo>
                    <a:lnTo>
                      <a:pt x="25" y="30"/>
                    </a:lnTo>
                    <a:lnTo>
                      <a:pt x="36" y="19"/>
                    </a:lnTo>
                    <a:lnTo>
                      <a:pt x="47" y="9"/>
                    </a:lnTo>
                    <a:lnTo>
                      <a:pt x="57" y="3"/>
                    </a:lnTo>
                    <a:lnTo>
                      <a:pt x="65" y="0"/>
                    </a:lnTo>
                    <a:lnTo>
                      <a:pt x="63" y="11"/>
                    </a:lnTo>
                    <a:lnTo>
                      <a:pt x="58" y="22"/>
                    </a:lnTo>
                    <a:lnTo>
                      <a:pt x="52" y="35"/>
                    </a:lnTo>
                    <a:lnTo>
                      <a:pt x="43" y="47"/>
                    </a:lnTo>
                    <a:lnTo>
                      <a:pt x="33" y="58"/>
                    </a:lnTo>
                    <a:lnTo>
                      <a:pt x="22" y="67"/>
                    </a:lnTo>
                    <a:lnTo>
                      <a:pt x="11" y="73"/>
                    </a:lnTo>
                    <a:lnTo>
                      <a:pt x="0" y="76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64" name="Freeform 248">
                <a:extLst>
                  <a:ext uri="{FF2B5EF4-FFF2-40B4-BE49-F238E27FC236}">
                    <a16:creationId xmlns:a16="http://schemas.microsoft.com/office/drawing/2014/main" id="{A5FCD5E6-C6B4-643D-D15B-2F507141BF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5" y="2664"/>
                <a:ext cx="17" cy="38"/>
              </a:xfrm>
              <a:custGeom>
                <a:avLst/>
                <a:gdLst>
                  <a:gd name="T0" fmla="*/ 0 w 53"/>
                  <a:gd name="T1" fmla="*/ 0 h 115"/>
                  <a:gd name="T2" fmla="*/ 0 w 53"/>
                  <a:gd name="T3" fmla="*/ 0 h 115"/>
                  <a:gd name="T4" fmla="*/ 0 w 53"/>
                  <a:gd name="T5" fmla="*/ 0 h 115"/>
                  <a:gd name="T6" fmla="*/ 0 w 53"/>
                  <a:gd name="T7" fmla="*/ 0 h 115"/>
                  <a:gd name="T8" fmla="*/ 0 w 53"/>
                  <a:gd name="T9" fmla="*/ 0 h 115"/>
                  <a:gd name="T10" fmla="*/ 0 w 53"/>
                  <a:gd name="T11" fmla="*/ 0 h 115"/>
                  <a:gd name="T12" fmla="*/ 0 w 53"/>
                  <a:gd name="T13" fmla="*/ 0 h 115"/>
                  <a:gd name="T14" fmla="*/ 0 w 53"/>
                  <a:gd name="T15" fmla="*/ 0 h 115"/>
                  <a:gd name="T16" fmla="*/ 0 w 53"/>
                  <a:gd name="T17" fmla="*/ 0 h 115"/>
                  <a:gd name="T18" fmla="*/ 0 w 53"/>
                  <a:gd name="T19" fmla="*/ 0 h 115"/>
                  <a:gd name="T20" fmla="*/ 0 w 53"/>
                  <a:gd name="T21" fmla="*/ 0 h 115"/>
                  <a:gd name="T22" fmla="*/ 0 w 53"/>
                  <a:gd name="T23" fmla="*/ 0 h 115"/>
                  <a:gd name="T24" fmla="*/ 0 w 53"/>
                  <a:gd name="T25" fmla="*/ 0 h 115"/>
                  <a:gd name="T26" fmla="*/ 0 w 53"/>
                  <a:gd name="T27" fmla="*/ 0 h 115"/>
                  <a:gd name="T28" fmla="*/ 0 w 53"/>
                  <a:gd name="T29" fmla="*/ 0 h 115"/>
                  <a:gd name="T30" fmla="*/ 0 w 53"/>
                  <a:gd name="T31" fmla="*/ 0 h 115"/>
                  <a:gd name="T32" fmla="*/ 0 w 53"/>
                  <a:gd name="T33" fmla="*/ 0 h 115"/>
                  <a:gd name="T34" fmla="*/ 0 w 53"/>
                  <a:gd name="T35" fmla="*/ 0 h 115"/>
                  <a:gd name="T36" fmla="*/ 0 w 53"/>
                  <a:gd name="T37" fmla="*/ 0 h 115"/>
                  <a:gd name="T38" fmla="*/ 0 w 53"/>
                  <a:gd name="T39" fmla="*/ 0 h 115"/>
                  <a:gd name="T40" fmla="*/ 0 w 53"/>
                  <a:gd name="T41" fmla="*/ 0 h 115"/>
                  <a:gd name="T42" fmla="*/ 0 w 53"/>
                  <a:gd name="T43" fmla="*/ 0 h 115"/>
                  <a:gd name="T44" fmla="*/ 0 w 53"/>
                  <a:gd name="T45" fmla="*/ 0 h 115"/>
                  <a:gd name="T46" fmla="*/ 0 w 53"/>
                  <a:gd name="T47" fmla="*/ 0 h 115"/>
                  <a:gd name="T48" fmla="*/ 0 w 53"/>
                  <a:gd name="T49" fmla="*/ 0 h 115"/>
                  <a:gd name="T50" fmla="*/ 0 w 53"/>
                  <a:gd name="T51" fmla="*/ 0 h 115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53"/>
                  <a:gd name="T79" fmla="*/ 0 h 115"/>
                  <a:gd name="T80" fmla="*/ 53 w 53"/>
                  <a:gd name="T81" fmla="*/ 115 h 115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53" h="115">
                    <a:moveTo>
                      <a:pt x="4" y="112"/>
                    </a:moveTo>
                    <a:lnTo>
                      <a:pt x="3" y="108"/>
                    </a:lnTo>
                    <a:lnTo>
                      <a:pt x="3" y="103"/>
                    </a:lnTo>
                    <a:lnTo>
                      <a:pt x="1" y="96"/>
                    </a:lnTo>
                    <a:lnTo>
                      <a:pt x="0" y="87"/>
                    </a:lnTo>
                    <a:lnTo>
                      <a:pt x="0" y="67"/>
                    </a:lnTo>
                    <a:lnTo>
                      <a:pt x="3" y="46"/>
                    </a:lnTo>
                    <a:lnTo>
                      <a:pt x="7" y="26"/>
                    </a:lnTo>
                    <a:lnTo>
                      <a:pt x="12" y="18"/>
                    </a:lnTo>
                    <a:lnTo>
                      <a:pt x="17" y="10"/>
                    </a:lnTo>
                    <a:lnTo>
                      <a:pt x="25" y="5"/>
                    </a:lnTo>
                    <a:lnTo>
                      <a:pt x="32" y="2"/>
                    </a:lnTo>
                    <a:lnTo>
                      <a:pt x="42" y="0"/>
                    </a:lnTo>
                    <a:lnTo>
                      <a:pt x="53" y="3"/>
                    </a:lnTo>
                    <a:lnTo>
                      <a:pt x="53" y="9"/>
                    </a:lnTo>
                    <a:lnTo>
                      <a:pt x="53" y="18"/>
                    </a:lnTo>
                    <a:lnTo>
                      <a:pt x="52" y="37"/>
                    </a:lnTo>
                    <a:lnTo>
                      <a:pt x="49" y="58"/>
                    </a:lnTo>
                    <a:lnTo>
                      <a:pt x="44" y="78"/>
                    </a:lnTo>
                    <a:lnTo>
                      <a:pt x="38" y="97"/>
                    </a:lnTo>
                    <a:lnTo>
                      <a:pt x="33" y="104"/>
                    </a:lnTo>
                    <a:lnTo>
                      <a:pt x="28" y="109"/>
                    </a:lnTo>
                    <a:lnTo>
                      <a:pt x="23" y="114"/>
                    </a:lnTo>
                    <a:lnTo>
                      <a:pt x="17" y="115"/>
                    </a:lnTo>
                    <a:lnTo>
                      <a:pt x="11" y="115"/>
                    </a:lnTo>
                    <a:lnTo>
                      <a:pt x="4" y="112"/>
                    </a:lnTo>
                    <a:close/>
                  </a:path>
                </a:pathLst>
              </a:custGeom>
              <a:solidFill>
                <a:srgbClr val="FF0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65" name="Freeform 249">
                <a:extLst>
                  <a:ext uri="{FF2B5EF4-FFF2-40B4-BE49-F238E27FC236}">
                    <a16:creationId xmlns:a16="http://schemas.microsoft.com/office/drawing/2014/main" id="{71A0AC6F-C58A-99B9-2989-EF7FB61B5D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8" y="2668"/>
                <a:ext cx="10" cy="22"/>
              </a:xfrm>
              <a:custGeom>
                <a:avLst/>
                <a:gdLst>
                  <a:gd name="T0" fmla="*/ 0 w 29"/>
                  <a:gd name="T1" fmla="*/ 0 h 66"/>
                  <a:gd name="T2" fmla="*/ 0 w 29"/>
                  <a:gd name="T3" fmla="*/ 0 h 66"/>
                  <a:gd name="T4" fmla="*/ 0 w 29"/>
                  <a:gd name="T5" fmla="*/ 0 h 66"/>
                  <a:gd name="T6" fmla="*/ 0 w 29"/>
                  <a:gd name="T7" fmla="*/ 0 h 66"/>
                  <a:gd name="T8" fmla="*/ 0 w 29"/>
                  <a:gd name="T9" fmla="*/ 0 h 66"/>
                  <a:gd name="T10" fmla="*/ 0 w 29"/>
                  <a:gd name="T11" fmla="*/ 0 h 66"/>
                  <a:gd name="T12" fmla="*/ 0 w 29"/>
                  <a:gd name="T13" fmla="*/ 0 h 66"/>
                  <a:gd name="T14" fmla="*/ 0 w 29"/>
                  <a:gd name="T15" fmla="*/ 0 h 66"/>
                  <a:gd name="T16" fmla="*/ 0 w 29"/>
                  <a:gd name="T17" fmla="*/ 0 h 66"/>
                  <a:gd name="T18" fmla="*/ 0 w 29"/>
                  <a:gd name="T19" fmla="*/ 0 h 66"/>
                  <a:gd name="T20" fmla="*/ 0 w 29"/>
                  <a:gd name="T21" fmla="*/ 0 h 66"/>
                  <a:gd name="T22" fmla="*/ 0 w 29"/>
                  <a:gd name="T23" fmla="*/ 0 h 66"/>
                  <a:gd name="T24" fmla="*/ 0 w 29"/>
                  <a:gd name="T25" fmla="*/ 0 h 66"/>
                  <a:gd name="T26" fmla="*/ 0 w 29"/>
                  <a:gd name="T27" fmla="*/ 0 h 66"/>
                  <a:gd name="T28" fmla="*/ 0 w 29"/>
                  <a:gd name="T29" fmla="*/ 0 h 66"/>
                  <a:gd name="T30" fmla="*/ 0 w 29"/>
                  <a:gd name="T31" fmla="*/ 0 h 66"/>
                  <a:gd name="T32" fmla="*/ 0 w 29"/>
                  <a:gd name="T33" fmla="*/ 0 h 66"/>
                  <a:gd name="T34" fmla="*/ 0 w 29"/>
                  <a:gd name="T35" fmla="*/ 0 h 6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9"/>
                  <a:gd name="T55" fmla="*/ 0 h 66"/>
                  <a:gd name="T56" fmla="*/ 29 w 29"/>
                  <a:gd name="T57" fmla="*/ 66 h 6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9" h="66">
                    <a:moveTo>
                      <a:pt x="11" y="66"/>
                    </a:moveTo>
                    <a:lnTo>
                      <a:pt x="4" y="62"/>
                    </a:lnTo>
                    <a:lnTo>
                      <a:pt x="0" y="54"/>
                    </a:lnTo>
                    <a:lnTo>
                      <a:pt x="1" y="43"/>
                    </a:lnTo>
                    <a:lnTo>
                      <a:pt x="4" y="31"/>
                    </a:lnTo>
                    <a:lnTo>
                      <a:pt x="9" y="18"/>
                    </a:lnTo>
                    <a:lnTo>
                      <a:pt x="16" y="8"/>
                    </a:lnTo>
                    <a:lnTo>
                      <a:pt x="23" y="2"/>
                    </a:lnTo>
                    <a:lnTo>
                      <a:pt x="26" y="0"/>
                    </a:lnTo>
                    <a:lnTo>
                      <a:pt x="29" y="0"/>
                    </a:lnTo>
                    <a:lnTo>
                      <a:pt x="29" y="8"/>
                    </a:lnTo>
                    <a:lnTo>
                      <a:pt x="28" y="18"/>
                    </a:lnTo>
                    <a:lnTo>
                      <a:pt x="26" y="43"/>
                    </a:lnTo>
                    <a:lnTo>
                      <a:pt x="24" y="53"/>
                    </a:lnTo>
                    <a:lnTo>
                      <a:pt x="21" y="62"/>
                    </a:lnTo>
                    <a:lnTo>
                      <a:pt x="16" y="66"/>
                    </a:lnTo>
                    <a:lnTo>
                      <a:pt x="13" y="66"/>
                    </a:lnTo>
                    <a:lnTo>
                      <a:pt x="11" y="66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66" name="Freeform 250">
                <a:extLst>
                  <a:ext uri="{FF2B5EF4-FFF2-40B4-BE49-F238E27FC236}">
                    <a16:creationId xmlns:a16="http://schemas.microsoft.com/office/drawing/2014/main" id="{71511209-0EAE-7BF5-FAC4-6DD52C03DB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4" y="2630"/>
                <a:ext cx="59" cy="43"/>
              </a:xfrm>
              <a:custGeom>
                <a:avLst/>
                <a:gdLst>
                  <a:gd name="T0" fmla="*/ 0 w 176"/>
                  <a:gd name="T1" fmla="*/ 0 h 131"/>
                  <a:gd name="T2" fmla="*/ 0 w 176"/>
                  <a:gd name="T3" fmla="*/ 0 h 131"/>
                  <a:gd name="T4" fmla="*/ 0 w 176"/>
                  <a:gd name="T5" fmla="*/ 0 h 131"/>
                  <a:gd name="T6" fmla="*/ 0 w 176"/>
                  <a:gd name="T7" fmla="*/ 0 h 131"/>
                  <a:gd name="T8" fmla="*/ 0 w 176"/>
                  <a:gd name="T9" fmla="*/ 0 h 131"/>
                  <a:gd name="T10" fmla="*/ 0 w 176"/>
                  <a:gd name="T11" fmla="*/ 0 h 131"/>
                  <a:gd name="T12" fmla="*/ 0 w 176"/>
                  <a:gd name="T13" fmla="*/ 0 h 131"/>
                  <a:gd name="T14" fmla="*/ 0 w 176"/>
                  <a:gd name="T15" fmla="*/ 0 h 131"/>
                  <a:gd name="T16" fmla="*/ 0 w 176"/>
                  <a:gd name="T17" fmla="*/ 0 h 131"/>
                  <a:gd name="T18" fmla="*/ 0 w 176"/>
                  <a:gd name="T19" fmla="*/ 0 h 131"/>
                  <a:gd name="T20" fmla="*/ 0 w 176"/>
                  <a:gd name="T21" fmla="*/ 0 h 131"/>
                  <a:gd name="T22" fmla="*/ 0 w 176"/>
                  <a:gd name="T23" fmla="*/ 0 h 131"/>
                  <a:gd name="T24" fmla="*/ 0 w 176"/>
                  <a:gd name="T25" fmla="*/ 0 h 131"/>
                  <a:gd name="T26" fmla="*/ 0 w 176"/>
                  <a:gd name="T27" fmla="*/ 0 h 131"/>
                  <a:gd name="T28" fmla="*/ 0 w 176"/>
                  <a:gd name="T29" fmla="*/ 0 h 131"/>
                  <a:gd name="T30" fmla="*/ 0 w 176"/>
                  <a:gd name="T31" fmla="*/ 0 h 131"/>
                  <a:gd name="T32" fmla="*/ 0 w 176"/>
                  <a:gd name="T33" fmla="*/ 0 h 131"/>
                  <a:gd name="T34" fmla="*/ 0 w 176"/>
                  <a:gd name="T35" fmla="*/ 0 h 131"/>
                  <a:gd name="T36" fmla="*/ 0 w 176"/>
                  <a:gd name="T37" fmla="*/ 0 h 131"/>
                  <a:gd name="T38" fmla="*/ 0 w 176"/>
                  <a:gd name="T39" fmla="*/ 0 h 131"/>
                  <a:gd name="T40" fmla="*/ 0 w 176"/>
                  <a:gd name="T41" fmla="*/ 0 h 131"/>
                  <a:gd name="T42" fmla="*/ 0 w 176"/>
                  <a:gd name="T43" fmla="*/ 0 h 131"/>
                  <a:gd name="T44" fmla="*/ 0 w 176"/>
                  <a:gd name="T45" fmla="*/ 0 h 131"/>
                  <a:gd name="T46" fmla="*/ 0 w 176"/>
                  <a:gd name="T47" fmla="*/ 0 h 131"/>
                  <a:gd name="T48" fmla="*/ 0 w 176"/>
                  <a:gd name="T49" fmla="*/ 0 h 131"/>
                  <a:gd name="T50" fmla="*/ 0 w 176"/>
                  <a:gd name="T51" fmla="*/ 0 h 131"/>
                  <a:gd name="T52" fmla="*/ 0 w 176"/>
                  <a:gd name="T53" fmla="*/ 0 h 131"/>
                  <a:gd name="T54" fmla="*/ 0 w 176"/>
                  <a:gd name="T55" fmla="*/ 0 h 131"/>
                  <a:gd name="T56" fmla="*/ 0 w 176"/>
                  <a:gd name="T57" fmla="*/ 0 h 131"/>
                  <a:gd name="T58" fmla="*/ 0 w 176"/>
                  <a:gd name="T59" fmla="*/ 0 h 131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176"/>
                  <a:gd name="T91" fmla="*/ 0 h 131"/>
                  <a:gd name="T92" fmla="*/ 176 w 176"/>
                  <a:gd name="T93" fmla="*/ 131 h 131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176" h="131">
                    <a:moveTo>
                      <a:pt x="12" y="131"/>
                    </a:moveTo>
                    <a:lnTo>
                      <a:pt x="5" y="123"/>
                    </a:lnTo>
                    <a:lnTo>
                      <a:pt x="0" y="115"/>
                    </a:lnTo>
                    <a:lnTo>
                      <a:pt x="0" y="106"/>
                    </a:lnTo>
                    <a:lnTo>
                      <a:pt x="4" y="96"/>
                    </a:lnTo>
                    <a:lnTo>
                      <a:pt x="9" y="86"/>
                    </a:lnTo>
                    <a:lnTo>
                      <a:pt x="17" y="76"/>
                    </a:lnTo>
                    <a:lnTo>
                      <a:pt x="28" y="67"/>
                    </a:lnTo>
                    <a:lnTo>
                      <a:pt x="39" y="57"/>
                    </a:lnTo>
                    <a:lnTo>
                      <a:pt x="65" y="38"/>
                    </a:lnTo>
                    <a:lnTo>
                      <a:pt x="90" y="22"/>
                    </a:lnTo>
                    <a:lnTo>
                      <a:pt x="101" y="15"/>
                    </a:lnTo>
                    <a:lnTo>
                      <a:pt x="111" y="10"/>
                    </a:lnTo>
                    <a:lnTo>
                      <a:pt x="118" y="6"/>
                    </a:lnTo>
                    <a:lnTo>
                      <a:pt x="124" y="4"/>
                    </a:lnTo>
                    <a:lnTo>
                      <a:pt x="140" y="0"/>
                    </a:lnTo>
                    <a:lnTo>
                      <a:pt x="157" y="0"/>
                    </a:lnTo>
                    <a:lnTo>
                      <a:pt x="165" y="2"/>
                    </a:lnTo>
                    <a:lnTo>
                      <a:pt x="171" y="6"/>
                    </a:lnTo>
                    <a:lnTo>
                      <a:pt x="174" y="12"/>
                    </a:lnTo>
                    <a:lnTo>
                      <a:pt x="176" y="21"/>
                    </a:lnTo>
                    <a:lnTo>
                      <a:pt x="163" y="41"/>
                    </a:lnTo>
                    <a:lnTo>
                      <a:pt x="147" y="60"/>
                    </a:lnTo>
                    <a:lnTo>
                      <a:pt x="128" y="79"/>
                    </a:lnTo>
                    <a:lnTo>
                      <a:pt x="106" y="95"/>
                    </a:lnTo>
                    <a:lnTo>
                      <a:pt x="82" y="110"/>
                    </a:lnTo>
                    <a:lnTo>
                      <a:pt x="59" y="121"/>
                    </a:lnTo>
                    <a:lnTo>
                      <a:pt x="36" y="128"/>
                    </a:lnTo>
                    <a:lnTo>
                      <a:pt x="23" y="130"/>
                    </a:lnTo>
                    <a:lnTo>
                      <a:pt x="12" y="131"/>
                    </a:lnTo>
                    <a:close/>
                  </a:path>
                </a:pathLst>
              </a:custGeom>
              <a:solidFill>
                <a:srgbClr val="FF1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67" name="Freeform 251">
                <a:extLst>
                  <a:ext uri="{FF2B5EF4-FFF2-40B4-BE49-F238E27FC236}">
                    <a16:creationId xmlns:a16="http://schemas.microsoft.com/office/drawing/2014/main" id="{5C04C905-1CBD-133D-88C3-085B3A3CE4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7" y="2632"/>
                <a:ext cx="43" cy="33"/>
              </a:xfrm>
              <a:custGeom>
                <a:avLst/>
                <a:gdLst>
                  <a:gd name="T0" fmla="*/ 0 w 130"/>
                  <a:gd name="T1" fmla="*/ 0 h 99"/>
                  <a:gd name="T2" fmla="*/ 0 w 130"/>
                  <a:gd name="T3" fmla="*/ 0 h 99"/>
                  <a:gd name="T4" fmla="*/ 0 w 130"/>
                  <a:gd name="T5" fmla="*/ 0 h 99"/>
                  <a:gd name="T6" fmla="*/ 0 w 130"/>
                  <a:gd name="T7" fmla="*/ 0 h 99"/>
                  <a:gd name="T8" fmla="*/ 0 w 130"/>
                  <a:gd name="T9" fmla="*/ 0 h 99"/>
                  <a:gd name="T10" fmla="*/ 0 w 130"/>
                  <a:gd name="T11" fmla="*/ 0 h 99"/>
                  <a:gd name="T12" fmla="*/ 0 w 130"/>
                  <a:gd name="T13" fmla="*/ 0 h 99"/>
                  <a:gd name="T14" fmla="*/ 0 w 130"/>
                  <a:gd name="T15" fmla="*/ 0 h 99"/>
                  <a:gd name="T16" fmla="*/ 0 w 130"/>
                  <a:gd name="T17" fmla="*/ 0 h 99"/>
                  <a:gd name="T18" fmla="*/ 0 w 130"/>
                  <a:gd name="T19" fmla="*/ 0 h 99"/>
                  <a:gd name="T20" fmla="*/ 0 w 130"/>
                  <a:gd name="T21" fmla="*/ 0 h 99"/>
                  <a:gd name="T22" fmla="*/ 0 w 130"/>
                  <a:gd name="T23" fmla="*/ 0 h 99"/>
                  <a:gd name="T24" fmla="*/ 0 w 130"/>
                  <a:gd name="T25" fmla="*/ 0 h 99"/>
                  <a:gd name="T26" fmla="*/ 0 w 130"/>
                  <a:gd name="T27" fmla="*/ 0 h 99"/>
                  <a:gd name="T28" fmla="*/ 0 w 130"/>
                  <a:gd name="T29" fmla="*/ 0 h 99"/>
                  <a:gd name="T30" fmla="*/ 0 w 130"/>
                  <a:gd name="T31" fmla="*/ 0 h 99"/>
                  <a:gd name="T32" fmla="*/ 0 w 130"/>
                  <a:gd name="T33" fmla="*/ 0 h 99"/>
                  <a:gd name="T34" fmla="*/ 0 w 130"/>
                  <a:gd name="T35" fmla="*/ 0 h 99"/>
                  <a:gd name="T36" fmla="*/ 0 w 130"/>
                  <a:gd name="T37" fmla="*/ 0 h 99"/>
                  <a:gd name="T38" fmla="*/ 0 w 130"/>
                  <a:gd name="T39" fmla="*/ 0 h 99"/>
                  <a:gd name="T40" fmla="*/ 0 w 130"/>
                  <a:gd name="T41" fmla="*/ 0 h 99"/>
                  <a:gd name="T42" fmla="*/ 0 w 130"/>
                  <a:gd name="T43" fmla="*/ 0 h 99"/>
                  <a:gd name="T44" fmla="*/ 0 w 130"/>
                  <a:gd name="T45" fmla="*/ 0 h 9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30"/>
                  <a:gd name="T70" fmla="*/ 0 h 99"/>
                  <a:gd name="T71" fmla="*/ 130 w 130"/>
                  <a:gd name="T72" fmla="*/ 99 h 99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30" h="99">
                    <a:moveTo>
                      <a:pt x="8" y="99"/>
                    </a:moveTo>
                    <a:lnTo>
                      <a:pt x="2" y="93"/>
                    </a:lnTo>
                    <a:lnTo>
                      <a:pt x="0" y="86"/>
                    </a:lnTo>
                    <a:lnTo>
                      <a:pt x="1" y="77"/>
                    </a:lnTo>
                    <a:lnTo>
                      <a:pt x="6" y="67"/>
                    </a:lnTo>
                    <a:lnTo>
                      <a:pt x="13" y="57"/>
                    </a:lnTo>
                    <a:lnTo>
                      <a:pt x="23" y="47"/>
                    </a:lnTo>
                    <a:lnTo>
                      <a:pt x="47" y="27"/>
                    </a:lnTo>
                    <a:lnTo>
                      <a:pt x="74" y="11"/>
                    </a:lnTo>
                    <a:lnTo>
                      <a:pt x="87" y="5"/>
                    </a:lnTo>
                    <a:lnTo>
                      <a:pt x="99" y="2"/>
                    </a:lnTo>
                    <a:lnTo>
                      <a:pt x="110" y="0"/>
                    </a:lnTo>
                    <a:lnTo>
                      <a:pt x="120" y="0"/>
                    </a:lnTo>
                    <a:lnTo>
                      <a:pt x="126" y="4"/>
                    </a:lnTo>
                    <a:lnTo>
                      <a:pt x="130" y="11"/>
                    </a:lnTo>
                    <a:lnTo>
                      <a:pt x="120" y="26"/>
                    </a:lnTo>
                    <a:lnTo>
                      <a:pt x="108" y="41"/>
                    </a:lnTo>
                    <a:lnTo>
                      <a:pt x="94" y="56"/>
                    </a:lnTo>
                    <a:lnTo>
                      <a:pt x="78" y="69"/>
                    </a:lnTo>
                    <a:lnTo>
                      <a:pt x="61" y="82"/>
                    </a:lnTo>
                    <a:lnTo>
                      <a:pt x="44" y="90"/>
                    </a:lnTo>
                    <a:lnTo>
                      <a:pt x="27" y="97"/>
                    </a:lnTo>
                    <a:lnTo>
                      <a:pt x="8" y="99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68" name="Freeform 252">
                <a:extLst>
                  <a:ext uri="{FF2B5EF4-FFF2-40B4-BE49-F238E27FC236}">
                    <a16:creationId xmlns:a16="http://schemas.microsoft.com/office/drawing/2014/main" id="{EAFC965B-5CBA-FA7C-01D0-1843A86E9B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99" y="2587"/>
                <a:ext cx="24" cy="57"/>
              </a:xfrm>
              <a:custGeom>
                <a:avLst/>
                <a:gdLst>
                  <a:gd name="T0" fmla="*/ 0 w 74"/>
                  <a:gd name="T1" fmla="*/ 0 h 173"/>
                  <a:gd name="T2" fmla="*/ 0 w 74"/>
                  <a:gd name="T3" fmla="*/ 0 h 173"/>
                  <a:gd name="T4" fmla="*/ 0 w 74"/>
                  <a:gd name="T5" fmla="*/ 0 h 173"/>
                  <a:gd name="T6" fmla="*/ 0 w 74"/>
                  <a:gd name="T7" fmla="*/ 0 h 173"/>
                  <a:gd name="T8" fmla="*/ 0 w 74"/>
                  <a:gd name="T9" fmla="*/ 0 h 173"/>
                  <a:gd name="T10" fmla="*/ 0 w 74"/>
                  <a:gd name="T11" fmla="*/ 0 h 173"/>
                  <a:gd name="T12" fmla="*/ 0 w 74"/>
                  <a:gd name="T13" fmla="*/ 0 h 173"/>
                  <a:gd name="T14" fmla="*/ 0 w 74"/>
                  <a:gd name="T15" fmla="*/ 0 h 173"/>
                  <a:gd name="T16" fmla="*/ 0 w 74"/>
                  <a:gd name="T17" fmla="*/ 0 h 173"/>
                  <a:gd name="T18" fmla="*/ 0 w 74"/>
                  <a:gd name="T19" fmla="*/ 0 h 173"/>
                  <a:gd name="T20" fmla="*/ 0 w 74"/>
                  <a:gd name="T21" fmla="*/ 0 h 173"/>
                  <a:gd name="T22" fmla="*/ 0 w 74"/>
                  <a:gd name="T23" fmla="*/ 0 h 173"/>
                  <a:gd name="T24" fmla="*/ 0 w 74"/>
                  <a:gd name="T25" fmla="*/ 0 h 173"/>
                  <a:gd name="T26" fmla="*/ 0 w 74"/>
                  <a:gd name="T27" fmla="*/ 0 h 173"/>
                  <a:gd name="T28" fmla="*/ 0 w 74"/>
                  <a:gd name="T29" fmla="*/ 0 h 173"/>
                  <a:gd name="T30" fmla="*/ 0 w 74"/>
                  <a:gd name="T31" fmla="*/ 0 h 173"/>
                  <a:gd name="T32" fmla="*/ 0 w 74"/>
                  <a:gd name="T33" fmla="*/ 0 h 173"/>
                  <a:gd name="T34" fmla="*/ 0 w 74"/>
                  <a:gd name="T35" fmla="*/ 0 h 173"/>
                  <a:gd name="T36" fmla="*/ 0 w 74"/>
                  <a:gd name="T37" fmla="*/ 0 h 173"/>
                  <a:gd name="T38" fmla="*/ 0 w 74"/>
                  <a:gd name="T39" fmla="*/ 0 h 173"/>
                  <a:gd name="T40" fmla="*/ 0 w 74"/>
                  <a:gd name="T41" fmla="*/ 0 h 173"/>
                  <a:gd name="T42" fmla="*/ 0 w 74"/>
                  <a:gd name="T43" fmla="*/ 0 h 173"/>
                  <a:gd name="T44" fmla="*/ 0 w 74"/>
                  <a:gd name="T45" fmla="*/ 0 h 173"/>
                  <a:gd name="T46" fmla="*/ 0 w 74"/>
                  <a:gd name="T47" fmla="*/ 0 h 173"/>
                  <a:gd name="T48" fmla="*/ 0 w 74"/>
                  <a:gd name="T49" fmla="*/ 0 h 173"/>
                  <a:gd name="T50" fmla="*/ 0 w 74"/>
                  <a:gd name="T51" fmla="*/ 0 h 173"/>
                  <a:gd name="T52" fmla="*/ 0 w 74"/>
                  <a:gd name="T53" fmla="*/ 0 h 173"/>
                  <a:gd name="T54" fmla="*/ 0 w 74"/>
                  <a:gd name="T55" fmla="*/ 0 h 173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74"/>
                  <a:gd name="T85" fmla="*/ 0 h 173"/>
                  <a:gd name="T86" fmla="*/ 74 w 74"/>
                  <a:gd name="T87" fmla="*/ 173 h 173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74" h="173">
                    <a:moveTo>
                      <a:pt x="18" y="173"/>
                    </a:moveTo>
                    <a:lnTo>
                      <a:pt x="12" y="167"/>
                    </a:lnTo>
                    <a:lnTo>
                      <a:pt x="7" y="159"/>
                    </a:lnTo>
                    <a:lnTo>
                      <a:pt x="3" y="149"/>
                    </a:lnTo>
                    <a:lnTo>
                      <a:pt x="0" y="136"/>
                    </a:lnTo>
                    <a:lnTo>
                      <a:pt x="0" y="109"/>
                    </a:lnTo>
                    <a:lnTo>
                      <a:pt x="5" y="81"/>
                    </a:lnTo>
                    <a:lnTo>
                      <a:pt x="13" y="52"/>
                    </a:lnTo>
                    <a:lnTo>
                      <a:pt x="23" y="28"/>
                    </a:lnTo>
                    <a:lnTo>
                      <a:pt x="29" y="18"/>
                    </a:lnTo>
                    <a:lnTo>
                      <a:pt x="35" y="10"/>
                    </a:lnTo>
                    <a:lnTo>
                      <a:pt x="41" y="4"/>
                    </a:lnTo>
                    <a:lnTo>
                      <a:pt x="48" y="0"/>
                    </a:lnTo>
                    <a:lnTo>
                      <a:pt x="56" y="2"/>
                    </a:lnTo>
                    <a:lnTo>
                      <a:pt x="62" y="8"/>
                    </a:lnTo>
                    <a:lnTo>
                      <a:pt x="67" y="17"/>
                    </a:lnTo>
                    <a:lnTo>
                      <a:pt x="70" y="28"/>
                    </a:lnTo>
                    <a:lnTo>
                      <a:pt x="73" y="40"/>
                    </a:lnTo>
                    <a:lnTo>
                      <a:pt x="74" y="55"/>
                    </a:lnTo>
                    <a:lnTo>
                      <a:pt x="73" y="71"/>
                    </a:lnTo>
                    <a:lnTo>
                      <a:pt x="72" y="87"/>
                    </a:lnTo>
                    <a:lnTo>
                      <a:pt x="64" y="119"/>
                    </a:lnTo>
                    <a:lnTo>
                      <a:pt x="58" y="134"/>
                    </a:lnTo>
                    <a:lnTo>
                      <a:pt x="52" y="146"/>
                    </a:lnTo>
                    <a:lnTo>
                      <a:pt x="45" y="157"/>
                    </a:lnTo>
                    <a:lnTo>
                      <a:pt x="37" y="166"/>
                    </a:lnTo>
                    <a:lnTo>
                      <a:pt x="27" y="172"/>
                    </a:lnTo>
                    <a:lnTo>
                      <a:pt x="18" y="173"/>
                    </a:lnTo>
                    <a:close/>
                  </a:path>
                </a:pathLst>
              </a:custGeom>
              <a:solidFill>
                <a:srgbClr val="FF0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69" name="Freeform 253">
                <a:extLst>
                  <a:ext uri="{FF2B5EF4-FFF2-40B4-BE49-F238E27FC236}">
                    <a16:creationId xmlns:a16="http://schemas.microsoft.com/office/drawing/2014/main" id="{BF232D5B-1CC2-CD4D-B038-5F913098CB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05" y="2596"/>
                <a:ext cx="14" cy="38"/>
              </a:xfrm>
              <a:custGeom>
                <a:avLst/>
                <a:gdLst>
                  <a:gd name="T0" fmla="*/ 0 w 42"/>
                  <a:gd name="T1" fmla="*/ 0 h 113"/>
                  <a:gd name="T2" fmla="*/ 0 w 42"/>
                  <a:gd name="T3" fmla="*/ 0 h 113"/>
                  <a:gd name="T4" fmla="*/ 0 w 42"/>
                  <a:gd name="T5" fmla="*/ 0 h 113"/>
                  <a:gd name="T6" fmla="*/ 0 w 42"/>
                  <a:gd name="T7" fmla="*/ 0 h 113"/>
                  <a:gd name="T8" fmla="*/ 0 w 42"/>
                  <a:gd name="T9" fmla="*/ 0 h 113"/>
                  <a:gd name="T10" fmla="*/ 0 w 42"/>
                  <a:gd name="T11" fmla="*/ 0 h 113"/>
                  <a:gd name="T12" fmla="*/ 0 w 42"/>
                  <a:gd name="T13" fmla="*/ 0 h 113"/>
                  <a:gd name="T14" fmla="*/ 0 w 42"/>
                  <a:gd name="T15" fmla="*/ 0 h 113"/>
                  <a:gd name="T16" fmla="*/ 0 w 42"/>
                  <a:gd name="T17" fmla="*/ 0 h 113"/>
                  <a:gd name="T18" fmla="*/ 0 w 42"/>
                  <a:gd name="T19" fmla="*/ 0 h 113"/>
                  <a:gd name="T20" fmla="*/ 0 w 42"/>
                  <a:gd name="T21" fmla="*/ 0 h 113"/>
                  <a:gd name="T22" fmla="*/ 0 w 42"/>
                  <a:gd name="T23" fmla="*/ 0 h 113"/>
                  <a:gd name="T24" fmla="*/ 0 w 42"/>
                  <a:gd name="T25" fmla="*/ 0 h 113"/>
                  <a:gd name="T26" fmla="*/ 0 w 42"/>
                  <a:gd name="T27" fmla="*/ 0 h 113"/>
                  <a:gd name="T28" fmla="*/ 0 w 42"/>
                  <a:gd name="T29" fmla="*/ 0 h 113"/>
                  <a:gd name="T30" fmla="*/ 0 w 42"/>
                  <a:gd name="T31" fmla="*/ 0 h 113"/>
                  <a:gd name="T32" fmla="*/ 0 w 42"/>
                  <a:gd name="T33" fmla="*/ 0 h 113"/>
                  <a:gd name="T34" fmla="*/ 0 w 42"/>
                  <a:gd name="T35" fmla="*/ 0 h 113"/>
                  <a:gd name="T36" fmla="*/ 0 w 42"/>
                  <a:gd name="T37" fmla="*/ 0 h 113"/>
                  <a:gd name="T38" fmla="*/ 0 w 42"/>
                  <a:gd name="T39" fmla="*/ 0 h 113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42"/>
                  <a:gd name="T61" fmla="*/ 0 h 113"/>
                  <a:gd name="T62" fmla="*/ 42 w 42"/>
                  <a:gd name="T63" fmla="*/ 113 h 113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42" h="113">
                    <a:moveTo>
                      <a:pt x="10" y="113"/>
                    </a:moveTo>
                    <a:lnTo>
                      <a:pt x="3" y="91"/>
                    </a:lnTo>
                    <a:lnTo>
                      <a:pt x="0" y="71"/>
                    </a:lnTo>
                    <a:lnTo>
                      <a:pt x="0" y="54"/>
                    </a:lnTo>
                    <a:lnTo>
                      <a:pt x="3" y="40"/>
                    </a:lnTo>
                    <a:lnTo>
                      <a:pt x="7" y="28"/>
                    </a:lnTo>
                    <a:lnTo>
                      <a:pt x="14" y="18"/>
                    </a:lnTo>
                    <a:lnTo>
                      <a:pt x="26" y="0"/>
                    </a:lnTo>
                    <a:lnTo>
                      <a:pt x="31" y="2"/>
                    </a:lnTo>
                    <a:lnTo>
                      <a:pt x="34" y="5"/>
                    </a:lnTo>
                    <a:lnTo>
                      <a:pt x="38" y="11"/>
                    </a:lnTo>
                    <a:lnTo>
                      <a:pt x="41" y="17"/>
                    </a:lnTo>
                    <a:lnTo>
                      <a:pt x="42" y="35"/>
                    </a:lnTo>
                    <a:lnTo>
                      <a:pt x="41" y="55"/>
                    </a:lnTo>
                    <a:lnTo>
                      <a:pt x="37" y="75"/>
                    </a:lnTo>
                    <a:lnTo>
                      <a:pt x="31" y="93"/>
                    </a:lnTo>
                    <a:lnTo>
                      <a:pt x="26" y="101"/>
                    </a:lnTo>
                    <a:lnTo>
                      <a:pt x="21" y="107"/>
                    </a:lnTo>
                    <a:lnTo>
                      <a:pt x="16" y="111"/>
                    </a:lnTo>
                    <a:lnTo>
                      <a:pt x="10" y="113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70" name="Freeform 254">
                <a:extLst>
                  <a:ext uri="{FF2B5EF4-FFF2-40B4-BE49-F238E27FC236}">
                    <a16:creationId xmlns:a16="http://schemas.microsoft.com/office/drawing/2014/main" id="{3791AE50-7F54-FC27-8916-D077A565B9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7" y="2645"/>
                <a:ext cx="94" cy="211"/>
              </a:xfrm>
              <a:custGeom>
                <a:avLst/>
                <a:gdLst>
                  <a:gd name="T0" fmla="*/ 0 w 282"/>
                  <a:gd name="T1" fmla="*/ 0 h 633"/>
                  <a:gd name="T2" fmla="*/ 0 w 282"/>
                  <a:gd name="T3" fmla="*/ 0 h 633"/>
                  <a:gd name="T4" fmla="*/ 0 w 282"/>
                  <a:gd name="T5" fmla="*/ 0 h 633"/>
                  <a:gd name="T6" fmla="*/ 0 w 282"/>
                  <a:gd name="T7" fmla="*/ 0 h 633"/>
                  <a:gd name="T8" fmla="*/ 0 w 282"/>
                  <a:gd name="T9" fmla="*/ 0 h 633"/>
                  <a:gd name="T10" fmla="*/ 0 w 282"/>
                  <a:gd name="T11" fmla="*/ 0 h 633"/>
                  <a:gd name="T12" fmla="*/ 0 w 282"/>
                  <a:gd name="T13" fmla="*/ 0 h 633"/>
                  <a:gd name="T14" fmla="*/ 0 w 282"/>
                  <a:gd name="T15" fmla="*/ 0 h 633"/>
                  <a:gd name="T16" fmla="*/ 0 w 282"/>
                  <a:gd name="T17" fmla="*/ 0 h 633"/>
                  <a:gd name="T18" fmla="*/ 0 w 282"/>
                  <a:gd name="T19" fmla="*/ 0 h 633"/>
                  <a:gd name="T20" fmla="*/ 0 w 282"/>
                  <a:gd name="T21" fmla="*/ 0 h 633"/>
                  <a:gd name="T22" fmla="*/ 0 w 282"/>
                  <a:gd name="T23" fmla="*/ 0 h 633"/>
                  <a:gd name="T24" fmla="*/ 0 w 282"/>
                  <a:gd name="T25" fmla="*/ 0 h 633"/>
                  <a:gd name="T26" fmla="*/ 0 w 282"/>
                  <a:gd name="T27" fmla="*/ 0 h 633"/>
                  <a:gd name="T28" fmla="*/ 0 w 282"/>
                  <a:gd name="T29" fmla="*/ 0 h 633"/>
                  <a:gd name="T30" fmla="*/ 0 w 282"/>
                  <a:gd name="T31" fmla="*/ 0 h 633"/>
                  <a:gd name="T32" fmla="*/ 0 w 282"/>
                  <a:gd name="T33" fmla="*/ 0 h 633"/>
                  <a:gd name="T34" fmla="*/ 0 w 282"/>
                  <a:gd name="T35" fmla="*/ 0 h 633"/>
                  <a:gd name="T36" fmla="*/ 0 w 282"/>
                  <a:gd name="T37" fmla="*/ 0 h 633"/>
                  <a:gd name="T38" fmla="*/ 0 w 282"/>
                  <a:gd name="T39" fmla="*/ 0 h 633"/>
                  <a:gd name="T40" fmla="*/ 0 w 282"/>
                  <a:gd name="T41" fmla="*/ 0 h 633"/>
                  <a:gd name="T42" fmla="*/ 0 w 282"/>
                  <a:gd name="T43" fmla="*/ 0 h 633"/>
                  <a:gd name="T44" fmla="*/ 0 w 282"/>
                  <a:gd name="T45" fmla="*/ 0 h 633"/>
                  <a:gd name="T46" fmla="*/ 0 w 282"/>
                  <a:gd name="T47" fmla="*/ 0 h 633"/>
                  <a:gd name="T48" fmla="*/ 0 w 282"/>
                  <a:gd name="T49" fmla="*/ 0 h 633"/>
                  <a:gd name="T50" fmla="*/ 0 w 282"/>
                  <a:gd name="T51" fmla="*/ 0 h 633"/>
                  <a:gd name="T52" fmla="*/ 0 w 282"/>
                  <a:gd name="T53" fmla="*/ 0 h 633"/>
                  <a:gd name="T54" fmla="*/ 0 w 282"/>
                  <a:gd name="T55" fmla="*/ 0 h 633"/>
                  <a:gd name="T56" fmla="*/ 0 w 282"/>
                  <a:gd name="T57" fmla="*/ 0 h 633"/>
                  <a:gd name="T58" fmla="*/ 0 w 282"/>
                  <a:gd name="T59" fmla="*/ 0 h 633"/>
                  <a:gd name="T60" fmla="*/ 0 w 282"/>
                  <a:gd name="T61" fmla="*/ 0 h 633"/>
                  <a:gd name="T62" fmla="*/ 0 w 282"/>
                  <a:gd name="T63" fmla="*/ 0 h 633"/>
                  <a:gd name="T64" fmla="*/ 0 w 282"/>
                  <a:gd name="T65" fmla="*/ 0 h 633"/>
                  <a:gd name="T66" fmla="*/ 0 w 282"/>
                  <a:gd name="T67" fmla="*/ 0 h 633"/>
                  <a:gd name="T68" fmla="*/ 0 w 282"/>
                  <a:gd name="T69" fmla="*/ 0 h 633"/>
                  <a:gd name="T70" fmla="*/ 0 w 282"/>
                  <a:gd name="T71" fmla="*/ 0 h 633"/>
                  <a:gd name="T72" fmla="*/ 0 w 282"/>
                  <a:gd name="T73" fmla="*/ 0 h 633"/>
                  <a:gd name="T74" fmla="*/ 0 w 282"/>
                  <a:gd name="T75" fmla="*/ 0 h 633"/>
                  <a:gd name="T76" fmla="*/ 0 w 282"/>
                  <a:gd name="T77" fmla="*/ 0 h 633"/>
                  <a:gd name="T78" fmla="*/ 0 w 282"/>
                  <a:gd name="T79" fmla="*/ 0 h 633"/>
                  <a:gd name="T80" fmla="*/ 0 w 282"/>
                  <a:gd name="T81" fmla="*/ 0 h 633"/>
                  <a:gd name="T82" fmla="*/ 0 w 282"/>
                  <a:gd name="T83" fmla="*/ 0 h 633"/>
                  <a:gd name="T84" fmla="*/ 0 w 282"/>
                  <a:gd name="T85" fmla="*/ 0 h 633"/>
                  <a:gd name="T86" fmla="*/ 0 w 282"/>
                  <a:gd name="T87" fmla="*/ 0 h 633"/>
                  <a:gd name="T88" fmla="*/ 0 w 282"/>
                  <a:gd name="T89" fmla="*/ 0 h 633"/>
                  <a:gd name="T90" fmla="*/ 0 w 282"/>
                  <a:gd name="T91" fmla="*/ 0 h 633"/>
                  <a:gd name="T92" fmla="*/ 0 w 282"/>
                  <a:gd name="T93" fmla="*/ 0 h 633"/>
                  <a:gd name="T94" fmla="*/ 0 w 282"/>
                  <a:gd name="T95" fmla="*/ 0 h 633"/>
                  <a:gd name="T96" fmla="*/ 0 w 282"/>
                  <a:gd name="T97" fmla="*/ 0 h 633"/>
                  <a:gd name="T98" fmla="*/ 0 w 282"/>
                  <a:gd name="T99" fmla="*/ 0 h 633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282"/>
                  <a:gd name="T151" fmla="*/ 0 h 633"/>
                  <a:gd name="T152" fmla="*/ 282 w 282"/>
                  <a:gd name="T153" fmla="*/ 633 h 633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282" h="633">
                    <a:moveTo>
                      <a:pt x="69" y="629"/>
                    </a:moveTo>
                    <a:lnTo>
                      <a:pt x="48" y="588"/>
                    </a:lnTo>
                    <a:lnTo>
                      <a:pt x="31" y="546"/>
                    </a:lnTo>
                    <a:lnTo>
                      <a:pt x="17" y="505"/>
                    </a:lnTo>
                    <a:lnTo>
                      <a:pt x="8" y="463"/>
                    </a:lnTo>
                    <a:lnTo>
                      <a:pt x="3" y="422"/>
                    </a:lnTo>
                    <a:lnTo>
                      <a:pt x="0" y="380"/>
                    </a:lnTo>
                    <a:lnTo>
                      <a:pt x="3" y="339"/>
                    </a:lnTo>
                    <a:lnTo>
                      <a:pt x="10" y="299"/>
                    </a:lnTo>
                    <a:lnTo>
                      <a:pt x="21" y="259"/>
                    </a:lnTo>
                    <a:lnTo>
                      <a:pt x="36" y="220"/>
                    </a:lnTo>
                    <a:lnTo>
                      <a:pt x="55" y="181"/>
                    </a:lnTo>
                    <a:lnTo>
                      <a:pt x="81" y="143"/>
                    </a:lnTo>
                    <a:lnTo>
                      <a:pt x="111" y="106"/>
                    </a:lnTo>
                    <a:lnTo>
                      <a:pt x="145" y="69"/>
                    </a:lnTo>
                    <a:lnTo>
                      <a:pt x="165" y="52"/>
                    </a:lnTo>
                    <a:lnTo>
                      <a:pt x="185" y="34"/>
                    </a:lnTo>
                    <a:lnTo>
                      <a:pt x="206" y="17"/>
                    </a:lnTo>
                    <a:lnTo>
                      <a:pt x="230" y="0"/>
                    </a:lnTo>
                    <a:lnTo>
                      <a:pt x="215" y="11"/>
                    </a:lnTo>
                    <a:lnTo>
                      <a:pt x="199" y="26"/>
                    </a:lnTo>
                    <a:lnTo>
                      <a:pt x="181" y="46"/>
                    </a:lnTo>
                    <a:lnTo>
                      <a:pt x="162" y="68"/>
                    </a:lnTo>
                    <a:lnTo>
                      <a:pt x="143" y="92"/>
                    </a:lnTo>
                    <a:lnTo>
                      <a:pt x="123" y="121"/>
                    </a:lnTo>
                    <a:lnTo>
                      <a:pt x="106" y="152"/>
                    </a:lnTo>
                    <a:lnTo>
                      <a:pt x="89" y="185"/>
                    </a:lnTo>
                    <a:lnTo>
                      <a:pt x="73" y="220"/>
                    </a:lnTo>
                    <a:lnTo>
                      <a:pt x="60" y="256"/>
                    </a:lnTo>
                    <a:lnTo>
                      <a:pt x="50" y="291"/>
                    </a:lnTo>
                    <a:lnTo>
                      <a:pt x="44" y="330"/>
                    </a:lnTo>
                    <a:lnTo>
                      <a:pt x="42" y="368"/>
                    </a:lnTo>
                    <a:lnTo>
                      <a:pt x="43" y="407"/>
                    </a:lnTo>
                    <a:lnTo>
                      <a:pt x="46" y="426"/>
                    </a:lnTo>
                    <a:lnTo>
                      <a:pt x="50" y="446"/>
                    </a:lnTo>
                    <a:lnTo>
                      <a:pt x="55" y="464"/>
                    </a:lnTo>
                    <a:lnTo>
                      <a:pt x="62" y="484"/>
                    </a:lnTo>
                    <a:lnTo>
                      <a:pt x="65" y="454"/>
                    </a:lnTo>
                    <a:lnTo>
                      <a:pt x="71" y="428"/>
                    </a:lnTo>
                    <a:lnTo>
                      <a:pt x="77" y="405"/>
                    </a:lnTo>
                    <a:lnTo>
                      <a:pt x="85" y="384"/>
                    </a:lnTo>
                    <a:lnTo>
                      <a:pt x="95" y="365"/>
                    </a:lnTo>
                    <a:lnTo>
                      <a:pt x="104" y="348"/>
                    </a:lnTo>
                    <a:lnTo>
                      <a:pt x="127" y="318"/>
                    </a:lnTo>
                    <a:lnTo>
                      <a:pt x="173" y="265"/>
                    </a:lnTo>
                    <a:lnTo>
                      <a:pt x="195" y="238"/>
                    </a:lnTo>
                    <a:lnTo>
                      <a:pt x="215" y="209"/>
                    </a:lnTo>
                    <a:lnTo>
                      <a:pt x="188" y="259"/>
                    </a:lnTo>
                    <a:lnTo>
                      <a:pt x="165" y="306"/>
                    </a:lnTo>
                    <a:lnTo>
                      <a:pt x="146" y="349"/>
                    </a:lnTo>
                    <a:lnTo>
                      <a:pt x="133" y="388"/>
                    </a:lnTo>
                    <a:lnTo>
                      <a:pt x="124" y="423"/>
                    </a:lnTo>
                    <a:lnTo>
                      <a:pt x="119" y="456"/>
                    </a:lnTo>
                    <a:lnTo>
                      <a:pt x="120" y="484"/>
                    </a:lnTo>
                    <a:lnTo>
                      <a:pt x="123" y="496"/>
                    </a:lnTo>
                    <a:lnTo>
                      <a:pt x="127" y="509"/>
                    </a:lnTo>
                    <a:lnTo>
                      <a:pt x="130" y="505"/>
                    </a:lnTo>
                    <a:lnTo>
                      <a:pt x="134" y="499"/>
                    </a:lnTo>
                    <a:lnTo>
                      <a:pt x="139" y="491"/>
                    </a:lnTo>
                    <a:lnTo>
                      <a:pt x="146" y="483"/>
                    </a:lnTo>
                    <a:lnTo>
                      <a:pt x="161" y="462"/>
                    </a:lnTo>
                    <a:lnTo>
                      <a:pt x="179" y="437"/>
                    </a:lnTo>
                    <a:lnTo>
                      <a:pt x="201" y="412"/>
                    </a:lnTo>
                    <a:lnTo>
                      <a:pt x="226" y="388"/>
                    </a:lnTo>
                    <a:lnTo>
                      <a:pt x="253" y="368"/>
                    </a:lnTo>
                    <a:lnTo>
                      <a:pt x="268" y="359"/>
                    </a:lnTo>
                    <a:lnTo>
                      <a:pt x="282" y="353"/>
                    </a:lnTo>
                    <a:lnTo>
                      <a:pt x="268" y="364"/>
                    </a:lnTo>
                    <a:lnTo>
                      <a:pt x="255" y="375"/>
                    </a:lnTo>
                    <a:lnTo>
                      <a:pt x="233" y="396"/>
                    </a:lnTo>
                    <a:lnTo>
                      <a:pt x="215" y="419"/>
                    </a:lnTo>
                    <a:lnTo>
                      <a:pt x="201" y="442"/>
                    </a:lnTo>
                    <a:lnTo>
                      <a:pt x="192" y="464"/>
                    </a:lnTo>
                    <a:lnTo>
                      <a:pt x="185" y="489"/>
                    </a:lnTo>
                    <a:lnTo>
                      <a:pt x="183" y="515"/>
                    </a:lnTo>
                    <a:lnTo>
                      <a:pt x="184" y="542"/>
                    </a:lnTo>
                    <a:lnTo>
                      <a:pt x="198" y="533"/>
                    </a:lnTo>
                    <a:lnTo>
                      <a:pt x="211" y="527"/>
                    </a:lnTo>
                    <a:lnTo>
                      <a:pt x="224" y="522"/>
                    </a:lnTo>
                    <a:lnTo>
                      <a:pt x="237" y="519"/>
                    </a:lnTo>
                    <a:lnTo>
                      <a:pt x="249" y="517"/>
                    </a:lnTo>
                    <a:lnTo>
                      <a:pt x="260" y="516"/>
                    </a:lnTo>
                    <a:lnTo>
                      <a:pt x="270" y="517"/>
                    </a:lnTo>
                    <a:lnTo>
                      <a:pt x="280" y="520"/>
                    </a:lnTo>
                    <a:lnTo>
                      <a:pt x="263" y="530"/>
                    </a:lnTo>
                    <a:lnTo>
                      <a:pt x="247" y="540"/>
                    </a:lnTo>
                    <a:lnTo>
                      <a:pt x="233" y="548"/>
                    </a:lnTo>
                    <a:lnTo>
                      <a:pt x="221" y="557"/>
                    </a:lnTo>
                    <a:lnTo>
                      <a:pt x="201" y="573"/>
                    </a:lnTo>
                    <a:lnTo>
                      <a:pt x="184" y="587"/>
                    </a:lnTo>
                    <a:lnTo>
                      <a:pt x="157" y="612"/>
                    </a:lnTo>
                    <a:lnTo>
                      <a:pt x="143" y="624"/>
                    </a:lnTo>
                    <a:lnTo>
                      <a:pt x="127" y="633"/>
                    </a:lnTo>
                    <a:lnTo>
                      <a:pt x="124" y="633"/>
                    </a:lnTo>
                    <a:lnTo>
                      <a:pt x="118" y="632"/>
                    </a:lnTo>
                    <a:lnTo>
                      <a:pt x="109" y="632"/>
                    </a:lnTo>
                    <a:lnTo>
                      <a:pt x="98" y="631"/>
                    </a:lnTo>
                    <a:lnTo>
                      <a:pt x="79" y="630"/>
                    </a:lnTo>
                    <a:lnTo>
                      <a:pt x="73" y="629"/>
                    </a:lnTo>
                    <a:lnTo>
                      <a:pt x="69" y="629"/>
                    </a:lnTo>
                    <a:close/>
                  </a:path>
                </a:pathLst>
              </a:custGeom>
              <a:solidFill>
                <a:srgbClr val="FF40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71" name="Freeform 255">
                <a:extLst>
                  <a:ext uri="{FF2B5EF4-FFF2-40B4-BE49-F238E27FC236}">
                    <a16:creationId xmlns:a16="http://schemas.microsoft.com/office/drawing/2014/main" id="{9FC55138-DA48-C1EB-CB72-18984BC2FA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73" y="2618"/>
                <a:ext cx="95" cy="222"/>
              </a:xfrm>
              <a:custGeom>
                <a:avLst/>
                <a:gdLst>
                  <a:gd name="T0" fmla="*/ 0 w 285"/>
                  <a:gd name="T1" fmla="*/ 0 h 666"/>
                  <a:gd name="T2" fmla="*/ 0 w 285"/>
                  <a:gd name="T3" fmla="*/ 0 h 666"/>
                  <a:gd name="T4" fmla="*/ 0 w 285"/>
                  <a:gd name="T5" fmla="*/ 0 h 666"/>
                  <a:gd name="T6" fmla="*/ 0 w 285"/>
                  <a:gd name="T7" fmla="*/ 0 h 666"/>
                  <a:gd name="T8" fmla="*/ 0 w 285"/>
                  <a:gd name="T9" fmla="*/ 0 h 666"/>
                  <a:gd name="T10" fmla="*/ 0 w 285"/>
                  <a:gd name="T11" fmla="*/ 0 h 666"/>
                  <a:gd name="T12" fmla="*/ 0 w 285"/>
                  <a:gd name="T13" fmla="*/ 0 h 666"/>
                  <a:gd name="T14" fmla="*/ 0 w 285"/>
                  <a:gd name="T15" fmla="*/ 0 h 666"/>
                  <a:gd name="T16" fmla="*/ 0 w 285"/>
                  <a:gd name="T17" fmla="*/ 0 h 666"/>
                  <a:gd name="T18" fmla="*/ 0 w 285"/>
                  <a:gd name="T19" fmla="*/ 0 h 666"/>
                  <a:gd name="T20" fmla="*/ 0 w 285"/>
                  <a:gd name="T21" fmla="*/ 0 h 666"/>
                  <a:gd name="T22" fmla="*/ 0 w 285"/>
                  <a:gd name="T23" fmla="*/ 0 h 666"/>
                  <a:gd name="T24" fmla="*/ 0 w 285"/>
                  <a:gd name="T25" fmla="*/ 0 h 666"/>
                  <a:gd name="T26" fmla="*/ 0 w 285"/>
                  <a:gd name="T27" fmla="*/ 0 h 666"/>
                  <a:gd name="T28" fmla="*/ 0 w 285"/>
                  <a:gd name="T29" fmla="*/ 0 h 666"/>
                  <a:gd name="T30" fmla="*/ 0 w 285"/>
                  <a:gd name="T31" fmla="*/ 0 h 666"/>
                  <a:gd name="T32" fmla="*/ 0 w 285"/>
                  <a:gd name="T33" fmla="*/ 0 h 666"/>
                  <a:gd name="T34" fmla="*/ 0 w 285"/>
                  <a:gd name="T35" fmla="*/ 0 h 666"/>
                  <a:gd name="T36" fmla="*/ 0 w 285"/>
                  <a:gd name="T37" fmla="*/ 0 h 666"/>
                  <a:gd name="T38" fmla="*/ 0 w 285"/>
                  <a:gd name="T39" fmla="*/ 0 h 666"/>
                  <a:gd name="T40" fmla="*/ 0 w 285"/>
                  <a:gd name="T41" fmla="*/ 0 h 666"/>
                  <a:gd name="T42" fmla="*/ 0 w 285"/>
                  <a:gd name="T43" fmla="*/ 0 h 666"/>
                  <a:gd name="T44" fmla="*/ 0 w 285"/>
                  <a:gd name="T45" fmla="*/ 0 h 666"/>
                  <a:gd name="T46" fmla="*/ 0 w 285"/>
                  <a:gd name="T47" fmla="*/ 0 h 666"/>
                  <a:gd name="T48" fmla="*/ 0 w 285"/>
                  <a:gd name="T49" fmla="*/ 0 h 666"/>
                  <a:gd name="T50" fmla="*/ 0 w 285"/>
                  <a:gd name="T51" fmla="*/ 0 h 666"/>
                  <a:gd name="T52" fmla="*/ 0 w 285"/>
                  <a:gd name="T53" fmla="*/ 0 h 666"/>
                  <a:gd name="T54" fmla="*/ 0 w 285"/>
                  <a:gd name="T55" fmla="*/ 0 h 666"/>
                  <a:gd name="T56" fmla="*/ 0 w 285"/>
                  <a:gd name="T57" fmla="*/ 0 h 666"/>
                  <a:gd name="T58" fmla="*/ 0 w 285"/>
                  <a:gd name="T59" fmla="*/ 0 h 666"/>
                  <a:gd name="T60" fmla="*/ 0 w 285"/>
                  <a:gd name="T61" fmla="*/ 0 h 666"/>
                  <a:gd name="T62" fmla="*/ 0 w 285"/>
                  <a:gd name="T63" fmla="*/ 0 h 666"/>
                  <a:gd name="T64" fmla="*/ 0 w 285"/>
                  <a:gd name="T65" fmla="*/ 0 h 666"/>
                  <a:gd name="T66" fmla="*/ 0 w 285"/>
                  <a:gd name="T67" fmla="*/ 0 h 666"/>
                  <a:gd name="T68" fmla="*/ 0 w 285"/>
                  <a:gd name="T69" fmla="*/ 0 h 666"/>
                  <a:gd name="T70" fmla="*/ 0 w 285"/>
                  <a:gd name="T71" fmla="*/ 0 h 666"/>
                  <a:gd name="T72" fmla="*/ 0 w 285"/>
                  <a:gd name="T73" fmla="*/ 0 h 666"/>
                  <a:gd name="T74" fmla="*/ 0 w 285"/>
                  <a:gd name="T75" fmla="*/ 0 h 666"/>
                  <a:gd name="T76" fmla="*/ 0 w 285"/>
                  <a:gd name="T77" fmla="*/ 0 h 666"/>
                  <a:gd name="T78" fmla="*/ 0 w 285"/>
                  <a:gd name="T79" fmla="*/ 0 h 666"/>
                  <a:gd name="T80" fmla="*/ 0 w 285"/>
                  <a:gd name="T81" fmla="*/ 0 h 666"/>
                  <a:gd name="T82" fmla="*/ 0 w 285"/>
                  <a:gd name="T83" fmla="*/ 0 h 666"/>
                  <a:gd name="T84" fmla="*/ 0 w 285"/>
                  <a:gd name="T85" fmla="*/ 0 h 666"/>
                  <a:gd name="T86" fmla="*/ 0 w 285"/>
                  <a:gd name="T87" fmla="*/ 0 h 66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285"/>
                  <a:gd name="T133" fmla="*/ 0 h 666"/>
                  <a:gd name="T134" fmla="*/ 285 w 285"/>
                  <a:gd name="T135" fmla="*/ 666 h 66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285" h="666">
                    <a:moveTo>
                      <a:pt x="285" y="666"/>
                    </a:moveTo>
                    <a:lnTo>
                      <a:pt x="240" y="640"/>
                    </a:lnTo>
                    <a:lnTo>
                      <a:pt x="197" y="612"/>
                    </a:lnTo>
                    <a:lnTo>
                      <a:pt x="159" y="581"/>
                    </a:lnTo>
                    <a:lnTo>
                      <a:pt x="124" y="547"/>
                    </a:lnTo>
                    <a:lnTo>
                      <a:pt x="94" y="512"/>
                    </a:lnTo>
                    <a:lnTo>
                      <a:pt x="68" y="473"/>
                    </a:lnTo>
                    <a:lnTo>
                      <a:pt x="46" y="433"/>
                    </a:lnTo>
                    <a:lnTo>
                      <a:pt x="27" y="391"/>
                    </a:lnTo>
                    <a:lnTo>
                      <a:pt x="14" y="346"/>
                    </a:lnTo>
                    <a:lnTo>
                      <a:pt x="5" y="302"/>
                    </a:lnTo>
                    <a:lnTo>
                      <a:pt x="0" y="254"/>
                    </a:lnTo>
                    <a:lnTo>
                      <a:pt x="0" y="205"/>
                    </a:lnTo>
                    <a:lnTo>
                      <a:pt x="5" y="156"/>
                    </a:lnTo>
                    <a:lnTo>
                      <a:pt x="15" y="104"/>
                    </a:lnTo>
                    <a:lnTo>
                      <a:pt x="31" y="52"/>
                    </a:lnTo>
                    <a:lnTo>
                      <a:pt x="40" y="26"/>
                    </a:lnTo>
                    <a:lnTo>
                      <a:pt x="51" y="0"/>
                    </a:lnTo>
                    <a:lnTo>
                      <a:pt x="46" y="16"/>
                    </a:lnTo>
                    <a:lnTo>
                      <a:pt x="42" y="39"/>
                    </a:lnTo>
                    <a:lnTo>
                      <a:pt x="38" y="65"/>
                    </a:lnTo>
                    <a:lnTo>
                      <a:pt x="36" y="93"/>
                    </a:lnTo>
                    <a:lnTo>
                      <a:pt x="34" y="125"/>
                    </a:lnTo>
                    <a:lnTo>
                      <a:pt x="34" y="158"/>
                    </a:lnTo>
                    <a:lnTo>
                      <a:pt x="35" y="194"/>
                    </a:lnTo>
                    <a:lnTo>
                      <a:pt x="38" y="231"/>
                    </a:lnTo>
                    <a:lnTo>
                      <a:pt x="43" y="268"/>
                    </a:lnTo>
                    <a:lnTo>
                      <a:pt x="51" y="307"/>
                    </a:lnTo>
                    <a:lnTo>
                      <a:pt x="61" y="342"/>
                    </a:lnTo>
                    <a:lnTo>
                      <a:pt x="73" y="378"/>
                    </a:lnTo>
                    <a:lnTo>
                      <a:pt x="88" y="413"/>
                    </a:lnTo>
                    <a:lnTo>
                      <a:pt x="106" y="445"/>
                    </a:lnTo>
                    <a:lnTo>
                      <a:pt x="127" y="475"/>
                    </a:lnTo>
                    <a:lnTo>
                      <a:pt x="151" y="501"/>
                    </a:lnTo>
                    <a:lnTo>
                      <a:pt x="140" y="473"/>
                    </a:lnTo>
                    <a:lnTo>
                      <a:pt x="130" y="446"/>
                    </a:lnTo>
                    <a:lnTo>
                      <a:pt x="124" y="423"/>
                    </a:lnTo>
                    <a:lnTo>
                      <a:pt x="118" y="399"/>
                    </a:lnTo>
                    <a:lnTo>
                      <a:pt x="115" y="377"/>
                    </a:lnTo>
                    <a:lnTo>
                      <a:pt x="112" y="356"/>
                    </a:lnTo>
                    <a:lnTo>
                      <a:pt x="112" y="319"/>
                    </a:lnTo>
                    <a:lnTo>
                      <a:pt x="116" y="283"/>
                    </a:lnTo>
                    <a:lnTo>
                      <a:pt x="121" y="250"/>
                    </a:lnTo>
                    <a:lnTo>
                      <a:pt x="132" y="186"/>
                    </a:lnTo>
                    <a:lnTo>
                      <a:pt x="133" y="216"/>
                    </a:lnTo>
                    <a:lnTo>
                      <a:pt x="135" y="245"/>
                    </a:lnTo>
                    <a:lnTo>
                      <a:pt x="137" y="272"/>
                    </a:lnTo>
                    <a:lnTo>
                      <a:pt x="139" y="298"/>
                    </a:lnTo>
                    <a:lnTo>
                      <a:pt x="143" y="323"/>
                    </a:lnTo>
                    <a:lnTo>
                      <a:pt x="146" y="344"/>
                    </a:lnTo>
                    <a:lnTo>
                      <a:pt x="150" y="365"/>
                    </a:lnTo>
                    <a:lnTo>
                      <a:pt x="154" y="384"/>
                    </a:lnTo>
                    <a:lnTo>
                      <a:pt x="159" y="403"/>
                    </a:lnTo>
                    <a:lnTo>
                      <a:pt x="165" y="419"/>
                    </a:lnTo>
                    <a:lnTo>
                      <a:pt x="170" y="434"/>
                    </a:lnTo>
                    <a:lnTo>
                      <a:pt x="176" y="447"/>
                    </a:lnTo>
                    <a:lnTo>
                      <a:pt x="183" y="460"/>
                    </a:lnTo>
                    <a:lnTo>
                      <a:pt x="189" y="470"/>
                    </a:lnTo>
                    <a:lnTo>
                      <a:pt x="198" y="480"/>
                    </a:lnTo>
                    <a:lnTo>
                      <a:pt x="205" y="488"/>
                    </a:lnTo>
                    <a:lnTo>
                      <a:pt x="205" y="483"/>
                    </a:lnTo>
                    <a:lnTo>
                      <a:pt x="207" y="476"/>
                    </a:lnTo>
                    <a:lnTo>
                      <a:pt x="207" y="467"/>
                    </a:lnTo>
                    <a:lnTo>
                      <a:pt x="208" y="457"/>
                    </a:lnTo>
                    <a:lnTo>
                      <a:pt x="208" y="445"/>
                    </a:lnTo>
                    <a:lnTo>
                      <a:pt x="209" y="431"/>
                    </a:lnTo>
                    <a:lnTo>
                      <a:pt x="212" y="400"/>
                    </a:lnTo>
                    <a:lnTo>
                      <a:pt x="216" y="368"/>
                    </a:lnTo>
                    <a:lnTo>
                      <a:pt x="223" y="336"/>
                    </a:lnTo>
                    <a:lnTo>
                      <a:pt x="231" y="304"/>
                    </a:lnTo>
                    <a:lnTo>
                      <a:pt x="245" y="277"/>
                    </a:lnTo>
                    <a:lnTo>
                      <a:pt x="236" y="299"/>
                    </a:lnTo>
                    <a:lnTo>
                      <a:pt x="231" y="324"/>
                    </a:lnTo>
                    <a:lnTo>
                      <a:pt x="229" y="352"/>
                    </a:lnTo>
                    <a:lnTo>
                      <a:pt x="229" y="383"/>
                    </a:lnTo>
                    <a:lnTo>
                      <a:pt x="230" y="415"/>
                    </a:lnTo>
                    <a:lnTo>
                      <a:pt x="234" y="449"/>
                    </a:lnTo>
                    <a:lnTo>
                      <a:pt x="243" y="514"/>
                    </a:lnTo>
                    <a:lnTo>
                      <a:pt x="250" y="545"/>
                    </a:lnTo>
                    <a:lnTo>
                      <a:pt x="256" y="575"/>
                    </a:lnTo>
                    <a:lnTo>
                      <a:pt x="262" y="601"/>
                    </a:lnTo>
                    <a:lnTo>
                      <a:pt x="268" y="624"/>
                    </a:lnTo>
                    <a:lnTo>
                      <a:pt x="274" y="643"/>
                    </a:lnTo>
                    <a:lnTo>
                      <a:pt x="277" y="650"/>
                    </a:lnTo>
                    <a:lnTo>
                      <a:pt x="279" y="656"/>
                    </a:lnTo>
                    <a:lnTo>
                      <a:pt x="281" y="661"/>
                    </a:lnTo>
                    <a:lnTo>
                      <a:pt x="283" y="665"/>
                    </a:lnTo>
                    <a:lnTo>
                      <a:pt x="284" y="666"/>
                    </a:lnTo>
                    <a:lnTo>
                      <a:pt x="285" y="666"/>
                    </a:lnTo>
                    <a:close/>
                  </a:path>
                </a:pathLst>
              </a:custGeom>
              <a:solidFill>
                <a:srgbClr val="DE1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</p:grpSp>
        <p:sp>
          <p:nvSpPr>
            <p:cNvPr id="58443" name="Text Box 255">
              <a:extLst>
                <a:ext uri="{FF2B5EF4-FFF2-40B4-BE49-F238E27FC236}">
                  <a16:creationId xmlns:a16="http://schemas.microsoft.com/office/drawing/2014/main" id="{38E3DB22-A9B9-2482-2C64-5850482EB8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5" y="981"/>
              <a:ext cx="861" cy="288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None/>
                <a:defRPr/>
              </a:pPr>
              <a:r>
                <a:rPr lang="es-ES" altLang="en-US" sz="2400" b="1" kern="0">
                  <a:solidFill>
                    <a:prstClr val="black"/>
                  </a:solidFill>
                  <a:latin typeface="Arial" panose="020B0604020202020204" pitchFamily="34" charset="0"/>
                </a:rPr>
                <a:t>go over</a:t>
              </a:r>
            </a:p>
          </p:txBody>
        </p:sp>
      </p:grpSp>
      <p:grpSp>
        <p:nvGrpSpPr>
          <p:cNvPr id="16" name="Group 287">
            <a:extLst>
              <a:ext uri="{FF2B5EF4-FFF2-40B4-BE49-F238E27FC236}">
                <a16:creationId xmlns:a16="http://schemas.microsoft.com/office/drawing/2014/main" id="{98719974-8B17-1D6B-1254-0F2F5A530BE9}"/>
              </a:ext>
            </a:extLst>
          </p:cNvPr>
          <p:cNvGrpSpPr>
            <a:grpSpLocks/>
          </p:cNvGrpSpPr>
          <p:nvPr/>
        </p:nvGrpSpPr>
        <p:grpSpPr bwMode="auto">
          <a:xfrm>
            <a:off x="6191251" y="381001"/>
            <a:ext cx="2047875" cy="1806575"/>
            <a:chOff x="748" y="572"/>
            <a:chExt cx="1290" cy="1138"/>
          </a:xfrm>
        </p:grpSpPr>
        <p:grpSp>
          <p:nvGrpSpPr>
            <p:cNvPr id="5154" name="Group 228">
              <a:extLst>
                <a:ext uri="{FF2B5EF4-FFF2-40B4-BE49-F238E27FC236}">
                  <a16:creationId xmlns:a16="http://schemas.microsoft.com/office/drawing/2014/main" id="{5350543F-D053-BFC2-4236-9E002782A09B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748" y="572"/>
              <a:ext cx="1179" cy="1138"/>
              <a:chOff x="2381" y="2523"/>
              <a:chExt cx="430" cy="415"/>
            </a:xfrm>
          </p:grpSpPr>
          <p:sp>
            <p:nvSpPr>
              <p:cNvPr id="58414" name="AutoShape 227">
                <a:extLst>
                  <a:ext uri="{FF2B5EF4-FFF2-40B4-BE49-F238E27FC236}">
                    <a16:creationId xmlns:a16="http://schemas.microsoft.com/office/drawing/2014/main" id="{A0303B19-C7FF-4806-6945-AB202993345C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2381" y="2523"/>
                <a:ext cx="430" cy="4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15" name="Freeform 229">
                <a:extLst>
                  <a:ext uri="{FF2B5EF4-FFF2-40B4-BE49-F238E27FC236}">
                    <a16:creationId xmlns:a16="http://schemas.microsoft.com/office/drawing/2014/main" id="{32F280F4-4057-2234-C961-CE57D68F01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523"/>
                <a:ext cx="365" cy="403"/>
              </a:xfrm>
              <a:custGeom>
                <a:avLst/>
                <a:gdLst>
                  <a:gd name="T0" fmla="*/ 0 w 1096"/>
                  <a:gd name="T1" fmla="*/ 0 h 1208"/>
                  <a:gd name="T2" fmla="*/ 0 w 1096"/>
                  <a:gd name="T3" fmla="*/ 0 h 1208"/>
                  <a:gd name="T4" fmla="*/ 0 w 1096"/>
                  <a:gd name="T5" fmla="*/ 0 h 1208"/>
                  <a:gd name="T6" fmla="*/ 0 w 1096"/>
                  <a:gd name="T7" fmla="*/ 0 h 1208"/>
                  <a:gd name="T8" fmla="*/ 0 w 1096"/>
                  <a:gd name="T9" fmla="*/ 0 h 1208"/>
                  <a:gd name="T10" fmla="*/ 0 w 1096"/>
                  <a:gd name="T11" fmla="*/ 0 h 1208"/>
                  <a:gd name="T12" fmla="*/ 0 w 1096"/>
                  <a:gd name="T13" fmla="*/ 0 h 1208"/>
                  <a:gd name="T14" fmla="*/ 0 w 1096"/>
                  <a:gd name="T15" fmla="*/ 0 h 1208"/>
                  <a:gd name="T16" fmla="*/ 0 w 1096"/>
                  <a:gd name="T17" fmla="*/ 0 h 1208"/>
                  <a:gd name="T18" fmla="*/ 0 w 1096"/>
                  <a:gd name="T19" fmla="*/ 0 h 1208"/>
                  <a:gd name="T20" fmla="*/ 0 w 1096"/>
                  <a:gd name="T21" fmla="*/ 0 h 1208"/>
                  <a:gd name="T22" fmla="*/ 0 w 1096"/>
                  <a:gd name="T23" fmla="*/ 0 h 1208"/>
                  <a:gd name="T24" fmla="*/ 0 w 1096"/>
                  <a:gd name="T25" fmla="*/ 0 h 1208"/>
                  <a:gd name="T26" fmla="*/ 0 w 1096"/>
                  <a:gd name="T27" fmla="*/ 0 h 1208"/>
                  <a:gd name="T28" fmla="*/ 0 w 1096"/>
                  <a:gd name="T29" fmla="*/ 0 h 1208"/>
                  <a:gd name="T30" fmla="*/ 0 w 1096"/>
                  <a:gd name="T31" fmla="*/ 0 h 1208"/>
                  <a:gd name="T32" fmla="*/ 0 w 1096"/>
                  <a:gd name="T33" fmla="*/ 0 h 1208"/>
                  <a:gd name="T34" fmla="*/ 0 w 1096"/>
                  <a:gd name="T35" fmla="*/ 0 h 1208"/>
                  <a:gd name="T36" fmla="*/ 0 w 1096"/>
                  <a:gd name="T37" fmla="*/ 0 h 1208"/>
                  <a:gd name="T38" fmla="*/ 0 w 1096"/>
                  <a:gd name="T39" fmla="*/ 0 h 1208"/>
                  <a:gd name="T40" fmla="*/ 0 w 1096"/>
                  <a:gd name="T41" fmla="*/ 0 h 1208"/>
                  <a:gd name="T42" fmla="*/ 0 w 1096"/>
                  <a:gd name="T43" fmla="*/ 0 h 1208"/>
                  <a:gd name="T44" fmla="*/ 0 w 1096"/>
                  <a:gd name="T45" fmla="*/ 0 h 1208"/>
                  <a:gd name="T46" fmla="*/ 0 w 1096"/>
                  <a:gd name="T47" fmla="*/ 0 h 1208"/>
                  <a:gd name="T48" fmla="*/ 0 w 1096"/>
                  <a:gd name="T49" fmla="*/ 0 h 1208"/>
                  <a:gd name="T50" fmla="*/ 0 w 1096"/>
                  <a:gd name="T51" fmla="*/ 0 h 1208"/>
                  <a:gd name="T52" fmla="*/ 0 w 1096"/>
                  <a:gd name="T53" fmla="*/ 0 h 1208"/>
                  <a:gd name="T54" fmla="*/ 0 w 1096"/>
                  <a:gd name="T55" fmla="*/ 0 h 1208"/>
                  <a:gd name="T56" fmla="*/ 0 w 1096"/>
                  <a:gd name="T57" fmla="*/ 0 h 1208"/>
                  <a:gd name="T58" fmla="*/ 0 w 1096"/>
                  <a:gd name="T59" fmla="*/ 0 h 1208"/>
                  <a:gd name="T60" fmla="*/ 0 w 1096"/>
                  <a:gd name="T61" fmla="*/ 0 h 1208"/>
                  <a:gd name="T62" fmla="*/ 0 w 1096"/>
                  <a:gd name="T63" fmla="*/ 0 h 1208"/>
                  <a:gd name="T64" fmla="*/ 0 w 1096"/>
                  <a:gd name="T65" fmla="*/ 0 h 1208"/>
                  <a:gd name="T66" fmla="*/ 0 w 1096"/>
                  <a:gd name="T67" fmla="*/ 0 h 1208"/>
                  <a:gd name="T68" fmla="*/ 0 w 1096"/>
                  <a:gd name="T69" fmla="*/ 0 h 1208"/>
                  <a:gd name="T70" fmla="*/ 0 w 1096"/>
                  <a:gd name="T71" fmla="*/ 0 h 1208"/>
                  <a:gd name="T72" fmla="*/ 0 w 1096"/>
                  <a:gd name="T73" fmla="*/ 0 h 1208"/>
                  <a:gd name="T74" fmla="*/ 0 w 1096"/>
                  <a:gd name="T75" fmla="*/ 0 h 1208"/>
                  <a:gd name="T76" fmla="*/ 0 w 1096"/>
                  <a:gd name="T77" fmla="*/ 0 h 1208"/>
                  <a:gd name="T78" fmla="*/ 0 w 1096"/>
                  <a:gd name="T79" fmla="*/ 0 h 1208"/>
                  <a:gd name="T80" fmla="*/ 0 w 1096"/>
                  <a:gd name="T81" fmla="*/ 0 h 1208"/>
                  <a:gd name="T82" fmla="*/ 0 w 1096"/>
                  <a:gd name="T83" fmla="*/ 0 h 1208"/>
                  <a:gd name="T84" fmla="*/ 0 w 1096"/>
                  <a:gd name="T85" fmla="*/ 0 h 1208"/>
                  <a:gd name="T86" fmla="*/ 0 w 1096"/>
                  <a:gd name="T87" fmla="*/ 0 h 1208"/>
                  <a:gd name="T88" fmla="*/ 0 w 1096"/>
                  <a:gd name="T89" fmla="*/ 0 h 1208"/>
                  <a:gd name="T90" fmla="*/ 0 w 1096"/>
                  <a:gd name="T91" fmla="*/ 0 h 1208"/>
                  <a:gd name="T92" fmla="*/ 0 w 1096"/>
                  <a:gd name="T93" fmla="*/ 0 h 1208"/>
                  <a:gd name="T94" fmla="*/ 0 w 1096"/>
                  <a:gd name="T95" fmla="*/ 0 h 1208"/>
                  <a:gd name="T96" fmla="*/ 0 w 1096"/>
                  <a:gd name="T97" fmla="*/ 0 h 1208"/>
                  <a:gd name="T98" fmla="*/ 0 w 1096"/>
                  <a:gd name="T99" fmla="*/ 0 h 1208"/>
                  <a:gd name="T100" fmla="*/ 0 w 1096"/>
                  <a:gd name="T101" fmla="*/ 0 h 1208"/>
                  <a:gd name="T102" fmla="*/ 0 w 1096"/>
                  <a:gd name="T103" fmla="*/ 0 h 1208"/>
                  <a:gd name="T104" fmla="*/ 0 w 1096"/>
                  <a:gd name="T105" fmla="*/ 0 h 1208"/>
                  <a:gd name="T106" fmla="*/ 0 w 1096"/>
                  <a:gd name="T107" fmla="*/ 0 h 120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1096"/>
                  <a:gd name="T163" fmla="*/ 0 h 1208"/>
                  <a:gd name="T164" fmla="*/ 1096 w 1096"/>
                  <a:gd name="T165" fmla="*/ 1208 h 1208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1096" h="1208">
                    <a:moveTo>
                      <a:pt x="0" y="1051"/>
                    </a:moveTo>
                    <a:lnTo>
                      <a:pt x="0" y="1066"/>
                    </a:lnTo>
                    <a:lnTo>
                      <a:pt x="66" y="1061"/>
                    </a:lnTo>
                    <a:lnTo>
                      <a:pt x="131" y="1054"/>
                    </a:lnTo>
                    <a:lnTo>
                      <a:pt x="160" y="1050"/>
                    </a:lnTo>
                    <a:lnTo>
                      <a:pt x="187" y="1046"/>
                    </a:lnTo>
                    <a:lnTo>
                      <a:pt x="212" y="1043"/>
                    </a:lnTo>
                    <a:lnTo>
                      <a:pt x="232" y="1041"/>
                    </a:lnTo>
                    <a:lnTo>
                      <a:pt x="246" y="1046"/>
                    </a:lnTo>
                    <a:lnTo>
                      <a:pt x="260" y="1050"/>
                    </a:lnTo>
                    <a:lnTo>
                      <a:pt x="272" y="1053"/>
                    </a:lnTo>
                    <a:lnTo>
                      <a:pt x="284" y="1053"/>
                    </a:lnTo>
                    <a:lnTo>
                      <a:pt x="298" y="1051"/>
                    </a:lnTo>
                    <a:lnTo>
                      <a:pt x="310" y="1049"/>
                    </a:lnTo>
                    <a:lnTo>
                      <a:pt x="324" y="1044"/>
                    </a:lnTo>
                    <a:lnTo>
                      <a:pt x="337" y="1037"/>
                    </a:lnTo>
                    <a:lnTo>
                      <a:pt x="348" y="1038"/>
                    </a:lnTo>
                    <a:lnTo>
                      <a:pt x="357" y="1043"/>
                    </a:lnTo>
                    <a:lnTo>
                      <a:pt x="365" y="1050"/>
                    </a:lnTo>
                    <a:lnTo>
                      <a:pt x="374" y="1057"/>
                    </a:lnTo>
                    <a:lnTo>
                      <a:pt x="399" y="1070"/>
                    </a:lnTo>
                    <a:lnTo>
                      <a:pt x="424" y="1078"/>
                    </a:lnTo>
                    <a:lnTo>
                      <a:pt x="451" y="1085"/>
                    </a:lnTo>
                    <a:lnTo>
                      <a:pt x="478" y="1088"/>
                    </a:lnTo>
                    <a:lnTo>
                      <a:pt x="482" y="1096"/>
                    </a:lnTo>
                    <a:lnTo>
                      <a:pt x="489" y="1104"/>
                    </a:lnTo>
                    <a:lnTo>
                      <a:pt x="502" y="1114"/>
                    </a:lnTo>
                    <a:lnTo>
                      <a:pt x="516" y="1125"/>
                    </a:lnTo>
                    <a:lnTo>
                      <a:pt x="534" y="1138"/>
                    </a:lnTo>
                    <a:lnTo>
                      <a:pt x="553" y="1149"/>
                    </a:lnTo>
                    <a:lnTo>
                      <a:pt x="595" y="1172"/>
                    </a:lnTo>
                    <a:lnTo>
                      <a:pt x="618" y="1182"/>
                    </a:lnTo>
                    <a:lnTo>
                      <a:pt x="640" y="1192"/>
                    </a:lnTo>
                    <a:lnTo>
                      <a:pt x="662" y="1200"/>
                    </a:lnTo>
                    <a:lnTo>
                      <a:pt x="683" y="1204"/>
                    </a:lnTo>
                    <a:lnTo>
                      <a:pt x="703" y="1208"/>
                    </a:lnTo>
                    <a:lnTo>
                      <a:pt x="720" y="1208"/>
                    </a:lnTo>
                    <a:lnTo>
                      <a:pt x="735" y="1206"/>
                    </a:lnTo>
                    <a:lnTo>
                      <a:pt x="747" y="1200"/>
                    </a:lnTo>
                    <a:lnTo>
                      <a:pt x="746" y="1188"/>
                    </a:lnTo>
                    <a:lnTo>
                      <a:pt x="741" y="1176"/>
                    </a:lnTo>
                    <a:lnTo>
                      <a:pt x="734" y="1165"/>
                    </a:lnTo>
                    <a:lnTo>
                      <a:pt x="723" y="1153"/>
                    </a:lnTo>
                    <a:lnTo>
                      <a:pt x="701" y="1132"/>
                    </a:lnTo>
                    <a:lnTo>
                      <a:pt x="689" y="1124"/>
                    </a:lnTo>
                    <a:lnTo>
                      <a:pt x="682" y="1118"/>
                    </a:lnTo>
                    <a:lnTo>
                      <a:pt x="715" y="1129"/>
                    </a:lnTo>
                    <a:lnTo>
                      <a:pt x="751" y="1141"/>
                    </a:lnTo>
                    <a:lnTo>
                      <a:pt x="790" y="1153"/>
                    </a:lnTo>
                    <a:lnTo>
                      <a:pt x="811" y="1156"/>
                    </a:lnTo>
                    <a:lnTo>
                      <a:pt x="832" y="1159"/>
                    </a:lnTo>
                    <a:lnTo>
                      <a:pt x="853" y="1159"/>
                    </a:lnTo>
                    <a:lnTo>
                      <a:pt x="874" y="1158"/>
                    </a:lnTo>
                    <a:lnTo>
                      <a:pt x="896" y="1153"/>
                    </a:lnTo>
                    <a:lnTo>
                      <a:pt x="917" y="1145"/>
                    </a:lnTo>
                    <a:lnTo>
                      <a:pt x="937" y="1135"/>
                    </a:lnTo>
                    <a:lnTo>
                      <a:pt x="957" y="1122"/>
                    </a:lnTo>
                    <a:lnTo>
                      <a:pt x="978" y="1104"/>
                    </a:lnTo>
                    <a:lnTo>
                      <a:pt x="998" y="1083"/>
                    </a:lnTo>
                    <a:lnTo>
                      <a:pt x="1002" y="1071"/>
                    </a:lnTo>
                    <a:lnTo>
                      <a:pt x="1006" y="1060"/>
                    </a:lnTo>
                    <a:lnTo>
                      <a:pt x="1007" y="1050"/>
                    </a:lnTo>
                    <a:lnTo>
                      <a:pt x="1009" y="1040"/>
                    </a:lnTo>
                    <a:lnTo>
                      <a:pt x="1006" y="1020"/>
                    </a:lnTo>
                    <a:lnTo>
                      <a:pt x="1004" y="1011"/>
                    </a:lnTo>
                    <a:lnTo>
                      <a:pt x="1001" y="998"/>
                    </a:lnTo>
                    <a:lnTo>
                      <a:pt x="999" y="990"/>
                    </a:lnTo>
                    <a:lnTo>
                      <a:pt x="995" y="982"/>
                    </a:lnTo>
                    <a:lnTo>
                      <a:pt x="989" y="975"/>
                    </a:lnTo>
                    <a:lnTo>
                      <a:pt x="980" y="967"/>
                    </a:lnTo>
                    <a:lnTo>
                      <a:pt x="969" y="961"/>
                    </a:lnTo>
                    <a:lnTo>
                      <a:pt x="956" y="956"/>
                    </a:lnTo>
                    <a:lnTo>
                      <a:pt x="940" y="951"/>
                    </a:lnTo>
                    <a:lnTo>
                      <a:pt x="921" y="948"/>
                    </a:lnTo>
                    <a:lnTo>
                      <a:pt x="901" y="945"/>
                    </a:lnTo>
                    <a:lnTo>
                      <a:pt x="877" y="944"/>
                    </a:lnTo>
                    <a:lnTo>
                      <a:pt x="851" y="944"/>
                    </a:lnTo>
                    <a:lnTo>
                      <a:pt x="823" y="946"/>
                    </a:lnTo>
                    <a:lnTo>
                      <a:pt x="791" y="950"/>
                    </a:lnTo>
                    <a:lnTo>
                      <a:pt x="757" y="955"/>
                    </a:lnTo>
                    <a:lnTo>
                      <a:pt x="720" y="962"/>
                    </a:lnTo>
                    <a:lnTo>
                      <a:pt x="681" y="972"/>
                    </a:lnTo>
                    <a:lnTo>
                      <a:pt x="683" y="970"/>
                    </a:lnTo>
                    <a:lnTo>
                      <a:pt x="689" y="965"/>
                    </a:lnTo>
                    <a:lnTo>
                      <a:pt x="702" y="957"/>
                    </a:lnTo>
                    <a:lnTo>
                      <a:pt x="715" y="948"/>
                    </a:lnTo>
                    <a:lnTo>
                      <a:pt x="734" y="936"/>
                    </a:lnTo>
                    <a:lnTo>
                      <a:pt x="753" y="923"/>
                    </a:lnTo>
                    <a:lnTo>
                      <a:pt x="796" y="896"/>
                    </a:lnTo>
                    <a:lnTo>
                      <a:pt x="840" y="866"/>
                    </a:lnTo>
                    <a:lnTo>
                      <a:pt x="863" y="851"/>
                    </a:lnTo>
                    <a:lnTo>
                      <a:pt x="882" y="839"/>
                    </a:lnTo>
                    <a:lnTo>
                      <a:pt x="899" y="827"/>
                    </a:lnTo>
                    <a:lnTo>
                      <a:pt x="915" y="817"/>
                    </a:lnTo>
                    <a:lnTo>
                      <a:pt x="926" y="808"/>
                    </a:lnTo>
                    <a:lnTo>
                      <a:pt x="934" y="802"/>
                    </a:lnTo>
                    <a:lnTo>
                      <a:pt x="955" y="775"/>
                    </a:lnTo>
                    <a:lnTo>
                      <a:pt x="973" y="751"/>
                    </a:lnTo>
                    <a:lnTo>
                      <a:pt x="989" y="729"/>
                    </a:lnTo>
                    <a:lnTo>
                      <a:pt x="1001" y="705"/>
                    </a:lnTo>
                    <a:lnTo>
                      <a:pt x="1010" y="682"/>
                    </a:lnTo>
                    <a:lnTo>
                      <a:pt x="1013" y="657"/>
                    </a:lnTo>
                    <a:lnTo>
                      <a:pt x="1013" y="642"/>
                    </a:lnTo>
                    <a:lnTo>
                      <a:pt x="1012" y="628"/>
                    </a:lnTo>
                    <a:lnTo>
                      <a:pt x="1009" y="612"/>
                    </a:lnTo>
                    <a:lnTo>
                      <a:pt x="1004" y="594"/>
                    </a:lnTo>
                    <a:lnTo>
                      <a:pt x="984" y="567"/>
                    </a:lnTo>
                    <a:lnTo>
                      <a:pt x="964" y="542"/>
                    </a:lnTo>
                    <a:lnTo>
                      <a:pt x="948" y="520"/>
                    </a:lnTo>
                    <a:lnTo>
                      <a:pt x="941" y="509"/>
                    </a:lnTo>
                    <a:lnTo>
                      <a:pt x="936" y="498"/>
                    </a:lnTo>
                    <a:lnTo>
                      <a:pt x="932" y="487"/>
                    </a:lnTo>
                    <a:lnTo>
                      <a:pt x="930" y="475"/>
                    </a:lnTo>
                    <a:lnTo>
                      <a:pt x="929" y="462"/>
                    </a:lnTo>
                    <a:lnTo>
                      <a:pt x="930" y="449"/>
                    </a:lnTo>
                    <a:lnTo>
                      <a:pt x="934" y="435"/>
                    </a:lnTo>
                    <a:lnTo>
                      <a:pt x="940" y="420"/>
                    </a:lnTo>
                    <a:lnTo>
                      <a:pt x="947" y="403"/>
                    </a:lnTo>
                    <a:lnTo>
                      <a:pt x="958" y="386"/>
                    </a:lnTo>
                    <a:lnTo>
                      <a:pt x="962" y="379"/>
                    </a:lnTo>
                    <a:lnTo>
                      <a:pt x="968" y="372"/>
                    </a:lnTo>
                    <a:lnTo>
                      <a:pt x="975" y="363"/>
                    </a:lnTo>
                    <a:lnTo>
                      <a:pt x="984" y="353"/>
                    </a:lnTo>
                    <a:lnTo>
                      <a:pt x="1004" y="330"/>
                    </a:lnTo>
                    <a:lnTo>
                      <a:pt x="1026" y="305"/>
                    </a:lnTo>
                    <a:lnTo>
                      <a:pt x="1048" y="282"/>
                    </a:lnTo>
                    <a:lnTo>
                      <a:pt x="1066" y="261"/>
                    </a:lnTo>
                    <a:lnTo>
                      <a:pt x="1074" y="253"/>
                    </a:lnTo>
                    <a:lnTo>
                      <a:pt x="1080" y="246"/>
                    </a:lnTo>
                    <a:lnTo>
                      <a:pt x="1083" y="242"/>
                    </a:lnTo>
                    <a:lnTo>
                      <a:pt x="1086" y="240"/>
                    </a:lnTo>
                    <a:lnTo>
                      <a:pt x="1093" y="219"/>
                    </a:lnTo>
                    <a:lnTo>
                      <a:pt x="1096" y="209"/>
                    </a:lnTo>
                    <a:lnTo>
                      <a:pt x="1096" y="199"/>
                    </a:lnTo>
                    <a:lnTo>
                      <a:pt x="1092" y="192"/>
                    </a:lnTo>
                    <a:lnTo>
                      <a:pt x="1087" y="186"/>
                    </a:lnTo>
                    <a:lnTo>
                      <a:pt x="1077" y="182"/>
                    </a:lnTo>
                    <a:lnTo>
                      <a:pt x="1065" y="181"/>
                    </a:lnTo>
                    <a:lnTo>
                      <a:pt x="1032" y="178"/>
                    </a:lnTo>
                    <a:lnTo>
                      <a:pt x="999" y="178"/>
                    </a:lnTo>
                    <a:lnTo>
                      <a:pt x="967" y="179"/>
                    </a:lnTo>
                    <a:lnTo>
                      <a:pt x="935" y="183"/>
                    </a:lnTo>
                    <a:lnTo>
                      <a:pt x="904" y="189"/>
                    </a:lnTo>
                    <a:lnTo>
                      <a:pt x="875" y="197"/>
                    </a:lnTo>
                    <a:lnTo>
                      <a:pt x="845" y="205"/>
                    </a:lnTo>
                    <a:lnTo>
                      <a:pt x="816" y="215"/>
                    </a:lnTo>
                    <a:lnTo>
                      <a:pt x="762" y="239"/>
                    </a:lnTo>
                    <a:lnTo>
                      <a:pt x="710" y="266"/>
                    </a:lnTo>
                    <a:lnTo>
                      <a:pt x="664" y="294"/>
                    </a:lnTo>
                    <a:lnTo>
                      <a:pt x="621" y="324"/>
                    </a:lnTo>
                    <a:lnTo>
                      <a:pt x="583" y="353"/>
                    </a:lnTo>
                    <a:lnTo>
                      <a:pt x="565" y="368"/>
                    </a:lnTo>
                    <a:lnTo>
                      <a:pt x="551" y="382"/>
                    </a:lnTo>
                    <a:lnTo>
                      <a:pt x="536" y="394"/>
                    </a:lnTo>
                    <a:lnTo>
                      <a:pt x="523" y="407"/>
                    </a:lnTo>
                    <a:lnTo>
                      <a:pt x="511" y="418"/>
                    </a:lnTo>
                    <a:lnTo>
                      <a:pt x="502" y="428"/>
                    </a:lnTo>
                    <a:lnTo>
                      <a:pt x="493" y="436"/>
                    </a:lnTo>
                    <a:lnTo>
                      <a:pt x="487" y="444"/>
                    </a:lnTo>
                    <a:lnTo>
                      <a:pt x="482" y="449"/>
                    </a:lnTo>
                    <a:lnTo>
                      <a:pt x="478" y="452"/>
                    </a:lnTo>
                    <a:lnTo>
                      <a:pt x="477" y="454"/>
                    </a:lnTo>
                    <a:lnTo>
                      <a:pt x="480" y="450"/>
                    </a:lnTo>
                    <a:lnTo>
                      <a:pt x="483" y="445"/>
                    </a:lnTo>
                    <a:lnTo>
                      <a:pt x="480" y="423"/>
                    </a:lnTo>
                    <a:lnTo>
                      <a:pt x="473" y="404"/>
                    </a:lnTo>
                    <a:lnTo>
                      <a:pt x="465" y="386"/>
                    </a:lnTo>
                    <a:lnTo>
                      <a:pt x="455" y="366"/>
                    </a:lnTo>
                    <a:lnTo>
                      <a:pt x="450" y="361"/>
                    </a:lnTo>
                    <a:lnTo>
                      <a:pt x="443" y="353"/>
                    </a:lnTo>
                    <a:lnTo>
                      <a:pt x="434" y="346"/>
                    </a:lnTo>
                    <a:lnTo>
                      <a:pt x="424" y="337"/>
                    </a:lnTo>
                    <a:lnTo>
                      <a:pt x="401" y="319"/>
                    </a:lnTo>
                    <a:lnTo>
                      <a:pt x="376" y="299"/>
                    </a:lnTo>
                    <a:lnTo>
                      <a:pt x="353" y="281"/>
                    </a:lnTo>
                    <a:lnTo>
                      <a:pt x="332" y="262"/>
                    </a:lnTo>
                    <a:lnTo>
                      <a:pt x="324" y="255"/>
                    </a:lnTo>
                    <a:lnTo>
                      <a:pt x="316" y="247"/>
                    </a:lnTo>
                    <a:lnTo>
                      <a:pt x="311" y="241"/>
                    </a:lnTo>
                    <a:lnTo>
                      <a:pt x="308" y="235"/>
                    </a:lnTo>
                    <a:lnTo>
                      <a:pt x="307" y="218"/>
                    </a:lnTo>
                    <a:lnTo>
                      <a:pt x="305" y="200"/>
                    </a:lnTo>
                    <a:lnTo>
                      <a:pt x="308" y="184"/>
                    </a:lnTo>
                    <a:lnTo>
                      <a:pt x="310" y="169"/>
                    </a:lnTo>
                    <a:lnTo>
                      <a:pt x="320" y="140"/>
                    </a:lnTo>
                    <a:lnTo>
                      <a:pt x="325" y="124"/>
                    </a:lnTo>
                    <a:lnTo>
                      <a:pt x="331" y="106"/>
                    </a:lnTo>
                    <a:lnTo>
                      <a:pt x="335" y="87"/>
                    </a:lnTo>
                    <a:lnTo>
                      <a:pt x="336" y="67"/>
                    </a:lnTo>
                    <a:lnTo>
                      <a:pt x="336" y="50"/>
                    </a:lnTo>
                    <a:lnTo>
                      <a:pt x="332" y="34"/>
                    </a:lnTo>
                    <a:lnTo>
                      <a:pt x="325" y="20"/>
                    </a:lnTo>
                    <a:lnTo>
                      <a:pt x="314" y="10"/>
                    </a:lnTo>
                    <a:lnTo>
                      <a:pt x="299" y="3"/>
                    </a:lnTo>
                    <a:lnTo>
                      <a:pt x="289" y="1"/>
                    </a:lnTo>
                    <a:lnTo>
                      <a:pt x="278" y="0"/>
                    </a:lnTo>
                    <a:lnTo>
                      <a:pt x="255" y="13"/>
                    </a:lnTo>
                    <a:lnTo>
                      <a:pt x="234" y="26"/>
                    </a:lnTo>
                    <a:lnTo>
                      <a:pt x="213" y="40"/>
                    </a:lnTo>
                    <a:lnTo>
                      <a:pt x="195" y="55"/>
                    </a:lnTo>
                    <a:lnTo>
                      <a:pt x="178" y="69"/>
                    </a:lnTo>
                    <a:lnTo>
                      <a:pt x="162" y="85"/>
                    </a:lnTo>
                    <a:lnTo>
                      <a:pt x="132" y="120"/>
                    </a:lnTo>
                    <a:lnTo>
                      <a:pt x="108" y="157"/>
                    </a:lnTo>
                    <a:lnTo>
                      <a:pt x="88" y="197"/>
                    </a:lnTo>
                    <a:lnTo>
                      <a:pt x="73" y="237"/>
                    </a:lnTo>
                    <a:lnTo>
                      <a:pt x="61" y="279"/>
                    </a:lnTo>
                    <a:lnTo>
                      <a:pt x="52" y="321"/>
                    </a:lnTo>
                    <a:lnTo>
                      <a:pt x="46" y="366"/>
                    </a:lnTo>
                    <a:lnTo>
                      <a:pt x="44" y="409"/>
                    </a:lnTo>
                    <a:lnTo>
                      <a:pt x="44" y="452"/>
                    </a:lnTo>
                    <a:lnTo>
                      <a:pt x="45" y="496"/>
                    </a:lnTo>
                    <a:lnTo>
                      <a:pt x="49" y="538"/>
                    </a:lnTo>
                    <a:lnTo>
                      <a:pt x="55" y="578"/>
                    </a:lnTo>
                    <a:lnTo>
                      <a:pt x="61" y="617"/>
                    </a:lnTo>
                    <a:lnTo>
                      <a:pt x="65" y="635"/>
                    </a:lnTo>
                    <a:lnTo>
                      <a:pt x="71" y="656"/>
                    </a:lnTo>
                    <a:lnTo>
                      <a:pt x="78" y="677"/>
                    </a:lnTo>
                    <a:lnTo>
                      <a:pt x="88" y="699"/>
                    </a:lnTo>
                    <a:lnTo>
                      <a:pt x="99" y="723"/>
                    </a:lnTo>
                    <a:lnTo>
                      <a:pt x="111" y="747"/>
                    </a:lnTo>
                    <a:lnTo>
                      <a:pt x="126" y="772"/>
                    </a:lnTo>
                    <a:lnTo>
                      <a:pt x="142" y="797"/>
                    </a:lnTo>
                    <a:lnTo>
                      <a:pt x="159" y="820"/>
                    </a:lnTo>
                    <a:lnTo>
                      <a:pt x="179" y="845"/>
                    </a:lnTo>
                    <a:lnTo>
                      <a:pt x="200" y="870"/>
                    </a:lnTo>
                    <a:lnTo>
                      <a:pt x="223" y="892"/>
                    </a:lnTo>
                    <a:lnTo>
                      <a:pt x="246" y="915"/>
                    </a:lnTo>
                    <a:lnTo>
                      <a:pt x="272" y="936"/>
                    </a:lnTo>
                    <a:lnTo>
                      <a:pt x="300" y="956"/>
                    </a:lnTo>
                    <a:lnTo>
                      <a:pt x="329" y="975"/>
                    </a:lnTo>
                    <a:lnTo>
                      <a:pt x="329" y="978"/>
                    </a:lnTo>
                    <a:lnTo>
                      <a:pt x="326" y="980"/>
                    </a:lnTo>
                    <a:lnTo>
                      <a:pt x="318" y="981"/>
                    </a:lnTo>
                    <a:lnTo>
                      <a:pt x="305" y="980"/>
                    </a:lnTo>
                    <a:lnTo>
                      <a:pt x="291" y="977"/>
                    </a:lnTo>
                    <a:lnTo>
                      <a:pt x="276" y="976"/>
                    </a:lnTo>
                    <a:lnTo>
                      <a:pt x="261" y="977"/>
                    </a:lnTo>
                    <a:lnTo>
                      <a:pt x="250" y="982"/>
                    </a:lnTo>
                    <a:lnTo>
                      <a:pt x="245" y="987"/>
                    </a:lnTo>
                    <a:lnTo>
                      <a:pt x="241" y="992"/>
                    </a:lnTo>
                    <a:lnTo>
                      <a:pt x="233" y="991"/>
                    </a:lnTo>
                    <a:lnTo>
                      <a:pt x="222" y="990"/>
                    </a:lnTo>
                    <a:lnTo>
                      <a:pt x="197" y="985"/>
                    </a:lnTo>
                    <a:lnTo>
                      <a:pt x="168" y="977"/>
                    </a:lnTo>
                    <a:lnTo>
                      <a:pt x="136" y="969"/>
                    </a:lnTo>
                    <a:lnTo>
                      <a:pt x="102" y="957"/>
                    </a:lnTo>
                    <a:lnTo>
                      <a:pt x="67" y="944"/>
                    </a:lnTo>
                    <a:lnTo>
                      <a:pt x="33" y="929"/>
                    </a:lnTo>
                    <a:lnTo>
                      <a:pt x="0" y="913"/>
                    </a:lnTo>
                    <a:lnTo>
                      <a:pt x="0" y="920"/>
                    </a:lnTo>
                    <a:lnTo>
                      <a:pt x="63" y="951"/>
                    </a:lnTo>
                    <a:lnTo>
                      <a:pt x="97" y="965"/>
                    </a:lnTo>
                    <a:lnTo>
                      <a:pt x="129" y="977"/>
                    </a:lnTo>
                    <a:lnTo>
                      <a:pt x="159" y="987"/>
                    </a:lnTo>
                    <a:lnTo>
                      <a:pt x="187" y="996"/>
                    </a:lnTo>
                    <a:lnTo>
                      <a:pt x="212" y="1002"/>
                    </a:lnTo>
                    <a:lnTo>
                      <a:pt x="232" y="1006"/>
                    </a:lnTo>
                    <a:lnTo>
                      <a:pt x="230" y="1011"/>
                    </a:lnTo>
                    <a:lnTo>
                      <a:pt x="229" y="1014"/>
                    </a:lnTo>
                    <a:lnTo>
                      <a:pt x="227" y="1019"/>
                    </a:lnTo>
                    <a:lnTo>
                      <a:pt x="219" y="1020"/>
                    </a:lnTo>
                    <a:lnTo>
                      <a:pt x="211" y="1023"/>
                    </a:lnTo>
                    <a:lnTo>
                      <a:pt x="189" y="1027"/>
                    </a:lnTo>
                    <a:lnTo>
                      <a:pt x="163" y="1030"/>
                    </a:lnTo>
                    <a:lnTo>
                      <a:pt x="133" y="1035"/>
                    </a:lnTo>
                    <a:lnTo>
                      <a:pt x="102" y="1040"/>
                    </a:lnTo>
                    <a:lnTo>
                      <a:pt x="68" y="1045"/>
                    </a:lnTo>
                    <a:lnTo>
                      <a:pt x="0" y="105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16" name="Freeform 230">
                <a:extLst>
                  <a:ext uri="{FF2B5EF4-FFF2-40B4-BE49-F238E27FC236}">
                    <a16:creationId xmlns:a16="http://schemas.microsoft.com/office/drawing/2014/main" id="{86110918-E6BF-BA7D-AAA3-930B885719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840"/>
                <a:ext cx="21" cy="29"/>
              </a:xfrm>
              <a:custGeom>
                <a:avLst/>
                <a:gdLst>
                  <a:gd name="T0" fmla="*/ 0 w 63"/>
                  <a:gd name="T1" fmla="*/ 0 h 86"/>
                  <a:gd name="T2" fmla="*/ 0 w 63"/>
                  <a:gd name="T3" fmla="*/ 0 h 86"/>
                  <a:gd name="T4" fmla="*/ 0 w 63"/>
                  <a:gd name="T5" fmla="*/ 0 h 86"/>
                  <a:gd name="T6" fmla="*/ 0 w 63"/>
                  <a:gd name="T7" fmla="*/ 0 h 86"/>
                  <a:gd name="T8" fmla="*/ 0 w 63"/>
                  <a:gd name="T9" fmla="*/ 0 h 86"/>
                  <a:gd name="T10" fmla="*/ 0 w 63"/>
                  <a:gd name="T11" fmla="*/ 0 h 86"/>
                  <a:gd name="T12" fmla="*/ 0 w 63"/>
                  <a:gd name="T13" fmla="*/ 0 h 86"/>
                  <a:gd name="T14" fmla="*/ 0 w 63"/>
                  <a:gd name="T15" fmla="*/ 0 h 86"/>
                  <a:gd name="T16" fmla="*/ 0 w 63"/>
                  <a:gd name="T17" fmla="*/ 0 h 86"/>
                  <a:gd name="T18" fmla="*/ 0 w 63"/>
                  <a:gd name="T19" fmla="*/ 0 h 86"/>
                  <a:gd name="T20" fmla="*/ 0 w 63"/>
                  <a:gd name="T21" fmla="*/ 0 h 86"/>
                  <a:gd name="T22" fmla="*/ 0 w 63"/>
                  <a:gd name="T23" fmla="*/ 0 h 86"/>
                  <a:gd name="T24" fmla="*/ 0 w 63"/>
                  <a:gd name="T25" fmla="*/ 0 h 86"/>
                  <a:gd name="T26" fmla="*/ 0 w 63"/>
                  <a:gd name="T27" fmla="*/ 0 h 86"/>
                  <a:gd name="T28" fmla="*/ 0 w 63"/>
                  <a:gd name="T29" fmla="*/ 0 h 86"/>
                  <a:gd name="T30" fmla="*/ 0 w 63"/>
                  <a:gd name="T31" fmla="*/ 0 h 86"/>
                  <a:gd name="T32" fmla="*/ 0 w 63"/>
                  <a:gd name="T33" fmla="*/ 0 h 86"/>
                  <a:gd name="T34" fmla="*/ 0 w 63"/>
                  <a:gd name="T35" fmla="*/ 0 h 86"/>
                  <a:gd name="T36" fmla="*/ 0 w 63"/>
                  <a:gd name="T37" fmla="*/ 0 h 86"/>
                  <a:gd name="T38" fmla="*/ 0 w 63"/>
                  <a:gd name="T39" fmla="*/ 0 h 86"/>
                  <a:gd name="T40" fmla="*/ 0 w 63"/>
                  <a:gd name="T41" fmla="*/ 0 h 86"/>
                  <a:gd name="T42" fmla="*/ 0 w 63"/>
                  <a:gd name="T43" fmla="*/ 0 h 86"/>
                  <a:gd name="T44" fmla="*/ 0 w 63"/>
                  <a:gd name="T45" fmla="*/ 0 h 86"/>
                  <a:gd name="T46" fmla="*/ 0 w 63"/>
                  <a:gd name="T47" fmla="*/ 0 h 86"/>
                  <a:gd name="T48" fmla="*/ 0 w 63"/>
                  <a:gd name="T49" fmla="*/ 0 h 86"/>
                  <a:gd name="T50" fmla="*/ 0 w 63"/>
                  <a:gd name="T51" fmla="*/ 0 h 86"/>
                  <a:gd name="T52" fmla="*/ 0 w 63"/>
                  <a:gd name="T53" fmla="*/ 0 h 86"/>
                  <a:gd name="T54" fmla="*/ 0 w 63"/>
                  <a:gd name="T55" fmla="*/ 0 h 86"/>
                  <a:gd name="T56" fmla="*/ 0 w 63"/>
                  <a:gd name="T57" fmla="*/ 0 h 86"/>
                  <a:gd name="T58" fmla="*/ 0 w 63"/>
                  <a:gd name="T59" fmla="*/ 0 h 8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3"/>
                  <a:gd name="T91" fmla="*/ 0 h 86"/>
                  <a:gd name="T92" fmla="*/ 63 w 63"/>
                  <a:gd name="T93" fmla="*/ 86 h 8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3" h="86">
                    <a:moveTo>
                      <a:pt x="0" y="67"/>
                    </a:moveTo>
                    <a:lnTo>
                      <a:pt x="0" y="86"/>
                    </a:lnTo>
                    <a:lnTo>
                      <a:pt x="23" y="81"/>
                    </a:lnTo>
                    <a:lnTo>
                      <a:pt x="41" y="73"/>
                    </a:lnTo>
                    <a:lnTo>
                      <a:pt x="50" y="68"/>
                    </a:lnTo>
                    <a:lnTo>
                      <a:pt x="56" y="63"/>
                    </a:lnTo>
                    <a:lnTo>
                      <a:pt x="60" y="58"/>
                    </a:lnTo>
                    <a:lnTo>
                      <a:pt x="62" y="52"/>
                    </a:lnTo>
                    <a:lnTo>
                      <a:pt x="63" y="42"/>
                    </a:lnTo>
                    <a:lnTo>
                      <a:pt x="61" y="34"/>
                    </a:lnTo>
                    <a:lnTo>
                      <a:pt x="56" y="26"/>
                    </a:lnTo>
                    <a:lnTo>
                      <a:pt x="49" y="19"/>
                    </a:lnTo>
                    <a:lnTo>
                      <a:pt x="39" y="13"/>
                    </a:lnTo>
                    <a:lnTo>
                      <a:pt x="27" y="8"/>
                    </a:lnTo>
                    <a:lnTo>
                      <a:pt x="14" y="4"/>
                    </a:lnTo>
                    <a:lnTo>
                      <a:pt x="0" y="0"/>
                    </a:lnTo>
                    <a:lnTo>
                      <a:pt x="0" y="13"/>
                    </a:lnTo>
                    <a:lnTo>
                      <a:pt x="17" y="19"/>
                    </a:lnTo>
                    <a:lnTo>
                      <a:pt x="30" y="25"/>
                    </a:lnTo>
                    <a:lnTo>
                      <a:pt x="40" y="32"/>
                    </a:lnTo>
                    <a:lnTo>
                      <a:pt x="45" y="40"/>
                    </a:lnTo>
                    <a:lnTo>
                      <a:pt x="46" y="44"/>
                    </a:lnTo>
                    <a:lnTo>
                      <a:pt x="45" y="47"/>
                    </a:lnTo>
                    <a:lnTo>
                      <a:pt x="44" y="50"/>
                    </a:lnTo>
                    <a:lnTo>
                      <a:pt x="40" y="53"/>
                    </a:lnTo>
                    <a:lnTo>
                      <a:pt x="35" y="57"/>
                    </a:lnTo>
                    <a:lnTo>
                      <a:pt x="28" y="60"/>
                    </a:lnTo>
                    <a:lnTo>
                      <a:pt x="19" y="63"/>
                    </a:lnTo>
                    <a:lnTo>
                      <a:pt x="8" y="66"/>
                    </a:lnTo>
                    <a:lnTo>
                      <a:pt x="0" y="6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17" name="Freeform 231">
                <a:extLst>
                  <a:ext uri="{FF2B5EF4-FFF2-40B4-BE49-F238E27FC236}">
                    <a16:creationId xmlns:a16="http://schemas.microsoft.com/office/drawing/2014/main" id="{E06A084D-7C7B-94FD-CF0A-0789778E85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852"/>
                <a:ext cx="1" cy="4"/>
              </a:xfrm>
              <a:custGeom>
                <a:avLst/>
                <a:gdLst>
                  <a:gd name="T0" fmla="*/ 0 w 2"/>
                  <a:gd name="T1" fmla="*/ 0 h 11"/>
                  <a:gd name="T2" fmla="*/ 0 w 2"/>
                  <a:gd name="T3" fmla="*/ 0 h 11"/>
                  <a:gd name="T4" fmla="*/ 1 w 2"/>
                  <a:gd name="T5" fmla="*/ 0 h 11"/>
                  <a:gd name="T6" fmla="*/ 1 w 2"/>
                  <a:gd name="T7" fmla="*/ 0 h 11"/>
                  <a:gd name="T8" fmla="*/ 1 w 2"/>
                  <a:gd name="T9" fmla="*/ 0 h 11"/>
                  <a:gd name="T10" fmla="*/ 0 w 2"/>
                  <a:gd name="T11" fmla="*/ 0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"/>
                  <a:gd name="T19" fmla="*/ 0 h 11"/>
                  <a:gd name="T20" fmla="*/ 2 w 2"/>
                  <a:gd name="T21" fmla="*/ 11 h 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" h="11">
                    <a:moveTo>
                      <a:pt x="0" y="0"/>
                    </a:moveTo>
                    <a:lnTo>
                      <a:pt x="0" y="11"/>
                    </a:lnTo>
                    <a:lnTo>
                      <a:pt x="2" y="9"/>
                    </a:lnTo>
                    <a:lnTo>
                      <a:pt x="2" y="6"/>
                    </a:lnTo>
                    <a:lnTo>
                      <a:pt x="2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18" name="Freeform 232">
                <a:extLst>
                  <a:ext uri="{FF2B5EF4-FFF2-40B4-BE49-F238E27FC236}">
                    <a16:creationId xmlns:a16="http://schemas.microsoft.com/office/drawing/2014/main" id="{667791C9-E31A-1BD4-E03C-C466624CBE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780"/>
                <a:ext cx="36" cy="44"/>
              </a:xfrm>
              <a:custGeom>
                <a:avLst/>
                <a:gdLst>
                  <a:gd name="T0" fmla="*/ 0 w 109"/>
                  <a:gd name="T1" fmla="*/ 0 h 131"/>
                  <a:gd name="T2" fmla="*/ 0 w 109"/>
                  <a:gd name="T3" fmla="*/ 0 h 131"/>
                  <a:gd name="T4" fmla="*/ 0 w 109"/>
                  <a:gd name="T5" fmla="*/ 0 h 131"/>
                  <a:gd name="T6" fmla="*/ 0 w 109"/>
                  <a:gd name="T7" fmla="*/ 0 h 131"/>
                  <a:gd name="T8" fmla="*/ 0 w 109"/>
                  <a:gd name="T9" fmla="*/ 0 h 131"/>
                  <a:gd name="T10" fmla="*/ 0 w 109"/>
                  <a:gd name="T11" fmla="*/ 0 h 131"/>
                  <a:gd name="T12" fmla="*/ 0 w 109"/>
                  <a:gd name="T13" fmla="*/ 0 h 131"/>
                  <a:gd name="T14" fmla="*/ 0 w 109"/>
                  <a:gd name="T15" fmla="*/ 0 h 131"/>
                  <a:gd name="T16" fmla="*/ 0 w 109"/>
                  <a:gd name="T17" fmla="*/ 0 h 131"/>
                  <a:gd name="T18" fmla="*/ 0 w 109"/>
                  <a:gd name="T19" fmla="*/ 0 h 131"/>
                  <a:gd name="T20" fmla="*/ 0 w 109"/>
                  <a:gd name="T21" fmla="*/ 0 h 131"/>
                  <a:gd name="T22" fmla="*/ 0 w 109"/>
                  <a:gd name="T23" fmla="*/ 0 h 131"/>
                  <a:gd name="T24" fmla="*/ 0 w 109"/>
                  <a:gd name="T25" fmla="*/ 0 h 131"/>
                  <a:gd name="T26" fmla="*/ 0 w 109"/>
                  <a:gd name="T27" fmla="*/ 0 h 131"/>
                  <a:gd name="T28" fmla="*/ 0 w 109"/>
                  <a:gd name="T29" fmla="*/ 0 h 131"/>
                  <a:gd name="T30" fmla="*/ 0 w 109"/>
                  <a:gd name="T31" fmla="*/ 0 h 131"/>
                  <a:gd name="T32" fmla="*/ 0 w 109"/>
                  <a:gd name="T33" fmla="*/ 0 h 131"/>
                  <a:gd name="T34" fmla="*/ 0 w 109"/>
                  <a:gd name="T35" fmla="*/ 0 h 131"/>
                  <a:gd name="T36" fmla="*/ 0 w 109"/>
                  <a:gd name="T37" fmla="*/ 0 h 131"/>
                  <a:gd name="T38" fmla="*/ 0 w 109"/>
                  <a:gd name="T39" fmla="*/ 0 h 131"/>
                  <a:gd name="T40" fmla="*/ 0 w 109"/>
                  <a:gd name="T41" fmla="*/ 0 h 131"/>
                  <a:gd name="T42" fmla="*/ 0 w 109"/>
                  <a:gd name="T43" fmla="*/ 0 h 131"/>
                  <a:gd name="T44" fmla="*/ 0 w 109"/>
                  <a:gd name="T45" fmla="*/ 0 h 131"/>
                  <a:gd name="T46" fmla="*/ 0 w 109"/>
                  <a:gd name="T47" fmla="*/ 0 h 131"/>
                  <a:gd name="T48" fmla="*/ 0 w 109"/>
                  <a:gd name="T49" fmla="*/ 0 h 131"/>
                  <a:gd name="T50" fmla="*/ 0 w 109"/>
                  <a:gd name="T51" fmla="*/ 0 h 131"/>
                  <a:gd name="T52" fmla="*/ 0 w 109"/>
                  <a:gd name="T53" fmla="*/ 0 h 131"/>
                  <a:gd name="T54" fmla="*/ 0 w 109"/>
                  <a:gd name="T55" fmla="*/ 0 h 131"/>
                  <a:gd name="T56" fmla="*/ 0 w 109"/>
                  <a:gd name="T57" fmla="*/ 0 h 131"/>
                  <a:gd name="T58" fmla="*/ 0 w 109"/>
                  <a:gd name="T59" fmla="*/ 0 h 131"/>
                  <a:gd name="T60" fmla="*/ 0 w 109"/>
                  <a:gd name="T61" fmla="*/ 0 h 131"/>
                  <a:gd name="T62" fmla="*/ 0 w 109"/>
                  <a:gd name="T63" fmla="*/ 0 h 131"/>
                  <a:gd name="T64" fmla="*/ 0 w 109"/>
                  <a:gd name="T65" fmla="*/ 0 h 131"/>
                  <a:gd name="T66" fmla="*/ 0 w 109"/>
                  <a:gd name="T67" fmla="*/ 0 h 131"/>
                  <a:gd name="T68" fmla="*/ 0 w 109"/>
                  <a:gd name="T69" fmla="*/ 0 h 131"/>
                  <a:gd name="T70" fmla="*/ 0 w 109"/>
                  <a:gd name="T71" fmla="*/ 0 h 131"/>
                  <a:gd name="T72" fmla="*/ 0 w 109"/>
                  <a:gd name="T73" fmla="*/ 0 h 131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109"/>
                  <a:gd name="T112" fmla="*/ 0 h 131"/>
                  <a:gd name="T113" fmla="*/ 109 w 109"/>
                  <a:gd name="T114" fmla="*/ 131 h 131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109" h="131">
                    <a:moveTo>
                      <a:pt x="0" y="111"/>
                    </a:moveTo>
                    <a:lnTo>
                      <a:pt x="0" y="117"/>
                    </a:lnTo>
                    <a:lnTo>
                      <a:pt x="19" y="123"/>
                    </a:lnTo>
                    <a:lnTo>
                      <a:pt x="39" y="128"/>
                    </a:lnTo>
                    <a:lnTo>
                      <a:pt x="57" y="131"/>
                    </a:lnTo>
                    <a:lnTo>
                      <a:pt x="75" y="131"/>
                    </a:lnTo>
                    <a:lnTo>
                      <a:pt x="88" y="129"/>
                    </a:lnTo>
                    <a:lnTo>
                      <a:pt x="99" y="124"/>
                    </a:lnTo>
                    <a:lnTo>
                      <a:pt x="106" y="116"/>
                    </a:lnTo>
                    <a:lnTo>
                      <a:pt x="108" y="111"/>
                    </a:lnTo>
                    <a:lnTo>
                      <a:pt x="109" y="105"/>
                    </a:lnTo>
                    <a:lnTo>
                      <a:pt x="106" y="86"/>
                    </a:lnTo>
                    <a:lnTo>
                      <a:pt x="99" y="69"/>
                    </a:lnTo>
                    <a:lnTo>
                      <a:pt x="88" y="53"/>
                    </a:lnTo>
                    <a:lnTo>
                      <a:pt x="75" y="39"/>
                    </a:lnTo>
                    <a:lnTo>
                      <a:pt x="57" y="27"/>
                    </a:lnTo>
                    <a:lnTo>
                      <a:pt x="39" y="16"/>
                    </a:lnTo>
                    <a:lnTo>
                      <a:pt x="19" y="7"/>
                    </a:lnTo>
                    <a:lnTo>
                      <a:pt x="0" y="0"/>
                    </a:lnTo>
                    <a:lnTo>
                      <a:pt x="0" y="15"/>
                    </a:lnTo>
                    <a:lnTo>
                      <a:pt x="21" y="22"/>
                    </a:lnTo>
                    <a:lnTo>
                      <a:pt x="41" y="32"/>
                    </a:lnTo>
                    <a:lnTo>
                      <a:pt x="60" y="44"/>
                    </a:lnTo>
                    <a:lnTo>
                      <a:pt x="76" y="57"/>
                    </a:lnTo>
                    <a:lnTo>
                      <a:pt x="88" y="70"/>
                    </a:lnTo>
                    <a:lnTo>
                      <a:pt x="92" y="76"/>
                    </a:lnTo>
                    <a:lnTo>
                      <a:pt x="94" y="84"/>
                    </a:lnTo>
                    <a:lnTo>
                      <a:pt x="97" y="91"/>
                    </a:lnTo>
                    <a:lnTo>
                      <a:pt x="97" y="97"/>
                    </a:lnTo>
                    <a:lnTo>
                      <a:pt x="94" y="103"/>
                    </a:lnTo>
                    <a:lnTo>
                      <a:pt x="90" y="111"/>
                    </a:lnTo>
                    <a:lnTo>
                      <a:pt x="81" y="115"/>
                    </a:lnTo>
                    <a:lnTo>
                      <a:pt x="70" y="118"/>
                    </a:lnTo>
                    <a:lnTo>
                      <a:pt x="59" y="120"/>
                    </a:lnTo>
                    <a:lnTo>
                      <a:pt x="48" y="120"/>
                    </a:lnTo>
                    <a:lnTo>
                      <a:pt x="23" y="117"/>
                    </a:lnTo>
                    <a:lnTo>
                      <a:pt x="0" y="11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19" name="Freeform 233">
                <a:extLst>
                  <a:ext uri="{FF2B5EF4-FFF2-40B4-BE49-F238E27FC236}">
                    <a16:creationId xmlns:a16="http://schemas.microsoft.com/office/drawing/2014/main" id="{22EB24C3-8CC6-3E8B-E2F9-FC48E55B7B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791"/>
                <a:ext cx="16" cy="19"/>
              </a:xfrm>
              <a:custGeom>
                <a:avLst/>
                <a:gdLst>
                  <a:gd name="T0" fmla="*/ 0 w 48"/>
                  <a:gd name="T1" fmla="*/ 0 h 56"/>
                  <a:gd name="T2" fmla="*/ 0 w 48"/>
                  <a:gd name="T3" fmla="*/ 0 h 56"/>
                  <a:gd name="T4" fmla="*/ 0 w 48"/>
                  <a:gd name="T5" fmla="*/ 0 h 56"/>
                  <a:gd name="T6" fmla="*/ 0 w 48"/>
                  <a:gd name="T7" fmla="*/ 0 h 56"/>
                  <a:gd name="T8" fmla="*/ 0 w 48"/>
                  <a:gd name="T9" fmla="*/ 0 h 56"/>
                  <a:gd name="T10" fmla="*/ 0 w 48"/>
                  <a:gd name="T11" fmla="*/ 0 h 56"/>
                  <a:gd name="T12" fmla="*/ 0 w 48"/>
                  <a:gd name="T13" fmla="*/ 0 h 56"/>
                  <a:gd name="T14" fmla="*/ 0 w 48"/>
                  <a:gd name="T15" fmla="*/ 0 h 56"/>
                  <a:gd name="T16" fmla="*/ 0 w 48"/>
                  <a:gd name="T17" fmla="*/ 0 h 56"/>
                  <a:gd name="T18" fmla="*/ 0 w 48"/>
                  <a:gd name="T19" fmla="*/ 0 h 56"/>
                  <a:gd name="T20" fmla="*/ 0 w 48"/>
                  <a:gd name="T21" fmla="*/ 0 h 56"/>
                  <a:gd name="T22" fmla="*/ 0 w 48"/>
                  <a:gd name="T23" fmla="*/ 0 h 56"/>
                  <a:gd name="T24" fmla="*/ 0 w 48"/>
                  <a:gd name="T25" fmla="*/ 0 h 56"/>
                  <a:gd name="T26" fmla="*/ 0 w 48"/>
                  <a:gd name="T27" fmla="*/ 0 h 56"/>
                  <a:gd name="T28" fmla="*/ 0 w 48"/>
                  <a:gd name="T29" fmla="*/ 0 h 56"/>
                  <a:gd name="T30" fmla="*/ 0 w 48"/>
                  <a:gd name="T31" fmla="*/ 0 h 56"/>
                  <a:gd name="T32" fmla="*/ 0 w 48"/>
                  <a:gd name="T33" fmla="*/ 0 h 56"/>
                  <a:gd name="T34" fmla="*/ 0 w 48"/>
                  <a:gd name="T35" fmla="*/ 0 h 56"/>
                  <a:gd name="T36" fmla="*/ 0 w 48"/>
                  <a:gd name="T37" fmla="*/ 0 h 56"/>
                  <a:gd name="T38" fmla="*/ 0 w 48"/>
                  <a:gd name="T39" fmla="*/ 0 h 56"/>
                  <a:gd name="T40" fmla="*/ 0 w 48"/>
                  <a:gd name="T41" fmla="*/ 0 h 56"/>
                  <a:gd name="T42" fmla="*/ 0 w 48"/>
                  <a:gd name="T43" fmla="*/ 0 h 56"/>
                  <a:gd name="T44" fmla="*/ 0 w 48"/>
                  <a:gd name="T45" fmla="*/ 0 h 56"/>
                  <a:gd name="T46" fmla="*/ 0 w 48"/>
                  <a:gd name="T47" fmla="*/ 0 h 56"/>
                  <a:gd name="T48" fmla="*/ 0 w 48"/>
                  <a:gd name="T49" fmla="*/ 0 h 56"/>
                  <a:gd name="T50" fmla="*/ 0 w 48"/>
                  <a:gd name="T51" fmla="*/ 0 h 5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48"/>
                  <a:gd name="T79" fmla="*/ 0 h 56"/>
                  <a:gd name="T80" fmla="*/ 48 w 48"/>
                  <a:gd name="T81" fmla="*/ 56 h 5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48" h="56">
                    <a:moveTo>
                      <a:pt x="0" y="28"/>
                    </a:moveTo>
                    <a:lnTo>
                      <a:pt x="0" y="53"/>
                    </a:lnTo>
                    <a:lnTo>
                      <a:pt x="13" y="56"/>
                    </a:lnTo>
                    <a:lnTo>
                      <a:pt x="25" y="56"/>
                    </a:lnTo>
                    <a:lnTo>
                      <a:pt x="35" y="54"/>
                    </a:lnTo>
                    <a:lnTo>
                      <a:pt x="43" y="49"/>
                    </a:lnTo>
                    <a:lnTo>
                      <a:pt x="48" y="45"/>
                    </a:lnTo>
                    <a:lnTo>
                      <a:pt x="48" y="40"/>
                    </a:lnTo>
                    <a:lnTo>
                      <a:pt x="46" y="36"/>
                    </a:lnTo>
                    <a:lnTo>
                      <a:pt x="45" y="31"/>
                    </a:lnTo>
                    <a:lnTo>
                      <a:pt x="41" y="25"/>
                    </a:lnTo>
                    <a:lnTo>
                      <a:pt x="35" y="19"/>
                    </a:lnTo>
                    <a:lnTo>
                      <a:pt x="29" y="11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8" y="16"/>
                    </a:lnTo>
                    <a:lnTo>
                      <a:pt x="16" y="20"/>
                    </a:lnTo>
                    <a:lnTo>
                      <a:pt x="21" y="24"/>
                    </a:lnTo>
                    <a:lnTo>
                      <a:pt x="23" y="27"/>
                    </a:lnTo>
                    <a:lnTo>
                      <a:pt x="25" y="33"/>
                    </a:lnTo>
                    <a:lnTo>
                      <a:pt x="27" y="38"/>
                    </a:lnTo>
                    <a:lnTo>
                      <a:pt x="25" y="43"/>
                    </a:lnTo>
                    <a:lnTo>
                      <a:pt x="19" y="45"/>
                    </a:lnTo>
                    <a:lnTo>
                      <a:pt x="12" y="45"/>
                    </a:lnTo>
                    <a:lnTo>
                      <a:pt x="7" y="36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20" name="Freeform 234">
                <a:extLst>
                  <a:ext uri="{FF2B5EF4-FFF2-40B4-BE49-F238E27FC236}">
                    <a16:creationId xmlns:a16="http://schemas.microsoft.com/office/drawing/2014/main" id="{21D57897-8DFC-ACC7-48F6-F4E4DAC7D2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05" y="2778"/>
                <a:ext cx="37" cy="52"/>
              </a:xfrm>
              <a:custGeom>
                <a:avLst/>
                <a:gdLst>
                  <a:gd name="T0" fmla="*/ 0 w 110"/>
                  <a:gd name="T1" fmla="*/ 0 h 156"/>
                  <a:gd name="T2" fmla="*/ 0 w 110"/>
                  <a:gd name="T3" fmla="*/ 0 h 156"/>
                  <a:gd name="T4" fmla="*/ 0 w 110"/>
                  <a:gd name="T5" fmla="*/ 0 h 156"/>
                  <a:gd name="T6" fmla="*/ 0 w 110"/>
                  <a:gd name="T7" fmla="*/ 0 h 156"/>
                  <a:gd name="T8" fmla="*/ 0 w 110"/>
                  <a:gd name="T9" fmla="*/ 0 h 156"/>
                  <a:gd name="T10" fmla="*/ 0 w 110"/>
                  <a:gd name="T11" fmla="*/ 0 h 156"/>
                  <a:gd name="T12" fmla="*/ 0 w 110"/>
                  <a:gd name="T13" fmla="*/ 0 h 156"/>
                  <a:gd name="T14" fmla="*/ 0 w 110"/>
                  <a:gd name="T15" fmla="*/ 0 h 156"/>
                  <a:gd name="T16" fmla="*/ 0 w 110"/>
                  <a:gd name="T17" fmla="*/ 0 h 156"/>
                  <a:gd name="T18" fmla="*/ 0 w 110"/>
                  <a:gd name="T19" fmla="*/ 0 h 156"/>
                  <a:gd name="T20" fmla="*/ 0 w 110"/>
                  <a:gd name="T21" fmla="*/ 0 h 156"/>
                  <a:gd name="T22" fmla="*/ 0 w 110"/>
                  <a:gd name="T23" fmla="*/ 0 h 156"/>
                  <a:gd name="T24" fmla="*/ 0 w 110"/>
                  <a:gd name="T25" fmla="*/ 0 h 156"/>
                  <a:gd name="T26" fmla="*/ 0 w 110"/>
                  <a:gd name="T27" fmla="*/ 0 h 156"/>
                  <a:gd name="T28" fmla="*/ 0 w 110"/>
                  <a:gd name="T29" fmla="*/ 0 h 156"/>
                  <a:gd name="T30" fmla="*/ 0 w 110"/>
                  <a:gd name="T31" fmla="*/ 0 h 156"/>
                  <a:gd name="T32" fmla="*/ 0 w 110"/>
                  <a:gd name="T33" fmla="*/ 0 h 156"/>
                  <a:gd name="T34" fmla="*/ 0 w 110"/>
                  <a:gd name="T35" fmla="*/ 0 h 156"/>
                  <a:gd name="T36" fmla="*/ 0 w 110"/>
                  <a:gd name="T37" fmla="*/ 0 h 156"/>
                  <a:gd name="T38" fmla="*/ 0 w 110"/>
                  <a:gd name="T39" fmla="*/ 0 h 156"/>
                  <a:gd name="T40" fmla="*/ 0 w 110"/>
                  <a:gd name="T41" fmla="*/ 0 h 156"/>
                  <a:gd name="T42" fmla="*/ 0 w 110"/>
                  <a:gd name="T43" fmla="*/ 0 h 156"/>
                  <a:gd name="T44" fmla="*/ 0 w 110"/>
                  <a:gd name="T45" fmla="*/ 0 h 156"/>
                  <a:gd name="T46" fmla="*/ 0 w 110"/>
                  <a:gd name="T47" fmla="*/ 0 h 156"/>
                  <a:gd name="T48" fmla="*/ 0 w 110"/>
                  <a:gd name="T49" fmla="*/ 0 h 156"/>
                  <a:gd name="T50" fmla="*/ 0 w 110"/>
                  <a:gd name="T51" fmla="*/ 0 h 156"/>
                  <a:gd name="T52" fmla="*/ 0 w 110"/>
                  <a:gd name="T53" fmla="*/ 0 h 156"/>
                  <a:gd name="T54" fmla="*/ 0 w 110"/>
                  <a:gd name="T55" fmla="*/ 0 h 156"/>
                  <a:gd name="T56" fmla="*/ 0 w 110"/>
                  <a:gd name="T57" fmla="*/ 0 h 156"/>
                  <a:gd name="T58" fmla="*/ 0 w 110"/>
                  <a:gd name="T59" fmla="*/ 0 h 156"/>
                  <a:gd name="T60" fmla="*/ 0 w 110"/>
                  <a:gd name="T61" fmla="*/ 0 h 156"/>
                  <a:gd name="T62" fmla="*/ 0 w 110"/>
                  <a:gd name="T63" fmla="*/ 0 h 156"/>
                  <a:gd name="T64" fmla="*/ 0 w 110"/>
                  <a:gd name="T65" fmla="*/ 0 h 156"/>
                  <a:gd name="T66" fmla="*/ 0 w 110"/>
                  <a:gd name="T67" fmla="*/ 0 h 15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10"/>
                  <a:gd name="T103" fmla="*/ 0 h 156"/>
                  <a:gd name="T104" fmla="*/ 110 w 110"/>
                  <a:gd name="T105" fmla="*/ 156 h 15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10" h="156">
                    <a:moveTo>
                      <a:pt x="110" y="21"/>
                    </a:moveTo>
                    <a:lnTo>
                      <a:pt x="110" y="6"/>
                    </a:lnTo>
                    <a:lnTo>
                      <a:pt x="88" y="1"/>
                    </a:lnTo>
                    <a:lnTo>
                      <a:pt x="65" y="0"/>
                    </a:lnTo>
                    <a:lnTo>
                      <a:pt x="46" y="1"/>
                    </a:lnTo>
                    <a:lnTo>
                      <a:pt x="29" y="6"/>
                    </a:lnTo>
                    <a:lnTo>
                      <a:pt x="15" y="14"/>
                    </a:lnTo>
                    <a:lnTo>
                      <a:pt x="5" y="27"/>
                    </a:lnTo>
                    <a:lnTo>
                      <a:pt x="2" y="34"/>
                    </a:lnTo>
                    <a:lnTo>
                      <a:pt x="0" y="44"/>
                    </a:lnTo>
                    <a:lnTo>
                      <a:pt x="0" y="54"/>
                    </a:lnTo>
                    <a:lnTo>
                      <a:pt x="2" y="65"/>
                    </a:lnTo>
                    <a:lnTo>
                      <a:pt x="5" y="75"/>
                    </a:lnTo>
                    <a:lnTo>
                      <a:pt x="13" y="86"/>
                    </a:lnTo>
                    <a:lnTo>
                      <a:pt x="23" y="97"/>
                    </a:lnTo>
                    <a:lnTo>
                      <a:pt x="36" y="108"/>
                    </a:lnTo>
                    <a:lnTo>
                      <a:pt x="52" y="121"/>
                    </a:lnTo>
                    <a:lnTo>
                      <a:pt x="69" y="133"/>
                    </a:lnTo>
                    <a:lnTo>
                      <a:pt x="89" y="144"/>
                    </a:lnTo>
                    <a:lnTo>
                      <a:pt x="110" y="156"/>
                    </a:lnTo>
                    <a:lnTo>
                      <a:pt x="110" y="149"/>
                    </a:lnTo>
                    <a:lnTo>
                      <a:pt x="83" y="133"/>
                    </a:lnTo>
                    <a:lnTo>
                      <a:pt x="59" y="116"/>
                    </a:lnTo>
                    <a:lnTo>
                      <a:pt x="40" y="97"/>
                    </a:lnTo>
                    <a:lnTo>
                      <a:pt x="31" y="87"/>
                    </a:lnTo>
                    <a:lnTo>
                      <a:pt x="24" y="77"/>
                    </a:lnTo>
                    <a:lnTo>
                      <a:pt x="26" y="81"/>
                    </a:lnTo>
                    <a:lnTo>
                      <a:pt x="32" y="86"/>
                    </a:lnTo>
                    <a:lnTo>
                      <a:pt x="40" y="92"/>
                    </a:lnTo>
                    <a:lnTo>
                      <a:pt x="51" y="98"/>
                    </a:lnTo>
                    <a:lnTo>
                      <a:pt x="64" y="106"/>
                    </a:lnTo>
                    <a:lnTo>
                      <a:pt x="78" y="112"/>
                    </a:lnTo>
                    <a:lnTo>
                      <a:pt x="110" y="123"/>
                    </a:lnTo>
                    <a:lnTo>
                      <a:pt x="110" y="117"/>
                    </a:lnTo>
                    <a:lnTo>
                      <a:pt x="85" y="108"/>
                    </a:lnTo>
                    <a:lnTo>
                      <a:pt x="63" y="98"/>
                    </a:lnTo>
                    <a:lnTo>
                      <a:pt x="45" y="87"/>
                    </a:lnTo>
                    <a:lnTo>
                      <a:pt x="36" y="82"/>
                    </a:lnTo>
                    <a:lnTo>
                      <a:pt x="30" y="77"/>
                    </a:lnTo>
                    <a:lnTo>
                      <a:pt x="27" y="67"/>
                    </a:lnTo>
                    <a:lnTo>
                      <a:pt x="26" y="60"/>
                    </a:lnTo>
                    <a:lnTo>
                      <a:pt x="26" y="53"/>
                    </a:lnTo>
                    <a:lnTo>
                      <a:pt x="29" y="48"/>
                    </a:lnTo>
                    <a:lnTo>
                      <a:pt x="36" y="40"/>
                    </a:lnTo>
                    <a:lnTo>
                      <a:pt x="48" y="38"/>
                    </a:lnTo>
                    <a:lnTo>
                      <a:pt x="63" y="38"/>
                    </a:lnTo>
                    <a:lnTo>
                      <a:pt x="79" y="40"/>
                    </a:lnTo>
                    <a:lnTo>
                      <a:pt x="95" y="45"/>
                    </a:lnTo>
                    <a:lnTo>
                      <a:pt x="110" y="51"/>
                    </a:lnTo>
                    <a:lnTo>
                      <a:pt x="110" y="39"/>
                    </a:lnTo>
                    <a:lnTo>
                      <a:pt x="96" y="35"/>
                    </a:lnTo>
                    <a:lnTo>
                      <a:pt x="84" y="33"/>
                    </a:lnTo>
                    <a:lnTo>
                      <a:pt x="63" y="29"/>
                    </a:lnTo>
                    <a:lnTo>
                      <a:pt x="47" y="30"/>
                    </a:lnTo>
                    <a:lnTo>
                      <a:pt x="34" y="34"/>
                    </a:lnTo>
                    <a:lnTo>
                      <a:pt x="25" y="40"/>
                    </a:lnTo>
                    <a:lnTo>
                      <a:pt x="19" y="49"/>
                    </a:lnTo>
                    <a:lnTo>
                      <a:pt x="16" y="59"/>
                    </a:lnTo>
                    <a:lnTo>
                      <a:pt x="15" y="71"/>
                    </a:lnTo>
                    <a:lnTo>
                      <a:pt x="13" y="60"/>
                    </a:lnTo>
                    <a:lnTo>
                      <a:pt x="11" y="50"/>
                    </a:lnTo>
                    <a:lnTo>
                      <a:pt x="13" y="42"/>
                    </a:lnTo>
                    <a:lnTo>
                      <a:pt x="14" y="34"/>
                    </a:lnTo>
                    <a:lnTo>
                      <a:pt x="23" y="22"/>
                    </a:lnTo>
                    <a:lnTo>
                      <a:pt x="35" y="14"/>
                    </a:lnTo>
                    <a:lnTo>
                      <a:pt x="51" y="12"/>
                    </a:lnTo>
                    <a:lnTo>
                      <a:pt x="69" y="12"/>
                    </a:lnTo>
                    <a:lnTo>
                      <a:pt x="89" y="14"/>
                    </a:lnTo>
                    <a:lnTo>
                      <a:pt x="110" y="2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21" name="Freeform 235">
                <a:extLst>
                  <a:ext uri="{FF2B5EF4-FFF2-40B4-BE49-F238E27FC236}">
                    <a16:creationId xmlns:a16="http://schemas.microsoft.com/office/drawing/2014/main" id="{130BA5F1-90B7-0376-56BC-3CA1F3D66E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27" y="2797"/>
                <a:ext cx="15" cy="12"/>
              </a:xfrm>
              <a:custGeom>
                <a:avLst/>
                <a:gdLst>
                  <a:gd name="T0" fmla="*/ 0 w 45"/>
                  <a:gd name="T1" fmla="*/ 0 h 34"/>
                  <a:gd name="T2" fmla="*/ 0 w 45"/>
                  <a:gd name="T3" fmla="*/ 0 h 34"/>
                  <a:gd name="T4" fmla="*/ 0 w 45"/>
                  <a:gd name="T5" fmla="*/ 0 h 34"/>
                  <a:gd name="T6" fmla="*/ 0 w 45"/>
                  <a:gd name="T7" fmla="*/ 0 h 34"/>
                  <a:gd name="T8" fmla="*/ 0 w 45"/>
                  <a:gd name="T9" fmla="*/ 0 h 34"/>
                  <a:gd name="T10" fmla="*/ 0 w 45"/>
                  <a:gd name="T11" fmla="*/ 0 h 34"/>
                  <a:gd name="T12" fmla="*/ 0 w 45"/>
                  <a:gd name="T13" fmla="*/ 0 h 34"/>
                  <a:gd name="T14" fmla="*/ 0 w 45"/>
                  <a:gd name="T15" fmla="*/ 0 h 34"/>
                  <a:gd name="T16" fmla="*/ 0 w 45"/>
                  <a:gd name="T17" fmla="*/ 0 h 34"/>
                  <a:gd name="T18" fmla="*/ 0 w 45"/>
                  <a:gd name="T19" fmla="*/ 0 h 34"/>
                  <a:gd name="T20" fmla="*/ 0 w 45"/>
                  <a:gd name="T21" fmla="*/ 0 h 34"/>
                  <a:gd name="T22" fmla="*/ 0 w 45"/>
                  <a:gd name="T23" fmla="*/ 0 h 3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45"/>
                  <a:gd name="T37" fmla="*/ 0 h 34"/>
                  <a:gd name="T38" fmla="*/ 45 w 45"/>
                  <a:gd name="T39" fmla="*/ 34 h 34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45" h="34">
                    <a:moveTo>
                      <a:pt x="45" y="34"/>
                    </a:moveTo>
                    <a:lnTo>
                      <a:pt x="45" y="9"/>
                    </a:lnTo>
                    <a:lnTo>
                      <a:pt x="35" y="3"/>
                    </a:lnTo>
                    <a:lnTo>
                      <a:pt x="23" y="0"/>
                    </a:lnTo>
                    <a:lnTo>
                      <a:pt x="12" y="0"/>
                    </a:lnTo>
                    <a:lnTo>
                      <a:pt x="0" y="1"/>
                    </a:lnTo>
                    <a:lnTo>
                      <a:pt x="0" y="7"/>
                    </a:lnTo>
                    <a:lnTo>
                      <a:pt x="3" y="12"/>
                    </a:lnTo>
                    <a:lnTo>
                      <a:pt x="7" y="18"/>
                    </a:lnTo>
                    <a:lnTo>
                      <a:pt x="13" y="22"/>
                    </a:lnTo>
                    <a:lnTo>
                      <a:pt x="27" y="29"/>
                    </a:lnTo>
                    <a:lnTo>
                      <a:pt x="45" y="3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22" name="Freeform 236">
                <a:extLst>
                  <a:ext uri="{FF2B5EF4-FFF2-40B4-BE49-F238E27FC236}">
                    <a16:creationId xmlns:a16="http://schemas.microsoft.com/office/drawing/2014/main" id="{4ADB3059-599A-B187-67B4-65724BB8E5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6" y="2839"/>
                <a:ext cx="56" cy="40"/>
              </a:xfrm>
              <a:custGeom>
                <a:avLst/>
                <a:gdLst>
                  <a:gd name="T0" fmla="*/ 0 w 168"/>
                  <a:gd name="T1" fmla="*/ 0 h 119"/>
                  <a:gd name="T2" fmla="*/ 0 w 168"/>
                  <a:gd name="T3" fmla="*/ 0 h 119"/>
                  <a:gd name="T4" fmla="*/ 0 w 168"/>
                  <a:gd name="T5" fmla="*/ 0 h 119"/>
                  <a:gd name="T6" fmla="*/ 0 w 168"/>
                  <a:gd name="T7" fmla="*/ 0 h 119"/>
                  <a:gd name="T8" fmla="*/ 0 w 168"/>
                  <a:gd name="T9" fmla="*/ 0 h 119"/>
                  <a:gd name="T10" fmla="*/ 0 w 168"/>
                  <a:gd name="T11" fmla="*/ 0 h 119"/>
                  <a:gd name="T12" fmla="*/ 0 w 168"/>
                  <a:gd name="T13" fmla="*/ 0 h 119"/>
                  <a:gd name="T14" fmla="*/ 0 w 168"/>
                  <a:gd name="T15" fmla="*/ 0 h 119"/>
                  <a:gd name="T16" fmla="*/ 0 w 168"/>
                  <a:gd name="T17" fmla="*/ 0 h 119"/>
                  <a:gd name="T18" fmla="*/ 0 w 168"/>
                  <a:gd name="T19" fmla="*/ 0 h 119"/>
                  <a:gd name="T20" fmla="*/ 0 w 168"/>
                  <a:gd name="T21" fmla="*/ 0 h 119"/>
                  <a:gd name="T22" fmla="*/ 0 w 168"/>
                  <a:gd name="T23" fmla="*/ 0 h 119"/>
                  <a:gd name="T24" fmla="*/ 0 w 168"/>
                  <a:gd name="T25" fmla="*/ 0 h 119"/>
                  <a:gd name="T26" fmla="*/ 0 w 168"/>
                  <a:gd name="T27" fmla="*/ 0 h 119"/>
                  <a:gd name="T28" fmla="*/ 0 w 168"/>
                  <a:gd name="T29" fmla="*/ 0 h 119"/>
                  <a:gd name="T30" fmla="*/ 0 w 168"/>
                  <a:gd name="T31" fmla="*/ 0 h 119"/>
                  <a:gd name="T32" fmla="*/ 0 w 168"/>
                  <a:gd name="T33" fmla="*/ 0 h 119"/>
                  <a:gd name="T34" fmla="*/ 0 w 168"/>
                  <a:gd name="T35" fmla="*/ 0 h 119"/>
                  <a:gd name="T36" fmla="*/ 0 w 168"/>
                  <a:gd name="T37" fmla="*/ 0 h 119"/>
                  <a:gd name="T38" fmla="*/ 0 w 168"/>
                  <a:gd name="T39" fmla="*/ 0 h 119"/>
                  <a:gd name="T40" fmla="*/ 0 w 168"/>
                  <a:gd name="T41" fmla="*/ 0 h 119"/>
                  <a:gd name="T42" fmla="*/ 0 w 168"/>
                  <a:gd name="T43" fmla="*/ 0 h 119"/>
                  <a:gd name="T44" fmla="*/ 0 w 168"/>
                  <a:gd name="T45" fmla="*/ 0 h 119"/>
                  <a:gd name="T46" fmla="*/ 0 w 168"/>
                  <a:gd name="T47" fmla="*/ 0 h 119"/>
                  <a:gd name="T48" fmla="*/ 0 w 168"/>
                  <a:gd name="T49" fmla="*/ 0 h 119"/>
                  <a:gd name="T50" fmla="*/ 0 w 168"/>
                  <a:gd name="T51" fmla="*/ 0 h 119"/>
                  <a:gd name="T52" fmla="*/ 0 w 168"/>
                  <a:gd name="T53" fmla="*/ 0 h 119"/>
                  <a:gd name="T54" fmla="*/ 0 w 168"/>
                  <a:gd name="T55" fmla="*/ 0 h 119"/>
                  <a:gd name="T56" fmla="*/ 0 w 168"/>
                  <a:gd name="T57" fmla="*/ 0 h 119"/>
                  <a:gd name="T58" fmla="*/ 0 w 168"/>
                  <a:gd name="T59" fmla="*/ 0 h 119"/>
                  <a:gd name="T60" fmla="*/ 0 w 168"/>
                  <a:gd name="T61" fmla="*/ 0 h 119"/>
                  <a:gd name="T62" fmla="*/ 0 w 168"/>
                  <a:gd name="T63" fmla="*/ 0 h 119"/>
                  <a:gd name="T64" fmla="*/ 0 w 168"/>
                  <a:gd name="T65" fmla="*/ 0 h 119"/>
                  <a:gd name="T66" fmla="*/ 0 w 168"/>
                  <a:gd name="T67" fmla="*/ 0 h 119"/>
                  <a:gd name="T68" fmla="*/ 0 w 168"/>
                  <a:gd name="T69" fmla="*/ 0 h 119"/>
                  <a:gd name="T70" fmla="*/ 0 w 168"/>
                  <a:gd name="T71" fmla="*/ 0 h 119"/>
                  <a:gd name="T72" fmla="*/ 0 w 168"/>
                  <a:gd name="T73" fmla="*/ 0 h 119"/>
                  <a:gd name="T74" fmla="*/ 0 w 168"/>
                  <a:gd name="T75" fmla="*/ 0 h 119"/>
                  <a:gd name="T76" fmla="*/ 0 w 168"/>
                  <a:gd name="T77" fmla="*/ 0 h 119"/>
                  <a:gd name="T78" fmla="*/ 0 w 168"/>
                  <a:gd name="T79" fmla="*/ 0 h 119"/>
                  <a:gd name="T80" fmla="*/ 0 w 168"/>
                  <a:gd name="T81" fmla="*/ 0 h 119"/>
                  <a:gd name="T82" fmla="*/ 0 w 168"/>
                  <a:gd name="T83" fmla="*/ 0 h 119"/>
                  <a:gd name="T84" fmla="*/ 0 w 168"/>
                  <a:gd name="T85" fmla="*/ 0 h 119"/>
                  <a:gd name="T86" fmla="*/ 0 w 168"/>
                  <a:gd name="T87" fmla="*/ 0 h 119"/>
                  <a:gd name="T88" fmla="*/ 0 w 168"/>
                  <a:gd name="T89" fmla="*/ 0 h 119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68"/>
                  <a:gd name="T136" fmla="*/ 0 h 119"/>
                  <a:gd name="T137" fmla="*/ 168 w 168"/>
                  <a:gd name="T138" fmla="*/ 119 h 119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68" h="119">
                    <a:moveTo>
                      <a:pt x="168" y="16"/>
                    </a:moveTo>
                    <a:lnTo>
                      <a:pt x="168" y="3"/>
                    </a:lnTo>
                    <a:lnTo>
                      <a:pt x="139" y="1"/>
                    </a:lnTo>
                    <a:lnTo>
                      <a:pt x="110" y="0"/>
                    </a:lnTo>
                    <a:lnTo>
                      <a:pt x="81" y="2"/>
                    </a:lnTo>
                    <a:lnTo>
                      <a:pt x="54" y="8"/>
                    </a:lnTo>
                    <a:lnTo>
                      <a:pt x="30" y="17"/>
                    </a:lnTo>
                    <a:lnTo>
                      <a:pt x="20" y="23"/>
                    </a:lnTo>
                    <a:lnTo>
                      <a:pt x="12" y="29"/>
                    </a:lnTo>
                    <a:lnTo>
                      <a:pt x="6" y="37"/>
                    </a:lnTo>
                    <a:lnTo>
                      <a:pt x="2" y="44"/>
                    </a:lnTo>
                    <a:lnTo>
                      <a:pt x="0" y="53"/>
                    </a:lnTo>
                    <a:lnTo>
                      <a:pt x="0" y="63"/>
                    </a:lnTo>
                    <a:lnTo>
                      <a:pt x="2" y="71"/>
                    </a:lnTo>
                    <a:lnTo>
                      <a:pt x="6" y="80"/>
                    </a:lnTo>
                    <a:lnTo>
                      <a:pt x="11" y="86"/>
                    </a:lnTo>
                    <a:lnTo>
                      <a:pt x="17" y="92"/>
                    </a:lnTo>
                    <a:lnTo>
                      <a:pt x="33" y="103"/>
                    </a:lnTo>
                    <a:lnTo>
                      <a:pt x="54" y="111"/>
                    </a:lnTo>
                    <a:lnTo>
                      <a:pt x="78" y="116"/>
                    </a:lnTo>
                    <a:lnTo>
                      <a:pt x="106" y="118"/>
                    </a:lnTo>
                    <a:lnTo>
                      <a:pt x="136" y="119"/>
                    </a:lnTo>
                    <a:lnTo>
                      <a:pt x="168" y="118"/>
                    </a:lnTo>
                    <a:lnTo>
                      <a:pt x="168" y="103"/>
                    </a:lnTo>
                    <a:lnTo>
                      <a:pt x="132" y="105"/>
                    </a:lnTo>
                    <a:lnTo>
                      <a:pt x="99" y="103"/>
                    </a:lnTo>
                    <a:lnTo>
                      <a:pt x="69" y="101"/>
                    </a:lnTo>
                    <a:lnTo>
                      <a:pt x="56" y="98"/>
                    </a:lnTo>
                    <a:lnTo>
                      <a:pt x="45" y="95"/>
                    </a:lnTo>
                    <a:lnTo>
                      <a:pt x="34" y="91"/>
                    </a:lnTo>
                    <a:lnTo>
                      <a:pt x="25" y="85"/>
                    </a:lnTo>
                    <a:lnTo>
                      <a:pt x="19" y="80"/>
                    </a:lnTo>
                    <a:lnTo>
                      <a:pt x="14" y="72"/>
                    </a:lnTo>
                    <a:lnTo>
                      <a:pt x="12" y="64"/>
                    </a:lnTo>
                    <a:lnTo>
                      <a:pt x="12" y="55"/>
                    </a:lnTo>
                    <a:lnTo>
                      <a:pt x="13" y="44"/>
                    </a:lnTo>
                    <a:lnTo>
                      <a:pt x="18" y="33"/>
                    </a:lnTo>
                    <a:lnTo>
                      <a:pt x="34" y="23"/>
                    </a:lnTo>
                    <a:lnTo>
                      <a:pt x="52" y="16"/>
                    </a:lnTo>
                    <a:lnTo>
                      <a:pt x="72" y="11"/>
                    </a:lnTo>
                    <a:lnTo>
                      <a:pt x="92" y="8"/>
                    </a:lnTo>
                    <a:lnTo>
                      <a:pt x="112" y="8"/>
                    </a:lnTo>
                    <a:lnTo>
                      <a:pt x="132" y="9"/>
                    </a:lnTo>
                    <a:lnTo>
                      <a:pt x="150" y="12"/>
                    </a:lnTo>
                    <a:lnTo>
                      <a:pt x="16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23" name="Freeform 237">
                <a:extLst>
                  <a:ext uri="{FF2B5EF4-FFF2-40B4-BE49-F238E27FC236}">
                    <a16:creationId xmlns:a16="http://schemas.microsoft.com/office/drawing/2014/main" id="{B1469EEE-0229-F5DD-ACFF-E272A5838E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7" y="2845"/>
                <a:ext cx="45" cy="25"/>
              </a:xfrm>
              <a:custGeom>
                <a:avLst/>
                <a:gdLst>
                  <a:gd name="T0" fmla="*/ 0 w 134"/>
                  <a:gd name="T1" fmla="*/ 0 h 74"/>
                  <a:gd name="T2" fmla="*/ 0 w 134"/>
                  <a:gd name="T3" fmla="*/ 0 h 74"/>
                  <a:gd name="T4" fmla="*/ 0 w 134"/>
                  <a:gd name="T5" fmla="*/ 0 h 74"/>
                  <a:gd name="T6" fmla="*/ 0 w 134"/>
                  <a:gd name="T7" fmla="*/ 0 h 74"/>
                  <a:gd name="T8" fmla="*/ 0 w 134"/>
                  <a:gd name="T9" fmla="*/ 0 h 74"/>
                  <a:gd name="T10" fmla="*/ 0 w 134"/>
                  <a:gd name="T11" fmla="*/ 0 h 74"/>
                  <a:gd name="T12" fmla="*/ 0 w 134"/>
                  <a:gd name="T13" fmla="*/ 0 h 74"/>
                  <a:gd name="T14" fmla="*/ 0 w 134"/>
                  <a:gd name="T15" fmla="*/ 0 h 74"/>
                  <a:gd name="T16" fmla="*/ 0 w 134"/>
                  <a:gd name="T17" fmla="*/ 0 h 74"/>
                  <a:gd name="T18" fmla="*/ 0 w 134"/>
                  <a:gd name="T19" fmla="*/ 0 h 74"/>
                  <a:gd name="T20" fmla="*/ 0 w 134"/>
                  <a:gd name="T21" fmla="*/ 0 h 74"/>
                  <a:gd name="T22" fmla="*/ 0 w 134"/>
                  <a:gd name="T23" fmla="*/ 0 h 74"/>
                  <a:gd name="T24" fmla="*/ 0 w 134"/>
                  <a:gd name="T25" fmla="*/ 0 h 74"/>
                  <a:gd name="T26" fmla="*/ 0 w 134"/>
                  <a:gd name="T27" fmla="*/ 0 h 74"/>
                  <a:gd name="T28" fmla="*/ 0 w 134"/>
                  <a:gd name="T29" fmla="*/ 0 h 74"/>
                  <a:gd name="T30" fmla="*/ 0 w 134"/>
                  <a:gd name="T31" fmla="*/ 0 h 74"/>
                  <a:gd name="T32" fmla="*/ 0 w 134"/>
                  <a:gd name="T33" fmla="*/ 0 h 74"/>
                  <a:gd name="T34" fmla="*/ 0 w 134"/>
                  <a:gd name="T35" fmla="*/ 0 h 74"/>
                  <a:gd name="T36" fmla="*/ 0 w 134"/>
                  <a:gd name="T37" fmla="*/ 0 h 74"/>
                  <a:gd name="T38" fmla="*/ 0 w 134"/>
                  <a:gd name="T39" fmla="*/ 0 h 74"/>
                  <a:gd name="T40" fmla="*/ 0 w 134"/>
                  <a:gd name="T41" fmla="*/ 0 h 74"/>
                  <a:gd name="T42" fmla="*/ 0 w 134"/>
                  <a:gd name="T43" fmla="*/ 0 h 74"/>
                  <a:gd name="T44" fmla="*/ 0 w 134"/>
                  <a:gd name="T45" fmla="*/ 0 h 74"/>
                  <a:gd name="T46" fmla="*/ 0 w 134"/>
                  <a:gd name="T47" fmla="*/ 0 h 74"/>
                  <a:gd name="T48" fmla="*/ 0 w 134"/>
                  <a:gd name="T49" fmla="*/ 0 h 74"/>
                  <a:gd name="T50" fmla="*/ 0 w 134"/>
                  <a:gd name="T51" fmla="*/ 0 h 74"/>
                  <a:gd name="T52" fmla="*/ 0 w 134"/>
                  <a:gd name="T53" fmla="*/ 0 h 74"/>
                  <a:gd name="T54" fmla="*/ 0 w 134"/>
                  <a:gd name="T55" fmla="*/ 0 h 74"/>
                  <a:gd name="T56" fmla="*/ 0 w 134"/>
                  <a:gd name="T57" fmla="*/ 0 h 74"/>
                  <a:gd name="T58" fmla="*/ 0 w 134"/>
                  <a:gd name="T59" fmla="*/ 0 h 74"/>
                  <a:gd name="T60" fmla="*/ 0 w 134"/>
                  <a:gd name="T61" fmla="*/ 0 h 74"/>
                  <a:gd name="T62" fmla="*/ 0 w 134"/>
                  <a:gd name="T63" fmla="*/ 0 h 74"/>
                  <a:gd name="T64" fmla="*/ 0 w 134"/>
                  <a:gd name="T65" fmla="*/ 0 h 74"/>
                  <a:gd name="T66" fmla="*/ 0 w 134"/>
                  <a:gd name="T67" fmla="*/ 0 h 74"/>
                  <a:gd name="T68" fmla="*/ 0 w 134"/>
                  <a:gd name="T69" fmla="*/ 0 h 74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34"/>
                  <a:gd name="T106" fmla="*/ 0 h 74"/>
                  <a:gd name="T107" fmla="*/ 134 w 134"/>
                  <a:gd name="T108" fmla="*/ 74 h 74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34" h="74">
                    <a:moveTo>
                      <a:pt x="134" y="32"/>
                    </a:moveTo>
                    <a:lnTo>
                      <a:pt x="134" y="21"/>
                    </a:lnTo>
                    <a:lnTo>
                      <a:pt x="130" y="17"/>
                    </a:lnTo>
                    <a:lnTo>
                      <a:pt x="123" y="14"/>
                    </a:lnTo>
                    <a:lnTo>
                      <a:pt x="114" y="10"/>
                    </a:lnTo>
                    <a:lnTo>
                      <a:pt x="103" y="8"/>
                    </a:lnTo>
                    <a:lnTo>
                      <a:pt x="86" y="4"/>
                    </a:lnTo>
                    <a:lnTo>
                      <a:pt x="71" y="1"/>
                    </a:lnTo>
                    <a:lnTo>
                      <a:pt x="56" y="0"/>
                    </a:lnTo>
                    <a:lnTo>
                      <a:pt x="44" y="1"/>
                    </a:lnTo>
                    <a:lnTo>
                      <a:pt x="32" y="4"/>
                    </a:lnTo>
                    <a:lnTo>
                      <a:pt x="22" y="8"/>
                    </a:lnTo>
                    <a:lnTo>
                      <a:pt x="13" y="14"/>
                    </a:lnTo>
                    <a:lnTo>
                      <a:pt x="6" y="21"/>
                    </a:lnTo>
                    <a:lnTo>
                      <a:pt x="2" y="29"/>
                    </a:lnTo>
                    <a:lnTo>
                      <a:pt x="0" y="36"/>
                    </a:lnTo>
                    <a:lnTo>
                      <a:pt x="0" y="43"/>
                    </a:lnTo>
                    <a:lnTo>
                      <a:pt x="4" y="50"/>
                    </a:lnTo>
                    <a:lnTo>
                      <a:pt x="8" y="54"/>
                    </a:lnTo>
                    <a:lnTo>
                      <a:pt x="15" y="59"/>
                    </a:lnTo>
                    <a:lnTo>
                      <a:pt x="23" y="63"/>
                    </a:lnTo>
                    <a:lnTo>
                      <a:pt x="33" y="67"/>
                    </a:lnTo>
                    <a:lnTo>
                      <a:pt x="55" y="72"/>
                    </a:lnTo>
                    <a:lnTo>
                      <a:pt x="81" y="74"/>
                    </a:lnTo>
                    <a:lnTo>
                      <a:pt x="108" y="73"/>
                    </a:lnTo>
                    <a:lnTo>
                      <a:pt x="134" y="71"/>
                    </a:lnTo>
                    <a:lnTo>
                      <a:pt x="134" y="52"/>
                    </a:lnTo>
                    <a:lnTo>
                      <a:pt x="118" y="54"/>
                    </a:lnTo>
                    <a:lnTo>
                      <a:pt x="103" y="57"/>
                    </a:lnTo>
                    <a:lnTo>
                      <a:pt x="77" y="58"/>
                    </a:lnTo>
                    <a:lnTo>
                      <a:pt x="55" y="57"/>
                    </a:lnTo>
                    <a:lnTo>
                      <a:pt x="39" y="53"/>
                    </a:lnTo>
                    <a:lnTo>
                      <a:pt x="27" y="47"/>
                    </a:lnTo>
                    <a:lnTo>
                      <a:pt x="20" y="41"/>
                    </a:lnTo>
                    <a:lnTo>
                      <a:pt x="16" y="33"/>
                    </a:lnTo>
                    <a:lnTo>
                      <a:pt x="15" y="26"/>
                    </a:lnTo>
                    <a:lnTo>
                      <a:pt x="18" y="20"/>
                    </a:lnTo>
                    <a:lnTo>
                      <a:pt x="24" y="14"/>
                    </a:lnTo>
                    <a:lnTo>
                      <a:pt x="34" y="9"/>
                    </a:lnTo>
                    <a:lnTo>
                      <a:pt x="45" y="6"/>
                    </a:lnTo>
                    <a:lnTo>
                      <a:pt x="60" y="6"/>
                    </a:lnTo>
                    <a:lnTo>
                      <a:pt x="77" y="10"/>
                    </a:lnTo>
                    <a:lnTo>
                      <a:pt x="97" y="16"/>
                    </a:lnTo>
                    <a:lnTo>
                      <a:pt x="116" y="26"/>
                    </a:lnTo>
                    <a:lnTo>
                      <a:pt x="120" y="30"/>
                    </a:lnTo>
                    <a:lnTo>
                      <a:pt x="120" y="32"/>
                    </a:lnTo>
                    <a:lnTo>
                      <a:pt x="119" y="35"/>
                    </a:lnTo>
                    <a:lnTo>
                      <a:pt x="115" y="36"/>
                    </a:lnTo>
                    <a:lnTo>
                      <a:pt x="107" y="40"/>
                    </a:lnTo>
                    <a:lnTo>
                      <a:pt x="97" y="41"/>
                    </a:lnTo>
                    <a:lnTo>
                      <a:pt x="98" y="37"/>
                    </a:lnTo>
                    <a:lnTo>
                      <a:pt x="97" y="33"/>
                    </a:lnTo>
                    <a:lnTo>
                      <a:pt x="96" y="27"/>
                    </a:lnTo>
                    <a:lnTo>
                      <a:pt x="81" y="24"/>
                    </a:lnTo>
                    <a:lnTo>
                      <a:pt x="66" y="21"/>
                    </a:lnTo>
                    <a:lnTo>
                      <a:pt x="59" y="21"/>
                    </a:lnTo>
                    <a:lnTo>
                      <a:pt x="53" y="22"/>
                    </a:lnTo>
                    <a:lnTo>
                      <a:pt x="49" y="26"/>
                    </a:lnTo>
                    <a:lnTo>
                      <a:pt x="47" y="31"/>
                    </a:lnTo>
                    <a:lnTo>
                      <a:pt x="45" y="36"/>
                    </a:lnTo>
                    <a:lnTo>
                      <a:pt x="48" y="40"/>
                    </a:lnTo>
                    <a:lnTo>
                      <a:pt x="50" y="43"/>
                    </a:lnTo>
                    <a:lnTo>
                      <a:pt x="55" y="46"/>
                    </a:lnTo>
                    <a:lnTo>
                      <a:pt x="67" y="48"/>
                    </a:lnTo>
                    <a:lnTo>
                      <a:pt x="82" y="48"/>
                    </a:lnTo>
                    <a:lnTo>
                      <a:pt x="97" y="47"/>
                    </a:lnTo>
                    <a:lnTo>
                      <a:pt x="113" y="43"/>
                    </a:lnTo>
                    <a:lnTo>
                      <a:pt x="125" y="38"/>
                    </a:lnTo>
                    <a:lnTo>
                      <a:pt x="130" y="36"/>
                    </a:lnTo>
                    <a:lnTo>
                      <a:pt x="134" y="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24" name="Freeform 238">
                <a:extLst>
                  <a:ext uri="{FF2B5EF4-FFF2-40B4-BE49-F238E27FC236}">
                    <a16:creationId xmlns:a16="http://schemas.microsoft.com/office/drawing/2014/main" id="{3D993EA3-5FDD-9FC2-CA7F-FF56B5D3A9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03" y="2871"/>
                <a:ext cx="76" cy="45"/>
              </a:xfrm>
              <a:custGeom>
                <a:avLst/>
                <a:gdLst>
                  <a:gd name="T0" fmla="*/ 0 w 230"/>
                  <a:gd name="T1" fmla="*/ 0 h 133"/>
                  <a:gd name="T2" fmla="*/ 0 w 230"/>
                  <a:gd name="T3" fmla="*/ 0 h 133"/>
                  <a:gd name="T4" fmla="*/ 0 w 230"/>
                  <a:gd name="T5" fmla="*/ 0 h 133"/>
                  <a:gd name="T6" fmla="*/ 0 w 230"/>
                  <a:gd name="T7" fmla="*/ 0 h 133"/>
                  <a:gd name="T8" fmla="*/ 0 w 230"/>
                  <a:gd name="T9" fmla="*/ 0 h 133"/>
                  <a:gd name="T10" fmla="*/ 0 w 230"/>
                  <a:gd name="T11" fmla="*/ 0 h 133"/>
                  <a:gd name="T12" fmla="*/ 0 w 230"/>
                  <a:gd name="T13" fmla="*/ 0 h 133"/>
                  <a:gd name="T14" fmla="*/ 0 w 230"/>
                  <a:gd name="T15" fmla="*/ 0 h 133"/>
                  <a:gd name="T16" fmla="*/ 0 w 230"/>
                  <a:gd name="T17" fmla="*/ 0 h 133"/>
                  <a:gd name="T18" fmla="*/ 0 w 230"/>
                  <a:gd name="T19" fmla="*/ 0 h 133"/>
                  <a:gd name="T20" fmla="*/ 0 w 230"/>
                  <a:gd name="T21" fmla="*/ 0 h 133"/>
                  <a:gd name="T22" fmla="*/ 0 w 230"/>
                  <a:gd name="T23" fmla="*/ 0 h 133"/>
                  <a:gd name="T24" fmla="*/ 0 w 230"/>
                  <a:gd name="T25" fmla="*/ 0 h 133"/>
                  <a:gd name="T26" fmla="*/ 0 w 230"/>
                  <a:gd name="T27" fmla="*/ 0 h 133"/>
                  <a:gd name="T28" fmla="*/ 0 w 230"/>
                  <a:gd name="T29" fmla="*/ 0 h 133"/>
                  <a:gd name="T30" fmla="*/ 0 w 230"/>
                  <a:gd name="T31" fmla="*/ 0 h 133"/>
                  <a:gd name="T32" fmla="*/ 0 w 230"/>
                  <a:gd name="T33" fmla="*/ 0 h 133"/>
                  <a:gd name="T34" fmla="*/ 0 w 230"/>
                  <a:gd name="T35" fmla="*/ 0 h 133"/>
                  <a:gd name="T36" fmla="*/ 0 w 230"/>
                  <a:gd name="T37" fmla="*/ 0 h 133"/>
                  <a:gd name="T38" fmla="*/ 0 w 230"/>
                  <a:gd name="T39" fmla="*/ 0 h 133"/>
                  <a:gd name="T40" fmla="*/ 0 w 230"/>
                  <a:gd name="T41" fmla="*/ 0 h 133"/>
                  <a:gd name="T42" fmla="*/ 0 w 230"/>
                  <a:gd name="T43" fmla="*/ 0 h 133"/>
                  <a:gd name="T44" fmla="*/ 0 w 230"/>
                  <a:gd name="T45" fmla="*/ 0 h 133"/>
                  <a:gd name="T46" fmla="*/ 0 w 230"/>
                  <a:gd name="T47" fmla="*/ 0 h 133"/>
                  <a:gd name="T48" fmla="*/ 0 w 230"/>
                  <a:gd name="T49" fmla="*/ 0 h 133"/>
                  <a:gd name="T50" fmla="*/ 0 w 230"/>
                  <a:gd name="T51" fmla="*/ 0 h 133"/>
                  <a:gd name="T52" fmla="*/ 0 w 230"/>
                  <a:gd name="T53" fmla="*/ 0 h 133"/>
                  <a:gd name="T54" fmla="*/ 0 w 230"/>
                  <a:gd name="T55" fmla="*/ 0 h 133"/>
                  <a:gd name="T56" fmla="*/ 0 w 230"/>
                  <a:gd name="T57" fmla="*/ 0 h 133"/>
                  <a:gd name="T58" fmla="*/ 0 w 230"/>
                  <a:gd name="T59" fmla="*/ 0 h 133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230"/>
                  <a:gd name="T91" fmla="*/ 0 h 133"/>
                  <a:gd name="T92" fmla="*/ 230 w 230"/>
                  <a:gd name="T93" fmla="*/ 133 h 133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230" h="133">
                    <a:moveTo>
                      <a:pt x="4" y="0"/>
                    </a:moveTo>
                    <a:lnTo>
                      <a:pt x="22" y="2"/>
                    </a:lnTo>
                    <a:lnTo>
                      <a:pt x="40" y="6"/>
                    </a:lnTo>
                    <a:lnTo>
                      <a:pt x="76" y="18"/>
                    </a:lnTo>
                    <a:lnTo>
                      <a:pt x="112" y="33"/>
                    </a:lnTo>
                    <a:lnTo>
                      <a:pt x="145" y="52"/>
                    </a:lnTo>
                    <a:lnTo>
                      <a:pt x="175" y="72"/>
                    </a:lnTo>
                    <a:lnTo>
                      <a:pt x="187" y="83"/>
                    </a:lnTo>
                    <a:lnTo>
                      <a:pt x="199" y="93"/>
                    </a:lnTo>
                    <a:lnTo>
                      <a:pt x="209" y="104"/>
                    </a:lnTo>
                    <a:lnTo>
                      <a:pt x="218" y="114"/>
                    </a:lnTo>
                    <a:lnTo>
                      <a:pt x="225" y="122"/>
                    </a:lnTo>
                    <a:lnTo>
                      <a:pt x="230" y="132"/>
                    </a:lnTo>
                    <a:lnTo>
                      <a:pt x="222" y="133"/>
                    </a:lnTo>
                    <a:lnTo>
                      <a:pt x="211" y="133"/>
                    </a:lnTo>
                    <a:lnTo>
                      <a:pt x="198" y="130"/>
                    </a:lnTo>
                    <a:lnTo>
                      <a:pt x="179" y="125"/>
                    </a:lnTo>
                    <a:lnTo>
                      <a:pt x="160" y="118"/>
                    </a:lnTo>
                    <a:lnTo>
                      <a:pt x="139" y="111"/>
                    </a:lnTo>
                    <a:lnTo>
                      <a:pt x="96" y="91"/>
                    </a:lnTo>
                    <a:lnTo>
                      <a:pt x="75" y="80"/>
                    </a:lnTo>
                    <a:lnTo>
                      <a:pt x="55" y="68"/>
                    </a:lnTo>
                    <a:lnTo>
                      <a:pt x="37" y="55"/>
                    </a:lnTo>
                    <a:lnTo>
                      <a:pt x="22" y="44"/>
                    </a:lnTo>
                    <a:lnTo>
                      <a:pt x="10" y="32"/>
                    </a:lnTo>
                    <a:lnTo>
                      <a:pt x="3" y="21"/>
                    </a:lnTo>
                    <a:lnTo>
                      <a:pt x="1" y="15"/>
                    </a:lnTo>
                    <a:lnTo>
                      <a:pt x="0" y="10"/>
                    </a:lnTo>
                    <a:lnTo>
                      <a:pt x="1" y="5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B869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25" name="Freeform 239">
                <a:extLst>
                  <a:ext uri="{FF2B5EF4-FFF2-40B4-BE49-F238E27FC236}">
                    <a16:creationId xmlns:a16="http://schemas.microsoft.com/office/drawing/2014/main" id="{690D537E-186A-9E2A-56C4-B3A1CDDD2A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35" y="2845"/>
                <a:ext cx="138" cy="57"/>
              </a:xfrm>
              <a:custGeom>
                <a:avLst/>
                <a:gdLst>
                  <a:gd name="T0" fmla="*/ 0 w 414"/>
                  <a:gd name="T1" fmla="*/ 0 h 172"/>
                  <a:gd name="T2" fmla="*/ 0 w 414"/>
                  <a:gd name="T3" fmla="*/ 0 h 172"/>
                  <a:gd name="T4" fmla="*/ 0 w 414"/>
                  <a:gd name="T5" fmla="*/ 0 h 172"/>
                  <a:gd name="T6" fmla="*/ 0 w 414"/>
                  <a:gd name="T7" fmla="*/ 0 h 172"/>
                  <a:gd name="T8" fmla="*/ 0 w 414"/>
                  <a:gd name="T9" fmla="*/ 0 h 172"/>
                  <a:gd name="T10" fmla="*/ 0 w 414"/>
                  <a:gd name="T11" fmla="*/ 0 h 172"/>
                  <a:gd name="T12" fmla="*/ 0 w 414"/>
                  <a:gd name="T13" fmla="*/ 0 h 172"/>
                  <a:gd name="T14" fmla="*/ 0 w 414"/>
                  <a:gd name="T15" fmla="*/ 0 h 172"/>
                  <a:gd name="T16" fmla="*/ 0 w 414"/>
                  <a:gd name="T17" fmla="*/ 0 h 172"/>
                  <a:gd name="T18" fmla="*/ 0 w 414"/>
                  <a:gd name="T19" fmla="*/ 0 h 172"/>
                  <a:gd name="T20" fmla="*/ 0 w 414"/>
                  <a:gd name="T21" fmla="*/ 0 h 172"/>
                  <a:gd name="T22" fmla="*/ 0 w 414"/>
                  <a:gd name="T23" fmla="*/ 0 h 172"/>
                  <a:gd name="T24" fmla="*/ 0 w 414"/>
                  <a:gd name="T25" fmla="*/ 0 h 172"/>
                  <a:gd name="T26" fmla="*/ 0 w 414"/>
                  <a:gd name="T27" fmla="*/ 0 h 172"/>
                  <a:gd name="T28" fmla="*/ 0 w 414"/>
                  <a:gd name="T29" fmla="*/ 0 h 172"/>
                  <a:gd name="T30" fmla="*/ 0 w 414"/>
                  <a:gd name="T31" fmla="*/ 0 h 172"/>
                  <a:gd name="T32" fmla="*/ 0 w 414"/>
                  <a:gd name="T33" fmla="*/ 0 h 172"/>
                  <a:gd name="T34" fmla="*/ 0 w 414"/>
                  <a:gd name="T35" fmla="*/ 0 h 172"/>
                  <a:gd name="T36" fmla="*/ 0 w 414"/>
                  <a:gd name="T37" fmla="*/ 0 h 172"/>
                  <a:gd name="T38" fmla="*/ 0 w 414"/>
                  <a:gd name="T39" fmla="*/ 0 h 172"/>
                  <a:gd name="T40" fmla="*/ 0 w 414"/>
                  <a:gd name="T41" fmla="*/ 0 h 172"/>
                  <a:gd name="T42" fmla="*/ 0 w 414"/>
                  <a:gd name="T43" fmla="*/ 0 h 172"/>
                  <a:gd name="T44" fmla="*/ 0 w 414"/>
                  <a:gd name="T45" fmla="*/ 0 h 172"/>
                  <a:gd name="T46" fmla="*/ 0 w 414"/>
                  <a:gd name="T47" fmla="*/ 0 h 172"/>
                  <a:gd name="T48" fmla="*/ 0 w 414"/>
                  <a:gd name="T49" fmla="*/ 0 h 172"/>
                  <a:gd name="T50" fmla="*/ 0 w 414"/>
                  <a:gd name="T51" fmla="*/ 0 h 172"/>
                  <a:gd name="T52" fmla="*/ 0 w 414"/>
                  <a:gd name="T53" fmla="*/ 0 h 172"/>
                  <a:gd name="T54" fmla="*/ 0 w 414"/>
                  <a:gd name="T55" fmla="*/ 0 h 172"/>
                  <a:gd name="T56" fmla="*/ 0 w 414"/>
                  <a:gd name="T57" fmla="*/ 0 h 172"/>
                  <a:gd name="T58" fmla="*/ 0 w 414"/>
                  <a:gd name="T59" fmla="*/ 0 h 172"/>
                  <a:gd name="T60" fmla="*/ 0 w 414"/>
                  <a:gd name="T61" fmla="*/ 0 h 172"/>
                  <a:gd name="T62" fmla="*/ 0 w 414"/>
                  <a:gd name="T63" fmla="*/ 0 h 172"/>
                  <a:gd name="T64" fmla="*/ 0 w 414"/>
                  <a:gd name="T65" fmla="*/ 0 h 172"/>
                  <a:gd name="T66" fmla="*/ 0 w 414"/>
                  <a:gd name="T67" fmla="*/ 0 h 172"/>
                  <a:gd name="T68" fmla="*/ 0 w 414"/>
                  <a:gd name="T69" fmla="*/ 0 h 172"/>
                  <a:gd name="T70" fmla="*/ 0 w 414"/>
                  <a:gd name="T71" fmla="*/ 0 h 172"/>
                  <a:gd name="T72" fmla="*/ 0 w 414"/>
                  <a:gd name="T73" fmla="*/ 0 h 172"/>
                  <a:gd name="T74" fmla="*/ 0 w 414"/>
                  <a:gd name="T75" fmla="*/ 0 h 172"/>
                  <a:gd name="T76" fmla="*/ 0 w 414"/>
                  <a:gd name="T77" fmla="*/ 0 h 172"/>
                  <a:gd name="T78" fmla="*/ 0 w 414"/>
                  <a:gd name="T79" fmla="*/ 0 h 172"/>
                  <a:gd name="T80" fmla="*/ 0 w 414"/>
                  <a:gd name="T81" fmla="*/ 0 h 172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414"/>
                  <a:gd name="T124" fmla="*/ 0 h 172"/>
                  <a:gd name="T125" fmla="*/ 414 w 414"/>
                  <a:gd name="T126" fmla="*/ 172 h 172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414" h="172">
                    <a:moveTo>
                      <a:pt x="0" y="75"/>
                    </a:moveTo>
                    <a:lnTo>
                      <a:pt x="37" y="58"/>
                    </a:lnTo>
                    <a:lnTo>
                      <a:pt x="75" y="42"/>
                    </a:lnTo>
                    <a:lnTo>
                      <a:pt x="115" y="28"/>
                    </a:lnTo>
                    <a:lnTo>
                      <a:pt x="154" y="17"/>
                    </a:lnTo>
                    <a:lnTo>
                      <a:pt x="196" y="11"/>
                    </a:lnTo>
                    <a:lnTo>
                      <a:pt x="235" y="6"/>
                    </a:lnTo>
                    <a:lnTo>
                      <a:pt x="270" y="2"/>
                    </a:lnTo>
                    <a:lnTo>
                      <a:pt x="305" y="0"/>
                    </a:lnTo>
                    <a:lnTo>
                      <a:pt x="336" y="2"/>
                    </a:lnTo>
                    <a:lnTo>
                      <a:pt x="364" y="9"/>
                    </a:lnTo>
                    <a:lnTo>
                      <a:pt x="376" y="13"/>
                    </a:lnTo>
                    <a:lnTo>
                      <a:pt x="388" y="20"/>
                    </a:lnTo>
                    <a:lnTo>
                      <a:pt x="399" y="28"/>
                    </a:lnTo>
                    <a:lnTo>
                      <a:pt x="410" y="38"/>
                    </a:lnTo>
                    <a:lnTo>
                      <a:pt x="413" y="51"/>
                    </a:lnTo>
                    <a:lnTo>
                      <a:pt x="414" y="63"/>
                    </a:lnTo>
                    <a:lnTo>
                      <a:pt x="414" y="74"/>
                    </a:lnTo>
                    <a:lnTo>
                      <a:pt x="412" y="85"/>
                    </a:lnTo>
                    <a:lnTo>
                      <a:pt x="408" y="95"/>
                    </a:lnTo>
                    <a:lnTo>
                      <a:pt x="403" y="105"/>
                    </a:lnTo>
                    <a:lnTo>
                      <a:pt x="390" y="122"/>
                    </a:lnTo>
                    <a:lnTo>
                      <a:pt x="372" y="137"/>
                    </a:lnTo>
                    <a:lnTo>
                      <a:pt x="353" y="149"/>
                    </a:lnTo>
                    <a:lnTo>
                      <a:pt x="331" y="159"/>
                    </a:lnTo>
                    <a:lnTo>
                      <a:pt x="309" y="167"/>
                    </a:lnTo>
                    <a:lnTo>
                      <a:pt x="307" y="168"/>
                    </a:lnTo>
                    <a:lnTo>
                      <a:pt x="306" y="169"/>
                    </a:lnTo>
                    <a:lnTo>
                      <a:pt x="297" y="172"/>
                    </a:lnTo>
                    <a:lnTo>
                      <a:pt x="285" y="172"/>
                    </a:lnTo>
                    <a:lnTo>
                      <a:pt x="269" y="170"/>
                    </a:lnTo>
                    <a:lnTo>
                      <a:pt x="250" y="168"/>
                    </a:lnTo>
                    <a:lnTo>
                      <a:pt x="228" y="165"/>
                    </a:lnTo>
                    <a:lnTo>
                      <a:pt x="203" y="160"/>
                    </a:lnTo>
                    <a:lnTo>
                      <a:pt x="178" y="154"/>
                    </a:lnTo>
                    <a:lnTo>
                      <a:pt x="126" y="141"/>
                    </a:lnTo>
                    <a:lnTo>
                      <a:pt x="75" y="122"/>
                    </a:lnTo>
                    <a:lnTo>
                      <a:pt x="52" y="111"/>
                    </a:lnTo>
                    <a:lnTo>
                      <a:pt x="32" y="100"/>
                    </a:lnTo>
                    <a:lnTo>
                      <a:pt x="14" y="88"/>
                    </a:lnTo>
                    <a:lnTo>
                      <a:pt x="0" y="75"/>
                    </a:ln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26" name="Freeform 240">
                <a:extLst>
                  <a:ext uri="{FF2B5EF4-FFF2-40B4-BE49-F238E27FC236}">
                    <a16:creationId xmlns:a16="http://schemas.microsoft.com/office/drawing/2014/main" id="{91C44470-FBB9-8698-92C2-F21D07ADFC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96" y="2861"/>
                <a:ext cx="52" cy="31"/>
              </a:xfrm>
              <a:custGeom>
                <a:avLst/>
                <a:gdLst>
                  <a:gd name="T0" fmla="*/ 0 w 157"/>
                  <a:gd name="T1" fmla="*/ 0 h 93"/>
                  <a:gd name="T2" fmla="*/ 0 w 157"/>
                  <a:gd name="T3" fmla="*/ 0 h 93"/>
                  <a:gd name="T4" fmla="*/ 0 w 157"/>
                  <a:gd name="T5" fmla="*/ 0 h 93"/>
                  <a:gd name="T6" fmla="*/ 0 w 157"/>
                  <a:gd name="T7" fmla="*/ 0 h 93"/>
                  <a:gd name="T8" fmla="*/ 0 w 157"/>
                  <a:gd name="T9" fmla="*/ 0 h 93"/>
                  <a:gd name="T10" fmla="*/ 0 w 157"/>
                  <a:gd name="T11" fmla="*/ 0 h 93"/>
                  <a:gd name="T12" fmla="*/ 0 w 157"/>
                  <a:gd name="T13" fmla="*/ 0 h 93"/>
                  <a:gd name="T14" fmla="*/ 0 w 157"/>
                  <a:gd name="T15" fmla="*/ 0 h 93"/>
                  <a:gd name="T16" fmla="*/ 0 w 157"/>
                  <a:gd name="T17" fmla="*/ 0 h 93"/>
                  <a:gd name="T18" fmla="*/ 0 w 157"/>
                  <a:gd name="T19" fmla="*/ 0 h 93"/>
                  <a:gd name="T20" fmla="*/ 0 w 157"/>
                  <a:gd name="T21" fmla="*/ 0 h 93"/>
                  <a:gd name="T22" fmla="*/ 0 w 157"/>
                  <a:gd name="T23" fmla="*/ 0 h 93"/>
                  <a:gd name="T24" fmla="*/ 0 w 157"/>
                  <a:gd name="T25" fmla="*/ 0 h 93"/>
                  <a:gd name="T26" fmla="*/ 0 w 157"/>
                  <a:gd name="T27" fmla="*/ 0 h 93"/>
                  <a:gd name="T28" fmla="*/ 0 w 157"/>
                  <a:gd name="T29" fmla="*/ 0 h 93"/>
                  <a:gd name="T30" fmla="*/ 0 w 157"/>
                  <a:gd name="T31" fmla="*/ 0 h 93"/>
                  <a:gd name="T32" fmla="*/ 0 w 157"/>
                  <a:gd name="T33" fmla="*/ 0 h 93"/>
                  <a:gd name="T34" fmla="*/ 0 w 157"/>
                  <a:gd name="T35" fmla="*/ 0 h 93"/>
                  <a:gd name="T36" fmla="*/ 0 w 157"/>
                  <a:gd name="T37" fmla="*/ 0 h 93"/>
                  <a:gd name="T38" fmla="*/ 0 w 157"/>
                  <a:gd name="T39" fmla="*/ 0 h 93"/>
                  <a:gd name="T40" fmla="*/ 0 w 157"/>
                  <a:gd name="T41" fmla="*/ 0 h 93"/>
                  <a:gd name="T42" fmla="*/ 0 w 157"/>
                  <a:gd name="T43" fmla="*/ 0 h 93"/>
                  <a:gd name="T44" fmla="*/ 0 w 157"/>
                  <a:gd name="T45" fmla="*/ 0 h 93"/>
                  <a:gd name="T46" fmla="*/ 0 w 157"/>
                  <a:gd name="T47" fmla="*/ 0 h 93"/>
                  <a:gd name="T48" fmla="*/ 0 w 157"/>
                  <a:gd name="T49" fmla="*/ 0 h 93"/>
                  <a:gd name="T50" fmla="*/ 0 w 157"/>
                  <a:gd name="T51" fmla="*/ 0 h 93"/>
                  <a:gd name="T52" fmla="*/ 0 w 157"/>
                  <a:gd name="T53" fmla="*/ 0 h 93"/>
                  <a:gd name="T54" fmla="*/ 0 w 157"/>
                  <a:gd name="T55" fmla="*/ 0 h 93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57"/>
                  <a:gd name="T85" fmla="*/ 0 h 93"/>
                  <a:gd name="T86" fmla="*/ 157 w 157"/>
                  <a:gd name="T87" fmla="*/ 93 h 93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57" h="93">
                    <a:moveTo>
                      <a:pt x="78" y="93"/>
                    </a:moveTo>
                    <a:lnTo>
                      <a:pt x="48" y="83"/>
                    </a:lnTo>
                    <a:lnTo>
                      <a:pt x="33" y="75"/>
                    </a:lnTo>
                    <a:lnTo>
                      <a:pt x="20" y="68"/>
                    </a:lnTo>
                    <a:lnTo>
                      <a:pt x="10" y="59"/>
                    </a:lnTo>
                    <a:lnTo>
                      <a:pt x="4" y="49"/>
                    </a:lnTo>
                    <a:lnTo>
                      <a:pt x="0" y="40"/>
                    </a:lnTo>
                    <a:lnTo>
                      <a:pt x="1" y="33"/>
                    </a:lnTo>
                    <a:lnTo>
                      <a:pt x="2" y="27"/>
                    </a:lnTo>
                    <a:lnTo>
                      <a:pt x="18" y="17"/>
                    </a:lnTo>
                    <a:lnTo>
                      <a:pt x="33" y="10"/>
                    </a:lnTo>
                    <a:lnTo>
                      <a:pt x="48" y="5"/>
                    </a:lnTo>
                    <a:lnTo>
                      <a:pt x="61" y="1"/>
                    </a:lnTo>
                    <a:lnTo>
                      <a:pt x="74" y="0"/>
                    </a:lnTo>
                    <a:lnTo>
                      <a:pt x="86" y="0"/>
                    </a:lnTo>
                    <a:lnTo>
                      <a:pt x="108" y="5"/>
                    </a:lnTo>
                    <a:lnTo>
                      <a:pt x="126" y="14"/>
                    </a:lnTo>
                    <a:lnTo>
                      <a:pt x="141" y="24"/>
                    </a:lnTo>
                    <a:lnTo>
                      <a:pt x="152" y="32"/>
                    </a:lnTo>
                    <a:lnTo>
                      <a:pt x="157" y="40"/>
                    </a:lnTo>
                    <a:lnTo>
                      <a:pt x="157" y="56"/>
                    </a:lnTo>
                    <a:lnTo>
                      <a:pt x="152" y="68"/>
                    </a:lnTo>
                    <a:lnTo>
                      <a:pt x="146" y="78"/>
                    </a:lnTo>
                    <a:lnTo>
                      <a:pt x="137" y="84"/>
                    </a:lnTo>
                    <a:lnTo>
                      <a:pt x="125" y="88"/>
                    </a:lnTo>
                    <a:lnTo>
                      <a:pt x="112" y="90"/>
                    </a:lnTo>
                    <a:lnTo>
                      <a:pt x="97" y="91"/>
                    </a:lnTo>
                    <a:lnTo>
                      <a:pt x="78" y="93"/>
                    </a:lnTo>
                    <a:close/>
                  </a:path>
                </a:pathLst>
              </a:custGeom>
              <a:solidFill>
                <a:srgbClr val="FF0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27" name="Freeform 241">
                <a:extLst>
                  <a:ext uri="{FF2B5EF4-FFF2-40B4-BE49-F238E27FC236}">
                    <a16:creationId xmlns:a16="http://schemas.microsoft.com/office/drawing/2014/main" id="{0783ADBD-826D-59C4-264B-CB7FCC763A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1" y="2868"/>
                <a:ext cx="34" cy="20"/>
              </a:xfrm>
              <a:custGeom>
                <a:avLst/>
                <a:gdLst>
                  <a:gd name="T0" fmla="*/ 0 w 103"/>
                  <a:gd name="T1" fmla="*/ 0 h 60"/>
                  <a:gd name="T2" fmla="*/ 0 w 103"/>
                  <a:gd name="T3" fmla="*/ 0 h 60"/>
                  <a:gd name="T4" fmla="*/ 0 w 103"/>
                  <a:gd name="T5" fmla="*/ 0 h 60"/>
                  <a:gd name="T6" fmla="*/ 0 w 103"/>
                  <a:gd name="T7" fmla="*/ 0 h 60"/>
                  <a:gd name="T8" fmla="*/ 0 w 103"/>
                  <a:gd name="T9" fmla="*/ 0 h 60"/>
                  <a:gd name="T10" fmla="*/ 0 w 103"/>
                  <a:gd name="T11" fmla="*/ 0 h 60"/>
                  <a:gd name="T12" fmla="*/ 0 w 103"/>
                  <a:gd name="T13" fmla="*/ 0 h 60"/>
                  <a:gd name="T14" fmla="*/ 0 w 103"/>
                  <a:gd name="T15" fmla="*/ 0 h 60"/>
                  <a:gd name="T16" fmla="*/ 0 w 103"/>
                  <a:gd name="T17" fmla="*/ 0 h 60"/>
                  <a:gd name="T18" fmla="*/ 0 w 103"/>
                  <a:gd name="T19" fmla="*/ 0 h 60"/>
                  <a:gd name="T20" fmla="*/ 0 w 103"/>
                  <a:gd name="T21" fmla="*/ 0 h 60"/>
                  <a:gd name="T22" fmla="*/ 0 w 103"/>
                  <a:gd name="T23" fmla="*/ 0 h 60"/>
                  <a:gd name="T24" fmla="*/ 0 w 103"/>
                  <a:gd name="T25" fmla="*/ 0 h 60"/>
                  <a:gd name="T26" fmla="*/ 0 w 103"/>
                  <a:gd name="T27" fmla="*/ 0 h 60"/>
                  <a:gd name="T28" fmla="*/ 0 w 103"/>
                  <a:gd name="T29" fmla="*/ 0 h 60"/>
                  <a:gd name="T30" fmla="*/ 0 w 103"/>
                  <a:gd name="T31" fmla="*/ 0 h 60"/>
                  <a:gd name="T32" fmla="*/ 0 w 103"/>
                  <a:gd name="T33" fmla="*/ 0 h 60"/>
                  <a:gd name="T34" fmla="*/ 0 w 103"/>
                  <a:gd name="T35" fmla="*/ 0 h 60"/>
                  <a:gd name="T36" fmla="*/ 0 w 103"/>
                  <a:gd name="T37" fmla="*/ 0 h 60"/>
                  <a:gd name="T38" fmla="*/ 0 w 103"/>
                  <a:gd name="T39" fmla="*/ 0 h 60"/>
                  <a:gd name="T40" fmla="*/ 0 w 103"/>
                  <a:gd name="T41" fmla="*/ 0 h 60"/>
                  <a:gd name="T42" fmla="*/ 0 w 103"/>
                  <a:gd name="T43" fmla="*/ 0 h 60"/>
                  <a:gd name="T44" fmla="*/ 0 w 103"/>
                  <a:gd name="T45" fmla="*/ 0 h 60"/>
                  <a:gd name="T46" fmla="*/ 0 w 103"/>
                  <a:gd name="T47" fmla="*/ 0 h 60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03"/>
                  <a:gd name="T73" fmla="*/ 0 h 60"/>
                  <a:gd name="T74" fmla="*/ 103 w 103"/>
                  <a:gd name="T75" fmla="*/ 60 h 60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03" h="60">
                    <a:moveTo>
                      <a:pt x="0" y="29"/>
                    </a:moveTo>
                    <a:lnTo>
                      <a:pt x="4" y="20"/>
                    </a:lnTo>
                    <a:lnTo>
                      <a:pt x="9" y="12"/>
                    </a:lnTo>
                    <a:lnTo>
                      <a:pt x="15" y="7"/>
                    </a:lnTo>
                    <a:lnTo>
                      <a:pt x="21" y="2"/>
                    </a:lnTo>
                    <a:lnTo>
                      <a:pt x="30" y="0"/>
                    </a:lnTo>
                    <a:lnTo>
                      <a:pt x="38" y="0"/>
                    </a:lnTo>
                    <a:lnTo>
                      <a:pt x="56" y="1"/>
                    </a:lnTo>
                    <a:lnTo>
                      <a:pt x="73" y="6"/>
                    </a:lnTo>
                    <a:lnTo>
                      <a:pt x="87" y="15"/>
                    </a:lnTo>
                    <a:lnTo>
                      <a:pt x="94" y="21"/>
                    </a:lnTo>
                    <a:lnTo>
                      <a:pt x="98" y="26"/>
                    </a:lnTo>
                    <a:lnTo>
                      <a:pt x="101" y="32"/>
                    </a:lnTo>
                    <a:lnTo>
                      <a:pt x="103" y="37"/>
                    </a:lnTo>
                    <a:lnTo>
                      <a:pt x="100" y="43"/>
                    </a:lnTo>
                    <a:lnTo>
                      <a:pt x="96" y="48"/>
                    </a:lnTo>
                    <a:lnTo>
                      <a:pt x="84" y="55"/>
                    </a:lnTo>
                    <a:lnTo>
                      <a:pt x="68" y="60"/>
                    </a:lnTo>
                    <a:lnTo>
                      <a:pt x="51" y="60"/>
                    </a:lnTo>
                    <a:lnTo>
                      <a:pt x="33" y="57"/>
                    </a:lnTo>
                    <a:lnTo>
                      <a:pt x="19" y="50"/>
                    </a:lnTo>
                    <a:lnTo>
                      <a:pt x="6" y="42"/>
                    </a:lnTo>
                    <a:lnTo>
                      <a:pt x="3" y="36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28" name="Freeform 242">
                <a:extLst>
                  <a:ext uri="{FF2B5EF4-FFF2-40B4-BE49-F238E27FC236}">
                    <a16:creationId xmlns:a16="http://schemas.microsoft.com/office/drawing/2014/main" id="{5537E17D-74D9-F767-3E3C-A14A2C56E9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3" y="2860"/>
                <a:ext cx="33" cy="20"/>
              </a:xfrm>
              <a:custGeom>
                <a:avLst/>
                <a:gdLst>
                  <a:gd name="T0" fmla="*/ 0 w 101"/>
                  <a:gd name="T1" fmla="*/ 0 h 62"/>
                  <a:gd name="T2" fmla="*/ 0 w 101"/>
                  <a:gd name="T3" fmla="*/ 0 h 62"/>
                  <a:gd name="T4" fmla="*/ 0 w 101"/>
                  <a:gd name="T5" fmla="*/ 0 h 62"/>
                  <a:gd name="T6" fmla="*/ 0 w 101"/>
                  <a:gd name="T7" fmla="*/ 0 h 62"/>
                  <a:gd name="T8" fmla="*/ 0 w 101"/>
                  <a:gd name="T9" fmla="*/ 0 h 62"/>
                  <a:gd name="T10" fmla="*/ 0 w 101"/>
                  <a:gd name="T11" fmla="*/ 0 h 62"/>
                  <a:gd name="T12" fmla="*/ 0 w 101"/>
                  <a:gd name="T13" fmla="*/ 0 h 62"/>
                  <a:gd name="T14" fmla="*/ 0 w 101"/>
                  <a:gd name="T15" fmla="*/ 0 h 62"/>
                  <a:gd name="T16" fmla="*/ 0 w 101"/>
                  <a:gd name="T17" fmla="*/ 0 h 62"/>
                  <a:gd name="T18" fmla="*/ 0 w 101"/>
                  <a:gd name="T19" fmla="*/ 0 h 62"/>
                  <a:gd name="T20" fmla="*/ 0 w 101"/>
                  <a:gd name="T21" fmla="*/ 0 h 62"/>
                  <a:gd name="T22" fmla="*/ 0 w 101"/>
                  <a:gd name="T23" fmla="*/ 0 h 62"/>
                  <a:gd name="T24" fmla="*/ 0 w 101"/>
                  <a:gd name="T25" fmla="*/ 0 h 62"/>
                  <a:gd name="T26" fmla="*/ 0 w 101"/>
                  <a:gd name="T27" fmla="*/ 0 h 62"/>
                  <a:gd name="T28" fmla="*/ 0 w 101"/>
                  <a:gd name="T29" fmla="*/ 0 h 62"/>
                  <a:gd name="T30" fmla="*/ 0 w 101"/>
                  <a:gd name="T31" fmla="*/ 0 h 62"/>
                  <a:gd name="T32" fmla="*/ 0 w 101"/>
                  <a:gd name="T33" fmla="*/ 0 h 62"/>
                  <a:gd name="T34" fmla="*/ 0 w 101"/>
                  <a:gd name="T35" fmla="*/ 0 h 62"/>
                  <a:gd name="T36" fmla="*/ 0 w 101"/>
                  <a:gd name="T37" fmla="*/ 0 h 62"/>
                  <a:gd name="T38" fmla="*/ 0 w 101"/>
                  <a:gd name="T39" fmla="*/ 0 h 62"/>
                  <a:gd name="T40" fmla="*/ 0 w 101"/>
                  <a:gd name="T41" fmla="*/ 0 h 62"/>
                  <a:gd name="T42" fmla="*/ 0 w 101"/>
                  <a:gd name="T43" fmla="*/ 0 h 62"/>
                  <a:gd name="T44" fmla="*/ 0 w 101"/>
                  <a:gd name="T45" fmla="*/ 0 h 62"/>
                  <a:gd name="T46" fmla="*/ 0 w 101"/>
                  <a:gd name="T47" fmla="*/ 0 h 62"/>
                  <a:gd name="T48" fmla="*/ 0 w 101"/>
                  <a:gd name="T49" fmla="*/ 0 h 6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01"/>
                  <a:gd name="T76" fmla="*/ 0 h 62"/>
                  <a:gd name="T77" fmla="*/ 101 w 101"/>
                  <a:gd name="T78" fmla="*/ 62 h 62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01" h="62">
                    <a:moveTo>
                      <a:pt x="0" y="19"/>
                    </a:moveTo>
                    <a:lnTo>
                      <a:pt x="0" y="13"/>
                    </a:lnTo>
                    <a:lnTo>
                      <a:pt x="4" y="7"/>
                    </a:lnTo>
                    <a:lnTo>
                      <a:pt x="9" y="3"/>
                    </a:lnTo>
                    <a:lnTo>
                      <a:pt x="16" y="0"/>
                    </a:lnTo>
                    <a:lnTo>
                      <a:pt x="25" y="0"/>
                    </a:lnTo>
                    <a:lnTo>
                      <a:pt x="34" y="0"/>
                    </a:lnTo>
                    <a:lnTo>
                      <a:pt x="54" y="5"/>
                    </a:lnTo>
                    <a:lnTo>
                      <a:pt x="75" y="15"/>
                    </a:lnTo>
                    <a:lnTo>
                      <a:pt x="83" y="21"/>
                    </a:lnTo>
                    <a:lnTo>
                      <a:pt x="91" y="28"/>
                    </a:lnTo>
                    <a:lnTo>
                      <a:pt x="97" y="35"/>
                    </a:lnTo>
                    <a:lnTo>
                      <a:pt x="99" y="42"/>
                    </a:lnTo>
                    <a:lnTo>
                      <a:pt x="101" y="51"/>
                    </a:lnTo>
                    <a:lnTo>
                      <a:pt x="99" y="60"/>
                    </a:lnTo>
                    <a:lnTo>
                      <a:pt x="94" y="62"/>
                    </a:lnTo>
                    <a:lnTo>
                      <a:pt x="90" y="62"/>
                    </a:lnTo>
                    <a:lnTo>
                      <a:pt x="76" y="61"/>
                    </a:lnTo>
                    <a:lnTo>
                      <a:pt x="60" y="56"/>
                    </a:lnTo>
                    <a:lnTo>
                      <a:pt x="43" y="47"/>
                    </a:lnTo>
                    <a:lnTo>
                      <a:pt x="27" y="39"/>
                    </a:lnTo>
                    <a:lnTo>
                      <a:pt x="13" y="30"/>
                    </a:lnTo>
                    <a:lnTo>
                      <a:pt x="4" y="24"/>
                    </a:lnTo>
                    <a:lnTo>
                      <a:pt x="1" y="21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9433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29" name="Freeform 243">
                <a:extLst>
                  <a:ext uri="{FF2B5EF4-FFF2-40B4-BE49-F238E27FC236}">
                    <a16:creationId xmlns:a16="http://schemas.microsoft.com/office/drawing/2014/main" id="{C379DBE9-9F61-8270-F56E-2ADC9D652B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7" y="2852"/>
                <a:ext cx="26" cy="17"/>
              </a:xfrm>
              <a:custGeom>
                <a:avLst/>
                <a:gdLst>
                  <a:gd name="T0" fmla="*/ 0 w 78"/>
                  <a:gd name="T1" fmla="*/ 0 h 51"/>
                  <a:gd name="T2" fmla="*/ 0 w 78"/>
                  <a:gd name="T3" fmla="*/ 0 h 51"/>
                  <a:gd name="T4" fmla="*/ 0 w 78"/>
                  <a:gd name="T5" fmla="*/ 0 h 51"/>
                  <a:gd name="T6" fmla="*/ 0 w 78"/>
                  <a:gd name="T7" fmla="*/ 0 h 51"/>
                  <a:gd name="T8" fmla="*/ 0 w 78"/>
                  <a:gd name="T9" fmla="*/ 0 h 51"/>
                  <a:gd name="T10" fmla="*/ 0 w 78"/>
                  <a:gd name="T11" fmla="*/ 0 h 51"/>
                  <a:gd name="T12" fmla="*/ 0 w 78"/>
                  <a:gd name="T13" fmla="*/ 0 h 51"/>
                  <a:gd name="T14" fmla="*/ 0 w 78"/>
                  <a:gd name="T15" fmla="*/ 0 h 51"/>
                  <a:gd name="T16" fmla="*/ 0 w 78"/>
                  <a:gd name="T17" fmla="*/ 0 h 51"/>
                  <a:gd name="T18" fmla="*/ 0 w 78"/>
                  <a:gd name="T19" fmla="*/ 0 h 51"/>
                  <a:gd name="T20" fmla="*/ 0 w 78"/>
                  <a:gd name="T21" fmla="*/ 0 h 51"/>
                  <a:gd name="T22" fmla="*/ 0 w 78"/>
                  <a:gd name="T23" fmla="*/ 0 h 51"/>
                  <a:gd name="T24" fmla="*/ 0 w 78"/>
                  <a:gd name="T25" fmla="*/ 0 h 51"/>
                  <a:gd name="T26" fmla="*/ 0 w 78"/>
                  <a:gd name="T27" fmla="*/ 0 h 51"/>
                  <a:gd name="T28" fmla="*/ 0 w 78"/>
                  <a:gd name="T29" fmla="*/ 0 h 51"/>
                  <a:gd name="T30" fmla="*/ 0 w 78"/>
                  <a:gd name="T31" fmla="*/ 0 h 51"/>
                  <a:gd name="T32" fmla="*/ 0 w 78"/>
                  <a:gd name="T33" fmla="*/ 0 h 51"/>
                  <a:gd name="T34" fmla="*/ 0 w 78"/>
                  <a:gd name="T35" fmla="*/ 0 h 51"/>
                  <a:gd name="T36" fmla="*/ 0 w 78"/>
                  <a:gd name="T37" fmla="*/ 0 h 5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78"/>
                  <a:gd name="T58" fmla="*/ 0 h 51"/>
                  <a:gd name="T59" fmla="*/ 78 w 78"/>
                  <a:gd name="T60" fmla="*/ 51 h 51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78" h="51">
                    <a:moveTo>
                      <a:pt x="0" y="23"/>
                    </a:moveTo>
                    <a:lnTo>
                      <a:pt x="4" y="16"/>
                    </a:lnTo>
                    <a:lnTo>
                      <a:pt x="9" y="9"/>
                    </a:lnTo>
                    <a:lnTo>
                      <a:pt x="16" y="4"/>
                    </a:lnTo>
                    <a:lnTo>
                      <a:pt x="25" y="1"/>
                    </a:lnTo>
                    <a:lnTo>
                      <a:pt x="35" y="0"/>
                    </a:lnTo>
                    <a:lnTo>
                      <a:pt x="48" y="2"/>
                    </a:lnTo>
                    <a:lnTo>
                      <a:pt x="62" y="7"/>
                    </a:lnTo>
                    <a:lnTo>
                      <a:pt x="78" y="15"/>
                    </a:lnTo>
                    <a:lnTo>
                      <a:pt x="78" y="22"/>
                    </a:lnTo>
                    <a:lnTo>
                      <a:pt x="75" y="28"/>
                    </a:lnTo>
                    <a:lnTo>
                      <a:pt x="66" y="38"/>
                    </a:lnTo>
                    <a:lnTo>
                      <a:pt x="55" y="46"/>
                    </a:lnTo>
                    <a:lnTo>
                      <a:pt x="42" y="51"/>
                    </a:lnTo>
                    <a:lnTo>
                      <a:pt x="28" y="51"/>
                    </a:lnTo>
                    <a:lnTo>
                      <a:pt x="16" y="47"/>
                    </a:lnTo>
                    <a:lnTo>
                      <a:pt x="6" y="38"/>
                    </a:lnTo>
                    <a:lnTo>
                      <a:pt x="3" y="32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8761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30" name="Freeform 244">
                <a:extLst>
                  <a:ext uri="{FF2B5EF4-FFF2-40B4-BE49-F238E27FC236}">
                    <a16:creationId xmlns:a16="http://schemas.microsoft.com/office/drawing/2014/main" id="{77724507-EA5C-A27D-B3F1-26013D4158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6" y="2588"/>
                <a:ext cx="226" cy="275"/>
              </a:xfrm>
              <a:custGeom>
                <a:avLst/>
                <a:gdLst>
                  <a:gd name="T0" fmla="*/ 0 w 676"/>
                  <a:gd name="T1" fmla="*/ 0 h 826"/>
                  <a:gd name="T2" fmla="*/ 0 w 676"/>
                  <a:gd name="T3" fmla="*/ 0 h 826"/>
                  <a:gd name="T4" fmla="*/ 0 w 676"/>
                  <a:gd name="T5" fmla="*/ 0 h 826"/>
                  <a:gd name="T6" fmla="*/ 0 w 676"/>
                  <a:gd name="T7" fmla="*/ 0 h 826"/>
                  <a:gd name="T8" fmla="*/ 0 w 676"/>
                  <a:gd name="T9" fmla="*/ 0 h 826"/>
                  <a:gd name="T10" fmla="*/ 0 w 676"/>
                  <a:gd name="T11" fmla="*/ 0 h 826"/>
                  <a:gd name="T12" fmla="*/ 0 w 676"/>
                  <a:gd name="T13" fmla="*/ 0 h 826"/>
                  <a:gd name="T14" fmla="*/ 0 w 676"/>
                  <a:gd name="T15" fmla="*/ 0 h 826"/>
                  <a:gd name="T16" fmla="*/ 0 w 676"/>
                  <a:gd name="T17" fmla="*/ 0 h 826"/>
                  <a:gd name="T18" fmla="*/ 0 w 676"/>
                  <a:gd name="T19" fmla="*/ 0 h 826"/>
                  <a:gd name="T20" fmla="*/ 0 w 676"/>
                  <a:gd name="T21" fmla="*/ 0 h 826"/>
                  <a:gd name="T22" fmla="*/ 0 w 676"/>
                  <a:gd name="T23" fmla="*/ 0 h 826"/>
                  <a:gd name="T24" fmla="*/ 0 w 676"/>
                  <a:gd name="T25" fmla="*/ 0 h 826"/>
                  <a:gd name="T26" fmla="*/ 0 w 676"/>
                  <a:gd name="T27" fmla="*/ 0 h 826"/>
                  <a:gd name="T28" fmla="*/ 0 w 676"/>
                  <a:gd name="T29" fmla="*/ 0 h 826"/>
                  <a:gd name="T30" fmla="*/ 0 w 676"/>
                  <a:gd name="T31" fmla="*/ 0 h 826"/>
                  <a:gd name="T32" fmla="*/ 0 w 676"/>
                  <a:gd name="T33" fmla="*/ 0 h 826"/>
                  <a:gd name="T34" fmla="*/ 0 w 676"/>
                  <a:gd name="T35" fmla="*/ 0 h 826"/>
                  <a:gd name="T36" fmla="*/ 0 w 676"/>
                  <a:gd name="T37" fmla="*/ 0 h 826"/>
                  <a:gd name="T38" fmla="*/ 0 w 676"/>
                  <a:gd name="T39" fmla="*/ 0 h 826"/>
                  <a:gd name="T40" fmla="*/ 0 w 676"/>
                  <a:gd name="T41" fmla="*/ 0 h 826"/>
                  <a:gd name="T42" fmla="*/ 0 w 676"/>
                  <a:gd name="T43" fmla="*/ 0 h 826"/>
                  <a:gd name="T44" fmla="*/ 0 w 676"/>
                  <a:gd name="T45" fmla="*/ 0 h 826"/>
                  <a:gd name="T46" fmla="*/ 0 w 676"/>
                  <a:gd name="T47" fmla="*/ 0 h 826"/>
                  <a:gd name="T48" fmla="*/ 0 w 676"/>
                  <a:gd name="T49" fmla="*/ 0 h 826"/>
                  <a:gd name="T50" fmla="*/ 0 w 676"/>
                  <a:gd name="T51" fmla="*/ 0 h 826"/>
                  <a:gd name="T52" fmla="*/ 0 w 676"/>
                  <a:gd name="T53" fmla="*/ 0 h 826"/>
                  <a:gd name="T54" fmla="*/ 0 w 676"/>
                  <a:gd name="T55" fmla="*/ 0 h 826"/>
                  <a:gd name="T56" fmla="*/ 0 w 676"/>
                  <a:gd name="T57" fmla="*/ 0 h 826"/>
                  <a:gd name="T58" fmla="*/ 0 w 676"/>
                  <a:gd name="T59" fmla="*/ 0 h 826"/>
                  <a:gd name="T60" fmla="*/ 0 w 676"/>
                  <a:gd name="T61" fmla="*/ 0 h 826"/>
                  <a:gd name="T62" fmla="*/ 0 w 676"/>
                  <a:gd name="T63" fmla="*/ 0 h 826"/>
                  <a:gd name="T64" fmla="*/ 0 w 676"/>
                  <a:gd name="T65" fmla="*/ 0 h 826"/>
                  <a:gd name="T66" fmla="*/ 0 w 676"/>
                  <a:gd name="T67" fmla="*/ 0 h 826"/>
                  <a:gd name="T68" fmla="*/ 0 w 676"/>
                  <a:gd name="T69" fmla="*/ 0 h 826"/>
                  <a:gd name="T70" fmla="*/ 0 w 676"/>
                  <a:gd name="T71" fmla="*/ 0 h 826"/>
                  <a:gd name="T72" fmla="*/ 0 w 676"/>
                  <a:gd name="T73" fmla="*/ 0 h 826"/>
                  <a:gd name="T74" fmla="*/ 0 w 676"/>
                  <a:gd name="T75" fmla="*/ 0 h 826"/>
                  <a:gd name="T76" fmla="*/ 0 w 676"/>
                  <a:gd name="T77" fmla="*/ 0 h 826"/>
                  <a:gd name="T78" fmla="*/ 0 w 676"/>
                  <a:gd name="T79" fmla="*/ 0 h 826"/>
                  <a:gd name="T80" fmla="*/ 0 w 676"/>
                  <a:gd name="T81" fmla="*/ 0 h 826"/>
                  <a:gd name="T82" fmla="*/ 0 w 676"/>
                  <a:gd name="T83" fmla="*/ 0 h 826"/>
                  <a:gd name="T84" fmla="*/ 0 w 676"/>
                  <a:gd name="T85" fmla="*/ 0 h 826"/>
                  <a:gd name="T86" fmla="*/ 0 w 676"/>
                  <a:gd name="T87" fmla="*/ 0 h 826"/>
                  <a:gd name="T88" fmla="*/ 0 w 676"/>
                  <a:gd name="T89" fmla="*/ 0 h 826"/>
                  <a:gd name="T90" fmla="*/ 0 w 676"/>
                  <a:gd name="T91" fmla="*/ 0 h 826"/>
                  <a:gd name="T92" fmla="*/ 0 w 676"/>
                  <a:gd name="T93" fmla="*/ 0 h 826"/>
                  <a:gd name="T94" fmla="*/ 0 w 676"/>
                  <a:gd name="T95" fmla="*/ 0 h 826"/>
                  <a:gd name="T96" fmla="*/ 0 w 676"/>
                  <a:gd name="T97" fmla="*/ 0 h 826"/>
                  <a:gd name="T98" fmla="*/ 0 w 676"/>
                  <a:gd name="T99" fmla="*/ 0 h 826"/>
                  <a:gd name="T100" fmla="*/ 0 w 676"/>
                  <a:gd name="T101" fmla="*/ 0 h 826"/>
                  <a:gd name="T102" fmla="*/ 0 w 676"/>
                  <a:gd name="T103" fmla="*/ 0 h 826"/>
                  <a:gd name="T104" fmla="*/ 0 w 676"/>
                  <a:gd name="T105" fmla="*/ 0 h 82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676"/>
                  <a:gd name="T160" fmla="*/ 0 h 826"/>
                  <a:gd name="T161" fmla="*/ 676 w 676"/>
                  <a:gd name="T162" fmla="*/ 826 h 82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676" h="826">
                    <a:moveTo>
                      <a:pt x="117" y="824"/>
                    </a:moveTo>
                    <a:lnTo>
                      <a:pt x="103" y="824"/>
                    </a:lnTo>
                    <a:lnTo>
                      <a:pt x="91" y="820"/>
                    </a:lnTo>
                    <a:lnTo>
                      <a:pt x="80" y="813"/>
                    </a:lnTo>
                    <a:lnTo>
                      <a:pt x="70" y="803"/>
                    </a:lnTo>
                    <a:lnTo>
                      <a:pt x="59" y="789"/>
                    </a:lnTo>
                    <a:lnTo>
                      <a:pt x="50" y="774"/>
                    </a:lnTo>
                    <a:lnTo>
                      <a:pt x="34" y="740"/>
                    </a:lnTo>
                    <a:lnTo>
                      <a:pt x="22" y="703"/>
                    </a:lnTo>
                    <a:lnTo>
                      <a:pt x="12" y="667"/>
                    </a:lnTo>
                    <a:lnTo>
                      <a:pt x="9" y="651"/>
                    </a:lnTo>
                    <a:lnTo>
                      <a:pt x="5" y="636"/>
                    </a:lnTo>
                    <a:lnTo>
                      <a:pt x="2" y="625"/>
                    </a:lnTo>
                    <a:lnTo>
                      <a:pt x="1" y="616"/>
                    </a:lnTo>
                    <a:lnTo>
                      <a:pt x="0" y="587"/>
                    </a:lnTo>
                    <a:lnTo>
                      <a:pt x="1" y="558"/>
                    </a:lnTo>
                    <a:lnTo>
                      <a:pt x="6" y="506"/>
                    </a:lnTo>
                    <a:lnTo>
                      <a:pt x="16" y="458"/>
                    </a:lnTo>
                    <a:lnTo>
                      <a:pt x="31" y="415"/>
                    </a:lnTo>
                    <a:lnTo>
                      <a:pt x="47" y="375"/>
                    </a:lnTo>
                    <a:lnTo>
                      <a:pt x="65" y="340"/>
                    </a:lnTo>
                    <a:lnTo>
                      <a:pt x="85" y="310"/>
                    </a:lnTo>
                    <a:lnTo>
                      <a:pt x="104" y="284"/>
                    </a:lnTo>
                    <a:lnTo>
                      <a:pt x="107" y="278"/>
                    </a:lnTo>
                    <a:lnTo>
                      <a:pt x="110" y="270"/>
                    </a:lnTo>
                    <a:lnTo>
                      <a:pt x="117" y="262"/>
                    </a:lnTo>
                    <a:lnTo>
                      <a:pt x="125" y="252"/>
                    </a:lnTo>
                    <a:lnTo>
                      <a:pt x="135" y="242"/>
                    </a:lnTo>
                    <a:lnTo>
                      <a:pt x="146" y="231"/>
                    </a:lnTo>
                    <a:lnTo>
                      <a:pt x="158" y="219"/>
                    </a:lnTo>
                    <a:lnTo>
                      <a:pt x="173" y="206"/>
                    </a:lnTo>
                    <a:lnTo>
                      <a:pt x="205" y="180"/>
                    </a:lnTo>
                    <a:lnTo>
                      <a:pt x="242" y="154"/>
                    </a:lnTo>
                    <a:lnTo>
                      <a:pt x="281" y="127"/>
                    </a:lnTo>
                    <a:lnTo>
                      <a:pt x="324" y="100"/>
                    </a:lnTo>
                    <a:lnTo>
                      <a:pt x="368" y="75"/>
                    </a:lnTo>
                    <a:lnTo>
                      <a:pt x="414" y="53"/>
                    </a:lnTo>
                    <a:lnTo>
                      <a:pt x="459" y="33"/>
                    </a:lnTo>
                    <a:lnTo>
                      <a:pt x="503" y="17"/>
                    </a:lnTo>
                    <a:lnTo>
                      <a:pt x="525" y="11"/>
                    </a:lnTo>
                    <a:lnTo>
                      <a:pt x="547" y="6"/>
                    </a:lnTo>
                    <a:lnTo>
                      <a:pt x="567" y="2"/>
                    </a:lnTo>
                    <a:lnTo>
                      <a:pt x="588" y="1"/>
                    </a:lnTo>
                    <a:lnTo>
                      <a:pt x="606" y="0"/>
                    </a:lnTo>
                    <a:lnTo>
                      <a:pt x="625" y="1"/>
                    </a:lnTo>
                    <a:lnTo>
                      <a:pt x="642" y="5"/>
                    </a:lnTo>
                    <a:lnTo>
                      <a:pt x="658" y="10"/>
                    </a:lnTo>
                    <a:lnTo>
                      <a:pt x="666" y="12"/>
                    </a:lnTo>
                    <a:lnTo>
                      <a:pt x="671" y="16"/>
                    </a:lnTo>
                    <a:lnTo>
                      <a:pt x="675" y="21"/>
                    </a:lnTo>
                    <a:lnTo>
                      <a:pt x="676" y="27"/>
                    </a:lnTo>
                    <a:lnTo>
                      <a:pt x="675" y="34"/>
                    </a:lnTo>
                    <a:lnTo>
                      <a:pt x="674" y="42"/>
                    </a:lnTo>
                    <a:lnTo>
                      <a:pt x="666" y="57"/>
                    </a:lnTo>
                    <a:lnTo>
                      <a:pt x="657" y="73"/>
                    </a:lnTo>
                    <a:lnTo>
                      <a:pt x="644" y="88"/>
                    </a:lnTo>
                    <a:lnTo>
                      <a:pt x="633" y="99"/>
                    </a:lnTo>
                    <a:lnTo>
                      <a:pt x="625" y="107"/>
                    </a:lnTo>
                    <a:lnTo>
                      <a:pt x="612" y="126"/>
                    </a:lnTo>
                    <a:lnTo>
                      <a:pt x="600" y="142"/>
                    </a:lnTo>
                    <a:lnTo>
                      <a:pt x="589" y="157"/>
                    </a:lnTo>
                    <a:lnTo>
                      <a:pt x="578" y="172"/>
                    </a:lnTo>
                    <a:lnTo>
                      <a:pt x="557" y="196"/>
                    </a:lnTo>
                    <a:lnTo>
                      <a:pt x="550" y="207"/>
                    </a:lnTo>
                    <a:lnTo>
                      <a:pt x="543" y="220"/>
                    </a:lnTo>
                    <a:lnTo>
                      <a:pt x="538" y="231"/>
                    </a:lnTo>
                    <a:lnTo>
                      <a:pt x="534" y="243"/>
                    </a:lnTo>
                    <a:lnTo>
                      <a:pt x="533" y="256"/>
                    </a:lnTo>
                    <a:lnTo>
                      <a:pt x="534" y="269"/>
                    </a:lnTo>
                    <a:lnTo>
                      <a:pt x="538" y="284"/>
                    </a:lnTo>
                    <a:lnTo>
                      <a:pt x="545" y="301"/>
                    </a:lnTo>
                    <a:lnTo>
                      <a:pt x="555" y="320"/>
                    </a:lnTo>
                    <a:lnTo>
                      <a:pt x="568" y="340"/>
                    </a:lnTo>
                    <a:lnTo>
                      <a:pt x="572" y="351"/>
                    </a:lnTo>
                    <a:lnTo>
                      <a:pt x="578" y="361"/>
                    </a:lnTo>
                    <a:lnTo>
                      <a:pt x="595" y="384"/>
                    </a:lnTo>
                    <a:lnTo>
                      <a:pt x="612" y="408"/>
                    </a:lnTo>
                    <a:lnTo>
                      <a:pt x="619" y="421"/>
                    </a:lnTo>
                    <a:lnTo>
                      <a:pt x="624" y="433"/>
                    </a:lnTo>
                    <a:lnTo>
                      <a:pt x="621" y="464"/>
                    </a:lnTo>
                    <a:lnTo>
                      <a:pt x="615" y="493"/>
                    </a:lnTo>
                    <a:lnTo>
                      <a:pt x="605" y="519"/>
                    </a:lnTo>
                    <a:lnTo>
                      <a:pt x="592" y="543"/>
                    </a:lnTo>
                    <a:lnTo>
                      <a:pt x="576" y="566"/>
                    </a:lnTo>
                    <a:lnTo>
                      <a:pt x="558" y="585"/>
                    </a:lnTo>
                    <a:lnTo>
                      <a:pt x="538" y="604"/>
                    </a:lnTo>
                    <a:lnTo>
                      <a:pt x="516" y="622"/>
                    </a:lnTo>
                    <a:lnTo>
                      <a:pt x="468" y="655"/>
                    </a:lnTo>
                    <a:lnTo>
                      <a:pt x="417" y="684"/>
                    </a:lnTo>
                    <a:lnTo>
                      <a:pt x="368" y="711"/>
                    </a:lnTo>
                    <a:lnTo>
                      <a:pt x="345" y="726"/>
                    </a:lnTo>
                    <a:lnTo>
                      <a:pt x="323" y="740"/>
                    </a:lnTo>
                    <a:lnTo>
                      <a:pt x="322" y="740"/>
                    </a:lnTo>
                    <a:lnTo>
                      <a:pt x="315" y="742"/>
                    </a:lnTo>
                    <a:lnTo>
                      <a:pt x="307" y="747"/>
                    </a:lnTo>
                    <a:lnTo>
                      <a:pt x="295" y="753"/>
                    </a:lnTo>
                    <a:lnTo>
                      <a:pt x="280" y="760"/>
                    </a:lnTo>
                    <a:lnTo>
                      <a:pt x="264" y="768"/>
                    </a:lnTo>
                    <a:lnTo>
                      <a:pt x="228" y="787"/>
                    </a:lnTo>
                    <a:lnTo>
                      <a:pt x="191" y="803"/>
                    </a:lnTo>
                    <a:lnTo>
                      <a:pt x="174" y="811"/>
                    </a:lnTo>
                    <a:lnTo>
                      <a:pt x="158" y="818"/>
                    </a:lnTo>
                    <a:lnTo>
                      <a:pt x="144" y="823"/>
                    </a:lnTo>
                    <a:lnTo>
                      <a:pt x="131" y="825"/>
                    </a:lnTo>
                    <a:lnTo>
                      <a:pt x="123" y="826"/>
                    </a:lnTo>
                    <a:lnTo>
                      <a:pt x="117" y="824"/>
                    </a:ln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31" name="Freeform 245">
                <a:extLst>
                  <a:ext uri="{FF2B5EF4-FFF2-40B4-BE49-F238E27FC236}">
                    <a16:creationId xmlns:a16="http://schemas.microsoft.com/office/drawing/2014/main" id="{C39CC9BC-4D0A-B922-0BEA-508215B1D7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1" y="2534"/>
                <a:ext cx="132" cy="319"/>
              </a:xfrm>
              <a:custGeom>
                <a:avLst/>
                <a:gdLst>
                  <a:gd name="T0" fmla="*/ 0 w 394"/>
                  <a:gd name="T1" fmla="*/ 0 h 957"/>
                  <a:gd name="T2" fmla="*/ 0 w 394"/>
                  <a:gd name="T3" fmla="*/ 0 h 957"/>
                  <a:gd name="T4" fmla="*/ 0 w 394"/>
                  <a:gd name="T5" fmla="*/ 0 h 957"/>
                  <a:gd name="T6" fmla="*/ 0 w 394"/>
                  <a:gd name="T7" fmla="*/ 0 h 957"/>
                  <a:gd name="T8" fmla="*/ 0 w 394"/>
                  <a:gd name="T9" fmla="*/ 0 h 957"/>
                  <a:gd name="T10" fmla="*/ 0 w 394"/>
                  <a:gd name="T11" fmla="*/ 0 h 957"/>
                  <a:gd name="T12" fmla="*/ 0 w 394"/>
                  <a:gd name="T13" fmla="*/ 0 h 957"/>
                  <a:gd name="T14" fmla="*/ 0 w 394"/>
                  <a:gd name="T15" fmla="*/ 0 h 957"/>
                  <a:gd name="T16" fmla="*/ 0 w 394"/>
                  <a:gd name="T17" fmla="*/ 0 h 957"/>
                  <a:gd name="T18" fmla="*/ 0 w 394"/>
                  <a:gd name="T19" fmla="*/ 0 h 957"/>
                  <a:gd name="T20" fmla="*/ 0 w 394"/>
                  <a:gd name="T21" fmla="*/ 0 h 957"/>
                  <a:gd name="T22" fmla="*/ 0 w 394"/>
                  <a:gd name="T23" fmla="*/ 0 h 957"/>
                  <a:gd name="T24" fmla="*/ 0 w 394"/>
                  <a:gd name="T25" fmla="*/ 0 h 957"/>
                  <a:gd name="T26" fmla="*/ 0 w 394"/>
                  <a:gd name="T27" fmla="*/ 0 h 957"/>
                  <a:gd name="T28" fmla="*/ 0 w 394"/>
                  <a:gd name="T29" fmla="*/ 0 h 957"/>
                  <a:gd name="T30" fmla="*/ 0 w 394"/>
                  <a:gd name="T31" fmla="*/ 0 h 957"/>
                  <a:gd name="T32" fmla="*/ 0 w 394"/>
                  <a:gd name="T33" fmla="*/ 0 h 957"/>
                  <a:gd name="T34" fmla="*/ 0 w 394"/>
                  <a:gd name="T35" fmla="*/ 0 h 957"/>
                  <a:gd name="T36" fmla="*/ 0 w 394"/>
                  <a:gd name="T37" fmla="*/ 0 h 957"/>
                  <a:gd name="T38" fmla="*/ 0 w 394"/>
                  <a:gd name="T39" fmla="*/ 0 h 957"/>
                  <a:gd name="T40" fmla="*/ 0 w 394"/>
                  <a:gd name="T41" fmla="*/ 0 h 957"/>
                  <a:gd name="T42" fmla="*/ 0 w 394"/>
                  <a:gd name="T43" fmla="*/ 0 h 957"/>
                  <a:gd name="T44" fmla="*/ 0 w 394"/>
                  <a:gd name="T45" fmla="*/ 0 h 957"/>
                  <a:gd name="T46" fmla="*/ 0 w 394"/>
                  <a:gd name="T47" fmla="*/ 0 h 957"/>
                  <a:gd name="T48" fmla="*/ 0 w 394"/>
                  <a:gd name="T49" fmla="*/ 0 h 957"/>
                  <a:gd name="T50" fmla="*/ 0 w 394"/>
                  <a:gd name="T51" fmla="*/ 0 h 957"/>
                  <a:gd name="T52" fmla="*/ 0 w 394"/>
                  <a:gd name="T53" fmla="*/ 0 h 957"/>
                  <a:gd name="T54" fmla="*/ 0 w 394"/>
                  <a:gd name="T55" fmla="*/ 0 h 957"/>
                  <a:gd name="T56" fmla="*/ 0 w 394"/>
                  <a:gd name="T57" fmla="*/ 0 h 957"/>
                  <a:gd name="T58" fmla="*/ 0 w 394"/>
                  <a:gd name="T59" fmla="*/ 0 h 957"/>
                  <a:gd name="T60" fmla="*/ 0 w 394"/>
                  <a:gd name="T61" fmla="*/ 0 h 957"/>
                  <a:gd name="T62" fmla="*/ 0 w 394"/>
                  <a:gd name="T63" fmla="*/ 0 h 957"/>
                  <a:gd name="T64" fmla="*/ 0 w 394"/>
                  <a:gd name="T65" fmla="*/ 0 h 957"/>
                  <a:gd name="T66" fmla="*/ 0 w 394"/>
                  <a:gd name="T67" fmla="*/ 0 h 957"/>
                  <a:gd name="T68" fmla="*/ 0 w 394"/>
                  <a:gd name="T69" fmla="*/ 0 h 957"/>
                  <a:gd name="T70" fmla="*/ 0 w 394"/>
                  <a:gd name="T71" fmla="*/ 0 h 957"/>
                  <a:gd name="T72" fmla="*/ 0 w 394"/>
                  <a:gd name="T73" fmla="*/ 0 h 957"/>
                  <a:gd name="T74" fmla="*/ 0 w 394"/>
                  <a:gd name="T75" fmla="*/ 0 h 957"/>
                  <a:gd name="T76" fmla="*/ 0 w 394"/>
                  <a:gd name="T77" fmla="*/ 0 h 957"/>
                  <a:gd name="T78" fmla="*/ 0 w 394"/>
                  <a:gd name="T79" fmla="*/ 0 h 957"/>
                  <a:gd name="T80" fmla="*/ 0 w 394"/>
                  <a:gd name="T81" fmla="*/ 0 h 957"/>
                  <a:gd name="T82" fmla="*/ 0 w 394"/>
                  <a:gd name="T83" fmla="*/ 0 h 957"/>
                  <a:gd name="T84" fmla="*/ 0 w 394"/>
                  <a:gd name="T85" fmla="*/ 0 h 957"/>
                  <a:gd name="T86" fmla="*/ 0 w 394"/>
                  <a:gd name="T87" fmla="*/ 0 h 95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94"/>
                  <a:gd name="T133" fmla="*/ 0 h 957"/>
                  <a:gd name="T134" fmla="*/ 394 w 394"/>
                  <a:gd name="T135" fmla="*/ 957 h 957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94" h="957">
                    <a:moveTo>
                      <a:pt x="55" y="692"/>
                    </a:moveTo>
                    <a:lnTo>
                      <a:pt x="49" y="682"/>
                    </a:lnTo>
                    <a:lnTo>
                      <a:pt x="43" y="671"/>
                    </a:lnTo>
                    <a:lnTo>
                      <a:pt x="30" y="645"/>
                    </a:lnTo>
                    <a:lnTo>
                      <a:pt x="22" y="614"/>
                    </a:lnTo>
                    <a:lnTo>
                      <a:pt x="13" y="581"/>
                    </a:lnTo>
                    <a:lnTo>
                      <a:pt x="7" y="545"/>
                    </a:lnTo>
                    <a:lnTo>
                      <a:pt x="2" y="505"/>
                    </a:lnTo>
                    <a:lnTo>
                      <a:pt x="0" y="465"/>
                    </a:lnTo>
                    <a:lnTo>
                      <a:pt x="0" y="423"/>
                    </a:lnTo>
                    <a:lnTo>
                      <a:pt x="2" y="379"/>
                    </a:lnTo>
                    <a:lnTo>
                      <a:pt x="7" y="337"/>
                    </a:lnTo>
                    <a:lnTo>
                      <a:pt x="14" y="294"/>
                    </a:lnTo>
                    <a:lnTo>
                      <a:pt x="25" y="253"/>
                    </a:lnTo>
                    <a:lnTo>
                      <a:pt x="39" y="214"/>
                    </a:lnTo>
                    <a:lnTo>
                      <a:pt x="56" y="178"/>
                    </a:lnTo>
                    <a:lnTo>
                      <a:pt x="76" y="143"/>
                    </a:lnTo>
                    <a:lnTo>
                      <a:pt x="100" y="113"/>
                    </a:lnTo>
                    <a:lnTo>
                      <a:pt x="126" y="80"/>
                    </a:lnTo>
                    <a:lnTo>
                      <a:pt x="152" y="51"/>
                    </a:lnTo>
                    <a:lnTo>
                      <a:pt x="181" y="25"/>
                    </a:lnTo>
                    <a:lnTo>
                      <a:pt x="197" y="12"/>
                    </a:lnTo>
                    <a:lnTo>
                      <a:pt x="214" y="0"/>
                    </a:lnTo>
                    <a:lnTo>
                      <a:pt x="223" y="1"/>
                    </a:lnTo>
                    <a:lnTo>
                      <a:pt x="230" y="5"/>
                    </a:lnTo>
                    <a:lnTo>
                      <a:pt x="235" y="10"/>
                    </a:lnTo>
                    <a:lnTo>
                      <a:pt x="240" y="17"/>
                    </a:lnTo>
                    <a:lnTo>
                      <a:pt x="245" y="36"/>
                    </a:lnTo>
                    <a:lnTo>
                      <a:pt x="246" y="59"/>
                    </a:lnTo>
                    <a:lnTo>
                      <a:pt x="245" y="83"/>
                    </a:lnTo>
                    <a:lnTo>
                      <a:pt x="241" y="105"/>
                    </a:lnTo>
                    <a:lnTo>
                      <a:pt x="238" y="125"/>
                    </a:lnTo>
                    <a:lnTo>
                      <a:pt x="235" y="132"/>
                    </a:lnTo>
                    <a:lnTo>
                      <a:pt x="234" y="138"/>
                    </a:lnTo>
                    <a:lnTo>
                      <a:pt x="228" y="162"/>
                    </a:lnTo>
                    <a:lnTo>
                      <a:pt x="227" y="183"/>
                    </a:lnTo>
                    <a:lnTo>
                      <a:pt x="230" y="203"/>
                    </a:lnTo>
                    <a:lnTo>
                      <a:pt x="236" y="220"/>
                    </a:lnTo>
                    <a:lnTo>
                      <a:pt x="246" y="235"/>
                    </a:lnTo>
                    <a:lnTo>
                      <a:pt x="257" y="248"/>
                    </a:lnTo>
                    <a:lnTo>
                      <a:pt x="271" y="262"/>
                    </a:lnTo>
                    <a:lnTo>
                      <a:pt x="286" y="274"/>
                    </a:lnTo>
                    <a:lnTo>
                      <a:pt x="317" y="297"/>
                    </a:lnTo>
                    <a:lnTo>
                      <a:pt x="347" y="319"/>
                    </a:lnTo>
                    <a:lnTo>
                      <a:pt x="360" y="330"/>
                    </a:lnTo>
                    <a:lnTo>
                      <a:pt x="371" y="342"/>
                    </a:lnTo>
                    <a:lnTo>
                      <a:pt x="380" y="356"/>
                    </a:lnTo>
                    <a:lnTo>
                      <a:pt x="385" y="371"/>
                    </a:lnTo>
                    <a:lnTo>
                      <a:pt x="390" y="385"/>
                    </a:lnTo>
                    <a:lnTo>
                      <a:pt x="392" y="399"/>
                    </a:lnTo>
                    <a:lnTo>
                      <a:pt x="394" y="411"/>
                    </a:lnTo>
                    <a:lnTo>
                      <a:pt x="394" y="423"/>
                    </a:lnTo>
                    <a:lnTo>
                      <a:pt x="391" y="434"/>
                    </a:lnTo>
                    <a:lnTo>
                      <a:pt x="389" y="445"/>
                    </a:lnTo>
                    <a:lnTo>
                      <a:pt x="385" y="458"/>
                    </a:lnTo>
                    <a:lnTo>
                      <a:pt x="379" y="474"/>
                    </a:lnTo>
                    <a:lnTo>
                      <a:pt x="373" y="483"/>
                    </a:lnTo>
                    <a:lnTo>
                      <a:pt x="365" y="494"/>
                    </a:lnTo>
                    <a:lnTo>
                      <a:pt x="357" y="509"/>
                    </a:lnTo>
                    <a:lnTo>
                      <a:pt x="347" y="528"/>
                    </a:lnTo>
                    <a:lnTo>
                      <a:pt x="337" y="549"/>
                    </a:lnTo>
                    <a:lnTo>
                      <a:pt x="327" y="572"/>
                    </a:lnTo>
                    <a:lnTo>
                      <a:pt x="319" y="599"/>
                    </a:lnTo>
                    <a:lnTo>
                      <a:pt x="310" y="629"/>
                    </a:lnTo>
                    <a:lnTo>
                      <a:pt x="304" y="661"/>
                    </a:lnTo>
                    <a:lnTo>
                      <a:pt x="300" y="697"/>
                    </a:lnTo>
                    <a:lnTo>
                      <a:pt x="300" y="734"/>
                    </a:lnTo>
                    <a:lnTo>
                      <a:pt x="303" y="775"/>
                    </a:lnTo>
                    <a:lnTo>
                      <a:pt x="309" y="817"/>
                    </a:lnTo>
                    <a:lnTo>
                      <a:pt x="319" y="861"/>
                    </a:lnTo>
                    <a:lnTo>
                      <a:pt x="326" y="884"/>
                    </a:lnTo>
                    <a:lnTo>
                      <a:pt x="335" y="908"/>
                    </a:lnTo>
                    <a:lnTo>
                      <a:pt x="344" y="933"/>
                    </a:lnTo>
                    <a:lnTo>
                      <a:pt x="356" y="957"/>
                    </a:lnTo>
                    <a:lnTo>
                      <a:pt x="332" y="947"/>
                    </a:lnTo>
                    <a:lnTo>
                      <a:pt x="309" y="935"/>
                    </a:lnTo>
                    <a:lnTo>
                      <a:pt x="284" y="920"/>
                    </a:lnTo>
                    <a:lnTo>
                      <a:pt x="259" y="902"/>
                    </a:lnTo>
                    <a:lnTo>
                      <a:pt x="234" y="883"/>
                    </a:lnTo>
                    <a:lnTo>
                      <a:pt x="209" y="862"/>
                    </a:lnTo>
                    <a:lnTo>
                      <a:pt x="162" y="819"/>
                    </a:lnTo>
                    <a:lnTo>
                      <a:pt x="141" y="797"/>
                    </a:lnTo>
                    <a:lnTo>
                      <a:pt x="120" y="776"/>
                    </a:lnTo>
                    <a:lnTo>
                      <a:pt x="101" y="756"/>
                    </a:lnTo>
                    <a:lnTo>
                      <a:pt x="87" y="737"/>
                    </a:lnTo>
                    <a:lnTo>
                      <a:pt x="73" y="721"/>
                    </a:lnTo>
                    <a:lnTo>
                      <a:pt x="63" y="709"/>
                    </a:lnTo>
                    <a:lnTo>
                      <a:pt x="57" y="698"/>
                    </a:lnTo>
                    <a:lnTo>
                      <a:pt x="55" y="692"/>
                    </a:ln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32" name="Freeform 246">
                <a:extLst>
                  <a:ext uri="{FF2B5EF4-FFF2-40B4-BE49-F238E27FC236}">
                    <a16:creationId xmlns:a16="http://schemas.microsoft.com/office/drawing/2014/main" id="{AC82E44A-BBB1-6F83-AEA1-247892FFC6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3" y="2743"/>
                <a:ext cx="33" cy="36"/>
              </a:xfrm>
              <a:custGeom>
                <a:avLst/>
                <a:gdLst>
                  <a:gd name="T0" fmla="*/ 0 w 101"/>
                  <a:gd name="T1" fmla="*/ 0 h 109"/>
                  <a:gd name="T2" fmla="*/ 0 w 101"/>
                  <a:gd name="T3" fmla="*/ 0 h 109"/>
                  <a:gd name="T4" fmla="*/ 0 w 101"/>
                  <a:gd name="T5" fmla="*/ 0 h 109"/>
                  <a:gd name="T6" fmla="*/ 0 w 101"/>
                  <a:gd name="T7" fmla="*/ 0 h 109"/>
                  <a:gd name="T8" fmla="*/ 0 w 101"/>
                  <a:gd name="T9" fmla="*/ 0 h 109"/>
                  <a:gd name="T10" fmla="*/ 0 w 101"/>
                  <a:gd name="T11" fmla="*/ 0 h 109"/>
                  <a:gd name="T12" fmla="*/ 0 w 101"/>
                  <a:gd name="T13" fmla="*/ 0 h 109"/>
                  <a:gd name="T14" fmla="*/ 0 w 101"/>
                  <a:gd name="T15" fmla="*/ 0 h 109"/>
                  <a:gd name="T16" fmla="*/ 0 w 101"/>
                  <a:gd name="T17" fmla="*/ 0 h 109"/>
                  <a:gd name="T18" fmla="*/ 0 w 101"/>
                  <a:gd name="T19" fmla="*/ 0 h 109"/>
                  <a:gd name="T20" fmla="*/ 0 w 101"/>
                  <a:gd name="T21" fmla="*/ 0 h 109"/>
                  <a:gd name="T22" fmla="*/ 0 w 101"/>
                  <a:gd name="T23" fmla="*/ 0 h 109"/>
                  <a:gd name="T24" fmla="*/ 0 w 101"/>
                  <a:gd name="T25" fmla="*/ 0 h 109"/>
                  <a:gd name="T26" fmla="*/ 0 w 101"/>
                  <a:gd name="T27" fmla="*/ 0 h 109"/>
                  <a:gd name="T28" fmla="*/ 0 w 101"/>
                  <a:gd name="T29" fmla="*/ 0 h 109"/>
                  <a:gd name="T30" fmla="*/ 0 w 101"/>
                  <a:gd name="T31" fmla="*/ 0 h 109"/>
                  <a:gd name="T32" fmla="*/ 0 w 101"/>
                  <a:gd name="T33" fmla="*/ 0 h 109"/>
                  <a:gd name="T34" fmla="*/ 0 w 101"/>
                  <a:gd name="T35" fmla="*/ 0 h 109"/>
                  <a:gd name="T36" fmla="*/ 0 w 101"/>
                  <a:gd name="T37" fmla="*/ 0 h 109"/>
                  <a:gd name="T38" fmla="*/ 0 w 101"/>
                  <a:gd name="T39" fmla="*/ 0 h 109"/>
                  <a:gd name="T40" fmla="*/ 0 w 101"/>
                  <a:gd name="T41" fmla="*/ 0 h 109"/>
                  <a:gd name="T42" fmla="*/ 0 w 101"/>
                  <a:gd name="T43" fmla="*/ 0 h 109"/>
                  <a:gd name="T44" fmla="*/ 0 w 101"/>
                  <a:gd name="T45" fmla="*/ 0 h 10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01"/>
                  <a:gd name="T70" fmla="*/ 0 h 109"/>
                  <a:gd name="T71" fmla="*/ 101 w 101"/>
                  <a:gd name="T72" fmla="*/ 109 h 109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01" h="109">
                    <a:moveTo>
                      <a:pt x="0" y="109"/>
                    </a:moveTo>
                    <a:lnTo>
                      <a:pt x="2" y="86"/>
                    </a:lnTo>
                    <a:lnTo>
                      <a:pt x="7" y="66"/>
                    </a:lnTo>
                    <a:lnTo>
                      <a:pt x="15" y="48"/>
                    </a:lnTo>
                    <a:lnTo>
                      <a:pt x="26" y="32"/>
                    </a:lnTo>
                    <a:lnTo>
                      <a:pt x="40" y="19"/>
                    </a:lnTo>
                    <a:lnTo>
                      <a:pt x="54" y="9"/>
                    </a:lnTo>
                    <a:lnTo>
                      <a:pt x="69" y="3"/>
                    </a:lnTo>
                    <a:lnTo>
                      <a:pt x="84" y="0"/>
                    </a:lnTo>
                    <a:lnTo>
                      <a:pt x="91" y="1"/>
                    </a:lnTo>
                    <a:lnTo>
                      <a:pt x="97" y="3"/>
                    </a:lnTo>
                    <a:lnTo>
                      <a:pt x="100" y="9"/>
                    </a:lnTo>
                    <a:lnTo>
                      <a:pt x="101" y="17"/>
                    </a:lnTo>
                    <a:lnTo>
                      <a:pt x="99" y="25"/>
                    </a:lnTo>
                    <a:lnTo>
                      <a:pt x="96" y="35"/>
                    </a:lnTo>
                    <a:lnTo>
                      <a:pt x="91" y="46"/>
                    </a:lnTo>
                    <a:lnTo>
                      <a:pt x="84" y="56"/>
                    </a:lnTo>
                    <a:lnTo>
                      <a:pt x="68" y="79"/>
                    </a:lnTo>
                    <a:lnTo>
                      <a:pt x="47" y="96"/>
                    </a:lnTo>
                    <a:lnTo>
                      <a:pt x="36" y="103"/>
                    </a:lnTo>
                    <a:lnTo>
                      <a:pt x="24" y="108"/>
                    </a:lnTo>
                    <a:lnTo>
                      <a:pt x="13" y="109"/>
                    </a:lnTo>
                    <a:lnTo>
                      <a:pt x="0" y="109"/>
                    </a:lnTo>
                    <a:close/>
                  </a:path>
                </a:pathLst>
              </a:custGeom>
              <a:solidFill>
                <a:srgbClr val="FF1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33" name="Freeform 247">
                <a:extLst>
                  <a:ext uri="{FF2B5EF4-FFF2-40B4-BE49-F238E27FC236}">
                    <a16:creationId xmlns:a16="http://schemas.microsoft.com/office/drawing/2014/main" id="{3F54EE35-2EFC-16A5-6B46-2847B99089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1" y="2746"/>
                <a:ext cx="22" cy="25"/>
              </a:xfrm>
              <a:custGeom>
                <a:avLst/>
                <a:gdLst>
                  <a:gd name="T0" fmla="*/ 0 w 65"/>
                  <a:gd name="T1" fmla="*/ 0 h 76"/>
                  <a:gd name="T2" fmla="*/ 0 w 65"/>
                  <a:gd name="T3" fmla="*/ 0 h 76"/>
                  <a:gd name="T4" fmla="*/ 0 w 65"/>
                  <a:gd name="T5" fmla="*/ 0 h 76"/>
                  <a:gd name="T6" fmla="*/ 0 w 65"/>
                  <a:gd name="T7" fmla="*/ 0 h 76"/>
                  <a:gd name="T8" fmla="*/ 0 w 65"/>
                  <a:gd name="T9" fmla="*/ 0 h 76"/>
                  <a:gd name="T10" fmla="*/ 0 w 65"/>
                  <a:gd name="T11" fmla="*/ 0 h 76"/>
                  <a:gd name="T12" fmla="*/ 0 w 65"/>
                  <a:gd name="T13" fmla="*/ 0 h 76"/>
                  <a:gd name="T14" fmla="*/ 0 w 65"/>
                  <a:gd name="T15" fmla="*/ 0 h 76"/>
                  <a:gd name="T16" fmla="*/ 0 w 65"/>
                  <a:gd name="T17" fmla="*/ 0 h 76"/>
                  <a:gd name="T18" fmla="*/ 0 w 65"/>
                  <a:gd name="T19" fmla="*/ 0 h 76"/>
                  <a:gd name="T20" fmla="*/ 0 w 65"/>
                  <a:gd name="T21" fmla="*/ 0 h 76"/>
                  <a:gd name="T22" fmla="*/ 0 w 65"/>
                  <a:gd name="T23" fmla="*/ 0 h 76"/>
                  <a:gd name="T24" fmla="*/ 0 w 65"/>
                  <a:gd name="T25" fmla="*/ 0 h 76"/>
                  <a:gd name="T26" fmla="*/ 0 w 65"/>
                  <a:gd name="T27" fmla="*/ 0 h 76"/>
                  <a:gd name="T28" fmla="*/ 0 w 65"/>
                  <a:gd name="T29" fmla="*/ 0 h 76"/>
                  <a:gd name="T30" fmla="*/ 0 w 65"/>
                  <a:gd name="T31" fmla="*/ 0 h 76"/>
                  <a:gd name="T32" fmla="*/ 0 w 65"/>
                  <a:gd name="T33" fmla="*/ 0 h 7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65"/>
                  <a:gd name="T52" fmla="*/ 0 h 76"/>
                  <a:gd name="T53" fmla="*/ 65 w 65"/>
                  <a:gd name="T54" fmla="*/ 76 h 7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65" h="76">
                    <a:moveTo>
                      <a:pt x="0" y="76"/>
                    </a:moveTo>
                    <a:lnTo>
                      <a:pt x="1" y="66"/>
                    </a:lnTo>
                    <a:lnTo>
                      <a:pt x="6" y="55"/>
                    </a:lnTo>
                    <a:lnTo>
                      <a:pt x="15" y="42"/>
                    </a:lnTo>
                    <a:lnTo>
                      <a:pt x="25" y="30"/>
                    </a:lnTo>
                    <a:lnTo>
                      <a:pt x="36" y="19"/>
                    </a:lnTo>
                    <a:lnTo>
                      <a:pt x="47" y="9"/>
                    </a:lnTo>
                    <a:lnTo>
                      <a:pt x="57" y="3"/>
                    </a:lnTo>
                    <a:lnTo>
                      <a:pt x="65" y="0"/>
                    </a:lnTo>
                    <a:lnTo>
                      <a:pt x="63" y="11"/>
                    </a:lnTo>
                    <a:lnTo>
                      <a:pt x="58" y="22"/>
                    </a:lnTo>
                    <a:lnTo>
                      <a:pt x="52" y="35"/>
                    </a:lnTo>
                    <a:lnTo>
                      <a:pt x="43" y="47"/>
                    </a:lnTo>
                    <a:lnTo>
                      <a:pt x="33" y="58"/>
                    </a:lnTo>
                    <a:lnTo>
                      <a:pt x="22" y="67"/>
                    </a:lnTo>
                    <a:lnTo>
                      <a:pt x="11" y="73"/>
                    </a:lnTo>
                    <a:lnTo>
                      <a:pt x="0" y="76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34" name="Freeform 248">
                <a:extLst>
                  <a:ext uri="{FF2B5EF4-FFF2-40B4-BE49-F238E27FC236}">
                    <a16:creationId xmlns:a16="http://schemas.microsoft.com/office/drawing/2014/main" id="{6BD373F4-674A-B47A-24BA-2B80F8D823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5" y="2664"/>
                <a:ext cx="17" cy="38"/>
              </a:xfrm>
              <a:custGeom>
                <a:avLst/>
                <a:gdLst>
                  <a:gd name="T0" fmla="*/ 0 w 53"/>
                  <a:gd name="T1" fmla="*/ 0 h 115"/>
                  <a:gd name="T2" fmla="*/ 0 w 53"/>
                  <a:gd name="T3" fmla="*/ 0 h 115"/>
                  <a:gd name="T4" fmla="*/ 0 w 53"/>
                  <a:gd name="T5" fmla="*/ 0 h 115"/>
                  <a:gd name="T6" fmla="*/ 0 w 53"/>
                  <a:gd name="T7" fmla="*/ 0 h 115"/>
                  <a:gd name="T8" fmla="*/ 0 w 53"/>
                  <a:gd name="T9" fmla="*/ 0 h 115"/>
                  <a:gd name="T10" fmla="*/ 0 w 53"/>
                  <a:gd name="T11" fmla="*/ 0 h 115"/>
                  <a:gd name="T12" fmla="*/ 0 w 53"/>
                  <a:gd name="T13" fmla="*/ 0 h 115"/>
                  <a:gd name="T14" fmla="*/ 0 w 53"/>
                  <a:gd name="T15" fmla="*/ 0 h 115"/>
                  <a:gd name="T16" fmla="*/ 0 w 53"/>
                  <a:gd name="T17" fmla="*/ 0 h 115"/>
                  <a:gd name="T18" fmla="*/ 0 w 53"/>
                  <a:gd name="T19" fmla="*/ 0 h 115"/>
                  <a:gd name="T20" fmla="*/ 0 w 53"/>
                  <a:gd name="T21" fmla="*/ 0 h 115"/>
                  <a:gd name="T22" fmla="*/ 0 w 53"/>
                  <a:gd name="T23" fmla="*/ 0 h 115"/>
                  <a:gd name="T24" fmla="*/ 0 w 53"/>
                  <a:gd name="T25" fmla="*/ 0 h 115"/>
                  <a:gd name="T26" fmla="*/ 0 w 53"/>
                  <a:gd name="T27" fmla="*/ 0 h 115"/>
                  <a:gd name="T28" fmla="*/ 0 w 53"/>
                  <a:gd name="T29" fmla="*/ 0 h 115"/>
                  <a:gd name="T30" fmla="*/ 0 w 53"/>
                  <a:gd name="T31" fmla="*/ 0 h 115"/>
                  <a:gd name="T32" fmla="*/ 0 w 53"/>
                  <a:gd name="T33" fmla="*/ 0 h 115"/>
                  <a:gd name="T34" fmla="*/ 0 w 53"/>
                  <a:gd name="T35" fmla="*/ 0 h 115"/>
                  <a:gd name="T36" fmla="*/ 0 w 53"/>
                  <a:gd name="T37" fmla="*/ 0 h 115"/>
                  <a:gd name="T38" fmla="*/ 0 w 53"/>
                  <a:gd name="T39" fmla="*/ 0 h 115"/>
                  <a:gd name="T40" fmla="*/ 0 w 53"/>
                  <a:gd name="T41" fmla="*/ 0 h 115"/>
                  <a:gd name="T42" fmla="*/ 0 w 53"/>
                  <a:gd name="T43" fmla="*/ 0 h 115"/>
                  <a:gd name="T44" fmla="*/ 0 w 53"/>
                  <a:gd name="T45" fmla="*/ 0 h 115"/>
                  <a:gd name="T46" fmla="*/ 0 w 53"/>
                  <a:gd name="T47" fmla="*/ 0 h 115"/>
                  <a:gd name="T48" fmla="*/ 0 w 53"/>
                  <a:gd name="T49" fmla="*/ 0 h 115"/>
                  <a:gd name="T50" fmla="*/ 0 w 53"/>
                  <a:gd name="T51" fmla="*/ 0 h 115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53"/>
                  <a:gd name="T79" fmla="*/ 0 h 115"/>
                  <a:gd name="T80" fmla="*/ 53 w 53"/>
                  <a:gd name="T81" fmla="*/ 115 h 115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53" h="115">
                    <a:moveTo>
                      <a:pt x="4" y="112"/>
                    </a:moveTo>
                    <a:lnTo>
                      <a:pt x="3" y="108"/>
                    </a:lnTo>
                    <a:lnTo>
                      <a:pt x="3" y="103"/>
                    </a:lnTo>
                    <a:lnTo>
                      <a:pt x="1" y="96"/>
                    </a:lnTo>
                    <a:lnTo>
                      <a:pt x="0" y="87"/>
                    </a:lnTo>
                    <a:lnTo>
                      <a:pt x="0" y="67"/>
                    </a:lnTo>
                    <a:lnTo>
                      <a:pt x="3" y="46"/>
                    </a:lnTo>
                    <a:lnTo>
                      <a:pt x="7" y="26"/>
                    </a:lnTo>
                    <a:lnTo>
                      <a:pt x="12" y="18"/>
                    </a:lnTo>
                    <a:lnTo>
                      <a:pt x="17" y="10"/>
                    </a:lnTo>
                    <a:lnTo>
                      <a:pt x="25" y="5"/>
                    </a:lnTo>
                    <a:lnTo>
                      <a:pt x="32" y="2"/>
                    </a:lnTo>
                    <a:lnTo>
                      <a:pt x="42" y="0"/>
                    </a:lnTo>
                    <a:lnTo>
                      <a:pt x="53" y="3"/>
                    </a:lnTo>
                    <a:lnTo>
                      <a:pt x="53" y="9"/>
                    </a:lnTo>
                    <a:lnTo>
                      <a:pt x="53" y="18"/>
                    </a:lnTo>
                    <a:lnTo>
                      <a:pt x="52" y="37"/>
                    </a:lnTo>
                    <a:lnTo>
                      <a:pt x="49" y="58"/>
                    </a:lnTo>
                    <a:lnTo>
                      <a:pt x="44" y="78"/>
                    </a:lnTo>
                    <a:lnTo>
                      <a:pt x="38" y="97"/>
                    </a:lnTo>
                    <a:lnTo>
                      <a:pt x="33" y="104"/>
                    </a:lnTo>
                    <a:lnTo>
                      <a:pt x="28" y="109"/>
                    </a:lnTo>
                    <a:lnTo>
                      <a:pt x="23" y="114"/>
                    </a:lnTo>
                    <a:lnTo>
                      <a:pt x="17" y="115"/>
                    </a:lnTo>
                    <a:lnTo>
                      <a:pt x="11" y="115"/>
                    </a:lnTo>
                    <a:lnTo>
                      <a:pt x="4" y="112"/>
                    </a:lnTo>
                    <a:close/>
                  </a:path>
                </a:pathLst>
              </a:custGeom>
              <a:solidFill>
                <a:srgbClr val="FF0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35" name="Freeform 249">
                <a:extLst>
                  <a:ext uri="{FF2B5EF4-FFF2-40B4-BE49-F238E27FC236}">
                    <a16:creationId xmlns:a16="http://schemas.microsoft.com/office/drawing/2014/main" id="{662642DE-5419-2EF3-EB2C-CFED8E1BA5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8" y="2668"/>
                <a:ext cx="10" cy="22"/>
              </a:xfrm>
              <a:custGeom>
                <a:avLst/>
                <a:gdLst>
                  <a:gd name="T0" fmla="*/ 0 w 29"/>
                  <a:gd name="T1" fmla="*/ 0 h 66"/>
                  <a:gd name="T2" fmla="*/ 0 w 29"/>
                  <a:gd name="T3" fmla="*/ 0 h 66"/>
                  <a:gd name="T4" fmla="*/ 0 w 29"/>
                  <a:gd name="T5" fmla="*/ 0 h 66"/>
                  <a:gd name="T6" fmla="*/ 0 w 29"/>
                  <a:gd name="T7" fmla="*/ 0 h 66"/>
                  <a:gd name="T8" fmla="*/ 0 w 29"/>
                  <a:gd name="T9" fmla="*/ 0 h 66"/>
                  <a:gd name="T10" fmla="*/ 0 w 29"/>
                  <a:gd name="T11" fmla="*/ 0 h 66"/>
                  <a:gd name="T12" fmla="*/ 0 w 29"/>
                  <a:gd name="T13" fmla="*/ 0 h 66"/>
                  <a:gd name="T14" fmla="*/ 0 w 29"/>
                  <a:gd name="T15" fmla="*/ 0 h 66"/>
                  <a:gd name="T16" fmla="*/ 0 w 29"/>
                  <a:gd name="T17" fmla="*/ 0 h 66"/>
                  <a:gd name="T18" fmla="*/ 0 w 29"/>
                  <a:gd name="T19" fmla="*/ 0 h 66"/>
                  <a:gd name="T20" fmla="*/ 0 w 29"/>
                  <a:gd name="T21" fmla="*/ 0 h 66"/>
                  <a:gd name="T22" fmla="*/ 0 w 29"/>
                  <a:gd name="T23" fmla="*/ 0 h 66"/>
                  <a:gd name="T24" fmla="*/ 0 w 29"/>
                  <a:gd name="T25" fmla="*/ 0 h 66"/>
                  <a:gd name="T26" fmla="*/ 0 w 29"/>
                  <a:gd name="T27" fmla="*/ 0 h 66"/>
                  <a:gd name="T28" fmla="*/ 0 w 29"/>
                  <a:gd name="T29" fmla="*/ 0 h 66"/>
                  <a:gd name="T30" fmla="*/ 0 w 29"/>
                  <a:gd name="T31" fmla="*/ 0 h 66"/>
                  <a:gd name="T32" fmla="*/ 0 w 29"/>
                  <a:gd name="T33" fmla="*/ 0 h 66"/>
                  <a:gd name="T34" fmla="*/ 0 w 29"/>
                  <a:gd name="T35" fmla="*/ 0 h 6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9"/>
                  <a:gd name="T55" fmla="*/ 0 h 66"/>
                  <a:gd name="T56" fmla="*/ 29 w 29"/>
                  <a:gd name="T57" fmla="*/ 66 h 6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9" h="66">
                    <a:moveTo>
                      <a:pt x="11" y="66"/>
                    </a:moveTo>
                    <a:lnTo>
                      <a:pt x="4" y="62"/>
                    </a:lnTo>
                    <a:lnTo>
                      <a:pt x="0" y="54"/>
                    </a:lnTo>
                    <a:lnTo>
                      <a:pt x="1" y="43"/>
                    </a:lnTo>
                    <a:lnTo>
                      <a:pt x="4" y="31"/>
                    </a:lnTo>
                    <a:lnTo>
                      <a:pt x="9" y="18"/>
                    </a:lnTo>
                    <a:lnTo>
                      <a:pt x="16" y="8"/>
                    </a:lnTo>
                    <a:lnTo>
                      <a:pt x="23" y="2"/>
                    </a:lnTo>
                    <a:lnTo>
                      <a:pt x="26" y="0"/>
                    </a:lnTo>
                    <a:lnTo>
                      <a:pt x="29" y="0"/>
                    </a:lnTo>
                    <a:lnTo>
                      <a:pt x="29" y="8"/>
                    </a:lnTo>
                    <a:lnTo>
                      <a:pt x="28" y="18"/>
                    </a:lnTo>
                    <a:lnTo>
                      <a:pt x="26" y="43"/>
                    </a:lnTo>
                    <a:lnTo>
                      <a:pt x="24" y="53"/>
                    </a:lnTo>
                    <a:lnTo>
                      <a:pt x="21" y="62"/>
                    </a:lnTo>
                    <a:lnTo>
                      <a:pt x="16" y="66"/>
                    </a:lnTo>
                    <a:lnTo>
                      <a:pt x="13" y="66"/>
                    </a:lnTo>
                    <a:lnTo>
                      <a:pt x="11" y="66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36" name="Freeform 250">
                <a:extLst>
                  <a:ext uri="{FF2B5EF4-FFF2-40B4-BE49-F238E27FC236}">
                    <a16:creationId xmlns:a16="http://schemas.microsoft.com/office/drawing/2014/main" id="{F4655BD4-8CC7-4EE1-2FEC-1D8F02A989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4" y="2630"/>
                <a:ext cx="59" cy="43"/>
              </a:xfrm>
              <a:custGeom>
                <a:avLst/>
                <a:gdLst>
                  <a:gd name="T0" fmla="*/ 0 w 176"/>
                  <a:gd name="T1" fmla="*/ 0 h 131"/>
                  <a:gd name="T2" fmla="*/ 0 w 176"/>
                  <a:gd name="T3" fmla="*/ 0 h 131"/>
                  <a:gd name="T4" fmla="*/ 0 w 176"/>
                  <a:gd name="T5" fmla="*/ 0 h 131"/>
                  <a:gd name="T6" fmla="*/ 0 w 176"/>
                  <a:gd name="T7" fmla="*/ 0 h 131"/>
                  <a:gd name="T8" fmla="*/ 0 w 176"/>
                  <a:gd name="T9" fmla="*/ 0 h 131"/>
                  <a:gd name="T10" fmla="*/ 0 w 176"/>
                  <a:gd name="T11" fmla="*/ 0 h 131"/>
                  <a:gd name="T12" fmla="*/ 0 w 176"/>
                  <a:gd name="T13" fmla="*/ 0 h 131"/>
                  <a:gd name="T14" fmla="*/ 0 w 176"/>
                  <a:gd name="T15" fmla="*/ 0 h 131"/>
                  <a:gd name="T16" fmla="*/ 0 w 176"/>
                  <a:gd name="T17" fmla="*/ 0 h 131"/>
                  <a:gd name="T18" fmla="*/ 0 w 176"/>
                  <a:gd name="T19" fmla="*/ 0 h 131"/>
                  <a:gd name="T20" fmla="*/ 0 w 176"/>
                  <a:gd name="T21" fmla="*/ 0 h 131"/>
                  <a:gd name="T22" fmla="*/ 0 w 176"/>
                  <a:gd name="T23" fmla="*/ 0 h 131"/>
                  <a:gd name="T24" fmla="*/ 0 w 176"/>
                  <a:gd name="T25" fmla="*/ 0 h 131"/>
                  <a:gd name="T26" fmla="*/ 0 w 176"/>
                  <a:gd name="T27" fmla="*/ 0 h 131"/>
                  <a:gd name="T28" fmla="*/ 0 w 176"/>
                  <a:gd name="T29" fmla="*/ 0 h 131"/>
                  <a:gd name="T30" fmla="*/ 0 w 176"/>
                  <a:gd name="T31" fmla="*/ 0 h 131"/>
                  <a:gd name="T32" fmla="*/ 0 w 176"/>
                  <a:gd name="T33" fmla="*/ 0 h 131"/>
                  <a:gd name="T34" fmla="*/ 0 w 176"/>
                  <a:gd name="T35" fmla="*/ 0 h 131"/>
                  <a:gd name="T36" fmla="*/ 0 w 176"/>
                  <a:gd name="T37" fmla="*/ 0 h 131"/>
                  <a:gd name="T38" fmla="*/ 0 w 176"/>
                  <a:gd name="T39" fmla="*/ 0 h 131"/>
                  <a:gd name="T40" fmla="*/ 0 w 176"/>
                  <a:gd name="T41" fmla="*/ 0 h 131"/>
                  <a:gd name="T42" fmla="*/ 0 w 176"/>
                  <a:gd name="T43" fmla="*/ 0 h 131"/>
                  <a:gd name="T44" fmla="*/ 0 w 176"/>
                  <a:gd name="T45" fmla="*/ 0 h 131"/>
                  <a:gd name="T46" fmla="*/ 0 w 176"/>
                  <a:gd name="T47" fmla="*/ 0 h 131"/>
                  <a:gd name="T48" fmla="*/ 0 w 176"/>
                  <a:gd name="T49" fmla="*/ 0 h 131"/>
                  <a:gd name="T50" fmla="*/ 0 w 176"/>
                  <a:gd name="T51" fmla="*/ 0 h 131"/>
                  <a:gd name="T52" fmla="*/ 0 w 176"/>
                  <a:gd name="T53" fmla="*/ 0 h 131"/>
                  <a:gd name="T54" fmla="*/ 0 w 176"/>
                  <a:gd name="T55" fmla="*/ 0 h 131"/>
                  <a:gd name="T56" fmla="*/ 0 w 176"/>
                  <a:gd name="T57" fmla="*/ 0 h 131"/>
                  <a:gd name="T58" fmla="*/ 0 w 176"/>
                  <a:gd name="T59" fmla="*/ 0 h 131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176"/>
                  <a:gd name="T91" fmla="*/ 0 h 131"/>
                  <a:gd name="T92" fmla="*/ 176 w 176"/>
                  <a:gd name="T93" fmla="*/ 131 h 131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176" h="131">
                    <a:moveTo>
                      <a:pt x="12" y="131"/>
                    </a:moveTo>
                    <a:lnTo>
                      <a:pt x="5" y="123"/>
                    </a:lnTo>
                    <a:lnTo>
                      <a:pt x="0" y="115"/>
                    </a:lnTo>
                    <a:lnTo>
                      <a:pt x="0" y="106"/>
                    </a:lnTo>
                    <a:lnTo>
                      <a:pt x="4" y="96"/>
                    </a:lnTo>
                    <a:lnTo>
                      <a:pt x="9" y="86"/>
                    </a:lnTo>
                    <a:lnTo>
                      <a:pt x="17" y="76"/>
                    </a:lnTo>
                    <a:lnTo>
                      <a:pt x="28" y="67"/>
                    </a:lnTo>
                    <a:lnTo>
                      <a:pt x="39" y="57"/>
                    </a:lnTo>
                    <a:lnTo>
                      <a:pt x="65" y="38"/>
                    </a:lnTo>
                    <a:lnTo>
                      <a:pt x="90" y="22"/>
                    </a:lnTo>
                    <a:lnTo>
                      <a:pt x="101" y="15"/>
                    </a:lnTo>
                    <a:lnTo>
                      <a:pt x="111" y="10"/>
                    </a:lnTo>
                    <a:lnTo>
                      <a:pt x="118" y="6"/>
                    </a:lnTo>
                    <a:lnTo>
                      <a:pt x="124" y="4"/>
                    </a:lnTo>
                    <a:lnTo>
                      <a:pt x="140" y="0"/>
                    </a:lnTo>
                    <a:lnTo>
                      <a:pt x="157" y="0"/>
                    </a:lnTo>
                    <a:lnTo>
                      <a:pt x="165" y="2"/>
                    </a:lnTo>
                    <a:lnTo>
                      <a:pt x="171" y="6"/>
                    </a:lnTo>
                    <a:lnTo>
                      <a:pt x="174" y="12"/>
                    </a:lnTo>
                    <a:lnTo>
                      <a:pt x="176" y="21"/>
                    </a:lnTo>
                    <a:lnTo>
                      <a:pt x="163" y="41"/>
                    </a:lnTo>
                    <a:lnTo>
                      <a:pt x="147" y="60"/>
                    </a:lnTo>
                    <a:lnTo>
                      <a:pt x="128" y="79"/>
                    </a:lnTo>
                    <a:lnTo>
                      <a:pt x="106" y="95"/>
                    </a:lnTo>
                    <a:lnTo>
                      <a:pt x="82" y="110"/>
                    </a:lnTo>
                    <a:lnTo>
                      <a:pt x="59" y="121"/>
                    </a:lnTo>
                    <a:lnTo>
                      <a:pt x="36" y="128"/>
                    </a:lnTo>
                    <a:lnTo>
                      <a:pt x="23" y="130"/>
                    </a:lnTo>
                    <a:lnTo>
                      <a:pt x="12" y="131"/>
                    </a:lnTo>
                    <a:close/>
                  </a:path>
                </a:pathLst>
              </a:custGeom>
              <a:solidFill>
                <a:srgbClr val="FF1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37" name="Freeform 251">
                <a:extLst>
                  <a:ext uri="{FF2B5EF4-FFF2-40B4-BE49-F238E27FC236}">
                    <a16:creationId xmlns:a16="http://schemas.microsoft.com/office/drawing/2014/main" id="{BC59D532-042B-5AC3-B3EC-541B12A95B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7" y="2632"/>
                <a:ext cx="43" cy="33"/>
              </a:xfrm>
              <a:custGeom>
                <a:avLst/>
                <a:gdLst>
                  <a:gd name="T0" fmla="*/ 0 w 130"/>
                  <a:gd name="T1" fmla="*/ 0 h 99"/>
                  <a:gd name="T2" fmla="*/ 0 w 130"/>
                  <a:gd name="T3" fmla="*/ 0 h 99"/>
                  <a:gd name="T4" fmla="*/ 0 w 130"/>
                  <a:gd name="T5" fmla="*/ 0 h 99"/>
                  <a:gd name="T6" fmla="*/ 0 w 130"/>
                  <a:gd name="T7" fmla="*/ 0 h 99"/>
                  <a:gd name="T8" fmla="*/ 0 w 130"/>
                  <a:gd name="T9" fmla="*/ 0 h 99"/>
                  <a:gd name="T10" fmla="*/ 0 w 130"/>
                  <a:gd name="T11" fmla="*/ 0 h 99"/>
                  <a:gd name="T12" fmla="*/ 0 w 130"/>
                  <a:gd name="T13" fmla="*/ 0 h 99"/>
                  <a:gd name="T14" fmla="*/ 0 w 130"/>
                  <a:gd name="T15" fmla="*/ 0 h 99"/>
                  <a:gd name="T16" fmla="*/ 0 w 130"/>
                  <a:gd name="T17" fmla="*/ 0 h 99"/>
                  <a:gd name="T18" fmla="*/ 0 w 130"/>
                  <a:gd name="T19" fmla="*/ 0 h 99"/>
                  <a:gd name="T20" fmla="*/ 0 w 130"/>
                  <a:gd name="T21" fmla="*/ 0 h 99"/>
                  <a:gd name="T22" fmla="*/ 0 w 130"/>
                  <a:gd name="T23" fmla="*/ 0 h 99"/>
                  <a:gd name="T24" fmla="*/ 0 w 130"/>
                  <a:gd name="T25" fmla="*/ 0 h 99"/>
                  <a:gd name="T26" fmla="*/ 0 w 130"/>
                  <a:gd name="T27" fmla="*/ 0 h 99"/>
                  <a:gd name="T28" fmla="*/ 0 w 130"/>
                  <a:gd name="T29" fmla="*/ 0 h 99"/>
                  <a:gd name="T30" fmla="*/ 0 w 130"/>
                  <a:gd name="T31" fmla="*/ 0 h 99"/>
                  <a:gd name="T32" fmla="*/ 0 w 130"/>
                  <a:gd name="T33" fmla="*/ 0 h 99"/>
                  <a:gd name="T34" fmla="*/ 0 w 130"/>
                  <a:gd name="T35" fmla="*/ 0 h 99"/>
                  <a:gd name="T36" fmla="*/ 0 w 130"/>
                  <a:gd name="T37" fmla="*/ 0 h 99"/>
                  <a:gd name="T38" fmla="*/ 0 w 130"/>
                  <a:gd name="T39" fmla="*/ 0 h 99"/>
                  <a:gd name="T40" fmla="*/ 0 w 130"/>
                  <a:gd name="T41" fmla="*/ 0 h 99"/>
                  <a:gd name="T42" fmla="*/ 0 w 130"/>
                  <a:gd name="T43" fmla="*/ 0 h 99"/>
                  <a:gd name="T44" fmla="*/ 0 w 130"/>
                  <a:gd name="T45" fmla="*/ 0 h 9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30"/>
                  <a:gd name="T70" fmla="*/ 0 h 99"/>
                  <a:gd name="T71" fmla="*/ 130 w 130"/>
                  <a:gd name="T72" fmla="*/ 99 h 99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30" h="99">
                    <a:moveTo>
                      <a:pt x="8" y="99"/>
                    </a:moveTo>
                    <a:lnTo>
                      <a:pt x="2" y="93"/>
                    </a:lnTo>
                    <a:lnTo>
                      <a:pt x="0" y="86"/>
                    </a:lnTo>
                    <a:lnTo>
                      <a:pt x="1" y="77"/>
                    </a:lnTo>
                    <a:lnTo>
                      <a:pt x="6" y="67"/>
                    </a:lnTo>
                    <a:lnTo>
                      <a:pt x="13" y="57"/>
                    </a:lnTo>
                    <a:lnTo>
                      <a:pt x="23" y="47"/>
                    </a:lnTo>
                    <a:lnTo>
                      <a:pt x="47" y="27"/>
                    </a:lnTo>
                    <a:lnTo>
                      <a:pt x="74" y="11"/>
                    </a:lnTo>
                    <a:lnTo>
                      <a:pt x="87" y="5"/>
                    </a:lnTo>
                    <a:lnTo>
                      <a:pt x="99" y="2"/>
                    </a:lnTo>
                    <a:lnTo>
                      <a:pt x="110" y="0"/>
                    </a:lnTo>
                    <a:lnTo>
                      <a:pt x="120" y="0"/>
                    </a:lnTo>
                    <a:lnTo>
                      <a:pt x="126" y="4"/>
                    </a:lnTo>
                    <a:lnTo>
                      <a:pt x="130" y="11"/>
                    </a:lnTo>
                    <a:lnTo>
                      <a:pt x="120" y="26"/>
                    </a:lnTo>
                    <a:lnTo>
                      <a:pt x="108" y="41"/>
                    </a:lnTo>
                    <a:lnTo>
                      <a:pt x="94" y="56"/>
                    </a:lnTo>
                    <a:lnTo>
                      <a:pt x="78" y="69"/>
                    </a:lnTo>
                    <a:lnTo>
                      <a:pt x="61" y="82"/>
                    </a:lnTo>
                    <a:lnTo>
                      <a:pt x="44" y="90"/>
                    </a:lnTo>
                    <a:lnTo>
                      <a:pt x="27" y="97"/>
                    </a:lnTo>
                    <a:lnTo>
                      <a:pt x="8" y="99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38" name="Freeform 252">
                <a:extLst>
                  <a:ext uri="{FF2B5EF4-FFF2-40B4-BE49-F238E27FC236}">
                    <a16:creationId xmlns:a16="http://schemas.microsoft.com/office/drawing/2014/main" id="{C0616FCC-7CFC-5858-564D-DD0B78D299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99" y="2587"/>
                <a:ext cx="24" cy="57"/>
              </a:xfrm>
              <a:custGeom>
                <a:avLst/>
                <a:gdLst>
                  <a:gd name="T0" fmla="*/ 0 w 74"/>
                  <a:gd name="T1" fmla="*/ 0 h 173"/>
                  <a:gd name="T2" fmla="*/ 0 w 74"/>
                  <a:gd name="T3" fmla="*/ 0 h 173"/>
                  <a:gd name="T4" fmla="*/ 0 w 74"/>
                  <a:gd name="T5" fmla="*/ 0 h 173"/>
                  <a:gd name="T6" fmla="*/ 0 w 74"/>
                  <a:gd name="T7" fmla="*/ 0 h 173"/>
                  <a:gd name="T8" fmla="*/ 0 w 74"/>
                  <a:gd name="T9" fmla="*/ 0 h 173"/>
                  <a:gd name="T10" fmla="*/ 0 w 74"/>
                  <a:gd name="T11" fmla="*/ 0 h 173"/>
                  <a:gd name="T12" fmla="*/ 0 w 74"/>
                  <a:gd name="T13" fmla="*/ 0 h 173"/>
                  <a:gd name="T14" fmla="*/ 0 w 74"/>
                  <a:gd name="T15" fmla="*/ 0 h 173"/>
                  <a:gd name="T16" fmla="*/ 0 w 74"/>
                  <a:gd name="T17" fmla="*/ 0 h 173"/>
                  <a:gd name="T18" fmla="*/ 0 w 74"/>
                  <a:gd name="T19" fmla="*/ 0 h 173"/>
                  <a:gd name="T20" fmla="*/ 0 w 74"/>
                  <a:gd name="T21" fmla="*/ 0 h 173"/>
                  <a:gd name="T22" fmla="*/ 0 w 74"/>
                  <a:gd name="T23" fmla="*/ 0 h 173"/>
                  <a:gd name="T24" fmla="*/ 0 w 74"/>
                  <a:gd name="T25" fmla="*/ 0 h 173"/>
                  <a:gd name="T26" fmla="*/ 0 w 74"/>
                  <a:gd name="T27" fmla="*/ 0 h 173"/>
                  <a:gd name="T28" fmla="*/ 0 w 74"/>
                  <a:gd name="T29" fmla="*/ 0 h 173"/>
                  <a:gd name="T30" fmla="*/ 0 w 74"/>
                  <a:gd name="T31" fmla="*/ 0 h 173"/>
                  <a:gd name="T32" fmla="*/ 0 w 74"/>
                  <a:gd name="T33" fmla="*/ 0 h 173"/>
                  <a:gd name="T34" fmla="*/ 0 w 74"/>
                  <a:gd name="T35" fmla="*/ 0 h 173"/>
                  <a:gd name="T36" fmla="*/ 0 w 74"/>
                  <a:gd name="T37" fmla="*/ 0 h 173"/>
                  <a:gd name="T38" fmla="*/ 0 w 74"/>
                  <a:gd name="T39" fmla="*/ 0 h 173"/>
                  <a:gd name="T40" fmla="*/ 0 w 74"/>
                  <a:gd name="T41" fmla="*/ 0 h 173"/>
                  <a:gd name="T42" fmla="*/ 0 w 74"/>
                  <a:gd name="T43" fmla="*/ 0 h 173"/>
                  <a:gd name="T44" fmla="*/ 0 w 74"/>
                  <a:gd name="T45" fmla="*/ 0 h 173"/>
                  <a:gd name="T46" fmla="*/ 0 w 74"/>
                  <a:gd name="T47" fmla="*/ 0 h 173"/>
                  <a:gd name="T48" fmla="*/ 0 w 74"/>
                  <a:gd name="T49" fmla="*/ 0 h 173"/>
                  <a:gd name="T50" fmla="*/ 0 w 74"/>
                  <a:gd name="T51" fmla="*/ 0 h 173"/>
                  <a:gd name="T52" fmla="*/ 0 w 74"/>
                  <a:gd name="T53" fmla="*/ 0 h 173"/>
                  <a:gd name="T54" fmla="*/ 0 w 74"/>
                  <a:gd name="T55" fmla="*/ 0 h 173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74"/>
                  <a:gd name="T85" fmla="*/ 0 h 173"/>
                  <a:gd name="T86" fmla="*/ 74 w 74"/>
                  <a:gd name="T87" fmla="*/ 173 h 173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74" h="173">
                    <a:moveTo>
                      <a:pt x="18" y="173"/>
                    </a:moveTo>
                    <a:lnTo>
                      <a:pt x="12" y="167"/>
                    </a:lnTo>
                    <a:lnTo>
                      <a:pt x="7" y="159"/>
                    </a:lnTo>
                    <a:lnTo>
                      <a:pt x="3" y="149"/>
                    </a:lnTo>
                    <a:lnTo>
                      <a:pt x="0" y="136"/>
                    </a:lnTo>
                    <a:lnTo>
                      <a:pt x="0" y="109"/>
                    </a:lnTo>
                    <a:lnTo>
                      <a:pt x="5" y="81"/>
                    </a:lnTo>
                    <a:lnTo>
                      <a:pt x="13" y="52"/>
                    </a:lnTo>
                    <a:lnTo>
                      <a:pt x="23" y="28"/>
                    </a:lnTo>
                    <a:lnTo>
                      <a:pt x="29" y="18"/>
                    </a:lnTo>
                    <a:lnTo>
                      <a:pt x="35" y="10"/>
                    </a:lnTo>
                    <a:lnTo>
                      <a:pt x="41" y="4"/>
                    </a:lnTo>
                    <a:lnTo>
                      <a:pt x="48" y="0"/>
                    </a:lnTo>
                    <a:lnTo>
                      <a:pt x="56" y="2"/>
                    </a:lnTo>
                    <a:lnTo>
                      <a:pt x="62" y="8"/>
                    </a:lnTo>
                    <a:lnTo>
                      <a:pt x="67" y="17"/>
                    </a:lnTo>
                    <a:lnTo>
                      <a:pt x="70" y="28"/>
                    </a:lnTo>
                    <a:lnTo>
                      <a:pt x="73" y="40"/>
                    </a:lnTo>
                    <a:lnTo>
                      <a:pt x="74" y="55"/>
                    </a:lnTo>
                    <a:lnTo>
                      <a:pt x="73" y="71"/>
                    </a:lnTo>
                    <a:lnTo>
                      <a:pt x="72" y="87"/>
                    </a:lnTo>
                    <a:lnTo>
                      <a:pt x="64" y="119"/>
                    </a:lnTo>
                    <a:lnTo>
                      <a:pt x="58" y="134"/>
                    </a:lnTo>
                    <a:lnTo>
                      <a:pt x="52" y="146"/>
                    </a:lnTo>
                    <a:lnTo>
                      <a:pt x="45" y="157"/>
                    </a:lnTo>
                    <a:lnTo>
                      <a:pt x="37" y="166"/>
                    </a:lnTo>
                    <a:lnTo>
                      <a:pt x="27" y="172"/>
                    </a:lnTo>
                    <a:lnTo>
                      <a:pt x="18" y="173"/>
                    </a:lnTo>
                    <a:close/>
                  </a:path>
                </a:pathLst>
              </a:custGeom>
              <a:solidFill>
                <a:srgbClr val="FF0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39" name="Freeform 253">
                <a:extLst>
                  <a:ext uri="{FF2B5EF4-FFF2-40B4-BE49-F238E27FC236}">
                    <a16:creationId xmlns:a16="http://schemas.microsoft.com/office/drawing/2014/main" id="{5C9750EC-58E7-A350-005C-33749F9F9A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05" y="2596"/>
                <a:ext cx="14" cy="38"/>
              </a:xfrm>
              <a:custGeom>
                <a:avLst/>
                <a:gdLst>
                  <a:gd name="T0" fmla="*/ 0 w 42"/>
                  <a:gd name="T1" fmla="*/ 0 h 113"/>
                  <a:gd name="T2" fmla="*/ 0 w 42"/>
                  <a:gd name="T3" fmla="*/ 0 h 113"/>
                  <a:gd name="T4" fmla="*/ 0 w 42"/>
                  <a:gd name="T5" fmla="*/ 0 h 113"/>
                  <a:gd name="T6" fmla="*/ 0 w 42"/>
                  <a:gd name="T7" fmla="*/ 0 h 113"/>
                  <a:gd name="T8" fmla="*/ 0 w 42"/>
                  <a:gd name="T9" fmla="*/ 0 h 113"/>
                  <a:gd name="T10" fmla="*/ 0 w 42"/>
                  <a:gd name="T11" fmla="*/ 0 h 113"/>
                  <a:gd name="T12" fmla="*/ 0 w 42"/>
                  <a:gd name="T13" fmla="*/ 0 h 113"/>
                  <a:gd name="T14" fmla="*/ 0 w 42"/>
                  <a:gd name="T15" fmla="*/ 0 h 113"/>
                  <a:gd name="T16" fmla="*/ 0 w 42"/>
                  <a:gd name="T17" fmla="*/ 0 h 113"/>
                  <a:gd name="T18" fmla="*/ 0 w 42"/>
                  <a:gd name="T19" fmla="*/ 0 h 113"/>
                  <a:gd name="T20" fmla="*/ 0 w 42"/>
                  <a:gd name="T21" fmla="*/ 0 h 113"/>
                  <a:gd name="T22" fmla="*/ 0 w 42"/>
                  <a:gd name="T23" fmla="*/ 0 h 113"/>
                  <a:gd name="T24" fmla="*/ 0 w 42"/>
                  <a:gd name="T25" fmla="*/ 0 h 113"/>
                  <a:gd name="T26" fmla="*/ 0 w 42"/>
                  <a:gd name="T27" fmla="*/ 0 h 113"/>
                  <a:gd name="T28" fmla="*/ 0 w 42"/>
                  <a:gd name="T29" fmla="*/ 0 h 113"/>
                  <a:gd name="T30" fmla="*/ 0 w 42"/>
                  <a:gd name="T31" fmla="*/ 0 h 113"/>
                  <a:gd name="T32" fmla="*/ 0 w 42"/>
                  <a:gd name="T33" fmla="*/ 0 h 113"/>
                  <a:gd name="T34" fmla="*/ 0 w 42"/>
                  <a:gd name="T35" fmla="*/ 0 h 113"/>
                  <a:gd name="T36" fmla="*/ 0 w 42"/>
                  <a:gd name="T37" fmla="*/ 0 h 113"/>
                  <a:gd name="T38" fmla="*/ 0 w 42"/>
                  <a:gd name="T39" fmla="*/ 0 h 113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42"/>
                  <a:gd name="T61" fmla="*/ 0 h 113"/>
                  <a:gd name="T62" fmla="*/ 42 w 42"/>
                  <a:gd name="T63" fmla="*/ 113 h 113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42" h="113">
                    <a:moveTo>
                      <a:pt x="10" y="113"/>
                    </a:moveTo>
                    <a:lnTo>
                      <a:pt x="3" y="91"/>
                    </a:lnTo>
                    <a:lnTo>
                      <a:pt x="0" y="71"/>
                    </a:lnTo>
                    <a:lnTo>
                      <a:pt x="0" y="54"/>
                    </a:lnTo>
                    <a:lnTo>
                      <a:pt x="3" y="40"/>
                    </a:lnTo>
                    <a:lnTo>
                      <a:pt x="7" y="28"/>
                    </a:lnTo>
                    <a:lnTo>
                      <a:pt x="14" y="18"/>
                    </a:lnTo>
                    <a:lnTo>
                      <a:pt x="26" y="0"/>
                    </a:lnTo>
                    <a:lnTo>
                      <a:pt x="31" y="2"/>
                    </a:lnTo>
                    <a:lnTo>
                      <a:pt x="34" y="5"/>
                    </a:lnTo>
                    <a:lnTo>
                      <a:pt x="38" y="11"/>
                    </a:lnTo>
                    <a:lnTo>
                      <a:pt x="41" y="17"/>
                    </a:lnTo>
                    <a:lnTo>
                      <a:pt x="42" y="35"/>
                    </a:lnTo>
                    <a:lnTo>
                      <a:pt x="41" y="55"/>
                    </a:lnTo>
                    <a:lnTo>
                      <a:pt x="37" y="75"/>
                    </a:lnTo>
                    <a:lnTo>
                      <a:pt x="31" y="93"/>
                    </a:lnTo>
                    <a:lnTo>
                      <a:pt x="26" y="101"/>
                    </a:lnTo>
                    <a:lnTo>
                      <a:pt x="21" y="107"/>
                    </a:lnTo>
                    <a:lnTo>
                      <a:pt x="16" y="111"/>
                    </a:lnTo>
                    <a:lnTo>
                      <a:pt x="10" y="113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40" name="Freeform 254">
                <a:extLst>
                  <a:ext uri="{FF2B5EF4-FFF2-40B4-BE49-F238E27FC236}">
                    <a16:creationId xmlns:a16="http://schemas.microsoft.com/office/drawing/2014/main" id="{50839B94-9521-6F49-1EB1-FBF17B542F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7" y="2645"/>
                <a:ext cx="94" cy="211"/>
              </a:xfrm>
              <a:custGeom>
                <a:avLst/>
                <a:gdLst>
                  <a:gd name="T0" fmla="*/ 0 w 282"/>
                  <a:gd name="T1" fmla="*/ 0 h 633"/>
                  <a:gd name="T2" fmla="*/ 0 w 282"/>
                  <a:gd name="T3" fmla="*/ 0 h 633"/>
                  <a:gd name="T4" fmla="*/ 0 w 282"/>
                  <a:gd name="T5" fmla="*/ 0 h 633"/>
                  <a:gd name="T6" fmla="*/ 0 w 282"/>
                  <a:gd name="T7" fmla="*/ 0 h 633"/>
                  <a:gd name="T8" fmla="*/ 0 w 282"/>
                  <a:gd name="T9" fmla="*/ 0 h 633"/>
                  <a:gd name="T10" fmla="*/ 0 w 282"/>
                  <a:gd name="T11" fmla="*/ 0 h 633"/>
                  <a:gd name="T12" fmla="*/ 0 w 282"/>
                  <a:gd name="T13" fmla="*/ 0 h 633"/>
                  <a:gd name="T14" fmla="*/ 0 w 282"/>
                  <a:gd name="T15" fmla="*/ 0 h 633"/>
                  <a:gd name="T16" fmla="*/ 0 w 282"/>
                  <a:gd name="T17" fmla="*/ 0 h 633"/>
                  <a:gd name="T18" fmla="*/ 0 w 282"/>
                  <a:gd name="T19" fmla="*/ 0 h 633"/>
                  <a:gd name="T20" fmla="*/ 0 w 282"/>
                  <a:gd name="T21" fmla="*/ 0 h 633"/>
                  <a:gd name="T22" fmla="*/ 0 w 282"/>
                  <a:gd name="T23" fmla="*/ 0 h 633"/>
                  <a:gd name="T24" fmla="*/ 0 w 282"/>
                  <a:gd name="T25" fmla="*/ 0 h 633"/>
                  <a:gd name="T26" fmla="*/ 0 w 282"/>
                  <a:gd name="T27" fmla="*/ 0 h 633"/>
                  <a:gd name="T28" fmla="*/ 0 w 282"/>
                  <a:gd name="T29" fmla="*/ 0 h 633"/>
                  <a:gd name="T30" fmla="*/ 0 w 282"/>
                  <a:gd name="T31" fmla="*/ 0 h 633"/>
                  <a:gd name="T32" fmla="*/ 0 w 282"/>
                  <a:gd name="T33" fmla="*/ 0 h 633"/>
                  <a:gd name="T34" fmla="*/ 0 w 282"/>
                  <a:gd name="T35" fmla="*/ 0 h 633"/>
                  <a:gd name="T36" fmla="*/ 0 w 282"/>
                  <a:gd name="T37" fmla="*/ 0 h 633"/>
                  <a:gd name="T38" fmla="*/ 0 w 282"/>
                  <a:gd name="T39" fmla="*/ 0 h 633"/>
                  <a:gd name="T40" fmla="*/ 0 w 282"/>
                  <a:gd name="T41" fmla="*/ 0 h 633"/>
                  <a:gd name="T42" fmla="*/ 0 w 282"/>
                  <a:gd name="T43" fmla="*/ 0 h 633"/>
                  <a:gd name="T44" fmla="*/ 0 w 282"/>
                  <a:gd name="T45" fmla="*/ 0 h 633"/>
                  <a:gd name="T46" fmla="*/ 0 w 282"/>
                  <a:gd name="T47" fmla="*/ 0 h 633"/>
                  <a:gd name="T48" fmla="*/ 0 w 282"/>
                  <a:gd name="T49" fmla="*/ 0 h 633"/>
                  <a:gd name="T50" fmla="*/ 0 w 282"/>
                  <a:gd name="T51" fmla="*/ 0 h 633"/>
                  <a:gd name="T52" fmla="*/ 0 w 282"/>
                  <a:gd name="T53" fmla="*/ 0 h 633"/>
                  <a:gd name="T54" fmla="*/ 0 w 282"/>
                  <a:gd name="T55" fmla="*/ 0 h 633"/>
                  <a:gd name="T56" fmla="*/ 0 w 282"/>
                  <a:gd name="T57" fmla="*/ 0 h 633"/>
                  <a:gd name="T58" fmla="*/ 0 w 282"/>
                  <a:gd name="T59" fmla="*/ 0 h 633"/>
                  <a:gd name="T60" fmla="*/ 0 w 282"/>
                  <a:gd name="T61" fmla="*/ 0 h 633"/>
                  <a:gd name="T62" fmla="*/ 0 w 282"/>
                  <a:gd name="T63" fmla="*/ 0 h 633"/>
                  <a:gd name="T64" fmla="*/ 0 w 282"/>
                  <a:gd name="T65" fmla="*/ 0 h 633"/>
                  <a:gd name="T66" fmla="*/ 0 w 282"/>
                  <a:gd name="T67" fmla="*/ 0 h 633"/>
                  <a:gd name="T68" fmla="*/ 0 w 282"/>
                  <a:gd name="T69" fmla="*/ 0 h 633"/>
                  <a:gd name="T70" fmla="*/ 0 w 282"/>
                  <a:gd name="T71" fmla="*/ 0 h 633"/>
                  <a:gd name="T72" fmla="*/ 0 w 282"/>
                  <a:gd name="T73" fmla="*/ 0 h 633"/>
                  <a:gd name="T74" fmla="*/ 0 w 282"/>
                  <a:gd name="T75" fmla="*/ 0 h 633"/>
                  <a:gd name="T76" fmla="*/ 0 w 282"/>
                  <a:gd name="T77" fmla="*/ 0 h 633"/>
                  <a:gd name="T78" fmla="*/ 0 w 282"/>
                  <a:gd name="T79" fmla="*/ 0 h 633"/>
                  <a:gd name="T80" fmla="*/ 0 w 282"/>
                  <a:gd name="T81" fmla="*/ 0 h 633"/>
                  <a:gd name="T82" fmla="*/ 0 w 282"/>
                  <a:gd name="T83" fmla="*/ 0 h 633"/>
                  <a:gd name="T84" fmla="*/ 0 w 282"/>
                  <a:gd name="T85" fmla="*/ 0 h 633"/>
                  <a:gd name="T86" fmla="*/ 0 w 282"/>
                  <a:gd name="T87" fmla="*/ 0 h 633"/>
                  <a:gd name="T88" fmla="*/ 0 w 282"/>
                  <a:gd name="T89" fmla="*/ 0 h 633"/>
                  <a:gd name="T90" fmla="*/ 0 w 282"/>
                  <a:gd name="T91" fmla="*/ 0 h 633"/>
                  <a:gd name="T92" fmla="*/ 0 w 282"/>
                  <a:gd name="T93" fmla="*/ 0 h 633"/>
                  <a:gd name="T94" fmla="*/ 0 w 282"/>
                  <a:gd name="T95" fmla="*/ 0 h 633"/>
                  <a:gd name="T96" fmla="*/ 0 w 282"/>
                  <a:gd name="T97" fmla="*/ 0 h 633"/>
                  <a:gd name="T98" fmla="*/ 0 w 282"/>
                  <a:gd name="T99" fmla="*/ 0 h 633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282"/>
                  <a:gd name="T151" fmla="*/ 0 h 633"/>
                  <a:gd name="T152" fmla="*/ 282 w 282"/>
                  <a:gd name="T153" fmla="*/ 633 h 633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282" h="633">
                    <a:moveTo>
                      <a:pt x="69" y="629"/>
                    </a:moveTo>
                    <a:lnTo>
                      <a:pt x="48" y="588"/>
                    </a:lnTo>
                    <a:lnTo>
                      <a:pt x="31" y="546"/>
                    </a:lnTo>
                    <a:lnTo>
                      <a:pt x="17" y="505"/>
                    </a:lnTo>
                    <a:lnTo>
                      <a:pt x="8" y="463"/>
                    </a:lnTo>
                    <a:lnTo>
                      <a:pt x="3" y="422"/>
                    </a:lnTo>
                    <a:lnTo>
                      <a:pt x="0" y="380"/>
                    </a:lnTo>
                    <a:lnTo>
                      <a:pt x="3" y="339"/>
                    </a:lnTo>
                    <a:lnTo>
                      <a:pt x="10" y="299"/>
                    </a:lnTo>
                    <a:lnTo>
                      <a:pt x="21" y="259"/>
                    </a:lnTo>
                    <a:lnTo>
                      <a:pt x="36" y="220"/>
                    </a:lnTo>
                    <a:lnTo>
                      <a:pt x="55" y="181"/>
                    </a:lnTo>
                    <a:lnTo>
                      <a:pt x="81" y="143"/>
                    </a:lnTo>
                    <a:lnTo>
                      <a:pt x="111" y="106"/>
                    </a:lnTo>
                    <a:lnTo>
                      <a:pt x="145" y="69"/>
                    </a:lnTo>
                    <a:lnTo>
                      <a:pt x="165" y="52"/>
                    </a:lnTo>
                    <a:lnTo>
                      <a:pt x="185" y="34"/>
                    </a:lnTo>
                    <a:lnTo>
                      <a:pt x="206" y="17"/>
                    </a:lnTo>
                    <a:lnTo>
                      <a:pt x="230" y="0"/>
                    </a:lnTo>
                    <a:lnTo>
                      <a:pt x="215" y="11"/>
                    </a:lnTo>
                    <a:lnTo>
                      <a:pt x="199" y="26"/>
                    </a:lnTo>
                    <a:lnTo>
                      <a:pt x="181" y="46"/>
                    </a:lnTo>
                    <a:lnTo>
                      <a:pt x="162" y="68"/>
                    </a:lnTo>
                    <a:lnTo>
                      <a:pt x="143" y="92"/>
                    </a:lnTo>
                    <a:lnTo>
                      <a:pt x="123" y="121"/>
                    </a:lnTo>
                    <a:lnTo>
                      <a:pt x="106" y="152"/>
                    </a:lnTo>
                    <a:lnTo>
                      <a:pt x="89" y="185"/>
                    </a:lnTo>
                    <a:lnTo>
                      <a:pt x="73" y="220"/>
                    </a:lnTo>
                    <a:lnTo>
                      <a:pt x="60" y="256"/>
                    </a:lnTo>
                    <a:lnTo>
                      <a:pt x="50" y="291"/>
                    </a:lnTo>
                    <a:lnTo>
                      <a:pt x="44" y="330"/>
                    </a:lnTo>
                    <a:lnTo>
                      <a:pt x="42" y="368"/>
                    </a:lnTo>
                    <a:lnTo>
                      <a:pt x="43" y="407"/>
                    </a:lnTo>
                    <a:lnTo>
                      <a:pt x="46" y="426"/>
                    </a:lnTo>
                    <a:lnTo>
                      <a:pt x="50" y="446"/>
                    </a:lnTo>
                    <a:lnTo>
                      <a:pt x="55" y="464"/>
                    </a:lnTo>
                    <a:lnTo>
                      <a:pt x="62" y="484"/>
                    </a:lnTo>
                    <a:lnTo>
                      <a:pt x="65" y="454"/>
                    </a:lnTo>
                    <a:lnTo>
                      <a:pt x="71" y="428"/>
                    </a:lnTo>
                    <a:lnTo>
                      <a:pt x="77" y="405"/>
                    </a:lnTo>
                    <a:lnTo>
                      <a:pt x="85" y="384"/>
                    </a:lnTo>
                    <a:lnTo>
                      <a:pt x="95" y="365"/>
                    </a:lnTo>
                    <a:lnTo>
                      <a:pt x="104" y="348"/>
                    </a:lnTo>
                    <a:lnTo>
                      <a:pt x="127" y="318"/>
                    </a:lnTo>
                    <a:lnTo>
                      <a:pt x="173" y="265"/>
                    </a:lnTo>
                    <a:lnTo>
                      <a:pt x="195" y="238"/>
                    </a:lnTo>
                    <a:lnTo>
                      <a:pt x="215" y="209"/>
                    </a:lnTo>
                    <a:lnTo>
                      <a:pt x="188" y="259"/>
                    </a:lnTo>
                    <a:lnTo>
                      <a:pt x="165" y="306"/>
                    </a:lnTo>
                    <a:lnTo>
                      <a:pt x="146" y="349"/>
                    </a:lnTo>
                    <a:lnTo>
                      <a:pt x="133" y="388"/>
                    </a:lnTo>
                    <a:lnTo>
                      <a:pt x="124" y="423"/>
                    </a:lnTo>
                    <a:lnTo>
                      <a:pt x="119" y="456"/>
                    </a:lnTo>
                    <a:lnTo>
                      <a:pt x="120" y="484"/>
                    </a:lnTo>
                    <a:lnTo>
                      <a:pt x="123" y="496"/>
                    </a:lnTo>
                    <a:lnTo>
                      <a:pt x="127" y="509"/>
                    </a:lnTo>
                    <a:lnTo>
                      <a:pt x="130" y="505"/>
                    </a:lnTo>
                    <a:lnTo>
                      <a:pt x="134" y="499"/>
                    </a:lnTo>
                    <a:lnTo>
                      <a:pt x="139" y="491"/>
                    </a:lnTo>
                    <a:lnTo>
                      <a:pt x="146" y="483"/>
                    </a:lnTo>
                    <a:lnTo>
                      <a:pt x="161" y="462"/>
                    </a:lnTo>
                    <a:lnTo>
                      <a:pt x="179" y="437"/>
                    </a:lnTo>
                    <a:lnTo>
                      <a:pt x="201" y="412"/>
                    </a:lnTo>
                    <a:lnTo>
                      <a:pt x="226" y="388"/>
                    </a:lnTo>
                    <a:lnTo>
                      <a:pt x="253" y="368"/>
                    </a:lnTo>
                    <a:lnTo>
                      <a:pt x="268" y="359"/>
                    </a:lnTo>
                    <a:lnTo>
                      <a:pt x="282" y="353"/>
                    </a:lnTo>
                    <a:lnTo>
                      <a:pt x="268" y="364"/>
                    </a:lnTo>
                    <a:lnTo>
                      <a:pt x="255" y="375"/>
                    </a:lnTo>
                    <a:lnTo>
                      <a:pt x="233" y="396"/>
                    </a:lnTo>
                    <a:lnTo>
                      <a:pt x="215" y="419"/>
                    </a:lnTo>
                    <a:lnTo>
                      <a:pt x="201" y="442"/>
                    </a:lnTo>
                    <a:lnTo>
                      <a:pt x="192" y="464"/>
                    </a:lnTo>
                    <a:lnTo>
                      <a:pt x="185" y="489"/>
                    </a:lnTo>
                    <a:lnTo>
                      <a:pt x="183" y="515"/>
                    </a:lnTo>
                    <a:lnTo>
                      <a:pt x="184" y="542"/>
                    </a:lnTo>
                    <a:lnTo>
                      <a:pt x="198" y="533"/>
                    </a:lnTo>
                    <a:lnTo>
                      <a:pt x="211" y="527"/>
                    </a:lnTo>
                    <a:lnTo>
                      <a:pt x="224" y="522"/>
                    </a:lnTo>
                    <a:lnTo>
                      <a:pt x="237" y="519"/>
                    </a:lnTo>
                    <a:lnTo>
                      <a:pt x="249" y="517"/>
                    </a:lnTo>
                    <a:lnTo>
                      <a:pt x="260" y="516"/>
                    </a:lnTo>
                    <a:lnTo>
                      <a:pt x="270" y="517"/>
                    </a:lnTo>
                    <a:lnTo>
                      <a:pt x="280" y="520"/>
                    </a:lnTo>
                    <a:lnTo>
                      <a:pt x="263" y="530"/>
                    </a:lnTo>
                    <a:lnTo>
                      <a:pt x="247" y="540"/>
                    </a:lnTo>
                    <a:lnTo>
                      <a:pt x="233" y="548"/>
                    </a:lnTo>
                    <a:lnTo>
                      <a:pt x="221" y="557"/>
                    </a:lnTo>
                    <a:lnTo>
                      <a:pt x="201" y="573"/>
                    </a:lnTo>
                    <a:lnTo>
                      <a:pt x="184" y="587"/>
                    </a:lnTo>
                    <a:lnTo>
                      <a:pt x="157" y="612"/>
                    </a:lnTo>
                    <a:lnTo>
                      <a:pt x="143" y="624"/>
                    </a:lnTo>
                    <a:lnTo>
                      <a:pt x="127" y="633"/>
                    </a:lnTo>
                    <a:lnTo>
                      <a:pt x="124" y="633"/>
                    </a:lnTo>
                    <a:lnTo>
                      <a:pt x="118" y="632"/>
                    </a:lnTo>
                    <a:lnTo>
                      <a:pt x="109" y="632"/>
                    </a:lnTo>
                    <a:lnTo>
                      <a:pt x="98" y="631"/>
                    </a:lnTo>
                    <a:lnTo>
                      <a:pt x="79" y="630"/>
                    </a:lnTo>
                    <a:lnTo>
                      <a:pt x="73" y="629"/>
                    </a:lnTo>
                    <a:lnTo>
                      <a:pt x="69" y="629"/>
                    </a:lnTo>
                    <a:close/>
                  </a:path>
                </a:pathLst>
              </a:custGeom>
              <a:solidFill>
                <a:srgbClr val="FF40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41" name="Freeform 255">
                <a:extLst>
                  <a:ext uri="{FF2B5EF4-FFF2-40B4-BE49-F238E27FC236}">
                    <a16:creationId xmlns:a16="http://schemas.microsoft.com/office/drawing/2014/main" id="{2B888CC2-BC91-B912-A2F4-88B91B79BE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73" y="2618"/>
                <a:ext cx="95" cy="222"/>
              </a:xfrm>
              <a:custGeom>
                <a:avLst/>
                <a:gdLst>
                  <a:gd name="T0" fmla="*/ 0 w 285"/>
                  <a:gd name="T1" fmla="*/ 0 h 666"/>
                  <a:gd name="T2" fmla="*/ 0 w 285"/>
                  <a:gd name="T3" fmla="*/ 0 h 666"/>
                  <a:gd name="T4" fmla="*/ 0 w 285"/>
                  <a:gd name="T5" fmla="*/ 0 h 666"/>
                  <a:gd name="T6" fmla="*/ 0 w 285"/>
                  <a:gd name="T7" fmla="*/ 0 h 666"/>
                  <a:gd name="T8" fmla="*/ 0 w 285"/>
                  <a:gd name="T9" fmla="*/ 0 h 666"/>
                  <a:gd name="T10" fmla="*/ 0 w 285"/>
                  <a:gd name="T11" fmla="*/ 0 h 666"/>
                  <a:gd name="T12" fmla="*/ 0 w 285"/>
                  <a:gd name="T13" fmla="*/ 0 h 666"/>
                  <a:gd name="T14" fmla="*/ 0 w 285"/>
                  <a:gd name="T15" fmla="*/ 0 h 666"/>
                  <a:gd name="T16" fmla="*/ 0 w 285"/>
                  <a:gd name="T17" fmla="*/ 0 h 666"/>
                  <a:gd name="T18" fmla="*/ 0 w 285"/>
                  <a:gd name="T19" fmla="*/ 0 h 666"/>
                  <a:gd name="T20" fmla="*/ 0 w 285"/>
                  <a:gd name="T21" fmla="*/ 0 h 666"/>
                  <a:gd name="T22" fmla="*/ 0 w 285"/>
                  <a:gd name="T23" fmla="*/ 0 h 666"/>
                  <a:gd name="T24" fmla="*/ 0 w 285"/>
                  <a:gd name="T25" fmla="*/ 0 h 666"/>
                  <a:gd name="T26" fmla="*/ 0 w 285"/>
                  <a:gd name="T27" fmla="*/ 0 h 666"/>
                  <a:gd name="T28" fmla="*/ 0 w 285"/>
                  <a:gd name="T29" fmla="*/ 0 h 666"/>
                  <a:gd name="T30" fmla="*/ 0 w 285"/>
                  <a:gd name="T31" fmla="*/ 0 h 666"/>
                  <a:gd name="T32" fmla="*/ 0 w 285"/>
                  <a:gd name="T33" fmla="*/ 0 h 666"/>
                  <a:gd name="T34" fmla="*/ 0 w 285"/>
                  <a:gd name="T35" fmla="*/ 0 h 666"/>
                  <a:gd name="T36" fmla="*/ 0 w 285"/>
                  <a:gd name="T37" fmla="*/ 0 h 666"/>
                  <a:gd name="T38" fmla="*/ 0 w 285"/>
                  <a:gd name="T39" fmla="*/ 0 h 666"/>
                  <a:gd name="T40" fmla="*/ 0 w 285"/>
                  <a:gd name="T41" fmla="*/ 0 h 666"/>
                  <a:gd name="T42" fmla="*/ 0 w 285"/>
                  <a:gd name="T43" fmla="*/ 0 h 666"/>
                  <a:gd name="T44" fmla="*/ 0 w 285"/>
                  <a:gd name="T45" fmla="*/ 0 h 666"/>
                  <a:gd name="T46" fmla="*/ 0 w 285"/>
                  <a:gd name="T47" fmla="*/ 0 h 666"/>
                  <a:gd name="T48" fmla="*/ 0 w 285"/>
                  <a:gd name="T49" fmla="*/ 0 h 666"/>
                  <a:gd name="T50" fmla="*/ 0 w 285"/>
                  <a:gd name="T51" fmla="*/ 0 h 666"/>
                  <a:gd name="T52" fmla="*/ 0 w 285"/>
                  <a:gd name="T53" fmla="*/ 0 h 666"/>
                  <a:gd name="T54" fmla="*/ 0 w 285"/>
                  <a:gd name="T55" fmla="*/ 0 h 666"/>
                  <a:gd name="T56" fmla="*/ 0 w 285"/>
                  <a:gd name="T57" fmla="*/ 0 h 666"/>
                  <a:gd name="T58" fmla="*/ 0 w 285"/>
                  <a:gd name="T59" fmla="*/ 0 h 666"/>
                  <a:gd name="T60" fmla="*/ 0 w 285"/>
                  <a:gd name="T61" fmla="*/ 0 h 666"/>
                  <a:gd name="T62" fmla="*/ 0 w 285"/>
                  <a:gd name="T63" fmla="*/ 0 h 666"/>
                  <a:gd name="T64" fmla="*/ 0 w 285"/>
                  <a:gd name="T65" fmla="*/ 0 h 666"/>
                  <a:gd name="T66" fmla="*/ 0 w 285"/>
                  <a:gd name="T67" fmla="*/ 0 h 666"/>
                  <a:gd name="T68" fmla="*/ 0 w 285"/>
                  <a:gd name="T69" fmla="*/ 0 h 666"/>
                  <a:gd name="T70" fmla="*/ 0 w 285"/>
                  <a:gd name="T71" fmla="*/ 0 h 666"/>
                  <a:gd name="T72" fmla="*/ 0 w 285"/>
                  <a:gd name="T73" fmla="*/ 0 h 666"/>
                  <a:gd name="T74" fmla="*/ 0 w 285"/>
                  <a:gd name="T75" fmla="*/ 0 h 666"/>
                  <a:gd name="T76" fmla="*/ 0 w 285"/>
                  <a:gd name="T77" fmla="*/ 0 h 666"/>
                  <a:gd name="T78" fmla="*/ 0 w 285"/>
                  <a:gd name="T79" fmla="*/ 0 h 666"/>
                  <a:gd name="T80" fmla="*/ 0 w 285"/>
                  <a:gd name="T81" fmla="*/ 0 h 666"/>
                  <a:gd name="T82" fmla="*/ 0 w 285"/>
                  <a:gd name="T83" fmla="*/ 0 h 666"/>
                  <a:gd name="T84" fmla="*/ 0 w 285"/>
                  <a:gd name="T85" fmla="*/ 0 h 666"/>
                  <a:gd name="T86" fmla="*/ 0 w 285"/>
                  <a:gd name="T87" fmla="*/ 0 h 66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285"/>
                  <a:gd name="T133" fmla="*/ 0 h 666"/>
                  <a:gd name="T134" fmla="*/ 285 w 285"/>
                  <a:gd name="T135" fmla="*/ 666 h 66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285" h="666">
                    <a:moveTo>
                      <a:pt x="285" y="666"/>
                    </a:moveTo>
                    <a:lnTo>
                      <a:pt x="240" y="640"/>
                    </a:lnTo>
                    <a:lnTo>
                      <a:pt x="197" y="612"/>
                    </a:lnTo>
                    <a:lnTo>
                      <a:pt x="159" y="581"/>
                    </a:lnTo>
                    <a:lnTo>
                      <a:pt x="124" y="547"/>
                    </a:lnTo>
                    <a:lnTo>
                      <a:pt x="94" y="512"/>
                    </a:lnTo>
                    <a:lnTo>
                      <a:pt x="68" y="473"/>
                    </a:lnTo>
                    <a:lnTo>
                      <a:pt x="46" y="433"/>
                    </a:lnTo>
                    <a:lnTo>
                      <a:pt x="27" y="391"/>
                    </a:lnTo>
                    <a:lnTo>
                      <a:pt x="14" y="346"/>
                    </a:lnTo>
                    <a:lnTo>
                      <a:pt x="5" y="302"/>
                    </a:lnTo>
                    <a:lnTo>
                      <a:pt x="0" y="254"/>
                    </a:lnTo>
                    <a:lnTo>
                      <a:pt x="0" y="205"/>
                    </a:lnTo>
                    <a:lnTo>
                      <a:pt x="5" y="156"/>
                    </a:lnTo>
                    <a:lnTo>
                      <a:pt x="15" y="104"/>
                    </a:lnTo>
                    <a:lnTo>
                      <a:pt x="31" y="52"/>
                    </a:lnTo>
                    <a:lnTo>
                      <a:pt x="40" y="26"/>
                    </a:lnTo>
                    <a:lnTo>
                      <a:pt x="51" y="0"/>
                    </a:lnTo>
                    <a:lnTo>
                      <a:pt x="46" y="16"/>
                    </a:lnTo>
                    <a:lnTo>
                      <a:pt x="42" y="39"/>
                    </a:lnTo>
                    <a:lnTo>
                      <a:pt x="38" y="65"/>
                    </a:lnTo>
                    <a:lnTo>
                      <a:pt x="36" y="93"/>
                    </a:lnTo>
                    <a:lnTo>
                      <a:pt x="34" y="125"/>
                    </a:lnTo>
                    <a:lnTo>
                      <a:pt x="34" y="158"/>
                    </a:lnTo>
                    <a:lnTo>
                      <a:pt x="35" y="194"/>
                    </a:lnTo>
                    <a:lnTo>
                      <a:pt x="38" y="231"/>
                    </a:lnTo>
                    <a:lnTo>
                      <a:pt x="43" y="268"/>
                    </a:lnTo>
                    <a:lnTo>
                      <a:pt x="51" y="307"/>
                    </a:lnTo>
                    <a:lnTo>
                      <a:pt x="61" y="342"/>
                    </a:lnTo>
                    <a:lnTo>
                      <a:pt x="73" y="378"/>
                    </a:lnTo>
                    <a:lnTo>
                      <a:pt x="88" y="413"/>
                    </a:lnTo>
                    <a:lnTo>
                      <a:pt x="106" y="445"/>
                    </a:lnTo>
                    <a:lnTo>
                      <a:pt x="127" y="475"/>
                    </a:lnTo>
                    <a:lnTo>
                      <a:pt x="151" y="501"/>
                    </a:lnTo>
                    <a:lnTo>
                      <a:pt x="140" y="473"/>
                    </a:lnTo>
                    <a:lnTo>
                      <a:pt x="130" y="446"/>
                    </a:lnTo>
                    <a:lnTo>
                      <a:pt x="124" y="423"/>
                    </a:lnTo>
                    <a:lnTo>
                      <a:pt x="118" y="399"/>
                    </a:lnTo>
                    <a:lnTo>
                      <a:pt x="115" y="377"/>
                    </a:lnTo>
                    <a:lnTo>
                      <a:pt x="112" y="356"/>
                    </a:lnTo>
                    <a:lnTo>
                      <a:pt x="112" y="319"/>
                    </a:lnTo>
                    <a:lnTo>
                      <a:pt x="116" y="283"/>
                    </a:lnTo>
                    <a:lnTo>
                      <a:pt x="121" y="250"/>
                    </a:lnTo>
                    <a:lnTo>
                      <a:pt x="132" y="186"/>
                    </a:lnTo>
                    <a:lnTo>
                      <a:pt x="133" y="216"/>
                    </a:lnTo>
                    <a:lnTo>
                      <a:pt x="135" y="245"/>
                    </a:lnTo>
                    <a:lnTo>
                      <a:pt x="137" y="272"/>
                    </a:lnTo>
                    <a:lnTo>
                      <a:pt x="139" y="298"/>
                    </a:lnTo>
                    <a:lnTo>
                      <a:pt x="143" y="323"/>
                    </a:lnTo>
                    <a:lnTo>
                      <a:pt x="146" y="344"/>
                    </a:lnTo>
                    <a:lnTo>
                      <a:pt x="150" y="365"/>
                    </a:lnTo>
                    <a:lnTo>
                      <a:pt x="154" y="384"/>
                    </a:lnTo>
                    <a:lnTo>
                      <a:pt x="159" y="403"/>
                    </a:lnTo>
                    <a:lnTo>
                      <a:pt x="165" y="419"/>
                    </a:lnTo>
                    <a:lnTo>
                      <a:pt x="170" y="434"/>
                    </a:lnTo>
                    <a:lnTo>
                      <a:pt x="176" y="447"/>
                    </a:lnTo>
                    <a:lnTo>
                      <a:pt x="183" y="460"/>
                    </a:lnTo>
                    <a:lnTo>
                      <a:pt x="189" y="470"/>
                    </a:lnTo>
                    <a:lnTo>
                      <a:pt x="198" y="480"/>
                    </a:lnTo>
                    <a:lnTo>
                      <a:pt x="205" y="488"/>
                    </a:lnTo>
                    <a:lnTo>
                      <a:pt x="205" y="483"/>
                    </a:lnTo>
                    <a:lnTo>
                      <a:pt x="207" y="476"/>
                    </a:lnTo>
                    <a:lnTo>
                      <a:pt x="207" y="467"/>
                    </a:lnTo>
                    <a:lnTo>
                      <a:pt x="208" y="457"/>
                    </a:lnTo>
                    <a:lnTo>
                      <a:pt x="208" y="445"/>
                    </a:lnTo>
                    <a:lnTo>
                      <a:pt x="209" y="431"/>
                    </a:lnTo>
                    <a:lnTo>
                      <a:pt x="212" y="400"/>
                    </a:lnTo>
                    <a:lnTo>
                      <a:pt x="216" y="368"/>
                    </a:lnTo>
                    <a:lnTo>
                      <a:pt x="223" y="336"/>
                    </a:lnTo>
                    <a:lnTo>
                      <a:pt x="231" y="304"/>
                    </a:lnTo>
                    <a:lnTo>
                      <a:pt x="245" y="277"/>
                    </a:lnTo>
                    <a:lnTo>
                      <a:pt x="236" y="299"/>
                    </a:lnTo>
                    <a:lnTo>
                      <a:pt x="231" y="324"/>
                    </a:lnTo>
                    <a:lnTo>
                      <a:pt x="229" y="352"/>
                    </a:lnTo>
                    <a:lnTo>
                      <a:pt x="229" y="383"/>
                    </a:lnTo>
                    <a:lnTo>
                      <a:pt x="230" y="415"/>
                    </a:lnTo>
                    <a:lnTo>
                      <a:pt x="234" y="449"/>
                    </a:lnTo>
                    <a:lnTo>
                      <a:pt x="243" y="514"/>
                    </a:lnTo>
                    <a:lnTo>
                      <a:pt x="250" y="545"/>
                    </a:lnTo>
                    <a:lnTo>
                      <a:pt x="256" y="575"/>
                    </a:lnTo>
                    <a:lnTo>
                      <a:pt x="262" y="601"/>
                    </a:lnTo>
                    <a:lnTo>
                      <a:pt x="268" y="624"/>
                    </a:lnTo>
                    <a:lnTo>
                      <a:pt x="274" y="643"/>
                    </a:lnTo>
                    <a:lnTo>
                      <a:pt x="277" y="650"/>
                    </a:lnTo>
                    <a:lnTo>
                      <a:pt x="279" y="656"/>
                    </a:lnTo>
                    <a:lnTo>
                      <a:pt x="281" y="661"/>
                    </a:lnTo>
                    <a:lnTo>
                      <a:pt x="283" y="665"/>
                    </a:lnTo>
                    <a:lnTo>
                      <a:pt x="284" y="666"/>
                    </a:lnTo>
                    <a:lnTo>
                      <a:pt x="285" y="666"/>
                    </a:lnTo>
                    <a:close/>
                  </a:path>
                </a:pathLst>
              </a:custGeom>
              <a:solidFill>
                <a:srgbClr val="DE1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</p:grpSp>
        <p:sp>
          <p:nvSpPr>
            <p:cNvPr id="58413" name="Text Box 317">
              <a:extLst>
                <a:ext uri="{FF2B5EF4-FFF2-40B4-BE49-F238E27FC236}">
                  <a16:creationId xmlns:a16="http://schemas.microsoft.com/office/drawing/2014/main" id="{9F0689E1-C181-23C0-2C0D-B235B7399C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6" y="980"/>
              <a:ext cx="1202" cy="291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None/>
                <a:defRPr/>
              </a:pPr>
              <a:r>
                <a:rPr lang="es-ES" altLang="en-US" sz="2400" b="1" kern="0">
                  <a:solidFill>
                    <a:prstClr val="black"/>
                  </a:solidFill>
                  <a:latin typeface="Arial" panose="020B0604020202020204" pitchFamily="34" charset="0"/>
                </a:rPr>
                <a:t>go straight</a:t>
              </a:r>
            </a:p>
          </p:txBody>
        </p:sp>
      </p:grpSp>
      <p:pic>
        <p:nvPicPr>
          <p:cNvPr id="3" name="Picture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B1678F9-E619-95B9-9E71-722B315473B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4747" y="5704787"/>
            <a:ext cx="774700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318">
            <a:extLst>
              <a:ext uri="{FF2B5EF4-FFF2-40B4-BE49-F238E27FC236}">
                <a16:creationId xmlns:a16="http://schemas.microsoft.com/office/drawing/2014/main" id="{939109BE-4F5D-CF8D-950C-DE7FFFF6B8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08406" y="426699"/>
            <a:ext cx="6121400" cy="40011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50000"/>
              </a:spcBef>
              <a:buNone/>
              <a:defRPr/>
            </a:pPr>
            <a:r>
              <a:rPr lang="es-ES" altLang="en-US" sz="2000" b="1" kern="0" dirty="0" err="1">
                <a:solidFill>
                  <a:srgbClr val="FFFFFF"/>
                </a:solidFill>
                <a:latin typeface="Arial" panose="020B0604020202020204" pitchFamily="34" charset="0"/>
              </a:rPr>
              <a:t>Click</a:t>
            </a:r>
            <a:r>
              <a:rPr lang="es-ES" altLang="en-US" sz="2000" b="1" kern="0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s-ES" altLang="en-US" sz="2000" b="1" kern="0" dirty="0" err="1">
                <a:solidFill>
                  <a:srgbClr val="FFFFFF"/>
                </a:solidFill>
                <a:latin typeface="Arial" panose="020B0604020202020204" pitchFamily="34" charset="0"/>
              </a:rPr>
              <a:t>on</a:t>
            </a:r>
            <a:r>
              <a:rPr lang="es-ES" altLang="en-US" sz="2000" b="1" kern="0" dirty="0">
                <a:solidFill>
                  <a:srgbClr val="FFFFFF"/>
                </a:solidFill>
                <a:latin typeface="Arial" panose="020B0604020202020204" pitchFamily="34" charset="0"/>
              </a:rPr>
              <a:t>  </a:t>
            </a:r>
            <a:r>
              <a:rPr lang="es-ES" altLang="en-US" sz="2000" b="1" kern="0" dirty="0" err="1">
                <a:solidFill>
                  <a:srgbClr val="FFFFFF"/>
                </a:solidFill>
                <a:latin typeface="Arial" panose="020B0604020202020204" pitchFamily="34" charset="0"/>
              </a:rPr>
              <a:t>the</a:t>
            </a:r>
            <a:r>
              <a:rPr lang="es-ES" altLang="en-US" sz="2000" b="1" kern="0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es-ES" altLang="en-US" sz="2000" b="1" kern="0" dirty="0" err="1">
                <a:solidFill>
                  <a:srgbClr val="FFFFFF"/>
                </a:solidFill>
                <a:latin typeface="Arial" panose="020B0604020202020204" pitchFamily="34" charset="0"/>
              </a:rPr>
              <a:t>odd-one-out</a:t>
            </a:r>
            <a:endParaRPr lang="es-ES" altLang="en-US" sz="2000" b="1" kern="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BE4A71E-C7DB-5886-04FB-03CCF6D8639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7" y="1092507"/>
            <a:ext cx="1602791" cy="1745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018562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path" presetSubtype="0" repeatCount="indefinite" accel="50000" decel="5000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3.7037E-7 L 0.125 0.09097 L 0.07708 0.23796 L -0.07709 0.23796 L -0.125 0.09097 L 1.94444E-6 -3.7037E-7 Z " pathEditMode="relative" rAng="0" ptsTypes="AAAA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89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351 0.05811 C 0.36806 0.11042 0.50139 0.25996 0.48056 0.39167 C 0.45938 0.52315 0.29184 0.58774 0.10764 0.53542 C -0.07726 0.48287 -0.20972 0.33311 -0.18941 0.20186 C -0.1684 0.07037 -0.00121 0.00579 0.18351 0.05811 Z " pathEditMode="relative" rAng="720000" ptsTypes="AAAAA">
                                      <p:cBhvr>
                                        <p:cTn id="8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" y="2386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69 1.48148E-6 C 0.02083 1.48148E-6 0.125 0.16551 0.125 0.36921 C 0.125 0.57338 0.02083 0.73981 -0.1069 0.73981 C -0.23477 0.73981 -0.33854 0.57338 -0.33854 0.36921 C -0.33854 0.16551 -0.23477 1.48148E-6 -0.1069 1.48148E-6 Z " pathEditMode="relative" rAng="0" ptsTypes="AAAAA">
                                      <p:cBhvr>
                                        <p:cTn id="1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36991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0.03009 L 0.0967 0.04769 C 0.11701 0.05162 0.14739 0.05394 0.17899 0.05394 C 0.2151 0.05394 0.24392 0.05162 0.26423 0.04769 L 0.36111 0.03009 " pathEditMode="relative" rAng="0" ptsTypes="AAAAA">
                                      <p:cBhvr>
                                        <p:cTn id="12" dur="2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56" y="11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 nodeType="clickPar">
                      <p:stCondLst>
                        <p:cond delay="0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 nodeType="clickPar">
                      <p:stCondLst>
                        <p:cond delay="0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 nodeType="clickPar">
                      <p:stCondLst>
                        <p:cond delay="0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RR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1">
            <a:extLst>
              <a:ext uri="{FF2B5EF4-FFF2-40B4-BE49-F238E27FC236}">
                <a16:creationId xmlns:a16="http://schemas.microsoft.com/office/drawing/2014/main" id="{E09772BC-999A-FA2E-7AB3-19D77ABBD8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804" y="381001"/>
            <a:ext cx="12116391" cy="4906962"/>
          </a:xfrm>
          <a:prstGeom prst="rect">
            <a:avLst/>
          </a:prstGeom>
          <a:gradFill>
            <a:gsLst>
              <a:gs pos="0">
                <a:schemeClr val="accent1"/>
              </a:gs>
              <a:gs pos="65000">
                <a:srgbClr val="EFF9FD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  <a:defRPr/>
            </a:pPr>
            <a:endParaRPr lang="en-US" altLang="en-US" sz="2000" ker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" name="AutoShape 25">
            <a:extLst>
              <a:ext uri="{FF2B5EF4-FFF2-40B4-BE49-F238E27FC236}">
                <a16:creationId xmlns:a16="http://schemas.microsoft.com/office/drawing/2014/main" id="{58C3DA61-F5F6-3469-9605-CF1515240ABF}"/>
              </a:ext>
            </a:extLst>
          </p:cNvPr>
          <p:cNvSpPr>
            <a:spLocks noChangeArrowheads="1"/>
          </p:cNvSpPr>
          <p:nvPr/>
        </p:nvSpPr>
        <p:spPr bwMode="auto">
          <a:xfrm rot="10800000" flipH="1">
            <a:off x="1" y="4581525"/>
            <a:ext cx="6024564" cy="1771650"/>
          </a:xfrm>
          <a:prstGeom prst="flowChartDocument">
            <a:avLst/>
          </a:prstGeom>
          <a:gradFill rotWithShape="1">
            <a:gsLst>
              <a:gs pos="0">
                <a:schemeClr val="folHlink"/>
              </a:gs>
              <a:gs pos="100000">
                <a:srgbClr val="00990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  <a:defRPr/>
            </a:pPr>
            <a:endParaRPr lang="en-US" altLang="en-US" sz="1800" ker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" name="AutoShape 10">
            <a:extLst>
              <a:ext uri="{FF2B5EF4-FFF2-40B4-BE49-F238E27FC236}">
                <a16:creationId xmlns:a16="http://schemas.microsoft.com/office/drawing/2014/main" id="{21BEC7D0-19B8-25F6-E627-267D847DDF23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0" y="4724398"/>
            <a:ext cx="12154194" cy="1752599"/>
          </a:xfrm>
          <a:prstGeom prst="flowChartDocument">
            <a:avLst/>
          </a:prstGeom>
          <a:gradFill rotWithShape="1">
            <a:gsLst>
              <a:gs pos="0">
                <a:srgbClr val="009900"/>
              </a:gs>
              <a:gs pos="100000">
                <a:schemeClr val="folHlink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  <a:defRPr/>
            </a:pPr>
            <a:endParaRPr lang="en-US" altLang="en-US" sz="1800" ker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8373" name="AutoShape 10">
            <a:extLst>
              <a:ext uri="{FF2B5EF4-FFF2-40B4-BE49-F238E27FC236}">
                <a16:creationId xmlns:a16="http://schemas.microsoft.com/office/drawing/2014/main" id="{36548FBC-BB72-EB0E-8168-A8867CE67C4B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1524000" y="4724400"/>
            <a:ext cx="10630194" cy="1733961"/>
          </a:xfrm>
          <a:prstGeom prst="flowChartDocument">
            <a:avLst/>
          </a:prstGeom>
          <a:gradFill rotWithShape="1">
            <a:gsLst>
              <a:gs pos="0">
                <a:srgbClr val="009900"/>
              </a:gs>
              <a:gs pos="100000">
                <a:schemeClr val="folHlink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  <a:defRPr/>
            </a:pPr>
            <a:endParaRPr lang="en-US" altLang="en-US" sz="1800" ker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077" name="Freeform 4">
            <a:extLst>
              <a:ext uri="{FF2B5EF4-FFF2-40B4-BE49-F238E27FC236}">
                <a16:creationId xmlns:a16="http://schemas.microsoft.com/office/drawing/2014/main" id="{1A8F5197-39A6-B09A-34D2-0C4E1BC50EBC}"/>
              </a:ext>
            </a:extLst>
          </p:cNvPr>
          <p:cNvSpPr>
            <a:spLocks/>
          </p:cNvSpPr>
          <p:nvPr/>
        </p:nvSpPr>
        <p:spPr bwMode="auto">
          <a:xfrm>
            <a:off x="6672263" y="2492375"/>
            <a:ext cx="2374900" cy="3384550"/>
          </a:xfrm>
          <a:custGeom>
            <a:avLst/>
            <a:gdLst>
              <a:gd name="T0" fmla="*/ 685482500 w 1496"/>
              <a:gd name="T1" fmla="*/ 685482500 h 2132"/>
              <a:gd name="T2" fmla="*/ 1600300013 w 1496"/>
              <a:gd name="T3" fmla="*/ 1370965000 h 2132"/>
              <a:gd name="T4" fmla="*/ 1943041263 w 1496"/>
              <a:gd name="T5" fmla="*/ 0 h 2132"/>
              <a:gd name="T6" fmla="*/ 2147483647 w 1496"/>
              <a:gd name="T7" fmla="*/ 1370965000 h 2132"/>
              <a:gd name="T8" fmla="*/ 2147483647 w 1496"/>
              <a:gd name="T9" fmla="*/ 342741250 h 2132"/>
              <a:gd name="T10" fmla="*/ 2147483647 w 1496"/>
              <a:gd name="T11" fmla="*/ 914817513 h 2132"/>
              <a:gd name="T12" fmla="*/ 2147483647 w 1496"/>
              <a:gd name="T13" fmla="*/ 685482500 h 2132"/>
              <a:gd name="T14" fmla="*/ 2147483647 w 1496"/>
              <a:gd name="T15" fmla="*/ 1257558763 h 2132"/>
              <a:gd name="T16" fmla="*/ 2147483647 w 1496"/>
              <a:gd name="T17" fmla="*/ 1943041263 h 2132"/>
              <a:gd name="T18" fmla="*/ 2147483647 w 1496"/>
              <a:gd name="T19" fmla="*/ 2147483647 h 2132"/>
              <a:gd name="T20" fmla="*/ 2147483647 w 1496"/>
              <a:gd name="T21" fmla="*/ 2147483647 h 2132"/>
              <a:gd name="T22" fmla="*/ 2147483647 w 1496"/>
              <a:gd name="T23" fmla="*/ 2147483647 h 2132"/>
              <a:gd name="T24" fmla="*/ 2056447500 w 1496"/>
              <a:gd name="T25" fmla="*/ 2147483647 h 2132"/>
              <a:gd name="T26" fmla="*/ 1370965000 w 1496"/>
              <a:gd name="T27" fmla="*/ 2147483647 h 2132"/>
              <a:gd name="T28" fmla="*/ 569555313 w 1496"/>
              <a:gd name="T29" fmla="*/ 2147483647 h 2132"/>
              <a:gd name="T30" fmla="*/ 1028223750 w 1496"/>
              <a:gd name="T31" fmla="*/ 2147483647 h 2132"/>
              <a:gd name="T32" fmla="*/ 1370965000 w 1496"/>
              <a:gd name="T33" fmla="*/ 2147483647 h 2132"/>
              <a:gd name="T34" fmla="*/ 1484372825 w 1496"/>
              <a:gd name="T35" fmla="*/ 2056447500 h 2132"/>
              <a:gd name="T36" fmla="*/ 914817513 w 1496"/>
              <a:gd name="T37" fmla="*/ 1257558763 h 2132"/>
              <a:gd name="T38" fmla="*/ 0 w 1496"/>
              <a:gd name="T39" fmla="*/ 1028223750 h 2132"/>
              <a:gd name="T40" fmla="*/ 798890325 w 1496"/>
              <a:gd name="T41" fmla="*/ 1028223750 h 2132"/>
              <a:gd name="T42" fmla="*/ 685482500 w 1496"/>
              <a:gd name="T43" fmla="*/ 685482500 h 2132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1496" h="2132">
                <a:moveTo>
                  <a:pt x="272" y="272"/>
                </a:moveTo>
                <a:lnTo>
                  <a:pt x="635" y="544"/>
                </a:lnTo>
                <a:lnTo>
                  <a:pt x="771" y="0"/>
                </a:lnTo>
                <a:lnTo>
                  <a:pt x="861" y="544"/>
                </a:lnTo>
                <a:lnTo>
                  <a:pt x="1134" y="136"/>
                </a:lnTo>
                <a:lnTo>
                  <a:pt x="1088" y="363"/>
                </a:lnTo>
                <a:lnTo>
                  <a:pt x="1496" y="272"/>
                </a:lnTo>
                <a:lnTo>
                  <a:pt x="1043" y="499"/>
                </a:lnTo>
                <a:lnTo>
                  <a:pt x="907" y="771"/>
                </a:lnTo>
                <a:lnTo>
                  <a:pt x="952" y="1860"/>
                </a:lnTo>
                <a:lnTo>
                  <a:pt x="1224" y="2041"/>
                </a:lnTo>
                <a:lnTo>
                  <a:pt x="952" y="2041"/>
                </a:lnTo>
                <a:lnTo>
                  <a:pt x="816" y="2086"/>
                </a:lnTo>
                <a:lnTo>
                  <a:pt x="544" y="2041"/>
                </a:lnTo>
                <a:lnTo>
                  <a:pt x="226" y="2132"/>
                </a:lnTo>
                <a:lnTo>
                  <a:pt x="408" y="1905"/>
                </a:lnTo>
                <a:lnTo>
                  <a:pt x="544" y="1769"/>
                </a:lnTo>
                <a:lnTo>
                  <a:pt x="589" y="816"/>
                </a:lnTo>
                <a:lnTo>
                  <a:pt x="363" y="499"/>
                </a:lnTo>
                <a:lnTo>
                  <a:pt x="0" y="408"/>
                </a:lnTo>
                <a:lnTo>
                  <a:pt x="317" y="408"/>
                </a:lnTo>
                <a:lnTo>
                  <a:pt x="272" y="272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571500" prst="coolSlant"/>
          </a:sp3d>
        </p:spPr>
        <p:txBody>
          <a:bodyPr/>
          <a:lstStyle/>
          <a:p>
            <a:pPr>
              <a:defRPr/>
            </a:pPr>
            <a:endParaRPr lang="es-ES" kern="0">
              <a:solidFill>
                <a:srgbClr val="000000"/>
              </a:solidFill>
              <a:latin typeface="#9Slide02 Noi dung dai"/>
            </a:endParaRPr>
          </a:p>
        </p:txBody>
      </p:sp>
      <p:sp>
        <p:nvSpPr>
          <p:cNvPr id="3078" name="AutoShape 14">
            <a:extLst>
              <a:ext uri="{FF2B5EF4-FFF2-40B4-BE49-F238E27FC236}">
                <a16:creationId xmlns:a16="http://schemas.microsoft.com/office/drawing/2014/main" id="{6A30975E-1014-DE67-7801-854484D654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52039" y="104760"/>
            <a:ext cx="1096777" cy="1060577"/>
          </a:xfrm>
          <a:prstGeom prst="sun">
            <a:avLst>
              <a:gd name="adj" fmla="val 25000"/>
            </a:avLst>
          </a:prstGeom>
          <a:gradFill rotWithShape="1">
            <a:gsLst>
              <a:gs pos="0">
                <a:srgbClr val="FFFF00"/>
              </a:gs>
              <a:gs pos="100000">
                <a:schemeClr val="accent4">
                  <a:lumMod val="7500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</a:ln>
          <a:effectLst>
            <a:glow rad="101600">
              <a:srgbClr val="FFFF00">
                <a:alpha val="60000"/>
              </a:srgbClr>
            </a:glow>
          </a:effectLst>
        </p:spPr>
        <p:txBody>
          <a:bodyPr wrap="none" anchor="ctr"/>
          <a:lstStyle/>
          <a:p>
            <a:pPr>
              <a:defRPr/>
            </a:pPr>
            <a:endParaRPr lang="es-ES" kern="0">
              <a:solidFill>
                <a:srgbClr val="000000"/>
              </a:solidFill>
              <a:latin typeface="#9Slide02 Noi dung dai"/>
            </a:endParaRPr>
          </a:p>
        </p:txBody>
      </p:sp>
      <p:grpSp>
        <p:nvGrpSpPr>
          <p:cNvPr id="7180" name="Group 24">
            <a:extLst>
              <a:ext uri="{FF2B5EF4-FFF2-40B4-BE49-F238E27FC236}">
                <a16:creationId xmlns:a16="http://schemas.microsoft.com/office/drawing/2014/main" id="{4E49E342-E7BF-EF35-AF93-BFB60124DCA1}"/>
              </a:ext>
            </a:extLst>
          </p:cNvPr>
          <p:cNvGrpSpPr>
            <a:grpSpLocks/>
          </p:cNvGrpSpPr>
          <p:nvPr/>
        </p:nvGrpSpPr>
        <p:grpSpPr bwMode="auto">
          <a:xfrm>
            <a:off x="6383339" y="5300664"/>
            <a:ext cx="504825" cy="649287"/>
            <a:chOff x="4105" y="2976"/>
            <a:chExt cx="771" cy="999"/>
          </a:xfrm>
        </p:grpSpPr>
        <p:sp>
          <p:nvSpPr>
            <p:cNvPr id="58538" name="Oval 21">
              <a:extLst>
                <a:ext uri="{FF2B5EF4-FFF2-40B4-BE49-F238E27FC236}">
                  <a16:creationId xmlns:a16="http://schemas.microsoft.com/office/drawing/2014/main" id="{AB5E20E0-9E3E-01A0-37C6-5D76AEFBCDE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9597805">
              <a:off x="4105" y="3716"/>
              <a:ext cx="318" cy="122"/>
            </a:xfrm>
            <a:prstGeom prst="ellipse">
              <a:avLst/>
            </a:pr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None/>
                <a:defRPr/>
              </a:pPr>
              <a:endParaRPr lang="en-US" altLang="en-US" sz="1800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8539" name="Rectangle 22">
              <a:extLst>
                <a:ext uri="{FF2B5EF4-FFF2-40B4-BE49-F238E27FC236}">
                  <a16:creationId xmlns:a16="http://schemas.microsoft.com/office/drawing/2014/main" id="{EDC6B667-5A0A-9220-CAF2-228988E01D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3" y="3384"/>
              <a:ext cx="44" cy="591"/>
            </a:xfrm>
            <a:prstGeom prst="rect">
              <a:avLst/>
            </a:pr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None/>
                <a:defRPr/>
              </a:pPr>
              <a:endParaRPr lang="en-US" altLang="en-US" sz="1800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7330" name="Group 23">
              <a:extLst>
                <a:ext uri="{FF2B5EF4-FFF2-40B4-BE49-F238E27FC236}">
                  <a16:creationId xmlns:a16="http://schemas.microsoft.com/office/drawing/2014/main" id="{D18DAF22-0B41-0DDE-B171-8CFE6BEABAA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05" y="2976"/>
              <a:ext cx="771" cy="727"/>
              <a:chOff x="4105" y="2976"/>
              <a:chExt cx="771" cy="727"/>
            </a:xfrm>
          </p:grpSpPr>
          <p:sp>
            <p:nvSpPr>
              <p:cNvPr id="58541" name="Oval 15">
                <a:extLst>
                  <a:ext uri="{FF2B5EF4-FFF2-40B4-BE49-F238E27FC236}">
                    <a16:creationId xmlns:a16="http://schemas.microsoft.com/office/drawing/2014/main" id="{046BD73F-52E2-9257-7BBD-F4A08C0EAC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00786">
                <a:off x="4105" y="3159"/>
                <a:ext cx="453" cy="227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42" name="Oval 16">
                <a:extLst>
                  <a:ext uri="{FF2B5EF4-FFF2-40B4-BE49-F238E27FC236}">
                    <a16:creationId xmlns:a16="http://schemas.microsoft.com/office/drawing/2014/main" id="{CE6DD214-C002-0F24-5BDE-9C64476F91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2976"/>
                <a:ext cx="228" cy="408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43" name="Oval 17">
                <a:extLst>
                  <a:ext uri="{FF2B5EF4-FFF2-40B4-BE49-F238E27FC236}">
                    <a16:creationId xmlns:a16="http://schemas.microsoft.com/office/drawing/2014/main" id="{2581E466-B2D2-EC40-D03F-7303BD168C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601512">
                <a:off x="4377" y="3159"/>
                <a:ext cx="499" cy="227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44" name="Oval 18">
                <a:extLst>
                  <a:ext uri="{FF2B5EF4-FFF2-40B4-BE49-F238E27FC236}">
                    <a16:creationId xmlns:a16="http://schemas.microsoft.com/office/drawing/2014/main" id="{9E911CF7-7DFB-7E76-5725-4721941462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3164945">
                <a:off x="4127" y="3363"/>
                <a:ext cx="501" cy="182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45" name="Oval 19">
                <a:extLst>
                  <a:ext uri="{FF2B5EF4-FFF2-40B4-BE49-F238E27FC236}">
                    <a16:creationId xmlns:a16="http://schemas.microsoft.com/office/drawing/2014/main" id="{DE0D5E18-D63B-3CB8-E47B-2AC09EEF3F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2006260">
                <a:off x="4469" y="3250"/>
                <a:ext cx="225" cy="454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46" name="Oval 20">
                <a:extLst>
                  <a:ext uri="{FF2B5EF4-FFF2-40B4-BE49-F238E27FC236}">
                    <a16:creationId xmlns:a16="http://schemas.microsoft.com/office/drawing/2014/main" id="{3AE0536E-5CF9-5B74-B091-1F76FE2F07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3203"/>
                <a:ext cx="228" cy="227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CC00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7181" name="Group 27">
            <a:extLst>
              <a:ext uri="{FF2B5EF4-FFF2-40B4-BE49-F238E27FC236}">
                <a16:creationId xmlns:a16="http://schemas.microsoft.com/office/drawing/2014/main" id="{68BCE207-F686-8533-B234-E6B746186F26}"/>
              </a:ext>
            </a:extLst>
          </p:cNvPr>
          <p:cNvGrpSpPr>
            <a:grpSpLocks/>
          </p:cNvGrpSpPr>
          <p:nvPr/>
        </p:nvGrpSpPr>
        <p:grpSpPr bwMode="auto">
          <a:xfrm>
            <a:off x="8688388" y="5084763"/>
            <a:ext cx="647700" cy="652462"/>
            <a:chOff x="4105" y="2976"/>
            <a:chExt cx="771" cy="999"/>
          </a:xfrm>
        </p:grpSpPr>
        <p:sp>
          <p:nvSpPr>
            <p:cNvPr id="58529" name="Oval 28">
              <a:extLst>
                <a:ext uri="{FF2B5EF4-FFF2-40B4-BE49-F238E27FC236}">
                  <a16:creationId xmlns:a16="http://schemas.microsoft.com/office/drawing/2014/main" id="{DEC602E9-10DC-F2E0-8660-A84BF5F1B03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9597805">
              <a:off x="4105" y="3715"/>
              <a:ext cx="317" cy="124"/>
            </a:xfrm>
            <a:prstGeom prst="ellipse">
              <a:avLst/>
            </a:pr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None/>
                <a:defRPr/>
              </a:pPr>
              <a:endParaRPr lang="en-US" altLang="en-US" sz="1800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8530" name="Rectangle 29">
              <a:extLst>
                <a:ext uri="{FF2B5EF4-FFF2-40B4-BE49-F238E27FC236}">
                  <a16:creationId xmlns:a16="http://schemas.microsoft.com/office/drawing/2014/main" id="{939B27D2-DD53-E6FF-785E-11CA6AEABC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2" y="3384"/>
              <a:ext cx="45" cy="591"/>
            </a:xfrm>
            <a:prstGeom prst="rect">
              <a:avLst/>
            </a:pr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None/>
                <a:defRPr/>
              </a:pPr>
              <a:endParaRPr lang="en-US" altLang="en-US" sz="1800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7321" name="Group 30">
              <a:extLst>
                <a:ext uri="{FF2B5EF4-FFF2-40B4-BE49-F238E27FC236}">
                  <a16:creationId xmlns:a16="http://schemas.microsoft.com/office/drawing/2014/main" id="{19680DF2-3029-5303-8388-4D80CF4049E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05" y="2976"/>
              <a:ext cx="771" cy="727"/>
              <a:chOff x="4105" y="2976"/>
              <a:chExt cx="771" cy="727"/>
            </a:xfrm>
          </p:grpSpPr>
          <p:sp>
            <p:nvSpPr>
              <p:cNvPr id="58532" name="Oval 31">
                <a:extLst>
                  <a:ext uri="{FF2B5EF4-FFF2-40B4-BE49-F238E27FC236}">
                    <a16:creationId xmlns:a16="http://schemas.microsoft.com/office/drawing/2014/main" id="{AE0A73C5-0DBB-AECB-4BC6-71ACBB2537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00786">
                <a:off x="4105" y="3158"/>
                <a:ext cx="454" cy="226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33" name="Oval 32">
                <a:extLst>
                  <a:ext uri="{FF2B5EF4-FFF2-40B4-BE49-F238E27FC236}">
                    <a16:creationId xmlns:a16="http://schemas.microsoft.com/office/drawing/2014/main" id="{1F297B1E-8925-C58C-0220-4D220ADF55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2976"/>
                <a:ext cx="227" cy="408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34" name="Oval 33">
                <a:extLst>
                  <a:ext uri="{FF2B5EF4-FFF2-40B4-BE49-F238E27FC236}">
                    <a16:creationId xmlns:a16="http://schemas.microsoft.com/office/drawing/2014/main" id="{B1BA1964-6693-C60A-8CE9-E15D2C54FF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601512">
                <a:off x="4377" y="3158"/>
                <a:ext cx="499" cy="226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35" name="Oval 34">
                <a:extLst>
                  <a:ext uri="{FF2B5EF4-FFF2-40B4-BE49-F238E27FC236}">
                    <a16:creationId xmlns:a16="http://schemas.microsoft.com/office/drawing/2014/main" id="{A2B96257-72C4-7776-A71E-F5DC9BE44F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3164945">
                <a:off x="4127" y="3362"/>
                <a:ext cx="501" cy="181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36" name="Oval 35">
                <a:extLst>
                  <a:ext uri="{FF2B5EF4-FFF2-40B4-BE49-F238E27FC236}">
                    <a16:creationId xmlns:a16="http://schemas.microsoft.com/office/drawing/2014/main" id="{3C329CE6-8006-DDAA-4AF9-8C0690077F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2006260">
                <a:off x="4468" y="3248"/>
                <a:ext cx="227" cy="455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37" name="Oval 36">
                <a:extLst>
                  <a:ext uri="{FF2B5EF4-FFF2-40B4-BE49-F238E27FC236}">
                    <a16:creationId xmlns:a16="http://schemas.microsoft.com/office/drawing/2014/main" id="{D6A2254B-2453-468B-AB03-8A242D2443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3202"/>
                <a:ext cx="227" cy="228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CC00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7182" name="Group 37">
            <a:extLst>
              <a:ext uri="{FF2B5EF4-FFF2-40B4-BE49-F238E27FC236}">
                <a16:creationId xmlns:a16="http://schemas.microsoft.com/office/drawing/2014/main" id="{7CAD6524-1286-0C07-0C17-B0EE1198E774}"/>
              </a:ext>
            </a:extLst>
          </p:cNvPr>
          <p:cNvGrpSpPr>
            <a:grpSpLocks/>
          </p:cNvGrpSpPr>
          <p:nvPr/>
        </p:nvGrpSpPr>
        <p:grpSpPr bwMode="auto">
          <a:xfrm>
            <a:off x="9551988" y="5516563"/>
            <a:ext cx="647700" cy="722312"/>
            <a:chOff x="4105" y="2976"/>
            <a:chExt cx="771" cy="999"/>
          </a:xfrm>
        </p:grpSpPr>
        <p:sp>
          <p:nvSpPr>
            <p:cNvPr id="58520" name="Oval 38">
              <a:extLst>
                <a:ext uri="{FF2B5EF4-FFF2-40B4-BE49-F238E27FC236}">
                  <a16:creationId xmlns:a16="http://schemas.microsoft.com/office/drawing/2014/main" id="{135397E5-E893-63A2-A5BB-5A9C7C0FCE8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9597805">
              <a:off x="4105" y="3716"/>
              <a:ext cx="317" cy="123"/>
            </a:xfrm>
            <a:prstGeom prst="ellipse">
              <a:avLst/>
            </a:pr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None/>
                <a:defRPr/>
              </a:pPr>
              <a:endParaRPr lang="en-US" altLang="en-US" sz="1800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8521" name="Rectangle 39">
              <a:extLst>
                <a:ext uri="{FF2B5EF4-FFF2-40B4-BE49-F238E27FC236}">
                  <a16:creationId xmlns:a16="http://schemas.microsoft.com/office/drawing/2014/main" id="{D7AFC658-3237-9E63-8152-DF9AF0F850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2" y="3384"/>
              <a:ext cx="45" cy="591"/>
            </a:xfrm>
            <a:prstGeom prst="rect">
              <a:avLst/>
            </a:pr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None/>
                <a:defRPr/>
              </a:pPr>
              <a:endParaRPr lang="en-US" altLang="en-US" sz="1800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7312" name="Group 40">
              <a:extLst>
                <a:ext uri="{FF2B5EF4-FFF2-40B4-BE49-F238E27FC236}">
                  <a16:creationId xmlns:a16="http://schemas.microsoft.com/office/drawing/2014/main" id="{B5D9A8EB-A4E8-A85C-04FA-7BC4E0EF65B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05" y="2976"/>
              <a:ext cx="771" cy="727"/>
              <a:chOff x="4105" y="2976"/>
              <a:chExt cx="771" cy="727"/>
            </a:xfrm>
          </p:grpSpPr>
          <p:sp>
            <p:nvSpPr>
              <p:cNvPr id="58523" name="Oval 41">
                <a:extLst>
                  <a:ext uri="{FF2B5EF4-FFF2-40B4-BE49-F238E27FC236}">
                    <a16:creationId xmlns:a16="http://schemas.microsoft.com/office/drawing/2014/main" id="{1555DD57-FE40-199F-35A6-B42CD09C80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00786">
                <a:off x="4105" y="3158"/>
                <a:ext cx="454" cy="226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24" name="Oval 42">
                <a:extLst>
                  <a:ext uri="{FF2B5EF4-FFF2-40B4-BE49-F238E27FC236}">
                    <a16:creationId xmlns:a16="http://schemas.microsoft.com/office/drawing/2014/main" id="{51CECDA2-EBD0-797B-C6E2-16047A9EDF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2976"/>
                <a:ext cx="227" cy="408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25" name="Oval 43">
                <a:extLst>
                  <a:ext uri="{FF2B5EF4-FFF2-40B4-BE49-F238E27FC236}">
                    <a16:creationId xmlns:a16="http://schemas.microsoft.com/office/drawing/2014/main" id="{EB65C5AD-F265-201C-EE88-E9805188E0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601512">
                <a:off x="4377" y="3158"/>
                <a:ext cx="499" cy="226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26" name="Oval 44">
                <a:extLst>
                  <a:ext uri="{FF2B5EF4-FFF2-40B4-BE49-F238E27FC236}">
                    <a16:creationId xmlns:a16="http://schemas.microsoft.com/office/drawing/2014/main" id="{33E6CA9F-D4D9-AB2B-8419-97E318C55E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3164945">
                <a:off x="4127" y="3362"/>
                <a:ext cx="501" cy="181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27" name="Oval 45">
                <a:extLst>
                  <a:ext uri="{FF2B5EF4-FFF2-40B4-BE49-F238E27FC236}">
                    <a16:creationId xmlns:a16="http://schemas.microsoft.com/office/drawing/2014/main" id="{10D30AB5-5ADD-F1A1-8BAF-EAC332D230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2006260">
                <a:off x="4468" y="3248"/>
                <a:ext cx="227" cy="454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28" name="Oval 46">
                <a:extLst>
                  <a:ext uri="{FF2B5EF4-FFF2-40B4-BE49-F238E27FC236}">
                    <a16:creationId xmlns:a16="http://schemas.microsoft.com/office/drawing/2014/main" id="{670EF83E-BD0F-5589-7044-D52BC6D09F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3202"/>
                <a:ext cx="227" cy="228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CC00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8207" name="Freeform 56">
            <a:extLst>
              <a:ext uri="{FF2B5EF4-FFF2-40B4-BE49-F238E27FC236}">
                <a16:creationId xmlns:a16="http://schemas.microsoft.com/office/drawing/2014/main" id="{A793A557-4029-92D6-D387-6F0201F5D471}"/>
              </a:ext>
            </a:extLst>
          </p:cNvPr>
          <p:cNvSpPr>
            <a:spLocks/>
          </p:cNvSpPr>
          <p:nvPr/>
        </p:nvSpPr>
        <p:spPr bwMode="auto">
          <a:xfrm>
            <a:off x="2063751" y="5373689"/>
            <a:ext cx="3616325" cy="985837"/>
          </a:xfrm>
          <a:custGeom>
            <a:avLst/>
            <a:gdLst>
              <a:gd name="T0" fmla="*/ 2147483647 w 2278"/>
              <a:gd name="T1" fmla="*/ 2147483647 h 757"/>
              <a:gd name="T2" fmla="*/ 2147483647 w 2278"/>
              <a:gd name="T3" fmla="*/ 2147483647 h 757"/>
              <a:gd name="T4" fmla="*/ 2147483647 w 2278"/>
              <a:gd name="T5" fmla="*/ 2147483647 h 757"/>
              <a:gd name="T6" fmla="*/ 2147483647 w 2278"/>
              <a:gd name="T7" fmla="*/ 2147483647 h 757"/>
              <a:gd name="T8" fmla="*/ 2147483647 w 2278"/>
              <a:gd name="T9" fmla="*/ 2147483647 h 757"/>
              <a:gd name="T10" fmla="*/ 2147483647 w 2278"/>
              <a:gd name="T11" fmla="*/ 2147483647 h 757"/>
              <a:gd name="T12" fmla="*/ 2147483647 w 2278"/>
              <a:gd name="T13" fmla="*/ 2147483647 h 757"/>
              <a:gd name="T14" fmla="*/ 2147483647 w 2278"/>
              <a:gd name="T15" fmla="*/ 2147483647 h 757"/>
              <a:gd name="T16" fmla="*/ 2147483647 w 2278"/>
              <a:gd name="T17" fmla="*/ 2147483647 h 757"/>
              <a:gd name="T18" fmla="*/ 2147483647 w 2278"/>
              <a:gd name="T19" fmla="*/ 2147483647 h 757"/>
              <a:gd name="T20" fmla="*/ 2147483647 w 2278"/>
              <a:gd name="T21" fmla="*/ 2147483647 h 757"/>
              <a:gd name="T22" fmla="*/ 2147483647 w 2278"/>
              <a:gd name="T23" fmla="*/ 2147483647 h 757"/>
              <a:gd name="T24" fmla="*/ 2147483647 w 2278"/>
              <a:gd name="T25" fmla="*/ 2147483647 h 757"/>
              <a:gd name="T26" fmla="*/ 2147483647 w 2278"/>
              <a:gd name="T27" fmla="*/ 2147483647 h 757"/>
              <a:gd name="T28" fmla="*/ 0 w 2278"/>
              <a:gd name="T29" fmla="*/ 2147483647 h 757"/>
              <a:gd name="T30" fmla="*/ 2147483647 w 2278"/>
              <a:gd name="T31" fmla="*/ 2147483647 h 757"/>
              <a:gd name="T32" fmla="*/ 2147483647 w 2278"/>
              <a:gd name="T33" fmla="*/ 2147483647 h 757"/>
              <a:gd name="T34" fmla="*/ 2147483647 w 2278"/>
              <a:gd name="T35" fmla="*/ 2147483647 h 757"/>
              <a:gd name="T36" fmla="*/ 2147483647 w 2278"/>
              <a:gd name="T37" fmla="*/ 2147483647 h 757"/>
              <a:gd name="T38" fmla="*/ 2147483647 w 2278"/>
              <a:gd name="T39" fmla="*/ 2147483647 h 757"/>
              <a:gd name="T40" fmla="*/ 2147483647 w 2278"/>
              <a:gd name="T41" fmla="*/ 2147483647 h 757"/>
              <a:gd name="T42" fmla="*/ 2147483647 w 2278"/>
              <a:gd name="T43" fmla="*/ 2147483647 h 757"/>
              <a:gd name="T44" fmla="*/ 2147483647 w 2278"/>
              <a:gd name="T45" fmla="*/ 2147483647 h 757"/>
              <a:gd name="T46" fmla="*/ 2147483647 w 2278"/>
              <a:gd name="T47" fmla="*/ 2147483647 h 757"/>
              <a:gd name="T48" fmla="*/ 2147483647 w 2278"/>
              <a:gd name="T49" fmla="*/ 2147483647 h 757"/>
              <a:gd name="T50" fmla="*/ 2147483647 w 2278"/>
              <a:gd name="T51" fmla="*/ 2147483647 h 757"/>
              <a:gd name="T52" fmla="*/ 2147483647 w 2278"/>
              <a:gd name="T53" fmla="*/ 2147483647 h 757"/>
              <a:gd name="T54" fmla="*/ 2147483647 w 2278"/>
              <a:gd name="T55" fmla="*/ 2147483647 h 757"/>
              <a:gd name="T56" fmla="*/ 2147483647 w 2278"/>
              <a:gd name="T57" fmla="*/ 2147483647 h 757"/>
              <a:gd name="T58" fmla="*/ 2147483647 w 2278"/>
              <a:gd name="T59" fmla="*/ 2147483647 h 757"/>
              <a:gd name="T60" fmla="*/ 2147483647 w 2278"/>
              <a:gd name="T61" fmla="*/ 2147483647 h 757"/>
              <a:gd name="T62" fmla="*/ 2147483647 w 2278"/>
              <a:gd name="T63" fmla="*/ 2147483647 h 757"/>
              <a:gd name="T64" fmla="*/ 2147483647 w 2278"/>
              <a:gd name="T65" fmla="*/ 2147483647 h 757"/>
              <a:gd name="T66" fmla="*/ 2147483647 w 2278"/>
              <a:gd name="T67" fmla="*/ 2147483647 h 757"/>
              <a:gd name="T68" fmla="*/ 2147483647 w 2278"/>
              <a:gd name="T69" fmla="*/ 2147483647 h 757"/>
              <a:gd name="T70" fmla="*/ 2147483647 w 2278"/>
              <a:gd name="T71" fmla="*/ 2147483647 h 757"/>
              <a:gd name="T72" fmla="*/ 2147483647 w 2278"/>
              <a:gd name="T73" fmla="*/ 2147483647 h 757"/>
              <a:gd name="T74" fmla="*/ 2147483647 w 2278"/>
              <a:gd name="T75" fmla="*/ 2147483647 h 757"/>
              <a:gd name="T76" fmla="*/ 2147483647 w 2278"/>
              <a:gd name="T77" fmla="*/ 2147483647 h 757"/>
              <a:gd name="T78" fmla="*/ 2147483647 w 2278"/>
              <a:gd name="T79" fmla="*/ 2147483647 h 757"/>
              <a:gd name="T80" fmla="*/ 2147483647 w 2278"/>
              <a:gd name="T81" fmla="*/ 2147483647 h 757"/>
              <a:gd name="T82" fmla="*/ 2147483647 w 2278"/>
              <a:gd name="T83" fmla="*/ 2147483647 h 757"/>
              <a:gd name="T84" fmla="*/ 2147483647 w 2278"/>
              <a:gd name="T85" fmla="*/ 2147483647 h 757"/>
              <a:gd name="T86" fmla="*/ 2147483647 w 2278"/>
              <a:gd name="T87" fmla="*/ 2147483647 h 757"/>
              <a:gd name="T88" fmla="*/ 2147483647 w 2278"/>
              <a:gd name="T89" fmla="*/ 2147483647 h 757"/>
              <a:gd name="T90" fmla="*/ 2147483647 w 2278"/>
              <a:gd name="T91" fmla="*/ 2147483647 h 757"/>
              <a:gd name="T92" fmla="*/ 2147483647 w 2278"/>
              <a:gd name="T93" fmla="*/ 2147483647 h 757"/>
              <a:gd name="T94" fmla="*/ 2147483647 w 2278"/>
              <a:gd name="T95" fmla="*/ 2147483647 h 757"/>
              <a:gd name="T96" fmla="*/ 2147483647 w 2278"/>
              <a:gd name="T97" fmla="*/ 2147483647 h 757"/>
              <a:gd name="T98" fmla="*/ 2147483647 w 2278"/>
              <a:gd name="T99" fmla="*/ 2147483647 h 757"/>
              <a:gd name="T100" fmla="*/ 2147483647 w 2278"/>
              <a:gd name="T101" fmla="*/ 2147483647 h 757"/>
              <a:gd name="T102" fmla="*/ 2147483647 w 2278"/>
              <a:gd name="T103" fmla="*/ 2147483647 h 757"/>
              <a:gd name="T104" fmla="*/ 2147483647 w 2278"/>
              <a:gd name="T105" fmla="*/ 2147483647 h 757"/>
              <a:gd name="T106" fmla="*/ 2147483647 w 2278"/>
              <a:gd name="T107" fmla="*/ 2147483647 h 757"/>
              <a:gd name="T108" fmla="*/ 2147483647 w 2278"/>
              <a:gd name="T109" fmla="*/ 2147483647 h 75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278" h="757">
                <a:moveTo>
                  <a:pt x="1685" y="34"/>
                </a:moveTo>
                <a:lnTo>
                  <a:pt x="1579" y="27"/>
                </a:lnTo>
                <a:lnTo>
                  <a:pt x="1527" y="25"/>
                </a:lnTo>
                <a:lnTo>
                  <a:pt x="1470" y="25"/>
                </a:lnTo>
                <a:lnTo>
                  <a:pt x="1405" y="22"/>
                </a:lnTo>
                <a:lnTo>
                  <a:pt x="1370" y="20"/>
                </a:lnTo>
                <a:lnTo>
                  <a:pt x="1332" y="18"/>
                </a:lnTo>
                <a:lnTo>
                  <a:pt x="1290" y="16"/>
                </a:lnTo>
                <a:lnTo>
                  <a:pt x="1245" y="11"/>
                </a:lnTo>
                <a:lnTo>
                  <a:pt x="1197" y="9"/>
                </a:lnTo>
                <a:lnTo>
                  <a:pt x="1146" y="4"/>
                </a:lnTo>
                <a:lnTo>
                  <a:pt x="1119" y="2"/>
                </a:lnTo>
                <a:lnTo>
                  <a:pt x="1094" y="0"/>
                </a:lnTo>
                <a:lnTo>
                  <a:pt x="1052" y="0"/>
                </a:lnTo>
                <a:lnTo>
                  <a:pt x="1017" y="2"/>
                </a:lnTo>
                <a:lnTo>
                  <a:pt x="990" y="7"/>
                </a:lnTo>
                <a:lnTo>
                  <a:pt x="968" y="13"/>
                </a:lnTo>
                <a:lnTo>
                  <a:pt x="950" y="22"/>
                </a:lnTo>
                <a:lnTo>
                  <a:pt x="937" y="34"/>
                </a:lnTo>
                <a:lnTo>
                  <a:pt x="926" y="42"/>
                </a:lnTo>
                <a:lnTo>
                  <a:pt x="888" y="87"/>
                </a:lnTo>
                <a:lnTo>
                  <a:pt x="877" y="98"/>
                </a:lnTo>
                <a:lnTo>
                  <a:pt x="859" y="107"/>
                </a:lnTo>
                <a:lnTo>
                  <a:pt x="839" y="114"/>
                </a:lnTo>
                <a:lnTo>
                  <a:pt x="812" y="119"/>
                </a:lnTo>
                <a:lnTo>
                  <a:pt x="784" y="121"/>
                </a:lnTo>
                <a:lnTo>
                  <a:pt x="750" y="123"/>
                </a:lnTo>
                <a:lnTo>
                  <a:pt x="677" y="123"/>
                </a:lnTo>
                <a:lnTo>
                  <a:pt x="597" y="119"/>
                </a:lnTo>
                <a:lnTo>
                  <a:pt x="515" y="114"/>
                </a:lnTo>
                <a:lnTo>
                  <a:pt x="435" y="110"/>
                </a:lnTo>
                <a:lnTo>
                  <a:pt x="357" y="107"/>
                </a:lnTo>
                <a:lnTo>
                  <a:pt x="322" y="110"/>
                </a:lnTo>
                <a:lnTo>
                  <a:pt x="288" y="110"/>
                </a:lnTo>
                <a:lnTo>
                  <a:pt x="257" y="114"/>
                </a:lnTo>
                <a:lnTo>
                  <a:pt x="231" y="119"/>
                </a:lnTo>
                <a:lnTo>
                  <a:pt x="180" y="132"/>
                </a:lnTo>
                <a:lnTo>
                  <a:pt x="128" y="148"/>
                </a:lnTo>
                <a:lnTo>
                  <a:pt x="82" y="166"/>
                </a:lnTo>
                <a:lnTo>
                  <a:pt x="42" y="186"/>
                </a:lnTo>
                <a:lnTo>
                  <a:pt x="26" y="199"/>
                </a:lnTo>
                <a:lnTo>
                  <a:pt x="15" y="211"/>
                </a:lnTo>
                <a:lnTo>
                  <a:pt x="4" y="224"/>
                </a:lnTo>
                <a:lnTo>
                  <a:pt x="0" y="240"/>
                </a:lnTo>
                <a:lnTo>
                  <a:pt x="0" y="255"/>
                </a:lnTo>
                <a:lnTo>
                  <a:pt x="2" y="271"/>
                </a:lnTo>
                <a:lnTo>
                  <a:pt x="11" y="289"/>
                </a:lnTo>
                <a:lnTo>
                  <a:pt x="26" y="307"/>
                </a:lnTo>
                <a:lnTo>
                  <a:pt x="46" y="325"/>
                </a:lnTo>
                <a:lnTo>
                  <a:pt x="71" y="341"/>
                </a:lnTo>
                <a:lnTo>
                  <a:pt x="102" y="354"/>
                </a:lnTo>
                <a:lnTo>
                  <a:pt x="135" y="365"/>
                </a:lnTo>
                <a:lnTo>
                  <a:pt x="211" y="385"/>
                </a:lnTo>
                <a:lnTo>
                  <a:pt x="291" y="401"/>
                </a:lnTo>
                <a:lnTo>
                  <a:pt x="373" y="417"/>
                </a:lnTo>
                <a:lnTo>
                  <a:pt x="448" y="435"/>
                </a:lnTo>
                <a:lnTo>
                  <a:pt x="484" y="444"/>
                </a:lnTo>
                <a:lnTo>
                  <a:pt x="515" y="455"/>
                </a:lnTo>
                <a:lnTo>
                  <a:pt x="539" y="466"/>
                </a:lnTo>
                <a:lnTo>
                  <a:pt x="561" y="479"/>
                </a:lnTo>
                <a:lnTo>
                  <a:pt x="575" y="493"/>
                </a:lnTo>
                <a:lnTo>
                  <a:pt x="581" y="506"/>
                </a:lnTo>
                <a:lnTo>
                  <a:pt x="584" y="515"/>
                </a:lnTo>
                <a:lnTo>
                  <a:pt x="577" y="524"/>
                </a:lnTo>
                <a:lnTo>
                  <a:pt x="566" y="531"/>
                </a:lnTo>
                <a:lnTo>
                  <a:pt x="553" y="538"/>
                </a:lnTo>
                <a:lnTo>
                  <a:pt x="517" y="547"/>
                </a:lnTo>
                <a:lnTo>
                  <a:pt x="475" y="556"/>
                </a:lnTo>
                <a:lnTo>
                  <a:pt x="437" y="567"/>
                </a:lnTo>
                <a:lnTo>
                  <a:pt x="422" y="574"/>
                </a:lnTo>
                <a:lnTo>
                  <a:pt x="408" y="583"/>
                </a:lnTo>
                <a:lnTo>
                  <a:pt x="399" y="592"/>
                </a:lnTo>
                <a:lnTo>
                  <a:pt x="397" y="603"/>
                </a:lnTo>
                <a:lnTo>
                  <a:pt x="397" y="627"/>
                </a:lnTo>
                <a:lnTo>
                  <a:pt x="402" y="650"/>
                </a:lnTo>
                <a:lnTo>
                  <a:pt x="410" y="670"/>
                </a:lnTo>
                <a:lnTo>
                  <a:pt x="424" y="688"/>
                </a:lnTo>
                <a:lnTo>
                  <a:pt x="444" y="704"/>
                </a:lnTo>
                <a:lnTo>
                  <a:pt x="473" y="719"/>
                </a:lnTo>
                <a:lnTo>
                  <a:pt x="508" y="730"/>
                </a:lnTo>
                <a:lnTo>
                  <a:pt x="530" y="737"/>
                </a:lnTo>
                <a:lnTo>
                  <a:pt x="555" y="742"/>
                </a:lnTo>
                <a:lnTo>
                  <a:pt x="581" y="746"/>
                </a:lnTo>
                <a:lnTo>
                  <a:pt x="613" y="748"/>
                </a:lnTo>
                <a:lnTo>
                  <a:pt x="646" y="753"/>
                </a:lnTo>
                <a:lnTo>
                  <a:pt x="684" y="755"/>
                </a:lnTo>
                <a:lnTo>
                  <a:pt x="766" y="757"/>
                </a:lnTo>
                <a:lnTo>
                  <a:pt x="850" y="757"/>
                </a:lnTo>
                <a:lnTo>
                  <a:pt x="937" y="757"/>
                </a:lnTo>
                <a:lnTo>
                  <a:pt x="1021" y="753"/>
                </a:lnTo>
                <a:lnTo>
                  <a:pt x="1059" y="751"/>
                </a:lnTo>
                <a:lnTo>
                  <a:pt x="1097" y="748"/>
                </a:lnTo>
                <a:lnTo>
                  <a:pt x="1130" y="744"/>
                </a:lnTo>
                <a:lnTo>
                  <a:pt x="1159" y="742"/>
                </a:lnTo>
                <a:lnTo>
                  <a:pt x="1186" y="737"/>
                </a:lnTo>
                <a:lnTo>
                  <a:pt x="1208" y="730"/>
                </a:lnTo>
                <a:lnTo>
                  <a:pt x="1228" y="724"/>
                </a:lnTo>
                <a:lnTo>
                  <a:pt x="1243" y="715"/>
                </a:lnTo>
                <a:lnTo>
                  <a:pt x="1270" y="695"/>
                </a:lnTo>
                <a:lnTo>
                  <a:pt x="1294" y="674"/>
                </a:lnTo>
                <a:lnTo>
                  <a:pt x="1319" y="654"/>
                </a:lnTo>
                <a:lnTo>
                  <a:pt x="1348" y="636"/>
                </a:lnTo>
                <a:lnTo>
                  <a:pt x="1363" y="630"/>
                </a:lnTo>
                <a:lnTo>
                  <a:pt x="1383" y="625"/>
                </a:lnTo>
                <a:lnTo>
                  <a:pt x="1408" y="621"/>
                </a:lnTo>
                <a:lnTo>
                  <a:pt x="1434" y="618"/>
                </a:lnTo>
                <a:lnTo>
                  <a:pt x="1465" y="618"/>
                </a:lnTo>
                <a:lnTo>
                  <a:pt x="1501" y="618"/>
                </a:lnTo>
                <a:lnTo>
                  <a:pt x="1539" y="623"/>
                </a:lnTo>
                <a:lnTo>
                  <a:pt x="1579" y="627"/>
                </a:lnTo>
                <a:lnTo>
                  <a:pt x="1665" y="641"/>
                </a:lnTo>
                <a:lnTo>
                  <a:pt x="1754" y="657"/>
                </a:lnTo>
                <a:lnTo>
                  <a:pt x="1843" y="672"/>
                </a:lnTo>
                <a:lnTo>
                  <a:pt x="1925" y="686"/>
                </a:lnTo>
                <a:lnTo>
                  <a:pt x="1965" y="692"/>
                </a:lnTo>
                <a:lnTo>
                  <a:pt x="2001" y="695"/>
                </a:lnTo>
                <a:lnTo>
                  <a:pt x="2034" y="697"/>
                </a:lnTo>
                <a:lnTo>
                  <a:pt x="2065" y="697"/>
                </a:lnTo>
                <a:lnTo>
                  <a:pt x="2114" y="695"/>
                </a:lnTo>
                <a:lnTo>
                  <a:pt x="2156" y="690"/>
                </a:lnTo>
                <a:lnTo>
                  <a:pt x="2191" y="681"/>
                </a:lnTo>
                <a:lnTo>
                  <a:pt x="2220" y="670"/>
                </a:lnTo>
                <a:lnTo>
                  <a:pt x="2240" y="657"/>
                </a:lnTo>
                <a:lnTo>
                  <a:pt x="2258" y="639"/>
                </a:lnTo>
                <a:lnTo>
                  <a:pt x="2269" y="616"/>
                </a:lnTo>
                <a:lnTo>
                  <a:pt x="2276" y="589"/>
                </a:lnTo>
                <a:lnTo>
                  <a:pt x="2278" y="560"/>
                </a:lnTo>
                <a:lnTo>
                  <a:pt x="2271" y="533"/>
                </a:lnTo>
                <a:lnTo>
                  <a:pt x="2258" y="506"/>
                </a:lnTo>
                <a:lnTo>
                  <a:pt x="2240" y="479"/>
                </a:lnTo>
                <a:lnTo>
                  <a:pt x="2216" y="455"/>
                </a:lnTo>
                <a:lnTo>
                  <a:pt x="2189" y="430"/>
                </a:lnTo>
                <a:lnTo>
                  <a:pt x="2127" y="385"/>
                </a:lnTo>
                <a:lnTo>
                  <a:pt x="2094" y="372"/>
                </a:lnTo>
                <a:lnTo>
                  <a:pt x="2063" y="363"/>
                </a:lnTo>
                <a:lnTo>
                  <a:pt x="2003" y="356"/>
                </a:lnTo>
                <a:lnTo>
                  <a:pt x="1976" y="352"/>
                </a:lnTo>
                <a:lnTo>
                  <a:pt x="1952" y="343"/>
                </a:lnTo>
                <a:lnTo>
                  <a:pt x="1941" y="336"/>
                </a:lnTo>
                <a:lnTo>
                  <a:pt x="1932" y="327"/>
                </a:lnTo>
                <a:lnTo>
                  <a:pt x="1923" y="316"/>
                </a:lnTo>
                <a:lnTo>
                  <a:pt x="1914" y="300"/>
                </a:lnTo>
                <a:lnTo>
                  <a:pt x="1909" y="285"/>
                </a:lnTo>
                <a:lnTo>
                  <a:pt x="1907" y="271"/>
                </a:lnTo>
                <a:lnTo>
                  <a:pt x="1907" y="262"/>
                </a:lnTo>
                <a:lnTo>
                  <a:pt x="1912" y="253"/>
                </a:lnTo>
                <a:lnTo>
                  <a:pt x="1925" y="242"/>
                </a:lnTo>
                <a:lnTo>
                  <a:pt x="1947" y="235"/>
                </a:lnTo>
                <a:lnTo>
                  <a:pt x="2001" y="226"/>
                </a:lnTo>
                <a:lnTo>
                  <a:pt x="2025" y="217"/>
                </a:lnTo>
                <a:lnTo>
                  <a:pt x="2047" y="206"/>
                </a:lnTo>
                <a:lnTo>
                  <a:pt x="2065" y="188"/>
                </a:lnTo>
                <a:lnTo>
                  <a:pt x="2080" y="170"/>
                </a:lnTo>
                <a:lnTo>
                  <a:pt x="2089" y="152"/>
                </a:lnTo>
                <a:lnTo>
                  <a:pt x="2092" y="134"/>
                </a:lnTo>
                <a:lnTo>
                  <a:pt x="2089" y="116"/>
                </a:lnTo>
                <a:lnTo>
                  <a:pt x="2080" y="101"/>
                </a:lnTo>
                <a:lnTo>
                  <a:pt x="2065" y="87"/>
                </a:lnTo>
                <a:lnTo>
                  <a:pt x="2040" y="76"/>
                </a:lnTo>
                <a:lnTo>
                  <a:pt x="2009" y="67"/>
                </a:lnTo>
                <a:lnTo>
                  <a:pt x="1974" y="60"/>
                </a:lnTo>
                <a:lnTo>
                  <a:pt x="1934" y="54"/>
                </a:lnTo>
                <a:lnTo>
                  <a:pt x="1889" y="49"/>
                </a:lnTo>
                <a:lnTo>
                  <a:pt x="1843" y="45"/>
                </a:lnTo>
                <a:lnTo>
                  <a:pt x="1794" y="40"/>
                </a:lnTo>
                <a:lnTo>
                  <a:pt x="1741" y="36"/>
                </a:lnTo>
                <a:lnTo>
                  <a:pt x="1685" y="34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hlink"/>
              </a:gs>
            </a:gsLst>
            <a:lin ang="5400000" scaled="1"/>
          </a:gra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/>
          <a:lstStyle/>
          <a:p>
            <a:pPr>
              <a:defRPr/>
            </a:pPr>
            <a:endParaRPr lang="es-ES" kern="0">
              <a:solidFill>
                <a:srgbClr val="000000"/>
              </a:solidFill>
              <a:latin typeface="#9Slide02 Noi dung dai"/>
            </a:endParaRPr>
          </a:p>
        </p:txBody>
      </p:sp>
      <p:grpSp>
        <p:nvGrpSpPr>
          <p:cNvPr id="7186" name="Group 57">
            <a:extLst>
              <a:ext uri="{FF2B5EF4-FFF2-40B4-BE49-F238E27FC236}">
                <a16:creationId xmlns:a16="http://schemas.microsoft.com/office/drawing/2014/main" id="{6267963A-DDAA-FC10-EB42-976BB69D3408}"/>
              </a:ext>
            </a:extLst>
          </p:cNvPr>
          <p:cNvGrpSpPr>
            <a:grpSpLocks/>
          </p:cNvGrpSpPr>
          <p:nvPr/>
        </p:nvGrpSpPr>
        <p:grpSpPr bwMode="auto">
          <a:xfrm>
            <a:off x="7391401" y="5805489"/>
            <a:ext cx="504825" cy="649287"/>
            <a:chOff x="4105" y="2976"/>
            <a:chExt cx="771" cy="999"/>
          </a:xfrm>
        </p:grpSpPr>
        <p:sp>
          <p:nvSpPr>
            <p:cNvPr id="58511" name="Oval 58">
              <a:extLst>
                <a:ext uri="{FF2B5EF4-FFF2-40B4-BE49-F238E27FC236}">
                  <a16:creationId xmlns:a16="http://schemas.microsoft.com/office/drawing/2014/main" id="{35BEB933-E238-FE44-940C-319012AEFC9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9597805">
              <a:off x="4105" y="3716"/>
              <a:ext cx="318" cy="122"/>
            </a:xfrm>
            <a:prstGeom prst="ellipse">
              <a:avLst/>
            </a:pr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None/>
                <a:defRPr/>
              </a:pPr>
              <a:endParaRPr lang="en-US" altLang="en-US" sz="1800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8512" name="Rectangle 59">
              <a:extLst>
                <a:ext uri="{FF2B5EF4-FFF2-40B4-BE49-F238E27FC236}">
                  <a16:creationId xmlns:a16="http://schemas.microsoft.com/office/drawing/2014/main" id="{96DE21B4-DF97-DB0A-D4BF-0A80D85C4C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3" y="3384"/>
              <a:ext cx="44" cy="591"/>
            </a:xfrm>
            <a:prstGeom prst="rect">
              <a:avLst/>
            </a:pr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None/>
                <a:defRPr/>
              </a:pPr>
              <a:endParaRPr lang="en-US" altLang="en-US" sz="1800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7303" name="Group 60">
              <a:extLst>
                <a:ext uri="{FF2B5EF4-FFF2-40B4-BE49-F238E27FC236}">
                  <a16:creationId xmlns:a16="http://schemas.microsoft.com/office/drawing/2014/main" id="{CEF933AB-D66F-F184-899A-8D5C5F136AE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05" y="2976"/>
              <a:ext cx="771" cy="727"/>
              <a:chOff x="4105" y="2976"/>
              <a:chExt cx="771" cy="727"/>
            </a:xfrm>
          </p:grpSpPr>
          <p:sp>
            <p:nvSpPr>
              <p:cNvPr id="58514" name="Oval 61">
                <a:extLst>
                  <a:ext uri="{FF2B5EF4-FFF2-40B4-BE49-F238E27FC236}">
                    <a16:creationId xmlns:a16="http://schemas.microsoft.com/office/drawing/2014/main" id="{AAA039E8-ED95-8FF1-C764-254026FE1D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00786">
                <a:off x="4105" y="3159"/>
                <a:ext cx="453" cy="227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15" name="Oval 62">
                <a:extLst>
                  <a:ext uri="{FF2B5EF4-FFF2-40B4-BE49-F238E27FC236}">
                    <a16:creationId xmlns:a16="http://schemas.microsoft.com/office/drawing/2014/main" id="{AEE3121B-FE66-C6BB-DCBA-152B5E7642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2976"/>
                <a:ext cx="228" cy="408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16" name="Oval 63">
                <a:extLst>
                  <a:ext uri="{FF2B5EF4-FFF2-40B4-BE49-F238E27FC236}">
                    <a16:creationId xmlns:a16="http://schemas.microsoft.com/office/drawing/2014/main" id="{A37DE66F-D0C8-3C1A-5045-604E60BED8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601512">
                <a:off x="4377" y="3159"/>
                <a:ext cx="499" cy="227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17" name="Oval 64">
                <a:extLst>
                  <a:ext uri="{FF2B5EF4-FFF2-40B4-BE49-F238E27FC236}">
                    <a16:creationId xmlns:a16="http://schemas.microsoft.com/office/drawing/2014/main" id="{12002EC5-3D05-FC73-97C7-FEBA8B524C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3164945">
                <a:off x="4127" y="3363"/>
                <a:ext cx="501" cy="18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18" name="Oval 65">
                <a:extLst>
                  <a:ext uri="{FF2B5EF4-FFF2-40B4-BE49-F238E27FC236}">
                    <a16:creationId xmlns:a16="http://schemas.microsoft.com/office/drawing/2014/main" id="{B3732082-BCFB-4F79-7661-6426F267A2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2006260">
                <a:off x="4469" y="3250"/>
                <a:ext cx="225" cy="454"/>
              </a:xfrm>
              <a:prstGeom prst="ellipse">
                <a:avLst/>
              </a:prstGeom>
              <a:gradFill rotWithShape="1">
                <a:gsLst>
                  <a:gs pos="0">
                    <a:srgbClr val="DDDDDD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19" name="Oval 66">
                <a:extLst>
                  <a:ext uri="{FF2B5EF4-FFF2-40B4-BE49-F238E27FC236}">
                    <a16:creationId xmlns:a16="http://schemas.microsoft.com/office/drawing/2014/main" id="{19EEC3CE-C4CF-ADF0-26C7-5C499B4343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3203"/>
                <a:ext cx="228" cy="227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CC00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7187" name="Group 67">
            <a:extLst>
              <a:ext uri="{FF2B5EF4-FFF2-40B4-BE49-F238E27FC236}">
                <a16:creationId xmlns:a16="http://schemas.microsoft.com/office/drawing/2014/main" id="{15414667-E8D6-1597-BF6D-A7D59DAB9CF2}"/>
              </a:ext>
            </a:extLst>
          </p:cNvPr>
          <p:cNvGrpSpPr>
            <a:grpSpLocks/>
          </p:cNvGrpSpPr>
          <p:nvPr/>
        </p:nvGrpSpPr>
        <p:grpSpPr bwMode="auto">
          <a:xfrm>
            <a:off x="5808664" y="5876925"/>
            <a:ext cx="504825" cy="649288"/>
            <a:chOff x="4105" y="2976"/>
            <a:chExt cx="771" cy="999"/>
          </a:xfrm>
        </p:grpSpPr>
        <p:sp>
          <p:nvSpPr>
            <p:cNvPr id="58502" name="Oval 68">
              <a:extLst>
                <a:ext uri="{FF2B5EF4-FFF2-40B4-BE49-F238E27FC236}">
                  <a16:creationId xmlns:a16="http://schemas.microsoft.com/office/drawing/2014/main" id="{D82BCF5C-61CD-7190-232F-A099CE8122E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9597805">
              <a:off x="4105" y="3716"/>
              <a:ext cx="318" cy="122"/>
            </a:xfrm>
            <a:prstGeom prst="ellipse">
              <a:avLst/>
            </a:pr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None/>
                <a:defRPr/>
              </a:pPr>
              <a:endParaRPr lang="en-US" altLang="en-US" sz="1800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8503" name="Rectangle 69">
              <a:extLst>
                <a:ext uri="{FF2B5EF4-FFF2-40B4-BE49-F238E27FC236}">
                  <a16:creationId xmlns:a16="http://schemas.microsoft.com/office/drawing/2014/main" id="{231C5F07-1F3A-3946-8A91-ADD807E5F8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3" y="3384"/>
              <a:ext cx="44" cy="591"/>
            </a:xfrm>
            <a:prstGeom prst="rect">
              <a:avLst/>
            </a:pr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None/>
                <a:defRPr/>
              </a:pPr>
              <a:endParaRPr lang="en-US" altLang="en-US" sz="1800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7294" name="Group 70">
              <a:extLst>
                <a:ext uri="{FF2B5EF4-FFF2-40B4-BE49-F238E27FC236}">
                  <a16:creationId xmlns:a16="http://schemas.microsoft.com/office/drawing/2014/main" id="{64049E0C-466D-F5D6-51F5-B640ADA533D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05" y="2976"/>
              <a:ext cx="771" cy="727"/>
              <a:chOff x="4105" y="2976"/>
              <a:chExt cx="771" cy="727"/>
            </a:xfrm>
          </p:grpSpPr>
          <p:sp>
            <p:nvSpPr>
              <p:cNvPr id="58505" name="Oval 71">
                <a:extLst>
                  <a:ext uri="{FF2B5EF4-FFF2-40B4-BE49-F238E27FC236}">
                    <a16:creationId xmlns:a16="http://schemas.microsoft.com/office/drawing/2014/main" id="{16C813E7-9B12-5DD4-9ED1-28070FDDD2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00786">
                <a:off x="4105" y="3159"/>
                <a:ext cx="453" cy="227"/>
              </a:xfrm>
              <a:prstGeom prst="ellipse">
                <a:avLst/>
              </a:prstGeom>
              <a:solidFill>
                <a:srgbClr val="FF33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06" name="Oval 72">
                <a:extLst>
                  <a:ext uri="{FF2B5EF4-FFF2-40B4-BE49-F238E27FC236}">
                    <a16:creationId xmlns:a16="http://schemas.microsoft.com/office/drawing/2014/main" id="{A0DA5DDB-96DE-FF9E-16CF-4FA4291C21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2976"/>
                <a:ext cx="228" cy="408"/>
              </a:xfrm>
              <a:prstGeom prst="ellipse">
                <a:avLst/>
              </a:prstGeom>
              <a:solidFill>
                <a:srgbClr val="FF33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07" name="Oval 73">
                <a:extLst>
                  <a:ext uri="{FF2B5EF4-FFF2-40B4-BE49-F238E27FC236}">
                    <a16:creationId xmlns:a16="http://schemas.microsoft.com/office/drawing/2014/main" id="{71757415-27FE-C557-7AF1-8C90E8C5EC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601512">
                <a:off x="4377" y="3159"/>
                <a:ext cx="499" cy="227"/>
              </a:xfrm>
              <a:prstGeom prst="ellipse">
                <a:avLst/>
              </a:prstGeom>
              <a:solidFill>
                <a:srgbClr val="FF33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08" name="Oval 74">
                <a:extLst>
                  <a:ext uri="{FF2B5EF4-FFF2-40B4-BE49-F238E27FC236}">
                    <a16:creationId xmlns:a16="http://schemas.microsoft.com/office/drawing/2014/main" id="{195A64E6-D4EC-94C8-3B99-AAC387DAF4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3164945">
                <a:off x="4127" y="3363"/>
                <a:ext cx="501" cy="182"/>
              </a:xfrm>
              <a:prstGeom prst="ellipse">
                <a:avLst/>
              </a:prstGeom>
              <a:solidFill>
                <a:srgbClr val="FF33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09" name="Oval 75">
                <a:extLst>
                  <a:ext uri="{FF2B5EF4-FFF2-40B4-BE49-F238E27FC236}">
                    <a16:creationId xmlns:a16="http://schemas.microsoft.com/office/drawing/2014/main" id="{C35D2733-4666-C429-0AFE-D32AA906FA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2006260">
                <a:off x="4469" y="3250"/>
                <a:ext cx="225" cy="454"/>
              </a:xfrm>
              <a:prstGeom prst="ellipse">
                <a:avLst/>
              </a:prstGeom>
              <a:solidFill>
                <a:srgbClr val="FF33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10" name="Oval 76">
                <a:extLst>
                  <a:ext uri="{FF2B5EF4-FFF2-40B4-BE49-F238E27FC236}">
                    <a16:creationId xmlns:a16="http://schemas.microsoft.com/office/drawing/2014/main" id="{35A10D86-3387-CFE6-4ACF-6610CD0C7C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3203"/>
                <a:ext cx="228" cy="227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CC00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58406" name="AutoShape 2" descr="http://thumbs.gograph.com/gg56448019.jpg">
            <a:extLst>
              <a:ext uri="{FF2B5EF4-FFF2-40B4-BE49-F238E27FC236}">
                <a16:creationId xmlns:a16="http://schemas.microsoft.com/office/drawing/2014/main" id="{44ACCC06-70A5-0C42-BEFF-AFF8DD61663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79576" y="-776288"/>
            <a:ext cx="1419225" cy="1619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  <a:defRPr/>
            </a:pPr>
            <a:endParaRPr lang="en-US" altLang="en-US" sz="1800" ker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172" name="171 Imagen">
            <a:extLst>
              <a:ext uri="{FF2B5EF4-FFF2-40B4-BE49-F238E27FC236}">
                <a16:creationId xmlns:a16="http://schemas.microsoft.com/office/drawing/2014/main" id="{F222B998-521B-A56A-64D2-8ECB86D691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90924" y="4374109"/>
            <a:ext cx="2532062" cy="214312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2" name="Cloud 1">
            <a:extLst>
              <a:ext uri="{FF2B5EF4-FFF2-40B4-BE49-F238E27FC236}">
                <a16:creationId xmlns:a16="http://schemas.microsoft.com/office/drawing/2014/main" id="{75051333-8B63-5B25-2DE1-14D49DBB0E27}"/>
              </a:ext>
            </a:extLst>
          </p:cNvPr>
          <p:cNvSpPr/>
          <p:nvPr/>
        </p:nvSpPr>
        <p:spPr>
          <a:xfrm>
            <a:off x="7018338" y="1655763"/>
            <a:ext cx="1803400" cy="1154112"/>
          </a:xfrm>
          <a:prstGeom prst="cloud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#9Slide02 Noi dung dai"/>
            </a:endParaRPr>
          </a:p>
        </p:txBody>
      </p:sp>
      <p:sp>
        <p:nvSpPr>
          <p:cNvPr id="208" name="Cloud 207">
            <a:extLst>
              <a:ext uri="{FF2B5EF4-FFF2-40B4-BE49-F238E27FC236}">
                <a16:creationId xmlns:a16="http://schemas.microsoft.com/office/drawing/2014/main" id="{0A3BE667-E08F-49C2-8AF1-408284146665}"/>
              </a:ext>
            </a:extLst>
          </p:cNvPr>
          <p:cNvSpPr/>
          <p:nvPr/>
        </p:nvSpPr>
        <p:spPr>
          <a:xfrm>
            <a:off x="5935663" y="2062163"/>
            <a:ext cx="1803400" cy="1154112"/>
          </a:xfrm>
          <a:prstGeom prst="cloud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#9Slide02 Noi dung dai"/>
            </a:endParaRPr>
          </a:p>
        </p:txBody>
      </p:sp>
      <p:sp>
        <p:nvSpPr>
          <p:cNvPr id="209" name="Cloud 208">
            <a:extLst>
              <a:ext uri="{FF2B5EF4-FFF2-40B4-BE49-F238E27FC236}">
                <a16:creationId xmlns:a16="http://schemas.microsoft.com/office/drawing/2014/main" id="{CDA30EC8-3D58-0073-21BE-DF5431DFB8FF}"/>
              </a:ext>
            </a:extLst>
          </p:cNvPr>
          <p:cNvSpPr/>
          <p:nvPr/>
        </p:nvSpPr>
        <p:spPr>
          <a:xfrm rot="2158646">
            <a:off x="8016875" y="2062163"/>
            <a:ext cx="1803400" cy="1154112"/>
          </a:xfrm>
          <a:prstGeom prst="cloud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#9Slide02 Noi dung dai"/>
            </a:endParaRPr>
          </a:p>
        </p:txBody>
      </p:sp>
      <p:sp>
        <p:nvSpPr>
          <p:cNvPr id="210" name="Cloud 209">
            <a:extLst>
              <a:ext uri="{FF2B5EF4-FFF2-40B4-BE49-F238E27FC236}">
                <a16:creationId xmlns:a16="http://schemas.microsoft.com/office/drawing/2014/main" id="{6CF2718D-C012-8399-6626-1461DBFC06A3}"/>
              </a:ext>
            </a:extLst>
          </p:cNvPr>
          <p:cNvSpPr/>
          <p:nvPr/>
        </p:nvSpPr>
        <p:spPr>
          <a:xfrm rot="2158646">
            <a:off x="7102475" y="2182813"/>
            <a:ext cx="1803400" cy="1154112"/>
          </a:xfrm>
          <a:prstGeom prst="cloud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#9Slide02 Noi dung dai"/>
            </a:endParaRPr>
          </a:p>
        </p:txBody>
      </p:sp>
      <p:sp>
        <p:nvSpPr>
          <p:cNvPr id="211" name="Cloud 210">
            <a:extLst>
              <a:ext uri="{FF2B5EF4-FFF2-40B4-BE49-F238E27FC236}">
                <a16:creationId xmlns:a16="http://schemas.microsoft.com/office/drawing/2014/main" id="{88A84FFA-67CA-F3B0-B657-5323C7627306}"/>
              </a:ext>
            </a:extLst>
          </p:cNvPr>
          <p:cNvSpPr/>
          <p:nvPr/>
        </p:nvSpPr>
        <p:spPr>
          <a:xfrm rot="2158646">
            <a:off x="6892925" y="2205038"/>
            <a:ext cx="1803400" cy="1154112"/>
          </a:xfrm>
          <a:prstGeom prst="cloud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#9Slide02 Noi dung dai"/>
            </a:endParaRPr>
          </a:p>
        </p:txBody>
      </p:sp>
      <p:sp>
        <p:nvSpPr>
          <p:cNvPr id="212" name="Cloud 211">
            <a:extLst>
              <a:ext uri="{FF2B5EF4-FFF2-40B4-BE49-F238E27FC236}">
                <a16:creationId xmlns:a16="http://schemas.microsoft.com/office/drawing/2014/main" id="{AA315685-03DF-EE63-4337-7B73DA19B225}"/>
              </a:ext>
            </a:extLst>
          </p:cNvPr>
          <p:cNvSpPr/>
          <p:nvPr/>
        </p:nvSpPr>
        <p:spPr>
          <a:xfrm rot="250440">
            <a:off x="6272213" y="1268413"/>
            <a:ext cx="1803400" cy="1154112"/>
          </a:xfrm>
          <a:prstGeom prst="cloud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#9Slide02 Noi dung dai"/>
            </a:endParaRPr>
          </a:p>
        </p:txBody>
      </p:sp>
      <p:sp>
        <p:nvSpPr>
          <p:cNvPr id="213" name="Cloud 212">
            <a:extLst>
              <a:ext uri="{FF2B5EF4-FFF2-40B4-BE49-F238E27FC236}">
                <a16:creationId xmlns:a16="http://schemas.microsoft.com/office/drawing/2014/main" id="{F71B871C-2EC5-E81C-E6BA-6E567BB46A75}"/>
              </a:ext>
            </a:extLst>
          </p:cNvPr>
          <p:cNvSpPr/>
          <p:nvPr/>
        </p:nvSpPr>
        <p:spPr>
          <a:xfrm rot="250440">
            <a:off x="7340600" y="955676"/>
            <a:ext cx="1803400" cy="1152525"/>
          </a:xfrm>
          <a:prstGeom prst="cloud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#9Slide02 Noi dung dai"/>
            </a:endParaRPr>
          </a:p>
        </p:txBody>
      </p:sp>
      <p:sp>
        <p:nvSpPr>
          <p:cNvPr id="214" name="Cloud 213">
            <a:extLst>
              <a:ext uri="{FF2B5EF4-FFF2-40B4-BE49-F238E27FC236}">
                <a16:creationId xmlns:a16="http://schemas.microsoft.com/office/drawing/2014/main" id="{6218577F-6A81-504D-EEBB-7C78F4FC0600}"/>
              </a:ext>
            </a:extLst>
          </p:cNvPr>
          <p:cNvSpPr/>
          <p:nvPr/>
        </p:nvSpPr>
        <p:spPr>
          <a:xfrm rot="1581476">
            <a:off x="7750175" y="1544638"/>
            <a:ext cx="1803400" cy="1154112"/>
          </a:xfrm>
          <a:prstGeom prst="cloud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#9Slide02 Noi dung dai"/>
            </a:endParaRPr>
          </a:p>
        </p:txBody>
      </p:sp>
      <p:grpSp>
        <p:nvGrpSpPr>
          <p:cNvPr id="12" name="Group 131">
            <a:extLst>
              <a:ext uri="{FF2B5EF4-FFF2-40B4-BE49-F238E27FC236}">
                <a16:creationId xmlns:a16="http://schemas.microsoft.com/office/drawing/2014/main" id="{BF0C8FBF-14D0-79A7-5FA9-956EC29DDE19}"/>
              </a:ext>
            </a:extLst>
          </p:cNvPr>
          <p:cNvGrpSpPr>
            <a:grpSpLocks/>
          </p:cNvGrpSpPr>
          <p:nvPr/>
        </p:nvGrpSpPr>
        <p:grpSpPr bwMode="auto">
          <a:xfrm>
            <a:off x="2711451" y="908051"/>
            <a:ext cx="1871663" cy="1806575"/>
            <a:chOff x="748" y="572"/>
            <a:chExt cx="1179" cy="1138"/>
          </a:xfrm>
        </p:grpSpPr>
        <p:grpSp>
          <p:nvGrpSpPr>
            <p:cNvPr id="7262" name="Group 228">
              <a:extLst>
                <a:ext uri="{FF2B5EF4-FFF2-40B4-BE49-F238E27FC236}">
                  <a16:creationId xmlns:a16="http://schemas.microsoft.com/office/drawing/2014/main" id="{EEED28D4-3F4B-AEC5-EB8D-622D88FA5812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748" y="572"/>
              <a:ext cx="1179" cy="1138"/>
              <a:chOff x="2381" y="2523"/>
              <a:chExt cx="430" cy="415"/>
            </a:xfrm>
          </p:grpSpPr>
          <p:sp>
            <p:nvSpPr>
              <p:cNvPr id="58474" name="AutoShape 227">
                <a:extLst>
                  <a:ext uri="{FF2B5EF4-FFF2-40B4-BE49-F238E27FC236}">
                    <a16:creationId xmlns:a16="http://schemas.microsoft.com/office/drawing/2014/main" id="{39040BEE-0C1F-9892-93FE-0A637CCCA6BD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2381" y="2523"/>
                <a:ext cx="430" cy="4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75" name="Freeform 229">
                <a:extLst>
                  <a:ext uri="{FF2B5EF4-FFF2-40B4-BE49-F238E27FC236}">
                    <a16:creationId xmlns:a16="http://schemas.microsoft.com/office/drawing/2014/main" id="{DDDF12D0-BE40-01B1-C13A-8547A1E510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523"/>
                <a:ext cx="365" cy="403"/>
              </a:xfrm>
              <a:custGeom>
                <a:avLst/>
                <a:gdLst>
                  <a:gd name="T0" fmla="*/ 0 w 1096"/>
                  <a:gd name="T1" fmla="*/ 0 h 1208"/>
                  <a:gd name="T2" fmla="*/ 0 w 1096"/>
                  <a:gd name="T3" fmla="*/ 0 h 1208"/>
                  <a:gd name="T4" fmla="*/ 0 w 1096"/>
                  <a:gd name="T5" fmla="*/ 0 h 1208"/>
                  <a:gd name="T6" fmla="*/ 0 w 1096"/>
                  <a:gd name="T7" fmla="*/ 0 h 1208"/>
                  <a:gd name="T8" fmla="*/ 0 w 1096"/>
                  <a:gd name="T9" fmla="*/ 0 h 1208"/>
                  <a:gd name="T10" fmla="*/ 0 w 1096"/>
                  <a:gd name="T11" fmla="*/ 0 h 1208"/>
                  <a:gd name="T12" fmla="*/ 0 w 1096"/>
                  <a:gd name="T13" fmla="*/ 0 h 1208"/>
                  <a:gd name="T14" fmla="*/ 0 w 1096"/>
                  <a:gd name="T15" fmla="*/ 0 h 1208"/>
                  <a:gd name="T16" fmla="*/ 0 w 1096"/>
                  <a:gd name="T17" fmla="*/ 0 h 1208"/>
                  <a:gd name="T18" fmla="*/ 0 w 1096"/>
                  <a:gd name="T19" fmla="*/ 0 h 1208"/>
                  <a:gd name="T20" fmla="*/ 0 w 1096"/>
                  <a:gd name="T21" fmla="*/ 0 h 1208"/>
                  <a:gd name="T22" fmla="*/ 0 w 1096"/>
                  <a:gd name="T23" fmla="*/ 0 h 1208"/>
                  <a:gd name="T24" fmla="*/ 0 w 1096"/>
                  <a:gd name="T25" fmla="*/ 0 h 1208"/>
                  <a:gd name="T26" fmla="*/ 0 w 1096"/>
                  <a:gd name="T27" fmla="*/ 0 h 1208"/>
                  <a:gd name="T28" fmla="*/ 0 w 1096"/>
                  <a:gd name="T29" fmla="*/ 0 h 1208"/>
                  <a:gd name="T30" fmla="*/ 0 w 1096"/>
                  <a:gd name="T31" fmla="*/ 0 h 1208"/>
                  <a:gd name="T32" fmla="*/ 0 w 1096"/>
                  <a:gd name="T33" fmla="*/ 0 h 1208"/>
                  <a:gd name="T34" fmla="*/ 0 w 1096"/>
                  <a:gd name="T35" fmla="*/ 0 h 1208"/>
                  <a:gd name="T36" fmla="*/ 0 w 1096"/>
                  <a:gd name="T37" fmla="*/ 0 h 1208"/>
                  <a:gd name="T38" fmla="*/ 0 w 1096"/>
                  <a:gd name="T39" fmla="*/ 0 h 1208"/>
                  <a:gd name="T40" fmla="*/ 0 w 1096"/>
                  <a:gd name="T41" fmla="*/ 0 h 1208"/>
                  <a:gd name="T42" fmla="*/ 0 w 1096"/>
                  <a:gd name="T43" fmla="*/ 0 h 1208"/>
                  <a:gd name="T44" fmla="*/ 0 w 1096"/>
                  <a:gd name="T45" fmla="*/ 0 h 1208"/>
                  <a:gd name="T46" fmla="*/ 0 w 1096"/>
                  <a:gd name="T47" fmla="*/ 0 h 1208"/>
                  <a:gd name="T48" fmla="*/ 0 w 1096"/>
                  <a:gd name="T49" fmla="*/ 0 h 1208"/>
                  <a:gd name="T50" fmla="*/ 0 w 1096"/>
                  <a:gd name="T51" fmla="*/ 0 h 1208"/>
                  <a:gd name="T52" fmla="*/ 0 w 1096"/>
                  <a:gd name="T53" fmla="*/ 0 h 1208"/>
                  <a:gd name="T54" fmla="*/ 0 w 1096"/>
                  <a:gd name="T55" fmla="*/ 0 h 1208"/>
                  <a:gd name="T56" fmla="*/ 0 w 1096"/>
                  <a:gd name="T57" fmla="*/ 0 h 1208"/>
                  <a:gd name="T58" fmla="*/ 0 w 1096"/>
                  <a:gd name="T59" fmla="*/ 0 h 1208"/>
                  <a:gd name="T60" fmla="*/ 0 w 1096"/>
                  <a:gd name="T61" fmla="*/ 0 h 1208"/>
                  <a:gd name="T62" fmla="*/ 0 w 1096"/>
                  <a:gd name="T63" fmla="*/ 0 h 1208"/>
                  <a:gd name="T64" fmla="*/ 0 w 1096"/>
                  <a:gd name="T65" fmla="*/ 0 h 1208"/>
                  <a:gd name="T66" fmla="*/ 0 w 1096"/>
                  <a:gd name="T67" fmla="*/ 0 h 1208"/>
                  <a:gd name="T68" fmla="*/ 0 w 1096"/>
                  <a:gd name="T69" fmla="*/ 0 h 1208"/>
                  <a:gd name="T70" fmla="*/ 0 w 1096"/>
                  <a:gd name="T71" fmla="*/ 0 h 1208"/>
                  <a:gd name="T72" fmla="*/ 0 w 1096"/>
                  <a:gd name="T73" fmla="*/ 0 h 1208"/>
                  <a:gd name="T74" fmla="*/ 0 w 1096"/>
                  <a:gd name="T75" fmla="*/ 0 h 1208"/>
                  <a:gd name="T76" fmla="*/ 0 w 1096"/>
                  <a:gd name="T77" fmla="*/ 0 h 1208"/>
                  <a:gd name="T78" fmla="*/ 0 w 1096"/>
                  <a:gd name="T79" fmla="*/ 0 h 1208"/>
                  <a:gd name="T80" fmla="*/ 0 w 1096"/>
                  <a:gd name="T81" fmla="*/ 0 h 1208"/>
                  <a:gd name="T82" fmla="*/ 0 w 1096"/>
                  <a:gd name="T83" fmla="*/ 0 h 1208"/>
                  <a:gd name="T84" fmla="*/ 0 w 1096"/>
                  <a:gd name="T85" fmla="*/ 0 h 1208"/>
                  <a:gd name="T86" fmla="*/ 0 w 1096"/>
                  <a:gd name="T87" fmla="*/ 0 h 1208"/>
                  <a:gd name="T88" fmla="*/ 0 w 1096"/>
                  <a:gd name="T89" fmla="*/ 0 h 1208"/>
                  <a:gd name="T90" fmla="*/ 0 w 1096"/>
                  <a:gd name="T91" fmla="*/ 0 h 1208"/>
                  <a:gd name="T92" fmla="*/ 0 w 1096"/>
                  <a:gd name="T93" fmla="*/ 0 h 1208"/>
                  <a:gd name="T94" fmla="*/ 0 w 1096"/>
                  <a:gd name="T95" fmla="*/ 0 h 1208"/>
                  <a:gd name="T96" fmla="*/ 0 w 1096"/>
                  <a:gd name="T97" fmla="*/ 0 h 1208"/>
                  <a:gd name="T98" fmla="*/ 0 w 1096"/>
                  <a:gd name="T99" fmla="*/ 0 h 1208"/>
                  <a:gd name="T100" fmla="*/ 0 w 1096"/>
                  <a:gd name="T101" fmla="*/ 0 h 1208"/>
                  <a:gd name="T102" fmla="*/ 0 w 1096"/>
                  <a:gd name="T103" fmla="*/ 0 h 1208"/>
                  <a:gd name="T104" fmla="*/ 0 w 1096"/>
                  <a:gd name="T105" fmla="*/ 0 h 1208"/>
                  <a:gd name="T106" fmla="*/ 0 w 1096"/>
                  <a:gd name="T107" fmla="*/ 0 h 120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1096"/>
                  <a:gd name="T163" fmla="*/ 0 h 1208"/>
                  <a:gd name="T164" fmla="*/ 1096 w 1096"/>
                  <a:gd name="T165" fmla="*/ 1208 h 1208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1096" h="1208">
                    <a:moveTo>
                      <a:pt x="0" y="1051"/>
                    </a:moveTo>
                    <a:lnTo>
                      <a:pt x="0" y="1066"/>
                    </a:lnTo>
                    <a:lnTo>
                      <a:pt x="66" y="1061"/>
                    </a:lnTo>
                    <a:lnTo>
                      <a:pt x="131" y="1054"/>
                    </a:lnTo>
                    <a:lnTo>
                      <a:pt x="160" y="1050"/>
                    </a:lnTo>
                    <a:lnTo>
                      <a:pt x="187" y="1046"/>
                    </a:lnTo>
                    <a:lnTo>
                      <a:pt x="212" y="1043"/>
                    </a:lnTo>
                    <a:lnTo>
                      <a:pt x="232" y="1041"/>
                    </a:lnTo>
                    <a:lnTo>
                      <a:pt x="246" y="1046"/>
                    </a:lnTo>
                    <a:lnTo>
                      <a:pt x="260" y="1050"/>
                    </a:lnTo>
                    <a:lnTo>
                      <a:pt x="272" y="1053"/>
                    </a:lnTo>
                    <a:lnTo>
                      <a:pt x="284" y="1053"/>
                    </a:lnTo>
                    <a:lnTo>
                      <a:pt x="298" y="1051"/>
                    </a:lnTo>
                    <a:lnTo>
                      <a:pt x="310" y="1049"/>
                    </a:lnTo>
                    <a:lnTo>
                      <a:pt x="324" y="1044"/>
                    </a:lnTo>
                    <a:lnTo>
                      <a:pt x="337" y="1037"/>
                    </a:lnTo>
                    <a:lnTo>
                      <a:pt x="348" y="1038"/>
                    </a:lnTo>
                    <a:lnTo>
                      <a:pt x="357" y="1043"/>
                    </a:lnTo>
                    <a:lnTo>
                      <a:pt x="365" y="1050"/>
                    </a:lnTo>
                    <a:lnTo>
                      <a:pt x="374" y="1057"/>
                    </a:lnTo>
                    <a:lnTo>
                      <a:pt x="399" y="1070"/>
                    </a:lnTo>
                    <a:lnTo>
                      <a:pt x="424" y="1078"/>
                    </a:lnTo>
                    <a:lnTo>
                      <a:pt x="451" y="1085"/>
                    </a:lnTo>
                    <a:lnTo>
                      <a:pt x="478" y="1088"/>
                    </a:lnTo>
                    <a:lnTo>
                      <a:pt x="482" y="1096"/>
                    </a:lnTo>
                    <a:lnTo>
                      <a:pt x="489" y="1104"/>
                    </a:lnTo>
                    <a:lnTo>
                      <a:pt x="502" y="1114"/>
                    </a:lnTo>
                    <a:lnTo>
                      <a:pt x="516" y="1125"/>
                    </a:lnTo>
                    <a:lnTo>
                      <a:pt x="534" y="1138"/>
                    </a:lnTo>
                    <a:lnTo>
                      <a:pt x="553" y="1149"/>
                    </a:lnTo>
                    <a:lnTo>
                      <a:pt x="595" y="1172"/>
                    </a:lnTo>
                    <a:lnTo>
                      <a:pt x="618" y="1182"/>
                    </a:lnTo>
                    <a:lnTo>
                      <a:pt x="640" y="1192"/>
                    </a:lnTo>
                    <a:lnTo>
                      <a:pt x="662" y="1200"/>
                    </a:lnTo>
                    <a:lnTo>
                      <a:pt x="683" y="1204"/>
                    </a:lnTo>
                    <a:lnTo>
                      <a:pt x="703" y="1208"/>
                    </a:lnTo>
                    <a:lnTo>
                      <a:pt x="720" y="1208"/>
                    </a:lnTo>
                    <a:lnTo>
                      <a:pt x="735" y="1206"/>
                    </a:lnTo>
                    <a:lnTo>
                      <a:pt x="747" y="1200"/>
                    </a:lnTo>
                    <a:lnTo>
                      <a:pt x="746" y="1188"/>
                    </a:lnTo>
                    <a:lnTo>
                      <a:pt x="741" y="1176"/>
                    </a:lnTo>
                    <a:lnTo>
                      <a:pt x="734" y="1165"/>
                    </a:lnTo>
                    <a:lnTo>
                      <a:pt x="723" y="1153"/>
                    </a:lnTo>
                    <a:lnTo>
                      <a:pt x="701" y="1132"/>
                    </a:lnTo>
                    <a:lnTo>
                      <a:pt x="689" y="1124"/>
                    </a:lnTo>
                    <a:lnTo>
                      <a:pt x="682" y="1118"/>
                    </a:lnTo>
                    <a:lnTo>
                      <a:pt x="715" y="1129"/>
                    </a:lnTo>
                    <a:lnTo>
                      <a:pt x="751" y="1141"/>
                    </a:lnTo>
                    <a:lnTo>
                      <a:pt x="790" y="1153"/>
                    </a:lnTo>
                    <a:lnTo>
                      <a:pt x="811" y="1156"/>
                    </a:lnTo>
                    <a:lnTo>
                      <a:pt x="832" y="1159"/>
                    </a:lnTo>
                    <a:lnTo>
                      <a:pt x="853" y="1159"/>
                    </a:lnTo>
                    <a:lnTo>
                      <a:pt x="874" y="1158"/>
                    </a:lnTo>
                    <a:lnTo>
                      <a:pt x="896" y="1153"/>
                    </a:lnTo>
                    <a:lnTo>
                      <a:pt x="917" y="1145"/>
                    </a:lnTo>
                    <a:lnTo>
                      <a:pt x="937" y="1135"/>
                    </a:lnTo>
                    <a:lnTo>
                      <a:pt x="957" y="1122"/>
                    </a:lnTo>
                    <a:lnTo>
                      <a:pt x="978" y="1104"/>
                    </a:lnTo>
                    <a:lnTo>
                      <a:pt x="998" y="1083"/>
                    </a:lnTo>
                    <a:lnTo>
                      <a:pt x="1002" y="1071"/>
                    </a:lnTo>
                    <a:lnTo>
                      <a:pt x="1006" y="1060"/>
                    </a:lnTo>
                    <a:lnTo>
                      <a:pt x="1007" y="1050"/>
                    </a:lnTo>
                    <a:lnTo>
                      <a:pt x="1009" y="1040"/>
                    </a:lnTo>
                    <a:lnTo>
                      <a:pt x="1006" y="1020"/>
                    </a:lnTo>
                    <a:lnTo>
                      <a:pt x="1004" y="1011"/>
                    </a:lnTo>
                    <a:lnTo>
                      <a:pt x="1001" y="998"/>
                    </a:lnTo>
                    <a:lnTo>
                      <a:pt x="999" y="990"/>
                    </a:lnTo>
                    <a:lnTo>
                      <a:pt x="995" y="982"/>
                    </a:lnTo>
                    <a:lnTo>
                      <a:pt x="989" y="975"/>
                    </a:lnTo>
                    <a:lnTo>
                      <a:pt x="980" y="967"/>
                    </a:lnTo>
                    <a:lnTo>
                      <a:pt x="969" y="961"/>
                    </a:lnTo>
                    <a:lnTo>
                      <a:pt x="956" y="956"/>
                    </a:lnTo>
                    <a:lnTo>
                      <a:pt x="940" y="951"/>
                    </a:lnTo>
                    <a:lnTo>
                      <a:pt x="921" y="948"/>
                    </a:lnTo>
                    <a:lnTo>
                      <a:pt x="901" y="945"/>
                    </a:lnTo>
                    <a:lnTo>
                      <a:pt x="877" y="944"/>
                    </a:lnTo>
                    <a:lnTo>
                      <a:pt x="851" y="944"/>
                    </a:lnTo>
                    <a:lnTo>
                      <a:pt x="823" y="946"/>
                    </a:lnTo>
                    <a:lnTo>
                      <a:pt x="791" y="950"/>
                    </a:lnTo>
                    <a:lnTo>
                      <a:pt x="757" y="955"/>
                    </a:lnTo>
                    <a:lnTo>
                      <a:pt x="720" y="962"/>
                    </a:lnTo>
                    <a:lnTo>
                      <a:pt x="681" y="972"/>
                    </a:lnTo>
                    <a:lnTo>
                      <a:pt x="683" y="970"/>
                    </a:lnTo>
                    <a:lnTo>
                      <a:pt x="689" y="965"/>
                    </a:lnTo>
                    <a:lnTo>
                      <a:pt x="702" y="957"/>
                    </a:lnTo>
                    <a:lnTo>
                      <a:pt x="715" y="948"/>
                    </a:lnTo>
                    <a:lnTo>
                      <a:pt x="734" y="936"/>
                    </a:lnTo>
                    <a:lnTo>
                      <a:pt x="753" y="923"/>
                    </a:lnTo>
                    <a:lnTo>
                      <a:pt x="796" y="896"/>
                    </a:lnTo>
                    <a:lnTo>
                      <a:pt x="840" y="866"/>
                    </a:lnTo>
                    <a:lnTo>
                      <a:pt x="863" y="851"/>
                    </a:lnTo>
                    <a:lnTo>
                      <a:pt x="882" y="839"/>
                    </a:lnTo>
                    <a:lnTo>
                      <a:pt x="899" y="827"/>
                    </a:lnTo>
                    <a:lnTo>
                      <a:pt x="915" y="817"/>
                    </a:lnTo>
                    <a:lnTo>
                      <a:pt x="926" y="808"/>
                    </a:lnTo>
                    <a:lnTo>
                      <a:pt x="934" y="802"/>
                    </a:lnTo>
                    <a:lnTo>
                      <a:pt x="955" y="775"/>
                    </a:lnTo>
                    <a:lnTo>
                      <a:pt x="973" y="751"/>
                    </a:lnTo>
                    <a:lnTo>
                      <a:pt x="989" y="729"/>
                    </a:lnTo>
                    <a:lnTo>
                      <a:pt x="1001" y="705"/>
                    </a:lnTo>
                    <a:lnTo>
                      <a:pt x="1010" y="682"/>
                    </a:lnTo>
                    <a:lnTo>
                      <a:pt x="1013" y="657"/>
                    </a:lnTo>
                    <a:lnTo>
                      <a:pt x="1013" y="642"/>
                    </a:lnTo>
                    <a:lnTo>
                      <a:pt x="1012" y="628"/>
                    </a:lnTo>
                    <a:lnTo>
                      <a:pt x="1009" y="612"/>
                    </a:lnTo>
                    <a:lnTo>
                      <a:pt x="1004" y="594"/>
                    </a:lnTo>
                    <a:lnTo>
                      <a:pt x="984" y="567"/>
                    </a:lnTo>
                    <a:lnTo>
                      <a:pt x="964" y="542"/>
                    </a:lnTo>
                    <a:lnTo>
                      <a:pt x="948" y="520"/>
                    </a:lnTo>
                    <a:lnTo>
                      <a:pt x="941" y="509"/>
                    </a:lnTo>
                    <a:lnTo>
                      <a:pt x="936" y="498"/>
                    </a:lnTo>
                    <a:lnTo>
                      <a:pt x="932" y="487"/>
                    </a:lnTo>
                    <a:lnTo>
                      <a:pt x="930" y="475"/>
                    </a:lnTo>
                    <a:lnTo>
                      <a:pt x="929" y="462"/>
                    </a:lnTo>
                    <a:lnTo>
                      <a:pt x="930" y="449"/>
                    </a:lnTo>
                    <a:lnTo>
                      <a:pt x="934" y="435"/>
                    </a:lnTo>
                    <a:lnTo>
                      <a:pt x="940" y="420"/>
                    </a:lnTo>
                    <a:lnTo>
                      <a:pt x="947" y="403"/>
                    </a:lnTo>
                    <a:lnTo>
                      <a:pt x="958" y="386"/>
                    </a:lnTo>
                    <a:lnTo>
                      <a:pt x="962" y="379"/>
                    </a:lnTo>
                    <a:lnTo>
                      <a:pt x="968" y="372"/>
                    </a:lnTo>
                    <a:lnTo>
                      <a:pt x="975" y="363"/>
                    </a:lnTo>
                    <a:lnTo>
                      <a:pt x="984" y="353"/>
                    </a:lnTo>
                    <a:lnTo>
                      <a:pt x="1004" y="330"/>
                    </a:lnTo>
                    <a:lnTo>
                      <a:pt x="1026" y="305"/>
                    </a:lnTo>
                    <a:lnTo>
                      <a:pt x="1048" y="282"/>
                    </a:lnTo>
                    <a:lnTo>
                      <a:pt x="1066" y="261"/>
                    </a:lnTo>
                    <a:lnTo>
                      <a:pt x="1074" y="253"/>
                    </a:lnTo>
                    <a:lnTo>
                      <a:pt x="1080" y="246"/>
                    </a:lnTo>
                    <a:lnTo>
                      <a:pt x="1083" y="242"/>
                    </a:lnTo>
                    <a:lnTo>
                      <a:pt x="1086" y="240"/>
                    </a:lnTo>
                    <a:lnTo>
                      <a:pt x="1093" y="219"/>
                    </a:lnTo>
                    <a:lnTo>
                      <a:pt x="1096" y="209"/>
                    </a:lnTo>
                    <a:lnTo>
                      <a:pt x="1096" y="199"/>
                    </a:lnTo>
                    <a:lnTo>
                      <a:pt x="1092" y="192"/>
                    </a:lnTo>
                    <a:lnTo>
                      <a:pt x="1087" y="186"/>
                    </a:lnTo>
                    <a:lnTo>
                      <a:pt x="1077" y="182"/>
                    </a:lnTo>
                    <a:lnTo>
                      <a:pt x="1065" y="181"/>
                    </a:lnTo>
                    <a:lnTo>
                      <a:pt x="1032" y="178"/>
                    </a:lnTo>
                    <a:lnTo>
                      <a:pt x="999" y="178"/>
                    </a:lnTo>
                    <a:lnTo>
                      <a:pt x="967" y="179"/>
                    </a:lnTo>
                    <a:lnTo>
                      <a:pt x="935" y="183"/>
                    </a:lnTo>
                    <a:lnTo>
                      <a:pt x="904" y="189"/>
                    </a:lnTo>
                    <a:lnTo>
                      <a:pt x="875" y="197"/>
                    </a:lnTo>
                    <a:lnTo>
                      <a:pt x="845" y="205"/>
                    </a:lnTo>
                    <a:lnTo>
                      <a:pt x="816" y="215"/>
                    </a:lnTo>
                    <a:lnTo>
                      <a:pt x="762" y="239"/>
                    </a:lnTo>
                    <a:lnTo>
                      <a:pt x="710" y="266"/>
                    </a:lnTo>
                    <a:lnTo>
                      <a:pt x="664" y="294"/>
                    </a:lnTo>
                    <a:lnTo>
                      <a:pt x="621" y="324"/>
                    </a:lnTo>
                    <a:lnTo>
                      <a:pt x="583" y="353"/>
                    </a:lnTo>
                    <a:lnTo>
                      <a:pt x="565" y="368"/>
                    </a:lnTo>
                    <a:lnTo>
                      <a:pt x="551" y="382"/>
                    </a:lnTo>
                    <a:lnTo>
                      <a:pt x="536" y="394"/>
                    </a:lnTo>
                    <a:lnTo>
                      <a:pt x="523" y="407"/>
                    </a:lnTo>
                    <a:lnTo>
                      <a:pt x="511" y="418"/>
                    </a:lnTo>
                    <a:lnTo>
                      <a:pt x="502" y="428"/>
                    </a:lnTo>
                    <a:lnTo>
                      <a:pt x="493" y="436"/>
                    </a:lnTo>
                    <a:lnTo>
                      <a:pt x="487" y="444"/>
                    </a:lnTo>
                    <a:lnTo>
                      <a:pt x="482" y="449"/>
                    </a:lnTo>
                    <a:lnTo>
                      <a:pt x="478" y="452"/>
                    </a:lnTo>
                    <a:lnTo>
                      <a:pt x="477" y="454"/>
                    </a:lnTo>
                    <a:lnTo>
                      <a:pt x="480" y="450"/>
                    </a:lnTo>
                    <a:lnTo>
                      <a:pt x="483" y="445"/>
                    </a:lnTo>
                    <a:lnTo>
                      <a:pt x="480" y="423"/>
                    </a:lnTo>
                    <a:lnTo>
                      <a:pt x="473" y="404"/>
                    </a:lnTo>
                    <a:lnTo>
                      <a:pt x="465" y="386"/>
                    </a:lnTo>
                    <a:lnTo>
                      <a:pt x="455" y="366"/>
                    </a:lnTo>
                    <a:lnTo>
                      <a:pt x="450" y="361"/>
                    </a:lnTo>
                    <a:lnTo>
                      <a:pt x="443" y="353"/>
                    </a:lnTo>
                    <a:lnTo>
                      <a:pt x="434" y="346"/>
                    </a:lnTo>
                    <a:lnTo>
                      <a:pt x="424" y="337"/>
                    </a:lnTo>
                    <a:lnTo>
                      <a:pt x="401" y="319"/>
                    </a:lnTo>
                    <a:lnTo>
                      <a:pt x="376" y="299"/>
                    </a:lnTo>
                    <a:lnTo>
                      <a:pt x="353" y="281"/>
                    </a:lnTo>
                    <a:lnTo>
                      <a:pt x="332" y="262"/>
                    </a:lnTo>
                    <a:lnTo>
                      <a:pt x="324" y="255"/>
                    </a:lnTo>
                    <a:lnTo>
                      <a:pt x="316" y="247"/>
                    </a:lnTo>
                    <a:lnTo>
                      <a:pt x="311" y="241"/>
                    </a:lnTo>
                    <a:lnTo>
                      <a:pt x="308" y="235"/>
                    </a:lnTo>
                    <a:lnTo>
                      <a:pt x="307" y="218"/>
                    </a:lnTo>
                    <a:lnTo>
                      <a:pt x="305" y="200"/>
                    </a:lnTo>
                    <a:lnTo>
                      <a:pt x="308" y="184"/>
                    </a:lnTo>
                    <a:lnTo>
                      <a:pt x="310" y="169"/>
                    </a:lnTo>
                    <a:lnTo>
                      <a:pt x="320" y="140"/>
                    </a:lnTo>
                    <a:lnTo>
                      <a:pt x="325" y="124"/>
                    </a:lnTo>
                    <a:lnTo>
                      <a:pt x="331" y="106"/>
                    </a:lnTo>
                    <a:lnTo>
                      <a:pt x="335" y="87"/>
                    </a:lnTo>
                    <a:lnTo>
                      <a:pt x="336" y="67"/>
                    </a:lnTo>
                    <a:lnTo>
                      <a:pt x="336" y="50"/>
                    </a:lnTo>
                    <a:lnTo>
                      <a:pt x="332" y="34"/>
                    </a:lnTo>
                    <a:lnTo>
                      <a:pt x="325" y="20"/>
                    </a:lnTo>
                    <a:lnTo>
                      <a:pt x="314" y="10"/>
                    </a:lnTo>
                    <a:lnTo>
                      <a:pt x="299" y="3"/>
                    </a:lnTo>
                    <a:lnTo>
                      <a:pt x="289" y="1"/>
                    </a:lnTo>
                    <a:lnTo>
                      <a:pt x="278" y="0"/>
                    </a:lnTo>
                    <a:lnTo>
                      <a:pt x="255" y="13"/>
                    </a:lnTo>
                    <a:lnTo>
                      <a:pt x="234" y="26"/>
                    </a:lnTo>
                    <a:lnTo>
                      <a:pt x="213" y="40"/>
                    </a:lnTo>
                    <a:lnTo>
                      <a:pt x="195" y="55"/>
                    </a:lnTo>
                    <a:lnTo>
                      <a:pt x="178" y="69"/>
                    </a:lnTo>
                    <a:lnTo>
                      <a:pt x="162" y="85"/>
                    </a:lnTo>
                    <a:lnTo>
                      <a:pt x="132" y="120"/>
                    </a:lnTo>
                    <a:lnTo>
                      <a:pt x="108" y="157"/>
                    </a:lnTo>
                    <a:lnTo>
                      <a:pt x="88" y="197"/>
                    </a:lnTo>
                    <a:lnTo>
                      <a:pt x="73" y="237"/>
                    </a:lnTo>
                    <a:lnTo>
                      <a:pt x="61" y="279"/>
                    </a:lnTo>
                    <a:lnTo>
                      <a:pt x="52" y="321"/>
                    </a:lnTo>
                    <a:lnTo>
                      <a:pt x="46" y="366"/>
                    </a:lnTo>
                    <a:lnTo>
                      <a:pt x="44" y="409"/>
                    </a:lnTo>
                    <a:lnTo>
                      <a:pt x="44" y="452"/>
                    </a:lnTo>
                    <a:lnTo>
                      <a:pt x="45" y="496"/>
                    </a:lnTo>
                    <a:lnTo>
                      <a:pt x="49" y="538"/>
                    </a:lnTo>
                    <a:lnTo>
                      <a:pt x="55" y="578"/>
                    </a:lnTo>
                    <a:lnTo>
                      <a:pt x="61" y="617"/>
                    </a:lnTo>
                    <a:lnTo>
                      <a:pt x="65" y="635"/>
                    </a:lnTo>
                    <a:lnTo>
                      <a:pt x="71" y="656"/>
                    </a:lnTo>
                    <a:lnTo>
                      <a:pt x="78" y="677"/>
                    </a:lnTo>
                    <a:lnTo>
                      <a:pt x="88" y="699"/>
                    </a:lnTo>
                    <a:lnTo>
                      <a:pt x="99" y="723"/>
                    </a:lnTo>
                    <a:lnTo>
                      <a:pt x="111" y="747"/>
                    </a:lnTo>
                    <a:lnTo>
                      <a:pt x="126" y="772"/>
                    </a:lnTo>
                    <a:lnTo>
                      <a:pt x="142" y="797"/>
                    </a:lnTo>
                    <a:lnTo>
                      <a:pt x="159" y="820"/>
                    </a:lnTo>
                    <a:lnTo>
                      <a:pt x="179" y="845"/>
                    </a:lnTo>
                    <a:lnTo>
                      <a:pt x="200" y="870"/>
                    </a:lnTo>
                    <a:lnTo>
                      <a:pt x="223" y="892"/>
                    </a:lnTo>
                    <a:lnTo>
                      <a:pt x="246" y="915"/>
                    </a:lnTo>
                    <a:lnTo>
                      <a:pt x="272" y="936"/>
                    </a:lnTo>
                    <a:lnTo>
                      <a:pt x="300" y="956"/>
                    </a:lnTo>
                    <a:lnTo>
                      <a:pt x="329" y="975"/>
                    </a:lnTo>
                    <a:lnTo>
                      <a:pt x="329" y="978"/>
                    </a:lnTo>
                    <a:lnTo>
                      <a:pt x="326" y="980"/>
                    </a:lnTo>
                    <a:lnTo>
                      <a:pt x="318" y="981"/>
                    </a:lnTo>
                    <a:lnTo>
                      <a:pt x="305" y="980"/>
                    </a:lnTo>
                    <a:lnTo>
                      <a:pt x="291" y="977"/>
                    </a:lnTo>
                    <a:lnTo>
                      <a:pt x="276" y="976"/>
                    </a:lnTo>
                    <a:lnTo>
                      <a:pt x="261" y="977"/>
                    </a:lnTo>
                    <a:lnTo>
                      <a:pt x="250" y="982"/>
                    </a:lnTo>
                    <a:lnTo>
                      <a:pt x="245" y="987"/>
                    </a:lnTo>
                    <a:lnTo>
                      <a:pt x="241" y="992"/>
                    </a:lnTo>
                    <a:lnTo>
                      <a:pt x="233" y="991"/>
                    </a:lnTo>
                    <a:lnTo>
                      <a:pt x="222" y="990"/>
                    </a:lnTo>
                    <a:lnTo>
                      <a:pt x="197" y="985"/>
                    </a:lnTo>
                    <a:lnTo>
                      <a:pt x="168" y="977"/>
                    </a:lnTo>
                    <a:lnTo>
                      <a:pt x="136" y="969"/>
                    </a:lnTo>
                    <a:lnTo>
                      <a:pt x="102" y="957"/>
                    </a:lnTo>
                    <a:lnTo>
                      <a:pt x="67" y="944"/>
                    </a:lnTo>
                    <a:lnTo>
                      <a:pt x="33" y="929"/>
                    </a:lnTo>
                    <a:lnTo>
                      <a:pt x="0" y="913"/>
                    </a:lnTo>
                    <a:lnTo>
                      <a:pt x="0" y="920"/>
                    </a:lnTo>
                    <a:lnTo>
                      <a:pt x="63" y="951"/>
                    </a:lnTo>
                    <a:lnTo>
                      <a:pt x="97" y="965"/>
                    </a:lnTo>
                    <a:lnTo>
                      <a:pt x="129" y="977"/>
                    </a:lnTo>
                    <a:lnTo>
                      <a:pt x="159" y="987"/>
                    </a:lnTo>
                    <a:lnTo>
                      <a:pt x="187" y="996"/>
                    </a:lnTo>
                    <a:lnTo>
                      <a:pt x="212" y="1002"/>
                    </a:lnTo>
                    <a:lnTo>
                      <a:pt x="232" y="1006"/>
                    </a:lnTo>
                    <a:lnTo>
                      <a:pt x="230" y="1011"/>
                    </a:lnTo>
                    <a:lnTo>
                      <a:pt x="229" y="1014"/>
                    </a:lnTo>
                    <a:lnTo>
                      <a:pt x="227" y="1019"/>
                    </a:lnTo>
                    <a:lnTo>
                      <a:pt x="219" y="1020"/>
                    </a:lnTo>
                    <a:lnTo>
                      <a:pt x="211" y="1023"/>
                    </a:lnTo>
                    <a:lnTo>
                      <a:pt x="189" y="1027"/>
                    </a:lnTo>
                    <a:lnTo>
                      <a:pt x="163" y="1030"/>
                    </a:lnTo>
                    <a:lnTo>
                      <a:pt x="133" y="1035"/>
                    </a:lnTo>
                    <a:lnTo>
                      <a:pt x="102" y="1040"/>
                    </a:lnTo>
                    <a:lnTo>
                      <a:pt x="68" y="1045"/>
                    </a:lnTo>
                    <a:lnTo>
                      <a:pt x="0" y="105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76" name="Freeform 230">
                <a:extLst>
                  <a:ext uri="{FF2B5EF4-FFF2-40B4-BE49-F238E27FC236}">
                    <a16:creationId xmlns:a16="http://schemas.microsoft.com/office/drawing/2014/main" id="{0154D08C-A071-F3D8-00BF-06166A7A29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840"/>
                <a:ext cx="21" cy="29"/>
              </a:xfrm>
              <a:custGeom>
                <a:avLst/>
                <a:gdLst>
                  <a:gd name="T0" fmla="*/ 0 w 63"/>
                  <a:gd name="T1" fmla="*/ 0 h 86"/>
                  <a:gd name="T2" fmla="*/ 0 w 63"/>
                  <a:gd name="T3" fmla="*/ 0 h 86"/>
                  <a:gd name="T4" fmla="*/ 0 w 63"/>
                  <a:gd name="T5" fmla="*/ 0 h 86"/>
                  <a:gd name="T6" fmla="*/ 0 w 63"/>
                  <a:gd name="T7" fmla="*/ 0 h 86"/>
                  <a:gd name="T8" fmla="*/ 0 w 63"/>
                  <a:gd name="T9" fmla="*/ 0 h 86"/>
                  <a:gd name="T10" fmla="*/ 0 w 63"/>
                  <a:gd name="T11" fmla="*/ 0 h 86"/>
                  <a:gd name="T12" fmla="*/ 0 w 63"/>
                  <a:gd name="T13" fmla="*/ 0 h 86"/>
                  <a:gd name="T14" fmla="*/ 0 w 63"/>
                  <a:gd name="T15" fmla="*/ 0 h 86"/>
                  <a:gd name="T16" fmla="*/ 0 w 63"/>
                  <a:gd name="T17" fmla="*/ 0 h 86"/>
                  <a:gd name="T18" fmla="*/ 0 w 63"/>
                  <a:gd name="T19" fmla="*/ 0 h 86"/>
                  <a:gd name="T20" fmla="*/ 0 w 63"/>
                  <a:gd name="T21" fmla="*/ 0 h 86"/>
                  <a:gd name="T22" fmla="*/ 0 w 63"/>
                  <a:gd name="T23" fmla="*/ 0 h 86"/>
                  <a:gd name="T24" fmla="*/ 0 w 63"/>
                  <a:gd name="T25" fmla="*/ 0 h 86"/>
                  <a:gd name="T26" fmla="*/ 0 w 63"/>
                  <a:gd name="T27" fmla="*/ 0 h 86"/>
                  <a:gd name="T28" fmla="*/ 0 w 63"/>
                  <a:gd name="T29" fmla="*/ 0 h 86"/>
                  <a:gd name="T30" fmla="*/ 0 w 63"/>
                  <a:gd name="T31" fmla="*/ 0 h 86"/>
                  <a:gd name="T32" fmla="*/ 0 w 63"/>
                  <a:gd name="T33" fmla="*/ 0 h 86"/>
                  <a:gd name="T34" fmla="*/ 0 w 63"/>
                  <a:gd name="T35" fmla="*/ 0 h 86"/>
                  <a:gd name="T36" fmla="*/ 0 w 63"/>
                  <a:gd name="T37" fmla="*/ 0 h 86"/>
                  <a:gd name="T38" fmla="*/ 0 w 63"/>
                  <a:gd name="T39" fmla="*/ 0 h 86"/>
                  <a:gd name="T40" fmla="*/ 0 w 63"/>
                  <a:gd name="T41" fmla="*/ 0 h 86"/>
                  <a:gd name="T42" fmla="*/ 0 w 63"/>
                  <a:gd name="T43" fmla="*/ 0 h 86"/>
                  <a:gd name="T44" fmla="*/ 0 w 63"/>
                  <a:gd name="T45" fmla="*/ 0 h 86"/>
                  <a:gd name="T46" fmla="*/ 0 w 63"/>
                  <a:gd name="T47" fmla="*/ 0 h 86"/>
                  <a:gd name="T48" fmla="*/ 0 w 63"/>
                  <a:gd name="T49" fmla="*/ 0 h 86"/>
                  <a:gd name="T50" fmla="*/ 0 w 63"/>
                  <a:gd name="T51" fmla="*/ 0 h 86"/>
                  <a:gd name="T52" fmla="*/ 0 w 63"/>
                  <a:gd name="T53" fmla="*/ 0 h 86"/>
                  <a:gd name="T54" fmla="*/ 0 w 63"/>
                  <a:gd name="T55" fmla="*/ 0 h 86"/>
                  <a:gd name="T56" fmla="*/ 0 w 63"/>
                  <a:gd name="T57" fmla="*/ 0 h 86"/>
                  <a:gd name="T58" fmla="*/ 0 w 63"/>
                  <a:gd name="T59" fmla="*/ 0 h 8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3"/>
                  <a:gd name="T91" fmla="*/ 0 h 86"/>
                  <a:gd name="T92" fmla="*/ 63 w 63"/>
                  <a:gd name="T93" fmla="*/ 86 h 8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3" h="86">
                    <a:moveTo>
                      <a:pt x="0" y="67"/>
                    </a:moveTo>
                    <a:lnTo>
                      <a:pt x="0" y="86"/>
                    </a:lnTo>
                    <a:lnTo>
                      <a:pt x="23" y="81"/>
                    </a:lnTo>
                    <a:lnTo>
                      <a:pt x="41" y="73"/>
                    </a:lnTo>
                    <a:lnTo>
                      <a:pt x="50" y="68"/>
                    </a:lnTo>
                    <a:lnTo>
                      <a:pt x="56" y="63"/>
                    </a:lnTo>
                    <a:lnTo>
                      <a:pt x="60" y="58"/>
                    </a:lnTo>
                    <a:lnTo>
                      <a:pt x="62" y="52"/>
                    </a:lnTo>
                    <a:lnTo>
                      <a:pt x="63" y="42"/>
                    </a:lnTo>
                    <a:lnTo>
                      <a:pt x="61" y="34"/>
                    </a:lnTo>
                    <a:lnTo>
                      <a:pt x="56" y="26"/>
                    </a:lnTo>
                    <a:lnTo>
                      <a:pt x="49" y="19"/>
                    </a:lnTo>
                    <a:lnTo>
                      <a:pt x="39" y="13"/>
                    </a:lnTo>
                    <a:lnTo>
                      <a:pt x="27" y="8"/>
                    </a:lnTo>
                    <a:lnTo>
                      <a:pt x="14" y="4"/>
                    </a:lnTo>
                    <a:lnTo>
                      <a:pt x="0" y="0"/>
                    </a:lnTo>
                    <a:lnTo>
                      <a:pt x="0" y="13"/>
                    </a:lnTo>
                    <a:lnTo>
                      <a:pt x="17" y="19"/>
                    </a:lnTo>
                    <a:lnTo>
                      <a:pt x="30" y="25"/>
                    </a:lnTo>
                    <a:lnTo>
                      <a:pt x="40" y="32"/>
                    </a:lnTo>
                    <a:lnTo>
                      <a:pt x="45" y="40"/>
                    </a:lnTo>
                    <a:lnTo>
                      <a:pt x="46" y="44"/>
                    </a:lnTo>
                    <a:lnTo>
                      <a:pt x="45" y="47"/>
                    </a:lnTo>
                    <a:lnTo>
                      <a:pt x="44" y="50"/>
                    </a:lnTo>
                    <a:lnTo>
                      <a:pt x="40" y="53"/>
                    </a:lnTo>
                    <a:lnTo>
                      <a:pt x="35" y="57"/>
                    </a:lnTo>
                    <a:lnTo>
                      <a:pt x="28" y="60"/>
                    </a:lnTo>
                    <a:lnTo>
                      <a:pt x="19" y="63"/>
                    </a:lnTo>
                    <a:lnTo>
                      <a:pt x="8" y="66"/>
                    </a:lnTo>
                    <a:lnTo>
                      <a:pt x="0" y="6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77" name="Freeform 231">
                <a:extLst>
                  <a:ext uri="{FF2B5EF4-FFF2-40B4-BE49-F238E27FC236}">
                    <a16:creationId xmlns:a16="http://schemas.microsoft.com/office/drawing/2014/main" id="{53F184FF-62A5-8DBF-4B77-DA0B26ABE6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852"/>
                <a:ext cx="1" cy="4"/>
              </a:xfrm>
              <a:custGeom>
                <a:avLst/>
                <a:gdLst>
                  <a:gd name="T0" fmla="*/ 0 w 2"/>
                  <a:gd name="T1" fmla="*/ 0 h 11"/>
                  <a:gd name="T2" fmla="*/ 0 w 2"/>
                  <a:gd name="T3" fmla="*/ 0 h 11"/>
                  <a:gd name="T4" fmla="*/ 1 w 2"/>
                  <a:gd name="T5" fmla="*/ 0 h 11"/>
                  <a:gd name="T6" fmla="*/ 1 w 2"/>
                  <a:gd name="T7" fmla="*/ 0 h 11"/>
                  <a:gd name="T8" fmla="*/ 1 w 2"/>
                  <a:gd name="T9" fmla="*/ 0 h 11"/>
                  <a:gd name="T10" fmla="*/ 0 w 2"/>
                  <a:gd name="T11" fmla="*/ 0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"/>
                  <a:gd name="T19" fmla="*/ 0 h 11"/>
                  <a:gd name="T20" fmla="*/ 2 w 2"/>
                  <a:gd name="T21" fmla="*/ 11 h 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" h="11">
                    <a:moveTo>
                      <a:pt x="0" y="0"/>
                    </a:moveTo>
                    <a:lnTo>
                      <a:pt x="0" y="11"/>
                    </a:lnTo>
                    <a:lnTo>
                      <a:pt x="2" y="9"/>
                    </a:lnTo>
                    <a:lnTo>
                      <a:pt x="2" y="6"/>
                    </a:lnTo>
                    <a:lnTo>
                      <a:pt x="2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78" name="Freeform 232">
                <a:extLst>
                  <a:ext uri="{FF2B5EF4-FFF2-40B4-BE49-F238E27FC236}">
                    <a16:creationId xmlns:a16="http://schemas.microsoft.com/office/drawing/2014/main" id="{B1C2B829-5AEA-0341-8CED-5986CC9333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780"/>
                <a:ext cx="36" cy="44"/>
              </a:xfrm>
              <a:custGeom>
                <a:avLst/>
                <a:gdLst>
                  <a:gd name="T0" fmla="*/ 0 w 109"/>
                  <a:gd name="T1" fmla="*/ 0 h 131"/>
                  <a:gd name="T2" fmla="*/ 0 w 109"/>
                  <a:gd name="T3" fmla="*/ 0 h 131"/>
                  <a:gd name="T4" fmla="*/ 0 w 109"/>
                  <a:gd name="T5" fmla="*/ 0 h 131"/>
                  <a:gd name="T6" fmla="*/ 0 w 109"/>
                  <a:gd name="T7" fmla="*/ 0 h 131"/>
                  <a:gd name="T8" fmla="*/ 0 w 109"/>
                  <a:gd name="T9" fmla="*/ 0 h 131"/>
                  <a:gd name="T10" fmla="*/ 0 w 109"/>
                  <a:gd name="T11" fmla="*/ 0 h 131"/>
                  <a:gd name="T12" fmla="*/ 0 w 109"/>
                  <a:gd name="T13" fmla="*/ 0 h 131"/>
                  <a:gd name="T14" fmla="*/ 0 w 109"/>
                  <a:gd name="T15" fmla="*/ 0 h 131"/>
                  <a:gd name="T16" fmla="*/ 0 w 109"/>
                  <a:gd name="T17" fmla="*/ 0 h 131"/>
                  <a:gd name="T18" fmla="*/ 0 w 109"/>
                  <a:gd name="T19" fmla="*/ 0 h 131"/>
                  <a:gd name="T20" fmla="*/ 0 w 109"/>
                  <a:gd name="T21" fmla="*/ 0 h 131"/>
                  <a:gd name="T22" fmla="*/ 0 w 109"/>
                  <a:gd name="T23" fmla="*/ 0 h 131"/>
                  <a:gd name="T24" fmla="*/ 0 w 109"/>
                  <a:gd name="T25" fmla="*/ 0 h 131"/>
                  <a:gd name="T26" fmla="*/ 0 w 109"/>
                  <a:gd name="T27" fmla="*/ 0 h 131"/>
                  <a:gd name="T28" fmla="*/ 0 w 109"/>
                  <a:gd name="T29" fmla="*/ 0 h 131"/>
                  <a:gd name="T30" fmla="*/ 0 w 109"/>
                  <a:gd name="T31" fmla="*/ 0 h 131"/>
                  <a:gd name="T32" fmla="*/ 0 w 109"/>
                  <a:gd name="T33" fmla="*/ 0 h 131"/>
                  <a:gd name="T34" fmla="*/ 0 w 109"/>
                  <a:gd name="T35" fmla="*/ 0 h 131"/>
                  <a:gd name="T36" fmla="*/ 0 w 109"/>
                  <a:gd name="T37" fmla="*/ 0 h 131"/>
                  <a:gd name="T38" fmla="*/ 0 w 109"/>
                  <a:gd name="T39" fmla="*/ 0 h 131"/>
                  <a:gd name="T40" fmla="*/ 0 w 109"/>
                  <a:gd name="T41" fmla="*/ 0 h 131"/>
                  <a:gd name="T42" fmla="*/ 0 w 109"/>
                  <a:gd name="T43" fmla="*/ 0 h 131"/>
                  <a:gd name="T44" fmla="*/ 0 w 109"/>
                  <a:gd name="T45" fmla="*/ 0 h 131"/>
                  <a:gd name="T46" fmla="*/ 0 w 109"/>
                  <a:gd name="T47" fmla="*/ 0 h 131"/>
                  <a:gd name="T48" fmla="*/ 0 w 109"/>
                  <a:gd name="T49" fmla="*/ 0 h 131"/>
                  <a:gd name="T50" fmla="*/ 0 w 109"/>
                  <a:gd name="T51" fmla="*/ 0 h 131"/>
                  <a:gd name="T52" fmla="*/ 0 w 109"/>
                  <a:gd name="T53" fmla="*/ 0 h 131"/>
                  <a:gd name="T54" fmla="*/ 0 w 109"/>
                  <a:gd name="T55" fmla="*/ 0 h 131"/>
                  <a:gd name="T56" fmla="*/ 0 w 109"/>
                  <a:gd name="T57" fmla="*/ 0 h 131"/>
                  <a:gd name="T58" fmla="*/ 0 w 109"/>
                  <a:gd name="T59" fmla="*/ 0 h 131"/>
                  <a:gd name="T60" fmla="*/ 0 w 109"/>
                  <a:gd name="T61" fmla="*/ 0 h 131"/>
                  <a:gd name="T62" fmla="*/ 0 w 109"/>
                  <a:gd name="T63" fmla="*/ 0 h 131"/>
                  <a:gd name="T64" fmla="*/ 0 w 109"/>
                  <a:gd name="T65" fmla="*/ 0 h 131"/>
                  <a:gd name="T66" fmla="*/ 0 w 109"/>
                  <a:gd name="T67" fmla="*/ 0 h 131"/>
                  <a:gd name="T68" fmla="*/ 0 w 109"/>
                  <a:gd name="T69" fmla="*/ 0 h 131"/>
                  <a:gd name="T70" fmla="*/ 0 w 109"/>
                  <a:gd name="T71" fmla="*/ 0 h 131"/>
                  <a:gd name="T72" fmla="*/ 0 w 109"/>
                  <a:gd name="T73" fmla="*/ 0 h 131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109"/>
                  <a:gd name="T112" fmla="*/ 0 h 131"/>
                  <a:gd name="T113" fmla="*/ 109 w 109"/>
                  <a:gd name="T114" fmla="*/ 131 h 131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109" h="131">
                    <a:moveTo>
                      <a:pt x="0" y="111"/>
                    </a:moveTo>
                    <a:lnTo>
                      <a:pt x="0" y="117"/>
                    </a:lnTo>
                    <a:lnTo>
                      <a:pt x="19" y="123"/>
                    </a:lnTo>
                    <a:lnTo>
                      <a:pt x="39" y="128"/>
                    </a:lnTo>
                    <a:lnTo>
                      <a:pt x="57" y="131"/>
                    </a:lnTo>
                    <a:lnTo>
                      <a:pt x="75" y="131"/>
                    </a:lnTo>
                    <a:lnTo>
                      <a:pt x="88" y="129"/>
                    </a:lnTo>
                    <a:lnTo>
                      <a:pt x="99" y="124"/>
                    </a:lnTo>
                    <a:lnTo>
                      <a:pt x="106" y="116"/>
                    </a:lnTo>
                    <a:lnTo>
                      <a:pt x="108" y="111"/>
                    </a:lnTo>
                    <a:lnTo>
                      <a:pt x="109" y="105"/>
                    </a:lnTo>
                    <a:lnTo>
                      <a:pt x="106" y="86"/>
                    </a:lnTo>
                    <a:lnTo>
                      <a:pt x="99" y="69"/>
                    </a:lnTo>
                    <a:lnTo>
                      <a:pt x="88" y="53"/>
                    </a:lnTo>
                    <a:lnTo>
                      <a:pt x="75" y="39"/>
                    </a:lnTo>
                    <a:lnTo>
                      <a:pt x="57" y="27"/>
                    </a:lnTo>
                    <a:lnTo>
                      <a:pt x="39" y="16"/>
                    </a:lnTo>
                    <a:lnTo>
                      <a:pt x="19" y="7"/>
                    </a:lnTo>
                    <a:lnTo>
                      <a:pt x="0" y="0"/>
                    </a:lnTo>
                    <a:lnTo>
                      <a:pt x="0" y="15"/>
                    </a:lnTo>
                    <a:lnTo>
                      <a:pt x="21" y="22"/>
                    </a:lnTo>
                    <a:lnTo>
                      <a:pt x="41" y="32"/>
                    </a:lnTo>
                    <a:lnTo>
                      <a:pt x="60" y="44"/>
                    </a:lnTo>
                    <a:lnTo>
                      <a:pt x="76" y="57"/>
                    </a:lnTo>
                    <a:lnTo>
                      <a:pt x="88" y="70"/>
                    </a:lnTo>
                    <a:lnTo>
                      <a:pt x="92" y="76"/>
                    </a:lnTo>
                    <a:lnTo>
                      <a:pt x="94" y="84"/>
                    </a:lnTo>
                    <a:lnTo>
                      <a:pt x="97" y="91"/>
                    </a:lnTo>
                    <a:lnTo>
                      <a:pt x="97" y="97"/>
                    </a:lnTo>
                    <a:lnTo>
                      <a:pt x="94" y="103"/>
                    </a:lnTo>
                    <a:lnTo>
                      <a:pt x="90" y="111"/>
                    </a:lnTo>
                    <a:lnTo>
                      <a:pt x="81" y="115"/>
                    </a:lnTo>
                    <a:lnTo>
                      <a:pt x="70" y="118"/>
                    </a:lnTo>
                    <a:lnTo>
                      <a:pt x="59" y="120"/>
                    </a:lnTo>
                    <a:lnTo>
                      <a:pt x="48" y="120"/>
                    </a:lnTo>
                    <a:lnTo>
                      <a:pt x="23" y="117"/>
                    </a:lnTo>
                    <a:lnTo>
                      <a:pt x="0" y="11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79" name="Freeform 233">
                <a:extLst>
                  <a:ext uri="{FF2B5EF4-FFF2-40B4-BE49-F238E27FC236}">
                    <a16:creationId xmlns:a16="http://schemas.microsoft.com/office/drawing/2014/main" id="{EA6B785E-28FB-5CE8-923E-A8C83C09DC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791"/>
                <a:ext cx="16" cy="19"/>
              </a:xfrm>
              <a:custGeom>
                <a:avLst/>
                <a:gdLst>
                  <a:gd name="T0" fmla="*/ 0 w 48"/>
                  <a:gd name="T1" fmla="*/ 0 h 56"/>
                  <a:gd name="T2" fmla="*/ 0 w 48"/>
                  <a:gd name="T3" fmla="*/ 0 h 56"/>
                  <a:gd name="T4" fmla="*/ 0 w 48"/>
                  <a:gd name="T5" fmla="*/ 0 h 56"/>
                  <a:gd name="T6" fmla="*/ 0 w 48"/>
                  <a:gd name="T7" fmla="*/ 0 h 56"/>
                  <a:gd name="T8" fmla="*/ 0 w 48"/>
                  <a:gd name="T9" fmla="*/ 0 h 56"/>
                  <a:gd name="T10" fmla="*/ 0 w 48"/>
                  <a:gd name="T11" fmla="*/ 0 h 56"/>
                  <a:gd name="T12" fmla="*/ 0 w 48"/>
                  <a:gd name="T13" fmla="*/ 0 h 56"/>
                  <a:gd name="T14" fmla="*/ 0 w 48"/>
                  <a:gd name="T15" fmla="*/ 0 h 56"/>
                  <a:gd name="T16" fmla="*/ 0 w 48"/>
                  <a:gd name="T17" fmla="*/ 0 h 56"/>
                  <a:gd name="T18" fmla="*/ 0 w 48"/>
                  <a:gd name="T19" fmla="*/ 0 h 56"/>
                  <a:gd name="T20" fmla="*/ 0 w 48"/>
                  <a:gd name="T21" fmla="*/ 0 h 56"/>
                  <a:gd name="T22" fmla="*/ 0 w 48"/>
                  <a:gd name="T23" fmla="*/ 0 h 56"/>
                  <a:gd name="T24" fmla="*/ 0 w 48"/>
                  <a:gd name="T25" fmla="*/ 0 h 56"/>
                  <a:gd name="T26" fmla="*/ 0 w 48"/>
                  <a:gd name="T27" fmla="*/ 0 h 56"/>
                  <a:gd name="T28" fmla="*/ 0 w 48"/>
                  <a:gd name="T29" fmla="*/ 0 h 56"/>
                  <a:gd name="T30" fmla="*/ 0 w 48"/>
                  <a:gd name="T31" fmla="*/ 0 h 56"/>
                  <a:gd name="T32" fmla="*/ 0 w 48"/>
                  <a:gd name="T33" fmla="*/ 0 h 56"/>
                  <a:gd name="T34" fmla="*/ 0 w 48"/>
                  <a:gd name="T35" fmla="*/ 0 h 56"/>
                  <a:gd name="T36" fmla="*/ 0 w 48"/>
                  <a:gd name="T37" fmla="*/ 0 h 56"/>
                  <a:gd name="T38" fmla="*/ 0 w 48"/>
                  <a:gd name="T39" fmla="*/ 0 h 56"/>
                  <a:gd name="T40" fmla="*/ 0 w 48"/>
                  <a:gd name="T41" fmla="*/ 0 h 56"/>
                  <a:gd name="T42" fmla="*/ 0 w 48"/>
                  <a:gd name="T43" fmla="*/ 0 h 56"/>
                  <a:gd name="T44" fmla="*/ 0 w 48"/>
                  <a:gd name="T45" fmla="*/ 0 h 56"/>
                  <a:gd name="T46" fmla="*/ 0 w 48"/>
                  <a:gd name="T47" fmla="*/ 0 h 56"/>
                  <a:gd name="T48" fmla="*/ 0 w 48"/>
                  <a:gd name="T49" fmla="*/ 0 h 56"/>
                  <a:gd name="T50" fmla="*/ 0 w 48"/>
                  <a:gd name="T51" fmla="*/ 0 h 5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48"/>
                  <a:gd name="T79" fmla="*/ 0 h 56"/>
                  <a:gd name="T80" fmla="*/ 48 w 48"/>
                  <a:gd name="T81" fmla="*/ 56 h 5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48" h="56">
                    <a:moveTo>
                      <a:pt x="0" y="28"/>
                    </a:moveTo>
                    <a:lnTo>
                      <a:pt x="0" y="53"/>
                    </a:lnTo>
                    <a:lnTo>
                      <a:pt x="13" y="56"/>
                    </a:lnTo>
                    <a:lnTo>
                      <a:pt x="25" y="56"/>
                    </a:lnTo>
                    <a:lnTo>
                      <a:pt x="35" y="54"/>
                    </a:lnTo>
                    <a:lnTo>
                      <a:pt x="43" y="49"/>
                    </a:lnTo>
                    <a:lnTo>
                      <a:pt x="48" y="45"/>
                    </a:lnTo>
                    <a:lnTo>
                      <a:pt x="48" y="40"/>
                    </a:lnTo>
                    <a:lnTo>
                      <a:pt x="46" y="36"/>
                    </a:lnTo>
                    <a:lnTo>
                      <a:pt x="45" y="31"/>
                    </a:lnTo>
                    <a:lnTo>
                      <a:pt x="41" y="25"/>
                    </a:lnTo>
                    <a:lnTo>
                      <a:pt x="35" y="19"/>
                    </a:lnTo>
                    <a:lnTo>
                      <a:pt x="29" y="11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8" y="16"/>
                    </a:lnTo>
                    <a:lnTo>
                      <a:pt x="16" y="20"/>
                    </a:lnTo>
                    <a:lnTo>
                      <a:pt x="21" y="24"/>
                    </a:lnTo>
                    <a:lnTo>
                      <a:pt x="23" y="27"/>
                    </a:lnTo>
                    <a:lnTo>
                      <a:pt x="25" y="33"/>
                    </a:lnTo>
                    <a:lnTo>
                      <a:pt x="27" y="38"/>
                    </a:lnTo>
                    <a:lnTo>
                      <a:pt x="25" y="43"/>
                    </a:lnTo>
                    <a:lnTo>
                      <a:pt x="19" y="45"/>
                    </a:lnTo>
                    <a:lnTo>
                      <a:pt x="12" y="45"/>
                    </a:lnTo>
                    <a:lnTo>
                      <a:pt x="7" y="36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80" name="Freeform 234">
                <a:extLst>
                  <a:ext uri="{FF2B5EF4-FFF2-40B4-BE49-F238E27FC236}">
                    <a16:creationId xmlns:a16="http://schemas.microsoft.com/office/drawing/2014/main" id="{899144A2-90B2-99BD-EADF-F933EC749C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05" y="2778"/>
                <a:ext cx="37" cy="52"/>
              </a:xfrm>
              <a:custGeom>
                <a:avLst/>
                <a:gdLst>
                  <a:gd name="T0" fmla="*/ 0 w 110"/>
                  <a:gd name="T1" fmla="*/ 0 h 156"/>
                  <a:gd name="T2" fmla="*/ 0 w 110"/>
                  <a:gd name="T3" fmla="*/ 0 h 156"/>
                  <a:gd name="T4" fmla="*/ 0 w 110"/>
                  <a:gd name="T5" fmla="*/ 0 h 156"/>
                  <a:gd name="T6" fmla="*/ 0 w 110"/>
                  <a:gd name="T7" fmla="*/ 0 h 156"/>
                  <a:gd name="T8" fmla="*/ 0 w 110"/>
                  <a:gd name="T9" fmla="*/ 0 h 156"/>
                  <a:gd name="T10" fmla="*/ 0 w 110"/>
                  <a:gd name="T11" fmla="*/ 0 h 156"/>
                  <a:gd name="T12" fmla="*/ 0 w 110"/>
                  <a:gd name="T13" fmla="*/ 0 h 156"/>
                  <a:gd name="T14" fmla="*/ 0 w 110"/>
                  <a:gd name="T15" fmla="*/ 0 h 156"/>
                  <a:gd name="T16" fmla="*/ 0 w 110"/>
                  <a:gd name="T17" fmla="*/ 0 h 156"/>
                  <a:gd name="T18" fmla="*/ 0 w 110"/>
                  <a:gd name="T19" fmla="*/ 0 h 156"/>
                  <a:gd name="T20" fmla="*/ 0 w 110"/>
                  <a:gd name="T21" fmla="*/ 0 h 156"/>
                  <a:gd name="T22" fmla="*/ 0 w 110"/>
                  <a:gd name="T23" fmla="*/ 0 h 156"/>
                  <a:gd name="T24" fmla="*/ 0 w 110"/>
                  <a:gd name="T25" fmla="*/ 0 h 156"/>
                  <a:gd name="T26" fmla="*/ 0 w 110"/>
                  <a:gd name="T27" fmla="*/ 0 h 156"/>
                  <a:gd name="T28" fmla="*/ 0 w 110"/>
                  <a:gd name="T29" fmla="*/ 0 h 156"/>
                  <a:gd name="T30" fmla="*/ 0 w 110"/>
                  <a:gd name="T31" fmla="*/ 0 h 156"/>
                  <a:gd name="T32" fmla="*/ 0 w 110"/>
                  <a:gd name="T33" fmla="*/ 0 h 156"/>
                  <a:gd name="T34" fmla="*/ 0 w 110"/>
                  <a:gd name="T35" fmla="*/ 0 h 156"/>
                  <a:gd name="T36" fmla="*/ 0 w 110"/>
                  <a:gd name="T37" fmla="*/ 0 h 156"/>
                  <a:gd name="T38" fmla="*/ 0 w 110"/>
                  <a:gd name="T39" fmla="*/ 0 h 156"/>
                  <a:gd name="T40" fmla="*/ 0 w 110"/>
                  <a:gd name="T41" fmla="*/ 0 h 156"/>
                  <a:gd name="T42" fmla="*/ 0 w 110"/>
                  <a:gd name="T43" fmla="*/ 0 h 156"/>
                  <a:gd name="T44" fmla="*/ 0 w 110"/>
                  <a:gd name="T45" fmla="*/ 0 h 156"/>
                  <a:gd name="T46" fmla="*/ 0 w 110"/>
                  <a:gd name="T47" fmla="*/ 0 h 156"/>
                  <a:gd name="T48" fmla="*/ 0 w 110"/>
                  <a:gd name="T49" fmla="*/ 0 h 156"/>
                  <a:gd name="T50" fmla="*/ 0 w 110"/>
                  <a:gd name="T51" fmla="*/ 0 h 156"/>
                  <a:gd name="T52" fmla="*/ 0 w 110"/>
                  <a:gd name="T53" fmla="*/ 0 h 156"/>
                  <a:gd name="T54" fmla="*/ 0 w 110"/>
                  <a:gd name="T55" fmla="*/ 0 h 156"/>
                  <a:gd name="T56" fmla="*/ 0 w 110"/>
                  <a:gd name="T57" fmla="*/ 0 h 156"/>
                  <a:gd name="T58" fmla="*/ 0 w 110"/>
                  <a:gd name="T59" fmla="*/ 0 h 156"/>
                  <a:gd name="T60" fmla="*/ 0 w 110"/>
                  <a:gd name="T61" fmla="*/ 0 h 156"/>
                  <a:gd name="T62" fmla="*/ 0 w 110"/>
                  <a:gd name="T63" fmla="*/ 0 h 156"/>
                  <a:gd name="T64" fmla="*/ 0 w 110"/>
                  <a:gd name="T65" fmla="*/ 0 h 156"/>
                  <a:gd name="T66" fmla="*/ 0 w 110"/>
                  <a:gd name="T67" fmla="*/ 0 h 15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10"/>
                  <a:gd name="T103" fmla="*/ 0 h 156"/>
                  <a:gd name="T104" fmla="*/ 110 w 110"/>
                  <a:gd name="T105" fmla="*/ 156 h 15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10" h="156">
                    <a:moveTo>
                      <a:pt x="110" y="21"/>
                    </a:moveTo>
                    <a:lnTo>
                      <a:pt x="110" y="6"/>
                    </a:lnTo>
                    <a:lnTo>
                      <a:pt x="88" y="1"/>
                    </a:lnTo>
                    <a:lnTo>
                      <a:pt x="65" y="0"/>
                    </a:lnTo>
                    <a:lnTo>
                      <a:pt x="46" y="1"/>
                    </a:lnTo>
                    <a:lnTo>
                      <a:pt x="29" y="6"/>
                    </a:lnTo>
                    <a:lnTo>
                      <a:pt x="15" y="14"/>
                    </a:lnTo>
                    <a:lnTo>
                      <a:pt x="5" y="27"/>
                    </a:lnTo>
                    <a:lnTo>
                      <a:pt x="2" y="34"/>
                    </a:lnTo>
                    <a:lnTo>
                      <a:pt x="0" y="44"/>
                    </a:lnTo>
                    <a:lnTo>
                      <a:pt x="0" y="54"/>
                    </a:lnTo>
                    <a:lnTo>
                      <a:pt x="2" y="65"/>
                    </a:lnTo>
                    <a:lnTo>
                      <a:pt x="5" y="75"/>
                    </a:lnTo>
                    <a:lnTo>
                      <a:pt x="13" y="86"/>
                    </a:lnTo>
                    <a:lnTo>
                      <a:pt x="23" y="97"/>
                    </a:lnTo>
                    <a:lnTo>
                      <a:pt x="36" y="108"/>
                    </a:lnTo>
                    <a:lnTo>
                      <a:pt x="52" y="121"/>
                    </a:lnTo>
                    <a:lnTo>
                      <a:pt x="69" y="133"/>
                    </a:lnTo>
                    <a:lnTo>
                      <a:pt x="89" y="144"/>
                    </a:lnTo>
                    <a:lnTo>
                      <a:pt x="110" y="156"/>
                    </a:lnTo>
                    <a:lnTo>
                      <a:pt x="110" y="149"/>
                    </a:lnTo>
                    <a:lnTo>
                      <a:pt x="83" y="133"/>
                    </a:lnTo>
                    <a:lnTo>
                      <a:pt x="59" y="116"/>
                    </a:lnTo>
                    <a:lnTo>
                      <a:pt x="40" y="97"/>
                    </a:lnTo>
                    <a:lnTo>
                      <a:pt x="31" y="87"/>
                    </a:lnTo>
                    <a:lnTo>
                      <a:pt x="24" y="77"/>
                    </a:lnTo>
                    <a:lnTo>
                      <a:pt x="26" y="81"/>
                    </a:lnTo>
                    <a:lnTo>
                      <a:pt x="32" y="86"/>
                    </a:lnTo>
                    <a:lnTo>
                      <a:pt x="40" y="92"/>
                    </a:lnTo>
                    <a:lnTo>
                      <a:pt x="51" y="98"/>
                    </a:lnTo>
                    <a:lnTo>
                      <a:pt x="64" y="106"/>
                    </a:lnTo>
                    <a:lnTo>
                      <a:pt x="78" y="112"/>
                    </a:lnTo>
                    <a:lnTo>
                      <a:pt x="110" y="123"/>
                    </a:lnTo>
                    <a:lnTo>
                      <a:pt x="110" y="117"/>
                    </a:lnTo>
                    <a:lnTo>
                      <a:pt x="85" y="108"/>
                    </a:lnTo>
                    <a:lnTo>
                      <a:pt x="63" y="98"/>
                    </a:lnTo>
                    <a:lnTo>
                      <a:pt x="45" y="87"/>
                    </a:lnTo>
                    <a:lnTo>
                      <a:pt x="36" y="82"/>
                    </a:lnTo>
                    <a:lnTo>
                      <a:pt x="30" y="77"/>
                    </a:lnTo>
                    <a:lnTo>
                      <a:pt x="27" y="67"/>
                    </a:lnTo>
                    <a:lnTo>
                      <a:pt x="26" y="60"/>
                    </a:lnTo>
                    <a:lnTo>
                      <a:pt x="26" y="53"/>
                    </a:lnTo>
                    <a:lnTo>
                      <a:pt x="29" y="48"/>
                    </a:lnTo>
                    <a:lnTo>
                      <a:pt x="36" y="40"/>
                    </a:lnTo>
                    <a:lnTo>
                      <a:pt x="48" y="38"/>
                    </a:lnTo>
                    <a:lnTo>
                      <a:pt x="63" y="38"/>
                    </a:lnTo>
                    <a:lnTo>
                      <a:pt x="79" y="40"/>
                    </a:lnTo>
                    <a:lnTo>
                      <a:pt x="95" y="45"/>
                    </a:lnTo>
                    <a:lnTo>
                      <a:pt x="110" y="51"/>
                    </a:lnTo>
                    <a:lnTo>
                      <a:pt x="110" y="39"/>
                    </a:lnTo>
                    <a:lnTo>
                      <a:pt x="96" y="35"/>
                    </a:lnTo>
                    <a:lnTo>
                      <a:pt x="84" y="33"/>
                    </a:lnTo>
                    <a:lnTo>
                      <a:pt x="63" y="29"/>
                    </a:lnTo>
                    <a:lnTo>
                      <a:pt x="47" y="30"/>
                    </a:lnTo>
                    <a:lnTo>
                      <a:pt x="34" y="34"/>
                    </a:lnTo>
                    <a:lnTo>
                      <a:pt x="25" y="40"/>
                    </a:lnTo>
                    <a:lnTo>
                      <a:pt x="19" y="49"/>
                    </a:lnTo>
                    <a:lnTo>
                      <a:pt x="16" y="59"/>
                    </a:lnTo>
                    <a:lnTo>
                      <a:pt x="15" y="71"/>
                    </a:lnTo>
                    <a:lnTo>
                      <a:pt x="13" y="60"/>
                    </a:lnTo>
                    <a:lnTo>
                      <a:pt x="11" y="50"/>
                    </a:lnTo>
                    <a:lnTo>
                      <a:pt x="13" y="42"/>
                    </a:lnTo>
                    <a:lnTo>
                      <a:pt x="14" y="34"/>
                    </a:lnTo>
                    <a:lnTo>
                      <a:pt x="23" y="22"/>
                    </a:lnTo>
                    <a:lnTo>
                      <a:pt x="35" y="14"/>
                    </a:lnTo>
                    <a:lnTo>
                      <a:pt x="51" y="12"/>
                    </a:lnTo>
                    <a:lnTo>
                      <a:pt x="69" y="12"/>
                    </a:lnTo>
                    <a:lnTo>
                      <a:pt x="89" y="14"/>
                    </a:lnTo>
                    <a:lnTo>
                      <a:pt x="110" y="2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81" name="Freeform 235">
                <a:extLst>
                  <a:ext uri="{FF2B5EF4-FFF2-40B4-BE49-F238E27FC236}">
                    <a16:creationId xmlns:a16="http://schemas.microsoft.com/office/drawing/2014/main" id="{01C12EC5-73AA-7B70-3C3A-BBE705AD38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27" y="2797"/>
                <a:ext cx="15" cy="12"/>
              </a:xfrm>
              <a:custGeom>
                <a:avLst/>
                <a:gdLst>
                  <a:gd name="T0" fmla="*/ 0 w 45"/>
                  <a:gd name="T1" fmla="*/ 0 h 34"/>
                  <a:gd name="T2" fmla="*/ 0 w 45"/>
                  <a:gd name="T3" fmla="*/ 0 h 34"/>
                  <a:gd name="T4" fmla="*/ 0 w 45"/>
                  <a:gd name="T5" fmla="*/ 0 h 34"/>
                  <a:gd name="T6" fmla="*/ 0 w 45"/>
                  <a:gd name="T7" fmla="*/ 0 h 34"/>
                  <a:gd name="T8" fmla="*/ 0 w 45"/>
                  <a:gd name="T9" fmla="*/ 0 h 34"/>
                  <a:gd name="T10" fmla="*/ 0 w 45"/>
                  <a:gd name="T11" fmla="*/ 0 h 34"/>
                  <a:gd name="T12" fmla="*/ 0 w 45"/>
                  <a:gd name="T13" fmla="*/ 0 h 34"/>
                  <a:gd name="T14" fmla="*/ 0 w 45"/>
                  <a:gd name="T15" fmla="*/ 0 h 34"/>
                  <a:gd name="T16" fmla="*/ 0 w 45"/>
                  <a:gd name="T17" fmla="*/ 0 h 34"/>
                  <a:gd name="T18" fmla="*/ 0 w 45"/>
                  <a:gd name="T19" fmla="*/ 0 h 34"/>
                  <a:gd name="T20" fmla="*/ 0 w 45"/>
                  <a:gd name="T21" fmla="*/ 0 h 34"/>
                  <a:gd name="T22" fmla="*/ 0 w 45"/>
                  <a:gd name="T23" fmla="*/ 0 h 3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45"/>
                  <a:gd name="T37" fmla="*/ 0 h 34"/>
                  <a:gd name="T38" fmla="*/ 45 w 45"/>
                  <a:gd name="T39" fmla="*/ 34 h 34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45" h="34">
                    <a:moveTo>
                      <a:pt x="45" y="34"/>
                    </a:moveTo>
                    <a:lnTo>
                      <a:pt x="45" y="9"/>
                    </a:lnTo>
                    <a:lnTo>
                      <a:pt x="35" y="3"/>
                    </a:lnTo>
                    <a:lnTo>
                      <a:pt x="23" y="0"/>
                    </a:lnTo>
                    <a:lnTo>
                      <a:pt x="12" y="0"/>
                    </a:lnTo>
                    <a:lnTo>
                      <a:pt x="0" y="1"/>
                    </a:lnTo>
                    <a:lnTo>
                      <a:pt x="0" y="7"/>
                    </a:lnTo>
                    <a:lnTo>
                      <a:pt x="3" y="12"/>
                    </a:lnTo>
                    <a:lnTo>
                      <a:pt x="7" y="18"/>
                    </a:lnTo>
                    <a:lnTo>
                      <a:pt x="13" y="22"/>
                    </a:lnTo>
                    <a:lnTo>
                      <a:pt x="27" y="29"/>
                    </a:lnTo>
                    <a:lnTo>
                      <a:pt x="45" y="3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82" name="Freeform 236">
                <a:extLst>
                  <a:ext uri="{FF2B5EF4-FFF2-40B4-BE49-F238E27FC236}">
                    <a16:creationId xmlns:a16="http://schemas.microsoft.com/office/drawing/2014/main" id="{C8AC6629-BD7C-E2B4-8005-2F4E76470D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6" y="2839"/>
                <a:ext cx="56" cy="40"/>
              </a:xfrm>
              <a:custGeom>
                <a:avLst/>
                <a:gdLst>
                  <a:gd name="T0" fmla="*/ 0 w 168"/>
                  <a:gd name="T1" fmla="*/ 0 h 119"/>
                  <a:gd name="T2" fmla="*/ 0 w 168"/>
                  <a:gd name="T3" fmla="*/ 0 h 119"/>
                  <a:gd name="T4" fmla="*/ 0 w 168"/>
                  <a:gd name="T5" fmla="*/ 0 h 119"/>
                  <a:gd name="T6" fmla="*/ 0 w 168"/>
                  <a:gd name="T7" fmla="*/ 0 h 119"/>
                  <a:gd name="T8" fmla="*/ 0 w 168"/>
                  <a:gd name="T9" fmla="*/ 0 h 119"/>
                  <a:gd name="T10" fmla="*/ 0 w 168"/>
                  <a:gd name="T11" fmla="*/ 0 h 119"/>
                  <a:gd name="T12" fmla="*/ 0 w 168"/>
                  <a:gd name="T13" fmla="*/ 0 h 119"/>
                  <a:gd name="T14" fmla="*/ 0 w 168"/>
                  <a:gd name="T15" fmla="*/ 0 h 119"/>
                  <a:gd name="T16" fmla="*/ 0 w 168"/>
                  <a:gd name="T17" fmla="*/ 0 h 119"/>
                  <a:gd name="T18" fmla="*/ 0 w 168"/>
                  <a:gd name="T19" fmla="*/ 0 h 119"/>
                  <a:gd name="T20" fmla="*/ 0 w 168"/>
                  <a:gd name="T21" fmla="*/ 0 h 119"/>
                  <a:gd name="T22" fmla="*/ 0 w 168"/>
                  <a:gd name="T23" fmla="*/ 0 h 119"/>
                  <a:gd name="T24" fmla="*/ 0 w 168"/>
                  <a:gd name="T25" fmla="*/ 0 h 119"/>
                  <a:gd name="T26" fmla="*/ 0 w 168"/>
                  <a:gd name="T27" fmla="*/ 0 h 119"/>
                  <a:gd name="T28" fmla="*/ 0 w 168"/>
                  <a:gd name="T29" fmla="*/ 0 h 119"/>
                  <a:gd name="T30" fmla="*/ 0 w 168"/>
                  <a:gd name="T31" fmla="*/ 0 h 119"/>
                  <a:gd name="T32" fmla="*/ 0 w 168"/>
                  <a:gd name="T33" fmla="*/ 0 h 119"/>
                  <a:gd name="T34" fmla="*/ 0 w 168"/>
                  <a:gd name="T35" fmla="*/ 0 h 119"/>
                  <a:gd name="T36" fmla="*/ 0 w 168"/>
                  <a:gd name="T37" fmla="*/ 0 h 119"/>
                  <a:gd name="T38" fmla="*/ 0 w 168"/>
                  <a:gd name="T39" fmla="*/ 0 h 119"/>
                  <a:gd name="T40" fmla="*/ 0 w 168"/>
                  <a:gd name="T41" fmla="*/ 0 h 119"/>
                  <a:gd name="T42" fmla="*/ 0 w 168"/>
                  <a:gd name="T43" fmla="*/ 0 h 119"/>
                  <a:gd name="T44" fmla="*/ 0 w 168"/>
                  <a:gd name="T45" fmla="*/ 0 h 119"/>
                  <a:gd name="T46" fmla="*/ 0 w 168"/>
                  <a:gd name="T47" fmla="*/ 0 h 119"/>
                  <a:gd name="T48" fmla="*/ 0 w 168"/>
                  <a:gd name="T49" fmla="*/ 0 h 119"/>
                  <a:gd name="T50" fmla="*/ 0 w 168"/>
                  <a:gd name="T51" fmla="*/ 0 h 119"/>
                  <a:gd name="T52" fmla="*/ 0 w 168"/>
                  <a:gd name="T53" fmla="*/ 0 h 119"/>
                  <a:gd name="T54" fmla="*/ 0 w 168"/>
                  <a:gd name="T55" fmla="*/ 0 h 119"/>
                  <a:gd name="T56" fmla="*/ 0 w 168"/>
                  <a:gd name="T57" fmla="*/ 0 h 119"/>
                  <a:gd name="T58" fmla="*/ 0 w 168"/>
                  <a:gd name="T59" fmla="*/ 0 h 119"/>
                  <a:gd name="T60" fmla="*/ 0 w 168"/>
                  <a:gd name="T61" fmla="*/ 0 h 119"/>
                  <a:gd name="T62" fmla="*/ 0 w 168"/>
                  <a:gd name="T63" fmla="*/ 0 h 119"/>
                  <a:gd name="T64" fmla="*/ 0 w 168"/>
                  <a:gd name="T65" fmla="*/ 0 h 119"/>
                  <a:gd name="T66" fmla="*/ 0 w 168"/>
                  <a:gd name="T67" fmla="*/ 0 h 119"/>
                  <a:gd name="T68" fmla="*/ 0 w 168"/>
                  <a:gd name="T69" fmla="*/ 0 h 119"/>
                  <a:gd name="T70" fmla="*/ 0 w 168"/>
                  <a:gd name="T71" fmla="*/ 0 h 119"/>
                  <a:gd name="T72" fmla="*/ 0 w 168"/>
                  <a:gd name="T73" fmla="*/ 0 h 119"/>
                  <a:gd name="T74" fmla="*/ 0 w 168"/>
                  <a:gd name="T75" fmla="*/ 0 h 119"/>
                  <a:gd name="T76" fmla="*/ 0 w 168"/>
                  <a:gd name="T77" fmla="*/ 0 h 119"/>
                  <a:gd name="T78" fmla="*/ 0 w 168"/>
                  <a:gd name="T79" fmla="*/ 0 h 119"/>
                  <a:gd name="T80" fmla="*/ 0 w 168"/>
                  <a:gd name="T81" fmla="*/ 0 h 119"/>
                  <a:gd name="T82" fmla="*/ 0 w 168"/>
                  <a:gd name="T83" fmla="*/ 0 h 119"/>
                  <a:gd name="T84" fmla="*/ 0 w 168"/>
                  <a:gd name="T85" fmla="*/ 0 h 119"/>
                  <a:gd name="T86" fmla="*/ 0 w 168"/>
                  <a:gd name="T87" fmla="*/ 0 h 119"/>
                  <a:gd name="T88" fmla="*/ 0 w 168"/>
                  <a:gd name="T89" fmla="*/ 0 h 119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68"/>
                  <a:gd name="T136" fmla="*/ 0 h 119"/>
                  <a:gd name="T137" fmla="*/ 168 w 168"/>
                  <a:gd name="T138" fmla="*/ 119 h 119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68" h="119">
                    <a:moveTo>
                      <a:pt x="168" y="16"/>
                    </a:moveTo>
                    <a:lnTo>
                      <a:pt x="168" y="3"/>
                    </a:lnTo>
                    <a:lnTo>
                      <a:pt x="139" y="1"/>
                    </a:lnTo>
                    <a:lnTo>
                      <a:pt x="110" y="0"/>
                    </a:lnTo>
                    <a:lnTo>
                      <a:pt x="81" y="2"/>
                    </a:lnTo>
                    <a:lnTo>
                      <a:pt x="54" y="8"/>
                    </a:lnTo>
                    <a:lnTo>
                      <a:pt x="30" y="17"/>
                    </a:lnTo>
                    <a:lnTo>
                      <a:pt x="20" y="23"/>
                    </a:lnTo>
                    <a:lnTo>
                      <a:pt x="12" y="29"/>
                    </a:lnTo>
                    <a:lnTo>
                      <a:pt x="6" y="37"/>
                    </a:lnTo>
                    <a:lnTo>
                      <a:pt x="2" y="44"/>
                    </a:lnTo>
                    <a:lnTo>
                      <a:pt x="0" y="53"/>
                    </a:lnTo>
                    <a:lnTo>
                      <a:pt x="0" y="63"/>
                    </a:lnTo>
                    <a:lnTo>
                      <a:pt x="2" y="71"/>
                    </a:lnTo>
                    <a:lnTo>
                      <a:pt x="6" y="80"/>
                    </a:lnTo>
                    <a:lnTo>
                      <a:pt x="11" y="86"/>
                    </a:lnTo>
                    <a:lnTo>
                      <a:pt x="17" y="92"/>
                    </a:lnTo>
                    <a:lnTo>
                      <a:pt x="33" y="103"/>
                    </a:lnTo>
                    <a:lnTo>
                      <a:pt x="54" y="111"/>
                    </a:lnTo>
                    <a:lnTo>
                      <a:pt x="78" y="116"/>
                    </a:lnTo>
                    <a:lnTo>
                      <a:pt x="106" y="118"/>
                    </a:lnTo>
                    <a:lnTo>
                      <a:pt x="136" y="119"/>
                    </a:lnTo>
                    <a:lnTo>
                      <a:pt x="168" y="118"/>
                    </a:lnTo>
                    <a:lnTo>
                      <a:pt x="168" y="103"/>
                    </a:lnTo>
                    <a:lnTo>
                      <a:pt x="132" y="105"/>
                    </a:lnTo>
                    <a:lnTo>
                      <a:pt x="99" y="103"/>
                    </a:lnTo>
                    <a:lnTo>
                      <a:pt x="69" y="101"/>
                    </a:lnTo>
                    <a:lnTo>
                      <a:pt x="56" y="98"/>
                    </a:lnTo>
                    <a:lnTo>
                      <a:pt x="45" y="95"/>
                    </a:lnTo>
                    <a:lnTo>
                      <a:pt x="34" y="91"/>
                    </a:lnTo>
                    <a:lnTo>
                      <a:pt x="25" y="85"/>
                    </a:lnTo>
                    <a:lnTo>
                      <a:pt x="19" y="80"/>
                    </a:lnTo>
                    <a:lnTo>
                      <a:pt x="14" y="72"/>
                    </a:lnTo>
                    <a:lnTo>
                      <a:pt x="12" y="64"/>
                    </a:lnTo>
                    <a:lnTo>
                      <a:pt x="12" y="55"/>
                    </a:lnTo>
                    <a:lnTo>
                      <a:pt x="13" y="44"/>
                    </a:lnTo>
                    <a:lnTo>
                      <a:pt x="18" y="33"/>
                    </a:lnTo>
                    <a:lnTo>
                      <a:pt x="34" y="23"/>
                    </a:lnTo>
                    <a:lnTo>
                      <a:pt x="52" y="16"/>
                    </a:lnTo>
                    <a:lnTo>
                      <a:pt x="72" y="11"/>
                    </a:lnTo>
                    <a:lnTo>
                      <a:pt x="92" y="8"/>
                    </a:lnTo>
                    <a:lnTo>
                      <a:pt x="112" y="8"/>
                    </a:lnTo>
                    <a:lnTo>
                      <a:pt x="132" y="9"/>
                    </a:lnTo>
                    <a:lnTo>
                      <a:pt x="150" y="12"/>
                    </a:lnTo>
                    <a:lnTo>
                      <a:pt x="16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83" name="Freeform 237">
                <a:extLst>
                  <a:ext uri="{FF2B5EF4-FFF2-40B4-BE49-F238E27FC236}">
                    <a16:creationId xmlns:a16="http://schemas.microsoft.com/office/drawing/2014/main" id="{1AF0FF82-F511-7C4B-2315-4F7D94F0EB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7" y="2845"/>
                <a:ext cx="45" cy="25"/>
              </a:xfrm>
              <a:custGeom>
                <a:avLst/>
                <a:gdLst>
                  <a:gd name="T0" fmla="*/ 0 w 134"/>
                  <a:gd name="T1" fmla="*/ 0 h 74"/>
                  <a:gd name="T2" fmla="*/ 0 w 134"/>
                  <a:gd name="T3" fmla="*/ 0 h 74"/>
                  <a:gd name="T4" fmla="*/ 0 w 134"/>
                  <a:gd name="T5" fmla="*/ 0 h 74"/>
                  <a:gd name="T6" fmla="*/ 0 w 134"/>
                  <a:gd name="T7" fmla="*/ 0 h 74"/>
                  <a:gd name="T8" fmla="*/ 0 w 134"/>
                  <a:gd name="T9" fmla="*/ 0 h 74"/>
                  <a:gd name="T10" fmla="*/ 0 w 134"/>
                  <a:gd name="T11" fmla="*/ 0 h 74"/>
                  <a:gd name="T12" fmla="*/ 0 w 134"/>
                  <a:gd name="T13" fmla="*/ 0 h 74"/>
                  <a:gd name="T14" fmla="*/ 0 w 134"/>
                  <a:gd name="T15" fmla="*/ 0 h 74"/>
                  <a:gd name="T16" fmla="*/ 0 w 134"/>
                  <a:gd name="T17" fmla="*/ 0 h 74"/>
                  <a:gd name="T18" fmla="*/ 0 w 134"/>
                  <a:gd name="T19" fmla="*/ 0 h 74"/>
                  <a:gd name="T20" fmla="*/ 0 w 134"/>
                  <a:gd name="T21" fmla="*/ 0 h 74"/>
                  <a:gd name="T22" fmla="*/ 0 w 134"/>
                  <a:gd name="T23" fmla="*/ 0 h 74"/>
                  <a:gd name="T24" fmla="*/ 0 w 134"/>
                  <a:gd name="T25" fmla="*/ 0 h 74"/>
                  <a:gd name="T26" fmla="*/ 0 w 134"/>
                  <a:gd name="T27" fmla="*/ 0 h 74"/>
                  <a:gd name="T28" fmla="*/ 0 w 134"/>
                  <a:gd name="T29" fmla="*/ 0 h 74"/>
                  <a:gd name="T30" fmla="*/ 0 w 134"/>
                  <a:gd name="T31" fmla="*/ 0 h 74"/>
                  <a:gd name="T32" fmla="*/ 0 w 134"/>
                  <a:gd name="T33" fmla="*/ 0 h 74"/>
                  <a:gd name="T34" fmla="*/ 0 w 134"/>
                  <a:gd name="T35" fmla="*/ 0 h 74"/>
                  <a:gd name="T36" fmla="*/ 0 w 134"/>
                  <a:gd name="T37" fmla="*/ 0 h 74"/>
                  <a:gd name="T38" fmla="*/ 0 w 134"/>
                  <a:gd name="T39" fmla="*/ 0 h 74"/>
                  <a:gd name="T40" fmla="*/ 0 w 134"/>
                  <a:gd name="T41" fmla="*/ 0 h 74"/>
                  <a:gd name="T42" fmla="*/ 0 w 134"/>
                  <a:gd name="T43" fmla="*/ 0 h 74"/>
                  <a:gd name="T44" fmla="*/ 0 w 134"/>
                  <a:gd name="T45" fmla="*/ 0 h 74"/>
                  <a:gd name="T46" fmla="*/ 0 w 134"/>
                  <a:gd name="T47" fmla="*/ 0 h 74"/>
                  <a:gd name="T48" fmla="*/ 0 w 134"/>
                  <a:gd name="T49" fmla="*/ 0 h 74"/>
                  <a:gd name="T50" fmla="*/ 0 w 134"/>
                  <a:gd name="T51" fmla="*/ 0 h 74"/>
                  <a:gd name="T52" fmla="*/ 0 w 134"/>
                  <a:gd name="T53" fmla="*/ 0 h 74"/>
                  <a:gd name="T54" fmla="*/ 0 w 134"/>
                  <a:gd name="T55" fmla="*/ 0 h 74"/>
                  <a:gd name="T56" fmla="*/ 0 w 134"/>
                  <a:gd name="T57" fmla="*/ 0 h 74"/>
                  <a:gd name="T58" fmla="*/ 0 w 134"/>
                  <a:gd name="T59" fmla="*/ 0 h 74"/>
                  <a:gd name="T60" fmla="*/ 0 w 134"/>
                  <a:gd name="T61" fmla="*/ 0 h 74"/>
                  <a:gd name="T62" fmla="*/ 0 w 134"/>
                  <a:gd name="T63" fmla="*/ 0 h 74"/>
                  <a:gd name="T64" fmla="*/ 0 w 134"/>
                  <a:gd name="T65" fmla="*/ 0 h 74"/>
                  <a:gd name="T66" fmla="*/ 0 w 134"/>
                  <a:gd name="T67" fmla="*/ 0 h 74"/>
                  <a:gd name="T68" fmla="*/ 0 w 134"/>
                  <a:gd name="T69" fmla="*/ 0 h 74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34"/>
                  <a:gd name="T106" fmla="*/ 0 h 74"/>
                  <a:gd name="T107" fmla="*/ 134 w 134"/>
                  <a:gd name="T108" fmla="*/ 74 h 74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34" h="74">
                    <a:moveTo>
                      <a:pt x="134" y="32"/>
                    </a:moveTo>
                    <a:lnTo>
                      <a:pt x="134" y="21"/>
                    </a:lnTo>
                    <a:lnTo>
                      <a:pt x="130" y="17"/>
                    </a:lnTo>
                    <a:lnTo>
                      <a:pt x="123" y="14"/>
                    </a:lnTo>
                    <a:lnTo>
                      <a:pt x="114" y="10"/>
                    </a:lnTo>
                    <a:lnTo>
                      <a:pt x="103" y="8"/>
                    </a:lnTo>
                    <a:lnTo>
                      <a:pt x="86" y="4"/>
                    </a:lnTo>
                    <a:lnTo>
                      <a:pt x="71" y="1"/>
                    </a:lnTo>
                    <a:lnTo>
                      <a:pt x="56" y="0"/>
                    </a:lnTo>
                    <a:lnTo>
                      <a:pt x="44" y="1"/>
                    </a:lnTo>
                    <a:lnTo>
                      <a:pt x="32" y="4"/>
                    </a:lnTo>
                    <a:lnTo>
                      <a:pt x="22" y="8"/>
                    </a:lnTo>
                    <a:lnTo>
                      <a:pt x="13" y="14"/>
                    </a:lnTo>
                    <a:lnTo>
                      <a:pt x="6" y="21"/>
                    </a:lnTo>
                    <a:lnTo>
                      <a:pt x="2" y="29"/>
                    </a:lnTo>
                    <a:lnTo>
                      <a:pt x="0" y="36"/>
                    </a:lnTo>
                    <a:lnTo>
                      <a:pt x="0" y="43"/>
                    </a:lnTo>
                    <a:lnTo>
                      <a:pt x="4" y="50"/>
                    </a:lnTo>
                    <a:lnTo>
                      <a:pt x="8" y="54"/>
                    </a:lnTo>
                    <a:lnTo>
                      <a:pt x="15" y="59"/>
                    </a:lnTo>
                    <a:lnTo>
                      <a:pt x="23" y="63"/>
                    </a:lnTo>
                    <a:lnTo>
                      <a:pt x="33" y="67"/>
                    </a:lnTo>
                    <a:lnTo>
                      <a:pt x="55" y="72"/>
                    </a:lnTo>
                    <a:lnTo>
                      <a:pt x="81" y="74"/>
                    </a:lnTo>
                    <a:lnTo>
                      <a:pt x="108" y="73"/>
                    </a:lnTo>
                    <a:lnTo>
                      <a:pt x="134" y="71"/>
                    </a:lnTo>
                    <a:lnTo>
                      <a:pt x="134" y="52"/>
                    </a:lnTo>
                    <a:lnTo>
                      <a:pt x="118" y="54"/>
                    </a:lnTo>
                    <a:lnTo>
                      <a:pt x="103" y="57"/>
                    </a:lnTo>
                    <a:lnTo>
                      <a:pt x="77" y="58"/>
                    </a:lnTo>
                    <a:lnTo>
                      <a:pt x="55" y="57"/>
                    </a:lnTo>
                    <a:lnTo>
                      <a:pt x="39" y="53"/>
                    </a:lnTo>
                    <a:lnTo>
                      <a:pt x="27" y="47"/>
                    </a:lnTo>
                    <a:lnTo>
                      <a:pt x="20" y="41"/>
                    </a:lnTo>
                    <a:lnTo>
                      <a:pt x="16" y="33"/>
                    </a:lnTo>
                    <a:lnTo>
                      <a:pt x="15" y="26"/>
                    </a:lnTo>
                    <a:lnTo>
                      <a:pt x="18" y="20"/>
                    </a:lnTo>
                    <a:lnTo>
                      <a:pt x="24" y="14"/>
                    </a:lnTo>
                    <a:lnTo>
                      <a:pt x="34" y="9"/>
                    </a:lnTo>
                    <a:lnTo>
                      <a:pt x="45" y="6"/>
                    </a:lnTo>
                    <a:lnTo>
                      <a:pt x="60" y="6"/>
                    </a:lnTo>
                    <a:lnTo>
                      <a:pt x="77" y="10"/>
                    </a:lnTo>
                    <a:lnTo>
                      <a:pt x="97" y="16"/>
                    </a:lnTo>
                    <a:lnTo>
                      <a:pt x="116" y="26"/>
                    </a:lnTo>
                    <a:lnTo>
                      <a:pt x="120" y="30"/>
                    </a:lnTo>
                    <a:lnTo>
                      <a:pt x="120" y="32"/>
                    </a:lnTo>
                    <a:lnTo>
                      <a:pt x="119" y="35"/>
                    </a:lnTo>
                    <a:lnTo>
                      <a:pt x="115" y="36"/>
                    </a:lnTo>
                    <a:lnTo>
                      <a:pt x="107" y="40"/>
                    </a:lnTo>
                    <a:lnTo>
                      <a:pt x="97" y="41"/>
                    </a:lnTo>
                    <a:lnTo>
                      <a:pt x="98" y="37"/>
                    </a:lnTo>
                    <a:lnTo>
                      <a:pt x="97" y="33"/>
                    </a:lnTo>
                    <a:lnTo>
                      <a:pt x="96" y="27"/>
                    </a:lnTo>
                    <a:lnTo>
                      <a:pt x="81" y="24"/>
                    </a:lnTo>
                    <a:lnTo>
                      <a:pt x="66" y="21"/>
                    </a:lnTo>
                    <a:lnTo>
                      <a:pt x="59" y="21"/>
                    </a:lnTo>
                    <a:lnTo>
                      <a:pt x="53" y="22"/>
                    </a:lnTo>
                    <a:lnTo>
                      <a:pt x="49" y="26"/>
                    </a:lnTo>
                    <a:lnTo>
                      <a:pt x="47" y="31"/>
                    </a:lnTo>
                    <a:lnTo>
                      <a:pt x="45" y="36"/>
                    </a:lnTo>
                    <a:lnTo>
                      <a:pt x="48" y="40"/>
                    </a:lnTo>
                    <a:lnTo>
                      <a:pt x="50" y="43"/>
                    </a:lnTo>
                    <a:lnTo>
                      <a:pt x="55" y="46"/>
                    </a:lnTo>
                    <a:lnTo>
                      <a:pt x="67" y="48"/>
                    </a:lnTo>
                    <a:lnTo>
                      <a:pt x="82" y="48"/>
                    </a:lnTo>
                    <a:lnTo>
                      <a:pt x="97" y="47"/>
                    </a:lnTo>
                    <a:lnTo>
                      <a:pt x="113" y="43"/>
                    </a:lnTo>
                    <a:lnTo>
                      <a:pt x="125" y="38"/>
                    </a:lnTo>
                    <a:lnTo>
                      <a:pt x="130" y="36"/>
                    </a:lnTo>
                    <a:lnTo>
                      <a:pt x="134" y="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84" name="Freeform 238">
                <a:extLst>
                  <a:ext uri="{FF2B5EF4-FFF2-40B4-BE49-F238E27FC236}">
                    <a16:creationId xmlns:a16="http://schemas.microsoft.com/office/drawing/2014/main" id="{AF16B7BF-491B-7FDA-AD35-0937A014EE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03" y="2871"/>
                <a:ext cx="76" cy="45"/>
              </a:xfrm>
              <a:custGeom>
                <a:avLst/>
                <a:gdLst>
                  <a:gd name="T0" fmla="*/ 0 w 230"/>
                  <a:gd name="T1" fmla="*/ 0 h 133"/>
                  <a:gd name="T2" fmla="*/ 0 w 230"/>
                  <a:gd name="T3" fmla="*/ 0 h 133"/>
                  <a:gd name="T4" fmla="*/ 0 w 230"/>
                  <a:gd name="T5" fmla="*/ 0 h 133"/>
                  <a:gd name="T6" fmla="*/ 0 w 230"/>
                  <a:gd name="T7" fmla="*/ 0 h 133"/>
                  <a:gd name="T8" fmla="*/ 0 w 230"/>
                  <a:gd name="T9" fmla="*/ 0 h 133"/>
                  <a:gd name="T10" fmla="*/ 0 w 230"/>
                  <a:gd name="T11" fmla="*/ 0 h 133"/>
                  <a:gd name="T12" fmla="*/ 0 w 230"/>
                  <a:gd name="T13" fmla="*/ 0 h 133"/>
                  <a:gd name="T14" fmla="*/ 0 w 230"/>
                  <a:gd name="T15" fmla="*/ 0 h 133"/>
                  <a:gd name="T16" fmla="*/ 0 w 230"/>
                  <a:gd name="T17" fmla="*/ 0 h 133"/>
                  <a:gd name="T18" fmla="*/ 0 w 230"/>
                  <a:gd name="T19" fmla="*/ 0 h 133"/>
                  <a:gd name="T20" fmla="*/ 0 w 230"/>
                  <a:gd name="T21" fmla="*/ 0 h 133"/>
                  <a:gd name="T22" fmla="*/ 0 w 230"/>
                  <a:gd name="T23" fmla="*/ 0 h 133"/>
                  <a:gd name="T24" fmla="*/ 0 w 230"/>
                  <a:gd name="T25" fmla="*/ 0 h 133"/>
                  <a:gd name="T26" fmla="*/ 0 w 230"/>
                  <a:gd name="T27" fmla="*/ 0 h 133"/>
                  <a:gd name="T28" fmla="*/ 0 w 230"/>
                  <a:gd name="T29" fmla="*/ 0 h 133"/>
                  <a:gd name="T30" fmla="*/ 0 w 230"/>
                  <a:gd name="T31" fmla="*/ 0 h 133"/>
                  <a:gd name="T32" fmla="*/ 0 w 230"/>
                  <a:gd name="T33" fmla="*/ 0 h 133"/>
                  <a:gd name="T34" fmla="*/ 0 w 230"/>
                  <a:gd name="T35" fmla="*/ 0 h 133"/>
                  <a:gd name="T36" fmla="*/ 0 w 230"/>
                  <a:gd name="T37" fmla="*/ 0 h 133"/>
                  <a:gd name="T38" fmla="*/ 0 w 230"/>
                  <a:gd name="T39" fmla="*/ 0 h 133"/>
                  <a:gd name="T40" fmla="*/ 0 w 230"/>
                  <a:gd name="T41" fmla="*/ 0 h 133"/>
                  <a:gd name="T42" fmla="*/ 0 w 230"/>
                  <a:gd name="T43" fmla="*/ 0 h 133"/>
                  <a:gd name="T44" fmla="*/ 0 w 230"/>
                  <a:gd name="T45" fmla="*/ 0 h 133"/>
                  <a:gd name="T46" fmla="*/ 0 w 230"/>
                  <a:gd name="T47" fmla="*/ 0 h 133"/>
                  <a:gd name="T48" fmla="*/ 0 w 230"/>
                  <a:gd name="T49" fmla="*/ 0 h 133"/>
                  <a:gd name="T50" fmla="*/ 0 w 230"/>
                  <a:gd name="T51" fmla="*/ 0 h 133"/>
                  <a:gd name="T52" fmla="*/ 0 w 230"/>
                  <a:gd name="T53" fmla="*/ 0 h 133"/>
                  <a:gd name="T54" fmla="*/ 0 w 230"/>
                  <a:gd name="T55" fmla="*/ 0 h 133"/>
                  <a:gd name="T56" fmla="*/ 0 w 230"/>
                  <a:gd name="T57" fmla="*/ 0 h 133"/>
                  <a:gd name="T58" fmla="*/ 0 w 230"/>
                  <a:gd name="T59" fmla="*/ 0 h 133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230"/>
                  <a:gd name="T91" fmla="*/ 0 h 133"/>
                  <a:gd name="T92" fmla="*/ 230 w 230"/>
                  <a:gd name="T93" fmla="*/ 133 h 133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230" h="133">
                    <a:moveTo>
                      <a:pt x="4" y="0"/>
                    </a:moveTo>
                    <a:lnTo>
                      <a:pt x="22" y="2"/>
                    </a:lnTo>
                    <a:lnTo>
                      <a:pt x="40" y="6"/>
                    </a:lnTo>
                    <a:lnTo>
                      <a:pt x="76" y="18"/>
                    </a:lnTo>
                    <a:lnTo>
                      <a:pt x="112" y="33"/>
                    </a:lnTo>
                    <a:lnTo>
                      <a:pt x="145" y="52"/>
                    </a:lnTo>
                    <a:lnTo>
                      <a:pt x="175" y="72"/>
                    </a:lnTo>
                    <a:lnTo>
                      <a:pt x="187" y="83"/>
                    </a:lnTo>
                    <a:lnTo>
                      <a:pt x="199" y="93"/>
                    </a:lnTo>
                    <a:lnTo>
                      <a:pt x="209" y="104"/>
                    </a:lnTo>
                    <a:lnTo>
                      <a:pt x="218" y="114"/>
                    </a:lnTo>
                    <a:lnTo>
                      <a:pt x="225" y="122"/>
                    </a:lnTo>
                    <a:lnTo>
                      <a:pt x="230" y="132"/>
                    </a:lnTo>
                    <a:lnTo>
                      <a:pt x="222" y="133"/>
                    </a:lnTo>
                    <a:lnTo>
                      <a:pt x="211" y="133"/>
                    </a:lnTo>
                    <a:lnTo>
                      <a:pt x="198" y="130"/>
                    </a:lnTo>
                    <a:lnTo>
                      <a:pt x="179" y="125"/>
                    </a:lnTo>
                    <a:lnTo>
                      <a:pt x="160" y="118"/>
                    </a:lnTo>
                    <a:lnTo>
                      <a:pt x="139" y="111"/>
                    </a:lnTo>
                    <a:lnTo>
                      <a:pt x="96" y="91"/>
                    </a:lnTo>
                    <a:lnTo>
                      <a:pt x="75" y="80"/>
                    </a:lnTo>
                    <a:lnTo>
                      <a:pt x="55" y="68"/>
                    </a:lnTo>
                    <a:lnTo>
                      <a:pt x="37" y="55"/>
                    </a:lnTo>
                    <a:lnTo>
                      <a:pt x="22" y="44"/>
                    </a:lnTo>
                    <a:lnTo>
                      <a:pt x="10" y="32"/>
                    </a:lnTo>
                    <a:lnTo>
                      <a:pt x="3" y="21"/>
                    </a:lnTo>
                    <a:lnTo>
                      <a:pt x="1" y="15"/>
                    </a:lnTo>
                    <a:lnTo>
                      <a:pt x="0" y="10"/>
                    </a:lnTo>
                    <a:lnTo>
                      <a:pt x="1" y="5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B869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85" name="Freeform 239">
                <a:extLst>
                  <a:ext uri="{FF2B5EF4-FFF2-40B4-BE49-F238E27FC236}">
                    <a16:creationId xmlns:a16="http://schemas.microsoft.com/office/drawing/2014/main" id="{95FBFD2A-DBF1-D110-12C0-3757C99496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35" y="2845"/>
                <a:ext cx="138" cy="57"/>
              </a:xfrm>
              <a:custGeom>
                <a:avLst/>
                <a:gdLst>
                  <a:gd name="T0" fmla="*/ 0 w 414"/>
                  <a:gd name="T1" fmla="*/ 0 h 172"/>
                  <a:gd name="T2" fmla="*/ 0 w 414"/>
                  <a:gd name="T3" fmla="*/ 0 h 172"/>
                  <a:gd name="T4" fmla="*/ 0 w 414"/>
                  <a:gd name="T5" fmla="*/ 0 h 172"/>
                  <a:gd name="T6" fmla="*/ 0 w 414"/>
                  <a:gd name="T7" fmla="*/ 0 h 172"/>
                  <a:gd name="T8" fmla="*/ 0 w 414"/>
                  <a:gd name="T9" fmla="*/ 0 h 172"/>
                  <a:gd name="T10" fmla="*/ 0 w 414"/>
                  <a:gd name="T11" fmla="*/ 0 h 172"/>
                  <a:gd name="T12" fmla="*/ 0 w 414"/>
                  <a:gd name="T13" fmla="*/ 0 h 172"/>
                  <a:gd name="T14" fmla="*/ 0 w 414"/>
                  <a:gd name="T15" fmla="*/ 0 h 172"/>
                  <a:gd name="T16" fmla="*/ 0 w 414"/>
                  <a:gd name="T17" fmla="*/ 0 h 172"/>
                  <a:gd name="T18" fmla="*/ 0 w 414"/>
                  <a:gd name="T19" fmla="*/ 0 h 172"/>
                  <a:gd name="T20" fmla="*/ 0 w 414"/>
                  <a:gd name="T21" fmla="*/ 0 h 172"/>
                  <a:gd name="T22" fmla="*/ 0 w 414"/>
                  <a:gd name="T23" fmla="*/ 0 h 172"/>
                  <a:gd name="T24" fmla="*/ 0 w 414"/>
                  <a:gd name="T25" fmla="*/ 0 h 172"/>
                  <a:gd name="T26" fmla="*/ 0 w 414"/>
                  <a:gd name="T27" fmla="*/ 0 h 172"/>
                  <a:gd name="T28" fmla="*/ 0 w 414"/>
                  <a:gd name="T29" fmla="*/ 0 h 172"/>
                  <a:gd name="T30" fmla="*/ 0 w 414"/>
                  <a:gd name="T31" fmla="*/ 0 h 172"/>
                  <a:gd name="T32" fmla="*/ 0 w 414"/>
                  <a:gd name="T33" fmla="*/ 0 h 172"/>
                  <a:gd name="T34" fmla="*/ 0 w 414"/>
                  <a:gd name="T35" fmla="*/ 0 h 172"/>
                  <a:gd name="T36" fmla="*/ 0 w 414"/>
                  <a:gd name="T37" fmla="*/ 0 h 172"/>
                  <a:gd name="T38" fmla="*/ 0 w 414"/>
                  <a:gd name="T39" fmla="*/ 0 h 172"/>
                  <a:gd name="T40" fmla="*/ 0 w 414"/>
                  <a:gd name="T41" fmla="*/ 0 h 172"/>
                  <a:gd name="T42" fmla="*/ 0 w 414"/>
                  <a:gd name="T43" fmla="*/ 0 h 172"/>
                  <a:gd name="T44" fmla="*/ 0 w 414"/>
                  <a:gd name="T45" fmla="*/ 0 h 172"/>
                  <a:gd name="T46" fmla="*/ 0 w 414"/>
                  <a:gd name="T47" fmla="*/ 0 h 172"/>
                  <a:gd name="T48" fmla="*/ 0 w 414"/>
                  <a:gd name="T49" fmla="*/ 0 h 172"/>
                  <a:gd name="T50" fmla="*/ 0 w 414"/>
                  <a:gd name="T51" fmla="*/ 0 h 172"/>
                  <a:gd name="T52" fmla="*/ 0 w 414"/>
                  <a:gd name="T53" fmla="*/ 0 h 172"/>
                  <a:gd name="T54" fmla="*/ 0 w 414"/>
                  <a:gd name="T55" fmla="*/ 0 h 172"/>
                  <a:gd name="T56" fmla="*/ 0 w 414"/>
                  <a:gd name="T57" fmla="*/ 0 h 172"/>
                  <a:gd name="T58" fmla="*/ 0 w 414"/>
                  <a:gd name="T59" fmla="*/ 0 h 172"/>
                  <a:gd name="T60" fmla="*/ 0 w 414"/>
                  <a:gd name="T61" fmla="*/ 0 h 172"/>
                  <a:gd name="T62" fmla="*/ 0 w 414"/>
                  <a:gd name="T63" fmla="*/ 0 h 172"/>
                  <a:gd name="T64" fmla="*/ 0 w 414"/>
                  <a:gd name="T65" fmla="*/ 0 h 172"/>
                  <a:gd name="T66" fmla="*/ 0 w 414"/>
                  <a:gd name="T67" fmla="*/ 0 h 172"/>
                  <a:gd name="T68" fmla="*/ 0 w 414"/>
                  <a:gd name="T69" fmla="*/ 0 h 172"/>
                  <a:gd name="T70" fmla="*/ 0 w 414"/>
                  <a:gd name="T71" fmla="*/ 0 h 172"/>
                  <a:gd name="T72" fmla="*/ 0 w 414"/>
                  <a:gd name="T73" fmla="*/ 0 h 172"/>
                  <a:gd name="T74" fmla="*/ 0 w 414"/>
                  <a:gd name="T75" fmla="*/ 0 h 172"/>
                  <a:gd name="T76" fmla="*/ 0 w 414"/>
                  <a:gd name="T77" fmla="*/ 0 h 172"/>
                  <a:gd name="T78" fmla="*/ 0 w 414"/>
                  <a:gd name="T79" fmla="*/ 0 h 172"/>
                  <a:gd name="T80" fmla="*/ 0 w 414"/>
                  <a:gd name="T81" fmla="*/ 0 h 172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414"/>
                  <a:gd name="T124" fmla="*/ 0 h 172"/>
                  <a:gd name="T125" fmla="*/ 414 w 414"/>
                  <a:gd name="T126" fmla="*/ 172 h 172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414" h="172">
                    <a:moveTo>
                      <a:pt x="0" y="75"/>
                    </a:moveTo>
                    <a:lnTo>
                      <a:pt x="37" y="58"/>
                    </a:lnTo>
                    <a:lnTo>
                      <a:pt x="75" y="42"/>
                    </a:lnTo>
                    <a:lnTo>
                      <a:pt x="115" y="28"/>
                    </a:lnTo>
                    <a:lnTo>
                      <a:pt x="154" y="17"/>
                    </a:lnTo>
                    <a:lnTo>
                      <a:pt x="196" y="11"/>
                    </a:lnTo>
                    <a:lnTo>
                      <a:pt x="235" y="6"/>
                    </a:lnTo>
                    <a:lnTo>
                      <a:pt x="270" y="2"/>
                    </a:lnTo>
                    <a:lnTo>
                      <a:pt x="305" y="0"/>
                    </a:lnTo>
                    <a:lnTo>
                      <a:pt x="336" y="2"/>
                    </a:lnTo>
                    <a:lnTo>
                      <a:pt x="364" y="9"/>
                    </a:lnTo>
                    <a:lnTo>
                      <a:pt x="376" y="13"/>
                    </a:lnTo>
                    <a:lnTo>
                      <a:pt x="388" y="20"/>
                    </a:lnTo>
                    <a:lnTo>
                      <a:pt x="399" y="28"/>
                    </a:lnTo>
                    <a:lnTo>
                      <a:pt x="410" y="38"/>
                    </a:lnTo>
                    <a:lnTo>
                      <a:pt x="413" y="51"/>
                    </a:lnTo>
                    <a:lnTo>
                      <a:pt x="414" y="63"/>
                    </a:lnTo>
                    <a:lnTo>
                      <a:pt x="414" y="74"/>
                    </a:lnTo>
                    <a:lnTo>
                      <a:pt x="412" y="85"/>
                    </a:lnTo>
                    <a:lnTo>
                      <a:pt x="408" y="95"/>
                    </a:lnTo>
                    <a:lnTo>
                      <a:pt x="403" y="105"/>
                    </a:lnTo>
                    <a:lnTo>
                      <a:pt x="390" y="122"/>
                    </a:lnTo>
                    <a:lnTo>
                      <a:pt x="372" y="137"/>
                    </a:lnTo>
                    <a:lnTo>
                      <a:pt x="353" y="149"/>
                    </a:lnTo>
                    <a:lnTo>
                      <a:pt x="331" y="159"/>
                    </a:lnTo>
                    <a:lnTo>
                      <a:pt x="309" y="167"/>
                    </a:lnTo>
                    <a:lnTo>
                      <a:pt x="307" y="168"/>
                    </a:lnTo>
                    <a:lnTo>
                      <a:pt x="306" y="169"/>
                    </a:lnTo>
                    <a:lnTo>
                      <a:pt x="297" y="172"/>
                    </a:lnTo>
                    <a:lnTo>
                      <a:pt x="285" y="172"/>
                    </a:lnTo>
                    <a:lnTo>
                      <a:pt x="269" y="170"/>
                    </a:lnTo>
                    <a:lnTo>
                      <a:pt x="250" y="168"/>
                    </a:lnTo>
                    <a:lnTo>
                      <a:pt x="228" y="165"/>
                    </a:lnTo>
                    <a:lnTo>
                      <a:pt x="203" y="160"/>
                    </a:lnTo>
                    <a:lnTo>
                      <a:pt x="178" y="154"/>
                    </a:lnTo>
                    <a:lnTo>
                      <a:pt x="126" y="141"/>
                    </a:lnTo>
                    <a:lnTo>
                      <a:pt x="75" y="122"/>
                    </a:lnTo>
                    <a:lnTo>
                      <a:pt x="52" y="111"/>
                    </a:lnTo>
                    <a:lnTo>
                      <a:pt x="32" y="100"/>
                    </a:lnTo>
                    <a:lnTo>
                      <a:pt x="14" y="88"/>
                    </a:lnTo>
                    <a:lnTo>
                      <a:pt x="0" y="75"/>
                    </a:ln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86" name="Freeform 240">
                <a:extLst>
                  <a:ext uri="{FF2B5EF4-FFF2-40B4-BE49-F238E27FC236}">
                    <a16:creationId xmlns:a16="http://schemas.microsoft.com/office/drawing/2014/main" id="{36E7E26E-FB4C-B01A-6849-2DD55D8D0B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96" y="2861"/>
                <a:ext cx="52" cy="31"/>
              </a:xfrm>
              <a:custGeom>
                <a:avLst/>
                <a:gdLst>
                  <a:gd name="T0" fmla="*/ 0 w 157"/>
                  <a:gd name="T1" fmla="*/ 0 h 93"/>
                  <a:gd name="T2" fmla="*/ 0 w 157"/>
                  <a:gd name="T3" fmla="*/ 0 h 93"/>
                  <a:gd name="T4" fmla="*/ 0 w 157"/>
                  <a:gd name="T5" fmla="*/ 0 h 93"/>
                  <a:gd name="T6" fmla="*/ 0 w 157"/>
                  <a:gd name="T7" fmla="*/ 0 h 93"/>
                  <a:gd name="T8" fmla="*/ 0 w 157"/>
                  <a:gd name="T9" fmla="*/ 0 h 93"/>
                  <a:gd name="T10" fmla="*/ 0 w 157"/>
                  <a:gd name="T11" fmla="*/ 0 h 93"/>
                  <a:gd name="T12" fmla="*/ 0 w 157"/>
                  <a:gd name="T13" fmla="*/ 0 h 93"/>
                  <a:gd name="T14" fmla="*/ 0 w 157"/>
                  <a:gd name="T15" fmla="*/ 0 h 93"/>
                  <a:gd name="T16" fmla="*/ 0 w 157"/>
                  <a:gd name="T17" fmla="*/ 0 h 93"/>
                  <a:gd name="T18" fmla="*/ 0 w 157"/>
                  <a:gd name="T19" fmla="*/ 0 h 93"/>
                  <a:gd name="T20" fmla="*/ 0 w 157"/>
                  <a:gd name="T21" fmla="*/ 0 h 93"/>
                  <a:gd name="T22" fmla="*/ 0 w 157"/>
                  <a:gd name="T23" fmla="*/ 0 h 93"/>
                  <a:gd name="T24" fmla="*/ 0 w 157"/>
                  <a:gd name="T25" fmla="*/ 0 h 93"/>
                  <a:gd name="T26" fmla="*/ 0 w 157"/>
                  <a:gd name="T27" fmla="*/ 0 h 93"/>
                  <a:gd name="T28" fmla="*/ 0 w 157"/>
                  <a:gd name="T29" fmla="*/ 0 h 93"/>
                  <a:gd name="T30" fmla="*/ 0 w 157"/>
                  <a:gd name="T31" fmla="*/ 0 h 93"/>
                  <a:gd name="T32" fmla="*/ 0 w 157"/>
                  <a:gd name="T33" fmla="*/ 0 h 93"/>
                  <a:gd name="T34" fmla="*/ 0 w 157"/>
                  <a:gd name="T35" fmla="*/ 0 h 93"/>
                  <a:gd name="T36" fmla="*/ 0 w 157"/>
                  <a:gd name="T37" fmla="*/ 0 h 93"/>
                  <a:gd name="T38" fmla="*/ 0 w 157"/>
                  <a:gd name="T39" fmla="*/ 0 h 93"/>
                  <a:gd name="T40" fmla="*/ 0 w 157"/>
                  <a:gd name="T41" fmla="*/ 0 h 93"/>
                  <a:gd name="T42" fmla="*/ 0 w 157"/>
                  <a:gd name="T43" fmla="*/ 0 h 93"/>
                  <a:gd name="T44" fmla="*/ 0 w 157"/>
                  <a:gd name="T45" fmla="*/ 0 h 93"/>
                  <a:gd name="T46" fmla="*/ 0 w 157"/>
                  <a:gd name="T47" fmla="*/ 0 h 93"/>
                  <a:gd name="T48" fmla="*/ 0 w 157"/>
                  <a:gd name="T49" fmla="*/ 0 h 93"/>
                  <a:gd name="T50" fmla="*/ 0 w 157"/>
                  <a:gd name="T51" fmla="*/ 0 h 93"/>
                  <a:gd name="T52" fmla="*/ 0 w 157"/>
                  <a:gd name="T53" fmla="*/ 0 h 93"/>
                  <a:gd name="T54" fmla="*/ 0 w 157"/>
                  <a:gd name="T55" fmla="*/ 0 h 93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57"/>
                  <a:gd name="T85" fmla="*/ 0 h 93"/>
                  <a:gd name="T86" fmla="*/ 157 w 157"/>
                  <a:gd name="T87" fmla="*/ 93 h 93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57" h="93">
                    <a:moveTo>
                      <a:pt x="78" y="93"/>
                    </a:moveTo>
                    <a:lnTo>
                      <a:pt x="48" y="83"/>
                    </a:lnTo>
                    <a:lnTo>
                      <a:pt x="33" y="75"/>
                    </a:lnTo>
                    <a:lnTo>
                      <a:pt x="20" y="68"/>
                    </a:lnTo>
                    <a:lnTo>
                      <a:pt x="10" y="59"/>
                    </a:lnTo>
                    <a:lnTo>
                      <a:pt x="4" y="49"/>
                    </a:lnTo>
                    <a:lnTo>
                      <a:pt x="0" y="40"/>
                    </a:lnTo>
                    <a:lnTo>
                      <a:pt x="1" y="33"/>
                    </a:lnTo>
                    <a:lnTo>
                      <a:pt x="2" y="27"/>
                    </a:lnTo>
                    <a:lnTo>
                      <a:pt x="18" y="17"/>
                    </a:lnTo>
                    <a:lnTo>
                      <a:pt x="33" y="10"/>
                    </a:lnTo>
                    <a:lnTo>
                      <a:pt x="48" y="5"/>
                    </a:lnTo>
                    <a:lnTo>
                      <a:pt x="61" y="1"/>
                    </a:lnTo>
                    <a:lnTo>
                      <a:pt x="74" y="0"/>
                    </a:lnTo>
                    <a:lnTo>
                      <a:pt x="86" y="0"/>
                    </a:lnTo>
                    <a:lnTo>
                      <a:pt x="108" y="5"/>
                    </a:lnTo>
                    <a:lnTo>
                      <a:pt x="126" y="14"/>
                    </a:lnTo>
                    <a:lnTo>
                      <a:pt x="141" y="24"/>
                    </a:lnTo>
                    <a:lnTo>
                      <a:pt x="152" y="32"/>
                    </a:lnTo>
                    <a:lnTo>
                      <a:pt x="157" y="40"/>
                    </a:lnTo>
                    <a:lnTo>
                      <a:pt x="157" y="56"/>
                    </a:lnTo>
                    <a:lnTo>
                      <a:pt x="152" y="68"/>
                    </a:lnTo>
                    <a:lnTo>
                      <a:pt x="146" y="78"/>
                    </a:lnTo>
                    <a:lnTo>
                      <a:pt x="137" y="84"/>
                    </a:lnTo>
                    <a:lnTo>
                      <a:pt x="125" y="88"/>
                    </a:lnTo>
                    <a:lnTo>
                      <a:pt x="112" y="90"/>
                    </a:lnTo>
                    <a:lnTo>
                      <a:pt x="97" y="91"/>
                    </a:lnTo>
                    <a:lnTo>
                      <a:pt x="78" y="93"/>
                    </a:lnTo>
                    <a:close/>
                  </a:path>
                </a:pathLst>
              </a:custGeom>
              <a:solidFill>
                <a:srgbClr val="FF0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87" name="Freeform 241">
                <a:extLst>
                  <a:ext uri="{FF2B5EF4-FFF2-40B4-BE49-F238E27FC236}">
                    <a16:creationId xmlns:a16="http://schemas.microsoft.com/office/drawing/2014/main" id="{AE8E3AA1-BFD5-441D-27C5-2BE560F6FF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1" y="2868"/>
                <a:ext cx="34" cy="20"/>
              </a:xfrm>
              <a:custGeom>
                <a:avLst/>
                <a:gdLst>
                  <a:gd name="T0" fmla="*/ 0 w 103"/>
                  <a:gd name="T1" fmla="*/ 0 h 60"/>
                  <a:gd name="T2" fmla="*/ 0 w 103"/>
                  <a:gd name="T3" fmla="*/ 0 h 60"/>
                  <a:gd name="T4" fmla="*/ 0 w 103"/>
                  <a:gd name="T5" fmla="*/ 0 h 60"/>
                  <a:gd name="T6" fmla="*/ 0 w 103"/>
                  <a:gd name="T7" fmla="*/ 0 h 60"/>
                  <a:gd name="T8" fmla="*/ 0 w 103"/>
                  <a:gd name="T9" fmla="*/ 0 h 60"/>
                  <a:gd name="T10" fmla="*/ 0 w 103"/>
                  <a:gd name="T11" fmla="*/ 0 h 60"/>
                  <a:gd name="T12" fmla="*/ 0 w 103"/>
                  <a:gd name="T13" fmla="*/ 0 h 60"/>
                  <a:gd name="T14" fmla="*/ 0 w 103"/>
                  <a:gd name="T15" fmla="*/ 0 h 60"/>
                  <a:gd name="T16" fmla="*/ 0 w 103"/>
                  <a:gd name="T17" fmla="*/ 0 h 60"/>
                  <a:gd name="T18" fmla="*/ 0 w 103"/>
                  <a:gd name="T19" fmla="*/ 0 h 60"/>
                  <a:gd name="T20" fmla="*/ 0 w 103"/>
                  <a:gd name="T21" fmla="*/ 0 h 60"/>
                  <a:gd name="T22" fmla="*/ 0 w 103"/>
                  <a:gd name="T23" fmla="*/ 0 h 60"/>
                  <a:gd name="T24" fmla="*/ 0 w 103"/>
                  <a:gd name="T25" fmla="*/ 0 h 60"/>
                  <a:gd name="T26" fmla="*/ 0 w 103"/>
                  <a:gd name="T27" fmla="*/ 0 h 60"/>
                  <a:gd name="T28" fmla="*/ 0 w 103"/>
                  <a:gd name="T29" fmla="*/ 0 h 60"/>
                  <a:gd name="T30" fmla="*/ 0 w 103"/>
                  <a:gd name="T31" fmla="*/ 0 h 60"/>
                  <a:gd name="T32" fmla="*/ 0 w 103"/>
                  <a:gd name="T33" fmla="*/ 0 h 60"/>
                  <a:gd name="T34" fmla="*/ 0 w 103"/>
                  <a:gd name="T35" fmla="*/ 0 h 60"/>
                  <a:gd name="T36" fmla="*/ 0 w 103"/>
                  <a:gd name="T37" fmla="*/ 0 h 60"/>
                  <a:gd name="T38" fmla="*/ 0 w 103"/>
                  <a:gd name="T39" fmla="*/ 0 h 60"/>
                  <a:gd name="T40" fmla="*/ 0 w 103"/>
                  <a:gd name="T41" fmla="*/ 0 h 60"/>
                  <a:gd name="T42" fmla="*/ 0 w 103"/>
                  <a:gd name="T43" fmla="*/ 0 h 60"/>
                  <a:gd name="T44" fmla="*/ 0 w 103"/>
                  <a:gd name="T45" fmla="*/ 0 h 60"/>
                  <a:gd name="T46" fmla="*/ 0 w 103"/>
                  <a:gd name="T47" fmla="*/ 0 h 60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03"/>
                  <a:gd name="T73" fmla="*/ 0 h 60"/>
                  <a:gd name="T74" fmla="*/ 103 w 103"/>
                  <a:gd name="T75" fmla="*/ 60 h 60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03" h="60">
                    <a:moveTo>
                      <a:pt x="0" y="29"/>
                    </a:moveTo>
                    <a:lnTo>
                      <a:pt x="4" y="20"/>
                    </a:lnTo>
                    <a:lnTo>
                      <a:pt x="9" y="12"/>
                    </a:lnTo>
                    <a:lnTo>
                      <a:pt x="15" y="7"/>
                    </a:lnTo>
                    <a:lnTo>
                      <a:pt x="21" y="2"/>
                    </a:lnTo>
                    <a:lnTo>
                      <a:pt x="30" y="0"/>
                    </a:lnTo>
                    <a:lnTo>
                      <a:pt x="38" y="0"/>
                    </a:lnTo>
                    <a:lnTo>
                      <a:pt x="56" y="1"/>
                    </a:lnTo>
                    <a:lnTo>
                      <a:pt x="73" y="6"/>
                    </a:lnTo>
                    <a:lnTo>
                      <a:pt x="87" y="15"/>
                    </a:lnTo>
                    <a:lnTo>
                      <a:pt x="94" y="21"/>
                    </a:lnTo>
                    <a:lnTo>
                      <a:pt x="98" y="26"/>
                    </a:lnTo>
                    <a:lnTo>
                      <a:pt x="101" y="32"/>
                    </a:lnTo>
                    <a:lnTo>
                      <a:pt x="103" y="37"/>
                    </a:lnTo>
                    <a:lnTo>
                      <a:pt x="100" y="43"/>
                    </a:lnTo>
                    <a:lnTo>
                      <a:pt x="96" y="48"/>
                    </a:lnTo>
                    <a:lnTo>
                      <a:pt x="84" y="55"/>
                    </a:lnTo>
                    <a:lnTo>
                      <a:pt x="68" y="60"/>
                    </a:lnTo>
                    <a:lnTo>
                      <a:pt x="51" y="60"/>
                    </a:lnTo>
                    <a:lnTo>
                      <a:pt x="33" y="57"/>
                    </a:lnTo>
                    <a:lnTo>
                      <a:pt x="19" y="50"/>
                    </a:lnTo>
                    <a:lnTo>
                      <a:pt x="6" y="42"/>
                    </a:lnTo>
                    <a:lnTo>
                      <a:pt x="3" y="36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88" name="Freeform 242">
                <a:extLst>
                  <a:ext uri="{FF2B5EF4-FFF2-40B4-BE49-F238E27FC236}">
                    <a16:creationId xmlns:a16="http://schemas.microsoft.com/office/drawing/2014/main" id="{76D71666-433B-F50F-136E-FB043BEBEE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3" y="2860"/>
                <a:ext cx="33" cy="20"/>
              </a:xfrm>
              <a:custGeom>
                <a:avLst/>
                <a:gdLst>
                  <a:gd name="T0" fmla="*/ 0 w 101"/>
                  <a:gd name="T1" fmla="*/ 0 h 62"/>
                  <a:gd name="T2" fmla="*/ 0 w 101"/>
                  <a:gd name="T3" fmla="*/ 0 h 62"/>
                  <a:gd name="T4" fmla="*/ 0 w 101"/>
                  <a:gd name="T5" fmla="*/ 0 h 62"/>
                  <a:gd name="T6" fmla="*/ 0 w 101"/>
                  <a:gd name="T7" fmla="*/ 0 h 62"/>
                  <a:gd name="T8" fmla="*/ 0 w 101"/>
                  <a:gd name="T9" fmla="*/ 0 h 62"/>
                  <a:gd name="T10" fmla="*/ 0 w 101"/>
                  <a:gd name="T11" fmla="*/ 0 h 62"/>
                  <a:gd name="T12" fmla="*/ 0 w 101"/>
                  <a:gd name="T13" fmla="*/ 0 h 62"/>
                  <a:gd name="T14" fmla="*/ 0 w 101"/>
                  <a:gd name="T15" fmla="*/ 0 h 62"/>
                  <a:gd name="T16" fmla="*/ 0 w 101"/>
                  <a:gd name="T17" fmla="*/ 0 h 62"/>
                  <a:gd name="T18" fmla="*/ 0 w 101"/>
                  <a:gd name="T19" fmla="*/ 0 h 62"/>
                  <a:gd name="T20" fmla="*/ 0 w 101"/>
                  <a:gd name="T21" fmla="*/ 0 h 62"/>
                  <a:gd name="T22" fmla="*/ 0 w 101"/>
                  <a:gd name="T23" fmla="*/ 0 h 62"/>
                  <a:gd name="T24" fmla="*/ 0 w 101"/>
                  <a:gd name="T25" fmla="*/ 0 h 62"/>
                  <a:gd name="T26" fmla="*/ 0 w 101"/>
                  <a:gd name="T27" fmla="*/ 0 h 62"/>
                  <a:gd name="T28" fmla="*/ 0 w 101"/>
                  <a:gd name="T29" fmla="*/ 0 h 62"/>
                  <a:gd name="T30" fmla="*/ 0 w 101"/>
                  <a:gd name="T31" fmla="*/ 0 h 62"/>
                  <a:gd name="T32" fmla="*/ 0 w 101"/>
                  <a:gd name="T33" fmla="*/ 0 h 62"/>
                  <a:gd name="T34" fmla="*/ 0 w 101"/>
                  <a:gd name="T35" fmla="*/ 0 h 62"/>
                  <a:gd name="T36" fmla="*/ 0 w 101"/>
                  <a:gd name="T37" fmla="*/ 0 h 62"/>
                  <a:gd name="T38" fmla="*/ 0 w 101"/>
                  <a:gd name="T39" fmla="*/ 0 h 62"/>
                  <a:gd name="T40" fmla="*/ 0 w 101"/>
                  <a:gd name="T41" fmla="*/ 0 h 62"/>
                  <a:gd name="T42" fmla="*/ 0 w 101"/>
                  <a:gd name="T43" fmla="*/ 0 h 62"/>
                  <a:gd name="T44" fmla="*/ 0 w 101"/>
                  <a:gd name="T45" fmla="*/ 0 h 62"/>
                  <a:gd name="T46" fmla="*/ 0 w 101"/>
                  <a:gd name="T47" fmla="*/ 0 h 62"/>
                  <a:gd name="T48" fmla="*/ 0 w 101"/>
                  <a:gd name="T49" fmla="*/ 0 h 6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01"/>
                  <a:gd name="T76" fmla="*/ 0 h 62"/>
                  <a:gd name="T77" fmla="*/ 101 w 101"/>
                  <a:gd name="T78" fmla="*/ 62 h 62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01" h="62">
                    <a:moveTo>
                      <a:pt x="0" y="19"/>
                    </a:moveTo>
                    <a:lnTo>
                      <a:pt x="0" y="13"/>
                    </a:lnTo>
                    <a:lnTo>
                      <a:pt x="4" y="7"/>
                    </a:lnTo>
                    <a:lnTo>
                      <a:pt x="9" y="3"/>
                    </a:lnTo>
                    <a:lnTo>
                      <a:pt x="16" y="0"/>
                    </a:lnTo>
                    <a:lnTo>
                      <a:pt x="25" y="0"/>
                    </a:lnTo>
                    <a:lnTo>
                      <a:pt x="34" y="0"/>
                    </a:lnTo>
                    <a:lnTo>
                      <a:pt x="54" y="5"/>
                    </a:lnTo>
                    <a:lnTo>
                      <a:pt x="75" y="15"/>
                    </a:lnTo>
                    <a:lnTo>
                      <a:pt x="83" y="21"/>
                    </a:lnTo>
                    <a:lnTo>
                      <a:pt x="91" y="28"/>
                    </a:lnTo>
                    <a:lnTo>
                      <a:pt x="97" y="35"/>
                    </a:lnTo>
                    <a:lnTo>
                      <a:pt x="99" y="42"/>
                    </a:lnTo>
                    <a:lnTo>
                      <a:pt x="101" y="51"/>
                    </a:lnTo>
                    <a:lnTo>
                      <a:pt x="99" y="60"/>
                    </a:lnTo>
                    <a:lnTo>
                      <a:pt x="94" y="62"/>
                    </a:lnTo>
                    <a:lnTo>
                      <a:pt x="90" y="62"/>
                    </a:lnTo>
                    <a:lnTo>
                      <a:pt x="76" y="61"/>
                    </a:lnTo>
                    <a:lnTo>
                      <a:pt x="60" y="56"/>
                    </a:lnTo>
                    <a:lnTo>
                      <a:pt x="43" y="47"/>
                    </a:lnTo>
                    <a:lnTo>
                      <a:pt x="27" y="39"/>
                    </a:lnTo>
                    <a:lnTo>
                      <a:pt x="13" y="30"/>
                    </a:lnTo>
                    <a:lnTo>
                      <a:pt x="4" y="24"/>
                    </a:lnTo>
                    <a:lnTo>
                      <a:pt x="1" y="21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9433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89" name="Freeform 243">
                <a:extLst>
                  <a:ext uri="{FF2B5EF4-FFF2-40B4-BE49-F238E27FC236}">
                    <a16:creationId xmlns:a16="http://schemas.microsoft.com/office/drawing/2014/main" id="{B8B654E2-D9B9-C191-249B-49AD6C27DE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7" y="2852"/>
                <a:ext cx="26" cy="17"/>
              </a:xfrm>
              <a:custGeom>
                <a:avLst/>
                <a:gdLst>
                  <a:gd name="T0" fmla="*/ 0 w 78"/>
                  <a:gd name="T1" fmla="*/ 0 h 51"/>
                  <a:gd name="T2" fmla="*/ 0 w 78"/>
                  <a:gd name="T3" fmla="*/ 0 h 51"/>
                  <a:gd name="T4" fmla="*/ 0 w 78"/>
                  <a:gd name="T5" fmla="*/ 0 h 51"/>
                  <a:gd name="T6" fmla="*/ 0 w 78"/>
                  <a:gd name="T7" fmla="*/ 0 h 51"/>
                  <a:gd name="T8" fmla="*/ 0 w 78"/>
                  <a:gd name="T9" fmla="*/ 0 h 51"/>
                  <a:gd name="T10" fmla="*/ 0 w 78"/>
                  <a:gd name="T11" fmla="*/ 0 h 51"/>
                  <a:gd name="T12" fmla="*/ 0 w 78"/>
                  <a:gd name="T13" fmla="*/ 0 h 51"/>
                  <a:gd name="T14" fmla="*/ 0 w 78"/>
                  <a:gd name="T15" fmla="*/ 0 h 51"/>
                  <a:gd name="T16" fmla="*/ 0 w 78"/>
                  <a:gd name="T17" fmla="*/ 0 h 51"/>
                  <a:gd name="T18" fmla="*/ 0 w 78"/>
                  <a:gd name="T19" fmla="*/ 0 h 51"/>
                  <a:gd name="T20" fmla="*/ 0 w 78"/>
                  <a:gd name="T21" fmla="*/ 0 h 51"/>
                  <a:gd name="T22" fmla="*/ 0 w 78"/>
                  <a:gd name="T23" fmla="*/ 0 h 51"/>
                  <a:gd name="T24" fmla="*/ 0 w 78"/>
                  <a:gd name="T25" fmla="*/ 0 h 51"/>
                  <a:gd name="T26" fmla="*/ 0 w 78"/>
                  <a:gd name="T27" fmla="*/ 0 h 51"/>
                  <a:gd name="T28" fmla="*/ 0 w 78"/>
                  <a:gd name="T29" fmla="*/ 0 h 51"/>
                  <a:gd name="T30" fmla="*/ 0 w 78"/>
                  <a:gd name="T31" fmla="*/ 0 h 51"/>
                  <a:gd name="T32" fmla="*/ 0 w 78"/>
                  <a:gd name="T33" fmla="*/ 0 h 51"/>
                  <a:gd name="T34" fmla="*/ 0 w 78"/>
                  <a:gd name="T35" fmla="*/ 0 h 51"/>
                  <a:gd name="T36" fmla="*/ 0 w 78"/>
                  <a:gd name="T37" fmla="*/ 0 h 5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78"/>
                  <a:gd name="T58" fmla="*/ 0 h 51"/>
                  <a:gd name="T59" fmla="*/ 78 w 78"/>
                  <a:gd name="T60" fmla="*/ 51 h 51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78" h="51">
                    <a:moveTo>
                      <a:pt x="0" y="23"/>
                    </a:moveTo>
                    <a:lnTo>
                      <a:pt x="4" y="16"/>
                    </a:lnTo>
                    <a:lnTo>
                      <a:pt x="9" y="9"/>
                    </a:lnTo>
                    <a:lnTo>
                      <a:pt x="16" y="4"/>
                    </a:lnTo>
                    <a:lnTo>
                      <a:pt x="25" y="1"/>
                    </a:lnTo>
                    <a:lnTo>
                      <a:pt x="35" y="0"/>
                    </a:lnTo>
                    <a:lnTo>
                      <a:pt x="48" y="2"/>
                    </a:lnTo>
                    <a:lnTo>
                      <a:pt x="62" y="7"/>
                    </a:lnTo>
                    <a:lnTo>
                      <a:pt x="78" y="15"/>
                    </a:lnTo>
                    <a:lnTo>
                      <a:pt x="78" y="22"/>
                    </a:lnTo>
                    <a:lnTo>
                      <a:pt x="75" y="28"/>
                    </a:lnTo>
                    <a:lnTo>
                      <a:pt x="66" y="38"/>
                    </a:lnTo>
                    <a:lnTo>
                      <a:pt x="55" y="46"/>
                    </a:lnTo>
                    <a:lnTo>
                      <a:pt x="42" y="51"/>
                    </a:lnTo>
                    <a:lnTo>
                      <a:pt x="28" y="51"/>
                    </a:lnTo>
                    <a:lnTo>
                      <a:pt x="16" y="47"/>
                    </a:lnTo>
                    <a:lnTo>
                      <a:pt x="6" y="38"/>
                    </a:lnTo>
                    <a:lnTo>
                      <a:pt x="3" y="32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8761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90" name="Freeform 244">
                <a:extLst>
                  <a:ext uri="{FF2B5EF4-FFF2-40B4-BE49-F238E27FC236}">
                    <a16:creationId xmlns:a16="http://schemas.microsoft.com/office/drawing/2014/main" id="{1D77441B-12F6-47C7-82B3-74B22E82D4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6" y="2588"/>
                <a:ext cx="226" cy="275"/>
              </a:xfrm>
              <a:custGeom>
                <a:avLst/>
                <a:gdLst>
                  <a:gd name="T0" fmla="*/ 0 w 676"/>
                  <a:gd name="T1" fmla="*/ 0 h 826"/>
                  <a:gd name="T2" fmla="*/ 0 w 676"/>
                  <a:gd name="T3" fmla="*/ 0 h 826"/>
                  <a:gd name="T4" fmla="*/ 0 w 676"/>
                  <a:gd name="T5" fmla="*/ 0 h 826"/>
                  <a:gd name="T6" fmla="*/ 0 w 676"/>
                  <a:gd name="T7" fmla="*/ 0 h 826"/>
                  <a:gd name="T8" fmla="*/ 0 w 676"/>
                  <a:gd name="T9" fmla="*/ 0 h 826"/>
                  <a:gd name="T10" fmla="*/ 0 w 676"/>
                  <a:gd name="T11" fmla="*/ 0 h 826"/>
                  <a:gd name="T12" fmla="*/ 0 w 676"/>
                  <a:gd name="T13" fmla="*/ 0 h 826"/>
                  <a:gd name="T14" fmla="*/ 0 w 676"/>
                  <a:gd name="T15" fmla="*/ 0 h 826"/>
                  <a:gd name="T16" fmla="*/ 0 w 676"/>
                  <a:gd name="T17" fmla="*/ 0 h 826"/>
                  <a:gd name="T18" fmla="*/ 0 w 676"/>
                  <a:gd name="T19" fmla="*/ 0 h 826"/>
                  <a:gd name="T20" fmla="*/ 0 w 676"/>
                  <a:gd name="T21" fmla="*/ 0 h 826"/>
                  <a:gd name="T22" fmla="*/ 0 w 676"/>
                  <a:gd name="T23" fmla="*/ 0 h 826"/>
                  <a:gd name="T24" fmla="*/ 0 w 676"/>
                  <a:gd name="T25" fmla="*/ 0 h 826"/>
                  <a:gd name="T26" fmla="*/ 0 w 676"/>
                  <a:gd name="T27" fmla="*/ 0 h 826"/>
                  <a:gd name="T28" fmla="*/ 0 w 676"/>
                  <a:gd name="T29" fmla="*/ 0 h 826"/>
                  <a:gd name="T30" fmla="*/ 0 w 676"/>
                  <a:gd name="T31" fmla="*/ 0 h 826"/>
                  <a:gd name="T32" fmla="*/ 0 w 676"/>
                  <a:gd name="T33" fmla="*/ 0 h 826"/>
                  <a:gd name="T34" fmla="*/ 0 w 676"/>
                  <a:gd name="T35" fmla="*/ 0 h 826"/>
                  <a:gd name="T36" fmla="*/ 0 w 676"/>
                  <a:gd name="T37" fmla="*/ 0 h 826"/>
                  <a:gd name="T38" fmla="*/ 0 w 676"/>
                  <a:gd name="T39" fmla="*/ 0 h 826"/>
                  <a:gd name="T40" fmla="*/ 0 w 676"/>
                  <a:gd name="T41" fmla="*/ 0 h 826"/>
                  <a:gd name="T42" fmla="*/ 0 w 676"/>
                  <a:gd name="T43" fmla="*/ 0 h 826"/>
                  <a:gd name="T44" fmla="*/ 0 w 676"/>
                  <a:gd name="T45" fmla="*/ 0 h 826"/>
                  <a:gd name="T46" fmla="*/ 0 w 676"/>
                  <a:gd name="T47" fmla="*/ 0 h 826"/>
                  <a:gd name="T48" fmla="*/ 0 w 676"/>
                  <a:gd name="T49" fmla="*/ 0 h 826"/>
                  <a:gd name="T50" fmla="*/ 0 w 676"/>
                  <a:gd name="T51" fmla="*/ 0 h 826"/>
                  <a:gd name="T52" fmla="*/ 0 w 676"/>
                  <a:gd name="T53" fmla="*/ 0 h 826"/>
                  <a:gd name="T54" fmla="*/ 0 w 676"/>
                  <a:gd name="T55" fmla="*/ 0 h 826"/>
                  <a:gd name="T56" fmla="*/ 0 w 676"/>
                  <a:gd name="T57" fmla="*/ 0 h 826"/>
                  <a:gd name="T58" fmla="*/ 0 w 676"/>
                  <a:gd name="T59" fmla="*/ 0 h 826"/>
                  <a:gd name="T60" fmla="*/ 0 w 676"/>
                  <a:gd name="T61" fmla="*/ 0 h 826"/>
                  <a:gd name="T62" fmla="*/ 0 w 676"/>
                  <a:gd name="T63" fmla="*/ 0 h 826"/>
                  <a:gd name="T64" fmla="*/ 0 w 676"/>
                  <a:gd name="T65" fmla="*/ 0 h 826"/>
                  <a:gd name="T66" fmla="*/ 0 w 676"/>
                  <a:gd name="T67" fmla="*/ 0 h 826"/>
                  <a:gd name="T68" fmla="*/ 0 w 676"/>
                  <a:gd name="T69" fmla="*/ 0 h 826"/>
                  <a:gd name="T70" fmla="*/ 0 w 676"/>
                  <a:gd name="T71" fmla="*/ 0 h 826"/>
                  <a:gd name="T72" fmla="*/ 0 w 676"/>
                  <a:gd name="T73" fmla="*/ 0 h 826"/>
                  <a:gd name="T74" fmla="*/ 0 w 676"/>
                  <a:gd name="T75" fmla="*/ 0 h 826"/>
                  <a:gd name="T76" fmla="*/ 0 w 676"/>
                  <a:gd name="T77" fmla="*/ 0 h 826"/>
                  <a:gd name="T78" fmla="*/ 0 w 676"/>
                  <a:gd name="T79" fmla="*/ 0 h 826"/>
                  <a:gd name="T80" fmla="*/ 0 w 676"/>
                  <a:gd name="T81" fmla="*/ 0 h 826"/>
                  <a:gd name="T82" fmla="*/ 0 w 676"/>
                  <a:gd name="T83" fmla="*/ 0 h 826"/>
                  <a:gd name="T84" fmla="*/ 0 w 676"/>
                  <a:gd name="T85" fmla="*/ 0 h 826"/>
                  <a:gd name="T86" fmla="*/ 0 w 676"/>
                  <a:gd name="T87" fmla="*/ 0 h 826"/>
                  <a:gd name="T88" fmla="*/ 0 w 676"/>
                  <a:gd name="T89" fmla="*/ 0 h 826"/>
                  <a:gd name="T90" fmla="*/ 0 w 676"/>
                  <a:gd name="T91" fmla="*/ 0 h 826"/>
                  <a:gd name="T92" fmla="*/ 0 w 676"/>
                  <a:gd name="T93" fmla="*/ 0 h 826"/>
                  <a:gd name="T94" fmla="*/ 0 w 676"/>
                  <a:gd name="T95" fmla="*/ 0 h 826"/>
                  <a:gd name="T96" fmla="*/ 0 w 676"/>
                  <a:gd name="T97" fmla="*/ 0 h 826"/>
                  <a:gd name="T98" fmla="*/ 0 w 676"/>
                  <a:gd name="T99" fmla="*/ 0 h 826"/>
                  <a:gd name="T100" fmla="*/ 0 w 676"/>
                  <a:gd name="T101" fmla="*/ 0 h 826"/>
                  <a:gd name="T102" fmla="*/ 0 w 676"/>
                  <a:gd name="T103" fmla="*/ 0 h 826"/>
                  <a:gd name="T104" fmla="*/ 0 w 676"/>
                  <a:gd name="T105" fmla="*/ 0 h 82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676"/>
                  <a:gd name="T160" fmla="*/ 0 h 826"/>
                  <a:gd name="T161" fmla="*/ 676 w 676"/>
                  <a:gd name="T162" fmla="*/ 826 h 82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676" h="826">
                    <a:moveTo>
                      <a:pt x="117" y="824"/>
                    </a:moveTo>
                    <a:lnTo>
                      <a:pt x="103" y="824"/>
                    </a:lnTo>
                    <a:lnTo>
                      <a:pt x="91" y="820"/>
                    </a:lnTo>
                    <a:lnTo>
                      <a:pt x="80" y="813"/>
                    </a:lnTo>
                    <a:lnTo>
                      <a:pt x="70" y="803"/>
                    </a:lnTo>
                    <a:lnTo>
                      <a:pt x="59" y="789"/>
                    </a:lnTo>
                    <a:lnTo>
                      <a:pt x="50" y="774"/>
                    </a:lnTo>
                    <a:lnTo>
                      <a:pt x="34" y="740"/>
                    </a:lnTo>
                    <a:lnTo>
                      <a:pt x="22" y="703"/>
                    </a:lnTo>
                    <a:lnTo>
                      <a:pt x="12" y="667"/>
                    </a:lnTo>
                    <a:lnTo>
                      <a:pt x="9" y="651"/>
                    </a:lnTo>
                    <a:lnTo>
                      <a:pt x="5" y="636"/>
                    </a:lnTo>
                    <a:lnTo>
                      <a:pt x="2" y="625"/>
                    </a:lnTo>
                    <a:lnTo>
                      <a:pt x="1" y="616"/>
                    </a:lnTo>
                    <a:lnTo>
                      <a:pt x="0" y="587"/>
                    </a:lnTo>
                    <a:lnTo>
                      <a:pt x="1" y="558"/>
                    </a:lnTo>
                    <a:lnTo>
                      <a:pt x="6" y="506"/>
                    </a:lnTo>
                    <a:lnTo>
                      <a:pt x="16" y="458"/>
                    </a:lnTo>
                    <a:lnTo>
                      <a:pt x="31" y="415"/>
                    </a:lnTo>
                    <a:lnTo>
                      <a:pt x="47" y="375"/>
                    </a:lnTo>
                    <a:lnTo>
                      <a:pt x="65" y="340"/>
                    </a:lnTo>
                    <a:lnTo>
                      <a:pt x="85" y="310"/>
                    </a:lnTo>
                    <a:lnTo>
                      <a:pt x="104" y="284"/>
                    </a:lnTo>
                    <a:lnTo>
                      <a:pt x="107" y="278"/>
                    </a:lnTo>
                    <a:lnTo>
                      <a:pt x="110" y="270"/>
                    </a:lnTo>
                    <a:lnTo>
                      <a:pt x="117" y="262"/>
                    </a:lnTo>
                    <a:lnTo>
                      <a:pt x="125" y="252"/>
                    </a:lnTo>
                    <a:lnTo>
                      <a:pt x="135" y="242"/>
                    </a:lnTo>
                    <a:lnTo>
                      <a:pt x="146" y="231"/>
                    </a:lnTo>
                    <a:lnTo>
                      <a:pt x="158" y="219"/>
                    </a:lnTo>
                    <a:lnTo>
                      <a:pt x="173" y="206"/>
                    </a:lnTo>
                    <a:lnTo>
                      <a:pt x="205" y="180"/>
                    </a:lnTo>
                    <a:lnTo>
                      <a:pt x="242" y="154"/>
                    </a:lnTo>
                    <a:lnTo>
                      <a:pt x="281" y="127"/>
                    </a:lnTo>
                    <a:lnTo>
                      <a:pt x="324" y="100"/>
                    </a:lnTo>
                    <a:lnTo>
                      <a:pt x="368" y="75"/>
                    </a:lnTo>
                    <a:lnTo>
                      <a:pt x="414" y="53"/>
                    </a:lnTo>
                    <a:lnTo>
                      <a:pt x="459" y="33"/>
                    </a:lnTo>
                    <a:lnTo>
                      <a:pt x="503" y="17"/>
                    </a:lnTo>
                    <a:lnTo>
                      <a:pt x="525" y="11"/>
                    </a:lnTo>
                    <a:lnTo>
                      <a:pt x="547" y="6"/>
                    </a:lnTo>
                    <a:lnTo>
                      <a:pt x="567" y="2"/>
                    </a:lnTo>
                    <a:lnTo>
                      <a:pt x="588" y="1"/>
                    </a:lnTo>
                    <a:lnTo>
                      <a:pt x="606" y="0"/>
                    </a:lnTo>
                    <a:lnTo>
                      <a:pt x="625" y="1"/>
                    </a:lnTo>
                    <a:lnTo>
                      <a:pt x="642" y="5"/>
                    </a:lnTo>
                    <a:lnTo>
                      <a:pt x="658" y="10"/>
                    </a:lnTo>
                    <a:lnTo>
                      <a:pt x="666" y="12"/>
                    </a:lnTo>
                    <a:lnTo>
                      <a:pt x="671" y="16"/>
                    </a:lnTo>
                    <a:lnTo>
                      <a:pt x="675" y="21"/>
                    </a:lnTo>
                    <a:lnTo>
                      <a:pt x="676" y="27"/>
                    </a:lnTo>
                    <a:lnTo>
                      <a:pt x="675" y="34"/>
                    </a:lnTo>
                    <a:lnTo>
                      <a:pt x="674" y="42"/>
                    </a:lnTo>
                    <a:lnTo>
                      <a:pt x="666" y="57"/>
                    </a:lnTo>
                    <a:lnTo>
                      <a:pt x="657" y="73"/>
                    </a:lnTo>
                    <a:lnTo>
                      <a:pt x="644" y="88"/>
                    </a:lnTo>
                    <a:lnTo>
                      <a:pt x="633" y="99"/>
                    </a:lnTo>
                    <a:lnTo>
                      <a:pt x="625" y="107"/>
                    </a:lnTo>
                    <a:lnTo>
                      <a:pt x="612" y="126"/>
                    </a:lnTo>
                    <a:lnTo>
                      <a:pt x="600" y="142"/>
                    </a:lnTo>
                    <a:lnTo>
                      <a:pt x="589" y="157"/>
                    </a:lnTo>
                    <a:lnTo>
                      <a:pt x="578" y="172"/>
                    </a:lnTo>
                    <a:lnTo>
                      <a:pt x="557" y="196"/>
                    </a:lnTo>
                    <a:lnTo>
                      <a:pt x="550" y="207"/>
                    </a:lnTo>
                    <a:lnTo>
                      <a:pt x="543" y="220"/>
                    </a:lnTo>
                    <a:lnTo>
                      <a:pt x="538" y="231"/>
                    </a:lnTo>
                    <a:lnTo>
                      <a:pt x="534" y="243"/>
                    </a:lnTo>
                    <a:lnTo>
                      <a:pt x="533" y="256"/>
                    </a:lnTo>
                    <a:lnTo>
                      <a:pt x="534" y="269"/>
                    </a:lnTo>
                    <a:lnTo>
                      <a:pt x="538" y="284"/>
                    </a:lnTo>
                    <a:lnTo>
                      <a:pt x="545" y="301"/>
                    </a:lnTo>
                    <a:lnTo>
                      <a:pt x="555" y="320"/>
                    </a:lnTo>
                    <a:lnTo>
                      <a:pt x="568" y="340"/>
                    </a:lnTo>
                    <a:lnTo>
                      <a:pt x="572" y="351"/>
                    </a:lnTo>
                    <a:lnTo>
                      <a:pt x="578" y="361"/>
                    </a:lnTo>
                    <a:lnTo>
                      <a:pt x="595" y="384"/>
                    </a:lnTo>
                    <a:lnTo>
                      <a:pt x="612" y="408"/>
                    </a:lnTo>
                    <a:lnTo>
                      <a:pt x="619" y="421"/>
                    </a:lnTo>
                    <a:lnTo>
                      <a:pt x="624" y="433"/>
                    </a:lnTo>
                    <a:lnTo>
                      <a:pt x="621" y="464"/>
                    </a:lnTo>
                    <a:lnTo>
                      <a:pt x="615" y="493"/>
                    </a:lnTo>
                    <a:lnTo>
                      <a:pt x="605" y="519"/>
                    </a:lnTo>
                    <a:lnTo>
                      <a:pt x="592" y="543"/>
                    </a:lnTo>
                    <a:lnTo>
                      <a:pt x="576" y="566"/>
                    </a:lnTo>
                    <a:lnTo>
                      <a:pt x="558" y="585"/>
                    </a:lnTo>
                    <a:lnTo>
                      <a:pt x="538" y="604"/>
                    </a:lnTo>
                    <a:lnTo>
                      <a:pt x="516" y="622"/>
                    </a:lnTo>
                    <a:lnTo>
                      <a:pt x="468" y="655"/>
                    </a:lnTo>
                    <a:lnTo>
                      <a:pt x="417" y="684"/>
                    </a:lnTo>
                    <a:lnTo>
                      <a:pt x="368" y="711"/>
                    </a:lnTo>
                    <a:lnTo>
                      <a:pt x="345" y="726"/>
                    </a:lnTo>
                    <a:lnTo>
                      <a:pt x="323" y="740"/>
                    </a:lnTo>
                    <a:lnTo>
                      <a:pt x="322" y="740"/>
                    </a:lnTo>
                    <a:lnTo>
                      <a:pt x="315" y="742"/>
                    </a:lnTo>
                    <a:lnTo>
                      <a:pt x="307" y="747"/>
                    </a:lnTo>
                    <a:lnTo>
                      <a:pt x="295" y="753"/>
                    </a:lnTo>
                    <a:lnTo>
                      <a:pt x="280" y="760"/>
                    </a:lnTo>
                    <a:lnTo>
                      <a:pt x="264" y="768"/>
                    </a:lnTo>
                    <a:lnTo>
                      <a:pt x="228" y="787"/>
                    </a:lnTo>
                    <a:lnTo>
                      <a:pt x="191" y="803"/>
                    </a:lnTo>
                    <a:lnTo>
                      <a:pt x="174" y="811"/>
                    </a:lnTo>
                    <a:lnTo>
                      <a:pt x="158" y="818"/>
                    </a:lnTo>
                    <a:lnTo>
                      <a:pt x="144" y="823"/>
                    </a:lnTo>
                    <a:lnTo>
                      <a:pt x="131" y="825"/>
                    </a:lnTo>
                    <a:lnTo>
                      <a:pt x="123" y="826"/>
                    </a:lnTo>
                    <a:lnTo>
                      <a:pt x="117" y="824"/>
                    </a:ln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91" name="Freeform 245">
                <a:extLst>
                  <a:ext uri="{FF2B5EF4-FFF2-40B4-BE49-F238E27FC236}">
                    <a16:creationId xmlns:a16="http://schemas.microsoft.com/office/drawing/2014/main" id="{A521A45C-1438-F053-41A1-2FD804E8DE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1" y="2534"/>
                <a:ext cx="132" cy="319"/>
              </a:xfrm>
              <a:custGeom>
                <a:avLst/>
                <a:gdLst>
                  <a:gd name="T0" fmla="*/ 0 w 394"/>
                  <a:gd name="T1" fmla="*/ 0 h 957"/>
                  <a:gd name="T2" fmla="*/ 0 w 394"/>
                  <a:gd name="T3" fmla="*/ 0 h 957"/>
                  <a:gd name="T4" fmla="*/ 0 w 394"/>
                  <a:gd name="T5" fmla="*/ 0 h 957"/>
                  <a:gd name="T6" fmla="*/ 0 w 394"/>
                  <a:gd name="T7" fmla="*/ 0 h 957"/>
                  <a:gd name="T8" fmla="*/ 0 w 394"/>
                  <a:gd name="T9" fmla="*/ 0 h 957"/>
                  <a:gd name="T10" fmla="*/ 0 w 394"/>
                  <a:gd name="T11" fmla="*/ 0 h 957"/>
                  <a:gd name="T12" fmla="*/ 0 w 394"/>
                  <a:gd name="T13" fmla="*/ 0 h 957"/>
                  <a:gd name="T14" fmla="*/ 0 w 394"/>
                  <a:gd name="T15" fmla="*/ 0 h 957"/>
                  <a:gd name="T16" fmla="*/ 0 w 394"/>
                  <a:gd name="T17" fmla="*/ 0 h 957"/>
                  <a:gd name="T18" fmla="*/ 0 w 394"/>
                  <a:gd name="T19" fmla="*/ 0 h 957"/>
                  <a:gd name="T20" fmla="*/ 0 w 394"/>
                  <a:gd name="T21" fmla="*/ 0 h 957"/>
                  <a:gd name="T22" fmla="*/ 0 w 394"/>
                  <a:gd name="T23" fmla="*/ 0 h 957"/>
                  <a:gd name="T24" fmla="*/ 0 w 394"/>
                  <a:gd name="T25" fmla="*/ 0 h 957"/>
                  <a:gd name="T26" fmla="*/ 0 w 394"/>
                  <a:gd name="T27" fmla="*/ 0 h 957"/>
                  <a:gd name="T28" fmla="*/ 0 w 394"/>
                  <a:gd name="T29" fmla="*/ 0 h 957"/>
                  <a:gd name="T30" fmla="*/ 0 w 394"/>
                  <a:gd name="T31" fmla="*/ 0 h 957"/>
                  <a:gd name="T32" fmla="*/ 0 w 394"/>
                  <a:gd name="T33" fmla="*/ 0 h 957"/>
                  <a:gd name="T34" fmla="*/ 0 w 394"/>
                  <a:gd name="T35" fmla="*/ 0 h 957"/>
                  <a:gd name="T36" fmla="*/ 0 w 394"/>
                  <a:gd name="T37" fmla="*/ 0 h 957"/>
                  <a:gd name="T38" fmla="*/ 0 w 394"/>
                  <a:gd name="T39" fmla="*/ 0 h 957"/>
                  <a:gd name="T40" fmla="*/ 0 w 394"/>
                  <a:gd name="T41" fmla="*/ 0 h 957"/>
                  <a:gd name="T42" fmla="*/ 0 w 394"/>
                  <a:gd name="T43" fmla="*/ 0 h 957"/>
                  <a:gd name="T44" fmla="*/ 0 w 394"/>
                  <a:gd name="T45" fmla="*/ 0 h 957"/>
                  <a:gd name="T46" fmla="*/ 0 w 394"/>
                  <a:gd name="T47" fmla="*/ 0 h 957"/>
                  <a:gd name="T48" fmla="*/ 0 w 394"/>
                  <a:gd name="T49" fmla="*/ 0 h 957"/>
                  <a:gd name="T50" fmla="*/ 0 w 394"/>
                  <a:gd name="T51" fmla="*/ 0 h 957"/>
                  <a:gd name="T52" fmla="*/ 0 w 394"/>
                  <a:gd name="T53" fmla="*/ 0 h 957"/>
                  <a:gd name="T54" fmla="*/ 0 w 394"/>
                  <a:gd name="T55" fmla="*/ 0 h 957"/>
                  <a:gd name="T56" fmla="*/ 0 w 394"/>
                  <a:gd name="T57" fmla="*/ 0 h 957"/>
                  <a:gd name="T58" fmla="*/ 0 w 394"/>
                  <a:gd name="T59" fmla="*/ 0 h 957"/>
                  <a:gd name="T60" fmla="*/ 0 w 394"/>
                  <a:gd name="T61" fmla="*/ 0 h 957"/>
                  <a:gd name="T62" fmla="*/ 0 w 394"/>
                  <a:gd name="T63" fmla="*/ 0 h 957"/>
                  <a:gd name="T64" fmla="*/ 0 w 394"/>
                  <a:gd name="T65" fmla="*/ 0 h 957"/>
                  <a:gd name="T66" fmla="*/ 0 w 394"/>
                  <a:gd name="T67" fmla="*/ 0 h 957"/>
                  <a:gd name="T68" fmla="*/ 0 w 394"/>
                  <a:gd name="T69" fmla="*/ 0 h 957"/>
                  <a:gd name="T70" fmla="*/ 0 w 394"/>
                  <a:gd name="T71" fmla="*/ 0 h 957"/>
                  <a:gd name="T72" fmla="*/ 0 w 394"/>
                  <a:gd name="T73" fmla="*/ 0 h 957"/>
                  <a:gd name="T74" fmla="*/ 0 w 394"/>
                  <a:gd name="T75" fmla="*/ 0 h 957"/>
                  <a:gd name="T76" fmla="*/ 0 w 394"/>
                  <a:gd name="T77" fmla="*/ 0 h 957"/>
                  <a:gd name="T78" fmla="*/ 0 w 394"/>
                  <a:gd name="T79" fmla="*/ 0 h 957"/>
                  <a:gd name="T80" fmla="*/ 0 w 394"/>
                  <a:gd name="T81" fmla="*/ 0 h 957"/>
                  <a:gd name="T82" fmla="*/ 0 w 394"/>
                  <a:gd name="T83" fmla="*/ 0 h 957"/>
                  <a:gd name="T84" fmla="*/ 0 w 394"/>
                  <a:gd name="T85" fmla="*/ 0 h 957"/>
                  <a:gd name="T86" fmla="*/ 0 w 394"/>
                  <a:gd name="T87" fmla="*/ 0 h 95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94"/>
                  <a:gd name="T133" fmla="*/ 0 h 957"/>
                  <a:gd name="T134" fmla="*/ 394 w 394"/>
                  <a:gd name="T135" fmla="*/ 957 h 957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94" h="957">
                    <a:moveTo>
                      <a:pt x="55" y="692"/>
                    </a:moveTo>
                    <a:lnTo>
                      <a:pt x="49" y="682"/>
                    </a:lnTo>
                    <a:lnTo>
                      <a:pt x="43" y="671"/>
                    </a:lnTo>
                    <a:lnTo>
                      <a:pt x="30" y="645"/>
                    </a:lnTo>
                    <a:lnTo>
                      <a:pt x="22" y="614"/>
                    </a:lnTo>
                    <a:lnTo>
                      <a:pt x="13" y="581"/>
                    </a:lnTo>
                    <a:lnTo>
                      <a:pt x="7" y="545"/>
                    </a:lnTo>
                    <a:lnTo>
                      <a:pt x="2" y="505"/>
                    </a:lnTo>
                    <a:lnTo>
                      <a:pt x="0" y="465"/>
                    </a:lnTo>
                    <a:lnTo>
                      <a:pt x="0" y="423"/>
                    </a:lnTo>
                    <a:lnTo>
                      <a:pt x="2" y="379"/>
                    </a:lnTo>
                    <a:lnTo>
                      <a:pt x="7" y="337"/>
                    </a:lnTo>
                    <a:lnTo>
                      <a:pt x="14" y="294"/>
                    </a:lnTo>
                    <a:lnTo>
                      <a:pt x="25" y="253"/>
                    </a:lnTo>
                    <a:lnTo>
                      <a:pt x="39" y="214"/>
                    </a:lnTo>
                    <a:lnTo>
                      <a:pt x="56" y="178"/>
                    </a:lnTo>
                    <a:lnTo>
                      <a:pt x="76" y="143"/>
                    </a:lnTo>
                    <a:lnTo>
                      <a:pt x="100" y="113"/>
                    </a:lnTo>
                    <a:lnTo>
                      <a:pt x="126" y="80"/>
                    </a:lnTo>
                    <a:lnTo>
                      <a:pt x="152" y="51"/>
                    </a:lnTo>
                    <a:lnTo>
                      <a:pt x="181" y="25"/>
                    </a:lnTo>
                    <a:lnTo>
                      <a:pt x="197" y="12"/>
                    </a:lnTo>
                    <a:lnTo>
                      <a:pt x="214" y="0"/>
                    </a:lnTo>
                    <a:lnTo>
                      <a:pt x="223" y="1"/>
                    </a:lnTo>
                    <a:lnTo>
                      <a:pt x="230" y="5"/>
                    </a:lnTo>
                    <a:lnTo>
                      <a:pt x="235" y="10"/>
                    </a:lnTo>
                    <a:lnTo>
                      <a:pt x="240" y="17"/>
                    </a:lnTo>
                    <a:lnTo>
                      <a:pt x="245" y="36"/>
                    </a:lnTo>
                    <a:lnTo>
                      <a:pt x="246" y="59"/>
                    </a:lnTo>
                    <a:lnTo>
                      <a:pt x="245" y="83"/>
                    </a:lnTo>
                    <a:lnTo>
                      <a:pt x="241" y="105"/>
                    </a:lnTo>
                    <a:lnTo>
                      <a:pt x="238" y="125"/>
                    </a:lnTo>
                    <a:lnTo>
                      <a:pt x="235" y="132"/>
                    </a:lnTo>
                    <a:lnTo>
                      <a:pt x="234" y="138"/>
                    </a:lnTo>
                    <a:lnTo>
                      <a:pt x="228" y="162"/>
                    </a:lnTo>
                    <a:lnTo>
                      <a:pt x="227" y="183"/>
                    </a:lnTo>
                    <a:lnTo>
                      <a:pt x="230" y="203"/>
                    </a:lnTo>
                    <a:lnTo>
                      <a:pt x="236" y="220"/>
                    </a:lnTo>
                    <a:lnTo>
                      <a:pt x="246" y="235"/>
                    </a:lnTo>
                    <a:lnTo>
                      <a:pt x="257" y="248"/>
                    </a:lnTo>
                    <a:lnTo>
                      <a:pt x="271" y="262"/>
                    </a:lnTo>
                    <a:lnTo>
                      <a:pt x="286" y="274"/>
                    </a:lnTo>
                    <a:lnTo>
                      <a:pt x="317" y="297"/>
                    </a:lnTo>
                    <a:lnTo>
                      <a:pt x="347" y="319"/>
                    </a:lnTo>
                    <a:lnTo>
                      <a:pt x="360" y="330"/>
                    </a:lnTo>
                    <a:lnTo>
                      <a:pt x="371" y="342"/>
                    </a:lnTo>
                    <a:lnTo>
                      <a:pt x="380" y="356"/>
                    </a:lnTo>
                    <a:lnTo>
                      <a:pt x="385" y="371"/>
                    </a:lnTo>
                    <a:lnTo>
                      <a:pt x="390" y="385"/>
                    </a:lnTo>
                    <a:lnTo>
                      <a:pt x="392" y="399"/>
                    </a:lnTo>
                    <a:lnTo>
                      <a:pt x="394" y="411"/>
                    </a:lnTo>
                    <a:lnTo>
                      <a:pt x="394" y="423"/>
                    </a:lnTo>
                    <a:lnTo>
                      <a:pt x="391" y="434"/>
                    </a:lnTo>
                    <a:lnTo>
                      <a:pt x="389" y="445"/>
                    </a:lnTo>
                    <a:lnTo>
                      <a:pt x="385" y="458"/>
                    </a:lnTo>
                    <a:lnTo>
                      <a:pt x="379" y="474"/>
                    </a:lnTo>
                    <a:lnTo>
                      <a:pt x="373" y="483"/>
                    </a:lnTo>
                    <a:lnTo>
                      <a:pt x="365" y="494"/>
                    </a:lnTo>
                    <a:lnTo>
                      <a:pt x="357" y="509"/>
                    </a:lnTo>
                    <a:lnTo>
                      <a:pt x="347" y="528"/>
                    </a:lnTo>
                    <a:lnTo>
                      <a:pt x="337" y="549"/>
                    </a:lnTo>
                    <a:lnTo>
                      <a:pt x="327" y="572"/>
                    </a:lnTo>
                    <a:lnTo>
                      <a:pt x="319" y="599"/>
                    </a:lnTo>
                    <a:lnTo>
                      <a:pt x="310" y="629"/>
                    </a:lnTo>
                    <a:lnTo>
                      <a:pt x="304" y="661"/>
                    </a:lnTo>
                    <a:lnTo>
                      <a:pt x="300" y="697"/>
                    </a:lnTo>
                    <a:lnTo>
                      <a:pt x="300" y="734"/>
                    </a:lnTo>
                    <a:lnTo>
                      <a:pt x="303" y="775"/>
                    </a:lnTo>
                    <a:lnTo>
                      <a:pt x="309" y="817"/>
                    </a:lnTo>
                    <a:lnTo>
                      <a:pt x="319" y="861"/>
                    </a:lnTo>
                    <a:lnTo>
                      <a:pt x="326" y="884"/>
                    </a:lnTo>
                    <a:lnTo>
                      <a:pt x="335" y="908"/>
                    </a:lnTo>
                    <a:lnTo>
                      <a:pt x="344" y="933"/>
                    </a:lnTo>
                    <a:lnTo>
                      <a:pt x="356" y="957"/>
                    </a:lnTo>
                    <a:lnTo>
                      <a:pt x="332" y="947"/>
                    </a:lnTo>
                    <a:lnTo>
                      <a:pt x="309" y="935"/>
                    </a:lnTo>
                    <a:lnTo>
                      <a:pt x="284" y="920"/>
                    </a:lnTo>
                    <a:lnTo>
                      <a:pt x="259" y="902"/>
                    </a:lnTo>
                    <a:lnTo>
                      <a:pt x="234" y="883"/>
                    </a:lnTo>
                    <a:lnTo>
                      <a:pt x="209" y="862"/>
                    </a:lnTo>
                    <a:lnTo>
                      <a:pt x="162" y="819"/>
                    </a:lnTo>
                    <a:lnTo>
                      <a:pt x="141" y="797"/>
                    </a:lnTo>
                    <a:lnTo>
                      <a:pt x="120" y="776"/>
                    </a:lnTo>
                    <a:lnTo>
                      <a:pt x="101" y="756"/>
                    </a:lnTo>
                    <a:lnTo>
                      <a:pt x="87" y="737"/>
                    </a:lnTo>
                    <a:lnTo>
                      <a:pt x="73" y="721"/>
                    </a:lnTo>
                    <a:lnTo>
                      <a:pt x="63" y="709"/>
                    </a:lnTo>
                    <a:lnTo>
                      <a:pt x="57" y="698"/>
                    </a:lnTo>
                    <a:lnTo>
                      <a:pt x="55" y="692"/>
                    </a:ln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92" name="Freeform 246">
                <a:extLst>
                  <a:ext uri="{FF2B5EF4-FFF2-40B4-BE49-F238E27FC236}">
                    <a16:creationId xmlns:a16="http://schemas.microsoft.com/office/drawing/2014/main" id="{445175F4-B8A5-6890-D0FB-8185E55167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3" y="2743"/>
                <a:ext cx="33" cy="36"/>
              </a:xfrm>
              <a:custGeom>
                <a:avLst/>
                <a:gdLst>
                  <a:gd name="T0" fmla="*/ 0 w 101"/>
                  <a:gd name="T1" fmla="*/ 0 h 109"/>
                  <a:gd name="T2" fmla="*/ 0 w 101"/>
                  <a:gd name="T3" fmla="*/ 0 h 109"/>
                  <a:gd name="T4" fmla="*/ 0 w 101"/>
                  <a:gd name="T5" fmla="*/ 0 h 109"/>
                  <a:gd name="T6" fmla="*/ 0 w 101"/>
                  <a:gd name="T7" fmla="*/ 0 h 109"/>
                  <a:gd name="T8" fmla="*/ 0 w 101"/>
                  <a:gd name="T9" fmla="*/ 0 h 109"/>
                  <a:gd name="T10" fmla="*/ 0 w 101"/>
                  <a:gd name="T11" fmla="*/ 0 h 109"/>
                  <a:gd name="T12" fmla="*/ 0 w 101"/>
                  <a:gd name="T13" fmla="*/ 0 h 109"/>
                  <a:gd name="T14" fmla="*/ 0 w 101"/>
                  <a:gd name="T15" fmla="*/ 0 h 109"/>
                  <a:gd name="T16" fmla="*/ 0 w 101"/>
                  <a:gd name="T17" fmla="*/ 0 h 109"/>
                  <a:gd name="T18" fmla="*/ 0 w 101"/>
                  <a:gd name="T19" fmla="*/ 0 h 109"/>
                  <a:gd name="T20" fmla="*/ 0 w 101"/>
                  <a:gd name="T21" fmla="*/ 0 h 109"/>
                  <a:gd name="T22" fmla="*/ 0 w 101"/>
                  <a:gd name="T23" fmla="*/ 0 h 109"/>
                  <a:gd name="T24" fmla="*/ 0 w 101"/>
                  <a:gd name="T25" fmla="*/ 0 h 109"/>
                  <a:gd name="T26" fmla="*/ 0 w 101"/>
                  <a:gd name="T27" fmla="*/ 0 h 109"/>
                  <a:gd name="T28" fmla="*/ 0 w 101"/>
                  <a:gd name="T29" fmla="*/ 0 h 109"/>
                  <a:gd name="T30" fmla="*/ 0 w 101"/>
                  <a:gd name="T31" fmla="*/ 0 h 109"/>
                  <a:gd name="T32" fmla="*/ 0 w 101"/>
                  <a:gd name="T33" fmla="*/ 0 h 109"/>
                  <a:gd name="T34" fmla="*/ 0 w 101"/>
                  <a:gd name="T35" fmla="*/ 0 h 109"/>
                  <a:gd name="T36" fmla="*/ 0 w 101"/>
                  <a:gd name="T37" fmla="*/ 0 h 109"/>
                  <a:gd name="T38" fmla="*/ 0 w 101"/>
                  <a:gd name="T39" fmla="*/ 0 h 109"/>
                  <a:gd name="T40" fmla="*/ 0 w 101"/>
                  <a:gd name="T41" fmla="*/ 0 h 109"/>
                  <a:gd name="T42" fmla="*/ 0 w 101"/>
                  <a:gd name="T43" fmla="*/ 0 h 109"/>
                  <a:gd name="T44" fmla="*/ 0 w 101"/>
                  <a:gd name="T45" fmla="*/ 0 h 10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01"/>
                  <a:gd name="T70" fmla="*/ 0 h 109"/>
                  <a:gd name="T71" fmla="*/ 101 w 101"/>
                  <a:gd name="T72" fmla="*/ 109 h 109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01" h="109">
                    <a:moveTo>
                      <a:pt x="0" y="109"/>
                    </a:moveTo>
                    <a:lnTo>
                      <a:pt x="2" y="86"/>
                    </a:lnTo>
                    <a:lnTo>
                      <a:pt x="7" y="66"/>
                    </a:lnTo>
                    <a:lnTo>
                      <a:pt x="15" y="48"/>
                    </a:lnTo>
                    <a:lnTo>
                      <a:pt x="26" y="32"/>
                    </a:lnTo>
                    <a:lnTo>
                      <a:pt x="40" y="19"/>
                    </a:lnTo>
                    <a:lnTo>
                      <a:pt x="54" y="9"/>
                    </a:lnTo>
                    <a:lnTo>
                      <a:pt x="69" y="3"/>
                    </a:lnTo>
                    <a:lnTo>
                      <a:pt x="84" y="0"/>
                    </a:lnTo>
                    <a:lnTo>
                      <a:pt x="91" y="1"/>
                    </a:lnTo>
                    <a:lnTo>
                      <a:pt x="97" y="3"/>
                    </a:lnTo>
                    <a:lnTo>
                      <a:pt x="100" y="9"/>
                    </a:lnTo>
                    <a:lnTo>
                      <a:pt x="101" y="17"/>
                    </a:lnTo>
                    <a:lnTo>
                      <a:pt x="99" y="25"/>
                    </a:lnTo>
                    <a:lnTo>
                      <a:pt x="96" y="35"/>
                    </a:lnTo>
                    <a:lnTo>
                      <a:pt x="91" y="46"/>
                    </a:lnTo>
                    <a:lnTo>
                      <a:pt x="84" y="56"/>
                    </a:lnTo>
                    <a:lnTo>
                      <a:pt x="68" y="79"/>
                    </a:lnTo>
                    <a:lnTo>
                      <a:pt x="47" y="96"/>
                    </a:lnTo>
                    <a:lnTo>
                      <a:pt x="36" y="103"/>
                    </a:lnTo>
                    <a:lnTo>
                      <a:pt x="24" y="108"/>
                    </a:lnTo>
                    <a:lnTo>
                      <a:pt x="13" y="109"/>
                    </a:lnTo>
                    <a:lnTo>
                      <a:pt x="0" y="109"/>
                    </a:lnTo>
                    <a:close/>
                  </a:path>
                </a:pathLst>
              </a:custGeom>
              <a:solidFill>
                <a:srgbClr val="FF1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93" name="Freeform 247">
                <a:extLst>
                  <a:ext uri="{FF2B5EF4-FFF2-40B4-BE49-F238E27FC236}">
                    <a16:creationId xmlns:a16="http://schemas.microsoft.com/office/drawing/2014/main" id="{F3556E0A-69CD-05F4-D38F-C2422F6DA4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1" y="2746"/>
                <a:ext cx="22" cy="25"/>
              </a:xfrm>
              <a:custGeom>
                <a:avLst/>
                <a:gdLst>
                  <a:gd name="T0" fmla="*/ 0 w 65"/>
                  <a:gd name="T1" fmla="*/ 0 h 76"/>
                  <a:gd name="T2" fmla="*/ 0 w 65"/>
                  <a:gd name="T3" fmla="*/ 0 h 76"/>
                  <a:gd name="T4" fmla="*/ 0 w 65"/>
                  <a:gd name="T5" fmla="*/ 0 h 76"/>
                  <a:gd name="T6" fmla="*/ 0 w 65"/>
                  <a:gd name="T7" fmla="*/ 0 h 76"/>
                  <a:gd name="T8" fmla="*/ 0 w 65"/>
                  <a:gd name="T9" fmla="*/ 0 h 76"/>
                  <a:gd name="T10" fmla="*/ 0 w 65"/>
                  <a:gd name="T11" fmla="*/ 0 h 76"/>
                  <a:gd name="T12" fmla="*/ 0 w 65"/>
                  <a:gd name="T13" fmla="*/ 0 h 76"/>
                  <a:gd name="T14" fmla="*/ 0 w 65"/>
                  <a:gd name="T15" fmla="*/ 0 h 76"/>
                  <a:gd name="T16" fmla="*/ 0 w 65"/>
                  <a:gd name="T17" fmla="*/ 0 h 76"/>
                  <a:gd name="T18" fmla="*/ 0 w 65"/>
                  <a:gd name="T19" fmla="*/ 0 h 76"/>
                  <a:gd name="T20" fmla="*/ 0 w 65"/>
                  <a:gd name="T21" fmla="*/ 0 h 76"/>
                  <a:gd name="T22" fmla="*/ 0 w 65"/>
                  <a:gd name="T23" fmla="*/ 0 h 76"/>
                  <a:gd name="T24" fmla="*/ 0 w 65"/>
                  <a:gd name="T25" fmla="*/ 0 h 76"/>
                  <a:gd name="T26" fmla="*/ 0 w 65"/>
                  <a:gd name="T27" fmla="*/ 0 h 76"/>
                  <a:gd name="T28" fmla="*/ 0 w 65"/>
                  <a:gd name="T29" fmla="*/ 0 h 76"/>
                  <a:gd name="T30" fmla="*/ 0 w 65"/>
                  <a:gd name="T31" fmla="*/ 0 h 76"/>
                  <a:gd name="T32" fmla="*/ 0 w 65"/>
                  <a:gd name="T33" fmla="*/ 0 h 7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65"/>
                  <a:gd name="T52" fmla="*/ 0 h 76"/>
                  <a:gd name="T53" fmla="*/ 65 w 65"/>
                  <a:gd name="T54" fmla="*/ 76 h 7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65" h="76">
                    <a:moveTo>
                      <a:pt x="0" y="76"/>
                    </a:moveTo>
                    <a:lnTo>
                      <a:pt x="1" y="66"/>
                    </a:lnTo>
                    <a:lnTo>
                      <a:pt x="6" y="55"/>
                    </a:lnTo>
                    <a:lnTo>
                      <a:pt x="15" y="42"/>
                    </a:lnTo>
                    <a:lnTo>
                      <a:pt x="25" y="30"/>
                    </a:lnTo>
                    <a:lnTo>
                      <a:pt x="36" y="19"/>
                    </a:lnTo>
                    <a:lnTo>
                      <a:pt x="47" y="9"/>
                    </a:lnTo>
                    <a:lnTo>
                      <a:pt x="57" y="3"/>
                    </a:lnTo>
                    <a:lnTo>
                      <a:pt x="65" y="0"/>
                    </a:lnTo>
                    <a:lnTo>
                      <a:pt x="63" y="11"/>
                    </a:lnTo>
                    <a:lnTo>
                      <a:pt x="58" y="22"/>
                    </a:lnTo>
                    <a:lnTo>
                      <a:pt x="52" y="35"/>
                    </a:lnTo>
                    <a:lnTo>
                      <a:pt x="43" y="47"/>
                    </a:lnTo>
                    <a:lnTo>
                      <a:pt x="33" y="58"/>
                    </a:lnTo>
                    <a:lnTo>
                      <a:pt x="22" y="67"/>
                    </a:lnTo>
                    <a:lnTo>
                      <a:pt x="11" y="73"/>
                    </a:lnTo>
                    <a:lnTo>
                      <a:pt x="0" y="76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94" name="Freeform 248">
                <a:extLst>
                  <a:ext uri="{FF2B5EF4-FFF2-40B4-BE49-F238E27FC236}">
                    <a16:creationId xmlns:a16="http://schemas.microsoft.com/office/drawing/2014/main" id="{09D3B311-ED1B-8D41-3DD8-80098B8AA3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5" y="2664"/>
                <a:ext cx="17" cy="38"/>
              </a:xfrm>
              <a:custGeom>
                <a:avLst/>
                <a:gdLst>
                  <a:gd name="T0" fmla="*/ 0 w 53"/>
                  <a:gd name="T1" fmla="*/ 0 h 115"/>
                  <a:gd name="T2" fmla="*/ 0 w 53"/>
                  <a:gd name="T3" fmla="*/ 0 h 115"/>
                  <a:gd name="T4" fmla="*/ 0 w 53"/>
                  <a:gd name="T5" fmla="*/ 0 h 115"/>
                  <a:gd name="T6" fmla="*/ 0 w 53"/>
                  <a:gd name="T7" fmla="*/ 0 h 115"/>
                  <a:gd name="T8" fmla="*/ 0 w 53"/>
                  <a:gd name="T9" fmla="*/ 0 h 115"/>
                  <a:gd name="T10" fmla="*/ 0 w 53"/>
                  <a:gd name="T11" fmla="*/ 0 h 115"/>
                  <a:gd name="T12" fmla="*/ 0 w 53"/>
                  <a:gd name="T13" fmla="*/ 0 h 115"/>
                  <a:gd name="T14" fmla="*/ 0 w 53"/>
                  <a:gd name="T15" fmla="*/ 0 h 115"/>
                  <a:gd name="T16" fmla="*/ 0 w 53"/>
                  <a:gd name="T17" fmla="*/ 0 h 115"/>
                  <a:gd name="T18" fmla="*/ 0 w 53"/>
                  <a:gd name="T19" fmla="*/ 0 h 115"/>
                  <a:gd name="T20" fmla="*/ 0 w 53"/>
                  <a:gd name="T21" fmla="*/ 0 h 115"/>
                  <a:gd name="T22" fmla="*/ 0 w 53"/>
                  <a:gd name="T23" fmla="*/ 0 h 115"/>
                  <a:gd name="T24" fmla="*/ 0 w 53"/>
                  <a:gd name="T25" fmla="*/ 0 h 115"/>
                  <a:gd name="T26" fmla="*/ 0 w 53"/>
                  <a:gd name="T27" fmla="*/ 0 h 115"/>
                  <a:gd name="T28" fmla="*/ 0 w 53"/>
                  <a:gd name="T29" fmla="*/ 0 h 115"/>
                  <a:gd name="T30" fmla="*/ 0 w 53"/>
                  <a:gd name="T31" fmla="*/ 0 h 115"/>
                  <a:gd name="T32" fmla="*/ 0 w 53"/>
                  <a:gd name="T33" fmla="*/ 0 h 115"/>
                  <a:gd name="T34" fmla="*/ 0 w 53"/>
                  <a:gd name="T35" fmla="*/ 0 h 115"/>
                  <a:gd name="T36" fmla="*/ 0 w 53"/>
                  <a:gd name="T37" fmla="*/ 0 h 115"/>
                  <a:gd name="T38" fmla="*/ 0 w 53"/>
                  <a:gd name="T39" fmla="*/ 0 h 115"/>
                  <a:gd name="T40" fmla="*/ 0 w 53"/>
                  <a:gd name="T41" fmla="*/ 0 h 115"/>
                  <a:gd name="T42" fmla="*/ 0 w 53"/>
                  <a:gd name="T43" fmla="*/ 0 h 115"/>
                  <a:gd name="T44" fmla="*/ 0 w 53"/>
                  <a:gd name="T45" fmla="*/ 0 h 115"/>
                  <a:gd name="T46" fmla="*/ 0 w 53"/>
                  <a:gd name="T47" fmla="*/ 0 h 115"/>
                  <a:gd name="T48" fmla="*/ 0 w 53"/>
                  <a:gd name="T49" fmla="*/ 0 h 115"/>
                  <a:gd name="T50" fmla="*/ 0 w 53"/>
                  <a:gd name="T51" fmla="*/ 0 h 115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53"/>
                  <a:gd name="T79" fmla="*/ 0 h 115"/>
                  <a:gd name="T80" fmla="*/ 53 w 53"/>
                  <a:gd name="T81" fmla="*/ 115 h 115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53" h="115">
                    <a:moveTo>
                      <a:pt x="4" y="112"/>
                    </a:moveTo>
                    <a:lnTo>
                      <a:pt x="3" y="108"/>
                    </a:lnTo>
                    <a:lnTo>
                      <a:pt x="3" y="103"/>
                    </a:lnTo>
                    <a:lnTo>
                      <a:pt x="1" y="96"/>
                    </a:lnTo>
                    <a:lnTo>
                      <a:pt x="0" y="87"/>
                    </a:lnTo>
                    <a:lnTo>
                      <a:pt x="0" y="67"/>
                    </a:lnTo>
                    <a:lnTo>
                      <a:pt x="3" y="46"/>
                    </a:lnTo>
                    <a:lnTo>
                      <a:pt x="7" y="26"/>
                    </a:lnTo>
                    <a:lnTo>
                      <a:pt x="12" y="18"/>
                    </a:lnTo>
                    <a:lnTo>
                      <a:pt x="17" y="10"/>
                    </a:lnTo>
                    <a:lnTo>
                      <a:pt x="25" y="5"/>
                    </a:lnTo>
                    <a:lnTo>
                      <a:pt x="32" y="2"/>
                    </a:lnTo>
                    <a:lnTo>
                      <a:pt x="42" y="0"/>
                    </a:lnTo>
                    <a:lnTo>
                      <a:pt x="53" y="3"/>
                    </a:lnTo>
                    <a:lnTo>
                      <a:pt x="53" y="9"/>
                    </a:lnTo>
                    <a:lnTo>
                      <a:pt x="53" y="18"/>
                    </a:lnTo>
                    <a:lnTo>
                      <a:pt x="52" y="37"/>
                    </a:lnTo>
                    <a:lnTo>
                      <a:pt x="49" y="58"/>
                    </a:lnTo>
                    <a:lnTo>
                      <a:pt x="44" y="78"/>
                    </a:lnTo>
                    <a:lnTo>
                      <a:pt x="38" y="97"/>
                    </a:lnTo>
                    <a:lnTo>
                      <a:pt x="33" y="104"/>
                    </a:lnTo>
                    <a:lnTo>
                      <a:pt x="28" y="109"/>
                    </a:lnTo>
                    <a:lnTo>
                      <a:pt x="23" y="114"/>
                    </a:lnTo>
                    <a:lnTo>
                      <a:pt x="17" y="115"/>
                    </a:lnTo>
                    <a:lnTo>
                      <a:pt x="11" y="115"/>
                    </a:lnTo>
                    <a:lnTo>
                      <a:pt x="4" y="112"/>
                    </a:lnTo>
                    <a:close/>
                  </a:path>
                </a:pathLst>
              </a:custGeom>
              <a:solidFill>
                <a:srgbClr val="FF0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95" name="Freeform 249">
                <a:extLst>
                  <a:ext uri="{FF2B5EF4-FFF2-40B4-BE49-F238E27FC236}">
                    <a16:creationId xmlns:a16="http://schemas.microsoft.com/office/drawing/2014/main" id="{235345EF-2936-8CD4-CDF6-BCBECD5FB8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8" y="2668"/>
                <a:ext cx="10" cy="22"/>
              </a:xfrm>
              <a:custGeom>
                <a:avLst/>
                <a:gdLst>
                  <a:gd name="T0" fmla="*/ 0 w 29"/>
                  <a:gd name="T1" fmla="*/ 0 h 66"/>
                  <a:gd name="T2" fmla="*/ 0 w 29"/>
                  <a:gd name="T3" fmla="*/ 0 h 66"/>
                  <a:gd name="T4" fmla="*/ 0 w 29"/>
                  <a:gd name="T5" fmla="*/ 0 h 66"/>
                  <a:gd name="T6" fmla="*/ 0 w 29"/>
                  <a:gd name="T7" fmla="*/ 0 h 66"/>
                  <a:gd name="T8" fmla="*/ 0 w 29"/>
                  <a:gd name="T9" fmla="*/ 0 h 66"/>
                  <a:gd name="T10" fmla="*/ 0 w 29"/>
                  <a:gd name="T11" fmla="*/ 0 h 66"/>
                  <a:gd name="T12" fmla="*/ 0 w 29"/>
                  <a:gd name="T13" fmla="*/ 0 h 66"/>
                  <a:gd name="T14" fmla="*/ 0 w 29"/>
                  <a:gd name="T15" fmla="*/ 0 h 66"/>
                  <a:gd name="T16" fmla="*/ 0 w 29"/>
                  <a:gd name="T17" fmla="*/ 0 h 66"/>
                  <a:gd name="T18" fmla="*/ 0 w 29"/>
                  <a:gd name="T19" fmla="*/ 0 h 66"/>
                  <a:gd name="T20" fmla="*/ 0 w 29"/>
                  <a:gd name="T21" fmla="*/ 0 h 66"/>
                  <a:gd name="T22" fmla="*/ 0 w 29"/>
                  <a:gd name="T23" fmla="*/ 0 h 66"/>
                  <a:gd name="T24" fmla="*/ 0 w 29"/>
                  <a:gd name="T25" fmla="*/ 0 h 66"/>
                  <a:gd name="T26" fmla="*/ 0 w 29"/>
                  <a:gd name="T27" fmla="*/ 0 h 66"/>
                  <a:gd name="T28" fmla="*/ 0 w 29"/>
                  <a:gd name="T29" fmla="*/ 0 h 66"/>
                  <a:gd name="T30" fmla="*/ 0 w 29"/>
                  <a:gd name="T31" fmla="*/ 0 h 66"/>
                  <a:gd name="T32" fmla="*/ 0 w 29"/>
                  <a:gd name="T33" fmla="*/ 0 h 66"/>
                  <a:gd name="T34" fmla="*/ 0 w 29"/>
                  <a:gd name="T35" fmla="*/ 0 h 6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9"/>
                  <a:gd name="T55" fmla="*/ 0 h 66"/>
                  <a:gd name="T56" fmla="*/ 29 w 29"/>
                  <a:gd name="T57" fmla="*/ 66 h 6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9" h="66">
                    <a:moveTo>
                      <a:pt x="11" y="66"/>
                    </a:moveTo>
                    <a:lnTo>
                      <a:pt x="4" y="62"/>
                    </a:lnTo>
                    <a:lnTo>
                      <a:pt x="0" y="54"/>
                    </a:lnTo>
                    <a:lnTo>
                      <a:pt x="1" y="43"/>
                    </a:lnTo>
                    <a:lnTo>
                      <a:pt x="4" y="31"/>
                    </a:lnTo>
                    <a:lnTo>
                      <a:pt x="9" y="18"/>
                    </a:lnTo>
                    <a:lnTo>
                      <a:pt x="16" y="8"/>
                    </a:lnTo>
                    <a:lnTo>
                      <a:pt x="23" y="2"/>
                    </a:lnTo>
                    <a:lnTo>
                      <a:pt x="26" y="0"/>
                    </a:lnTo>
                    <a:lnTo>
                      <a:pt x="29" y="0"/>
                    </a:lnTo>
                    <a:lnTo>
                      <a:pt x="29" y="8"/>
                    </a:lnTo>
                    <a:lnTo>
                      <a:pt x="28" y="18"/>
                    </a:lnTo>
                    <a:lnTo>
                      <a:pt x="26" y="43"/>
                    </a:lnTo>
                    <a:lnTo>
                      <a:pt x="24" y="53"/>
                    </a:lnTo>
                    <a:lnTo>
                      <a:pt x="21" y="62"/>
                    </a:lnTo>
                    <a:lnTo>
                      <a:pt x="16" y="66"/>
                    </a:lnTo>
                    <a:lnTo>
                      <a:pt x="13" y="66"/>
                    </a:lnTo>
                    <a:lnTo>
                      <a:pt x="11" y="66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96" name="Freeform 250">
                <a:extLst>
                  <a:ext uri="{FF2B5EF4-FFF2-40B4-BE49-F238E27FC236}">
                    <a16:creationId xmlns:a16="http://schemas.microsoft.com/office/drawing/2014/main" id="{DC2B7878-2218-81E5-A67C-F02E643890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4" y="2630"/>
                <a:ext cx="59" cy="43"/>
              </a:xfrm>
              <a:custGeom>
                <a:avLst/>
                <a:gdLst>
                  <a:gd name="T0" fmla="*/ 0 w 176"/>
                  <a:gd name="T1" fmla="*/ 0 h 131"/>
                  <a:gd name="T2" fmla="*/ 0 w 176"/>
                  <a:gd name="T3" fmla="*/ 0 h 131"/>
                  <a:gd name="T4" fmla="*/ 0 w 176"/>
                  <a:gd name="T5" fmla="*/ 0 h 131"/>
                  <a:gd name="T6" fmla="*/ 0 w 176"/>
                  <a:gd name="T7" fmla="*/ 0 h 131"/>
                  <a:gd name="T8" fmla="*/ 0 w 176"/>
                  <a:gd name="T9" fmla="*/ 0 h 131"/>
                  <a:gd name="T10" fmla="*/ 0 w 176"/>
                  <a:gd name="T11" fmla="*/ 0 h 131"/>
                  <a:gd name="T12" fmla="*/ 0 w 176"/>
                  <a:gd name="T13" fmla="*/ 0 h 131"/>
                  <a:gd name="T14" fmla="*/ 0 w 176"/>
                  <a:gd name="T15" fmla="*/ 0 h 131"/>
                  <a:gd name="T16" fmla="*/ 0 w 176"/>
                  <a:gd name="T17" fmla="*/ 0 h 131"/>
                  <a:gd name="T18" fmla="*/ 0 w 176"/>
                  <a:gd name="T19" fmla="*/ 0 h 131"/>
                  <a:gd name="T20" fmla="*/ 0 w 176"/>
                  <a:gd name="T21" fmla="*/ 0 h 131"/>
                  <a:gd name="T22" fmla="*/ 0 w 176"/>
                  <a:gd name="T23" fmla="*/ 0 h 131"/>
                  <a:gd name="T24" fmla="*/ 0 w 176"/>
                  <a:gd name="T25" fmla="*/ 0 h 131"/>
                  <a:gd name="T26" fmla="*/ 0 w 176"/>
                  <a:gd name="T27" fmla="*/ 0 h 131"/>
                  <a:gd name="T28" fmla="*/ 0 w 176"/>
                  <a:gd name="T29" fmla="*/ 0 h 131"/>
                  <a:gd name="T30" fmla="*/ 0 w 176"/>
                  <a:gd name="T31" fmla="*/ 0 h 131"/>
                  <a:gd name="T32" fmla="*/ 0 w 176"/>
                  <a:gd name="T33" fmla="*/ 0 h 131"/>
                  <a:gd name="T34" fmla="*/ 0 w 176"/>
                  <a:gd name="T35" fmla="*/ 0 h 131"/>
                  <a:gd name="T36" fmla="*/ 0 w 176"/>
                  <a:gd name="T37" fmla="*/ 0 h 131"/>
                  <a:gd name="T38" fmla="*/ 0 w 176"/>
                  <a:gd name="T39" fmla="*/ 0 h 131"/>
                  <a:gd name="T40" fmla="*/ 0 w 176"/>
                  <a:gd name="T41" fmla="*/ 0 h 131"/>
                  <a:gd name="T42" fmla="*/ 0 w 176"/>
                  <a:gd name="T43" fmla="*/ 0 h 131"/>
                  <a:gd name="T44" fmla="*/ 0 w 176"/>
                  <a:gd name="T45" fmla="*/ 0 h 131"/>
                  <a:gd name="T46" fmla="*/ 0 w 176"/>
                  <a:gd name="T47" fmla="*/ 0 h 131"/>
                  <a:gd name="T48" fmla="*/ 0 w 176"/>
                  <a:gd name="T49" fmla="*/ 0 h 131"/>
                  <a:gd name="T50" fmla="*/ 0 w 176"/>
                  <a:gd name="T51" fmla="*/ 0 h 131"/>
                  <a:gd name="T52" fmla="*/ 0 w 176"/>
                  <a:gd name="T53" fmla="*/ 0 h 131"/>
                  <a:gd name="T54" fmla="*/ 0 w 176"/>
                  <a:gd name="T55" fmla="*/ 0 h 131"/>
                  <a:gd name="T56" fmla="*/ 0 w 176"/>
                  <a:gd name="T57" fmla="*/ 0 h 131"/>
                  <a:gd name="T58" fmla="*/ 0 w 176"/>
                  <a:gd name="T59" fmla="*/ 0 h 131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176"/>
                  <a:gd name="T91" fmla="*/ 0 h 131"/>
                  <a:gd name="T92" fmla="*/ 176 w 176"/>
                  <a:gd name="T93" fmla="*/ 131 h 131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176" h="131">
                    <a:moveTo>
                      <a:pt x="12" y="131"/>
                    </a:moveTo>
                    <a:lnTo>
                      <a:pt x="5" y="123"/>
                    </a:lnTo>
                    <a:lnTo>
                      <a:pt x="0" y="115"/>
                    </a:lnTo>
                    <a:lnTo>
                      <a:pt x="0" y="106"/>
                    </a:lnTo>
                    <a:lnTo>
                      <a:pt x="4" y="96"/>
                    </a:lnTo>
                    <a:lnTo>
                      <a:pt x="9" y="86"/>
                    </a:lnTo>
                    <a:lnTo>
                      <a:pt x="17" y="76"/>
                    </a:lnTo>
                    <a:lnTo>
                      <a:pt x="28" y="67"/>
                    </a:lnTo>
                    <a:lnTo>
                      <a:pt x="39" y="57"/>
                    </a:lnTo>
                    <a:lnTo>
                      <a:pt x="65" y="38"/>
                    </a:lnTo>
                    <a:lnTo>
                      <a:pt x="90" y="22"/>
                    </a:lnTo>
                    <a:lnTo>
                      <a:pt x="101" y="15"/>
                    </a:lnTo>
                    <a:lnTo>
                      <a:pt x="111" y="10"/>
                    </a:lnTo>
                    <a:lnTo>
                      <a:pt x="118" y="6"/>
                    </a:lnTo>
                    <a:lnTo>
                      <a:pt x="124" y="4"/>
                    </a:lnTo>
                    <a:lnTo>
                      <a:pt x="140" y="0"/>
                    </a:lnTo>
                    <a:lnTo>
                      <a:pt x="157" y="0"/>
                    </a:lnTo>
                    <a:lnTo>
                      <a:pt x="165" y="2"/>
                    </a:lnTo>
                    <a:lnTo>
                      <a:pt x="171" y="6"/>
                    </a:lnTo>
                    <a:lnTo>
                      <a:pt x="174" y="12"/>
                    </a:lnTo>
                    <a:lnTo>
                      <a:pt x="176" y="21"/>
                    </a:lnTo>
                    <a:lnTo>
                      <a:pt x="163" y="41"/>
                    </a:lnTo>
                    <a:lnTo>
                      <a:pt x="147" y="60"/>
                    </a:lnTo>
                    <a:lnTo>
                      <a:pt x="128" y="79"/>
                    </a:lnTo>
                    <a:lnTo>
                      <a:pt x="106" y="95"/>
                    </a:lnTo>
                    <a:lnTo>
                      <a:pt x="82" y="110"/>
                    </a:lnTo>
                    <a:lnTo>
                      <a:pt x="59" y="121"/>
                    </a:lnTo>
                    <a:lnTo>
                      <a:pt x="36" y="128"/>
                    </a:lnTo>
                    <a:lnTo>
                      <a:pt x="23" y="130"/>
                    </a:lnTo>
                    <a:lnTo>
                      <a:pt x="12" y="131"/>
                    </a:lnTo>
                    <a:close/>
                  </a:path>
                </a:pathLst>
              </a:custGeom>
              <a:solidFill>
                <a:srgbClr val="FF1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97" name="Freeform 251">
                <a:extLst>
                  <a:ext uri="{FF2B5EF4-FFF2-40B4-BE49-F238E27FC236}">
                    <a16:creationId xmlns:a16="http://schemas.microsoft.com/office/drawing/2014/main" id="{F242A7ED-26A4-2E4F-023A-A09DEF49D6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7" y="2632"/>
                <a:ext cx="43" cy="33"/>
              </a:xfrm>
              <a:custGeom>
                <a:avLst/>
                <a:gdLst>
                  <a:gd name="T0" fmla="*/ 0 w 130"/>
                  <a:gd name="T1" fmla="*/ 0 h 99"/>
                  <a:gd name="T2" fmla="*/ 0 w 130"/>
                  <a:gd name="T3" fmla="*/ 0 h 99"/>
                  <a:gd name="T4" fmla="*/ 0 w 130"/>
                  <a:gd name="T5" fmla="*/ 0 h 99"/>
                  <a:gd name="T6" fmla="*/ 0 w 130"/>
                  <a:gd name="T7" fmla="*/ 0 h 99"/>
                  <a:gd name="T8" fmla="*/ 0 w 130"/>
                  <a:gd name="T9" fmla="*/ 0 h 99"/>
                  <a:gd name="T10" fmla="*/ 0 w 130"/>
                  <a:gd name="T11" fmla="*/ 0 h 99"/>
                  <a:gd name="T12" fmla="*/ 0 w 130"/>
                  <a:gd name="T13" fmla="*/ 0 h 99"/>
                  <a:gd name="T14" fmla="*/ 0 w 130"/>
                  <a:gd name="T15" fmla="*/ 0 h 99"/>
                  <a:gd name="T16" fmla="*/ 0 w 130"/>
                  <a:gd name="T17" fmla="*/ 0 h 99"/>
                  <a:gd name="T18" fmla="*/ 0 w 130"/>
                  <a:gd name="T19" fmla="*/ 0 h 99"/>
                  <a:gd name="T20" fmla="*/ 0 w 130"/>
                  <a:gd name="T21" fmla="*/ 0 h 99"/>
                  <a:gd name="T22" fmla="*/ 0 w 130"/>
                  <a:gd name="T23" fmla="*/ 0 h 99"/>
                  <a:gd name="T24" fmla="*/ 0 w 130"/>
                  <a:gd name="T25" fmla="*/ 0 h 99"/>
                  <a:gd name="T26" fmla="*/ 0 w 130"/>
                  <a:gd name="T27" fmla="*/ 0 h 99"/>
                  <a:gd name="T28" fmla="*/ 0 w 130"/>
                  <a:gd name="T29" fmla="*/ 0 h 99"/>
                  <a:gd name="T30" fmla="*/ 0 w 130"/>
                  <a:gd name="T31" fmla="*/ 0 h 99"/>
                  <a:gd name="T32" fmla="*/ 0 w 130"/>
                  <a:gd name="T33" fmla="*/ 0 h 99"/>
                  <a:gd name="T34" fmla="*/ 0 w 130"/>
                  <a:gd name="T35" fmla="*/ 0 h 99"/>
                  <a:gd name="T36" fmla="*/ 0 w 130"/>
                  <a:gd name="T37" fmla="*/ 0 h 99"/>
                  <a:gd name="T38" fmla="*/ 0 w 130"/>
                  <a:gd name="T39" fmla="*/ 0 h 99"/>
                  <a:gd name="T40" fmla="*/ 0 w 130"/>
                  <a:gd name="T41" fmla="*/ 0 h 99"/>
                  <a:gd name="T42" fmla="*/ 0 w 130"/>
                  <a:gd name="T43" fmla="*/ 0 h 99"/>
                  <a:gd name="T44" fmla="*/ 0 w 130"/>
                  <a:gd name="T45" fmla="*/ 0 h 9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30"/>
                  <a:gd name="T70" fmla="*/ 0 h 99"/>
                  <a:gd name="T71" fmla="*/ 130 w 130"/>
                  <a:gd name="T72" fmla="*/ 99 h 99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30" h="99">
                    <a:moveTo>
                      <a:pt x="8" y="99"/>
                    </a:moveTo>
                    <a:lnTo>
                      <a:pt x="2" y="93"/>
                    </a:lnTo>
                    <a:lnTo>
                      <a:pt x="0" y="86"/>
                    </a:lnTo>
                    <a:lnTo>
                      <a:pt x="1" y="77"/>
                    </a:lnTo>
                    <a:lnTo>
                      <a:pt x="6" y="67"/>
                    </a:lnTo>
                    <a:lnTo>
                      <a:pt x="13" y="57"/>
                    </a:lnTo>
                    <a:lnTo>
                      <a:pt x="23" y="47"/>
                    </a:lnTo>
                    <a:lnTo>
                      <a:pt x="47" y="27"/>
                    </a:lnTo>
                    <a:lnTo>
                      <a:pt x="74" y="11"/>
                    </a:lnTo>
                    <a:lnTo>
                      <a:pt x="87" y="5"/>
                    </a:lnTo>
                    <a:lnTo>
                      <a:pt x="99" y="2"/>
                    </a:lnTo>
                    <a:lnTo>
                      <a:pt x="110" y="0"/>
                    </a:lnTo>
                    <a:lnTo>
                      <a:pt x="120" y="0"/>
                    </a:lnTo>
                    <a:lnTo>
                      <a:pt x="126" y="4"/>
                    </a:lnTo>
                    <a:lnTo>
                      <a:pt x="130" y="11"/>
                    </a:lnTo>
                    <a:lnTo>
                      <a:pt x="120" y="26"/>
                    </a:lnTo>
                    <a:lnTo>
                      <a:pt x="108" y="41"/>
                    </a:lnTo>
                    <a:lnTo>
                      <a:pt x="94" y="56"/>
                    </a:lnTo>
                    <a:lnTo>
                      <a:pt x="78" y="69"/>
                    </a:lnTo>
                    <a:lnTo>
                      <a:pt x="61" y="82"/>
                    </a:lnTo>
                    <a:lnTo>
                      <a:pt x="44" y="90"/>
                    </a:lnTo>
                    <a:lnTo>
                      <a:pt x="27" y="97"/>
                    </a:lnTo>
                    <a:lnTo>
                      <a:pt x="8" y="99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98" name="Freeform 252">
                <a:extLst>
                  <a:ext uri="{FF2B5EF4-FFF2-40B4-BE49-F238E27FC236}">
                    <a16:creationId xmlns:a16="http://schemas.microsoft.com/office/drawing/2014/main" id="{E12648F4-E3D7-5BF1-F449-131E01E31E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99" y="2587"/>
                <a:ext cx="24" cy="57"/>
              </a:xfrm>
              <a:custGeom>
                <a:avLst/>
                <a:gdLst>
                  <a:gd name="T0" fmla="*/ 0 w 74"/>
                  <a:gd name="T1" fmla="*/ 0 h 173"/>
                  <a:gd name="T2" fmla="*/ 0 w 74"/>
                  <a:gd name="T3" fmla="*/ 0 h 173"/>
                  <a:gd name="T4" fmla="*/ 0 w 74"/>
                  <a:gd name="T5" fmla="*/ 0 h 173"/>
                  <a:gd name="T6" fmla="*/ 0 w 74"/>
                  <a:gd name="T7" fmla="*/ 0 h 173"/>
                  <a:gd name="T8" fmla="*/ 0 w 74"/>
                  <a:gd name="T9" fmla="*/ 0 h 173"/>
                  <a:gd name="T10" fmla="*/ 0 w 74"/>
                  <a:gd name="T11" fmla="*/ 0 h 173"/>
                  <a:gd name="T12" fmla="*/ 0 w 74"/>
                  <a:gd name="T13" fmla="*/ 0 h 173"/>
                  <a:gd name="T14" fmla="*/ 0 w 74"/>
                  <a:gd name="T15" fmla="*/ 0 h 173"/>
                  <a:gd name="T16" fmla="*/ 0 w 74"/>
                  <a:gd name="T17" fmla="*/ 0 h 173"/>
                  <a:gd name="T18" fmla="*/ 0 w 74"/>
                  <a:gd name="T19" fmla="*/ 0 h 173"/>
                  <a:gd name="T20" fmla="*/ 0 w 74"/>
                  <a:gd name="T21" fmla="*/ 0 h 173"/>
                  <a:gd name="T22" fmla="*/ 0 w 74"/>
                  <a:gd name="T23" fmla="*/ 0 h 173"/>
                  <a:gd name="T24" fmla="*/ 0 w 74"/>
                  <a:gd name="T25" fmla="*/ 0 h 173"/>
                  <a:gd name="T26" fmla="*/ 0 w 74"/>
                  <a:gd name="T27" fmla="*/ 0 h 173"/>
                  <a:gd name="T28" fmla="*/ 0 w 74"/>
                  <a:gd name="T29" fmla="*/ 0 h 173"/>
                  <a:gd name="T30" fmla="*/ 0 w 74"/>
                  <a:gd name="T31" fmla="*/ 0 h 173"/>
                  <a:gd name="T32" fmla="*/ 0 w 74"/>
                  <a:gd name="T33" fmla="*/ 0 h 173"/>
                  <a:gd name="T34" fmla="*/ 0 w 74"/>
                  <a:gd name="T35" fmla="*/ 0 h 173"/>
                  <a:gd name="T36" fmla="*/ 0 w 74"/>
                  <a:gd name="T37" fmla="*/ 0 h 173"/>
                  <a:gd name="T38" fmla="*/ 0 w 74"/>
                  <a:gd name="T39" fmla="*/ 0 h 173"/>
                  <a:gd name="T40" fmla="*/ 0 w 74"/>
                  <a:gd name="T41" fmla="*/ 0 h 173"/>
                  <a:gd name="T42" fmla="*/ 0 w 74"/>
                  <a:gd name="T43" fmla="*/ 0 h 173"/>
                  <a:gd name="T44" fmla="*/ 0 w 74"/>
                  <a:gd name="T45" fmla="*/ 0 h 173"/>
                  <a:gd name="T46" fmla="*/ 0 w 74"/>
                  <a:gd name="T47" fmla="*/ 0 h 173"/>
                  <a:gd name="T48" fmla="*/ 0 w 74"/>
                  <a:gd name="T49" fmla="*/ 0 h 173"/>
                  <a:gd name="T50" fmla="*/ 0 w 74"/>
                  <a:gd name="T51" fmla="*/ 0 h 173"/>
                  <a:gd name="T52" fmla="*/ 0 w 74"/>
                  <a:gd name="T53" fmla="*/ 0 h 173"/>
                  <a:gd name="T54" fmla="*/ 0 w 74"/>
                  <a:gd name="T55" fmla="*/ 0 h 173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74"/>
                  <a:gd name="T85" fmla="*/ 0 h 173"/>
                  <a:gd name="T86" fmla="*/ 74 w 74"/>
                  <a:gd name="T87" fmla="*/ 173 h 173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74" h="173">
                    <a:moveTo>
                      <a:pt x="18" y="173"/>
                    </a:moveTo>
                    <a:lnTo>
                      <a:pt x="12" y="167"/>
                    </a:lnTo>
                    <a:lnTo>
                      <a:pt x="7" y="159"/>
                    </a:lnTo>
                    <a:lnTo>
                      <a:pt x="3" y="149"/>
                    </a:lnTo>
                    <a:lnTo>
                      <a:pt x="0" y="136"/>
                    </a:lnTo>
                    <a:lnTo>
                      <a:pt x="0" y="109"/>
                    </a:lnTo>
                    <a:lnTo>
                      <a:pt x="5" y="81"/>
                    </a:lnTo>
                    <a:lnTo>
                      <a:pt x="13" y="52"/>
                    </a:lnTo>
                    <a:lnTo>
                      <a:pt x="23" y="28"/>
                    </a:lnTo>
                    <a:lnTo>
                      <a:pt x="29" y="18"/>
                    </a:lnTo>
                    <a:lnTo>
                      <a:pt x="35" y="10"/>
                    </a:lnTo>
                    <a:lnTo>
                      <a:pt x="41" y="4"/>
                    </a:lnTo>
                    <a:lnTo>
                      <a:pt x="48" y="0"/>
                    </a:lnTo>
                    <a:lnTo>
                      <a:pt x="56" y="2"/>
                    </a:lnTo>
                    <a:lnTo>
                      <a:pt x="62" y="8"/>
                    </a:lnTo>
                    <a:lnTo>
                      <a:pt x="67" y="17"/>
                    </a:lnTo>
                    <a:lnTo>
                      <a:pt x="70" y="28"/>
                    </a:lnTo>
                    <a:lnTo>
                      <a:pt x="73" y="40"/>
                    </a:lnTo>
                    <a:lnTo>
                      <a:pt x="74" y="55"/>
                    </a:lnTo>
                    <a:lnTo>
                      <a:pt x="73" y="71"/>
                    </a:lnTo>
                    <a:lnTo>
                      <a:pt x="72" y="87"/>
                    </a:lnTo>
                    <a:lnTo>
                      <a:pt x="64" y="119"/>
                    </a:lnTo>
                    <a:lnTo>
                      <a:pt x="58" y="134"/>
                    </a:lnTo>
                    <a:lnTo>
                      <a:pt x="52" y="146"/>
                    </a:lnTo>
                    <a:lnTo>
                      <a:pt x="45" y="157"/>
                    </a:lnTo>
                    <a:lnTo>
                      <a:pt x="37" y="166"/>
                    </a:lnTo>
                    <a:lnTo>
                      <a:pt x="27" y="172"/>
                    </a:lnTo>
                    <a:lnTo>
                      <a:pt x="18" y="173"/>
                    </a:lnTo>
                    <a:close/>
                  </a:path>
                </a:pathLst>
              </a:custGeom>
              <a:solidFill>
                <a:srgbClr val="FF0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99" name="Freeform 253">
                <a:extLst>
                  <a:ext uri="{FF2B5EF4-FFF2-40B4-BE49-F238E27FC236}">
                    <a16:creationId xmlns:a16="http://schemas.microsoft.com/office/drawing/2014/main" id="{90B87482-A888-AA21-6F47-81517DD3A8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05" y="2596"/>
                <a:ext cx="14" cy="38"/>
              </a:xfrm>
              <a:custGeom>
                <a:avLst/>
                <a:gdLst>
                  <a:gd name="T0" fmla="*/ 0 w 42"/>
                  <a:gd name="T1" fmla="*/ 0 h 113"/>
                  <a:gd name="T2" fmla="*/ 0 w 42"/>
                  <a:gd name="T3" fmla="*/ 0 h 113"/>
                  <a:gd name="T4" fmla="*/ 0 w 42"/>
                  <a:gd name="T5" fmla="*/ 0 h 113"/>
                  <a:gd name="T6" fmla="*/ 0 w 42"/>
                  <a:gd name="T7" fmla="*/ 0 h 113"/>
                  <a:gd name="T8" fmla="*/ 0 w 42"/>
                  <a:gd name="T9" fmla="*/ 0 h 113"/>
                  <a:gd name="T10" fmla="*/ 0 w 42"/>
                  <a:gd name="T11" fmla="*/ 0 h 113"/>
                  <a:gd name="T12" fmla="*/ 0 w 42"/>
                  <a:gd name="T13" fmla="*/ 0 h 113"/>
                  <a:gd name="T14" fmla="*/ 0 w 42"/>
                  <a:gd name="T15" fmla="*/ 0 h 113"/>
                  <a:gd name="T16" fmla="*/ 0 w 42"/>
                  <a:gd name="T17" fmla="*/ 0 h 113"/>
                  <a:gd name="T18" fmla="*/ 0 w 42"/>
                  <a:gd name="T19" fmla="*/ 0 h 113"/>
                  <a:gd name="T20" fmla="*/ 0 w 42"/>
                  <a:gd name="T21" fmla="*/ 0 h 113"/>
                  <a:gd name="T22" fmla="*/ 0 w 42"/>
                  <a:gd name="T23" fmla="*/ 0 h 113"/>
                  <a:gd name="T24" fmla="*/ 0 w 42"/>
                  <a:gd name="T25" fmla="*/ 0 h 113"/>
                  <a:gd name="T26" fmla="*/ 0 w 42"/>
                  <a:gd name="T27" fmla="*/ 0 h 113"/>
                  <a:gd name="T28" fmla="*/ 0 w 42"/>
                  <a:gd name="T29" fmla="*/ 0 h 113"/>
                  <a:gd name="T30" fmla="*/ 0 w 42"/>
                  <a:gd name="T31" fmla="*/ 0 h 113"/>
                  <a:gd name="T32" fmla="*/ 0 w 42"/>
                  <a:gd name="T33" fmla="*/ 0 h 113"/>
                  <a:gd name="T34" fmla="*/ 0 w 42"/>
                  <a:gd name="T35" fmla="*/ 0 h 113"/>
                  <a:gd name="T36" fmla="*/ 0 w 42"/>
                  <a:gd name="T37" fmla="*/ 0 h 113"/>
                  <a:gd name="T38" fmla="*/ 0 w 42"/>
                  <a:gd name="T39" fmla="*/ 0 h 113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42"/>
                  <a:gd name="T61" fmla="*/ 0 h 113"/>
                  <a:gd name="T62" fmla="*/ 42 w 42"/>
                  <a:gd name="T63" fmla="*/ 113 h 113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42" h="113">
                    <a:moveTo>
                      <a:pt x="10" y="113"/>
                    </a:moveTo>
                    <a:lnTo>
                      <a:pt x="3" y="91"/>
                    </a:lnTo>
                    <a:lnTo>
                      <a:pt x="0" y="71"/>
                    </a:lnTo>
                    <a:lnTo>
                      <a:pt x="0" y="54"/>
                    </a:lnTo>
                    <a:lnTo>
                      <a:pt x="3" y="40"/>
                    </a:lnTo>
                    <a:lnTo>
                      <a:pt x="7" y="28"/>
                    </a:lnTo>
                    <a:lnTo>
                      <a:pt x="14" y="18"/>
                    </a:lnTo>
                    <a:lnTo>
                      <a:pt x="26" y="0"/>
                    </a:lnTo>
                    <a:lnTo>
                      <a:pt x="31" y="2"/>
                    </a:lnTo>
                    <a:lnTo>
                      <a:pt x="34" y="5"/>
                    </a:lnTo>
                    <a:lnTo>
                      <a:pt x="38" y="11"/>
                    </a:lnTo>
                    <a:lnTo>
                      <a:pt x="41" y="17"/>
                    </a:lnTo>
                    <a:lnTo>
                      <a:pt x="42" y="35"/>
                    </a:lnTo>
                    <a:lnTo>
                      <a:pt x="41" y="55"/>
                    </a:lnTo>
                    <a:lnTo>
                      <a:pt x="37" y="75"/>
                    </a:lnTo>
                    <a:lnTo>
                      <a:pt x="31" y="93"/>
                    </a:lnTo>
                    <a:lnTo>
                      <a:pt x="26" y="101"/>
                    </a:lnTo>
                    <a:lnTo>
                      <a:pt x="21" y="107"/>
                    </a:lnTo>
                    <a:lnTo>
                      <a:pt x="16" y="111"/>
                    </a:lnTo>
                    <a:lnTo>
                      <a:pt x="10" y="113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500" name="Freeform 254">
                <a:extLst>
                  <a:ext uri="{FF2B5EF4-FFF2-40B4-BE49-F238E27FC236}">
                    <a16:creationId xmlns:a16="http://schemas.microsoft.com/office/drawing/2014/main" id="{7E07F61D-904D-44A0-36FD-3128CE51EB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7" y="2645"/>
                <a:ext cx="94" cy="211"/>
              </a:xfrm>
              <a:custGeom>
                <a:avLst/>
                <a:gdLst>
                  <a:gd name="T0" fmla="*/ 0 w 282"/>
                  <a:gd name="T1" fmla="*/ 0 h 633"/>
                  <a:gd name="T2" fmla="*/ 0 w 282"/>
                  <a:gd name="T3" fmla="*/ 0 h 633"/>
                  <a:gd name="T4" fmla="*/ 0 w 282"/>
                  <a:gd name="T5" fmla="*/ 0 h 633"/>
                  <a:gd name="T6" fmla="*/ 0 w 282"/>
                  <a:gd name="T7" fmla="*/ 0 h 633"/>
                  <a:gd name="T8" fmla="*/ 0 w 282"/>
                  <a:gd name="T9" fmla="*/ 0 h 633"/>
                  <a:gd name="T10" fmla="*/ 0 w 282"/>
                  <a:gd name="T11" fmla="*/ 0 h 633"/>
                  <a:gd name="T12" fmla="*/ 0 w 282"/>
                  <a:gd name="T13" fmla="*/ 0 h 633"/>
                  <a:gd name="T14" fmla="*/ 0 w 282"/>
                  <a:gd name="T15" fmla="*/ 0 h 633"/>
                  <a:gd name="T16" fmla="*/ 0 w 282"/>
                  <a:gd name="T17" fmla="*/ 0 h 633"/>
                  <a:gd name="T18" fmla="*/ 0 w 282"/>
                  <a:gd name="T19" fmla="*/ 0 h 633"/>
                  <a:gd name="T20" fmla="*/ 0 w 282"/>
                  <a:gd name="T21" fmla="*/ 0 h 633"/>
                  <a:gd name="T22" fmla="*/ 0 w 282"/>
                  <a:gd name="T23" fmla="*/ 0 h 633"/>
                  <a:gd name="T24" fmla="*/ 0 w 282"/>
                  <a:gd name="T25" fmla="*/ 0 h 633"/>
                  <a:gd name="T26" fmla="*/ 0 w 282"/>
                  <a:gd name="T27" fmla="*/ 0 h 633"/>
                  <a:gd name="T28" fmla="*/ 0 w 282"/>
                  <a:gd name="T29" fmla="*/ 0 h 633"/>
                  <a:gd name="T30" fmla="*/ 0 w 282"/>
                  <a:gd name="T31" fmla="*/ 0 h 633"/>
                  <a:gd name="T32" fmla="*/ 0 w 282"/>
                  <a:gd name="T33" fmla="*/ 0 h 633"/>
                  <a:gd name="T34" fmla="*/ 0 w 282"/>
                  <a:gd name="T35" fmla="*/ 0 h 633"/>
                  <a:gd name="T36" fmla="*/ 0 w 282"/>
                  <a:gd name="T37" fmla="*/ 0 h 633"/>
                  <a:gd name="T38" fmla="*/ 0 w 282"/>
                  <a:gd name="T39" fmla="*/ 0 h 633"/>
                  <a:gd name="T40" fmla="*/ 0 w 282"/>
                  <a:gd name="T41" fmla="*/ 0 h 633"/>
                  <a:gd name="T42" fmla="*/ 0 w 282"/>
                  <a:gd name="T43" fmla="*/ 0 h 633"/>
                  <a:gd name="T44" fmla="*/ 0 w 282"/>
                  <a:gd name="T45" fmla="*/ 0 h 633"/>
                  <a:gd name="T46" fmla="*/ 0 w 282"/>
                  <a:gd name="T47" fmla="*/ 0 h 633"/>
                  <a:gd name="T48" fmla="*/ 0 w 282"/>
                  <a:gd name="T49" fmla="*/ 0 h 633"/>
                  <a:gd name="T50" fmla="*/ 0 w 282"/>
                  <a:gd name="T51" fmla="*/ 0 h 633"/>
                  <a:gd name="T52" fmla="*/ 0 w 282"/>
                  <a:gd name="T53" fmla="*/ 0 h 633"/>
                  <a:gd name="T54" fmla="*/ 0 w 282"/>
                  <a:gd name="T55" fmla="*/ 0 h 633"/>
                  <a:gd name="T56" fmla="*/ 0 w 282"/>
                  <a:gd name="T57" fmla="*/ 0 h 633"/>
                  <a:gd name="T58" fmla="*/ 0 w 282"/>
                  <a:gd name="T59" fmla="*/ 0 h 633"/>
                  <a:gd name="T60" fmla="*/ 0 w 282"/>
                  <a:gd name="T61" fmla="*/ 0 h 633"/>
                  <a:gd name="T62" fmla="*/ 0 w 282"/>
                  <a:gd name="T63" fmla="*/ 0 h 633"/>
                  <a:gd name="T64" fmla="*/ 0 w 282"/>
                  <a:gd name="T65" fmla="*/ 0 h 633"/>
                  <a:gd name="T66" fmla="*/ 0 w 282"/>
                  <a:gd name="T67" fmla="*/ 0 h 633"/>
                  <a:gd name="T68" fmla="*/ 0 w 282"/>
                  <a:gd name="T69" fmla="*/ 0 h 633"/>
                  <a:gd name="T70" fmla="*/ 0 w 282"/>
                  <a:gd name="T71" fmla="*/ 0 h 633"/>
                  <a:gd name="T72" fmla="*/ 0 w 282"/>
                  <a:gd name="T73" fmla="*/ 0 h 633"/>
                  <a:gd name="T74" fmla="*/ 0 w 282"/>
                  <a:gd name="T75" fmla="*/ 0 h 633"/>
                  <a:gd name="T76" fmla="*/ 0 w 282"/>
                  <a:gd name="T77" fmla="*/ 0 h 633"/>
                  <a:gd name="T78" fmla="*/ 0 w 282"/>
                  <a:gd name="T79" fmla="*/ 0 h 633"/>
                  <a:gd name="T80" fmla="*/ 0 w 282"/>
                  <a:gd name="T81" fmla="*/ 0 h 633"/>
                  <a:gd name="T82" fmla="*/ 0 w 282"/>
                  <a:gd name="T83" fmla="*/ 0 h 633"/>
                  <a:gd name="T84" fmla="*/ 0 w 282"/>
                  <a:gd name="T85" fmla="*/ 0 h 633"/>
                  <a:gd name="T86" fmla="*/ 0 w 282"/>
                  <a:gd name="T87" fmla="*/ 0 h 633"/>
                  <a:gd name="T88" fmla="*/ 0 w 282"/>
                  <a:gd name="T89" fmla="*/ 0 h 633"/>
                  <a:gd name="T90" fmla="*/ 0 w 282"/>
                  <a:gd name="T91" fmla="*/ 0 h 633"/>
                  <a:gd name="T92" fmla="*/ 0 w 282"/>
                  <a:gd name="T93" fmla="*/ 0 h 633"/>
                  <a:gd name="T94" fmla="*/ 0 w 282"/>
                  <a:gd name="T95" fmla="*/ 0 h 633"/>
                  <a:gd name="T96" fmla="*/ 0 w 282"/>
                  <a:gd name="T97" fmla="*/ 0 h 633"/>
                  <a:gd name="T98" fmla="*/ 0 w 282"/>
                  <a:gd name="T99" fmla="*/ 0 h 633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282"/>
                  <a:gd name="T151" fmla="*/ 0 h 633"/>
                  <a:gd name="T152" fmla="*/ 282 w 282"/>
                  <a:gd name="T153" fmla="*/ 633 h 633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282" h="633">
                    <a:moveTo>
                      <a:pt x="69" y="629"/>
                    </a:moveTo>
                    <a:lnTo>
                      <a:pt x="48" y="588"/>
                    </a:lnTo>
                    <a:lnTo>
                      <a:pt x="31" y="546"/>
                    </a:lnTo>
                    <a:lnTo>
                      <a:pt x="17" y="505"/>
                    </a:lnTo>
                    <a:lnTo>
                      <a:pt x="8" y="463"/>
                    </a:lnTo>
                    <a:lnTo>
                      <a:pt x="3" y="422"/>
                    </a:lnTo>
                    <a:lnTo>
                      <a:pt x="0" y="380"/>
                    </a:lnTo>
                    <a:lnTo>
                      <a:pt x="3" y="339"/>
                    </a:lnTo>
                    <a:lnTo>
                      <a:pt x="10" y="299"/>
                    </a:lnTo>
                    <a:lnTo>
                      <a:pt x="21" y="259"/>
                    </a:lnTo>
                    <a:lnTo>
                      <a:pt x="36" y="220"/>
                    </a:lnTo>
                    <a:lnTo>
                      <a:pt x="55" y="181"/>
                    </a:lnTo>
                    <a:lnTo>
                      <a:pt x="81" y="143"/>
                    </a:lnTo>
                    <a:lnTo>
                      <a:pt x="111" y="106"/>
                    </a:lnTo>
                    <a:lnTo>
                      <a:pt x="145" y="69"/>
                    </a:lnTo>
                    <a:lnTo>
                      <a:pt x="165" y="52"/>
                    </a:lnTo>
                    <a:lnTo>
                      <a:pt x="185" y="34"/>
                    </a:lnTo>
                    <a:lnTo>
                      <a:pt x="206" y="17"/>
                    </a:lnTo>
                    <a:lnTo>
                      <a:pt x="230" y="0"/>
                    </a:lnTo>
                    <a:lnTo>
                      <a:pt x="215" y="11"/>
                    </a:lnTo>
                    <a:lnTo>
                      <a:pt x="199" y="26"/>
                    </a:lnTo>
                    <a:lnTo>
                      <a:pt x="181" y="46"/>
                    </a:lnTo>
                    <a:lnTo>
                      <a:pt x="162" y="68"/>
                    </a:lnTo>
                    <a:lnTo>
                      <a:pt x="143" y="92"/>
                    </a:lnTo>
                    <a:lnTo>
                      <a:pt x="123" y="121"/>
                    </a:lnTo>
                    <a:lnTo>
                      <a:pt x="106" y="152"/>
                    </a:lnTo>
                    <a:lnTo>
                      <a:pt x="89" y="185"/>
                    </a:lnTo>
                    <a:lnTo>
                      <a:pt x="73" y="220"/>
                    </a:lnTo>
                    <a:lnTo>
                      <a:pt x="60" y="256"/>
                    </a:lnTo>
                    <a:lnTo>
                      <a:pt x="50" y="291"/>
                    </a:lnTo>
                    <a:lnTo>
                      <a:pt x="44" y="330"/>
                    </a:lnTo>
                    <a:lnTo>
                      <a:pt x="42" y="368"/>
                    </a:lnTo>
                    <a:lnTo>
                      <a:pt x="43" y="407"/>
                    </a:lnTo>
                    <a:lnTo>
                      <a:pt x="46" y="426"/>
                    </a:lnTo>
                    <a:lnTo>
                      <a:pt x="50" y="446"/>
                    </a:lnTo>
                    <a:lnTo>
                      <a:pt x="55" y="464"/>
                    </a:lnTo>
                    <a:lnTo>
                      <a:pt x="62" y="484"/>
                    </a:lnTo>
                    <a:lnTo>
                      <a:pt x="65" y="454"/>
                    </a:lnTo>
                    <a:lnTo>
                      <a:pt x="71" y="428"/>
                    </a:lnTo>
                    <a:lnTo>
                      <a:pt x="77" y="405"/>
                    </a:lnTo>
                    <a:lnTo>
                      <a:pt x="85" y="384"/>
                    </a:lnTo>
                    <a:lnTo>
                      <a:pt x="95" y="365"/>
                    </a:lnTo>
                    <a:lnTo>
                      <a:pt x="104" y="348"/>
                    </a:lnTo>
                    <a:lnTo>
                      <a:pt x="127" y="318"/>
                    </a:lnTo>
                    <a:lnTo>
                      <a:pt x="173" y="265"/>
                    </a:lnTo>
                    <a:lnTo>
                      <a:pt x="195" y="238"/>
                    </a:lnTo>
                    <a:lnTo>
                      <a:pt x="215" y="209"/>
                    </a:lnTo>
                    <a:lnTo>
                      <a:pt x="188" y="259"/>
                    </a:lnTo>
                    <a:lnTo>
                      <a:pt x="165" y="306"/>
                    </a:lnTo>
                    <a:lnTo>
                      <a:pt x="146" y="349"/>
                    </a:lnTo>
                    <a:lnTo>
                      <a:pt x="133" y="388"/>
                    </a:lnTo>
                    <a:lnTo>
                      <a:pt x="124" y="423"/>
                    </a:lnTo>
                    <a:lnTo>
                      <a:pt x="119" y="456"/>
                    </a:lnTo>
                    <a:lnTo>
                      <a:pt x="120" y="484"/>
                    </a:lnTo>
                    <a:lnTo>
                      <a:pt x="123" y="496"/>
                    </a:lnTo>
                    <a:lnTo>
                      <a:pt x="127" y="509"/>
                    </a:lnTo>
                    <a:lnTo>
                      <a:pt x="130" y="505"/>
                    </a:lnTo>
                    <a:lnTo>
                      <a:pt x="134" y="499"/>
                    </a:lnTo>
                    <a:lnTo>
                      <a:pt x="139" y="491"/>
                    </a:lnTo>
                    <a:lnTo>
                      <a:pt x="146" y="483"/>
                    </a:lnTo>
                    <a:lnTo>
                      <a:pt x="161" y="462"/>
                    </a:lnTo>
                    <a:lnTo>
                      <a:pt x="179" y="437"/>
                    </a:lnTo>
                    <a:lnTo>
                      <a:pt x="201" y="412"/>
                    </a:lnTo>
                    <a:lnTo>
                      <a:pt x="226" y="388"/>
                    </a:lnTo>
                    <a:lnTo>
                      <a:pt x="253" y="368"/>
                    </a:lnTo>
                    <a:lnTo>
                      <a:pt x="268" y="359"/>
                    </a:lnTo>
                    <a:lnTo>
                      <a:pt x="282" y="353"/>
                    </a:lnTo>
                    <a:lnTo>
                      <a:pt x="268" y="364"/>
                    </a:lnTo>
                    <a:lnTo>
                      <a:pt x="255" y="375"/>
                    </a:lnTo>
                    <a:lnTo>
                      <a:pt x="233" y="396"/>
                    </a:lnTo>
                    <a:lnTo>
                      <a:pt x="215" y="419"/>
                    </a:lnTo>
                    <a:lnTo>
                      <a:pt x="201" y="442"/>
                    </a:lnTo>
                    <a:lnTo>
                      <a:pt x="192" y="464"/>
                    </a:lnTo>
                    <a:lnTo>
                      <a:pt x="185" y="489"/>
                    </a:lnTo>
                    <a:lnTo>
                      <a:pt x="183" y="515"/>
                    </a:lnTo>
                    <a:lnTo>
                      <a:pt x="184" y="542"/>
                    </a:lnTo>
                    <a:lnTo>
                      <a:pt x="198" y="533"/>
                    </a:lnTo>
                    <a:lnTo>
                      <a:pt x="211" y="527"/>
                    </a:lnTo>
                    <a:lnTo>
                      <a:pt x="224" y="522"/>
                    </a:lnTo>
                    <a:lnTo>
                      <a:pt x="237" y="519"/>
                    </a:lnTo>
                    <a:lnTo>
                      <a:pt x="249" y="517"/>
                    </a:lnTo>
                    <a:lnTo>
                      <a:pt x="260" y="516"/>
                    </a:lnTo>
                    <a:lnTo>
                      <a:pt x="270" y="517"/>
                    </a:lnTo>
                    <a:lnTo>
                      <a:pt x="280" y="520"/>
                    </a:lnTo>
                    <a:lnTo>
                      <a:pt x="263" y="530"/>
                    </a:lnTo>
                    <a:lnTo>
                      <a:pt x="247" y="540"/>
                    </a:lnTo>
                    <a:lnTo>
                      <a:pt x="233" y="548"/>
                    </a:lnTo>
                    <a:lnTo>
                      <a:pt x="221" y="557"/>
                    </a:lnTo>
                    <a:lnTo>
                      <a:pt x="201" y="573"/>
                    </a:lnTo>
                    <a:lnTo>
                      <a:pt x="184" y="587"/>
                    </a:lnTo>
                    <a:lnTo>
                      <a:pt x="157" y="612"/>
                    </a:lnTo>
                    <a:lnTo>
                      <a:pt x="143" y="624"/>
                    </a:lnTo>
                    <a:lnTo>
                      <a:pt x="127" y="633"/>
                    </a:lnTo>
                    <a:lnTo>
                      <a:pt x="124" y="633"/>
                    </a:lnTo>
                    <a:lnTo>
                      <a:pt x="118" y="632"/>
                    </a:lnTo>
                    <a:lnTo>
                      <a:pt x="109" y="632"/>
                    </a:lnTo>
                    <a:lnTo>
                      <a:pt x="98" y="631"/>
                    </a:lnTo>
                    <a:lnTo>
                      <a:pt x="79" y="630"/>
                    </a:lnTo>
                    <a:lnTo>
                      <a:pt x="73" y="629"/>
                    </a:lnTo>
                    <a:lnTo>
                      <a:pt x="69" y="629"/>
                    </a:lnTo>
                    <a:close/>
                  </a:path>
                </a:pathLst>
              </a:custGeom>
              <a:solidFill>
                <a:srgbClr val="FF40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501" name="Freeform 255">
                <a:extLst>
                  <a:ext uri="{FF2B5EF4-FFF2-40B4-BE49-F238E27FC236}">
                    <a16:creationId xmlns:a16="http://schemas.microsoft.com/office/drawing/2014/main" id="{610435D0-CF84-5F57-4A0F-1C8635B562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73" y="2618"/>
                <a:ext cx="95" cy="222"/>
              </a:xfrm>
              <a:custGeom>
                <a:avLst/>
                <a:gdLst>
                  <a:gd name="T0" fmla="*/ 0 w 285"/>
                  <a:gd name="T1" fmla="*/ 0 h 666"/>
                  <a:gd name="T2" fmla="*/ 0 w 285"/>
                  <a:gd name="T3" fmla="*/ 0 h 666"/>
                  <a:gd name="T4" fmla="*/ 0 w 285"/>
                  <a:gd name="T5" fmla="*/ 0 h 666"/>
                  <a:gd name="T6" fmla="*/ 0 w 285"/>
                  <a:gd name="T7" fmla="*/ 0 h 666"/>
                  <a:gd name="T8" fmla="*/ 0 w 285"/>
                  <a:gd name="T9" fmla="*/ 0 h 666"/>
                  <a:gd name="T10" fmla="*/ 0 w 285"/>
                  <a:gd name="T11" fmla="*/ 0 h 666"/>
                  <a:gd name="T12" fmla="*/ 0 w 285"/>
                  <a:gd name="T13" fmla="*/ 0 h 666"/>
                  <a:gd name="T14" fmla="*/ 0 w 285"/>
                  <a:gd name="T15" fmla="*/ 0 h 666"/>
                  <a:gd name="T16" fmla="*/ 0 w 285"/>
                  <a:gd name="T17" fmla="*/ 0 h 666"/>
                  <a:gd name="T18" fmla="*/ 0 w 285"/>
                  <a:gd name="T19" fmla="*/ 0 h 666"/>
                  <a:gd name="T20" fmla="*/ 0 w 285"/>
                  <a:gd name="T21" fmla="*/ 0 h 666"/>
                  <a:gd name="T22" fmla="*/ 0 w 285"/>
                  <a:gd name="T23" fmla="*/ 0 h 666"/>
                  <a:gd name="T24" fmla="*/ 0 w 285"/>
                  <a:gd name="T25" fmla="*/ 0 h 666"/>
                  <a:gd name="T26" fmla="*/ 0 w 285"/>
                  <a:gd name="T27" fmla="*/ 0 h 666"/>
                  <a:gd name="T28" fmla="*/ 0 w 285"/>
                  <a:gd name="T29" fmla="*/ 0 h 666"/>
                  <a:gd name="T30" fmla="*/ 0 w 285"/>
                  <a:gd name="T31" fmla="*/ 0 h 666"/>
                  <a:gd name="T32" fmla="*/ 0 w 285"/>
                  <a:gd name="T33" fmla="*/ 0 h 666"/>
                  <a:gd name="T34" fmla="*/ 0 w 285"/>
                  <a:gd name="T35" fmla="*/ 0 h 666"/>
                  <a:gd name="T36" fmla="*/ 0 w 285"/>
                  <a:gd name="T37" fmla="*/ 0 h 666"/>
                  <a:gd name="T38" fmla="*/ 0 w 285"/>
                  <a:gd name="T39" fmla="*/ 0 h 666"/>
                  <a:gd name="T40" fmla="*/ 0 w 285"/>
                  <a:gd name="T41" fmla="*/ 0 h 666"/>
                  <a:gd name="T42" fmla="*/ 0 w 285"/>
                  <a:gd name="T43" fmla="*/ 0 h 666"/>
                  <a:gd name="T44" fmla="*/ 0 w 285"/>
                  <a:gd name="T45" fmla="*/ 0 h 666"/>
                  <a:gd name="T46" fmla="*/ 0 w 285"/>
                  <a:gd name="T47" fmla="*/ 0 h 666"/>
                  <a:gd name="T48" fmla="*/ 0 w 285"/>
                  <a:gd name="T49" fmla="*/ 0 h 666"/>
                  <a:gd name="T50" fmla="*/ 0 w 285"/>
                  <a:gd name="T51" fmla="*/ 0 h 666"/>
                  <a:gd name="T52" fmla="*/ 0 w 285"/>
                  <a:gd name="T53" fmla="*/ 0 h 666"/>
                  <a:gd name="T54" fmla="*/ 0 w 285"/>
                  <a:gd name="T55" fmla="*/ 0 h 666"/>
                  <a:gd name="T56" fmla="*/ 0 w 285"/>
                  <a:gd name="T57" fmla="*/ 0 h 666"/>
                  <a:gd name="T58" fmla="*/ 0 w 285"/>
                  <a:gd name="T59" fmla="*/ 0 h 666"/>
                  <a:gd name="T60" fmla="*/ 0 w 285"/>
                  <a:gd name="T61" fmla="*/ 0 h 666"/>
                  <a:gd name="T62" fmla="*/ 0 w 285"/>
                  <a:gd name="T63" fmla="*/ 0 h 666"/>
                  <a:gd name="T64" fmla="*/ 0 w 285"/>
                  <a:gd name="T65" fmla="*/ 0 h 666"/>
                  <a:gd name="T66" fmla="*/ 0 w 285"/>
                  <a:gd name="T67" fmla="*/ 0 h 666"/>
                  <a:gd name="T68" fmla="*/ 0 w 285"/>
                  <a:gd name="T69" fmla="*/ 0 h 666"/>
                  <a:gd name="T70" fmla="*/ 0 w 285"/>
                  <a:gd name="T71" fmla="*/ 0 h 666"/>
                  <a:gd name="T72" fmla="*/ 0 w 285"/>
                  <a:gd name="T73" fmla="*/ 0 h 666"/>
                  <a:gd name="T74" fmla="*/ 0 w 285"/>
                  <a:gd name="T75" fmla="*/ 0 h 666"/>
                  <a:gd name="T76" fmla="*/ 0 w 285"/>
                  <a:gd name="T77" fmla="*/ 0 h 666"/>
                  <a:gd name="T78" fmla="*/ 0 w 285"/>
                  <a:gd name="T79" fmla="*/ 0 h 666"/>
                  <a:gd name="T80" fmla="*/ 0 w 285"/>
                  <a:gd name="T81" fmla="*/ 0 h 666"/>
                  <a:gd name="T82" fmla="*/ 0 w 285"/>
                  <a:gd name="T83" fmla="*/ 0 h 666"/>
                  <a:gd name="T84" fmla="*/ 0 w 285"/>
                  <a:gd name="T85" fmla="*/ 0 h 666"/>
                  <a:gd name="T86" fmla="*/ 0 w 285"/>
                  <a:gd name="T87" fmla="*/ 0 h 66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285"/>
                  <a:gd name="T133" fmla="*/ 0 h 666"/>
                  <a:gd name="T134" fmla="*/ 285 w 285"/>
                  <a:gd name="T135" fmla="*/ 666 h 66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285" h="666">
                    <a:moveTo>
                      <a:pt x="285" y="666"/>
                    </a:moveTo>
                    <a:lnTo>
                      <a:pt x="240" y="640"/>
                    </a:lnTo>
                    <a:lnTo>
                      <a:pt x="197" y="612"/>
                    </a:lnTo>
                    <a:lnTo>
                      <a:pt x="159" y="581"/>
                    </a:lnTo>
                    <a:lnTo>
                      <a:pt x="124" y="547"/>
                    </a:lnTo>
                    <a:lnTo>
                      <a:pt x="94" y="512"/>
                    </a:lnTo>
                    <a:lnTo>
                      <a:pt x="68" y="473"/>
                    </a:lnTo>
                    <a:lnTo>
                      <a:pt x="46" y="433"/>
                    </a:lnTo>
                    <a:lnTo>
                      <a:pt x="27" y="391"/>
                    </a:lnTo>
                    <a:lnTo>
                      <a:pt x="14" y="346"/>
                    </a:lnTo>
                    <a:lnTo>
                      <a:pt x="5" y="302"/>
                    </a:lnTo>
                    <a:lnTo>
                      <a:pt x="0" y="254"/>
                    </a:lnTo>
                    <a:lnTo>
                      <a:pt x="0" y="205"/>
                    </a:lnTo>
                    <a:lnTo>
                      <a:pt x="5" y="156"/>
                    </a:lnTo>
                    <a:lnTo>
                      <a:pt x="15" y="104"/>
                    </a:lnTo>
                    <a:lnTo>
                      <a:pt x="31" y="52"/>
                    </a:lnTo>
                    <a:lnTo>
                      <a:pt x="40" y="26"/>
                    </a:lnTo>
                    <a:lnTo>
                      <a:pt x="51" y="0"/>
                    </a:lnTo>
                    <a:lnTo>
                      <a:pt x="46" y="16"/>
                    </a:lnTo>
                    <a:lnTo>
                      <a:pt x="42" y="39"/>
                    </a:lnTo>
                    <a:lnTo>
                      <a:pt x="38" y="65"/>
                    </a:lnTo>
                    <a:lnTo>
                      <a:pt x="36" y="93"/>
                    </a:lnTo>
                    <a:lnTo>
                      <a:pt x="34" y="125"/>
                    </a:lnTo>
                    <a:lnTo>
                      <a:pt x="34" y="158"/>
                    </a:lnTo>
                    <a:lnTo>
                      <a:pt x="35" y="194"/>
                    </a:lnTo>
                    <a:lnTo>
                      <a:pt x="38" y="231"/>
                    </a:lnTo>
                    <a:lnTo>
                      <a:pt x="43" y="268"/>
                    </a:lnTo>
                    <a:lnTo>
                      <a:pt x="51" y="307"/>
                    </a:lnTo>
                    <a:lnTo>
                      <a:pt x="61" y="342"/>
                    </a:lnTo>
                    <a:lnTo>
                      <a:pt x="73" y="378"/>
                    </a:lnTo>
                    <a:lnTo>
                      <a:pt x="88" y="413"/>
                    </a:lnTo>
                    <a:lnTo>
                      <a:pt x="106" y="445"/>
                    </a:lnTo>
                    <a:lnTo>
                      <a:pt x="127" y="475"/>
                    </a:lnTo>
                    <a:lnTo>
                      <a:pt x="151" y="501"/>
                    </a:lnTo>
                    <a:lnTo>
                      <a:pt x="140" y="473"/>
                    </a:lnTo>
                    <a:lnTo>
                      <a:pt x="130" y="446"/>
                    </a:lnTo>
                    <a:lnTo>
                      <a:pt x="124" y="423"/>
                    </a:lnTo>
                    <a:lnTo>
                      <a:pt x="118" y="399"/>
                    </a:lnTo>
                    <a:lnTo>
                      <a:pt x="115" y="377"/>
                    </a:lnTo>
                    <a:lnTo>
                      <a:pt x="112" y="356"/>
                    </a:lnTo>
                    <a:lnTo>
                      <a:pt x="112" y="319"/>
                    </a:lnTo>
                    <a:lnTo>
                      <a:pt x="116" y="283"/>
                    </a:lnTo>
                    <a:lnTo>
                      <a:pt x="121" y="250"/>
                    </a:lnTo>
                    <a:lnTo>
                      <a:pt x="132" y="186"/>
                    </a:lnTo>
                    <a:lnTo>
                      <a:pt x="133" y="216"/>
                    </a:lnTo>
                    <a:lnTo>
                      <a:pt x="135" y="245"/>
                    </a:lnTo>
                    <a:lnTo>
                      <a:pt x="137" y="272"/>
                    </a:lnTo>
                    <a:lnTo>
                      <a:pt x="139" y="298"/>
                    </a:lnTo>
                    <a:lnTo>
                      <a:pt x="143" y="323"/>
                    </a:lnTo>
                    <a:lnTo>
                      <a:pt x="146" y="344"/>
                    </a:lnTo>
                    <a:lnTo>
                      <a:pt x="150" y="365"/>
                    </a:lnTo>
                    <a:lnTo>
                      <a:pt x="154" y="384"/>
                    </a:lnTo>
                    <a:lnTo>
                      <a:pt x="159" y="403"/>
                    </a:lnTo>
                    <a:lnTo>
                      <a:pt x="165" y="419"/>
                    </a:lnTo>
                    <a:lnTo>
                      <a:pt x="170" y="434"/>
                    </a:lnTo>
                    <a:lnTo>
                      <a:pt x="176" y="447"/>
                    </a:lnTo>
                    <a:lnTo>
                      <a:pt x="183" y="460"/>
                    </a:lnTo>
                    <a:lnTo>
                      <a:pt x="189" y="470"/>
                    </a:lnTo>
                    <a:lnTo>
                      <a:pt x="198" y="480"/>
                    </a:lnTo>
                    <a:lnTo>
                      <a:pt x="205" y="488"/>
                    </a:lnTo>
                    <a:lnTo>
                      <a:pt x="205" y="483"/>
                    </a:lnTo>
                    <a:lnTo>
                      <a:pt x="207" y="476"/>
                    </a:lnTo>
                    <a:lnTo>
                      <a:pt x="207" y="467"/>
                    </a:lnTo>
                    <a:lnTo>
                      <a:pt x="208" y="457"/>
                    </a:lnTo>
                    <a:lnTo>
                      <a:pt x="208" y="445"/>
                    </a:lnTo>
                    <a:lnTo>
                      <a:pt x="209" y="431"/>
                    </a:lnTo>
                    <a:lnTo>
                      <a:pt x="212" y="400"/>
                    </a:lnTo>
                    <a:lnTo>
                      <a:pt x="216" y="368"/>
                    </a:lnTo>
                    <a:lnTo>
                      <a:pt x="223" y="336"/>
                    </a:lnTo>
                    <a:lnTo>
                      <a:pt x="231" y="304"/>
                    </a:lnTo>
                    <a:lnTo>
                      <a:pt x="245" y="277"/>
                    </a:lnTo>
                    <a:lnTo>
                      <a:pt x="236" y="299"/>
                    </a:lnTo>
                    <a:lnTo>
                      <a:pt x="231" y="324"/>
                    </a:lnTo>
                    <a:lnTo>
                      <a:pt x="229" y="352"/>
                    </a:lnTo>
                    <a:lnTo>
                      <a:pt x="229" y="383"/>
                    </a:lnTo>
                    <a:lnTo>
                      <a:pt x="230" y="415"/>
                    </a:lnTo>
                    <a:lnTo>
                      <a:pt x="234" y="449"/>
                    </a:lnTo>
                    <a:lnTo>
                      <a:pt x="243" y="514"/>
                    </a:lnTo>
                    <a:lnTo>
                      <a:pt x="250" y="545"/>
                    </a:lnTo>
                    <a:lnTo>
                      <a:pt x="256" y="575"/>
                    </a:lnTo>
                    <a:lnTo>
                      <a:pt x="262" y="601"/>
                    </a:lnTo>
                    <a:lnTo>
                      <a:pt x="268" y="624"/>
                    </a:lnTo>
                    <a:lnTo>
                      <a:pt x="274" y="643"/>
                    </a:lnTo>
                    <a:lnTo>
                      <a:pt x="277" y="650"/>
                    </a:lnTo>
                    <a:lnTo>
                      <a:pt x="279" y="656"/>
                    </a:lnTo>
                    <a:lnTo>
                      <a:pt x="281" y="661"/>
                    </a:lnTo>
                    <a:lnTo>
                      <a:pt x="283" y="665"/>
                    </a:lnTo>
                    <a:lnTo>
                      <a:pt x="284" y="666"/>
                    </a:lnTo>
                    <a:lnTo>
                      <a:pt x="285" y="666"/>
                    </a:lnTo>
                    <a:close/>
                  </a:path>
                </a:pathLst>
              </a:custGeom>
              <a:solidFill>
                <a:srgbClr val="DE1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</p:grpSp>
        <p:sp>
          <p:nvSpPr>
            <p:cNvPr id="58473" name="Text Box 130">
              <a:extLst>
                <a:ext uri="{FF2B5EF4-FFF2-40B4-BE49-F238E27FC236}">
                  <a16:creationId xmlns:a16="http://schemas.microsoft.com/office/drawing/2014/main" id="{3A2B38B3-075D-4DD1-6D83-0FFE5AC5D0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1" y="828"/>
              <a:ext cx="861" cy="523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None/>
                <a:defRPr/>
              </a:pPr>
              <a:r>
                <a:rPr lang="es-ES" altLang="en-US" sz="2400" b="1" kern="0">
                  <a:solidFill>
                    <a:sysClr val="windowText" lastClr="000000"/>
                  </a:solidFill>
                  <a:latin typeface="Arial" panose="020B0604020202020204" pitchFamily="34" charset="0"/>
                </a:rPr>
                <a:t>go around</a:t>
              </a:r>
            </a:p>
          </p:txBody>
        </p:sp>
      </p:grpSp>
      <p:grpSp>
        <p:nvGrpSpPr>
          <p:cNvPr id="14" name="Group 225">
            <a:extLst>
              <a:ext uri="{FF2B5EF4-FFF2-40B4-BE49-F238E27FC236}">
                <a16:creationId xmlns:a16="http://schemas.microsoft.com/office/drawing/2014/main" id="{6CAF2700-CFE7-46CC-69D3-746FC8252C9F}"/>
              </a:ext>
            </a:extLst>
          </p:cNvPr>
          <p:cNvGrpSpPr>
            <a:grpSpLocks/>
          </p:cNvGrpSpPr>
          <p:nvPr/>
        </p:nvGrpSpPr>
        <p:grpSpPr bwMode="auto">
          <a:xfrm>
            <a:off x="6327776" y="869951"/>
            <a:ext cx="1871663" cy="1806575"/>
            <a:chOff x="748" y="572"/>
            <a:chExt cx="1179" cy="1138"/>
          </a:xfrm>
        </p:grpSpPr>
        <p:grpSp>
          <p:nvGrpSpPr>
            <p:cNvPr id="7232" name="Group 228">
              <a:extLst>
                <a:ext uri="{FF2B5EF4-FFF2-40B4-BE49-F238E27FC236}">
                  <a16:creationId xmlns:a16="http://schemas.microsoft.com/office/drawing/2014/main" id="{458A19A3-1890-2B9C-D5FD-8E322CA2A62B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748" y="572"/>
              <a:ext cx="1179" cy="1138"/>
              <a:chOff x="2381" y="2523"/>
              <a:chExt cx="430" cy="415"/>
            </a:xfrm>
          </p:grpSpPr>
          <p:sp>
            <p:nvSpPr>
              <p:cNvPr id="58444" name="AutoShape 227">
                <a:extLst>
                  <a:ext uri="{FF2B5EF4-FFF2-40B4-BE49-F238E27FC236}">
                    <a16:creationId xmlns:a16="http://schemas.microsoft.com/office/drawing/2014/main" id="{7F39FBBA-E221-3726-495F-DA2CE1B92D24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2381" y="2523"/>
                <a:ext cx="430" cy="4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45" name="Freeform 229">
                <a:extLst>
                  <a:ext uri="{FF2B5EF4-FFF2-40B4-BE49-F238E27FC236}">
                    <a16:creationId xmlns:a16="http://schemas.microsoft.com/office/drawing/2014/main" id="{C7718481-3D55-DADB-84E1-A491EC5BF2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523"/>
                <a:ext cx="365" cy="403"/>
              </a:xfrm>
              <a:custGeom>
                <a:avLst/>
                <a:gdLst>
                  <a:gd name="T0" fmla="*/ 0 w 1096"/>
                  <a:gd name="T1" fmla="*/ 0 h 1208"/>
                  <a:gd name="T2" fmla="*/ 0 w 1096"/>
                  <a:gd name="T3" fmla="*/ 0 h 1208"/>
                  <a:gd name="T4" fmla="*/ 0 w 1096"/>
                  <a:gd name="T5" fmla="*/ 0 h 1208"/>
                  <a:gd name="T6" fmla="*/ 0 w 1096"/>
                  <a:gd name="T7" fmla="*/ 0 h 1208"/>
                  <a:gd name="T8" fmla="*/ 0 w 1096"/>
                  <a:gd name="T9" fmla="*/ 0 h 1208"/>
                  <a:gd name="T10" fmla="*/ 0 w 1096"/>
                  <a:gd name="T11" fmla="*/ 0 h 1208"/>
                  <a:gd name="T12" fmla="*/ 0 w 1096"/>
                  <a:gd name="T13" fmla="*/ 0 h 1208"/>
                  <a:gd name="T14" fmla="*/ 0 w 1096"/>
                  <a:gd name="T15" fmla="*/ 0 h 1208"/>
                  <a:gd name="T16" fmla="*/ 0 w 1096"/>
                  <a:gd name="T17" fmla="*/ 0 h 1208"/>
                  <a:gd name="T18" fmla="*/ 0 w 1096"/>
                  <a:gd name="T19" fmla="*/ 0 h 1208"/>
                  <a:gd name="T20" fmla="*/ 0 w 1096"/>
                  <a:gd name="T21" fmla="*/ 0 h 1208"/>
                  <a:gd name="T22" fmla="*/ 0 w 1096"/>
                  <a:gd name="T23" fmla="*/ 0 h 1208"/>
                  <a:gd name="T24" fmla="*/ 0 w 1096"/>
                  <a:gd name="T25" fmla="*/ 0 h 1208"/>
                  <a:gd name="T26" fmla="*/ 0 w 1096"/>
                  <a:gd name="T27" fmla="*/ 0 h 1208"/>
                  <a:gd name="T28" fmla="*/ 0 w 1096"/>
                  <a:gd name="T29" fmla="*/ 0 h 1208"/>
                  <a:gd name="T30" fmla="*/ 0 w 1096"/>
                  <a:gd name="T31" fmla="*/ 0 h 1208"/>
                  <a:gd name="T32" fmla="*/ 0 w 1096"/>
                  <a:gd name="T33" fmla="*/ 0 h 1208"/>
                  <a:gd name="T34" fmla="*/ 0 w 1096"/>
                  <a:gd name="T35" fmla="*/ 0 h 1208"/>
                  <a:gd name="T36" fmla="*/ 0 w 1096"/>
                  <a:gd name="T37" fmla="*/ 0 h 1208"/>
                  <a:gd name="T38" fmla="*/ 0 w 1096"/>
                  <a:gd name="T39" fmla="*/ 0 h 1208"/>
                  <a:gd name="T40" fmla="*/ 0 w 1096"/>
                  <a:gd name="T41" fmla="*/ 0 h 1208"/>
                  <a:gd name="T42" fmla="*/ 0 w 1096"/>
                  <a:gd name="T43" fmla="*/ 0 h 1208"/>
                  <a:gd name="T44" fmla="*/ 0 w 1096"/>
                  <a:gd name="T45" fmla="*/ 0 h 1208"/>
                  <a:gd name="T46" fmla="*/ 0 w 1096"/>
                  <a:gd name="T47" fmla="*/ 0 h 1208"/>
                  <a:gd name="T48" fmla="*/ 0 w 1096"/>
                  <a:gd name="T49" fmla="*/ 0 h 1208"/>
                  <a:gd name="T50" fmla="*/ 0 w 1096"/>
                  <a:gd name="T51" fmla="*/ 0 h 1208"/>
                  <a:gd name="T52" fmla="*/ 0 w 1096"/>
                  <a:gd name="T53" fmla="*/ 0 h 1208"/>
                  <a:gd name="T54" fmla="*/ 0 w 1096"/>
                  <a:gd name="T55" fmla="*/ 0 h 1208"/>
                  <a:gd name="T56" fmla="*/ 0 w 1096"/>
                  <a:gd name="T57" fmla="*/ 0 h 1208"/>
                  <a:gd name="T58" fmla="*/ 0 w 1096"/>
                  <a:gd name="T59" fmla="*/ 0 h 1208"/>
                  <a:gd name="T60" fmla="*/ 0 w 1096"/>
                  <a:gd name="T61" fmla="*/ 0 h 1208"/>
                  <a:gd name="T62" fmla="*/ 0 w 1096"/>
                  <a:gd name="T63" fmla="*/ 0 h 1208"/>
                  <a:gd name="T64" fmla="*/ 0 w 1096"/>
                  <a:gd name="T65" fmla="*/ 0 h 1208"/>
                  <a:gd name="T66" fmla="*/ 0 w 1096"/>
                  <a:gd name="T67" fmla="*/ 0 h 1208"/>
                  <a:gd name="T68" fmla="*/ 0 w 1096"/>
                  <a:gd name="T69" fmla="*/ 0 h 1208"/>
                  <a:gd name="T70" fmla="*/ 0 w 1096"/>
                  <a:gd name="T71" fmla="*/ 0 h 1208"/>
                  <a:gd name="T72" fmla="*/ 0 w 1096"/>
                  <a:gd name="T73" fmla="*/ 0 h 1208"/>
                  <a:gd name="T74" fmla="*/ 0 w 1096"/>
                  <a:gd name="T75" fmla="*/ 0 h 1208"/>
                  <a:gd name="T76" fmla="*/ 0 w 1096"/>
                  <a:gd name="T77" fmla="*/ 0 h 1208"/>
                  <a:gd name="T78" fmla="*/ 0 w 1096"/>
                  <a:gd name="T79" fmla="*/ 0 h 1208"/>
                  <a:gd name="T80" fmla="*/ 0 w 1096"/>
                  <a:gd name="T81" fmla="*/ 0 h 1208"/>
                  <a:gd name="T82" fmla="*/ 0 w 1096"/>
                  <a:gd name="T83" fmla="*/ 0 h 1208"/>
                  <a:gd name="T84" fmla="*/ 0 w 1096"/>
                  <a:gd name="T85" fmla="*/ 0 h 1208"/>
                  <a:gd name="T86" fmla="*/ 0 w 1096"/>
                  <a:gd name="T87" fmla="*/ 0 h 1208"/>
                  <a:gd name="T88" fmla="*/ 0 w 1096"/>
                  <a:gd name="T89" fmla="*/ 0 h 1208"/>
                  <a:gd name="T90" fmla="*/ 0 w 1096"/>
                  <a:gd name="T91" fmla="*/ 0 h 1208"/>
                  <a:gd name="T92" fmla="*/ 0 w 1096"/>
                  <a:gd name="T93" fmla="*/ 0 h 1208"/>
                  <a:gd name="T94" fmla="*/ 0 w 1096"/>
                  <a:gd name="T95" fmla="*/ 0 h 1208"/>
                  <a:gd name="T96" fmla="*/ 0 w 1096"/>
                  <a:gd name="T97" fmla="*/ 0 h 1208"/>
                  <a:gd name="T98" fmla="*/ 0 w 1096"/>
                  <a:gd name="T99" fmla="*/ 0 h 1208"/>
                  <a:gd name="T100" fmla="*/ 0 w 1096"/>
                  <a:gd name="T101" fmla="*/ 0 h 1208"/>
                  <a:gd name="T102" fmla="*/ 0 w 1096"/>
                  <a:gd name="T103" fmla="*/ 0 h 1208"/>
                  <a:gd name="T104" fmla="*/ 0 w 1096"/>
                  <a:gd name="T105" fmla="*/ 0 h 1208"/>
                  <a:gd name="T106" fmla="*/ 0 w 1096"/>
                  <a:gd name="T107" fmla="*/ 0 h 120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1096"/>
                  <a:gd name="T163" fmla="*/ 0 h 1208"/>
                  <a:gd name="T164" fmla="*/ 1096 w 1096"/>
                  <a:gd name="T165" fmla="*/ 1208 h 1208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1096" h="1208">
                    <a:moveTo>
                      <a:pt x="0" y="1051"/>
                    </a:moveTo>
                    <a:lnTo>
                      <a:pt x="0" y="1066"/>
                    </a:lnTo>
                    <a:lnTo>
                      <a:pt x="66" y="1061"/>
                    </a:lnTo>
                    <a:lnTo>
                      <a:pt x="131" y="1054"/>
                    </a:lnTo>
                    <a:lnTo>
                      <a:pt x="160" y="1050"/>
                    </a:lnTo>
                    <a:lnTo>
                      <a:pt x="187" y="1046"/>
                    </a:lnTo>
                    <a:lnTo>
                      <a:pt x="212" y="1043"/>
                    </a:lnTo>
                    <a:lnTo>
                      <a:pt x="232" y="1041"/>
                    </a:lnTo>
                    <a:lnTo>
                      <a:pt x="246" y="1046"/>
                    </a:lnTo>
                    <a:lnTo>
                      <a:pt x="260" y="1050"/>
                    </a:lnTo>
                    <a:lnTo>
                      <a:pt x="272" y="1053"/>
                    </a:lnTo>
                    <a:lnTo>
                      <a:pt x="284" y="1053"/>
                    </a:lnTo>
                    <a:lnTo>
                      <a:pt x="298" y="1051"/>
                    </a:lnTo>
                    <a:lnTo>
                      <a:pt x="310" y="1049"/>
                    </a:lnTo>
                    <a:lnTo>
                      <a:pt x="324" y="1044"/>
                    </a:lnTo>
                    <a:lnTo>
                      <a:pt x="337" y="1037"/>
                    </a:lnTo>
                    <a:lnTo>
                      <a:pt x="348" y="1038"/>
                    </a:lnTo>
                    <a:lnTo>
                      <a:pt x="357" y="1043"/>
                    </a:lnTo>
                    <a:lnTo>
                      <a:pt x="365" y="1050"/>
                    </a:lnTo>
                    <a:lnTo>
                      <a:pt x="374" y="1057"/>
                    </a:lnTo>
                    <a:lnTo>
                      <a:pt x="399" y="1070"/>
                    </a:lnTo>
                    <a:lnTo>
                      <a:pt x="424" y="1078"/>
                    </a:lnTo>
                    <a:lnTo>
                      <a:pt x="451" y="1085"/>
                    </a:lnTo>
                    <a:lnTo>
                      <a:pt x="478" y="1088"/>
                    </a:lnTo>
                    <a:lnTo>
                      <a:pt x="482" y="1096"/>
                    </a:lnTo>
                    <a:lnTo>
                      <a:pt x="489" y="1104"/>
                    </a:lnTo>
                    <a:lnTo>
                      <a:pt x="502" y="1114"/>
                    </a:lnTo>
                    <a:lnTo>
                      <a:pt x="516" y="1125"/>
                    </a:lnTo>
                    <a:lnTo>
                      <a:pt x="534" y="1138"/>
                    </a:lnTo>
                    <a:lnTo>
                      <a:pt x="553" y="1149"/>
                    </a:lnTo>
                    <a:lnTo>
                      <a:pt x="595" y="1172"/>
                    </a:lnTo>
                    <a:lnTo>
                      <a:pt x="618" y="1182"/>
                    </a:lnTo>
                    <a:lnTo>
                      <a:pt x="640" y="1192"/>
                    </a:lnTo>
                    <a:lnTo>
                      <a:pt x="662" y="1200"/>
                    </a:lnTo>
                    <a:lnTo>
                      <a:pt x="683" y="1204"/>
                    </a:lnTo>
                    <a:lnTo>
                      <a:pt x="703" y="1208"/>
                    </a:lnTo>
                    <a:lnTo>
                      <a:pt x="720" y="1208"/>
                    </a:lnTo>
                    <a:lnTo>
                      <a:pt x="735" y="1206"/>
                    </a:lnTo>
                    <a:lnTo>
                      <a:pt x="747" y="1200"/>
                    </a:lnTo>
                    <a:lnTo>
                      <a:pt x="746" y="1188"/>
                    </a:lnTo>
                    <a:lnTo>
                      <a:pt x="741" y="1176"/>
                    </a:lnTo>
                    <a:lnTo>
                      <a:pt x="734" y="1165"/>
                    </a:lnTo>
                    <a:lnTo>
                      <a:pt x="723" y="1153"/>
                    </a:lnTo>
                    <a:lnTo>
                      <a:pt x="701" y="1132"/>
                    </a:lnTo>
                    <a:lnTo>
                      <a:pt x="689" y="1124"/>
                    </a:lnTo>
                    <a:lnTo>
                      <a:pt x="682" y="1118"/>
                    </a:lnTo>
                    <a:lnTo>
                      <a:pt x="715" y="1129"/>
                    </a:lnTo>
                    <a:lnTo>
                      <a:pt x="751" y="1141"/>
                    </a:lnTo>
                    <a:lnTo>
                      <a:pt x="790" y="1153"/>
                    </a:lnTo>
                    <a:lnTo>
                      <a:pt x="811" y="1156"/>
                    </a:lnTo>
                    <a:lnTo>
                      <a:pt x="832" y="1159"/>
                    </a:lnTo>
                    <a:lnTo>
                      <a:pt x="853" y="1159"/>
                    </a:lnTo>
                    <a:lnTo>
                      <a:pt x="874" y="1158"/>
                    </a:lnTo>
                    <a:lnTo>
                      <a:pt x="896" y="1153"/>
                    </a:lnTo>
                    <a:lnTo>
                      <a:pt x="917" y="1145"/>
                    </a:lnTo>
                    <a:lnTo>
                      <a:pt x="937" y="1135"/>
                    </a:lnTo>
                    <a:lnTo>
                      <a:pt x="957" y="1122"/>
                    </a:lnTo>
                    <a:lnTo>
                      <a:pt x="978" y="1104"/>
                    </a:lnTo>
                    <a:lnTo>
                      <a:pt x="998" y="1083"/>
                    </a:lnTo>
                    <a:lnTo>
                      <a:pt x="1002" y="1071"/>
                    </a:lnTo>
                    <a:lnTo>
                      <a:pt x="1006" y="1060"/>
                    </a:lnTo>
                    <a:lnTo>
                      <a:pt x="1007" y="1050"/>
                    </a:lnTo>
                    <a:lnTo>
                      <a:pt x="1009" y="1040"/>
                    </a:lnTo>
                    <a:lnTo>
                      <a:pt x="1006" y="1020"/>
                    </a:lnTo>
                    <a:lnTo>
                      <a:pt x="1004" y="1011"/>
                    </a:lnTo>
                    <a:lnTo>
                      <a:pt x="1001" y="998"/>
                    </a:lnTo>
                    <a:lnTo>
                      <a:pt x="999" y="990"/>
                    </a:lnTo>
                    <a:lnTo>
                      <a:pt x="995" y="982"/>
                    </a:lnTo>
                    <a:lnTo>
                      <a:pt x="989" y="975"/>
                    </a:lnTo>
                    <a:lnTo>
                      <a:pt x="980" y="967"/>
                    </a:lnTo>
                    <a:lnTo>
                      <a:pt x="969" y="961"/>
                    </a:lnTo>
                    <a:lnTo>
                      <a:pt x="956" y="956"/>
                    </a:lnTo>
                    <a:lnTo>
                      <a:pt x="940" y="951"/>
                    </a:lnTo>
                    <a:lnTo>
                      <a:pt x="921" y="948"/>
                    </a:lnTo>
                    <a:lnTo>
                      <a:pt x="901" y="945"/>
                    </a:lnTo>
                    <a:lnTo>
                      <a:pt x="877" y="944"/>
                    </a:lnTo>
                    <a:lnTo>
                      <a:pt x="851" y="944"/>
                    </a:lnTo>
                    <a:lnTo>
                      <a:pt x="823" y="946"/>
                    </a:lnTo>
                    <a:lnTo>
                      <a:pt x="791" y="950"/>
                    </a:lnTo>
                    <a:lnTo>
                      <a:pt x="757" y="955"/>
                    </a:lnTo>
                    <a:lnTo>
                      <a:pt x="720" y="962"/>
                    </a:lnTo>
                    <a:lnTo>
                      <a:pt x="681" y="972"/>
                    </a:lnTo>
                    <a:lnTo>
                      <a:pt x="683" y="970"/>
                    </a:lnTo>
                    <a:lnTo>
                      <a:pt x="689" y="965"/>
                    </a:lnTo>
                    <a:lnTo>
                      <a:pt x="702" y="957"/>
                    </a:lnTo>
                    <a:lnTo>
                      <a:pt x="715" y="948"/>
                    </a:lnTo>
                    <a:lnTo>
                      <a:pt x="734" y="936"/>
                    </a:lnTo>
                    <a:lnTo>
                      <a:pt x="753" y="923"/>
                    </a:lnTo>
                    <a:lnTo>
                      <a:pt x="796" y="896"/>
                    </a:lnTo>
                    <a:lnTo>
                      <a:pt x="840" y="866"/>
                    </a:lnTo>
                    <a:lnTo>
                      <a:pt x="863" y="851"/>
                    </a:lnTo>
                    <a:lnTo>
                      <a:pt x="882" y="839"/>
                    </a:lnTo>
                    <a:lnTo>
                      <a:pt x="899" y="827"/>
                    </a:lnTo>
                    <a:lnTo>
                      <a:pt x="915" y="817"/>
                    </a:lnTo>
                    <a:lnTo>
                      <a:pt x="926" y="808"/>
                    </a:lnTo>
                    <a:lnTo>
                      <a:pt x="934" y="802"/>
                    </a:lnTo>
                    <a:lnTo>
                      <a:pt x="955" y="775"/>
                    </a:lnTo>
                    <a:lnTo>
                      <a:pt x="973" y="751"/>
                    </a:lnTo>
                    <a:lnTo>
                      <a:pt x="989" y="729"/>
                    </a:lnTo>
                    <a:lnTo>
                      <a:pt x="1001" y="705"/>
                    </a:lnTo>
                    <a:lnTo>
                      <a:pt x="1010" y="682"/>
                    </a:lnTo>
                    <a:lnTo>
                      <a:pt x="1013" y="657"/>
                    </a:lnTo>
                    <a:lnTo>
                      <a:pt x="1013" y="642"/>
                    </a:lnTo>
                    <a:lnTo>
                      <a:pt x="1012" y="628"/>
                    </a:lnTo>
                    <a:lnTo>
                      <a:pt x="1009" y="612"/>
                    </a:lnTo>
                    <a:lnTo>
                      <a:pt x="1004" y="594"/>
                    </a:lnTo>
                    <a:lnTo>
                      <a:pt x="984" y="567"/>
                    </a:lnTo>
                    <a:lnTo>
                      <a:pt x="964" y="542"/>
                    </a:lnTo>
                    <a:lnTo>
                      <a:pt x="948" y="520"/>
                    </a:lnTo>
                    <a:lnTo>
                      <a:pt x="941" y="509"/>
                    </a:lnTo>
                    <a:lnTo>
                      <a:pt x="936" y="498"/>
                    </a:lnTo>
                    <a:lnTo>
                      <a:pt x="932" y="487"/>
                    </a:lnTo>
                    <a:lnTo>
                      <a:pt x="930" y="475"/>
                    </a:lnTo>
                    <a:lnTo>
                      <a:pt x="929" y="462"/>
                    </a:lnTo>
                    <a:lnTo>
                      <a:pt x="930" y="449"/>
                    </a:lnTo>
                    <a:lnTo>
                      <a:pt x="934" y="435"/>
                    </a:lnTo>
                    <a:lnTo>
                      <a:pt x="940" y="420"/>
                    </a:lnTo>
                    <a:lnTo>
                      <a:pt x="947" y="403"/>
                    </a:lnTo>
                    <a:lnTo>
                      <a:pt x="958" y="386"/>
                    </a:lnTo>
                    <a:lnTo>
                      <a:pt x="962" y="379"/>
                    </a:lnTo>
                    <a:lnTo>
                      <a:pt x="968" y="372"/>
                    </a:lnTo>
                    <a:lnTo>
                      <a:pt x="975" y="363"/>
                    </a:lnTo>
                    <a:lnTo>
                      <a:pt x="984" y="353"/>
                    </a:lnTo>
                    <a:lnTo>
                      <a:pt x="1004" y="330"/>
                    </a:lnTo>
                    <a:lnTo>
                      <a:pt x="1026" y="305"/>
                    </a:lnTo>
                    <a:lnTo>
                      <a:pt x="1048" y="282"/>
                    </a:lnTo>
                    <a:lnTo>
                      <a:pt x="1066" y="261"/>
                    </a:lnTo>
                    <a:lnTo>
                      <a:pt x="1074" y="253"/>
                    </a:lnTo>
                    <a:lnTo>
                      <a:pt x="1080" y="246"/>
                    </a:lnTo>
                    <a:lnTo>
                      <a:pt x="1083" y="242"/>
                    </a:lnTo>
                    <a:lnTo>
                      <a:pt x="1086" y="240"/>
                    </a:lnTo>
                    <a:lnTo>
                      <a:pt x="1093" y="219"/>
                    </a:lnTo>
                    <a:lnTo>
                      <a:pt x="1096" y="209"/>
                    </a:lnTo>
                    <a:lnTo>
                      <a:pt x="1096" y="199"/>
                    </a:lnTo>
                    <a:lnTo>
                      <a:pt x="1092" y="192"/>
                    </a:lnTo>
                    <a:lnTo>
                      <a:pt x="1087" y="186"/>
                    </a:lnTo>
                    <a:lnTo>
                      <a:pt x="1077" y="182"/>
                    </a:lnTo>
                    <a:lnTo>
                      <a:pt x="1065" y="181"/>
                    </a:lnTo>
                    <a:lnTo>
                      <a:pt x="1032" y="178"/>
                    </a:lnTo>
                    <a:lnTo>
                      <a:pt x="999" y="178"/>
                    </a:lnTo>
                    <a:lnTo>
                      <a:pt x="967" y="179"/>
                    </a:lnTo>
                    <a:lnTo>
                      <a:pt x="935" y="183"/>
                    </a:lnTo>
                    <a:lnTo>
                      <a:pt x="904" y="189"/>
                    </a:lnTo>
                    <a:lnTo>
                      <a:pt x="875" y="197"/>
                    </a:lnTo>
                    <a:lnTo>
                      <a:pt x="845" y="205"/>
                    </a:lnTo>
                    <a:lnTo>
                      <a:pt x="816" y="215"/>
                    </a:lnTo>
                    <a:lnTo>
                      <a:pt x="762" y="239"/>
                    </a:lnTo>
                    <a:lnTo>
                      <a:pt x="710" y="266"/>
                    </a:lnTo>
                    <a:lnTo>
                      <a:pt x="664" y="294"/>
                    </a:lnTo>
                    <a:lnTo>
                      <a:pt x="621" y="324"/>
                    </a:lnTo>
                    <a:lnTo>
                      <a:pt x="583" y="353"/>
                    </a:lnTo>
                    <a:lnTo>
                      <a:pt x="565" y="368"/>
                    </a:lnTo>
                    <a:lnTo>
                      <a:pt x="551" y="382"/>
                    </a:lnTo>
                    <a:lnTo>
                      <a:pt x="536" y="394"/>
                    </a:lnTo>
                    <a:lnTo>
                      <a:pt x="523" y="407"/>
                    </a:lnTo>
                    <a:lnTo>
                      <a:pt x="511" y="418"/>
                    </a:lnTo>
                    <a:lnTo>
                      <a:pt x="502" y="428"/>
                    </a:lnTo>
                    <a:lnTo>
                      <a:pt x="493" y="436"/>
                    </a:lnTo>
                    <a:lnTo>
                      <a:pt x="487" y="444"/>
                    </a:lnTo>
                    <a:lnTo>
                      <a:pt x="482" y="449"/>
                    </a:lnTo>
                    <a:lnTo>
                      <a:pt x="478" y="452"/>
                    </a:lnTo>
                    <a:lnTo>
                      <a:pt x="477" y="454"/>
                    </a:lnTo>
                    <a:lnTo>
                      <a:pt x="480" y="450"/>
                    </a:lnTo>
                    <a:lnTo>
                      <a:pt x="483" y="445"/>
                    </a:lnTo>
                    <a:lnTo>
                      <a:pt x="480" y="423"/>
                    </a:lnTo>
                    <a:lnTo>
                      <a:pt x="473" y="404"/>
                    </a:lnTo>
                    <a:lnTo>
                      <a:pt x="465" y="386"/>
                    </a:lnTo>
                    <a:lnTo>
                      <a:pt x="455" y="366"/>
                    </a:lnTo>
                    <a:lnTo>
                      <a:pt x="450" y="361"/>
                    </a:lnTo>
                    <a:lnTo>
                      <a:pt x="443" y="353"/>
                    </a:lnTo>
                    <a:lnTo>
                      <a:pt x="434" y="346"/>
                    </a:lnTo>
                    <a:lnTo>
                      <a:pt x="424" y="337"/>
                    </a:lnTo>
                    <a:lnTo>
                      <a:pt x="401" y="319"/>
                    </a:lnTo>
                    <a:lnTo>
                      <a:pt x="376" y="299"/>
                    </a:lnTo>
                    <a:lnTo>
                      <a:pt x="353" y="281"/>
                    </a:lnTo>
                    <a:lnTo>
                      <a:pt x="332" y="262"/>
                    </a:lnTo>
                    <a:lnTo>
                      <a:pt x="324" y="255"/>
                    </a:lnTo>
                    <a:lnTo>
                      <a:pt x="316" y="247"/>
                    </a:lnTo>
                    <a:lnTo>
                      <a:pt x="311" y="241"/>
                    </a:lnTo>
                    <a:lnTo>
                      <a:pt x="308" y="235"/>
                    </a:lnTo>
                    <a:lnTo>
                      <a:pt x="307" y="218"/>
                    </a:lnTo>
                    <a:lnTo>
                      <a:pt x="305" y="200"/>
                    </a:lnTo>
                    <a:lnTo>
                      <a:pt x="308" y="184"/>
                    </a:lnTo>
                    <a:lnTo>
                      <a:pt x="310" y="169"/>
                    </a:lnTo>
                    <a:lnTo>
                      <a:pt x="320" y="140"/>
                    </a:lnTo>
                    <a:lnTo>
                      <a:pt x="325" y="124"/>
                    </a:lnTo>
                    <a:lnTo>
                      <a:pt x="331" y="106"/>
                    </a:lnTo>
                    <a:lnTo>
                      <a:pt x="335" y="87"/>
                    </a:lnTo>
                    <a:lnTo>
                      <a:pt x="336" y="67"/>
                    </a:lnTo>
                    <a:lnTo>
                      <a:pt x="336" y="50"/>
                    </a:lnTo>
                    <a:lnTo>
                      <a:pt x="332" y="34"/>
                    </a:lnTo>
                    <a:lnTo>
                      <a:pt x="325" y="20"/>
                    </a:lnTo>
                    <a:lnTo>
                      <a:pt x="314" y="10"/>
                    </a:lnTo>
                    <a:lnTo>
                      <a:pt x="299" y="3"/>
                    </a:lnTo>
                    <a:lnTo>
                      <a:pt x="289" y="1"/>
                    </a:lnTo>
                    <a:lnTo>
                      <a:pt x="278" y="0"/>
                    </a:lnTo>
                    <a:lnTo>
                      <a:pt x="255" y="13"/>
                    </a:lnTo>
                    <a:lnTo>
                      <a:pt x="234" y="26"/>
                    </a:lnTo>
                    <a:lnTo>
                      <a:pt x="213" y="40"/>
                    </a:lnTo>
                    <a:lnTo>
                      <a:pt x="195" y="55"/>
                    </a:lnTo>
                    <a:lnTo>
                      <a:pt x="178" y="69"/>
                    </a:lnTo>
                    <a:lnTo>
                      <a:pt x="162" y="85"/>
                    </a:lnTo>
                    <a:lnTo>
                      <a:pt x="132" y="120"/>
                    </a:lnTo>
                    <a:lnTo>
                      <a:pt x="108" y="157"/>
                    </a:lnTo>
                    <a:lnTo>
                      <a:pt x="88" y="197"/>
                    </a:lnTo>
                    <a:lnTo>
                      <a:pt x="73" y="237"/>
                    </a:lnTo>
                    <a:lnTo>
                      <a:pt x="61" y="279"/>
                    </a:lnTo>
                    <a:lnTo>
                      <a:pt x="52" y="321"/>
                    </a:lnTo>
                    <a:lnTo>
                      <a:pt x="46" y="366"/>
                    </a:lnTo>
                    <a:lnTo>
                      <a:pt x="44" y="409"/>
                    </a:lnTo>
                    <a:lnTo>
                      <a:pt x="44" y="452"/>
                    </a:lnTo>
                    <a:lnTo>
                      <a:pt x="45" y="496"/>
                    </a:lnTo>
                    <a:lnTo>
                      <a:pt x="49" y="538"/>
                    </a:lnTo>
                    <a:lnTo>
                      <a:pt x="55" y="578"/>
                    </a:lnTo>
                    <a:lnTo>
                      <a:pt x="61" y="617"/>
                    </a:lnTo>
                    <a:lnTo>
                      <a:pt x="65" y="635"/>
                    </a:lnTo>
                    <a:lnTo>
                      <a:pt x="71" y="656"/>
                    </a:lnTo>
                    <a:lnTo>
                      <a:pt x="78" y="677"/>
                    </a:lnTo>
                    <a:lnTo>
                      <a:pt x="88" y="699"/>
                    </a:lnTo>
                    <a:lnTo>
                      <a:pt x="99" y="723"/>
                    </a:lnTo>
                    <a:lnTo>
                      <a:pt x="111" y="747"/>
                    </a:lnTo>
                    <a:lnTo>
                      <a:pt x="126" y="772"/>
                    </a:lnTo>
                    <a:lnTo>
                      <a:pt x="142" y="797"/>
                    </a:lnTo>
                    <a:lnTo>
                      <a:pt x="159" y="820"/>
                    </a:lnTo>
                    <a:lnTo>
                      <a:pt x="179" y="845"/>
                    </a:lnTo>
                    <a:lnTo>
                      <a:pt x="200" y="870"/>
                    </a:lnTo>
                    <a:lnTo>
                      <a:pt x="223" y="892"/>
                    </a:lnTo>
                    <a:lnTo>
                      <a:pt x="246" y="915"/>
                    </a:lnTo>
                    <a:lnTo>
                      <a:pt x="272" y="936"/>
                    </a:lnTo>
                    <a:lnTo>
                      <a:pt x="300" y="956"/>
                    </a:lnTo>
                    <a:lnTo>
                      <a:pt x="329" y="975"/>
                    </a:lnTo>
                    <a:lnTo>
                      <a:pt x="329" y="978"/>
                    </a:lnTo>
                    <a:lnTo>
                      <a:pt x="326" y="980"/>
                    </a:lnTo>
                    <a:lnTo>
                      <a:pt x="318" y="981"/>
                    </a:lnTo>
                    <a:lnTo>
                      <a:pt x="305" y="980"/>
                    </a:lnTo>
                    <a:lnTo>
                      <a:pt x="291" y="977"/>
                    </a:lnTo>
                    <a:lnTo>
                      <a:pt x="276" y="976"/>
                    </a:lnTo>
                    <a:lnTo>
                      <a:pt x="261" y="977"/>
                    </a:lnTo>
                    <a:lnTo>
                      <a:pt x="250" y="982"/>
                    </a:lnTo>
                    <a:lnTo>
                      <a:pt x="245" y="987"/>
                    </a:lnTo>
                    <a:lnTo>
                      <a:pt x="241" y="992"/>
                    </a:lnTo>
                    <a:lnTo>
                      <a:pt x="233" y="991"/>
                    </a:lnTo>
                    <a:lnTo>
                      <a:pt x="222" y="990"/>
                    </a:lnTo>
                    <a:lnTo>
                      <a:pt x="197" y="985"/>
                    </a:lnTo>
                    <a:lnTo>
                      <a:pt x="168" y="977"/>
                    </a:lnTo>
                    <a:lnTo>
                      <a:pt x="136" y="969"/>
                    </a:lnTo>
                    <a:lnTo>
                      <a:pt x="102" y="957"/>
                    </a:lnTo>
                    <a:lnTo>
                      <a:pt x="67" y="944"/>
                    </a:lnTo>
                    <a:lnTo>
                      <a:pt x="33" y="929"/>
                    </a:lnTo>
                    <a:lnTo>
                      <a:pt x="0" y="913"/>
                    </a:lnTo>
                    <a:lnTo>
                      <a:pt x="0" y="920"/>
                    </a:lnTo>
                    <a:lnTo>
                      <a:pt x="63" y="951"/>
                    </a:lnTo>
                    <a:lnTo>
                      <a:pt x="97" y="965"/>
                    </a:lnTo>
                    <a:lnTo>
                      <a:pt x="129" y="977"/>
                    </a:lnTo>
                    <a:lnTo>
                      <a:pt x="159" y="987"/>
                    </a:lnTo>
                    <a:lnTo>
                      <a:pt x="187" y="996"/>
                    </a:lnTo>
                    <a:lnTo>
                      <a:pt x="212" y="1002"/>
                    </a:lnTo>
                    <a:lnTo>
                      <a:pt x="232" y="1006"/>
                    </a:lnTo>
                    <a:lnTo>
                      <a:pt x="230" y="1011"/>
                    </a:lnTo>
                    <a:lnTo>
                      <a:pt x="229" y="1014"/>
                    </a:lnTo>
                    <a:lnTo>
                      <a:pt x="227" y="1019"/>
                    </a:lnTo>
                    <a:lnTo>
                      <a:pt x="219" y="1020"/>
                    </a:lnTo>
                    <a:lnTo>
                      <a:pt x="211" y="1023"/>
                    </a:lnTo>
                    <a:lnTo>
                      <a:pt x="189" y="1027"/>
                    </a:lnTo>
                    <a:lnTo>
                      <a:pt x="163" y="1030"/>
                    </a:lnTo>
                    <a:lnTo>
                      <a:pt x="133" y="1035"/>
                    </a:lnTo>
                    <a:lnTo>
                      <a:pt x="102" y="1040"/>
                    </a:lnTo>
                    <a:lnTo>
                      <a:pt x="68" y="1045"/>
                    </a:lnTo>
                    <a:lnTo>
                      <a:pt x="0" y="105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46" name="Freeform 230">
                <a:extLst>
                  <a:ext uri="{FF2B5EF4-FFF2-40B4-BE49-F238E27FC236}">
                    <a16:creationId xmlns:a16="http://schemas.microsoft.com/office/drawing/2014/main" id="{4A842061-89CE-7E04-17D2-E69DE055CE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840"/>
                <a:ext cx="21" cy="29"/>
              </a:xfrm>
              <a:custGeom>
                <a:avLst/>
                <a:gdLst>
                  <a:gd name="T0" fmla="*/ 0 w 63"/>
                  <a:gd name="T1" fmla="*/ 0 h 86"/>
                  <a:gd name="T2" fmla="*/ 0 w 63"/>
                  <a:gd name="T3" fmla="*/ 0 h 86"/>
                  <a:gd name="T4" fmla="*/ 0 w 63"/>
                  <a:gd name="T5" fmla="*/ 0 h 86"/>
                  <a:gd name="T6" fmla="*/ 0 w 63"/>
                  <a:gd name="T7" fmla="*/ 0 h 86"/>
                  <a:gd name="T8" fmla="*/ 0 w 63"/>
                  <a:gd name="T9" fmla="*/ 0 h 86"/>
                  <a:gd name="T10" fmla="*/ 0 w 63"/>
                  <a:gd name="T11" fmla="*/ 0 h 86"/>
                  <a:gd name="T12" fmla="*/ 0 w 63"/>
                  <a:gd name="T13" fmla="*/ 0 h 86"/>
                  <a:gd name="T14" fmla="*/ 0 w 63"/>
                  <a:gd name="T15" fmla="*/ 0 h 86"/>
                  <a:gd name="T16" fmla="*/ 0 w 63"/>
                  <a:gd name="T17" fmla="*/ 0 h 86"/>
                  <a:gd name="T18" fmla="*/ 0 w 63"/>
                  <a:gd name="T19" fmla="*/ 0 h 86"/>
                  <a:gd name="T20" fmla="*/ 0 w 63"/>
                  <a:gd name="T21" fmla="*/ 0 h 86"/>
                  <a:gd name="T22" fmla="*/ 0 w 63"/>
                  <a:gd name="T23" fmla="*/ 0 h 86"/>
                  <a:gd name="T24" fmla="*/ 0 w 63"/>
                  <a:gd name="T25" fmla="*/ 0 h 86"/>
                  <a:gd name="T26" fmla="*/ 0 w 63"/>
                  <a:gd name="T27" fmla="*/ 0 h 86"/>
                  <a:gd name="T28" fmla="*/ 0 w 63"/>
                  <a:gd name="T29" fmla="*/ 0 h 86"/>
                  <a:gd name="T30" fmla="*/ 0 w 63"/>
                  <a:gd name="T31" fmla="*/ 0 h 86"/>
                  <a:gd name="T32" fmla="*/ 0 w 63"/>
                  <a:gd name="T33" fmla="*/ 0 h 86"/>
                  <a:gd name="T34" fmla="*/ 0 w 63"/>
                  <a:gd name="T35" fmla="*/ 0 h 86"/>
                  <a:gd name="T36" fmla="*/ 0 w 63"/>
                  <a:gd name="T37" fmla="*/ 0 h 86"/>
                  <a:gd name="T38" fmla="*/ 0 w 63"/>
                  <a:gd name="T39" fmla="*/ 0 h 86"/>
                  <a:gd name="T40" fmla="*/ 0 w 63"/>
                  <a:gd name="T41" fmla="*/ 0 h 86"/>
                  <a:gd name="T42" fmla="*/ 0 w 63"/>
                  <a:gd name="T43" fmla="*/ 0 h 86"/>
                  <a:gd name="T44" fmla="*/ 0 w 63"/>
                  <a:gd name="T45" fmla="*/ 0 h 86"/>
                  <a:gd name="T46" fmla="*/ 0 w 63"/>
                  <a:gd name="T47" fmla="*/ 0 h 86"/>
                  <a:gd name="T48" fmla="*/ 0 w 63"/>
                  <a:gd name="T49" fmla="*/ 0 h 86"/>
                  <a:gd name="T50" fmla="*/ 0 w 63"/>
                  <a:gd name="T51" fmla="*/ 0 h 86"/>
                  <a:gd name="T52" fmla="*/ 0 w 63"/>
                  <a:gd name="T53" fmla="*/ 0 h 86"/>
                  <a:gd name="T54" fmla="*/ 0 w 63"/>
                  <a:gd name="T55" fmla="*/ 0 h 86"/>
                  <a:gd name="T56" fmla="*/ 0 w 63"/>
                  <a:gd name="T57" fmla="*/ 0 h 86"/>
                  <a:gd name="T58" fmla="*/ 0 w 63"/>
                  <a:gd name="T59" fmla="*/ 0 h 8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3"/>
                  <a:gd name="T91" fmla="*/ 0 h 86"/>
                  <a:gd name="T92" fmla="*/ 63 w 63"/>
                  <a:gd name="T93" fmla="*/ 86 h 8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3" h="86">
                    <a:moveTo>
                      <a:pt x="0" y="67"/>
                    </a:moveTo>
                    <a:lnTo>
                      <a:pt x="0" y="86"/>
                    </a:lnTo>
                    <a:lnTo>
                      <a:pt x="23" y="81"/>
                    </a:lnTo>
                    <a:lnTo>
                      <a:pt x="41" y="73"/>
                    </a:lnTo>
                    <a:lnTo>
                      <a:pt x="50" y="68"/>
                    </a:lnTo>
                    <a:lnTo>
                      <a:pt x="56" y="63"/>
                    </a:lnTo>
                    <a:lnTo>
                      <a:pt x="60" y="58"/>
                    </a:lnTo>
                    <a:lnTo>
                      <a:pt x="62" y="52"/>
                    </a:lnTo>
                    <a:lnTo>
                      <a:pt x="63" y="42"/>
                    </a:lnTo>
                    <a:lnTo>
                      <a:pt x="61" y="34"/>
                    </a:lnTo>
                    <a:lnTo>
                      <a:pt x="56" y="26"/>
                    </a:lnTo>
                    <a:lnTo>
                      <a:pt x="49" y="19"/>
                    </a:lnTo>
                    <a:lnTo>
                      <a:pt x="39" y="13"/>
                    </a:lnTo>
                    <a:lnTo>
                      <a:pt x="27" y="8"/>
                    </a:lnTo>
                    <a:lnTo>
                      <a:pt x="14" y="4"/>
                    </a:lnTo>
                    <a:lnTo>
                      <a:pt x="0" y="0"/>
                    </a:lnTo>
                    <a:lnTo>
                      <a:pt x="0" y="13"/>
                    </a:lnTo>
                    <a:lnTo>
                      <a:pt x="17" y="19"/>
                    </a:lnTo>
                    <a:lnTo>
                      <a:pt x="30" y="25"/>
                    </a:lnTo>
                    <a:lnTo>
                      <a:pt x="40" y="32"/>
                    </a:lnTo>
                    <a:lnTo>
                      <a:pt x="45" y="40"/>
                    </a:lnTo>
                    <a:lnTo>
                      <a:pt x="46" y="44"/>
                    </a:lnTo>
                    <a:lnTo>
                      <a:pt x="45" y="47"/>
                    </a:lnTo>
                    <a:lnTo>
                      <a:pt x="44" y="50"/>
                    </a:lnTo>
                    <a:lnTo>
                      <a:pt x="40" y="53"/>
                    </a:lnTo>
                    <a:lnTo>
                      <a:pt x="35" y="57"/>
                    </a:lnTo>
                    <a:lnTo>
                      <a:pt x="28" y="60"/>
                    </a:lnTo>
                    <a:lnTo>
                      <a:pt x="19" y="63"/>
                    </a:lnTo>
                    <a:lnTo>
                      <a:pt x="8" y="66"/>
                    </a:lnTo>
                    <a:lnTo>
                      <a:pt x="0" y="6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47" name="Freeform 231">
                <a:extLst>
                  <a:ext uri="{FF2B5EF4-FFF2-40B4-BE49-F238E27FC236}">
                    <a16:creationId xmlns:a16="http://schemas.microsoft.com/office/drawing/2014/main" id="{9D27B297-BB52-8787-4F97-BEF978326F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852"/>
                <a:ext cx="1" cy="4"/>
              </a:xfrm>
              <a:custGeom>
                <a:avLst/>
                <a:gdLst>
                  <a:gd name="T0" fmla="*/ 0 w 2"/>
                  <a:gd name="T1" fmla="*/ 0 h 11"/>
                  <a:gd name="T2" fmla="*/ 0 w 2"/>
                  <a:gd name="T3" fmla="*/ 0 h 11"/>
                  <a:gd name="T4" fmla="*/ 1 w 2"/>
                  <a:gd name="T5" fmla="*/ 0 h 11"/>
                  <a:gd name="T6" fmla="*/ 1 w 2"/>
                  <a:gd name="T7" fmla="*/ 0 h 11"/>
                  <a:gd name="T8" fmla="*/ 1 w 2"/>
                  <a:gd name="T9" fmla="*/ 0 h 11"/>
                  <a:gd name="T10" fmla="*/ 0 w 2"/>
                  <a:gd name="T11" fmla="*/ 0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"/>
                  <a:gd name="T19" fmla="*/ 0 h 11"/>
                  <a:gd name="T20" fmla="*/ 2 w 2"/>
                  <a:gd name="T21" fmla="*/ 11 h 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" h="11">
                    <a:moveTo>
                      <a:pt x="0" y="0"/>
                    </a:moveTo>
                    <a:lnTo>
                      <a:pt x="0" y="11"/>
                    </a:lnTo>
                    <a:lnTo>
                      <a:pt x="2" y="9"/>
                    </a:lnTo>
                    <a:lnTo>
                      <a:pt x="2" y="6"/>
                    </a:lnTo>
                    <a:lnTo>
                      <a:pt x="2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48" name="Freeform 232">
                <a:extLst>
                  <a:ext uri="{FF2B5EF4-FFF2-40B4-BE49-F238E27FC236}">
                    <a16:creationId xmlns:a16="http://schemas.microsoft.com/office/drawing/2014/main" id="{EF5EA2D7-B66C-685C-70E8-E19DB416FE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780"/>
                <a:ext cx="36" cy="44"/>
              </a:xfrm>
              <a:custGeom>
                <a:avLst/>
                <a:gdLst>
                  <a:gd name="T0" fmla="*/ 0 w 109"/>
                  <a:gd name="T1" fmla="*/ 0 h 131"/>
                  <a:gd name="T2" fmla="*/ 0 w 109"/>
                  <a:gd name="T3" fmla="*/ 0 h 131"/>
                  <a:gd name="T4" fmla="*/ 0 w 109"/>
                  <a:gd name="T5" fmla="*/ 0 h 131"/>
                  <a:gd name="T6" fmla="*/ 0 w 109"/>
                  <a:gd name="T7" fmla="*/ 0 h 131"/>
                  <a:gd name="T8" fmla="*/ 0 w 109"/>
                  <a:gd name="T9" fmla="*/ 0 h 131"/>
                  <a:gd name="T10" fmla="*/ 0 w 109"/>
                  <a:gd name="T11" fmla="*/ 0 h 131"/>
                  <a:gd name="T12" fmla="*/ 0 w 109"/>
                  <a:gd name="T13" fmla="*/ 0 h 131"/>
                  <a:gd name="T14" fmla="*/ 0 w 109"/>
                  <a:gd name="T15" fmla="*/ 0 h 131"/>
                  <a:gd name="T16" fmla="*/ 0 w 109"/>
                  <a:gd name="T17" fmla="*/ 0 h 131"/>
                  <a:gd name="T18" fmla="*/ 0 w 109"/>
                  <a:gd name="T19" fmla="*/ 0 h 131"/>
                  <a:gd name="T20" fmla="*/ 0 w 109"/>
                  <a:gd name="T21" fmla="*/ 0 h 131"/>
                  <a:gd name="T22" fmla="*/ 0 w 109"/>
                  <a:gd name="T23" fmla="*/ 0 h 131"/>
                  <a:gd name="T24" fmla="*/ 0 w 109"/>
                  <a:gd name="T25" fmla="*/ 0 h 131"/>
                  <a:gd name="T26" fmla="*/ 0 w 109"/>
                  <a:gd name="T27" fmla="*/ 0 h 131"/>
                  <a:gd name="T28" fmla="*/ 0 w 109"/>
                  <a:gd name="T29" fmla="*/ 0 h 131"/>
                  <a:gd name="T30" fmla="*/ 0 w 109"/>
                  <a:gd name="T31" fmla="*/ 0 h 131"/>
                  <a:gd name="T32" fmla="*/ 0 w 109"/>
                  <a:gd name="T33" fmla="*/ 0 h 131"/>
                  <a:gd name="T34" fmla="*/ 0 w 109"/>
                  <a:gd name="T35" fmla="*/ 0 h 131"/>
                  <a:gd name="T36" fmla="*/ 0 w 109"/>
                  <a:gd name="T37" fmla="*/ 0 h 131"/>
                  <a:gd name="T38" fmla="*/ 0 w 109"/>
                  <a:gd name="T39" fmla="*/ 0 h 131"/>
                  <a:gd name="T40" fmla="*/ 0 w 109"/>
                  <a:gd name="T41" fmla="*/ 0 h 131"/>
                  <a:gd name="T42" fmla="*/ 0 w 109"/>
                  <a:gd name="T43" fmla="*/ 0 h 131"/>
                  <a:gd name="T44" fmla="*/ 0 w 109"/>
                  <a:gd name="T45" fmla="*/ 0 h 131"/>
                  <a:gd name="T46" fmla="*/ 0 w 109"/>
                  <a:gd name="T47" fmla="*/ 0 h 131"/>
                  <a:gd name="T48" fmla="*/ 0 w 109"/>
                  <a:gd name="T49" fmla="*/ 0 h 131"/>
                  <a:gd name="T50" fmla="*/ 0 w 109"/>
                  <a:gd name="T51" fmla="*/ 0 h 131"/>
                  <a:gd name="T52" fmla="*/ 0 w 109"/>
                  <a:gd name="T53" fmla="*/ 0 h 131"/>
                  <a:gd name="T54" fmla="*/ 0 w 109"/>
                  <a:gd name="T55" fmla="*/ 0 h 131"/>
                  <a:gd name="T56" fmla="*/ 0 w 109"/>
                  <a:gd name="T57" fmla="*/ 0 h 131"/>
                  <a:gd name="T58" fmla="*/ 0 w 109"/>
                  <a:gd name="T59" fmla="*/ 0 h 131"/>
                  <a:gd name="T60" fmla="*/ 0 w 109"/>
                  <a:gd name="T61" fmla="*/ 0 h 131"/>
                  <a:gd name="T62" fmla="*/ 0 w 109"/>
                  <a:gd name="T63" fmla="*/ 0 h 131"/>
                  <a:gd name="T64" fmla="*/ 0 w 109"/>
                  <a:gd name="T65" fmla="*/ 0 h 131"/>
                  <a:gd name="T66" fmla="*/ 0 w 109"/>
                  <a:gd name="T67" fmla="*/ 0 h 131"/>
                  <a:gd name="T68" fmla="*/ 0 w 109"/>
                  <a:gd name="T69" fmla="*/ 0 h 131"/>
                  <a:gd name="T70" fmla="*/ 0 w 109"/>
                  <a:gd name="T71" fmla="*/ 0 h 131"/>
                  <a:gd name="T72" fmla="*/ 0 w 109"/>
                  <a:gd name="T73" fmla="*/ 0 h 131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109"/>
                  <a:gd name="T112" fmla="*/ 0 h 131"/>
                  <a:gd name="T113" fmla="*/ 109 w 109"/>
                  <a:gd name="T114" fmla="*/ 131 h 131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109" h="131">
                    <a:moveTo>
                      <a:pt x="0" y="111"/>
                    </a:moveTo>
                    <a:lnTo>
                      <a:pt x="0" y="117"/>
                    </a:lnTo>
                    <a:lnTo>
                      <a:pt x="19" y="123"/>
                    </a:lnTo>
                    <a:lnTo>
                      <a:pt x="39" y="128"/>
                    </a:lnTo>
                    <a:lnTo>
                      <a:pt x="57" y="131"/>
                    </a:lnTo>
                    <a:lnTo>
                      <a:pt x="75" y="131"/>
                    </a:lnTo>
                    <a:lnTo>
                      <a:pt x="88" y="129"/>
                    </a:lnTo>
                    <a:lnTo>
                      <a:pt x="99" y="124"/>
                    </a:lnTo>
                    <a:lnTo>
                      <a:pt x="106" y="116"/>
                    </a:lnTo>
                    <a:lnTo>
                      <a:pt x="108" y="111"/>
                    </a:lnTo>
                    <a:lnTo>
                      <a:pt x="109" y="105"/>
                    </a:lnTo>
                    <a:lnTo>
                      <a:pt x="106" y="86"/>
                    </a:lnTo>
                    <a:lnTo>
                      <a:pt x="99" y="69"/>
                    </a:lnTo>
                    <a:lnTo>
                      <a:pt x="88" y="53"/>
                    </a:lnTo>
                    <a:lnTo>
                      <a:pt x="75" y="39"/>
                    </a:lnTo>
                    <a:lnTo>
                      <a:pt x="57" y="27"/>
                    </a:lnTo>
                    <a:lnTo>
                      <a:pt x="39" y="16"/>
                    </a:lnTo>
                    <a:lnTo>
                      <a:pt x="19" y="7"/>
                    </a:lnTo>
                    <a:lnTo>
                      <a:pt x="0" y="0"/>
                    </a:lnTo>
                    <a:lnTo>
                      <a:pt x="0" y="15"/>
                    </a:lnTo>
                    <a:lnTo>
                      <a:pt x="21" y="22"/>
                    </a:lnTo>
                    <a:lnTo>
                      <a:pt x="41" y="32"/>
                    </a:lnTo>
                    <a:lnTo>
                      <a:pt x="60" y="44"/>
                    </a:lnTo>
                    <a:lnTo>
                      <a:pt x="76" y="57"/>
                    </a:lnTo>
                    <a:lnTo>
                      <a:pt x="88" y="70"/>
                    </a:lnTo>
                    <a:lnTo>
                      <a:pt x="92" y="76"/>
                    </a:lnTo>
                    <a:lnTo>
                      <a:pt x="94" y="84"/>
                    </a:lnTo>
                    <a:lnTo>
                      <a:pt x="97" y="91"/>
                    </a:lnTo>
                    <a:lnTo>
                      <a:pt x="97" y="97"/>
                    </a:lnTo>
                    <a:lnTo>
                      <a:pt x="94" y="103"/>
                    </a:lnTo>
                    <a:lnTo>
                      <a:pt x="90" y="111"/>
                    </a:lnTo>
                    <a:lnTo>
                      <a:pt x="81" y="115"/>
                    </a:lnTo>
                    <a:lnTo>
                      <a:pt x="70" y="118"/>
                    </a:lnTo>
                    <a:lnTo>
                      <a:pt x="59" y="120"/>
                    </a:lnTo>
                    <a:lnTo>
                      <a:pt x="48" y="120"/>
                    </a:lnTo>
                    <a:lnTo>
                      <a:pt x="23" y="117"/>
                    </a:lnTo>
                    <a:lnTo>
                      <a:pt x="0" y="11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49" name="Freeform 233">
                <a:extLst>
                  <a:ext uri="{FF2B5EF4-FFF2-40B4-BE49-F238E27FC236}">
                    <a16:creationId xmlns:a16="http://schemas.microsoft.com/office/drawing/2014/main" id="{9A229602-2328-4F03-98FC-1BF1CCB37B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791"/>
                <a:ext cx="16" cy="19"/>
              </a:xfrm>
              <a:custGeom>
                <a:avLst/>
                <a:gdLst>
                  <a:gd name="T0" fmla="*/ 0 w 48"/>
                  <a:gd name="T1" fmla="*/ 0 h 56"/>
                  <a:gd name="T2" fmla="*/ 0 w 48"/>
                  <a:gd name="T3" fmla="*/ 0 h 56"/>
                  <a:gd name="T4" fmla="*/ 0 w 48"/>
                  <a:gd name="T5" fmla="*/ 0 h 56"/>
                  <a:gd name="T6" fmla="*/ 0 w 48"/>
                  <a:gd name="T7" fmla="*/ 0 h 56"/>
                  <a:gd name="T8" fmla="*/ 0 w 48"/>
                  <a:gd name="T9" fmla="*/ 0 h 56"/>
                  <a:gd name="T10" fmla="*/ 0 w 48"/>
                  <a:gd name="T11" fmla="*/ 0 h 56"/>
                  <a:gd name="T12" fmla="*/ 0 w 48"/>
                  <a:gd name="T13" fmla="*/ 0 h 56"/>
                  <a:gd name="T14" fmla="*/ 0 w 48"/>
                  <a:gd name="T15" fmla="*/ 0 h 56"/>
                  <a:gd name="T16" fmla="*/ 0 w 48"/>
                  <a:gd name="T17" fmla="*/ 0 h 56"/>
                  <a:gd name="T18" fmla="*/ 0 w 48"/>
                  <a:gd name="T19" fmla="*/ 0 h 56"/>
                  <a:gd name="T20" fmla="*/ 0 w 48"/>
                  <a:gd name="T21" fmla="*/ 0 h 56"/>
                  <a:gd name="T22" fmla="*/ 0 w 48"/>
                  <a:gd name="T23" fmla="*/ 0 h 56"/>
                  <a:gd name="T24" fmla="*/ 0 w 48"/>
                  <a:gd name="T25" fmla="*/ 0 h 56"/>
                  <a:gd name="T26" fmla="*/ 0 w 48"/>
                  <a:gd name="T27" fmla="*/ 0 h 56"/>
                  <a:gd name="T28" fmla="*/ 0 w 48"/>
                  <a:gd name="T29" fmla="*/ 0 h 56"/>
                  <a:gd name="T30" fmla="*/ 0 w 48"/>
                  <a:gd name="T31" fmla="*/ 0 h 56"/>
                  <a:gd name="T32" fmla="*/ 0 w 48"/>
                  <a:gd name="T33" fmla="*/ 0 h 56"/>
                  <a:gd name="T34" fmla="*/ 0 w 48"/>
                  <a:gd name="T35" fmla="*/ 0 h 56"/>
                  <a:gd name="T36" fmla="*/ 0 w 48"/>
                  <a:gd name="T37" fmla="*/ 0 h 56"/>
                  <a:gd name="T38" fmla="*/ 0 w 48"/>
                  <a:gd name="T39" fmla="*/ 0 h 56"/>
                  <a:gd name="T40" fmla="*/ 0 w 48"/>
                  <a:gd name="T41" fmla="*/ 0 h 56"/>
                  <a:gd name="T42" fmla="*/ 0 w 48"/>
                  <a:gd name="T43" fmla="*/ 0 h 56"/>
                  <a:gd name="T44" fmla="*/ 0 w 48"/>
                  <a:gd name="T45" fmla="*/ 0 h 56"/>
                  <a:gd name="T46" fmla="*/ 0 w 48"/>
                  <a:gd name="T47" fmla="*/ 0 h 56"/>
                  <a:gd name="T48" fmla="*/ 0 w 48"/>
                  <a:gd name="T49" fmla="*/ 0 h 56"/>
                  <a:gd name="T50" fmla="*/ 0 w 48"/>
                  <a:gd name="T51" fmla="*/ 0 h 5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48"/>
                  <a:gd name="T79" fmla="*/ 0 h 56"/>
                  <a:gd name="T80" fmla="*/ 48 w 48"/>
                  <a:gd name="T81" fmla="*/ 56 h 5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48" h="56">
                    <a:moveTo>
                      <a:pt x="0" y="28"/>
                    </a:moveTo>
                    <a:lnTo>
                      <a:pt x="0" y="53"/>
                    </a:lnTo>
                    <a:lnTo>
                      <a:pt x="13" y="56"/>
                    </a:lnTo>
                    <a:lnTo>
                      <a:pt x="25" y="56"/>
                    </a:lnTo>
                    <a:lnTo>
                      <a:pt x="35" y="54"/>
                    </a:lnTo>
                    <a:lnTo>
                      <a:pt x="43" y="49"/>
                    </a:lnTo>
                    <a:lnTo>
                      <a:pt x="48" y="45"/>
                    </a:lnTo>
                    <a:lnTo>
                      <a:pt x="48" y="40"/>
                    </a:lnTo>
                    <a:lnTo>
                      <a:pt x="46" y="36"/>
                    </a:lnTo>
                    <a:lnTo>
                      <a:pt x="45" y="31"/>
                    </a:lnTo>
                    <a:lnTo>
                      <a:pt x="41" y="25"/>
                    </a:lnTo>
                    <a:lnTo>
                      <a:pt x="35" y="19"/>
                    </a:lnTo>
                    <a:lnTo>
                      <a:pt x="29" y="11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8" y="16"/>
                    </a:lnTo>
                    <a:lnTo>
                      <a:pt x="16" y="20"/>
                    </a:lnTo>
                    <a:lnTo>
                      <a:pt x="21" y="24"/>
                    </a:lnTo>
                    <a:lnTo>
                      <a:pt x="23" y="27"/>
                    </a:lnTo>
                    <a:lnTo>
                      <a:pt x="25" y="33"/>
                    </a:lnTo>
                    <a:lnTo>
                      <a:pt x="27" y="38"/>
                    </a:lnTo>
                    <a:lnTo>
                      <a:pt x="25" y="43"/>
                    </a:lnTo>
                    <a:lnTo>
                      <a:pt x="19" y="45"/>
                    </a:lnTo>
                    <a:lnTo>
                      <a:pt x="12" y="45"/>
                    </a:lnTo>
                    <a:lnTo>
                      <a:pt x="7" y="36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50" name="Freeform 234">
                <a:extLst>
                  <a:ext uri="{FF2B5EF4-FFF2-40B4-BE49-F238E27FC236}">
                    <a16:creationId xmlns:a16="http://schemas.microsoft.com/office/drawing/2014/main" id="{84F9C5B9-B338-33A6-4119-B0FDD43541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05" y="2778"/>
                <a:ext cx="37" cy="52"/>
              </a:xfrm>
              <a:custGeom>
                <a:avLst/>
                <a:gdLst>
                  <a:gd name="T0" fmla="*/ 0 w 110"/>
                  <a:gd name="T1" fmla="*/ 0 h 156"/>
                  <a:gd name="T2" fmla="*/ 0 w 110"/>
                  <a:gd name="T3" fmla="*/ 0 h 156"/>
                  <a:gd name="T4" fmla="*/ 0 w 110"/>
                  <a:gd name="T5" fmla="*/ 0 h 156"/>
                  <a:gd name="T6" fmla="*/ 0 w 110"/>
                  <a:gd name="T7" fmla="*/ 0 h 156"/>
                  <a:gd name="T8" fmla="*/ 0 w 110"/>
                  <a:gd name="T9" fmla="*/ 0 h 156"/>
                  <a:gd name="T10" fmla="*/ 0 w 110"/>
                  <a:gd name="T11" fmla="*/ 0 h 156"/>
                  <a:gd name="T12" fmla="*/ 0 w 110"/>
                  <a:gd name="T13" fmla="*/ 0 h 156"/>
                  <a:gd name="T14" fmla="*/ 0 w 110"/>
                  <a:gd name="T15" fmla="*/ 0 h 156"/>
                  <a:gd name="T16" fmla="*/ 0 w 110"/>
                  <a:gd name="T17" fmla="*/ 0 h 156"/>
                  <a:gd name="T18" fmla="*/ 0 w 110"/>
                  <a:gd name="T19" fmla="*/ 0 h 156"/>
                  <a:gd name="T20" fmla="*/ 0 w 110"/>
                  <a:gd name="T21" fmla="*/ 0 h 156"/>
                  <a:gd name="T22" fmla="*/ 0 w 110"/>
                  <a:gd name="T23" fmla="*/ 0 h 156"/>
                  <a:gd name="T24" fmla="*/ 0 w 110"/>
                  <a:gd name="T25" fmla="*/ 0 h 156"/>
                  <a:gd name="T26" fmla="*/ 0 w 110"/>
                  <a:gd name="T27" fmla="*/ 0 h 156"/>
                  <a:gd name="T28" fmla="*/ 0 w 110"/>
                  <a:gd name="T29" fmla="*/ 0 h 156"/>
                  <a:gd name="T30" fmla="*/ 0 w 110"/>
                  <a:gd name="T31" fmla="*/ 0 h 156"/>
                  <a:gd name="T32" fmla="*/ 0 w 110"/>
                  <a:gd name="T33" fmla="*/ 0 h 156"/>
                  <a:gd name="T34" fmla="*/ 0 w 110"/>
                  <a:gd name="T35" fmla="*/ 0 h 156"/>
                  <a:gd name="T36" fmla="*/ 0 w 110"/>
                  <a:gd name="T37" fmla="*/ 0 h 156"/>
                  <a:gd name="T38" fmla="*/ 0 w 110"/>
                  <a:gd name="T39" fmla="*/ 0 h 156"/>
                  <a:gd name="T40" fmla="*/ 0 w 110"/>
                  <a:gd name="T41" fmla="*/ 0 h 156"/>
                  <a:gd name="T42" fmla="*/ 0 w 110"/>
                  <a:gd name="T43" fmla="*/ 0 h 156"/>
                  <a:gd name="T44" fmla="*/ 0 w 110"/>
                  <a:gd name="T45" fmla="*/ 0 h 156"/>
                  <a:gd name="T46" fmla="*/ 0 w 110"/>
                  <a:gd name="T47" fmla="*/ 0 h 156"/>
                  <a:gd name="T48" fmla="*/ 0 w 110"/>
                  <a:gd name="T49" fmla="*/ 0 h 156"/>
                  <a:gd name="T50" fmla="*/ 0 w 110"/>
                  <a:gd name="T51" fmla="*/ 0 h 156"/>
                  <a:gd name="T52" fmla="*/ 0 w 110"/>
                  <a:gd name="T53" fmla="*/ 0 h 156"/>
                  <a:gd name="T54" fmla="*/ 0 w 110"/>
                  <a:gd name="T55" fmla="*/ 0 h 156"/>
                  <a:gd name="T56" fmla="*/ 0 w 110"/>
                  <a:gd name="T57" fmla="*/ 0 h 156"/>
                  <a:gd name="T58" fmla="*/ 0 w 110"/>
                  <a:gd name="T59" fmla="*/ 0 h 156"/>
                  <a:gd name="T60" fmla="*/ 0 w 110"/>
                  <a:gd name="T61" fmla="*/ 0 h 156"/>
                  <a:gd name="T62" fmla="*/ 0 w 110"/>
                  <a:gd name="T63" fmla="*/ 0 h 156"/>
                  <a:gd name="T64" fmla="*/ 0 w 110"/>
                  <a:gd name="T65" fmla="*/ 0 h 156"/>
                  <a:gd name="T66" fmla="*/ 0 w 110"/>
                  <a:gd name="T67" fmla="*/ 0 h 15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10"/>
                  <a:gd name="T103" fmla="*/ 0 h 156"/>
                  <a:gd name="T104" fmla="*/ 110 w 110"/>
                  <a:gd name="T105" fmla="*/ 156 h 15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10" h="156">
                    <a:moveTo>
                      <a:pt x="110" y="21"/>
                    </a:moveTo>
                    <a:lnTo>
                      <a:pt x="110" y="6"/>
                    </a:lnTo>
                    <a:lnTo>
                      <a:pt x="88" y="1"/>
                    </a:lnTo>
                    <a:lnTo>
                      <a:pt x="65" y="0"/>
                    </a:lnTo>
                    <a:lnTo>
                      <a:pt x="46" y="1"/>
                    </a:lnTo>
                    <a:lnTo>
                      <a:pt x="29" y="6"/>
                    </a:lnTo>
                    <a:lnTo>
                      <a:pt x="15" y="14"/>
                    </a:lnTo>
                    <a:lnTo>
                      <a:pt x="5" y="27"/>
                    </a:lnTo>
                    <a:lnTo>
                      <a:pt x="2" y="34"/>
                    </a:lnTo>
                    <a:lnTo>
                      <a:pt x="0" y="44"/>
                    </a:lnTo>
                    <a:lnTo>
                      <a:pt x="0" y="54"/>
                    </a:lnTo>
                    <a:lnTo>
                      <a:pt x="2" y="65"/>
                    </a:lnTo>
                    <a:lnTo>
                      <a:pt x="5" y="75"/>
                    </a:lnTo>
                    <a:lnTo>
                      <a:pt x="13" y="86"/>
                    </a:lnTo>
                    <a:lnTo>
                      <a:pt x="23" y="97"/>
                    </a:lnTo>
                    <a:lnTo>
                      <a:pt x="36" y="108"/>
                    </a:lnTo>
                    <a:lnTo>
                      <a:pt x="52" y="121"/>
                    </a:lnTo>
                    <a:lnTo>
                      <a:pt x="69" y="133"/>
                    </a:lnTo>
                    <a:lnTo>
                      <a:pt x="89" y="144"/>
                    </a:lnTo>
                    <a:lnTo>
                      <a:pt x="110" y="156"/>
                    </a:lnTo>
                    <a:lnTo>
                      <a:pt x="110" y="149"/>
                    </a:lnTo>
                    <a:lnTo>
                      <a:pt x="83" y="133"/>
                    </a:lnTo>
                    <a:lnTo>
                      <a:pt x="59" y="116"/>
                    </a:lnTo>
                    <a:lnTo>
                      <a:pt x="40" y="97"/>
                    </a:lnTo>
                    <a:lnTo>
                      <a:pt x="31" y="87"/>
                    </a:lnTo>
                    <a:lnTo>
                      <a:pt x="24" y="77"/>
                    </a:lnTo>
                    <a:lnTo>
                      <a:pt x="26" y="81"/>
                    </a:lnTo>
                    <a:lnTo>
                      <a:pt x="32" y="86"/>
                    </a:lnTo>
                    <a:lnTo>
                      <a:pt x="40" y="92"/>
                    </a:lnTo>
                    <a:lnTo>
                      <a:pt x="51" y="98"/>
                    </a:lnTo>
                    <a:lnTo>
                      <a:pt x="64" y="106"/>
                    </a:lnTo>
                    <a:lnTo>
                      <a:pt x="78" y="112"/>
                    </a:lnTo>
                    <a:lnTo>
                      <a:pt x="110" y="123"/>
                    </a:lnTo>
                    <a:lnTo>
                      <a:pt x="110" y="117"/>
                    </a:lnTo>
                    <a:lnTo>
                      <a:pt x="85" y="108"/>
                    </a:lnTo>
                    <a:lnTo>
                      <a:pt x="63" y="98"/>
                    </a:lnTo>
                    <a:lnTo>
                      <a:pt x="45" y="87"/>
                    </a:lnTo>
                    <a:lnTo>
                      <a:pt x="36" y="82"/>
                    </a:lnTo>
                    <a:lnTo>
                      <a:pt x="30" y="77"/>
                    </a:lnTo>
                    <a:lnTo>
                      <a:pt x="27" y="67"/>
                    </a:lnTo>
                    <a:lnTo>
                      <a:pt x="26" y="60"/>
                    </a:lnTo>
                    <a:lnTo>
                      <a:pt x="26" y="53"/>
                    </a:lnTo>
                    <a:lnTo>
                      <a:pt x="29" y="48"/>
                    </a:lnTo>
                    <a:lnTo>
                      <a:pt x="36" y="40"/>
                    </a:lnTo>
                    <a:lnTo>
                      <a:pt x="48" y="38"/>
                    </a:lnTo>
                    <a:lnTo>
                      <a:pt x="63" y="38"/>
                    </a:lnTo>
                    <a:lnTo>
                      <a:pt x="79" y="40"/>
                    </a:lnTo>
                    <a:lnTo>
                      <a:pt x="95" y="45"/>
                    </a:lnTo>
                    <a:lnTo>
                      <a:pt x="110" y="51"/>
                    </a:lnTo>
                    <a:lnTo>
                      <a:pt x="110" y="39"/>
                    </a:lnTo>
                    <a:lnTo>
                      <a:pt x="96" y="35"/>
                    </a:lnTo>
                    <a:lnTo>
                      <a:pt x="84" y="33"/>
                    </a:lnTo>
                    <a:lnTo>
                      <a:pt x="63" y="29"/>
                    </a:lnTo>
                    <a:lnTo>
                      <a:pt x="47" y="30"/>
                    </a:lnTo>
                    <a:lnTo>
                      <a:pt x="34" y="34"/>
                    </a:lnTo>
                    <a:lnTo>
                      <a:pt x="25" y="40"/>
                    </a:lnTo>
                    <a:lnTo>
                      <a:pt x="19" y="49"/>
                    </a:lnTo>
                    <a:lnTo>
                      <a:pt x="16" y="59"/>
                    </a:lnTo>
                    <a:lnTo>
                      <a:pt x="15" y="71"/>
                    </a:lnTo>
                    <a:lnTo>
                      <a:pt x="13" y="60"/>
                    </a:lnTo>
                    <a:lnTo>
                      <a:pt x="11" y="50"/>
                    </a:lnTo>
                    <a:lnTo>
                      <a:pt x="13" y="42"/>
                    </a:lnTo>
                    <a:lnTo>
                      <a:pt x="14" y="34"/>
                    </a:lnTo>
                    <a:lnTo>
                      <a:pt x="23" y="22"/>
                    </a:lnTo>
                    <a:lnTo>
                      <a:pt x="35" y="14"/>
                    </a:lnTo>
                    <a:lnTo>
                      <a:pt x="51" y="12"/>
                    </a:lnTo>
                    <a:lnTo>
                      <a:pt x="69" y="12"/>
                    </a:lnTo>
                    <a:lnTo>
                      <a:pt x="89" y="14"/>
                    </a:lnTo>
                    <a:lnTo>
                      <a:pt x="110" y="2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51" name="Freeform 235">
                <a:extLst>
                  <a:ext uri="{FF2B5EF4-FFF2-40B4-BE49-F238E27FC236}">
                    <a16:creationId xmlns:a16="http://schemas.microsoft.com/office/drawing/2014/main" id="{B4110383-AE42-F56D-5AFC-9A153FAD01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27" y="2797"/>
                <a:ext cx="15" cy="12"/>
              </a:xfrm>
              <a:custGeom>
                <a:avLst/>
                <a:gdLst>
                  <a:gd name="T0" fmla="*/ 0 w 45"/>
                  <a:gd name="T1" fmla="*/ 0 h 34"/>
                  <a:gd name="T2" fmla="*/ 0 w 45"/>
                  <a:gd name="T3" fmla="*/ 0 h 34"/>
                  <a:gd name="T4" fmla="*/ 0 w 45"/>
                  <a:gd name="T5" fmla="*/ 0 h 34"/>
                  <a:gd name="T6" fmla="*/ 0 w 45"/>
                  <a:gd name="T7" fmla="*/ 0 h 34"/>
                  <a:gd name="T8" fmla="*/ 0 w 45"/>
                  <a:gd name="T9" fmla="*/ 0 h 34"/>
                  <a:gd name="T10" fmla="*/ 0 w 45"/>
                  <a:gd name="T11" fmla="*/ 0 h 34"/>
                  <a:gd name="T12" fmla="*/ 0 w 45"/>
                  <a:gd name="T13" fmla="*/ 0 h 34"/>
                  <a:gd name="T14" fmla="*/ 0 w 45"/>
                  <a:gd name="T15" fmla="*/ 0 h 34"/>
                  <a:gd name="T16" fmla="*/ 0 w 45"/>
                  <a:gd name="T17" fmla="*/ 0 h 34"/>
                  <a:gd name="T18" fmla="*/ 0 w 45"/>
                  <a:gd name="T19" fmla="*/ 0 h 34"/>
                  <a:gd name="T20" fmla="*/ 0 w 45"/>
                  <a:gd name="T21" fmla="*/ 0 h 34"/>
                  <a:gd name="T22" fmla="*/ 0 w 45"/>
                  <a:gd name="T23" fmla="*/ 0 h 3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45"/>
                  <a:gd name="T37" fmla="*/ 0 h 34"/>
                  <a:gd name="T38" fmla="*/ 45 w 45"/>
                  <a:gd name="T39" fmla="*/ 34 h 34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45" h="34">
                    <a:moveTo>
                      <a:pt x="45" y="34"/>
                    </a:moveTo>
                    <a:lnTo>
                      <a:pt x="45" y="9"/>
                    </a:lnTo>
                    <a:lnTo>
                      <a:pt x="35" y="3"/>
                    </a:lnTo>
                    <a:lnTo>
                      <a:pt x="23" y="0"/>
                    </a:lnTo>
                    <a:lnTo>
                      <a:pt x="12" y="0"/>
                    </a:lnTo>
                    <a:lnTo>
                      <a:pt x="0" y="1"/>
                    </a:lnTo>
                    <a:lnTo>
                      <a:pt x="0" y="7"/>
                    </a:lnTo>
                    <a:lnTo>
                      <a:pt x="3" y="12"/>
                    </a:lnTo>
                    <a:lnTo>
                      <a:pt x="7" y="18"/>
                    </a:lnTo>
                    <a:lnTo>
                      <a:pt x="13" y="22"/>
                    </a:lnTo>
                    <a:lnTo>
                      <a:pt x="27" y="29"/>
                    </a:lnTo>
                    <a:lnTo>
                      <a:pt x="45" y="3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52" name="Freeform 236">
                <a:extLst>
                  <a:ext uri="{FF2B5EF4-FFF2-40B4-BE49-F238E27FC236}">
                    <a16:creationId xmlns:a16="http://schemas.microsoft.com/office/drawing/2014/main" id="{4BEF1330-3AB5-2B47-BB1F-09580F3820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6" y="2839"/>
                <a:ext cx="56" cy="40"/>
              </a:xfrm>
              <a:custGeom>
                <a:avLst/>
                <a:gdLst>
                  <a:gd name="T0" fmla="*/ 0 w 168"/>
                  <a:gd name="T1" fmla="*/ 0 h 119"/>
                  <a:gd name="T2" fmla="*/ 0 w 168"/>
                  <a:gd name="T3" fmla="*/ 0 h 119"/>
                  <a:gd name="T4" fmla="*/ 0 w 168"/>
                  <a:gd name="T5" fmla="*/ 0 h 119"/>
                  <a:gd name="T6" fmla="*/ 0 w 168"/>
                  <a:gd name="T7" fmla="*/ 0 h 119"/>
                  <a:gd name="T8" fmla="*/ 0 w 168"/>
                  <a:gd name="T9" fmla="*/ 0 h 119"/>
                  <a:gd name="T10" fmla="*/ 0 w 168"/>
                  <a:gd name="T11" fmla="*/ 0 h 119"/>
                  <a:gd name="T12" fmla="*/ 0 w 168"/>
                  <a:gd name="T13" fmla="*/ 0 h 119"/>
                  <a:gd name="T14" fmla="*/ 0 w 168"/>
                  <a:gd name="T15" fmla="*/ 0 h 119"/>
                  <a:gd name="T16" fmla="*/ 0 w 168"/>
                  <a:gd name="T17" fmla="*/ 0 h 119"/>
                  <a:gd name="T18" fmla="*/ 0 w 168"/>
                  <a:gd name="T19" fmla="*/ 0 h 119"/>
                  <a:gd name="T20" fmla="*/ 0 w 168"/>
                  <a:gd name="T21" fmla="*/ 0 h 119"/>
                  <a:gd name="T22" fmla="*/ 0 w 168"/>
                  <a:gd name="T23" fmla="*/ 0 h 119"/>
                  <a:gd name="T24" fmla="*/ 0 w 168"/>
                  <a:gd name="T25" fmla="*/ 0 h 119"/>
                  <a:gd name="T26" fmla="*/ 0 w 168"/>
                  <a:gd name="T27" fmla="*/ 0 h 119"/>
                  <a:gd name="T28" fmla="*/ 0 w 168"/>
                  <a:gd name="T29" fmla="*/ 0 h 119"/>
                  <a:gd name="T30" fmla="*/ 0 w 168"/>
                  <a:gd name="T31" fmla="*/ 0 h 119"/>
                  <a:gd name="T32" fmla="*/ 0 w 168"/>
                  <a:gd name="T33" fmla="*/ 0 h 119"/>
                  <a:gd name="T34" fmla="*/ 0 w 168"/>
                  <a:gd name="T35" fmla="*/ 0 h 119"/>
                  <a:gd name="T36" fmla="*/ 0 w 168"/>
                  <a:gd name="T37" fmla="*/ 0 h 119"/>
                  <a:gd name="T38" fmla="*/ 0 w 168"/>
                  <a:gd name="T39" fmla="*/ 0 h 119"/>
                  <a:gd name="T40" fmla="*/ 0 w 168"/>
                  <a:gd name="T41" fmla="*/ 0 h 119"/>
                  <a:gd name="T42" fmla="*/ 0 w 168"/>
                  <a:gd name="T43" fmla="*/ 0 h 119"/>
                  <a:gd name="T44" fmla="*/ 0 w 168"/>
                  <a:gd name="T45" fmla="*/ 0 h 119"/>
                  <a:gd name="T46" fmla="*/ 0 w 168"/>
                  <a:gd name="T47" fmla="*/ 0 h 119"/>
                  <a:gd name="T48" fmla="*/ 0 w 168"/>
                  <a:gd name="T49" fmla="*/ 0 h 119"/>
                  <a:gd name="T50" fmla="*/ 0 w 168"/>
                  <a:gd name="T51" fmla="*/ 0 h 119"/>
                  <a:gd name="T52" fmla="*/ 0 w 168"/>
                  <a:gd name="T53" fmla="*/ 0 h 119"/>
                  <a:gd name="T54" fmla="*/ 0 w 168"/>
                  <a:gd name="T55" fmla="*/ 0 h 119"/>
                  <a:gd name="T56" fmla="*/ 0 w 168"/>
                  <a:gd name="T57" fmla="*/ 0 h 119"/>
                  <a:gd name="T58" fmla="*/ 0 w 168"/>
                  <a:gd name="T59" fmla="*/ 0 h 119"/>
                  <a:gd name="T60" fmla="*/ 0 w 168"/>
                  <a:gd name="T61" fmla="*/ 0 h 119"/>
                  <a:gd name="T62" fmla="*/ 0 w 168"/>
                  <a:gd name="T63" fmla="*/ 0 h 119"/>
                  <a:gd name="T64" fmla="*/ 0 w 168"/>
                  <a:gd name="T65" fmla="*/ 0 h 119"/>
                  <a:gd name="T66" fmla="*/ 0 w 168"/>
                  <a:gd name="T67" fmla="*/ 0 h 119"/>
                  <a:gd name="T68" fmla="*/ 0 w 168"/>
                  <a:gd name="T69" fmla="*/ 0 h 119"/>
                  <a:gd name="T70" fmla="*/ 0 w 168"/>
                  <a:gd name="T71" fmla="*/ 0 h 119"/>
                  <a:gd name="T72" fmla="*/ 0 w 168"/>
                  <a:gd name="T73" fmla="*/ 0 h 119"/>
                  <a:gd name="T74" fmla="*/ 0 w 168"/>
                  <a:gd name="T75" fmla="*/ 0 h 119"/>
                  <a:gd name="T76" fmla="*/ 0 w 168"/>
                  <a:gd name="T77" fmla="*/ 0 h 119"/>
                  <a:gd name="T78" fmla="*/ 0 w 168"/>
                  <a:gd name="T79" fmla="*/ 0 h 119"/>
                  <a:gd name="T80" fmla="*/ 0 w 168"/>
                  <a:gd name="T81" fmla="*/ 0 h 119"/>
                  <a:gd name="T82" fmla="*/ 0 w 168"/>
                  <a:gd name="T83" fmla="*/ 0 h 119"/>
                  <a:gd name="T84" fmla="*/ 0 w 168"/>
                  <a:gd name="T85" fmla="*/ 0 h 119"/>
                  <a:gd name="T86" fmla="*/ 0 w 168"/>
                  <a:gd name="T87" fmla="*/ 0 h 119"/>
                  <a:gd name="T88" fmla="*/ 0 w 168"/>
                  <a:gd name="T89" fmla="*/ 0 h 119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68"/>
                  <a:gd name="T136" fmla="*/ 0 h 119"/>
                  <a:gd name="T137" fmla="*/ 168 w 168"/>
                  <a:gd name="T138" fmla="*/ 119 h 119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68" h="119">
                    <a:moveTo>
                      <a:pt x="168" y="16"/>
                    </a:moveTo>
                    <a:lnTo>
                      <a:pt x="168" y="3"/>
                    </a:lnTo>
                    <a:lnTo>
                      <a:pt x="139" y="1"/>
                    </a:lnTo>
                    <a:lnTo>
                      <a:pt x="110" y="0"/>
                    </a:lnTo>
                    <a:lnTo>
                      <a:pt x="81" y="2"/>
                    </a:lnTo>
                    <a:lnTo>
                      <a:pt x="54" y="8"/>
                    </a:lnTo>
                    <a:lnTo>
                      <a:pt x="30" y="17"/>
                    </a:lnTo>
                    <a:lnTo>
                      <a:pt x="20" y="23"/>
                    </a:lnTo>
                    <a:lnTo>
                      <a:pt x="12" y="29"/>
                    </a:lnTo>
                    <a:lnTo>
                      <a:pt x="6" y="37"/>
                    </a:lnTo>
                    <a:lnTo>
                      <a:pt x="2" y="44"/>
                    </a:lnTo>
                    <a:lnTo>
                      <a:pt x="0" y="53"/>
                    </a:lnTo>
                    <a:lnTo>
                      <a:pt x="0" y="63"/>
                    </a:lnTo>
                    <a:lnTo>
                      <a:pt x="2" y="71"/>
                    </a:lnTo>
                    <a:lnTo>
                      <a:pt x="6" y="80"/>
                    </a:lnTo>
                    <a:lnTo>
                      <a:pt x="11" y="86"/>
                    </a:lnTo>
                    <a:lnTo>
                      <a:pt x="17" y="92"/>
                    </a:lnTo>
                    <a:lnTo>
                      <a:pt x="33" y="103"/>
                    </a:lnTo>
                    <a:lnTo>
                      <a:pt x="54" y="111"/>
                    </a:lnTo>
                    <a:lnTo>
                      <a:pt x="78" y="116"/>
                    </a:lnTo>
                    <a:lnTo>
                      <a:pt x="106" y="118"/>
                    </a:lnTo>
                    <a:lnTo>
                      <a:pt x="136" y="119"/>
                    </a:lnTo>
                    <a:lnTo>
                      <a:pt x="168" y="118"/>
                    </a:lnTo>
                    <a:lnTo>
                      <a:pt x="168" y="103"/>
                    </a:lnTo>
                    <a:lnTo>
                      <a:pt x="132" y="105"/>
                    </a:lnTo>
                    <a:lnTo>
                      <a:pt x="99" y="103"/>
                    </a:lnTo>
                    <a:lnTo>
                      <a:pt x="69" y="101"/>
                    </a:lnTo>
                    <a:lnTo>
                      <a:pt x="56" y="98"/>
                    </a:lnTo>
                    <a:lnTo>
                      <a:pt x="45" y="95"/>
                    </a:lnTo>
                    <a:lnTo>
                      <a:pt x="34" y="91"/>
                    </a:lnTo>
                    <a:lnTo>
                      <a:pt x="25" y="85"/>
                    </a:lnTo>
                    <a:lnTo>
                      <a:pt x="19" y="80"/>
                    </a:lnTo>
                    <a:lnTo>
                      <a:pt x="14" y="72"/>
                    </a:lnTo>
                    <a:lnTo>
                      <a:pt x="12" y="64"/>
                    </a:lnTo>
                    <a:lnTo>
                      <a:pt x="12" y="55"/>
                    </a:lnTo>
                    <a:lnTo>
                      <a:pt x="13" y="44"/>
                    </a:lnTo>
                    <a:lnTo>
                      <a:pt x="18" y="33"/>
                    </a:lnTo>
                    <a:lnTo>
                      <a:pt x="34" y="23"/>
                    </a:lnTo>
                    <a:lnTo>
                      <a:pt x="52" y="16"/>
                    </a:lnTo>
                    <a:lnTo>
                      <a:pt x="72" y="11"/>
                    </a:lnTo>
                    <a:lnTo>
                      <a:pt x="92" y="8"/>
                    </a:lnTo>
                    <a:lnTo>
                      <a:pt x="112" y="8"/>
                    </a:lnTo>
                    <a:lnTo>
                      <a:pt x="132" y="9"/>
                    </a:lnTo>
                    <a:lnTo>
                      <a:pt x="150" y="12"/>
                    </a:lnTo>
                    <a:lnTo>
                      <a:pt x="16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53" name="Freeform 237">
                <a:extLst>
                  <a:ext uri="{FF2B5EF4-FFF2-40B4-BE49-F238E27FC236}">
                    <a16:creationId xmlns:a16="http://schemas.microsoft.com/office/drawing/2014/main" id="{BA5F527A-3FF0-CEB5-9CD5-7BB166D14E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7" y="2845"/>
                <a:ext cx="45" cy="25"/>
              </a:xfrm>
              <a:custGeom>
                <a:avLst/>
                <a:gdLst>
                  <a:gd name="T0" fmla="*/ 0 w 134"/>
                  <a:gd name="T1" fmla="*/ 0 h 74"/>
                  <a:gd name="T2" fmla="*/ 0 w 134"/>
                  <a:gd name="T3" fmla="*/ 0 h 74"/>
                  <a:gd name="T4" fmla="*/ 0 w 134"/>
                  <a:gd name="T5" fmla="*/ 0 h 74"/>
                  <a:gd name="T6" fmla="*/ 0 w 134"/>
                  <a:gd name="T7" fmla="*/ 0 h 74"/>
                  <a:gd name="T8" fmla="*/ 0 w 134"/>
                  <a:gd name="T9" fmla="*/ 0 h 74"/>
                  <a:gd name="T10" fmla="*/ 0 w 134"/>
                  <a:gd name="T11" fmla="*/ 0 h 74"/>
                  <a:gd name="T12" fmla="*/ 0 w 134"/>
                  <a:gd name="T13" fmla="*/ 0 h 74"/>
                  <a:gd name="T14" fmla="*/ 0 w 134"/>
                  <a:gd name="T15" fmla="*/ 0 h 74"/>
                  <a:gd name="T16" fmla="*/ 0 w 134"/>
                  <a:gd name="T17" fmla="*/ 0 h 74"/>
                  <a:gd name="T18" fmla="*/ 0 w 134"/>
                  <a:gd name="T19" fmla="*/ 0 h 74"/>
                  <a:gd name="T20" fmla="*/ 0 w 134"/>
                  <a:gd name="T21" fmla="*/ 0 h 74"/>
                  <a:gd name="T22" fmla="*/ 0 w 134"/>
                  <a:gd name="T23" fmla="*/ 0 h 74"/>
                  <a:gd name="T24" fmla="*/ 0 w 134"/>
                  <a:gd name="T25" fmla="*/ 0 h 74"/>
                  <a:gd name="T26" fmla="*/ 0 w 134"/>
                  <a:gd name="T27" fmla="*/ 0 h 74"/>
                  <a:gd name="T28" fmla="*/ 0 w 134"/>
                  <a:gd name="T29" fmla="*/ 0 h 74"/>
                  <a:gd name="T30" fmla="*/ 0 w 134"/>
                  <a:gd name="T31" fmla="*/ 0 h 74"/>
                  <a:gd name="T32" fmla="*/ 0 w 134"/>
                  <a:gd name="T33" fmla="*/ 0 h 74"/>
                  <a:gd name="T34" fmla="*/ 0 w 134"/>
                  <a:gd name="T35" fmla="*/ 0 h 74"/>
                  <a:gd name="T36" fmla="*/ 0 w 134"/>
                  <a:gd name="T37" fmla="*/ 0 h 74"/>
                  <a:gd name="T38" fmla="*/ 0 w 134"/>
                  <a:gd name="T39" fmla="*/ 0 h 74"/>
                  <a:gd name="T40" fmla="*/ 0 w 134"/>
                  <a:gd name="T41" fmla="*/ 0 h 74"/>
                  <a:gd name="T42" fmla="*/ 0 w 134"/>
                  <a:gd name="T43" fmla="*/ 0 h 74"/>
                  <a:gd name="T44" fmla="*/ 0 w 134"/>
                  <a:gd name="T45" fmla="*/ 0 h 74"/>
                  <a:gd name="T46" fmla="*/ 0 w 134"/>
                  <a:gd name="T47" fmla="*/ 0 h 74"/>
                  <a:gd name="T48" fmla="*/ 0 w 134"/>
                  <a:gd name="T49" fmla="*/ 0 h 74"/>
                  <a:gd name="T50" fmla="*/ 0 w 134"/>
                  <a:gd name="T51" fmla="*/ 0 h 74"/>
                  <a:gd name="T52" fmla="*/ 0 w 134"/>
                  <a:gd name="T53" fmla="*/ 0 h 74"/>
                  <a:gd name="T54" fmla="*/ 0 w 134"/>
                  <a:gd name="T55" fmla="*/ 0 h 74"/>
                  <a:gd name="T56" fmla="*/ 0 w 134"/>
                  <a:gd name="T57" fmla="*/ 0 h 74"/>
                  <a:gd name="T58" fmla="*/ 0 w 134"/>
                  <a:gd name="T59" fmla="*/ 0 h 74"/>
                  <a:gd name="T60" fmla="*/ 0 w 134"/>
                  <a:gd name="T61" fmla="*/ 0 h 74"/>
                  <a:gd name="T62" fmla="*/ 0 w 134"/>
                  <a:gd name="T63" fmla="*/ 0 h 74"/>
                  <a:gd name="T64" fmla="*/ 0 w 134"/>
                  <a:gd name="T65" fmla="*/ 0 h 74"/>
                  <a:gd name="T66" fmla="*/ 0 w 134"/>
                  <a:gd name="T67" fmla="*/ 0 h 74"/>
                  <a:gd name="T68" fmla="*/ 0 w 134"/>
                  <a:gd name="T69" fmla="*/ 0 h 74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34"/>
                  <a:gd name="T106" fmla="*/ 0 h 74"/>
                  <a:gd name="T107" fmla="*/ 134 w 134"/>
                  <a:gd name="T108" fmla="*/ 74 h 74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34" h="74">
                    <a:moveTo>
                      <a:pt x="134" y="32"/>
                    </a:moveTo>
                    <a:lnTo>
                      <a:pt x="134" y="21"/>
                    </a:lnTo>
                    <a:lnTo>
                      <a:pt x="130" y="17"/>
                    </a:lnTo>
                    <a:lnTo>
                      <a:pt x="123" y="14"/>
                    </a:lnTo>
                    <a:lnTo>
                      <a:pt x="114" y="10"/>
                    </a:lnTo>
                    <a:lnTo>
                      <a:pt x="103" y="8"/>
                    </a:lnTo>
                    <a:lnTo>
                      <a:pt x="86" y="4"/>
                    </a:lnTo>
                    <a:lnTo>
                      <a:pt x="71" y="1"/>
                    </a:lnTo>
                    <a:lnTo>
                      <a:pt x="56" y="0"/>
                    </a:lnTo>
                    <a:lnTo>
                      <a:pt x="44" y="1"/>
                    </a:lnTo>
                    <a:lnTo>
                      <a:pt x="32" y="4"/>
                    </a:lnTo>
                    <a:lnTo>
                      <a:pt x="22" y="8"/>
                    </a:lnTo>
                    <a:lnTo>
                      <a:pt x="13" y="14"/>
                    </a:lnTo>
                    <a:lnTo>
                      <a:pt x="6" y="21"/>
                    </a:lnTo>
                    <a:lnTo>
                      <a:pt x="2" y="29"/>
                    </a:lnTo>
                    <a:lnTo>
                      <a:pt x="0" y="36"/>
                    </a:lnTo>
                    <a:lnTo>
                      <a:pt x="0" y="43"/>
                    </a:lnTo>
                    <a:lnTo>
                      <a:pt x="4" y="50"/>
                    </a:lnTo>
                    <a:lnTo>
                      <a:pt x="8" y="54"/>
                    </a:lnTo>
                    <a:lnTo>
                      <a:pt x="15" y="59"/>
                    </a:lnTo>
                    <a:lnTo>
                      <a:pt x="23" y="63"/>
                    </a:lnTo>
                    <a:lnTo>
                      <a:pt x="33" y="67"/>
                    </a:lnTo>
                    <a:lnTo>
                      <a:pt x="55" y="72"/>
                    </a:lnTo>
                    <a:lnTo>
                      <a:pt x="81" y="74"/>
                    </a:lnTo>
                    <a:lnTo>
                      <a:pt x="108" y="73"/>
                    </a:lnTo>
                    <a:lnTo>
                      <a:pt x="134" y="71"/>
                    </a:lnTo>
                    <a:lnTo>
                      <a:pt x="134" y="52"/>
                    </a:lnTo>
                    <a:lnTo>
                      <a:pt x="118" y="54"/>
                    </a:lnTo>
                    <a:lnTo>
                      <a:pt x="103" y="57"/>
                    </a:lnTo>
                    <a:lnTo>
                      <a:pt x="77" y="58"/>
                    </a:lnTo>
                    <a:lnTo>
                      <a:pt x="55" y="57"/>
                    </a:lnTo>
                    <a:lnTo>
                      <a:pt x="39" y="53"/>
                    </a:lnTo>
                    <a:lnTo>
                      <a:pt x="27" y="47"/>
                    </a:lnTo>
                    <a:lnTo>
                      <a:pt x="20" y="41"/>
                    </a:lnTo>
                    <a:lnTo>
                      <a:pt x="16" y="33"/>
                    </a:lnTo>
                    <a:lnTo>
                      <a:pt x="15" y="26"/>
                    </a:lnTo>
                    <a:lnTo>
                      <a:pt x="18" y="20"/>
                    </a:lnTo>
                    <a:lnTo>
                      <a:pt x="24" y="14"/>
                    </a:lnTo>
                    <a:lnTo>
                      <a:pt x="34" y="9"/>
                    </a:lnTo>
                    <a:lnTo>
                      <a:pt x="45" y="6"/>
                    </a:lnTo>
                    <a:lnTo>
                      <a:pt x="60" y="6"/>
                    </a:lnTo>
                    <a:lnTo>
                      <a:pt x="77" y="10"/>
                    </a:lnTo>
                    <a:lnTo>
                      <a:pt x="97" y="16"/>
                    </a:lnTo>
                    <a:lnTo>
                      <a:pt x="116" y="26"/>
                    </a:lnTo>
                    <a:lnTo>
                      <a:pt x="120" y="30"/>
                    </a:lnTo>
                    <a:lnTo>
                      <a:pt x="120" y="32"/>
                    </a:lnTo>
                    <a:lnTo>
                      <a:pt x="119" y="35"/>
                    </a:lnTo>
                    <a:lnTo>
                      <a:pt x="115" y="36"/>
                    </a:lnTo>
                    <a:lnTo>
                      <a:pt x="107" y="40"/>
                    </a:lnTo>
                    <a:lnTo>
                      <a:pt x="97" y="41"/>
                    </a:lnTo>
                    <a:lnTo>
                      <a:pt x="98" y="37"/>
                    </a:lnTo>
                    <a:lnTo>
                      <a:pt x="97" y="33"/>
                    </a:lnTo>
                    <a:lnTo>
                      <a:pt x="96" y="27"/>
                    </a:lnTo>
                    <a:lnTo>
                      <a:pt x="81" y="24"/>
                    </a:lnTo>
                    <a:lnTo>
                      <a:pt x="66" y="21"/>
                    </a:lnTo>
                    <a:lnTo>
                      <a:pt x="59" y="21"/>
                    </a:lnTo>
                    <a:lnTo>
                      <a:pt x="53" y="22"/>
                    </a:lnTo>
                    <a:lnTo>
                      <a:pt x="49" y="26"/>
                    </a:lnTo>
                    <a:lnTo>
                      <a:pt x="47" y="31"/>
                    </a:lnTo>
                    <a:lnTo>
                      <a:pt x="45" y="36"/>
                    </a:lnTo>
                    <a:lnTo>
                      <a:pt x="48" y="40"/>
                    </a:lnTo>
                    <a:lnTo>
                      <a:pt x="50" y="43"/>
                    </a:lnTo>
                    <a:lnTo>
                      <a:pt x="55" y="46"/>
                    </a:lnTo>
                    <a:lnTo>
                      <a:pt x="67" y="48"/>
                    </a:lnTo>
                    <a:lnTo>
                      <a:pt x="82" y="48"/>
                    </a:lnTo>
                    <a:lnTo>
                      <a:pt x="97" y="47"/>
                    </a:lnTo>
                    <a:lnTo>
                      <a:pt x="113" y="43"/>
                    </a:lnTo>
                    <a:lnTo>
                      <a:pt x="125" y="38"/>
                    </a:lnTo>
                    <a:lnTo>
                      <a:pt x="130" y="36"/>
                    </a:lnTo>
                    <a:lnTo>
                      <a:pt x="134" y="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54" name="Freeform 238">
                <a:extLst>
                  <a:ext uri="{FF2B5EF4-FFF2-40B4-BE49-F238E27FC236}">
                    <a16:creationId xmlns:a16="http://schemas.microsoft.com/office/drawing/2014/main" id="{080820BE-AAD7-31B0-FBCC-5F2EB051E2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03" y="2871"/>
                <a:ext cx="76" cy="45"/>
              </a:xfrm>
              <a:custGeom>
                <a:avLst/>
                <a:gdLst>
                  <a:gd name="T0" fmla="*/ 0 w 230"/>
                  <a:gd name="T1" fmla="*/ 0 h 133"/>
                  <a:gd name="T2" fmla="*/ 0 w 230"/>
                  <a:gd name="T3" fmla="*/ 0 h 133"/>
                  <a:gd name="T4" fmla="*/ 0 w 230"/>
                  <a:gd name="T5" fmla="*/ 0 h 133"/>
                  <a:gd name="T6" fmla="*/ 0 w 230"/>
                  <a:gd name="T7" fmla="*/ 0 h 133"/>
                  <a:gd name="T8" fmla="*/ 0 w 230"/>
                  <a:gd name="T9" fmla="*/ 0 h 133"/>
                  <a:gd name="T10" fmla="*/ 0 w 230"/>
                  <a:gd name="T11" fmla="*/ 0 h 133"/>
                  <a:gd name="T12" fmla="*/ 0 w 230"/>
                  <a:gd name="T13" fmla="*/ 0 h 133"/>
                  <a:gd name="T14" fmla="*/ 0 w 230"/>
                  <a:gd name="T15" fmla="*/ 0 h 133"/>
                  <a:gd name="T16" fmla="*/ 0 w 230"/>
                  <a:gd name="T17" fmla="*/ 0 h 133"/>
                  <a:gd name="T18" fmla="*/ 0 w 230"/>
                  <a:gd name="T19" fmla="*/ 0 h 133"/>
                  <a:gd name="T20" fmla="*/ 0 w 230"/>
                  <a:gd name="T21" fmla="*/ 0 h 133"/>
                  <a:gd name="T22" fmla="*/ 0 w 230"/>
                  <a:gd name="T23" fmla="*/ 0 h 133"/>
                  <a:gd name="T24" fmla="*/ 0 w 230"/>
                  <a:gd name="T25" fmla="*/ 0 h 133"/>
                  <a:gd name="T26" fmla="*/ 0 w 230"/>
                  <a:gd name="T27" fmla="*/ 0 h 133"/>
                  <a:gd name="T28" fmla="*/ 0 w 230"/>
                  <a:gd name="T29" fmla="*/ 0 h 133"/>
                  <a:gd name="T30" fmla="*/ 0 w 230"/>
                  <a:gd name="T31" fmla="*/ 0 h 133"/>
                  <a:gd name="T32" fmla="*/ 0 w 230"/>
                  <a:gd name="T33" fmla="*/ 0 h 133"/>
                  <a:gd name="T34" fmla="*/ 0 w 230"/>
                  <a:gd name="T35" fmla="*/ 0 h 133"/>
                  <a:gd name="T36" fmla="*/ 0 w 230"/>
                  <a:gd name="T37" fmla="*/ 0 h 133"/>
                  <a:gd name="T38" fmla="*/ 0 w 230"/>
                  <a:gd name="T39" fmla="*/ 0 h 133"/>
                  <a:gd name="T40" fmla="*/ 0 w 230"/>
                  <a:gd name="T41" fmla="*/ 0 h 133"/>
                  <a:gd name="T42" fmla="*/ 0 w 230"/>
                  <a:gd name="T43" fmla="*/ 0 h 133"/>
                  <a:gd name="T44" fmla="*/ 0 w 230"/>
                  <a:gd name="T45" fmla="*/ 0 h 133"/>
                  <a:gd name="T46" fmla="*/ 0 w 230"/>
                  <a:gd name="T47" fmla="*/ 0 h 133"/>
                  <a:gd name="T48" fmla="*/ 0 w 230"/>
                  <a:gd name="T49" fmla="*/ 0 h 133"/>
                  <a:gd name="T50" fmla="*/ 0 w 230"/>
                  <a:gd name="T51" fmla="*/ 0 h 133"/>
                  <a:gd name="T52" fmla="*/ 0 w 230"/>
                  <a:gd name="T53" fmla="*/ 0 h 133"/>
                  <a:gd name="T54" fmla="*/ 0 w 230"/>
                  <a:gd name="T55" fmla="*/ 0 h 133"/>
                  <a:gd name="T56" fmla="*/ 0 w 230"/>
                  <a:gd name="T57" fmla="*/ 0 h 133"/>
                  <a:gd name="T58" fmla="*/ 0 w 230"/>
                  <a:gd name="T59" fmla="*/ 0 h 133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230"/>
                  <a:gd name="T91" fmla="*/ 0 h 133"/>
                  <a:gd name="T92" fmla="*/ 230 w 230"/>
                  <a:gd name="T93" fmla="*/ 133 h 133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230" h="133">
                    <a:moveTo>
                      <a:pt x="4" y="0"/>
                    </a:moveTo>
                    <a:lnTo>
                      <a:pt x="22" y="2"/>
                    </a:lnTo>
                    <a:lnTo>
                      <a:pt x="40" y="6"/>
                    </a:lnTo>
                    <a:lnTo>
                      <a:pt x="76" y="18"/>
                    </a:lnTo>
                    <a:lnTo>
                      <a:pt x="112" y="33"/>
                    </a:lnTo>
                    <a:lnTo>
                      <a:pt x="145" y="52"/>
                    </a:lnTo>
                    <a:lnTo>
                      <a:pt x="175" y="72"/>
                    </a:lnTo>
                    <a:lnTo>
                      <a:pt x="187" y="83"/>
                    </a:lnTo>
                    <a:lnTo>
                      <a:pt x="199" y="93"/>
                    </a:lnTo>
                    <a:lnTo>
                      <a:pt x="209" y="104"/>
                    </a:lnTo>
                    <a:lnTo>
                      <a:pt x="218" y="114"/>
                    </a:lnTo>
                    <a:lnTo>
                      <a:pt x="225" y="122"/>
                    </a:lnTo>
                    <a:lnTo>
                      <a:pt x="230" y="132"/>
                    </a:lnTo>
                    <a:lnTo>
                      <a:pt x="222" y="133"/>
                    </a:lnTo>
                    <a:lnTo>
                      <a:pt x="211" y="133"/>
                    </a:lnTo>
                    <a:lnTo>
                      <a:pt x="198" y="130"/>
                    </a:lnTo>
                    <a:lnTo>
                      <a:pt x="179" y="125"/>
                    </a:lnTo>
                    <a:lnTo>
                      <a:pt x="160" y="118"/>
                    </a:lnTo>
                    <a:lnTo>
                      <a:pt x="139" y="111"/>
                    </a:lnTo>
                    <a:lnTo>
                      <a:pt x="96" y="91"/>
                    </a:lnTo>
                    <a:lnTo>
                      <a:pt x="75" y="80"/>
                    </a:lnTo>
                    <a:lnTo>
                      <a:pt x="55" y="68"/>
                    </a:lnTo>
                    <a:lnTo>
                      <a:pt x="37" y="55"/>
                    </a:lnTo>
                    <a:lnTo>
                      <a:pt x="22" y="44"/>
                    </a:lnTo>
                    <a:lnTo>
                      <a:pt x="10" y="32"/>
                    </a:lnTo>
                    <a:lnTo>
                      <a:pt x="3" y="21"/>
                    </a:lnTo>
                    <a:lnTo>
                      <a:pt x="1" y="15"/>
                    </a:lnTo>
                    <a:lnTo>
                      <a:pt x="0" y="10"/>
                    </a:lnTo>
                    <a:lnTo>
                      <a:pt x="1" y="5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B869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55" name="Freeform 239">
                <a:extLst>
                  <a:ext uri="{FF2B5EF4-FFF2-40B4-BE49-F238E27FC236}">
                    <a16:creationId xmlns:a16="http://schemas.microsoft.com/office/drawing/2014/main" id="{EDB8C6FC-40C1-2C69-11A5-FD218FA607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35" y="2845"/>
                <a:ext cx="138" cy="57"/>
              </a:xfrm>
              <a:custGeom>
                <a:avLst/>
                <a:gdLst>
                  <a:gd name="T0" fmla="*/ 0 w 414"/>
                  <a:gd name="T1" fmla="*/ 0 h 172"/>
                  <a:gd name="T2" fmla="*/ 0 w 414"/>
                  <a:gd name="T3" fmla="*/ 0 h 172"/>
                  <a:gd name="T4" fmla="*/ 0 w 414"/>
                  <a:gd name="T5" fmla="*/ 0 h 172"/>
                  <a:gd name="T6" fmla="*/ 0 w 414"/>
                  <a:gd name="T7" fmla="*/ 0 h 172"/>
                  <a:gd name="T8" fmla="*/ 0 w 414"/>
                  <a:gd name="T9" fmla="*/ 0 h 172"/>
                  <a:gd name="T10" fmla="*/ 0 w 414"/>
                  <a:gd name="T11" fmla="*/ 0 h 172"/>
                  <a:gd name="T12" fmla="*/ 0 w 414"/>
                  <a:gd name="T13" fmla="*/ 0 h 172"/>
                  <a:gd name="T14" fmla="*/ 0 w 414"/>
                  <a:gd name="T15" fmla="*/ 0 h 172"/>
                  <a:gd name="T16" fmla="*/ 0 w 414"/>
                  <a:gd name="T17" fmla="*/ 0 h 172"/>
                  <a:gd name="T18" fmla="*/ 0 w 414"/>
                  <a:gd name="T19" fmla="*/ 0 h 172"/>
                  <a:gd name="T20" fmla="*/ 0 w 414"/>
                  <a:gd name="T21" fmla="*/ 0 h 172"/>
                  <a:gd name="T22" fmla="*/ 0 w 414"/>
                  <a:gd name="T23" fmla="*/ 0 h 172"/>
                  <a:gd name="T24" fmla="*/ 0 w 414"/>
                  <a:gd name="T25" fmla="*/ 0 h 172"/>
                  <a:gd name="T26" fmla="*/ 0 w 414"/>
                  <a:gd name="T27" fmla="*/ 0 h 172"/>
                  <a:gd name="T28" fmla="*/ 0 w 414"/>
                  <a:gd name="T29" fmla="*/ 0 h 172"/>
                  <a:gd name="T30" fmla="*/ 0 w 414"/>
                  <a:gd name="T31" fmla="*/ 0 h 172"/>
                  <a:gd name="T32" fmla="*/ 0 w 414"/>
                  <a:gd name="T33" fmla="*/ 0 h 172"/>
                  <a:gd name="T34" fmla="*/ 0 w 414"/>
                  <a:gd name="T35" fmla="*/ 0 h 172"/>
                  <a:gd name="T36" fmla="*/ 0 w 414"/>
                  <a:gd name="T37" fmla="*/ 0 h 172"/>
                  <a:gd name="T38" fmla="*/ 0 w 414"/>
                  <a:gd name="T39" fmla="*/ 0 h 172"/>
                  <a:gd name="T40" fmla="*/ 0 w 414"/>
                  <a:gd name="T41" fmla="*/ 0 h 172"/>
                  <a:gd name="T42" fmla="*/ 0 w 414"/>
                  <a:gd name="T43" fmla="*/ 0 h 172"/>
                  <a:gd name="T44" fmla="*/ 0 w 414"/>
                  <a:gd name="T45" fmla="*/ 0 h 172"/>
                  <a:gd name="T46" fmla="*/ 0 w 414"/>
                  <a:gd name="T47" fmla="*/ 0 h 172"/>
                  <a:gd name="T48" fmla="*/ 0 w 414"/>
                  <a:gd name="T49" fmla="*/ 0 h 172"/>
                  <a:gd name="T50" fmla="*/ 0 w 414"/>
                  <a:gd name="T51" fmla="*/ 0 h 172"/>
                  <a:gd name="T52" fmla="*/ 0 w 414"/>
                  <a:gd name="T53" fmla="*/ 0 h 172"/>
                  <a:gd name="T54" fmla="*/ 0 w 414"/>
                  <a:gd name="T55" fmla="*/ 0 h 172"/>
                  <a:gd name="T56" fmla="*/ 0 w 414"/>
                  <a:gd name="T57" fmla="*/ 0 h 172"/>
                  <a:gd name="T58" fmla="*/ 0 w 414"/>
                  <a:gd name="T59" fmla="*/ 0 h 172"/>
                  <a:gd name="T60" fmla="*/ 0 w 414"/>
                  <a:gd name="T61" fmla="*/ 0 h 172"/>
                  <a:gd name="T62" fmla="*/ 0 w 414"/>
                  <a:gd name="T63" fmla="*/ 0 h 172"/>
                  <a:gd name="T64" fmla="*/ 0 w 414"/>
                  <a:gd name="T65" fmla="*/ 0 h 172"/>
                  <a:gd name="T66" fmla="*/ 0 w 414"/>
                  <a:gd name="T67" fmla="*/ 0 h 172"/>
                  <a:gd name="T68" fmla="*/ 0 w 414"/>
                  <a:gd name="T69" fmla="*/ 0 h 172"/>
                  <a:gd name="T70" fmla="*/ 0 w 414"/>
                  <a:gd name="T71" fmla="*/ 0 h 172"/>
                  <a:gd name="T72" fmla="*/ 0 w 414"/>
                  <a:gd name="T73" fmla="*/ 0 h 172"/>
                  <a:gd name="T74" fmla="*/ 0 w 414"/>
                  <a:gd name="T75" fmla="*/ 0 h 172"/>
                  <a:gd name="T76" fmla="*/ 0 w 414"/>
                  <a:gd name="T77" fmla="*/ 0 h 172"/>
                  <a:gd name="T78" fmla="*/ 0 w 414"/>
                  <a:gd name="T79" fmla="*/ 0 h 172"/>
                  <a:gd name="T80" fmla="*/ 0 w 414"/>
                  <a:gd name="T81" fmla="*/ 0 h 172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414"/>
                  <a:gd name="T124" fmla="*/ 0 h 172"/>
                  <a:gd name="T125" fmla="*/ 414 w 414"/>
                  <a:gd name="T126" fmla="*/ 172 h 172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414" h="172">
                    <a:moveTo>
                      <a:pt x="0" y="75"/>
                    </a:moveTo>
                    <a:lnTo>
                      <a:pt x="37" y="58"/>
                    </a:lnTo>
                    <a:lnTo>
                      <a:pt x="75" y="42"/>
                    </a:lnTo>
                    <a:lnTo>
                      <a:pt x="115" y="28"/>
                    </a:lnTo>
                    <a:lnTo>
                      <a:pt x="154" y="17"/>
                    </a:lnTo>
                    <a:lnTo>
                      <a:pt x="196" y="11"/>
                    </a:lnTo>
                    <a:lnTo>
                      <a:pt x="235" y="6"/>
                    </a:lnTo>
                    <a:lnTo>
                      <a:pt x="270" y="2"/>
                    </a:lnTo>
                    <a:lnTo>
                      <a:pt x="305" y="0"/>
                    </a:lnTo>
                    <a:lnTo>
                      <a:pt x="336" y="2"/>
                    </a:lnTo>
                    <a:lnTo>
                      <a:pt x="364" y="9"/>
                    </a:lnTo>
                    <a:lnTo>
                      <a:pt x="376" y="13"/>
                    </a:lnTo>
                    <a:lnTo>
                      <a:pt x="388" y="20"/>
                    </a:lnTo>
                    <a:lnTo>
                      <a:pt x="399" y="28"/>
                    </a:lnTo>
                    <a:lnTo>
                      <a:pt x="410" y="38"/>
                    </a:lnTo>
                    <a:lnTo>
                      <a:pt x="413" y="51"/>
                    </a:lnTo>
                    <a:lnTo>
                      <a:pt x="414" y="63"/>
                    </a:lnTo>
                    <a:lnTo>
                      <a:pt x="414" y="74"/>
                    </a:lnTo>
                    <a:lnTo>
                      <a:pt x="412" y="85"/>
                    </a:lnTo>
                    <a:lnTo>
                      <a:pt x="408" y="95"/>
                    </a:lnTo>
                    <a:lnTo>
                      <a:pt x="403" y="105"/>
                    </a:lnTo>
                    <a:lnTo>
                      <a:pt x="390" y="122"/>
                    </a:lnTo>
                    <a:lnTo>
                      <a:pt x="372" y="137"/>
                    </a:lnTo>
                    <a:lnTo>
                      <a:pt x="353" y="149"/>
                    </a:lnTo>
                    <a:lnTo>
                      <a:pt x="331" y="159"/>
                    </a:lnTo>
                    <a:lnTo>
                      <a:pt x="309" y="167"/>
                    </a:lnTo>
                    <a:lnTo>
                      <a:pt x="307" y="168"/>
                    </a:lnTo>
                    <a:lnTo>
                      <a:pt x="306" y="169"/>
                    </a:lnTo>
                    <a:lnTo>
                      <a:pt x="297" y="172"/>
                    </a:lnTo>
                    <a:lnTo>
                      <a:pt x="285" y="172"/>
                    </a:lnTo>
                    <a:lnTo>
                      <a:pt x="269" y="170"/>
                    </a:lnTo>
                    <a:lnTo>
                      <a:pt x="250" y="168"/>
                    </a:lnTo>
                    <a:lnTo>
                      <a:pt x="228" y="165"/>
                    </a:lnTo>
                    <a:lnTo>
                      <a:pt x="203" y="160"/>
                    </a:lnTo>
                    <a:lnTo>
                      <a:pt x="178" y="154"/>
                    </a:lnTo>
                    <a:lnTo>
                      <a:pt x="126" y="141"/>
                    </a:lnTo>
                    <a:lnTo>
                      <a:pt x="75" y="122"/>
                    </a:lnTo>
                    <a:lnTo>
                      <a:pt x="52" y="111"/>
                    </a:lnTo>
                    <a:lnTo>
                      <a:pt x="32" y="100"/>
                    </a:lnTo>
                    <a:lnTo>
                      <a:pt x="14" y="88"/>
                    </a:lnTo>
                    <a:lnTo>
                      <a:pt x="0" y="75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56" name="Freeform 240">
                <a:extLst>
                  <a:ext uri="{FF2B5EF4-FFF2-40B4-BE49-F238E27FC236}">
                    <a16:creationId xmlns:a16="http://schemas.microsoft.com/office/drawing/2014/main" id="{B4598E59-E700-7AF6-BCFD-D9A893FDE8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96" y="2861"/>
                <a:ext cx="52" cy="31"/>
              </a:xfrm>
              <a:custGeom>
                <a:avLst/>
                <a:gdLst>
                  <a:gd name="T0" fmla="*/ 0 w 157"/>
                  <a:gd name="T1" fmla="*/ 0 h 93"/>
                  <a:gd name="T2" fmla="*/ 0 w 157"/>
                  <a:gd name="T3" fmla="*/ 0 h 93"/>
                  <a:gd name="T4" fmla="*/ 0 w 157"/>
                  <a:gd name="T5" fmla="*/ 0 h 93"/>
                  <a:gd name="T6" fmla="*/ 0 w 157"/>
                  <a:gd name="T7" fmla="*/ 0 h 93"/>
                  <a:gd name="T8" fmla="*/ 0 w 157"/>
                  <a:gd name="T9" fmla="*/ 0 h 93"/>
                  <a:gd name="T10" fmla="*/ 0 w 157"/>
                  <a:gd name="T11" fmla="*/ 0 h 93"/>
                  <a:gd name="T12" fmla="*/ 0 w 157"/>
                  <a:gd name="T13" fmla="*/ 0 h 93"/>
                  <a:gd name="T14" fmla="*/ 0 w 157"/>
                  <a:gd name="T15" fmla="*/ 0 h 93"/>
                  <a:gd name="T16" fmla="*/ 0 w 157"/>
                  <a:gd name="T17" fmla="*/ 0 h 93"/>
                  <a:gd name="T18" fmla="*/ 0 w 157"/>
                  <a:gd name="T19" fmla="*/ 0 h 93"/>
                  <a:gd name="T20" fmla="*/ 0 w 157"/>
                  <a:gd name="T21" fmla="*/ 0 h 93"/>
                  <a:gd name="T22" fmla="*/ 0 w 157"/>
                  <a:gd name="T23" fmla="*/ 0 h 93"/>
                  <a:gd name="T24" fmla="*/ 0 w 157"/>
                  <a:gd name="T25" fmla="*/ 0 h 93"/>
                  <a:gd name="T26" fmla="*/ 0 w 157"/>
                  <a:gd name="T27" fmla="*/ 0 h 93"/>
                  <a:gd name="T28" fmla="*/ 0 w 157"/>
                  <a:gd name="T29" fmla="*/ 0 h 93"/>
                  <a:gd name="T30" fmla="*/ 0 w 157"/>
                  <a:gd name="T31" fmla="*/ 0 h 93"/>
                  <a:gd name="T32" fmla="*/ 0 w 157"/>
                  <a:gd name="T33" fmla="*/ 0 h 93"/>
                  <a:gd name="T34" fmla="*/ 0 w 157"/>
                  <a:gd name="T35" fmla="*/ 0 h 93"/>
                  <a:gd name="T36" fmla="*/ 0 w 157"/>
                  <a:gd name="T37" fmla="*/ 0 h 93"/>
                  <a:gd name="T38" fmla="*/ 0 w 157"/>
                  <a:gd name="T39" fmla="*/ 0 h 93"/>
                  <a:gd name="T40" fmla="*/ 0 w 157"/>
                  <a:gd name="T41" fmla="*/ 0 h 93"/>
                  <a:gd name="T42" fmla="*/ 0 w 157"/>
                  <a:gd name="T43" fmla="*/ 0 h 93"/>
                  <a:gd name="T44" fmla="*/ 0 w 157"/>
                  <a:gd name="T45" fmla="*/ 0 h 93"/>
                  <a:gd name="T46" fmla="*/ 0 w 157"/>
                  <a:gd name="T47" fmla="*/ 0 h 93"/>
                  <a:gd name="T48" fmla="*/ 0 w 157"/>
                  <a:gd name="T49" fmla="*/ 0 h 93"/>
                  <a:gd name="T50" fmla="*/ 0 w 157"/>
                  <a:gd name="T51" fmla="*/ 0 h 93"/>
                  <a:gd name="T52" fmla="*/ 0 w 157"/>
                  <a:gd name="T53" fmla="*/ 0 h 93"/>
                  <a:gd name="T54" fmla="*/ 0 w 157"/>
                  <a:gd name="T55" fmla="*/ 0 h 93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57"/>
                  <a:gd name="T85" fmla="*/ 0 h 93"/>
                  <a:gd name="T86" fmla="*/ 157 w 157"/>
                  <a:gd name="T87" fmla="*/ 93 h 93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57" h="93">
                    <a:moveTo>
                      <a:pt x="78" y="93"/>
                    </a:moveTo>
                    <a:lnTo>
                      <a:pt x="48" y="83"/>
                    </a:lnTo>
                    <a:lnTo>
                      <a:pt x="33" y="75"/>
                    </a:lnTo>
                    <a:lnTo>
                      <a:pt x="20" y="68"/>
                    </a:lnTo>
                    <a:lnTo>
                      <a:pt x="10" y="59"/>
                    </a:lnTo>
                    <a:lnTo>
                      <a:pt x="4" y="49"/>
                    </a:lnTo>
                    <a:lnTo>
                      <a:pt x="0" y="40"/>
                    </a:lnTo>
                    <a:lnTo>
                      <a:pt x="1" y="33"/>
                    </a:lnTo>
                    <a:lnTo>
                      <a:pt x="2" y="27"/>
                    </a:lnTo>
                    <a:lnTo>
                      <a:pt x="18" y="17"/>
                    </a:lnTo>
                    <a:lnTo>
                      <a:pt x="33" y="10"/>
                    </a:lnTo>
                    <a:lnTo>
                      <a:pt x="48" y="5"/>
                    </a:lnTo>
                    <a:lnTo>
                      <a:pt x="61" y="1"/>
                    </a:lnTo>
                    <a:lnTo>
                      <a:pt x="74" y="0"/>
                    </a:lnTo>
                    <a:lnTo>
                      <a:pt x="86" y="0"/>
                    </a:lnTo>
                    <a:lnTo>
                      <a:pt x="108" y="5"/>
                    </a:lnTo>
                    <a:lnTo>
                      <a:pt x="126" y="14"/>
                    </a:lnTo>
                    <a:lnTo>
                      <a:pt x="141" y="24"/>
                    </a:lnTo>
                    <a:lnTo>
                      <a:pt x="152" y="32"/>
                    </a:lnTo>
                    <a:lnTo>
                      <a:pt x="157" y="40"/>
                    </a:lnTo>
                    <a:lnTo>
                      <a:pt x="157" y="56"/>
                    </a:lnTo>
                    <a:lnTo>
                      <a:pt x="152" y="68"/>
                    </a:lnTo>
                    <a:lnTo>
                      <a:pt x="146" y="78"/>
                    </a:lnTo>
                    <a:lnTo>
                      <a:pt x="137" y="84"/>
                    </a:lnTo>
                    <a:lnTo>
                      <a:pt x="125" y="88"/>
                    </a:lnTo>
                    <a:lnTo>
                      <a:pt x="112" y="90"/>
                    </a:lnTo>
                    <a:lnTo>
                      <a:pt x="97" y="91"/>
                    </a:lnTo>
                    <a:lnTo>
                      <a:pt x="78" y="93"/>
                    </a:lnTo>
                    <a:close/>
                  </a:path>
                </a:pathLst>
              </a:custGeom>
              <a:solidFill>
                <a:srgbClr val="FF0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57" name="Freeform 241">
                <a:extLst>
                  <a:ext uri="{FF2B5EF4-FFF2-40B4-BE49-F238E27FC236}">
                    <a16:creationId xmlns:a16="http://schemas.microsoft.com/office/drawing/2014/main" id="{6E855CA4-6280-FFE9-DC7D-76C741B269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1" y="2868"/>
                <a:ext cx="34" cy="20"/>
              </a:xfrm>
              <a:custGeom>
                <a:avLst/>
                <a:gdLst>
                  <a:gd name="T0" fmla="*/ 0 w 103"/>
                  <a:gd name="T1" fmla="*/ 0 h 60"/>
                  <a:gd name="T2" fmla="*/ 0 w 103"/>
                  <a:gd name="T3" fmla="*/ 0 h 60"/>
                  <a:gd name="T4" fmla="*/ 0 w 103"/>
                  <a:gd name="T5" fmla="*/ 0 h 60"/>
                  <a:gd name="T6" fmla="*/ 0 w 103"/>
                  <a:gd name="T7" fmla="*/ 0 h 60"/>
                  <a:gd name="T8" fmla="*/ 0 w 103"/>
                  <a:gd name="T9" fmla="*/ 0 h 60"/>
                  <a:gd name="T10" fmla="*/ 0 w 103"/>
                  <a:gd name="T11" fmla="*/ 0 h 60"/>
                  <a:gd name="T12" fmla="*/ 0 w 103"/>
                  <a:gd name="T13" fmla="*/ 0 h 60"/>
                  <a:gd name="T14" fmla="*/ 0 w 103"/>
                  <a:gd name="T15" fmla="*/ 0 h 60"/>
                  <a:gd name="T16" fmla="*/ 0 w 103"/>
                  <a:gd name="T17" fmla="*/ 0 h 60"/>
                  <a:gd name="T18" fmla="*/ 0 w 103"/>
                  <a:gd name="T19" fmla="*/ 0 h 60"/>
                  <a:gd name="T20" fmla="*/ 0 w 103"/>
                  <a:gd name="T21" fmla="*/ 0 h 60"/>
                  <a:gd name="T22" fmla="*/ 0 w 103"/>
                  <a:gd name="T23" fmla="*/ 0 h 60"/>
                  <a:gd name="T24" fmla="*/ 0 w 103"/>
                  <a:gd name="T25" fmla="*/ 0 h 60"/>
                  <a:gd name="T26" fmla="*/ 0 w 103"/>
                  <a:gd name="T27" fmla="*/ 0 h 60"/>
                  <a:gd name="T28" fmla="*/ 0 w 103"/>
                  <a:gd name="T29" fmla="*/ 0 h 60"/>
                  <a:gd name="T30" fmla="*/ 0 w 103"/>
                  <a:gd name="T31" fmla="*/ 0 h 60"/>
                  <a:gd name="T32" fmla="*/ 0 w 103"/>
                  <a:gd name="T33" fmla="*/ 0 h 60"/>
                  <a:gd name="T34" fmla="*/ 0 w 103"/>
                  <a:gd name="T35" fmla="*/ 0 h 60"/>
                  <a:gd name="T36" fmla="*/ 0 w 103"/>
                  <a:gd name="T37" fmla="*/ 0 h 60"/>
                  <a:gd name="T38" fmla="*/ 0 w 103"/>
                  <a:gd name="T39" fmla="*/ 0 h 60"/>
                  <a:gd name="T40" fmla="*/ 0 w 103"/>
                  <a:gd name="T41" fmla="*/ 0 h 60"/>
                  <a:gd name="T42" fmla="*/ 0 w 103"/>
                  <a:gd name="T43" fmla="*/ 0 h 60"/>
                  <a:gd name="T44" fmla="*/ 0 w 103"/>
                  <a:gd name="T45" fmla="*/ 0 h 60"/>
                  <a:gd name="T46" fmla="*/ 0 w 103"/>
                  <a:gd name="T47" fmla="*/ 0 h 60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03"/>
                  <a:gd name="T73" fmla="*/ 0 h 60"/>
                  <a:gd name="T74" fmla="*/ 103 w 103"/>
                  <a:gd name="T75" fmla="*/ 60 h 60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03" h="60">
                    <a:moveTo>
                      <a:pt x="0" y="29"/>
                    </a:moveTo>
                    <a:lnTo>
                      <a:pt x="4" y="20"/>
                    </a:lnTo>
                    <a:lnTo>
                      <a:pt x="9" y="12"/>
                    </a:lnTo>
                    <a:lnTo>
                      <a:pt x="15" y="7"/>
                    </a:lnTo>
                    <a:lnTo>
                      <a:pt x="21" y="2"/>
                    </a:lnTo>
                    <a:lnTo>
                      <a:pt x="30" y="0"/>
                    </a:lnTo>
                    <a:lnTo>
                      <a:pt x="38" y="0"/>
                    </a:lnTo>
                    <a:lnTo>
                      <a:pt x="56" y="1"/>
                    </a:lnTo>
                    <a:lnTo>
                      <a:pt x="73" y="6"/>
                    </a:lnTo>
                    <a:lnTo>
                      <a:pt x="87" y="15"/>
                    </a:lnTo>
                    <a:lnTo>
                      <a:pt x="94" y="21"/>
                    </a:lnTo>
                    <a:lnTo>
                      <a:pt x="98" y="26"/>
                    </a:lnTo>
                    <a:lnTo>
                      <a:pt x="101" y="32"/>
                    </a:lnTo>
                    <a:lnTo>
                      <a:pt x="103" y="37"/>
                    </a:lnTo>
                    <a:lnTo>
                      <a:pt x="100" y="43"/>
                    </a:lnTo>
                    <a:lnTo>
                      <a:pt x="96" y="48"/>
                    </a:lnTo>
                    <a:lnTo>
                      <a:pt x="84" y="55"/>
                    </a:lnTo>
                    <a:lnTo>
                      <a:pt x="68" y="60"/>
                    </a:lnTo>
                    <a:lnTo>
                      <a:pt x="51" y="60"/>
                    </a:lnTo>
                    <a:lnTo>
                      <a:pt x="33" y="57"/>
                    </a:lnTo>
                    <a:lnTo>
                      <a:pt x="19" y="50"/>
                    </a:lnTo>
                    <a:lnTo>
                      <a:pt x="6" y="42"/>
                    </a:lnTo>
                    <a:lnTo>
                      <a:pt x="3" y="36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58" name="Freeform 242">
                <a:extLst>
                  <a:ext uri="{FF2B5EF4-FFF2-40B4-BE49-F238E27FC236}">
                    <a16:creationId xmlns:a16="http://schemas.microsoft.com/office/drawing/2014/main" id="{D49050A4-1898-35D0-63E3-2CB161BF7C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3" y="2860"/>
                <a:ext cx="33" cy="20"/>
              </a:xfrm>
              <a:custGeom>
                <a:avLst/>
                <a:gdLst>
                  <a:gd name="T0" fmla="*/ 0 w 101"/>
                  <a:gd name="T1" fmla="*/ 0 h 62"/>
                  <a:gd name="T2" fmla="*/ 0 w 101"/>
                  <a:gd name="T3" fmla="*/ 0 h 62"/>
                  <a:gd name="T4" fmla="*/ 0 w 101"/>
                  <a:gd name="T5" fmla="*/ 0 h 62"/>
                  <a:gd name="T6" fmla="*/ 0 w 101"/>
                  <a:gd name="T7" fmla="*/ 0 h 62"/>
                  <a:gd name="T8" fmla="*/ 0 w 101"/>
                  <a:gd name="T9" fmla="*/ 0 h 62"/>
                  <a:gd name="T10" fmla="*/ 0 w 101"/>
                  <a:gd name="T11" fmla="*/ 0 h 62"/>
                  <a:gd name="T12" fmla="*/ 0 w 101"/>
                  <a:gd name="T13" fmla="*/ 0 h 62"/>
                  <a:gd name="T14" fmla="*/ 0 w 101"/>
                  <a:gd name="T15" fmla="*/ 0 h 62"/>
                  <a:gd name="T16" fmla="*/ 0 w 101"/>
                  <a:gd name="T17" fmla="*/ 0 h 62"/>
                  <a:gd name="T18" fmla="*/ 0 w 101"/>
                  <a:gd name="T19" fmla="*/ 0 h 62"/>
                  <a:gd name="T20" fmla="*/ 0 w 101"/>
                  <a:gd name="T21" fmla="*/ 0 h 62"/>
                  <a:gd name="T22" fmla="*/ 0 w 101"/>
                  <a:gd name="T23" fmla="*/ 0 h 62"/>
                  <a:gd name="T24" fmla="*/ 0 w 101"/>
                  <a:gd name="T25" fmla="*/ 0 h 62"/>
                  <a:gd name="T26" fmla="*/ 0 w 101"/>
                  <a:gd name="T27" fmla="*/ 0 h 62"/>
                  <a:gd name="T28" fmla="*/ 0 w 101"/>
                  <a:gd name="T29" fmla="*/ 0 h 62"/>
                  <a:gd name="T30" fmla="*/ 0 w 101"/>
                  <a:gd name="T31" fmla="*/ 0 h 62"/>
                  <a:gd name="T32" fmla="*/ 0 w 101"/>
                  <a:gd name="T33" fmla="*/ 0 h 62"/>
                  <a:gd name="T34" fmla="*/ 0 w 101"/>
                  <a:gd name="T35" fmla="*/ 0 h 62"/>
                  <a:gd name="T36" fmla="*/ 0 w 101"/>
                  <a:gd name="T37" fmla="*/ 0 h 62"/>
                  <a:gd name="T38" fmla="*/ 0 w 101"/>
                  <a:gd name="T39" fmla="*/ 0 h 62"/>
                  <a:gd name="T40" fmla="*/ 0 w 101"/>
                  <a:gd name="T41" fmla="*/ 0 h 62"/>
                  <a:gd name="T42" fmla="*/ 0 w 101"/>
                  <a:gd name="T43" fmla="*/ 0 h 62"/>
                  <a:gd name="T44" fmla="*/ 0 w 101"/>
                  <a:gd name="T45" fmla="*/ 0 h 62"/>
                  <a:gd name="T46" fmla="*/ 0 w 101"/>
                  <a:gd name="T47" fmla="*/ 0 h 62"/>
                  <a:gd name="T48" fmla="*/ 0 w 101"/>
                  <a:gd name="T49" fmla="*/ 0 h 6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01"/>
                  <a:gd name="T76" fmla="*/ 0 h 62"/>
                  <a:gd name="T77" fmla="*/ 101 w 101"/>
                  <a:gd name="T78" fmla="*/ 62 h 62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01" h="62">
                    <a:moveTo>
                      <a:pt x="0" y="19"/>
                    </a:moveTo>
                    <a:lnTo>
                      <a:pt x="0" y="13"/>
                    </a:lnTo>
                    <a:lnTo>
                      <a:pt x="4" y="7"/>
                    </a:lnTo>
                    <a:lnTo>
                      <a:pt x="9" y="3"/>
                    </a:lnTo>
                    <a:lnTo>
                      <a:pt x="16" y="0"/>
                    </a:lnTo>
                    <a:lnTo>
                      <a:pt x="25" y="0"/>
                    </a:lnTo>
                    <a:lnTo>
                      <a:pt x="34" y="0"/>
                    </a:lnTo>
                    <a:lnTo>
                      <a:pt x="54" y="5"/>
                    </a:lnTo>
                    <a:lnTo>
                      <a:pt x="75" y="15"/>
                    </a:lnTo>
                    <a:lnTo>
                      <a:pt x="83" y="21"/>
                    </a:lnTo>
                    <a:lnTo>
                      <a:pt x="91" y="28"/>
                    </a:lnTo>
                    <a:lnTo>
                      <a:pt x="97" y="35"/>
                    </a:lnTo>
                    <a:lnTo>
                      <a:pt x="99" y="42"/>
                    </a:lnTo>
                    <a:lnTo>
                      <a:pt x="101" y="51"/>
                    </a:lnTo>
                    <a:lnTo>
                      <a:pt x="99" y="60"/>
                    </a:lnTo>
                    <a:lnTo>
                      <a:pt x="94" y="62"/>
                    </a:lnTo>
                    <a:lnTo>
                      <a:pt x="90" y="62"/>
                    </a:lnTo>
                    <a:lnTo>
                      <a:pt x="76" y="61"/>
                    </a:lnTo>
                    <a:lnTo>
                      <a:pt x="60" y="56"/>
                    </a:lnTo>
                    <a:lnTo>
                      <a:pt x="43" y="47"/>
                    </a:lnTo>
                    <a:lnTo>
                      <a:pt x="27" y="39"/>
                    </a:lnTo>
                    <a:lnTo>
                      <a:pt x="13" y="30"/>
                    </a:lnTo>
                    <a:lnTo>
                      <a:pt x="4" y="24"/>
                    </a:lnTo>
                    <a:lnTo>
                      <a:pt x="1" y="21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9433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59" name="Freeform 243">
                <a:extLst>
                  <a:ext uri="{FF2B5EF4-FFF2-40B4-BE49-F238E27FC236}">
                    <a16:creationId xmlns:a16="http://schemas.microsoft.com/office/drawing/2014/main" id="{429F283D-CEB7-CC55-18AE-E653B68149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7" y="2852"/>
                <a:ext cx="26" cy="17"/>
              </a:xfrm>
              <a:custGeom>
                <a:avLst/>
                <a:gdLst>
                  <a:gd name="T0" fmla="*/ 0 w 78"/>
                  <a:gd name="T1" fmla="*/ 0 h 51"/>
                  <a:gd name="T2" fmla="*/ 0 w 78"/>
                  <a:gd name="T3" fmla="*/ 0 h 51"/>
                  <a:gd name="T4" fmla="*/ 0 w 78"/>
                  <a:gd name="T5" fmla="*/ 0 h 51"/>
                  <a:gd name="T6" fmla="*/ 0 w 78"/>
                  <a:gd name="T7" fmla="*/ 0 h 51"/>
                  <a:gd name="T8" fmla="*/ 0 w 78"/>
                  <a:gd name="T9" fmla="*/ 0 h 51"/>
                  <a:gd name="T10" fmla="*/ 0 w 78"/>
                  <a:gd name="T11" fmla="*/ 0 h 51"/>
                  <a:gd name="T12" fmla="*/ 0 w 78"/>
                  <a:gd name="T13" fmla="*/ 0 h 51"/>
                  <a:gd name="T14" fmla="*/ 0 w 78"/>
                  <a:gd name="T15" fmla="*/ 0 h 51"/>
                  <a:gd name="T16" fmla="*/ 0 w 78"/>
                  <a:gd name="T17" fmla="*/ 0 h 51"/>
                  <a:gd name="T18" fmla="*/ 0 w 78"/>
                  <a:gd name="T19" fmla="*/ 0 h 51"/>
                  <a:gd name="T20" fmla="*/ 0 w 78"/>
                  <a:gd name="T21" fmla="*/ 0 h 51"/>
                  <a:gd name="T22" fmla="*/ 0 w 78"/>
                  <a:gd name="T23" fmla="*/ 0 h 51"/>
                  <a:gd name="T24" fmla="*/ 0 w 78"/>
                  <a:gd name="T25" fmla="*/ 0 h 51"/>
                  <a:gd name="T26" fmla="*/ 0 w 78"/>
                  <a:gd name="T27" fmla="*/ 0 h 51"/>
                  <a:gd name="T28" fmla="*/ 0 w 78"/>
                  <a:gd name="T29" fmla="*/ 0 h 51"/>
                  <a:gd name="T30" fmla="*/ 0 w 78"/>
                  <a:gd name="T31" fmla="*/ 0 h 51"/>
                  <a:gd name="T32" fmla="*/ 0 w 78"/>
                  <a:gd name="T33" fmla="*/ 0 h 51"/>
                  <a:gd name="T34" fmla="*/ 0 w 78"/>
                  <a:gd name="T35" fmla="*/ 0 h 51"/>
                  <a:gd name="T36" fmla="*/ 0 w 78"/>
                  <a:gd name="T37" fmla="*/ 0 h 5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78"/>
                  <a:gd name="T58" fmla="*/ 0 h 51"/>
                  <a:gd name="T59" fmla="*/ 78 w 78"/>
                  <a:gd name="T60" fmla="*/ 51 h 51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78" h="51">
                    <a:moveTo>
                      <a:pt x="0" y="23"/>
                    </a:moveTo>
                    <a:lnTo>
                      <a:pt x="4" y="16"/>
                    </a:lnTo>
                    <a:lnTo>
                      <a:pt x="9" y="9"/>
                    </a:lnTo>
                    <a:lnTo>
                      <a:pt x="16" y="4"/>
                    </a:lnTo>
                    <a:lnTo>
                      <a:pt x="25" y="1"/>
                    </a:lnTo>
                    <a:lnTo>
                      <a:pt x="35" y="0"/>
                    </a:lnTo>
                    <a:lnTo>
                      <a:pt x="48" y="2"/>
                    </a:lnTo>
                    <a:lnTo>
                      <a:pt x="62" y="7"/>
                    </a:lnTo>
                    <a:lnTo>
                      <a:pt x="78" y="15"/>
                    </a:lnTo>
                    <a:lnTo>
                      <a:pt x="78" y="22"/>
                    </a:lnTo>
                    <a:lnTo>
                      <a:pt x="75" y="28"/>
                    </a:lnTo>
                    <a:lnTo>
                      <a:pt x="66" y="38"/>
                    </a:lnTo>
                    <a:lnTo>
                      <a:pt x="55" y="46"/>
                    </a:lnTo>
                    <a:lnTo>
                      <a:pt x="42" y="51"/>
                    </a:lnTo>
                    <a:lnTo>
                      <a:pt x="28" y="51"/>
                    </a:lnTo>
                    <a:lnTo>
                      <a:pt x="16" y="47"/>
                    </a:lnTo>
                    <a:lnTo>
                      <a:pt x="6" y="38"/>
                    </a:lnTo>
                    <a:lnTo>
                      <a:pt x="3" y="32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8761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60" name="Freeform 244">
                <a:extLst>
                  <a:ext uri="{FF2B5EF4-FFF2-40B4-BE49-F238E27FC236}">
                    <a16:creationId xmlns:a16="http://schemas.microsoft.com/office/drawing/2014/main" id="{CA7D1B03-1D61-5ADD-5487-4D31D86A6C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6" y="2588"/>
                <a:ext cx="226" cy="275"/>
              </a:xfrm>
              <a:custGeom>
                <a:avLst/>
                <a:gdLst>
                  <a:gd name="T0" fmla="*/ 0 w 676"/>
                  <a:gd name="T1" fmla="*/ 0 h 826"/>
                  <a:gd name="T2" fmla="*/ 0 w 676"/>
                  <a:gd name="T3" fmla="*/ 0 h 826"/>
                  <a:gd name="T4" fmla="*/ 0 w 676"/>
                  <a:gd name="T5" fmla="*/ 0 h 826"/>
                  <a:gd name="T6" fmla="*/ 0 w 676"/>
                  <a:gd name="T7" fmla="*/ 0 h 826"/>
                  <a:gd name="T8" fmla="*/ 0 w 676"/>
                  <a:gd name="T9" fmla="*/ 0 h 826"/>
                  <a:gd name="T10" fmla="*/ 0 w 676"/>
                  <a:gd name="T11" fmla="*/ 0 h 826"/>
                  <a:gd name="T12" fmla="*/ 0 w 676"/>
                  <a:gd name="T13" fmla="*/ 0 h 826"/>
                  <a:gd name="T14" fmla="*/ 0 w 676"/>
                  <a:gd name="T15" fmla="*/ 0 h 826"/>
                  <a:gd name="T16" fmla="*/ 0 w 676"/>
                  <a:gd name="T17" fmla="*/ 0 h 826"/>
                  <a:gd name="T18" fmla="*/ 0 w 676"/>
                  <a:gd name="T19" fmla="*/ 0 h 826"/>
                  <a:gd name="T20" fmla="*/ 0 w 676"/>
                  <a:gd name="T21" fmla="*/ 0 h 826"/>
                  <a:gd name="T22" fmla="*/ 0 w 676"/>
                  <a:gd name="T23" fmla="*/ 0 h 826"/>
                  <a:gd name="T24" fmla="*/ 0 w 676"/>
                  <a:gd name="T25" fmla="*/ 0 h 826"/>
                  <a:gd name="T26" fmla="*/ 0 w 676"/>
                  <a:gd name="T27" fmla="*/ 0 h 826"/>
                  <a:gd name="T28" fmla="*/ 0 w 676"/>
                  <a:gd name="T29" fmla="*/ 0 h 826"/>
                  <a:gd name="T30" fmla="*/ 0 w 676"/>
                  <a:gd name="T31" fmla="*/ 0 h 826"/>
                  <a:gd name="T32" fmla="*/ 0 w 676"/>
                  <a:gd name="T33" fmla="*/ 0 h 826"/>
                  <a:gd name="T34" fmla="*/ 0 w 676"/>
                  <a:gd name="T35" fmla="*/ 0 h 826"/>
                  <a:gd name="T36" fmla="*/ 0 w 676"/>
                  <a:gd name="T37" fmla="*/ 0 h 826"/>
                  <a:gd name="T38" fmla="*/ 0 w 676"/>
                  <a:gd name="T39" fmla="*/ 0 h 826"/>
                  <a:gd name="T40" fmla="*/ 0 w 676"/>
                  <a:gd name="T41" fmla="*/ 0 h 826"/>
                  <a:gd name="T42" fmla="*/ 0 w 676"/>
                  <a:gd name="T43" fmla="*/ 0 h 826"/>
                  <a:gd name="T44" fmla="*/ 0 w 676"/>
                  <a:gd name="T45" fmla="*/ 0 h 826"/>
                  <a:gd name="T46" fmla="*/ 0 w 676"/>
                  <a:gd name="T47" fmla="*/ 0 h 826"/>
                  <a:gd name="T48" fmla="*/ 0 w 676"/>
                  <a:gd name="T49" fmla="*/ 0 h 826"/>
                  <a:gd name="T50" fmla="*/ 0 w 676"/>
                  <a:gd name="T51" fmla="*/ 0 h 826"/>
                  <a:gd name="T52" fmla="*/ 0 w 676"/>
                  <a:gd name="T53" fmla="*/ 0 h 826"/>
                  <a:gd name="T54" fmla="*/ 0 w 676"/>
                  <a:gd name="T55" fmla="*/ 0 h 826"/>
                  <a:gd name="T56" fmla="*/ 0 w 676"/>
                  <a:gd name="T57" fmla="*/ 0 h 826"/>
                  <a:gd name="T58" fmla="*/ 0 w 676"/>
                  <a:gd name="T59" fmla="*/ 0 h 826"/>
                  <a:gd name="T60" fmla="*/ 0 w 676"/>
                  <a:gd name="T61" fmla="*/ 0 h 826"/>
                  <a:gd name="T62" fmla="*/ 0 w 676"/>
                  <a:gd name="T63" fmla="*/ 0 h 826"/>
                  <a:gd name="T64" fmla="*/ 0 w 676"/>
                  <a:gd name="T65" fmla="*/ 0 h 826"/>
                  <a:gd name="T66" fmla="*/ 0 w 676"/>
                  <a:gd name="T67" fmla="*/ 0 h 826"/>
                  <a:gd name="T68" fmla="*/ 0 w 676"/>
                  <a:gd name="T69" fmla="*/ 0 h 826"/>
                  <a:gd name="T70" fmla="*/ 0 w 676"/>
                  <a:gd name="T71" fmla="*/ 0 h 826"/>
                  <a:gd name="T72" fmla="*/ 0 w 676"/>
                  <a:gd name="T73" fmla="*/ 0 h 826"/>
                  <a:gd name="T74" fmla="*/ 0 w 676"/>
                  <a:gd name="T75" fmla="*/ 0 h 826"/>
                  <a:gd name="T76" fmla="*/ 0 w 676"/>
                  <a:gd name="T77" fmla="*/ 0 h 826"/>
                  <a:gd name="T78" fmla="*/ 0 w 676"/>
                  <a:gd name="T79" fmla="*/ 0 h 826"/>
                  <a:gd name="T80" fmla="*/ 0 w 676"/>
                  <a:gd name="T81" fmla="*/ 0 h 826"/>
                  <a:gd name="T82" fmla="*/ 0 w 676"/>
                  <a:gd name="T83" fmla="*/ 0 h 826"/>
                  <a:gd name="T84" fmla="*/ 0 w 676"/>
                  <a:gd name="T85" fmla="*/ 0 h 826"/>
                  <a:gd name="T86" fmla="*/ 0 w 676"/>
                  <a:gd name="T87" fmla="*/ 0 h 826"/>
                  <a:gd name="T88" fmla="*/ 0 w 676"/>
                  <a:gd name="T89" fmla="*/ 0 h 826"/>
                  <a:gd name="T90" fmla="*/ 0 w 676"/>
                  <a:gd name="T91" fmla="*/ 0 h 826"/>
                  <a:gd name="T92" fmla="*/ 0 w 676"/>
                  <a:gd name="T93" fmla="*/ 0 h 826"/>
                  <a:gd name="T94" fmla="*/ 0 w 676"/>
                  <a:gd name="T95" fmla="*/ 0 h 826"/>
                  <a:gd name="T96" fmla="*/ 0 w 676"/>
                  <a:gd name="T97" fmla="*/ 0 h 826"/>
                  <a:gd name="T98" fmla="*/ 0 w 676"/>
                  <a:gd name="T99" fmla="*/ 0 h 826"/>
                  <a:gd name="T100" fmla="*/ 0 w 676"/>
                  <a:gd name="T101" fmla="*/ 0 h 826"/>
                  <a:gd name="T102" fmla="*/ 0 w 676"/>
                  <a:gd name="T103" fmla="*/ 0 h 826"/>
                  <a:gd name="T104" fmla="*/ 0 w 676"/>
                  <a:gd name="T105" fmla="*/ 0 h 82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676"/>
                  <a:gd name="T160" fmla="*/ 0 h 826"/>
                  <a:gd name="T161" fmla="*/ 676 w 676"/>
                  <a:gd name="T162" fmla="*/ 826 h 82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676" h="826">
                    <a:moveTo>
                      <a:pt x="117" y="824"/>
                    </a:moveTo>
                    <a:lnTo>
                      <a:pt x="103" y="824"/>
                    </a:lnTo>
                    <a:lnTo>
                      <a:pt x="91" y="820"/>
                    </a:lnTo>
                    <a:lnTo>
                      <a:pt x="80" y="813"/>
                    </a:lnTo>
                    <a:lnTo>
                      <a:pt x="70" y="803"/>
                    </a:lnTo>
                    <a:lnTo>
                      <a:pt x="59" y="789"/>
                    </a:lnTo>
                    <a:lnTo>
                      <a:pt x="50" y="774"/>
                    </a:lnTo>
                    <a:lnTo>
                      <a:pt x="34" y="740"/>
                    </a:lnTo>
                    <a:lnTo>
                      <a:pt x="22" y="703"/>
                    </a:lnTo>
                    <a:lnTo>
                      <a:pt x="12" y="667"/>
                    </a:lnTo>
                    <a:lnTo>
                      <a:pt x="9" y="651"/>
                    </a:lnTo>
                    <a:lnTo>
                      <a:pt x="5" y="636"/>
                    </a:lnTo>
                    <a:lnTo>
                      <a:pt x="2" y="625"/>
                    </a:lnTo>
                    <a:lnTo>
                      <a:pt x="1" y="616"/>
                    </a:lnTo>
                    <a:lnTo>
                      <a:pt x="0" y="587"/>
                    </a:lnTo>
                    <a:lnTo>
                      <a:pt x="1" y="558"/>
                    </a:lnTo>
                    <a:lnTo>
                      <a:pt x="6" y="506"/>
                    </a:lnTo>
                    <a:lnTo>
                      <a:pt x="16" y="458"/>
                    </a:lnTo>
                    <a:lnTo>
                      <a:pt x="31" y="415"/>
                    </a:lnTo>
                    <a:lnTo>
                      <a:pt x="47" y="375"/>
                    </a:lnTo>
                    <a:lnTo>
                      <a:pt x="65" y="340"/>
                    </a:lnTo>
                    <a:lnTo>
                      <a:pt x="85" y="310"/>
                    </a:lnTo>
                    <a:lnTo>
                      <a:pt x="104" y="284"/>
                    </a:lnTo>
                    <a:lnTo>
                      <a:pt x="107" y="278"/>
                    </a:lnTo>
                    <a:lnTo>
                      <a:pt x="110" y="270"/>
                    </a:lnTo>
                    <a:lnTo>
                      <a:pt x="117" y="262"/>
                    </a:lnTo>
                    <a:lnTo>
                      <a:pt x="125" y="252"/>
                    </a:lnTo>
                    <a:lnTo>
                      <a:pt x="135" y="242"/>
                    </a:lnTo>
                    <a:lnTo>
                      <a:pt x="146" y="231"/>
                    </a:lnTo>
                    <a:lnTo>
                      <a:pt x="158" y="219"/>
                    </a:lnTo>
                    <a:lnTo>
                      <a:pt x="173" y="206"/>
                    </a:lnTo>
                    <a:lnTo>
                      <a:pt x="205" y="180"/>
                    </a:lnTo>
                    <a:lnTo>
                      <a:pt x="242" y="154"/>
                    </a:lnTo>
                    <a:lnTo>
                      <a:pt x="281" y="127"/>
                    </a:lnTo>
                    <a:lnTo>
                      <a:pt x="324" y="100"/>
                    </a:lnTo>
                    <a:lnTo>
                      <a:pt x="368" y="75"/>
                    </a:lnTo>
                    <a:lnTo>
                      <a:pt x="414" y="53"/>
                    </a:lnTo>
                    <a:lnTo>
                      <a:pt x="459" y="33"/>
                    </a:lnTo>
                    <a:lnTo>
                      <a:pt x="503" y="17"/>
                    </a:lnTo>
                    <a:lnTo>
                      <a:pt x="525" y="11"/>
                    </a:lnTo>
                    <a:lnTo>
                      <a:pt x="547" y="6"/>
                    </a:lnTo>
                    <a:lnTo>
                      <a:pt x="567" y="2"/>
                    </a:lnTo>
                    <a:lnTo>
                      <a:pt x="588" y="1"/>
                    </a:lnTo>
                    <a:lnTo>
                      <a:pt x="606" y="0"/>
                    </a:lnTo>
                    <a:lnTo>
                      <a:pt x="625" y="1"/>
                    </a:lnTo>
                    <a:lnTo>
                      <a:pt x="642" y="5"/>
                    </a:lnTo>
                    <a:lnTo>
                      <a:pt x="658" y="10"/>
                    </a:lnTo>
                    <a:lnTo>
                      <a:pt x="666" y="12"/>
                    </a:lnTo>
                    <a:lnTo>
                      <a:pt x="671" y="16"/>
                    </a:lnTo>
                    <a:lnTo>
                      <a:pt x="675" y="21"/>
                    </a:lnTo>
                    <a:lnTo>
                      <a:pt x="676" y="27"/>
                    </a:lnTo>
                    <a:lnTo>
                      <a:pt x="675" y="34"/>
                    </a:lnTo>
                    <a:lnTo>
                      <a:pt x="674" y="42"/>
                    </a:lnTo>
                    <a:lnTo>
                      <a:pt x="666" y="57"/>
                    </a:lnTo>
                    <a:lnTo>
                      <a:pt x="657" y="73"/>
                    </a:lnTo>
                    <a:lnTo>
                      <a:pt x="644" y="88"/>
                    </a:lnTo>
                    <a:lnTo>
                      <a:pt x="633" y="99"/>
                    </a:lnTo>
                    <a:lnTo>
                      <a:pt x="625" y="107"/>
                    </a:lnTo>
                    <a:lnTo>
                      <a:pt x="612" y="126"/>
                    </a:lnTo>
                    <a:lnTo>
                      <a:pt x="600" y="142"/>
                    </a:lnTo>
                    <a:lnTo>
                      <a:pt x="589" y="157"/>
                    </a:lnTo>
                    <a:lnTo>
                      <a:pt x="578" y="172"/>
                    </a:lnTo>
                    <a:lnTo>
                      <a:pt x="557" y="196"/>
                    </a:lnTo>
                    <a:lnTo>
                      <a:pt x="550" y="207"/>
                    </a:lnTo>
                    <a:lnTo>
                      <a:pt x="543" y="220"/>
                    </a:lnTo>
                    <a:lnTo>
                      <a:pt x="538" y="231"/>
                    </a:lnTo>
                    <a:lnTo>
                      <a:pt x="534" y="243"/>
                    </a:lnTo>
                    <a:lnTo>
                      <a:pt x="533" y="256"/>
                    </a:lnTo>
                    <a:lnTo>
                      <a:pt x="534" y="269"/>
                    </a:lnTo>
                    <a:lnTo>
                      <a:pt x="538" y="284"/>
                    </a:lnTo>
                    <a:lnTo>
                      <a:pt x="545" y="301"/>
                    </a:lnTo>
                    <a:lnTo>
                      <a:pt x="555" y="320"/>
                    </a:lnTo>
                    <a:lnTo>
                      <a:pt x="568" y="340"/>
                    </a:lnTo>
                    <a:lnTo>
                      <a:pt x="572" y="351"/>
                    </a:lnTo>
                    <a:lnTo>
                      <a:pt x="578" y="361"/>
                    </a:lnTo>
                    <a:lnTo>
                      <a:pt x="595" y="384"/>
                    </a:lnTo>
                    <a:lnTo>
                      <a:pt x="612" y="408"/>
                    </a:lnTo>
                    <a:lnTo>
                      <a:pt x="619" y="421"/>
                    </a:lnTo>
                    <a:lnTo>
                      <a:pt x="624" y="433"/>
                    </a:lnTo>
                    <a:lnTo>
                      <a:pt x="621" y="464"/>
                    </a:lnTo>
                    <a:lnTo>
                      <a:pt x="615" y="493"/>
                    </a:lnTo>
                    <a:lnTo>
                      <a:pt x="605" y="519"/>
                    </a:lnTo>
                    <a:lnTo>
                      <a:pt x="592" y="543"/>
                    </a:lnTo>
                    <a:lnTo>
                      <a:pt x="576" y="566"/>
                    </a:lnTo>
                    <a:lnTo>
                      <a:pt x="558" y="585"/>
                    </a:lnTo>
                    <a:lnTo>
                      <a:pt x="538" y="604"/>
                    </a:lnTo>
                    <a:lnTo>
                      <a:pt x="516" y="622"/>
                    </a:lnTo>
                    <a:lnTo>
                      <a:pt x="468" y="655"/>
                    </a:lnTo>
                    <a:lnTo>
                      <a:pt x="417" y="684"/>
                    </a:lnTo>
                    <a:lnTo>
                      <a:pt x="368" y="711"/>
                    </a:lnTo>
                    <a:lnTo>
                      <a:pt x="345" y="726"/>
                    </a:lnTo>
                    <a:lnTo>
                      <a:pt x="323" y="740"/>
                    </a:lnTo>
                    <a:lnTo>
                      <a:pt x="322" y="740"/>
                    </a:lnTo>
                    <a:lnTo>
                      <a:pt x="315" y="742"/>
                    </a:lnTo>
                    <a:lnTo>
                      <a:pt x="307" y="747"/>
                    </a:lnTo>
                    <a:lnTo>
                      <a:pt x="295" y="753"/>
                    </a:lnTo>
                    <a:lnTo>
                      <a:pt x="280" y="760"/>
                    </a:lnTo>
                    <a:lnTo>
                      <a:pt x="264" y="768"/>
                    </a:lnTo>
                    <a:lnTo>
                      <a:pt x="228" y="787"/>
                    </a:lnTo>
                    <a:lnTo>
                      <a:pt x="191" y="803"/>
                    </a:lnTo>
                    <a:lnTo>
                      <a:pt x="174" y="811"/>
                    </a:lnTo>
                    <a:lnTo>
                      <a:pt x="158" y="818"/>
                    </a:lnTo>
                    <a:lnTo>
                      <a:pt x="144" y="823"/>
                    </a:lnTo>
                    <a:lnTo>
                      <a:pt x="131" y="825"/>
                    </a:lnTo>
                    <a:lnTo>
                      <a:pt x="123" y="826"/>
                    </a:lnTo>
                    <a:lnTo>
                      <a:pt x="117" y="824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61" name="Freeform 245">
                <a:extLst>
                  <a:ext uri="{FF2B5EF4-FFF2-40B4-BE49-F238E27FC236}">
                    <a16:creationId xmlns:a16="http://schemas.microsoft.com/office/drawing/2014/main" id="{16950DF9-040E-354F-2C83-942D43B336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1" y="2534"/>
                <a:ext cx="132" cy="319"/>
              </a:xfrm>
              <a:custGeom>
                <a:avLst/>
                <a:gdLst>
                  <a:gd name="T0" fmla="*/ 0 w 394"/>
                  <a:gd name="T1" fmla="*/ 0 h 957"/>
                  <a:gd name="T2" fmla="*/ 0 w 394"/>
                  <a:gd name="T3" fmla="*/ 0 h 957"/>
                  <a:gd name="T4" fmla="*/ 0 w 394"/>
                  <a:gd name="T5" fmla="*/ 0 h 957"/>
                  <a:gd name="T6" fmla="*/ 0 w 394"/>
                  <a:gd name="T7" fmla="*/ 0 h 957"/>
                  <a:gd name="T8" fmla="*/ 0 w 394"/>
                  <a:gd name="T9" fmla="*/ 0 h 957"/>
                  <a:gd name="T10" fmla="*/ 0 w 394"/>
                  <a:gd name="T11" fmla="*/ 0 h 957"/>
                  <a:gd name="T12" fmla="*/ 0 w 394"/>
                  <a:gd name="T13" fmla="*/ 0 h 957"/>
                  <a:gd name="T14" fmla="*/ 0 w 394"/>
                  <a:gd name="T15" fmla="*/ 0 h 957"/>
                  <a:gd name="T16" fmla="*/ 0 w 394"/>
                  <a:gd name="T17" fmla="*/ 0 h 957"/>
                  <a:gd name="T18" fmla="*/ 0 w 394"/>
                  <a:gd name="T19" fmla="*/ 0 h 957"/>
                  <a:gd name="T20" fmla="*/ 0 w 394"/>
                  <a:gd name="T21" fmla="*/ 0 h 957"/>
                  <a:gd name="T22" fmla="*/ 0 w 394"/>
                  <a:gd name="T23" fmla="*/ 0 h 957"/>
                  <a:gd name="T24" fmla="*/ 0 w 394"/>
                  <a:gd name="T25" fmla="*/ 0 h 957"/>
                  <a:gd name="T26" fmla="*/ 0 w 394"/>
                  <a:gd name="T27" fmla="*/ 0 h 957"/>
                  <a:gd name="T28" fmla="*/ 0 w 394"/>
                  <a:gd name="T29" fmla="*/ 0 h 957"/>
                  <a:gd name="T30" fmla="*/ 0 w 394"/>
                  <a:gd name="T31" fmla="*/ 0 h 957"/>
                  <a:gd name="T32" fmla="*/ 0 w 394"/>
                  <a:gd name="T33" fmla="*/ 0 h 957"/>
                  <a:gd name="T34" fmla="*/ 0 w 394"/>
                  <a:gd name="T35" fmla="*/ 0 h 957"/>
                  <a:gd name="T36" fmla="*/ 0 w 394"/>
                  <a:gd name="T37" fmla="*/ 0 h 957"/>
                  <a:gd name="T38" fmla="*/ 0 w 394"/>
                  <a:gd name="T39" fmla="*/ 0 h 957"/>
                  <a:gd name="T40" fmla="*/ 0 w 394"/>
                  <a:gd name="T41" fmla="*/ 0 h 957"/>
                  <a:gd name="T42" fmla="*/ 0 w 394"/>
                  <a:gd name="T43" fmla="*/ 0 h 957"/>
                  <a:gd name="T44" fmla="*/ 0 w 394"/>
                  <a:gd name="T45" fmla="*/ 0 h 957"/>
                  <a:gd name="T46" fmla="*/ 0 w 394"/>
                  <a:gd name="T47" fmla="*/ 0 h 957"/>
                  <a:gd name="T48" fmla="*/ 0 w 394"/>
                  <a:gd name="T49" fmla="*/ 0 h 957"/>
                  <a:gd name="T50" fmla="*/ 0 w 394"/>
                  <a:gd name="T51" fmla="*/ 0 h 957"/>
                  <a:gd name="T52" fmla="*/ 0 w 394"/>
                  <a:gd name="T53" fmla="*/ 0 h 957"/>
                  <a:gd name="T54" fmla="*/ 0 w 394"/>
                  <a:gd name="T55" fmla="*/ 0 h 957"/>
                  <a:gd name="T56" fmla="*/ 0 w 394"/>
                  <a:gd name="T57" fmla="*/ 0 h 957"/>
                  <a:gd name="T58" fmla="*/ 0 w 394"/>
                  <a:gd name="T59" fmla="*/ 0 h 957"/>
                  <a:gd name="T60" fmla="*/ 0 w 394"/>
                  <a:gd name="T61" fmla="*/ 0 h 957"/>
                  <a:gd name="T62" fmla="*/ 0 w 394"/>
                  <a:gd name="T63" fmla="*/ 0 h 957"/>
                  <a:gd name="T64" fmla="*/ 0 w 394"/>
                  <a:gd name="T65" fmla="*/ 0 h 957"/>
                  <a:gd name="T66" fmla="*/ 0 w 394"/>
                  <a:gd name="T67" fmla="*/ 0 h 957"/>
                  <a:gd name="T68" fmla="*/ 0 w 394"/>
                  <a:gd name="T69" fmla="*/ 0 h 957"/>
                  <a:gd name="T70" fmla="*/ 0 w 394"/>
                  <a:gd name="T71" fmla="*/ 0 h 957"/>
                  <a:gd name="T72" fmla="*/ 0 w 394"/>
                  <a:gd name="T73" fmla="*/ 0 h 957"/>
                  <a:gd name="T74" fmla="*/ 0 w 394"/>
                  <a:gd name="T75" fmla="*/ 0 h 957"/>
                  <a:gd name="T76" fmla="*/ 0 w 394"/>
                  <a:gd name="T77" fmla="*/ 0 h 957"/>
                  <a:gd name="T78" fmla="*/ 0 w 394"/>
                  <a:gd name="T79" fmla="*/ 0 h 957"/>
                  <a:gd name="T80" fmla="*/ 0 w 394"/>
                  <a:gd name="T81" fmla="*/ 0 h 957"/>
                  <a:gd name="T82" fmla="*/ 0 w 394"/>
                  <a:gd name="T83" fmla="*/ 0 h 957"/>
                  <a:gd name="T84" fmla="*/ 0 w 394"/>
                  <a:gd name="T85" fmla="*/ 0 h 957"/>
                  <a:gd name="T86" fmla="*/ 0 w 394"/>
                  <a:gd name="T87" fmla="*/ 0 h 95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94"/>
                  <a:gd name="T133" fmla="*/ 0 h 957"/>
                  <a:gd name="T134" fmla="*/ 394 w 394"/>
                  <a:gd name="T135" fmla="*/ 957 h 957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94" h="957">
                    <a:moveTo>
                      <a:pt x="55" y="692"/>
                    </a:moveTo>
                    <a:lnTo>
                      <a:pt x="49" y="682"/>
                    </a:lnTo>
                    <a:lnTo>
                      <a:pt x="43" y="671"/>
                    </a:lnTo>
                    <a:lnTo>
                      <a:pt x="30" y="645"/>
                    </a:lnTo>
                    <a:lnTo>
                      <a:pt x="22" y="614"/>
                    </a:lnTo>
                    <a:lnTo>
                      <a:pt x="13" y="581"/>
                    </a:lnTo>
                    <a:lnTo>
                      <a:pt x="7" y="545"/>
                    </a:lnTo>
                    <a:lnTo>
                      <a:pt x="2" y="505"/>
                    </a:lnTo>
                    <a:lnTo>
                      <a:pt x="0" y="465"/>
                    </a:lnTo>
                    <a:lnTo>
                      <a:pt x="0" y="423"/>
                    </a:lnTo>
                    <a:lnTo>
                      <a:pt x="2" y="379"/>
                    </a:lnTo>
                    <a:lnTo>
                      <a:pt x="7" y="337"/>
                    </a:lnTo>
                    <a:lnTo>
                      <a:pt x="14" y="294"/>
                    </a:lnTo>
                    <a:lnTo>
                      <a:pt x="25" y="253"/>
                    </a:lnTo>
                    <a:lnTo>
                      <a:pt x="39" y="214"/>
                    </a:lnTo>
                    <a:lnTo>
                      <a:pt x="56" y="178"/>
                    </a:lnTo>
                    <a:lnTo>
                      <a:pt x="76" y="143"/>
                    </a:lnTo>
                    <a:lnTo>
                      <a:pt x="100" y="113"/>
                    </a:lnTo>
                    <a:lnTo>
                      <a:pt x="126" y="80"/>
                    </a:lnTo>
                    <a:lnTo>
                      <a:pt x="152" y="51"/>
                    </a:lnTo>
                    <a:lnTo>
                      <a:pt x="181" y="25"/>
                    </a:lnTo>
                    <a:lnTo>
                      <a:pt x="197" y="12"/>
                    </a:lnTo>
                    <a:lnTo>
                      <a:pt x="214" y="0"/>
                    </a:lnTo>
                    <a:lnTo>
                      <a:pt x="223" y="1"/>
                    </a:lnTo>
                    <a:lnTo>
                      <a:pt x="230" y="5"/>
                    </a:lnTo>
                    <a:lnTo>
                      <a:pt x="235" y="10"/>
                    </a:lnTo>
                    <a:lnTo>
                      <a:pt x="240" y="17"/>
                    </a:lnTo>
                    <a:lnTo>
                      <a:pt x="245" y="36"/>
                    </a:lnTo>
                    <a:lnTo>
                      <a:pt x="246" y="59"/>
                    </a:lnTo>
                    <a:lnTo>
                      <a:pt x="245" y="83"/>
                    </a:lnTo>
                    <a:lnTo>
                      <a:pt x="241" y="105"/>
                    </a:lnTo>
                    <a:lnTo>
                      <a:pt x="238" y="125"/>
                    </a:lnTo>
                    <a:lnTo>
                      <a:pt x="235" y="132"/>
                    </a:lnTo>
                    <a:lnTo>
                      <a:pt x="234" y="138"/>
                    </a:lnTo>
                    <a:lnTo>
                      <a:pt x="228" y="162"/>
                    </a:lnTo>
                    <a:lnTo>
                      <a:pt x="227" y="183"/>
                    </a:lnTo>
                    <a:lnTo>
                      <a:pt x="230" y="203"/>
                    </a:lnTo>
                    <a:lnTo>
                      <a:pt x="236" y="220"/>
                    </a:lnTo>
                    <a:lnTo>
                      <a:pt x="246" y="235"/>
                    </a:lnTo>
                    <a:lnTo>
                      <a:pt x="257" y="248"/>
                    </a:lnTo>
                    <a:lnTo>
                      <a:pt x="271" y="262"/>
                    </a:lnTo>
                    <a:lnTo>
                      <a:pt x="286" y="274"/>
                    </a:lnTo>
                    <a:lnTo>
                      <a:pt x="317" y="297"/>
                    </a:lnTo>
                    <a:lnTo>
                      <a:pt x="347" y="319"/>
                    </a:lnTo>
                    <a:lnTo>
                      <a:pt x="360" y="330"/>
                    </a:lnTo>
                    <a:lnTo>
                      <a:pt x="371" y="342"/>
                    </a:lnTo>
                    <a:lnTo>
                      <a:pt x="380" y="356"/>
                    </a:lnTo>
                    <a:lnTo>
                      <a:pt x="385" y="371"/>
                    </a:lnTo>
                    <a:lnTo>
                      <a:pt x="390" y="385"/>
                    </a:lnTo>
                    <a:lnTo>
                      <a:pt x="392" y="399"/>
                    </a:lnTo>
                    <a:lnTo>
                      <a:pt x="394" y="411"/>
                    </a:lnTo>
                    <a:lnTo>
                      <a:pt x="394" y="423"/>
                    </a:lnTo>
                    <a:lnTo>
                      <a:pt x="391" y="434"/>
                    </a:lnTo>
                    <a:lnTo>
                      <a:pt x="389" y="445"/>
                    </a:lnTo>
                    <a:lnTo>
                      <a:pt x="385" y="458"/>
                    </a:lnTo>
                    <a:lnTo>
                      <a:pt x="379" y="474"/>
                    </a:lnTo>
                    <a:lnTo>
                      <a:pt x="373" y="483"/>
                    </a:lnTo>
                    <a:lnTo>
                      <a:pt x="365" y="494"/>
                    </a:lnTo>
                    <a:lnTo>
                      <a:pt x="357" y="509"/>
                    </a:lnTo>
                    <a:lnTo>
                      <a:pt x="347" y="528"/>
                    </a:lnTo>
                    <a:lnTo>
                      <a:pt x="337" y="549"/>
                    </a:lnTo>
                    <a:lnTo>
                      <a:pt x="327" y="572"/>
                    </a:lnTo>
                    <a:lnTo>
                      <a:pt x="319" y="599"/>
                    </a:lnTo>
                    <a:lnTo>
                      <a:pt x="310" y="629"/>
                    </a:lnTo>
                    <a:lnTo>
                      <a:pt x="304" y="661"/>
                    </a:lnTo>
                    <a:lnTo>
                      <a:pt x="300" y="697"/>
                    </a:lnTo>
                    <a:lnTo>
                      <a:pt x="300" y="734"/>
                    </a:lnTo>
                    <a:lnTo>
                      <a:pt x="303" y="775"/>
                    </a:lnTo>
                    <a:lnTo>
                      <a:pt x="309" y="817"/>
                    </a:lnTo>
                    <a:lnTo>
                      <a:pt x="319" y="861"/>
                    </a:lnTo>
                    <a:lnTo>
                      <a:pt x="326" y="884"/>
                    </a:lnTo>
                    <a:lnTo>
                      <a:pt x="335" y="908"/>
                    </a:lnTo>
                    <a:lnTo>
                      <a:pt x="344" y="933"/>
                    </a:lnTo>
                    <a:lnTo>
                      <a:pt x="356" y="957"/>
                    </a:lnTo>
                    <a:lnTo>
                      <a:pt x="332" y="947"/>
                    </a:lnTo>
                    <a:lnTo>
                      <a:pt x="309" y="935"/>
                    </a:lnTo>
                    <a:lnTo>
                      <a:pt x="284" y="920"/>
                    </a:lnTo>
                    <a:lnTo>
                      <a:pt x="259" y="902"/>
                    </a:lnTo>
                    <a:lnTo>
                      <a:pt x="234" y="883"/>
                    </a:lnTo>
                    <a:lnTo>
                      <a:pt x="209" y="862"/>
                    </a:lnTo>
                    <a:lnTo>
                      <a:pt x="162" y="819"/>
                    </a:lnTo>
                    <a:lnTo>
                      <a:pt x="141" y="797"/>
                    </a:lnTo>
                    <a:lnTo>
                      <a:pt x="120" y="776"/>
                    </a:lnTo>
                    <a:lnTo>
                      <a:pt x="101" y="756"/>
                    </a:lnTo>
                    <a:lnTo>
                      <a:pt x="87" y="737"/>
                    </a:lnTo>
                    <a:lnTo>
                      <a:pt x="73" y="721"/>
                    </a:lnTo>
                    <a:lnTo>
                      <a:pt x="63" y="709"/>
                    </a:lnTo>
                    <a:lnTo>
                      <a:pt x="57" y="698"/>
                    </a:lnTo>
                    <a:lnTo>
                      <a:pt x="55" y="692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62" name="Freeform 246">
                <a:extLst>
                  <a:ext uri="{FF2B5EF4-FFF2-40B4-BE49-F238E27FC236}">
                    <a16:creationId xmlns:a16="http://schemas.microsoft.com/office/drawing/2014/main" id="{27AEA1FE-E4B8-3251-834D-3E9BF5062F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3" y="2743"/>
                <a:ext cx="33" cy="36"/>
              </a:xfrm>
              <a:custGeom>
                <a:avLst/>
                <a:gdLst>
                  <a:gd name="T0" fmla="*/ 0 w 101"/>
                  <a:gd name="T1" fmla="*/ 0 h 109"/>
                  <a:gd name="T2" fmla="*/ 0 w 101"/>
                  <a:gd name="T3" fmla="*/ 0 h 109"/>
                  <a:gd name="T4" fmla="*/ 0 w 101"/>
                  <a:gd name="T5" fmla="*/ 0 h 109"/>
                  <a:gd name="T6" fmla="*/ 0 w 101"/>
                  <a:gd name="T7" fmla="*/ 0 h 109"/>
                  <a:gd name="T8" fmla="*/ 0 w 101"/>
                  <a:gd name="T9" fmla="*/ 0 h 109"/>
                  <a:gd name="T10" fmla="*/ 0 w 101"/>
                  <a:gd name="T11" fmla="*/ 0 h 109"/>
                  <a:gd name="T12" fmla="*/ 0 w 101"/>
                  <a:gd name="T13" fmla="*/ 0 h 109"/>
                  <a:gd name="T14" fmla="*/ 0 w 101"/>
                  <a:gd name="T15" fmla="*/ 0 h 109"/>
                  <a:gd name="T16" fmla="*/ 0 w 101"/>
                  <a:gd name="T17" fmla="*/ 0 h 109"/>
                  <a:gd name="T18" fmla="*/ 0 w 101"/>
                  <a:gd name="T19" fmla="*/ 0 h 109"/>
                  <a:gd name="T20" fmla="*/ 0 w 101"/>
                  <a:gd name="T21" fmla="*/ 0 h 109"/>
                  <a:gd name="T22" fmla="*/ 0 w 101"/>
                  <a:gd name="T23" fmla="*/ 0 h 109"/>
                  <a:gd name="T24" fmla="*/ 0 w 101"/>
                  <a:gd name="T25" fmla="*/ 0 h 109"/>
                  <a:gd name="T26" fmla="*/ 0 w 101"/>
                  <a:gd name="T27" fmla="*/ 0 h 109"/>
                  <a:gd name="T28" fmla="*/ 0 w 101"/>
                  <a:gd name="T29" fmla="*/ 0 h 109"/>
                  <a:gd name="T30" fmla="*/ 0 w 101"/>
                  <a:gd name="T31" fmla="*/ 0 h 109"/>
                  <a:gd name="T32" fmla="*/ 0 w 101"/>
                  <a:gd name="T33" fmla="*/ 0 h 109"/>
                  <a:gd name="T34" fmla="*/ 0 w 101"/>
                  <a:gd name="T35" fmla="*/ 0 h 109"/>
                  <a:gd name="T36" fmla="*/ 0 w 101"/>
                  <a:gd name="T37" fmla="*/ 0 h 109"/>
                  <a:gd name="T38" fmla="*/ 0 w 101"/>
                  <a:gd name="T39" fmla="*/ 0 h 109"/>
                  <a:gd name="T40" fmla="*/ 0 w 101"/>
                  <a:gd name="T41" fmla="*/ 0 h 109"/>
                  <a:gd name="T42" fmla="*/ 0 w 101"/>
                  <a:gd name="T43" fmla="*/ 0 h 109"/>
                  <a:gd name="T44" fmla="*/ 0 w 101"/>
                  <a:gd name="T45" fmla="*/ 0 h 10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01"/>
                  <a:gd name="T70" fmla="*/ 0 h 109"/>
                  <a:gd name="T71" fmla="*/ 101 w 101"/>
                  <a:gd name="T72" fmla="*/ 109 h 109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01" h="109">
                    <a:moveTo>
                      <a:pt x="0" y="109"/>
                    </a:moveTo>
                    <a:lnTo>
                      <a:pt x="2" y="86"/>
                    </a:lnTo>
                    <a:lnTo>
                      <a:pt x="7" y="66"/>
                    </a:lnTo>
                    <a:lnTo>
                      <a:pt x="15" y="48"/>
                    </a:lnTo>
                    <a:lnTo>
                      <a:pt x="26" y="32"/>
                    </a:lnTo>
                    <a:lnTo>
                      <a:pt x="40" y="19"/>
                    </a:lnTo>
                    <a:lnTo>
                      <a:pt x="54" y="9"/>
                    </a:lnTo>
                    <a:lnTo>
                      <a:pt x="69" y="3"/>
                    </a:lnTo>
                    <a:lnTo>
                      <a:pt x="84" y="0"/>
                    </a:lnTo>
                    <a:lnTo>
                      <a:pt x="91" y="1"/>
                    </a:lnTo>
                    <a:lnTo>
                      <a:pt x="97" y="3"/>
                    </a:lnTo>
                    <a:lnTo>
                      <a:pt x="100" y="9"/>
                    </a:lnTo>
                    <a:lnTo>
                      <a:pt x="101" y="17"/>
                    </a:lnTo>
                    <a:lnTo>
                      <a:pt x="99" y="25"/>
                    </a:lnTo>
                    <a:lnTo>
                      <a:pt x="96" y="35"/>
                    </a:lnTo>
                    <a:lnTo>
                      <a:pt x="91" y="46"/>
                    </a:lnTo>
                    <a:lnTo>
                      <a:pt x="84" y="56"/>
                    </a:lnTo>
                    <a:lnTo>
                      <a:pt x="68" y="79"/>
                    </a:lnTo>
                    <a:lnTo>
                      <a:pt x="47" y="96"/>
                    </a:lnTo>
                    <a:lnTo>
                      <a:pt x="36" y="103"/>
                    </a:lnTo>
                    <a:lnTo>
                      <a:pt x="24" y="108"/>
                    </a:lnTo>
                    <a:lnTo>
                      <a:pt x="13" y="109"/>
                    </a:lnTo>
                    <a:lnTo>
                      <a:pt x="0" y="109"/>
                    </a:lnTo>
                    <a:close/>
                  </a:path>
                </a:pathLst>
              </a:custGeom>
              <a:solidFill>
                <a:srgbClr val="FF1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63" name="Freeform 247">
                <a:extLst>
                  <a:ext uri="{FF2B5EF4-FFF2-40B4-BE49-F238E27FC236}">
                    <a16:creationId xmlns:a16="http://schemas.microsoft.com/office/drawing/2014/main" id="{8E1D1ED7-6F25-DBDD-15F2-DCB397F971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1" y="2746"/>
                <a:ext cx="22" cy="25"/>
              </a:xfrm>
              <a:custGeom>
                <a:avLst/>
                <a:gdLst>
                  <a:gd name="T0" fmla="*/ 0 w 65"/>
                  <a:gd name="T1" fmla="*/ 0 h 76"/>
                  <a:gd name="T2" fmla="*/ 0 w 65"/>
                  <a:gd name="T3" fmla="*/ 0 h 76"/>
                  <a:gd name="T4" fmla="*/ 0 w 65"/>
                  <a:gd name="T5" fmla="*/ 0 h 76"/>
                  <a:gd name="T6" fmla="*/ 0 w 65"/>
                  <a:gd name="T7" fmla="*/ 0 h 76"/>
                  <a:gd name="T8" fmla="*/ 0 w 65"/>
                  <a:gd name="T9" fmla="*/ 0 h 76"/>
                  <a:gd name="T10" fmla="*/ 0 w 65"/>
                  <a:gd name="T11" fmla="*/ 0 h 76"/>
                  <a:gd name="T12" fmla="*/ 0 w 65"/>
                  <a:gd name="T13" fmla="*/ 0 h 76"/>
                  <a:gd name="T14" fmla="*/ 0 w 65"/>
                  <a:gd name="T15" fmla="*/ 0 h 76"/>
                  <a:gd name="T16" fmla="*/ 0 w 65"/>
                  <a:gd name="T17" fmla="*/ 0 h 76"/>
                  <a:gd name="T18" fmla="*/ 0 w 65"/>
                  <a:gd name="T19" fmla="*/ 0 h 76"/>
                  <a:gd name="T20" fmla="*/ 0 w 65"/>
                  <a:gd name="T21" fmla="*/ 0 h 76"/>
                  <a:gd name="T22" fmla="*/ 0 w 65"/>
                  <a:gd name="T23" fmla="*/ 0 h 76"/>
                  <a:gd name="T24" fmla="*/ 0 w 65"/>
                  <a:gd name="T25" fmla="*/ 0 h 76"/>
                  <a:gd name="T26" fmla="*/ 0 w 65"/>
                  <a:gd name="T27" fmla="*/ 0 h 76"/>
                  <a:gd name="T28" fmla="*/ 0 w 65"/>
                  <a:gd name="T29" fmla="*/ 0 h 76"/>
                  <a:gd name="T30" fmla="*/ 0 w 65"/>
                  <a:gd name="T31" fmla="*/ 0 h 76"/>
                  <a:gd name="T32" fmla="*/ 0 w 65"/>
                  <a:gd name="T33" fmla="*/ 0 h 7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65"/>
                  <a:gd name="T52" fmla="*/ 0 h 76"/>
                  <a:gd name="T53" fmla="*/ 65 w 65"/>
                  <a:gd name="T54" fmla="*/ 76 h 7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65" h="76">
                    <a:moveTo>
                      <a:pt x="0" y="76"/>
                    </a:moveTo>
                    <a:lnTo>
                      <a:pt x="1" y="66"/>
                    </a:lnTo>
                    <a:lnTo>
                      <a:pt x="6" y="55"/>
                    </a:lnTo>
                    <a:lnTo>
                      <a:pt x="15" y="42"/>
                    </a:lnTo>
                    <a:lnTo>
                      <a:pt x="25" y="30"/>
                    </a:lnTo>
                    <a:lnTo>
                      <a:pt x="36" y="19"/>
                    </a:lnTo>
                    <a:lnTo>
                      <a:pt x="47" y="9"/>
                    </a:lnTo>
                    <a:lnTo>
                      <a:pt x="57" y="3"/>
                    </a:lnTo>
                    <a:lnTo>
                      <a:pt x="65" y="0"/>
                    </a:lnTo>
                    <a:lnTo>
                      <a:pt x="63" y="11"/>
                    </a:lnTo>
                    <a:lnTo>
                      <a:pt x="58" y="22"/>
                    </a:lnTo>
                    <a:lnTo>
                      <a:pt x="52" y="35"/>
                    </a:lnTo>
                    <a:lnTo>
                      <a:pt x="43" y="47"/>
                    </a:lnTo>
                    <a:lnTo>
                      <a:pt x="33" y="58"/>
                    </a:lnTo>
                    <a:lnTo>
                      <a:pt x="22" y="67"/>
                    </a:lnTo>
                    <a:lnTo>
                      <a:pt x="11" y="73"/>
                    </a:lnTo>
                    <a:lnTo>
                      <a:pt x="0" y="76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64" name="Freeform 248">
                <a:extLst>
                  <a:ext uri="{FF2B5EF4-FFF2-40B4-BE49-F238E27FC236}">
                    <a16:creationId xmlns:a16="http://schemas.microsoft.com/office/drawing/2014/main" id="{E9EC1C6A-C660-D0D8-61EE-69B4DFB926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5" y="2664"/>
                <a:ext cx="17" cy="38"/>
              </a:xfrm>
              <a:custGeom>
                <a:avLst/>
                <a:gdLst>
                  <a:gd name="T0" fmla="*/ 0 w 53"/>
                  <a:gd name="T1" fmla="*/ 0 h 115"/>
                  <a:gd name="T2" fmla="*/ 0 w 53"/>
                  <a:gd name="T3" fmla="*/ 0 h 115"/>
                  <a:gd name="T4" fmla="*/ 0 w 53"/>
                  <a:gd name="T5" fmla="*/ 0 h 115"/>
                  <a:gd name="T6" fmla="*/ 0 w 53"/>
                  <a:gd name="T7" fmla="*/ 0 h 115"/>
                  <a:gd name="T8" fmla="*/ 0 w 53"/>
                  <a:gd name="T9" fmla="*/ 0 h 115"/>
                  <a:gd name="T10" fmla="*/ 0 w 53"/>
                  <a:gd name="T11" fmla="*/ 0 h 115"/>
                  <a:gd name="T12" fmla="*/ 0 w 53"/>
                  <a:gd name="T13" fmla="*/ 0 h 115"/>
                  <a:gd name="T14" fmla="*/ 0 w 53"/>
                  <a:gd name="T15" fmla="*/ 0 h 115"/>
                  <a:gd name="T16" fmla="*/ 0 w 53"/>
                  <a:gd name="T17" fmla="*/ 0 h 115"/>
                  <a:gd name="T18" fmla="*/ 0 w 53"/>
                  <a:gd name="T19" fmla="*/ 0 h 115"/>
                  <a:gd name="T20" fmla="*/ 0 w 53"/>
                  <a:gd name="T21" fmla="*/ 0 h 115"/>
                  <a:gd name="T22" fmla="*/ 0 w 53"/>
                  <a:gd name="T23" fmla="*/ 0 h 115"/>
                  <a:gd name="T24" fmla="*/ 0 w 53"/>
                  <a:gd name="T25" fmla="*/ 0 h 115"/>
                  <a:gd name="T26" fmla="*/ 0 w 53"/>
                  <a:gd name="T27" fmla="*/ 0 h 115"/>
                  <a:gd name="T28" fmla="*/ 0 w 53"/>
                  <a:gd name="T29" fmla="*/ 0 h 115"/>
                  <a:gd name="T30" fmla="*/ 0 w 53"/>
                  <a:gd name="T31" fmla="*/ 0 h 115"/>
                  <a:gd name="T32" fmla="*/ 0 w 53"/>
                  <a:gd name="T33" fmla="*/ 0 h 115"/>
                  <a:gd name="T34" fmla="*/ 0 w 53"/>
                  <a:gd name="T35" fmla="*/ 0 h 115"/>
                  <a:gd name="T36" fmla="*/ 0 w 53"/>
                  <a:gd name="T37" fmla="*/ 0 h 115"/>
                  <a:gd name="T38" fmla="*/ 0 w 53"/>
                  <a:gd name="T39" fmla="*/ 0 h 115"/>
                  <a:gd name="T40" fmla="*/ 0 w 53"/>
                  <a:gd name="T41" fmla="*/ 0 h 115"/>
                  <a:gd name="T42" fmla="*/ 0 w 53"/>
                  <a:gd name="T43" fmla="*/ 0 h 115"/>
                  <a:gd name="T44" fmla="*/ 0 w 53"/>
                  <a:gd name="T45" fmla="*/ 0 h 115"/>
                  <a:gd name="T46" fmla="*/ 0 w 53"/>
                  <a:gd name="T47" fmla="*/ 0 h 115"/>
                  <a:gd name="T48" fmla="*/ 0 w 53"/>
                  <a:gd name="T49" fmla="*/ 0 h 115"/>
                  <a:gd name="T50" fmla="*/ 0 w 53"/>
                  <a:gd name="T51" fmla="*/ 0 h 115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53"/>
                  <a:gd name="T79" fmla="*/ 0 h 115"/>
                  <a:gd name="T80" fmla="*/ 53 w 53"/>
                  <a:gd name="T81" fmla="*/ 115 h 115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53" h="115">
                    <a:moveTo>
                      <a:pt x="4" y="112"/>
                    </a:moveTo>
                    <a:lnTo>
                      <a:pt x="3" y="108"/>
                    </a:lnTo>
                    <a:lnTo>
                      <a:pt x="3" y="103"/>
                    </a:lnTo>
                    <a:lnTo>
                      <a:pt x="1" y="96"/>
                    </a:lnTo>
                    <a:lnTo>
                      <a:pt x="0" y="87"/>
                    </a:lnTo>
                    <a:lnTo>
                      <a:pt x="0" y="67"/>
                    </a:lnTo>
                    <a:lnTo>
                      <a:pt x="3" y="46"/>
                    </a:lnTo>
                    <a:lnTo>
                      <a:pt x="7" y="26"/>
                    </a:lnTo>
                    <a:lnTo>
                      <a:pt x="12" y="18"/>
                    </a:lnTo>
                    <a:lnTo>
                      <a:pt x="17" y="10"/>
                    </a:lnTo>
                    <a:lnTo>
                      <a:pt x="25" y="5"/>
                    </a:lnTo>
                    <a:lnTo>
                      <a:pt x="32" y="2"/>
                    </a:lnTo>
                    <a:lnTo>
                      <a:pt x="42" y="0"/>
                    </a:lnTo>
                    <a:lnTo>
                      <a:pt x="53" y="3"/>
                    </a:lnTo>
                    <a:lnTo>
                      <a:pt x="53" y="9"/>
                    </a:lnTo>
                    <a:lnTo>
                      <a:pt x="53" y="18"/>
                    </a:lnTo>
                    <a:lnTo>
                      <a:pt x="52" y="37"/>
                    </a:lnTo>
                    <a:lnTo>
                      <a:pt x="49" y="58"/>
                    </a:lnTo>
                    <a:lnTo>
                      <a:pt x="44" y="78"/>
                    </a:lnTo>
                    <a:lnTo>
                      <a:pt x="38" y="97"/>
                    </a:lnTo>
                    <a:lnTo>
                      <a:pt x="33" y="104"/>
                    </a:lnTo>
                    <a:lnTo>
                      <a:pt x="28" y="109"/>
                    </a:lnTo>
                    <a:lnTo>
                      <a:pt x="23" y="114"/>
                    </a:lnTo>
                    <a:lnTo>
                      <a:pt x="17" y="115"/>
                    </a:lnTo>
                    <a:lnTo>
                      <a:pt x="11" y="115"/>
                    </a:lnTo>
                    <a:lnTo>
                      <a:pt x="4" y="112"/>
                    </a:lnTo>
                    <a:close/>
                  </a:path>
                </a:pathLst>
              </a:custGeom>
              <a:solidFill>
                <a:srgbClr val="FF0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65" name="Freeform 249">
                <a:extLst>
                  <a:ext uri="{FF2B5EF4-FFF2-40B4-BE49-F238E27FC236}">
                    <a16:creationId xmlns:a16="http://schemas.microsoft.com/office/drawing/2014/main" id="{194B541B-E5D0-26A3-7C93-4D86B6746C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8" y="2668"/>
                <a:ext cx="10" cy="22"/>
              </a:xfrm>
              <a:custGeom>
                <a:avLst/>
                <a:gdLst>
                  <a:gd name="T0" fmla="*/ 0 w 29"/>
                  <a:gd name="T1" fmla="*/ 0 h 66"/>
                  <a:gd name="T2" fmla="*/ 0 w 29"/>
                  <a:gd name="T3" fmla="*/ 0 h 66"/>
                  <a:gd name="T4" fmla="*/ 0 w 29"/>
                  <a:gd name="T5" fmla="*/ 0 h 66"/>
                  <a:gd name="T6" fmla="*/ 0 w 29"/>
                  <a:gd name="T7" fmla="*/ 0 h 66"/>
                  <a:gd name="T8" fmla="*/ 0 w 29"/>
                  <a:gd name="T9" fmla="*/ 0 h 66"/>
                  <a:gd name="T10" fmla="*/ 0 w 29"/>
                  <a:gd name="T11" fmla="*/ 0 h 66"/>
                  <a:gd name="T12" fmla="*/ 0 w 29"/>
                  <a:gd name="T13" fmla="*/ 0 h 66"/>
                  <a:gd name="T14" fmla="*/ 0 w 29"/>
                  <a:gd name="T15" fmla="*/ 0 h 66"/>
                  <a:gd name="T16" fmla="*/ 0 w 29"/>
                  <a:gd name="T17" fmla="*/ 0 h 66"/>
                  <a:gd name="T18" fmla="*/ 0 w 29"/>
                  <a:gd name="T19" fmla="*/ 0 h 66"/>
                  <a:gd name="T20" fmla="*/ 0 w 29"/>
                  <a:gd name="T21" fmla="*/ 0 h 66"/>
                  <a:gd name="T22" fmla="*/ 0 w 29"/>
                  <a:gd name="T23" fmla="*/ 0 h 66"/>
                  <a:gd name="T24" fmla="*/ 0 w 29"/>
                  <a:gd name="T25" fmla="*/ 0 h 66"/>
                  <a:gd name="T26" fmla="*/ 0 w 29"/>
                  <a:gd name="T27" fmla="*/ 0 h 66"/>
                  <a:gd name="T28" fmla="*/ 0 w 29"/>
                  <a:gd name="T29" fmla="*/ 0 h 66"/>
                  <a:gd name="T30" fmla="*/ 0 w 29"/>
                  <a:gd name="T31" fmla="*/ 0 h 66"/>
                  <a:gd name="T32" fmla="*/ 0 w 29"/>
                  <a:gd name="T33" fmla="*/ 0 h 66"/>
                  <a:gd name="T34" fmla="*/ 0 w 29"/>
                  <a:gd name="T35" fmla="*/ 0 h 6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9"/>
                  <a:gd name="T55" fmla="*/ 0 h 66"/>
                  <a:gd name="T56" fmla="*/ 29 w 29"/>
                  <a:gd name="T57" fmla="*/ 66 h 6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9" h="66">
                    <a:moveTo>
                      <a:pt x="11" y="66"/>
                    </a:moveTo>
                    <a:lnTo>
                      <a:pt x="4" y="62"/>
                    </a:lnTo>
                    <a:lnTo>
                      <a:pt x="0" y="54"/>
                    </a:lnTo>
                    <a:lnTo>
                      <a:pt x="1" y="43"/>
                    </a:lnTo>
                    <a:lnTo>
                      <a:pt x="4" y="31"/>
                    </a:lnTo>
                    <a:lnTo>
                      <a:pt x="9" y="18"/>
                    </a:lnTo>
                    <a:lnTo>
                      <a:pt x="16" y="8"/>
                    </a:lnTo>
                    <a:lnTo>
                      <a:pt x="23" y="2"/>
                    </a:lnTo>
                    <a:lnTo>
                      <a:pt x="26" y="0"/>
                    </a:lnTo>
                    <a:lnTo>
                      <a:pt x="29" y="0"/>
                    </a:lnTo>
                    <a:lnTo>
                      <a:pt x="29" y="8"/>
                    </a:lnTo>
                    <a:lnTo>
                      <a:pt x="28" y="18"/>
                    </a:lnTo>
                    <a:lnTo>
                      <a:pt x="26" y="43"/>
                    </a:lnTo>
                    <a:lnTo>
                      <a:pt x="24" y="53"/>
                    </a:lnTo>
                    <a:lnTo>
                      <a:pt x="21" y="62"/>
                    </a:lnTo>
                    <a:lnTo>
                      <a:pt x="16" y="66"/>
                    </a:lnTo>
                    <a:lnTo>
                      <a:pt x="13" y="66"/>
                    </a:lnTo>
                    <a:lnTo>
                      <a:pt x="11" y="66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66" name="Freeform 250">
                <a:extLst>
                  <a:ext uri="{FF2B5EF4-FFF2-40B4-BE49-F238E27FC236}">
                    <a16:creationId xmlns:a16="http://schemas.microsoft.com/office/drawing/2014/main" id="{F35C6F21-D18A-04BC-6BA4-7545879949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4" y="2630"/>
                <a:ext cx="59" cy="43"/>
              </a:xfrm>
              <a:custGeom>
                <a:avLst/>
                <a:gdLst>
                  <a:gd name="T0" fmla="*/ 0 w 176"/>
                  <a:gd name="T1" fmla="*/ 0 h 131"/>
                  <a:gd name="T2" fmla="*/ 0 w 176"/>
                  <a:gd name="T3" fmla="*/ 0 h 131"/>
                  <a:gd name="T4" fmla="*/ 0 w 176"/>
                  <a:gd name="T5" fmla="*/ 0 h 131"/>
                  <a:gd name="T6" fmla="*/ 0 w 176"/>
                  <a:gd name="T7" fmla="*/ 0 h 131"/>
                  <a:gd name="T8" fmla="*/ 0 w 176"/>
                  <a:gd name="T9" fmla="*/ 0 h 131"/>
                  <a:gd name="T10" fmla="*/ 0 w 176"/>
                  <a:gd name="T11" fmla="*/ 0 h 131"/>
                  <a:gd name="T12" fmla="*/ 0 w 176"/>
                  <a:gd name="T13" fmla="*/ 0 h 131"/>
                  <a:gd name="T14" fmla="*/ 0 w 176"/>
                  <a:gd name="T15" fmla="*/ 0 h 131"/>
                  <a:gd name="T16" fmla="*/ 0 w 176"/>
                  <a:gd name="T17" fmla="*/ 0 h 131"/>
                  <a:gd name="T18" fmla="*/ 0 w 176"/>
                  <a:gd name="T19" fmla="*/ 0 h 131"/>
                  <a:gd name="T20" fmla="*/ 0 w 176"/>
                  <a:gd name="T21" fmla="*/ 0 h 131"/>
                  <a:gd name="T22" fmla="*/ 0 w 176"/>
                  <a:gd name="T23" fmla="*/ 0 h 131"/>
                  <a:gd name="T24" fmla="*/ 0 w 176"/>
                  <a:gd name="T25" fmla="*/ 0 h 131"/>
                  <a:gd name="T26" fmla="*/ 0 w 176"/>
                  <a:gd name="T27" fmla="*/ 0 h 131"/>
                  <a:gd name="T28" fmla="*/ 0 w 176"/>
                  <a:gd name="T29" fmla="*/ 0 h 131"/>
                  <a:gd name="T30" fmla="*/ 0 w 176"/>
                  <a:gd name="T31" fmla="*/ 0 h 131"/>
                  <a:gd name="T32" fmla="*/ 0 w 176"/>
                  <a:gd name="T33" fmla="*/ 0 h 131"/>
                  <a:gd name="T34" fmla="*/ 0 w 176"/>
                  <a:gd name="T35" fmla="*/ 0 h 131"/>
                  <a:gd name="T36" fmla="*/ 0 w 176"/>
                  <a:gd name="T37" fmla="*/ 0 h 131"/>
                  <a:gd name="T38" fmla="*/ 0 w 176"/>
                  <a:gd name="T39" fmla="*/ 0 h 131"/>
                  <a:gd name="T40" fmla="*/ 0 w 176"/>
                  <a:gd name="T41" fmla="*/ 0 h 131"/>
                  <a:gd name="T42" fmla="*/ 0 w 176"/>
                  <a:gd name="T43" fmla="*/ 0 h 131"/>
                  <a:gd name="T44" fmla="*/ 0 w 176"/>
                  <a:gd name="T45" fmla="*/ 0 h 131"/>
                  <a:gd name="T46" fmla="*/ 0 w 176"/>
                  <a:gd name="T47" fmla="*/ 0 h 131"/>
                  <a:gd name="T48" fmla="*/ 0 w 176"/>
                  <a:gd name="T49" fmla="*/ 0 h 131"/>
                  <a:gd name="T50" fmla="*/ 0 w 176"/>
                  <a:gd name="T51" fmla="*/ 0 h 131"/>
                  <a:gd name="T52" fmla="*/ 0 w 176"/>
                  <a:gd name="T53" fmla="*/ 0 h 131"/>
                  <a:gd name="T54" fmla="*/ 0 w 176"/>
                  <a:gd name="T55" fmla="*/ 0 h 131"/>
                  <a:gd name="T56" fmla="*/ 0 w 176"/>
                  <a:gd name="T57" fmla="*/ 0 h 131"/>
                  <a:gd name="T58" fmla="*/ 0 w 176"/>
                  <a:gd name="T59" fmla="*/ 0 h 131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176"/>
                  <a:gd name="T91" fmla="*/ 0 h 131"/>
                  <a:gd name="T92" fmla="*/ 176 w 176"/>
                  <a:gd name="T93" fmla="*/ 131 h 131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176" h="131">
                    <a:moveTo>
                      <a:pt x="12" y="131"/>
                    </a:moveTo>
                    <a:lnTo>
                      <a:pt x="5" y="123"/>
                    </a:lnTo>
                    <a:lnTo>
                      <a:pt x="0" y="115"/>
                    </a:lnTo>
                    <a:lnTo>
                      <a:pt x="0" y="106"/>
                    </a:lnTo>
                    <a:lnTo>
                      <a:pt x="4" y="96"/>
                    </a:lnTo>
                    <a:lnTo>
                      <a:pt x="9" y="86"/>
                    </a:lnTo>
                    <a:lnTo>
                      <a:pt x="17" y="76"/>
                    </a:lnTo>
                    <a:lnTo>
                      <a:pt x="28" y="67"/>
                    </a:lnTo>
                    <a:lnTo>
                      <a:pt x="39" y="57"/>
                    </a:lnTo>
                    <a:lnTo>
                      <a:pt x="65" y="38"/>
                    </a:lnTo>
                    <a:lnTo>
                      <a:pt x="90" y="22"/>
                    </a:lnTo>
                    <a:lnTo>
                      <a:pt x="101" y="15"/>
                    </a:lnTo>
                    <a:lnTo>
                      <a:pt x="111" y="10"/>
                    </a:lnTo>
                    <a:lnTo>
                      <a:pt x="118" y="6"/>
                    </a:lnTo>
                    <a:lnTo>
                      <a:pt x="124" y="4"/>
                    </a:lnTo>
                    <a:lnTo>
                      <a:pt x="140" y="0"/>
                    </a:lnTo>
                    <a:lnTo>
                      <a:pt x="157" y="0"/>
                    </a:lnTo>
                    <a:lnTo>
                      <a:pt x="165" y="2"/>
                    </a:lnTo>
                    <a:lnTo>
                      <a:pt x="171" y="6"/>
                    </a:lnTo>
                    <a:lnTo>
                      <a:pt x="174" y="12"/>
                    </a:lnTo>
                    <a:lnTo>
                      <a:pt x="176" y="21"/>
                    </a:lnTo>
                    <a:lnTo>
                      <a:pt x="163" y="41"/>
                    </a:lnTo>
                    <a:lnTo>
                      <a:pt x="147" y="60"/>
                    </a:lnTo>
                    <a:lnTo>
                      <a:pt x="128" y="79"/>
                    </a:lnTo>
                    <a:lnTo>
                      <a:pt x="106" y="95"/>
                    </a:lnTo>
                    <a:lnTo>
                      <a:pt x="82" y="110"/>
                    </a:lnTo>
                    <a:lnTo>
                      <a:pt x="59" y="121"/>
                    </a:lnTo>
                    <a:lnTo>
                      <a:pt x="36" y="128"/>
                    </a:lnTo>
                    <a:lnTo>
                      <a:pt x="23" y="130"/>
                    </a:lnTo>
                    <a:lnTo>
                      <a:pt x="12" y="131"/>
                    </a:lnTo>
                    <a:close/>
                  </a:path>
                </a:pathLst>
              </a:custGeom>
              <a:solidFill>
                <a:srgbClr val="FF1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67" name="Freeform 251">
                <a:extLst>
                  <a:ext uri="{FF2B5EF4-FFF2-40B4-BE49-F238E27FC236}">
                    <a16:creationId xmlns:a16="http://schemas.microsoft.com/office/drawing/2014/main" id="{8C3DB54D-69D7-FB5A-5503-9D46DE56D6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7" y="2632"/>
                <a:ext cx="43" cy="33"/>
              </a:xfrm>
              <a:custGeom>
                <a:avLst/>
                <a:gdLst>
                  <a:gd name="T0" fmla="*/ 0 w 130"/>
                  <a:gd name="T1" fmla="*/ 0 h 99"/>
                  <a:gd name="T2" fmla="*/ 0 w 130"/>
                  <a:gd name="T3" fmla="*/ 0 h 99"/>
                  <a:gd name="T4" fmla="*/ 0 w 130"/>
                  <a:gd name="T5" fmla="*/ 0 h 99"/>
                  <a:gd name="T6" fmla="*/ 0 w 130"/>
                  <a:gd name="T7" fmla="*/ 0 h 99"/>
                  <a:gd name="T8" fmla="*/ 0 w 130"/>
                  <a:gd name="T9" fmla="*/ 0 h 99"/>
                  <a:gd name="T10" fmla="*/ 0 w 130"/>
                  <a:gd name="T11" fmla="*/ 0 h 99"/>
                  <a:gd name="T12" fmla="*/ 0 w 130"/>
                  <a:gd name="T13" fmla="*/ 0 h 99"/>
                  <a:gd name="T14" fmla="*/ 0 w 130"/>
                  <a:gd name="T15" fmla="*/ 0 h 99"/>
                  <a:gd name="T16" fmla="*/ 0 w 130"/>
                  <a:gd name="T17" fmla="*/ 0 h 99"/>
                  <a:gd name="T18" fmla="*/ 0 w 130"/>
                  <a:gd name="T19" fmla="*/ 0 h 99"/>
                  <a:gd name="T20" fmla="*/ 0 w 130"/>
                  <a:gd name="T21" fmla="*/ 0 h 99"/>
                  <a:gd name="T22" fmla="*/ 0 w 130"/>
                  <a:gd name="T23" fmla="*/ 0 h 99"/>
                  <a:gd name="T24" fmla="*/ 0 w 130"/>
                  <a:gd name="T25" fmla="*/ 0 h 99"/>
                  <a:gd name="T26" fmla="*/ 0 w 130"/>
                  <a:gd name="T27" fmla="*/ 0 h 99"/>
                  <a:gd name="T28" fmla="*/ 0 w 130"/>
                  <a:gd name="T29" fmla="*/ 0 h 99"/>
                  <a:gd name="T30" fmla="*/ 0 w 130"/>
                  <a:gd name="T31" fmla="*/ 0 h 99"/>
                  <a:gd name="T32" fmla="*/ 0 w 130"/>
                  <a:gd name="T33" fmla="*/ 0 h 99"/>
                  <a:gd name="T34" fmla="*/ 0 w 130"/>
                  <a:gd name="T35" fmla="*/ 0 h 99"/>
                  <a:gd name="T36" fmla="*/ 0 w 130"/>
                  <a:gd name="T37" fmla="*/ 0 h 99"/>
                  <a:gd name="T38" fmla="*/ 0 w 130"/>
                  <a:gd name="T39" fmla="*/ 0 h 99"/>
                  <a:gd name="T40" fmla="*/ 0 w 130"/>
                  <a:gd name="T41" fmla="*/ 0 h 99"/>
                  <a:gd name="T42" fmla="*/ 0 w 130"/>
                  <a:gd name="T43" fmla="*/ 0 h 99"/>
                  <a:gd name="T44" fmla="*/ 0 w 130"/>
                  <a:gd name="T45" fmla="*/ 0 h 9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30"/>
                  <a:gd name="T70" fmla="*/ 0 h 99"/>
                  <a:gd name="T71" fmla="*/ 130 w 130"/>
                  <a:gd name="T72" fmla="*/ 99 h 99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30" h="99">
                    <a:moveTo>
                      <a:pt x="8" y="99"/>
                    </a:moveTo>
                    <a:lnTo>
                      <a:pt x="2" y="93"/>
                    </a:lnTo>
                    <a:lnTo>
                      <a:pt x="0" y="86"/>
                    </a:lnTo>
                    <a:lnTo>
                      <a:pt x="1" y="77"/>
                    </a:lnTo>
                    <a:lnTo>
                      <a:pt x="6" y="67"/>
                    </a:lnTo>
                    <a:lnTo>
                      <a:pt x="13" y="57"/>
                    </a:lnTo>
                    <a:lnTo>
                      <a:pt x="23" y="47"/>
                    </a:lnTo>
                    <a:lnTo>
                      <a:pt x="47" y="27"/>
                    </a:lnTo>
                    <a:lnTo>
                      <a:pt x="74" y="11"/>
                    </a:lnTo>
                    <a:lnTo>
                      <a:pt x="87" y="5"/>
                    </a:lnTo>
                    <a:lnTo>
                      <a:pt x="99" y="2"/>
                    </a:lnTo>
                    <a:lnTo>
                      <a:pt x="110" y="0"/>
                    </a:lnTo>
                    <a:lnTo>
                      <a:pt x="120" y="0"/>
                    </a:lnTo>
                    <a:lnTo>
                      <a:pt x="126" y="4"/>
                    </a:lnTo>
                    <a:lnTo>
                      <a:pt x="130" y="11"/>
                    </a:lnTo>
                    <a:lnTo>
                      <a:pt x="120" y="26"/>
                    </a:lnTo>
                    <a:lnTo>
                      <a:pt x="108" y="41"/>
                    </a:lnTo>
                    <a:lnTo>
                      <a:pt x="94" y="56"/>
                    </a:lnTo>
                    <a:lnTo>
                      <a:pt x="78" y="69"/>
                    </a:lnTo>
                    <a:lnTo>
                      <a:pt x="61" y="82"/>
                    </a:lnTo>
                    <a:lnTo>
                      <a:pt x="44" y="90"/>
                    </a:lnTo>
                    <a:lnTo>
                      <a:pt x="27" y="97"/>
                    </a:lnTo>
                    <a:lnTo>
                      <a:pt x="8" y="99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68" name="Freeform 252">
                <a:extLst>
                  <a:ext uri="{FF2B5EF4-FFF2-40B4-BE49-F238E27FC236}">
                    <a16:creationId xmlns:a16="http://schemas.microsoft.com/office/drawing/2014/main" id="{3B9EA275-B36F-BD15-7D55-8F03DA1656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99" y="2587"/>
                <a:ext cx="24" cy="57"/>
              </a:xfrm>
              <a:custGeom>
                <a:avLst/>
                <a:gdLst>
                  <a:gd name="T0" fmla="*/ 0 w 74"/>
                  <a:gd name="T1" fmla="*/ 0 h 173"/>
                  <a:gd name="T2" fmla="*/ 0 w 74"/>
                  <a:gd name="T3" fmla="*/ 0 h 173"/>
                  <a:gd name="T4" fmla="*/ 0 w 74"/>
                  <a:gd name="T5" fmla="*/ 0 h 173"/>
                  <a:gd name="T6" fmla="*/ 0 w 74"/>
                  <a:gd name="T7" fmla="*/ 0 h 173"/>
                  <a:gd name="T8" fmla="*/ 0 w 74"/>
                  <a:gd name="T9" fmla="*/ 0 h 173"/>
                  <a:gd name="T10" fmla="*/ 0 w 74"/>
                  <a:gd name="T11" fmla="*/ 0 h 173"/>
                  <a:gd name="T12" fmla="*/ 0 w 74"/>
                  <a:gd name="T13" fmla="*/ 0 h 173"/>
                  <a:gd name="T14" fmla="*/ 0 w 74"/>
                  <a:gd name="T15" fmla="*/ 0 h 173"/>
                  <a:gd name="T16" fmla="*/ 0 w 74"/>
                  <a:gd name="T17" fmla="*/ 0 h 173"/>
                  <a:gd name="T18" fmla="*/ 0 w 74"/>
                  <a:gd name="T19" fmla="*/ 0 h 173"/>
                  <a:gd name="T20" fmla="*/ 0 w 74"/>
                  <a:gd name="T21" fmla="*/ 0 h 173"/>
                  <a:gd name="T22" fmla="*/ 0 w 74"/>
                  <a:gd name="T23" fmla="*/ 0 h 173"/>
                  <a:gd name="T24" fmla="*/ 0 w 74"/>
                  <a:gd name="T25" fmla="*/ 0 h 173"/>
                  <a:gd name="T26" fmla="*/ 0 w 74"/>
                  <a:gd name="T27" fmla="*/ 0 h 173"/>
                  <a:gd name="T28" fmla="*/ 0 w 74"/>
                  <a:gd name="T29" fmla="*/ 0 h 173"/>
                  <a:gd name="T30" fmla="*/ 0 w 74"/>
                  <a:gd name="T31" fmla="*/ 0 h 173"/>
                  <a:gd name="T32" fmla="*/ 0 w 74"/>
                  <a:gd name="T33" fmla="*/ 0 h 173"/>
                  <a:gd name="T34" fmla="*/ 0 w 74"/>
                  <a:gd name="T35" fmla="*/ 0 h 173"/>
                  <a:gd name="T36" fmla="*/ 0 w 74"/>
                  <a:gd name="T37" fmla="*/ 0 h 173"/>
                  <a:gd name="T38" fmla="*/ 0 w 74"/>
                  <a:gd name="T39" fmla="*/ 0 h 173"/>
                  <a:gd name="T40" fmla="*/ 0 w 74"/>
                  <a:gd name="T41" fmla="*/ 0 h 173"/>
                  <a:gd name="T42" fmla="*/ 0 w 74"/>
                  <a:gd name="T43" fmla="*/ 0 h 173"/>
                  <a:gd name="T44" fmla="*/ 0 w 74"/>
                  <a:gd name="T45" fmla="*/ 0 h 173"/>
                  <a:gd name="T46" fmla="*/ 0 w 74"/>
                  <a:gd name="T47" fmla="*/ 0 h 173"/>
                  <a:gd name="T48" fmla="*/ 0 w 74"/>
                  <a:gd name="T49" fmla="*/ 0 h 173"/>
                  <a:gd name="T50" fmla="*/ 0 w 74"/>
                  <a:gd name="T51" fmla="*/ 0 h 173"/>
                  <a:gd name="T52" fmla="*/ 0 w 74"/>
                  <a:gd name="T53" fmla="*/ 0 h 173"/>
                  <a:gd name="T54" fmla="*/ 0 w 74"/>
                  <a:gd name="T55" fmla="*/ 0 h 173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74"/>
                  <a:gd name="T85" fmla="*/ 0 h 173"/>
                  <a:gd name="T86" fmla="*/ 74 w 74"/>
                  <a:gd name="T87" fmla="*/ 173 h 173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74" h="173">
                    <a:moveTo>
                      <a:pt x="18" y="173"/>
                    </a:moveTo>
                    <a:lnTo>
                      <a:pt x="12" y="167"/>
                    </a:lnTo>
                    <a:lnTo>
                      <a:pt x="7" y="159"/>
                    </a:lnTo>
                    <a:lnTo>
                      <a:pt x="3" y="149"/>
                    </a:lnTo>
                    <a:lnTo>
                      <a:pt x="0" y="136"/>
                    </a:lnTo>
                    <a:lnTo>
                      <a:pt x="0" y="109"/>
                    </a:lnTo>
                    <a:lnTo>
                      <a:pt x="5" y="81"/>
                    </a:lnTo>
                    <a:lnTo>
                      <a:pt x="13" y="52"/>
                    </a:lnTo>
                    <a:lnTo>
                      <a:pt x="23" y="28"/>
                    </a:lnTo>
                    <a:lnTo>
                      <a:pt x="29" y="18"/>
                    </a:lnTo>
                    <a:lnTo>
                      <a:pt x="35" y="10"/>
                    </a:lnTo>
                    <a:lnTo>
                      <a:pt x="41" y="4"/>
                    </a:lnTo>
                    <a:lnTo>
                      <a:pt x="48" y="0"/>
                    </a:lnTo>
                    <a:lnTo>
                      <a:pt x="56" y="2"/>
                    </a:lnTo>
                    <a:lnTo>
                      <a:pt x="62" y="8"/>
                    </a:lnTo>
                    <a:lnTo>
                      <a:pt x="67" y="17"/>
                    </a:lnTo>
                    <a:lnTo>
                      <a:pt x="70" y="28"/>
                    </a:lnTo>
                    <a:lnTo>
                      <a:pt x="73" y="40"/>
                    </a:lnTo>
                    <a:lnTo>
                      <a:pt x="74" y="55"/>
                    </a:lnTo>
                    <a:lnTo>
                      <a:pt x="73" y="71"/>
                    </a:lnTo>
                    <a:lnTo>
                      <a:pt x="72" y="87"/>
                    </a:lnTo>
                    <a:lnTo>
                      <a:pt x="64" y="119"/>
                    </a:lnTo>
                    <a:lnTo>
                      <a:pt x="58" y="134"/>
                    </a:lnTo>
                    <a:lnTo>
                      <a:pt x="52" y="146"/>
                    </a:lnTo>
                    <a:lnTo>
                      <a:pt x="45" y="157"/>
                    </a:lnTo>
                    <a:lnTo>
                      <a:pt x="37" y="166"/>
                    </a:lnTo>
                    <a:lnTo>
                      <a:pt x="27" y="172"/>
                    </a:lnTo>
                    <a:lnTo>
                      <a:pt x="18" y="173"/>
                    </a:lnTo>
                    <a:close/>
                  </a:path>
                </a:pathLst>
              </a:custGeom>
              <a:solidFill>
                <a:srgbClr val="FF0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69" name="Freeform 253">
                <a:extLst>
                  <a:ext uri="{FF2B5EF4-FFF2-40B4-BE49-F238E27FC236}">
                    <a16:creationId xmlns:a16="http://schemas.microsoft.com/office/drawing/2014/main" id="{948591A9-CFC4-95C7-32C4-E8B7A0AD5C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05" y="2596"/>
                <a:ext cx="14" cy="38"/>
              </a:xfrm>
              <a:custGeom>
                <a:avLst/>
                <a:gdLst>
                  <a:gd name="T0" fmla="*/ 0 w 42"/>
                  <a:gd name="T1" fmla="*/ 0 h 113"/>
                  <a:gd name="T2" fmla="*/ 0 w 42"/>
                  <a:gd name="T3" fmla="*/ 0 h 113"/>
                  <a:gd name="T4" fmla="*/ 0 w 42"/>
                  <a:gd name="T5" fmla="*/ 0 h 113"/>
                  <a:gd name="T6" fmla="*/ 0 w 42"/>
                  <a:gd name="T7" fmla="*/ 0 h 113"/>
                  <a:gd name="T8" fmla="*/ 0 w 42"/>
                  <a:gd name="T9" fmla="*/ 0 h 113"/>
                  <a:gd name="T10" fmla="*/ 0 w 42"/>
                  <a:gd name="T11" fmla="*/ 0 h 113"/>
                  <a:gd name="T12" fmla="*/ 0 w 42"/>
                  <a:gd name="T13" fmla="*/ 0 h 113"/>
                  <a:gd name="T14" fmla="*/ 0 w 42"/>
                  <a:gd name="T15" fmla="*/ 0 h 113"/>
                  <a:gd name="T16" fmla="*/ 0 w 42"/>
                  <a:gd name="T17" fmla="*/ 0 h 113"/>
                  <a:gd name="T18" fmla="*/ 0 w 42"/>
                  <a:gd name="T19" fmla="*/ 0 h 113"/>
                  <a:gd name="T20" fmla="*/ 0 w 42"/>
                  <a:gd name="T21" fmla="*/ 0 h 113"/>
                  <a:gd name="T22" fmla="*/ 0 w 42"/>
                  <a:gd name="T23" fmla="*/ 0 h 113"/>
                  <a:gd name="T24" fmla="*/ 0 w 42"/>
                  <a:gd name="T25" fmla="*/ 0 h 113"/>
                  <a:gd name="T26" fmla="*/ 0 w 42"/>
                  <a:gd name="T27" fmla="*/ 0 h 113"/>
                  <a:gd name="T28" fmla="*/ 0 w 42"/>
                  <a:gd name="T29" fmla="*/ 0 h 113"/>
                  <a:gd name="T30" fmla="*/ 0 w 42"/>
                  <a:gd name="T31" fmla="*/ 0 h 113"/>
                  <a:gd name="T32" fmla="*/ 0 w 42"/>
                  <a:gd name="T33" fmla="*/ 0 h 113"/>
                  <a:gd name="T34" fmla="*/ 0 w 42"/>
                  <a:gd name="T35" fmla="*/ 0 h 113"/>
                  <a:gd name="T36" fmla="*/ 0 w 42"/>
                  <a:gd name="T37" fmla="*/ 0 h 113"/>
                  <a:gd name="T38" fmla="*/ 0 w 42"/>
                  <a:gd name="T39" fmla="*/ 0 h 113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42"/>
                  <a:gd name="T61" fmla="*/ 0 h 113"/>
                  <a:gd name="T62" fmla="*/ 42 w 42"/>
                  <a:gd name="T63" fmla="*/ 113 h 113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42" h="113">
                    <a:moveTo>
                      <a:pt x="10" y="113"/>
                    </a:moveTo>
                    <a:lnTo>
                      <a:pt x="3" y="91"/>
                    </a:lnTo>
                    <a:lnTo>
                      <a:pt x="0" y="71"/>
                    </a:lnTo>
                    <a:lnTo>
                      <a:pt x="0" y="54"/>
                    </a:lnTo>
                    <a:lnTo>
                      <a:pt x="3" y="40"/>
                    </a:lnTo>
                    <a:lnTo>
                      <a:pt x="7" y="28"/>
                    </a:lnTo>
                    <a:lnTo>
                      <a:pt x="14" y="18"/>
                    </a:lnTo>
                    <a:lnTo>
                      <a:pt x="26" y="0"/>
                    </a:lnTo>
                    <a:lnTo>
                      <a:pt x="31" y="2"/>
                    </a:lnTo>
                    <a:lnTo>
                      <a:pt x="34" y="5"/>
                    </a:lnTo>
                    <a:lnTo>
                      <a:pt x="38" y="11"/>
                    </a:lnTo>
                    <a:lnTo>
                      <a:pt x="41" y="17"/>
                    </a:lnTo>
                    <a:lnTo>
                      <a:pt x="42" y="35"/>
                    </a:lnTo>
                    <a:lnTo>
                      <a:pt x="41" y="55"/>
                    </a:lnTo>
                    <a:lnTo>
                      <a:pt x="37" y="75"/>
                    </a:lnTo>
                    <a:lnTo>
                      <a:pt x="31" y="93"/>
                    </a:lnTo>
                    <a:lnTo>
                      <a:pt x="26" y="101"/>
                    </a:lnTo>
                    <a:lnTo>
                      <a:pt x="21" y="107"/>
                    </a:lnTo>
                    <a:lnTo>
                      <a:pt x="16" y="111"/>
                    </a:lnTo>
                    <a:lnTo>
                      <a:pt x="10" y="113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70" name="Freeform 254">
                <a:extLst>
                  <a:ext uri="{FF2B5EF4-FFF2-40B4-BE49-F238E27FC236}">
                    <a16:creationId xmlns:a16="http://schemas.microsoft.com/office/drawing/2014/main" id="{88E8D1DD-014F-5B15-20B6-1D0E9FA3E7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7" y="2645"/>
                <a:ext cx="94" cy="211"/>
              </a:xfrm>
              <a:custGeom>
                <a:avLst/>
                <a:gdLst>
                  <a:gd name="T0" fmla="*/ 0 w 282"/>
                  <a:gd name="T1" fmla="*/ 0 h 633"/>
                  <a:gd name="T2" fmla="*/ 0 w 282"/>
                  <a:gd name="T3" fmla="*/ 0 h 633"/>
                  <a:gd name="T4" fmla="*/ 0 w 282"/>
                  <a:gd name="T5" fmla="*/ 0 h 633"/>
                  <a:gd name="T6" fmla="*/ 0 w 282"/>
                  <a:gd name="T7" fmla="*/ 0 h 633"/>
                  <a:gd name="T8" fmla="*/ 0 w 282"/>
                  <a:gd name="T9" fmla="*/ 0 h 633"/>
                  <a:gd name="T10" fmla="*/ 0 w 282"/>
                  <a:gd name="T11" fmla="*/ 0 h 633"/>
                  <a:gd name="T12" fmla="*/ 0 w 282"/>
                  <a:gd name="T13" fmla="*/ 0 h 633"/>
                  <a:gd name="T14" fmla="*/ 0 w 282"/>
                  <a:gd name="T15" fmla="*/ 0 h 633"/>
                  <a:gd name="T16" fmla="*/ 0 w 282"/>
                  <a:gd name="T17" fmla="*/ 0 h 633"/>
                  <a:gd name="T18" fmla="*/ 0 w 282"/>
                  <a:gd name="T19" fmla="*/ 0 h 633"/>
                  <a:gd name="T20" fmla="*/ 0 w 282"/>
                  <a:gd name="T21" fmla="*/ 0 h 633"/>
                  <a:gd name="T22" fmla="*/ 0 w 282"/>
                  <a:gd name="T23" fmla="*/ 0 h 633"/>
                  <a:gd name="T24" fmla="*/ 0 w 282"/>
                  <a:gd name="T25" fmla="*/ 0 h 633"/>
                  <a:gd name="T26" fmla="*/ 0 w 282"/>
                  <a:gd name="T27" fmla="*/ 0 h 633"/>
                  <a:gd name="T28" fmla="*/ 0 w 282"/>
                  <a:gd name="T29" fmla="*/ 0 h 633"/>
                  <a:gd name="T30" fmla="*/ 0 w 282"/>
                  <a:gd name="T31" fmla="*/ 0 h 633"/>
                  <a:gd name="T32" fmla="*/ 0 w 282"/>
                  <a:gd name="T33" fmla="*/ 0 h 633"/>
                  <a:gd name="T34" fmla="*/ 0 w 282"/>
                  <a:gd name="T35" fmla="*/ 0 h 633"/>
                  <a:gd name="T36" fmla="*/ 0 w 282"/>
                  <a:gd name="T37" fmla="*/ 0 h 633"/>
                  <a:gd name="T38" fmla="*/ 0 w 282"/>
                  <a:gd name="T39" fmla="*/ 0 h 633"/>
                  <a:gd name="T40" fmla="*/ 0 w 282"/>
                  <a:gd name="T41" fmla="*/ 0 h 633"/>
                  <a:gd name="T42" fmla="*/ 0 w 282"/>
                  <a:gd name="T43" fmla="*/ 0 h 633"/>
                  <a:gd name="T44" fmla="*/ 0 w 282"/>
                  <a:gd name="T45" fmla="*/ 0 h 633"/>
                  <a:gd name="T46" fmla="*/ 0 w 282"/>
                  <a:gd name="T47" fmla="*/ 0 h 633"/>
                  <a:gd name="T48" fmla="*/ 0 w 282"/>
                  <a:gd name="T49" fmla="*/ 0 h 633"/>
                  <a:gd name="T50" fmla="*/ 0 w 282"/>
                  <a:gd name="T51" fmla="*/ 0 h 633"/>
                  <a:gd name="T52" fmla="*/ 0 w 282"/>
                  <a:gd name="T53" fmla="*/ 0 h 633"/>
                  <a:gd name="T54" fmla="*/ 0 w 282"/>
                  <a:gd name="T55" fmla="*/ 0 h 633"/>
                  <a:gd name="T56" fmla="*/ 0 w 282"/>
                  <a:gd name="T57" fmla="*/ 0 h 633"/>
                  <a:gd name="T58" fmla="*/ 0 w 282"/>
                  <a:gd name="T59" fmla="*/ 0 h 633"/>
                  <a:gd name="T60" fmla="*/ 0 w 282"/>
                  <a:gd name="T61" fmla="*/ 0 h 633"/>
                  <a:gd name="T62" fmla="*/ 0 w 282"/>
                  <a:gd name="T63" fmla="*/ 0 h 633"/>
                  <a:gd name="T64" fmla="*/ 0 w 282"/>
                  <a:gd name="T65" fmla="*/ 0 h 633"/>
                  <a:gd name="T66" fmla="*/ 0 w 282"/>
                  <a:gd name="T67" fmla="*/ 0 h 633"/>
                  <a:gd name="T68" fmla="*/ 0 w 282"/>
                  <a:gd name="T69" fmla="*/ 0 h 633"/>
                  <a:gd name="T70" fmla="*/ 0 w 282"/>
                  <a:gd name="T71" fmla="*/ 0 h 633"/>
                  <a:gd name="T72" fmla="*/ 0 w 282"/>
                  <a:gd name="T73" fmla="*/ 0 h 633"/>
                  <a:gd name="T74" fmla="*/ 0 w 282"/>
                  <a:gd name="T75" fmla="*/ 0 h 633"/>
                  <a:gd name="T76" fmla="*/ 0 w 282"/>
                  <a:gd name="T77" fmla="*/ 0 h 633"/>
                  <a:gd name="T78" fmla="*/ 0 w 282"/>
                  <a:gd name="T79" fmla="*/ 0 h 633"/>
                  <a:gd name="T80" fmla="*/ 0 w 282"/>
                  <a:gd name="T81" fmla="*/ 0 h 633"/>
                  <a:gd name="T82" fmla="*/ 0 w 282"/>
                  <a:gd name="T83" fmla="*/ 0 h 633"/>
                  <a:gd name="T84" fmla="*/ 0 w 282"/>
                  <a:gd name="T85" fmla="*/ 0 h 633"/>
                  <a:gd name="T86" fmla="*/ 0 w 282"/>
                  <a:gd name="T87" fmla="*/ 0 h 633"/>
                  <a:gd name="T88" fmla="*/ 0 w 282"/>
                  <a:gd name="T89" fmla="*/ 0 h 633"/>
                  <a:gd name="T90" fmla="*/ 0 w 282"/>
                  <a:gd name="T91" fmla="*/ 0 h 633"/>
                  <a:gd name="T92" fmla="*/ 0 w 282"/>
                  <a:gd name="T93" fmla="*/ 0 h 633"/>
                  <a:gd name="T94" fmla="*/ 0 w 282"/>
                  <a:gd name="T95" fmla="*/ 0 h 633"/>
                  <a:gd name="T96" fmla="*/ 0 w 282"/>
                  <a:gd name="T97" fmla="*/ 0 h 633"/>
                  <a:gd name="T98" fmla="*/ 0 w 282"/>
                  <a:gd name="T99" fmla="*/ 0 h 633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282"/>
                  <a:gd name="T151" fmla="*/ 0 h 633"/>
                  <a:gd name="T152" fmla="*/ 282 w 282"/>
                  <a:gd name="T153" fmla="*/ 633 h 633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282" h="633">
                    <a:moveTo>
                      <a:pt x="69" y="629"/>
                    </a:moveTo>
                    <a:lnTo>
                      <a:pt x="48" y="588"/>
                    </a:lnTo>
                    <a:lnTo>
                      <a:pt x="31" y="546"/>
                    </a:lnTo>
                    <a:lnTo>
                      <a:pt x="17" y="505"/>
                    </a:lnTo>
                    <a:lnTo>
                      <a:pt x="8" y="463"/>
                    </a:lnTo>
                    <a:lnTo>
                      <a:pt x="3" y="422"/>
                    </a:lnTo>
                    <a:lnTo>
                      <a:pt x="0" y="380"/>
                    </a:lnTo>
                    <a:lnTo>
                      <a:pt x="3" y="339"/>
                    </a:lnTo>
                    <a:lnTo>
                      <a:pt x="10" y="299"/>
                    </a:lnTo>
                    <a:lnTo>
                      <a:pt x="21" y="259"/>
                    </a:lnTo>
                    <a:lnTo>
                      <a:pt x="36" y="220"/>
                    </a:lnTo>
                    <a:lnTo>
                      <a:pt x="55" y="181"/>
                    </a:lnTo>
                    <a:lnTo>
                      <a:pt x="81" y="143"/>
                    </a:lnTo>
                    <a:lnTo>
                      <a:pt x="111" y="106"/>
                    </a:lnTo>
                    <a:lnTo>
                      <a:pt x="145" y="69"/>
                    </a:lnTo>
                    <a:lnTo>
                      <a:pt x="165" y="52"/>
                    </a:lnTo>
                    <a:lnTo>
                      <a:pt x="185" y="34"/>
                    </a:lnTo>
                    <a:lnTo>
                      <a:pt x="206" y="17"/>
                    </a:lnTo>
                    <a:lnTo>
                      <a:pt x="230" y="0"/>
                    </a:lnTo>
                    <a:lnTo>
                      <a:pt x="215" y="11"/>
                    </a:lnTo>
                    <a:lnTo>
                      <a:pt x="199" y="26"/>
                    </a:lnTo>
                    <a:lnTo>
                      <a:pt x="181" y="46"/>
                    </a:lnTo>
                    <a:lnTo>
                      <a:pt x="162" y="68"/>
                    </a:lnTo>
                    <a:lnTo>
                      <a:pt x="143" y="92"/>
                    </a:lnTo>
                    <a:lnTo>
                      <a:pt x="123" y="121"/>
                    </a:lnTo>
                    <a:lnTo>
                      <a:pt x="106" y="152"/>
                    </a:lnTo>
                    <a:lnTo>
                      <a:pt x="89" y="185"/>
                    </a:lnTo>
                    <a:lnTo>
                      <a:pt x="73" y="220"/>
                    </a:lnTo>
                    <a:lnTo>
                      <a:pt x="60" y="256"/>
                    </a:lnTo>
                    <a:lnTo>
                      <a:pt x="50" y="291"/>
                    </a:lnTo>
                    <a:lnTo>
                      <a:pt x="44" y="330"/>
                    </a:lnTo>
                    <a:lnTo>
                      <a:pt x="42" y="368"/>
                    </a:lnTo>
                    <a:lnTo>
                      <a:pt x="43" y="407"/>
                    </a:lnTo>
                    <a:lnTo>
                      <a:pt x="46" y="426"/>
                    </a:lnTo>
                    <a:lnTo>
                      <a:pt x="50" y="446"/>
                    </a:lnTo>
                    <a:lnTo>
                      <a:pt x="55" y="464"/>
                    </a:lnTo>
                    <a:lnTo>
                      <a:pt x="62" y="484"/>
                    </a:lnTo>
                    <a:lnTo>
                      <a:pt x="65" y="454"/>
                    </a:lnTo>
                    <a:lnTo>
                      <a:pt x="71" y="428"/>
                    </a:lnTo>
                    <a:lnTo>
                      <a:pt x="77" y="405"/>
                    </a:lnTo>
                    <a:lnTo>
                      <a:pt x="85" y="384"/>
                    </a:lnTo>
                    <a:lnTo>
                      <a:pt x="95" y="365"/>
                    </a:lnTo>
                    <a:lnTo>
                      <a:pt x="104" y="348"/>
                    </a:lnTo>
                    <a:lnTo>
                      <a:pt x="127" y="318"/>
                    </a:lnTo>
                    <a:lnTo>
                      <a:pt x="173" y="265"/>
                    </a:lnTo>
                    <a:lnTo>
                      <a:pt x="195" y="238"/>
                    </a:lnTo>
                    <a:lnTo>
                      <a:pt x="215" y="209"/>
                    </a:lnTo>
                    <a:lnTo>
                      <a:pt x="188" y="259"/>
                    </a:lnTo>
                    <a:lnTo>
                      <a:pt x="165" y="306"/>
                    </a:lnTo>
                    <a:lnTo>
                      <a:pt x="146" y="349"/>
                    </a:lnTo>
                    <a:lnTo>
                      <a:pt x="133" y="388"/>
                    </a:lnTo>
                    <a:lnTo>
                      <a:pt x="124" y="423"/>
                    </a:lnTo>
                    <a:lnTo>
                      <a:pt x="119" y="456"/>
                    </a:lnTo>
                    <a:lnTo>
                      <a:pt x="120" y="484"/>
                    </a:lnTo>
                    <a:lnTo>
                      <a:pt x="123" y="496"/>
                    </a:lnTo>
                    <a:lnTo>
                      <a:pt x="127" y="509"/>
                    </a:lnTo>
                    <a:lnTo>
                      <a:pt x="130" y="505"/>
                    </a:lnTo>
                    <a:lnTo>
                      <a:pt x="134" y="499"/>
                    </a:lnTo>
                    <a:lnTo>
                      <a:pt x="139" y="491"/>
                    </a:lnTo>
                    <a:lnTo>
                      <a:pt x="146" y="483"/>
                    </a:lnTo>
                    <a:lnTo>
                      <a:pt x="161" y="462"/>
                    </a:lnTo>
                    <a:lnTo>
                      <a:pt x="179" y="437"/>
                    </a:lnTo>
                    <a:lnTo>
                      <a:pt x="201" y="412"/>
                    </a:lnTo>
                    <a:lnTo>
                      <a:pt x="226" y="388"/>
                    </a:lnTo>
                    <a:lnTo>
                      <a:pt x="253" y="368"/>
                    </a:lnTo>
                    <a:lnTo>
                      <a:pt x="268" y="359"/>
                    </a:lnTo>
                    <a:lnTo>
                      <a:pt x="282" y="353"/>
                    </a:lnTo>
                    <a:lnTo>
                      <a:pt x="268" y="364"/>
                    </a:lnTo>
                    <a:lnTo>
                      <a:pt x="255" y="375"/>
                    </a:lnTo>
                    <a:lnTo>
                      <a:pt x="233" y="396"/>
                    </a:lnTo>
                    <a:lnTo>
                      <a:pt x="215" y="419"/>
                    </a:lnTo>
                    <a:lnTo>
                      <a:pt x="201" y="442"/>
                    </a:lnTo>
                    <a:lnTo>
                      <a:pt x="192" y="464"/>
                    </a:lnTo>
                    <a:lnTo>
                      <a:pt x="185" y="489"/>
                    </a:lnTo>
                    <a:lnTo>
                      <a:pt x="183" y="515"/>
                    </a:lnTo>
                    <a:lnTo>
                      <a:pt x="184" y="542"/>
                    </a:lnTo>
                    <a:lnTo>
                      <a:pt x="198" y="533"/>
                    </a:lnTo>
                    <a:lnTo>
                      <a:pt x="211" y="527"/>
                    </a:lnTo>
                    <a:lnTo>
                      <a:pt x="224" y="522"/>
                    </a:lnTo>
                    <a:lnTo>
                      <a:pt x="237" y="519"/>
                    </a:lnTo>
                    <a:lnTo>
                      <a:pt x="249" y="517"/>
                    </a:lnTo>
                    <a:lnTo>
                      <a:pt x="260" y="516"/>
                    </a:lnTo>
                    <a:lnTo>
                      <a:pt x="270" y="517"/>
                    </a:lnTo>
                    <a:lnTo>
                      <a:pt x="280" y="520"/>
                    </a:lnTo>
                    <a:lnTo>
                      <a:pt x="263" y="530"/>
                    </a:lnTo>
                    <a:lnTo>
                      <a:pt x="247" y="540"/>
                    </a:lnTo>
                    <a:lnTo>
                      <a:pt x="233" y="548"/>
                    </a:lnTo>
                    <a:lnTo>
                      <a:pt x="221" y="557"/>
                    </a:lnTo>
                    <a:lnTo>
                      <a:pt x="201" y="573"/>
                    </a:lnTo>
                    <a:lnTo>
                      <a:pt x="184" y="587"/>
                    </a:lnTo>
                    <a:lnTo>
                      <a:pt x="157" y="612"/>
                    </a:lnTo>
                    <a:lnTo>
                      <a:pt x="143" y="624"/>
                    </a:lnTo>
                    <a:lnTo>
                      <a:pt x="127" y="633"/>
                    </a:lnTo>
                    <a:lnTo>
                      <a:pt x="124" y="633"/>
                    </a:lnTo>
                    <a:lnTo>
                      <a:pt x="118" y="632"/>
                    </a:lnTo>
                    <a:lnTo>
                      <a:pt x="109" y="632"/>
                    </a:lnTo>
                    <a:lnTo>
                      <a:pt x="98" y="631"/>
                    </a:lnTo>
                    <a:lnTo>
                      <a:pt x="79" y="630"/>
                    </a:lnTo>
                    <a:lnTo>
                      <a:pt x="73" y="629"/>
                    </a:lnTo>
                    <a:lnTo>
                      <a:pt x="69" y="629"/>
                    </a:lnTo>
                    <a:close/>
                  </a:path>
                </a:pathLst>
              </a:custGeom>
              <a:solidFill>
                <a:srgbClr val="FF40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71" name="Freeform 255">
                <a:extLst>
                  <a:ext uri="{FF2B5EF4-FFF2-40B4-BE49-F238E27FC236}">
                    <a16:creationId xmlns:a16="http://schemas.microsoft.com/office/drawing/2014/main" id="{6269FC50-5A92-D8C6-4E89-3FA8B9B125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73" y="2618"/>
                <a:ext cx="95" cy="222"/>
              </a:xfrm>
              <a:custGeom>
                <a:avLst/>
                <a:gdLst>
                  <a:gd name="T0" fmla="*/ 0 w 285"/>
                  <a:gd name="T1" fmla="*/ 0 h 666"/>
                  <a:gd name="T2" fmla="*/ 0 w 285"/>
                  <a:gd name="T3" fmla="*/ 0 h 666"/>
                  <a:gd name="T4" fmla="*/ 0 w 285"/>
                  <a:gd name="T5" fmla="*/ 0 h 666"/>
                  <a:gd name="T6" fmla="*/ 0 w 285"/>
                  <a:gd name="T7" fmla="*/ 0 h 666"/>
                  <a:gd name="T8" fmla="*/ 0 w 285"/>
                  <a:gd name="T9" fmla="*/ 0 h 666"/>
                  <a:gd name="T10" fmla="*/ 0 w 285"/>
                  <a:gd name="T11" fmla="*/ 0 h 666"/>
                  <a:gd name="T12" fmla="*/ 0 w 285"/>
                  <a:gd name="T13" fmla="*/ 0 h 666"/>
                  <a:gd name="T14" fmla="*/ 0 w 285"/>
                  <a:gd name="T15" fmla="*/ 0 h 666"/>
                  <a:gd name="T16" fmla="*/ 0 w 285"/>
                  <a:gd name="T17" fmla="*/ 0 h 666"/>
                  <a:gd name="T18" fmla="*/ 0 w 285"/>
                  <a:gd name="T19" fmla="*/ 0 h 666"/>
                  <a:gd name="T20" fmla="*/ 0 w 285"/>
                  <a:gd name="T21" fmla="*/ 0 h 666"/>
                  <a:gd name="T22" fmla="*/ 0 w 285"/>
                  <a:gd name="T23" fmla="*/ 0 h 666"/>
                  <a:gd name="T24" fmla="*/ 0 w 285"/>
                  <a:gd name="T25" fmla="*/ 0 h 666"/>
                  <a:gd name="T26" fmla="*/ 0 w 285"/>
                  <a:gd name="T27" fmla="*/ 0 h 666"/>
                  <a:gd name="T28" fmla="*/ 0 w 285"/>
                  <a:gd name="T29" fmla="*/ 0 h 666"/>
                  <a:gd name="T30" fmla="*/ 0 w 285"/>
                  <a:gd name="T31" fmla="*/ 0 h 666"/>
                  <a:gd name="T32" fmla="*/ 0 w 285"/>
                  <a:gd name="T33" fmla="*/ 0 h 666"/>
                  <a:gd name="T34" fmla="*/ 0 w 285"/>
                  <a:gd name="T35" fmla="*/ 0 h 666"/>
                  <a:gd name="T36" fmla="*/ 0 w 285"/>
                  <a:gd name="T37" fmla="*/ 0 h 666"/>
                  <a:gd name="T38" fmla="*/ 0 w 285"/>
                  <a:gd name="T39" fmla="*/ 0 h 666"/>
                  <a:gd name="T40" fmla="*/ 0 w 285"/>
                  <a:gd name="T41" fmla="*/ 0 h 666"/>
                  <a:gd name="T42" fmla="*/ 0 w 285"/>
                  <a:gd name="T43" fmla="*/ 0 h 666"/>
                  <a:gd name="T44" fmla="*/ 0 w 285"/>
                  <a:gd name="T45" fmla="*/ 0 h 666"/>
                  <a:gd name="T46" fmla="*/ 0 w 285"/>
                  <a:gd name="T47" fmla="*/ 0 h 666"/>
                  <a:gd name="T48" fmla="*/ 0 w 285"/>
                  <a:gd name="T49" fmla="*/ 0 h 666"/>
                  <a:gd name="T50" fmla="*/ 0 w 285"/>
                  <a:gd name="T51" fmla="*/ 0 h 666"/>
                  <a:gd name="T52" fmla="*/ 0 w 285"/>
                  <a:gd name="T53" fmla="*/ 0 h 666"/>
                  <a:gd name="T54" fmla="*/ 0 w 285"/>
                  <a:gd name="T55" fmla="*/ 0 h 666"/>
                  <a:gd name="T56" fmla="*/ 0 w 285"/>
                  <a:gd name="T57" fmla="*/ 0 h 666"/>
                  <a:gd name="T58" fmla="*/ 0 w 285"/>
                  <a:gd name="T59" fmla="*/ 0 h 666"/>
                  <a:gd name="T60" fmla="*/ 0 w 285"/>
                  <a:gd name="T61" fmla="*/ 0 h 666"/>
                  <a:gd name="T62" fmla="*/ 0 w 285"/>
                  <a:gd name="T63" fmla="*/ 0 h 666"/>
                  <a:gd name="T64" fmla="*/ 0 w 285"/>
                  <a:gd name="T65" fmla="*/ 0 h 666"/>
                  <a:gd name="T66" fmla="*/ 0 w 285"/>
                  <a:gd name="T67" fmla="*/ 0 h 666"/>
                  <a:gd name="T68" fmla="*/ 0 w 285"/>
                  <a:gd name="T69" fmla="*/ 0 h 666"/>
                  <a:gd name="T70" fmla="*/ 0 w 285"/>
                  <a:gd name="T71" fmla="*/ 0 h 666"/>
                  <a:gd name="T72" fmla="*/ 0 w 285"/>
                  <a:gd name="T73" fmla="*/ 0 h 666"/>
                  <a:gd name="T74" fmla="*/ 0 w 285"/>
                  <a:gd name="T75" fmla="*/ 0 h 666"/>
                  <a:gd name="T76" fmla="*/ 0 w 285"/>
                  <a:gd name="T77" fmla="*/ 0 h 666"/>
                  <a:gd name="T78" fmla="*/ 0 w 285"/>
                  <a:gd name="T79" fmla="*/ 0 h 666"/>
                  <a:gd name="T80" fmla="*/ 0 w 285"/>
                  <a:gd name="T81" fmla="*/ 0 h 666"/>
                  <a:gd name="T82" fmla="*/ 0 w 285"/>
                  <a:gd name="T83" fmla="*/ 0 h 666"/>
                  <a:gd name="T84" fmla="*/ 0 w 285"/>
                  <a:gd name="T85" fmla="*/ 0 h 666"/>
                  <a:gd name="T86" fmla="*/ 0 w 285"/>
                  <a:gd name="T87" fmla="*/ 0 h 66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285"/>
                  <a:gd name="T133" fmla="*/ 0 h 666"/>
                  <a:gd name="T134" fmla="*/ 285 w 285"/>
                  <a:gd name="T135" fmla="*/ 666 h 66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285" h="666">
                    <a:moveTo>
                      <a:pt x="285" y="666"/>
                    </a:moveTo>
                    <a:lnTo>
                      <a:pt x="240" y="640"/>
                    </a:lnTo>
                    <a:lnTo>
                      <a:pt x="197" y="612"/>
                    </a:lnTo>
                    <a:lnTo>
                      <a:pt x="159" y="581"/>
                    </a:lnTo>
                    <a:lnTo>
                      <a:pt x="124" y="547"/>
                    </a:lnTo>
                    <a:lnTo>
                      <a:pt x="94" y="512"/>
                    </a:lnTo>
                    <a:lnTo>
                      <a:pt x="68" y="473"/>
                    </a:lnTo>
                    <a:lnTo>
                      <a:pt x="46" y="433"/>
                    </a:lnTo>
                    <a:lnTo>
                      <a:pt x="27" y="391"/>
                    </a:lnTo>
                    <a:lnTo>
                      <a:pt x="14" y="346"/>
                    </a:lnTo>
                    <a:lnTo>
                      <a:pt x="5" y="302"/>
                    </a:lnTo>
                    <a:lnTo>
                      <a:pt x="0" y="254"/>
                    </a:lnTo>
                    <a:lnTo>
                      <a:pt x="0" y="205"/>
                    </a:lnTo>
                    <a:lnTo>
                      <a:pt x="5" y="156"/>
                    </a:lnTo>
                    <a:lnTo>
                      <a:pt x="15" y="104"/>
                    </a:lnTo>
                    <a:lnTo>
                      <a:pt x="31" y="52"/>
                    </a:lnTo>
                    <a:lnTo>
                      <a:pt x="40" y="26"/>
                    </a:lnTo>
                    <a:lnTo>
                      <a:pt x="51" y="0"/>
                    </a:lnTo>
                    <a:lnTo>
                      <a:pt x="46" y="16"/>
                    </a:lnTo>
                    <a:lnTo>
                      <a:pt x="42" y="39"/>
                    </a:lnTo>
                    <a:lnTo>
                      <a:pt x="38" y="65"/>
                    </a:lnTo>
                    <a:lnTo>
                      <a:pt x="36" y="93"/>
                    </a:lnTo>
                    <a:lnTo>
                      <a:pt x="34" y="125"/>
                    </a:lnTo>
                    <a:lnTo>
                      <a:pt x="34" y="158"/>
                    </a:lnTo>
                    <a:lnTo>
                      <a:pt x="35" y="194"/>
                    </a:lnTo>
                    <a:lnTo>
                      <a:pt x="38" y="231"/>
                    </a:lnTo>
                    <a:lnTo>
                      <a:pt x="43" y="268"/>
                    </a:lnTo>
                    <a:lnTo>
                      <a:pt x="51" y="307"/>
                    </a:lnTo>
                    <a:lnTo>
                      <a:pt x="61" y="342"/>
                    </a:lnTo>
                    <a:lnTo>
                      <a:pt x="73" y="378"/>
                    </a:lnTo>
                    <a:lnTo>
                      <a:pt x="88" y="413"/>
                    </a:lnTo>
                    <a:lnTo>
                      <a:pt x="106" y="445"/>
                    </a:lnTo>
                    <a:lnTo>
                      <a:pt x="127" y="475"/>
                    </a:lnTo>
                    <a:lnTo>
                      <a:pt x="151" y="501"/>
                    </a:lnTo>
                    <a:lnTo>
                      <a:pt x="140" y="473"/>
                    </a:lnTo>
                    <a:lnTo>
                      <a:pt x="130" y="446"/>
                    </a:lnTo>
                    <a:lnTo>
                      <a:pt x="124" y="423"/>
                    </a:lnTo>
                    <a:lnTo>
                      <a:pt x="118" y="399"/>
                    </a:lnTo>
                    <a:lnTo>
                      <a:pt x="115" y="377"/>
                    </a:lnTo>
                    <a:lnTo>
                      <a:pt x="112" y="356"/>
                    </a:lnTo>
                    <a:lnTo>
                      <a:pt x="112" y="319"/>
                    </a:lnTo>
                    <a:lnTo>
                      <a:pt x="116" y="283"/>
                    </a:lnTo>
                    <a:lnTo>
                      <a:pt x="121" y="250"/>
                    </a:lnTo>
                    <a:lnTo>
                      <a:pt x="132" y="186"/>
                    </a:lnTo>
                    <a:lnTo>
                      <a:pt x="133" y="216"/>
                    </a:lnTo>
                    <a:lnTo>
                      <a:pt x="135" y="245"/>
                    </a:lnTo>
                    <a:lnTo>
                      <a:pt x="137" y="272"/>
                    </a:lnTo>
                    <a:lnTo>
                      <a:pt x="139" y="298"/>
                    </a:lnTo>
                    <a:lnTo>
                      <a:pt x="143" y="323"/>
                    </a:lnTo>
                    <a:lnTo>
                      <a:pt x="146" y="344"/>
                    </a:lnTo>
                    <a:lnTo>
                      <a:pt x="150" y="365"/>
                    </a:lnTo>
                    <a:lnTo>
                      <a:pt x="154" y="384"/>
                    </a:lnTo>
                    <a:lnTo>
                      <a:pt x="159" y="403"/>
                    </a:lnTo>
                    <a:lnTo>
                      <a:pt x="165" y="419"/>
                    </a:lnTo>
                    <a:lnTo>
                      <a:pt x="170" y="434"/>
                    </a:lnTo>
                    <a:lnTo>
                      <a:pt x="176" y="447"/>
                    </a:lnTo>
                    <a:lnTo>
                      <a:pt x="183" y="460"/>
                    </a:lnTo>
                    <a:lnTo>
                      <a:pt x="189" y="470"/>
                    </a:lnTo>
                    <a:lnTo>
                      <a:pt x="198" y="480"/>
                    </a:lnTo>
                    <a:lnTo>
                      <a:pt x="205" y="488"/>
                    </a:lnTo>
                    <a:lnTo>
                      <a:pt x="205" y="483"/>
                    </a:lnTo>
                    <a:lnTo>
                      <a:pt x="207" y="476"/>
                    </a:lnTo>
                    <a:lnTo>
                      <a:pt x="207" y="467"/>
                    </a:lnTo>
                    <a:lnTo>
                      <a:pt x="208" y="457"/>
                    </a:lnTo>
                    <a:lnTo>
                      <a:pt x="208" y="445"/>
                    </a:lnTo>
                    <a:lnTo>
                      <a:pt x="209" y="431"/>
                    </a:lnTo>
                    <a:lnTo>
                      <a:pt x="212" y="400"/>
                    </a:lnTo>
                    <a:lnTo>
                      <a:pt x="216" y="368"/>
                    </a:lnTo>
                    <a:lnTo>
                      <a:pt x="223" y="336"/>
                    </a:lnTo>
                    <a:lnTo>
                      <a:pt x="231" y="304"/>
                    </a:lnTo>
                    <a:lnTo>
                      <a:pt x="245" y="277"/>
                    </a:lnTo>
                    <a:lnTo>
                      <a:pt x="236" y="299"/>
                    </a:lnTo>
                    <a:lnTo>
                      <a:pt x="231" y="324"/>
                    </a:lnTo>
                    <a:lnTo>
                      <a:pt x="229" y="352"/>
                    </a:lnTo>
                    <a:lnTo>
                      <a:pt x="229" y="383"/>
                    </a:lnTo>
                    <a:lnTo>
                      <a:pt x="230" y="415"/>
                    </a:lnTo>
                    <a:lnTo>
                      <a:pt x="234" y="449"/>
                    </a:lnTo>
                    <a:lnTo>
                      <a:pt x="243" y="514"/>
                    </a:lnTo>
                    <a:lnTo>
                      <a:pt x="250" y="545"/>
                    </a:lnTo>
                    <a:lnTo>
                      <a:pt x="256" y="575"/>
                    </a:lnTo>
                    <a:lnTo>
                      <a:pt x="262" y="601"/>
                    </a:lnTo>
                    <a:lnTo>
                      <a:pt x="268" y="624"/>
                    </a:lnTo>
                    <a:lnTo>
                      <a:pt x="274" y="643"/>
                    </a:lnTo>
                    <a:lnTo>
                      <a:pt x="277" y="650"/>
                    </a:lnTo>
                    <a:lnTo>
                      <a:pt x="279" y="656"/>
                    </a:lnTo>
                    <a:lnTo>
                      <a:pt x="281" y="661"/>
                    </a:lnTo>
                    <a:lnTo>
                      <a:pt x="283" y="665"/>
                    </a:lnTo>
                    <a:lnTo>
                      <a:pt x="284" y="666"/>
                    </a:lnTo>
                    <a:lnTo>
                      <a:pt x="285" y="666"/>
                    </a:lnTo>
                    <a:close/>
                  </a:path>
                </a:pathLst>
              </a:custGeom>
              <a:solidFill>
                <a:srgbClr val="DE1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</p:grpSp>
        <p:sp>
          <p:nvSpPr>
            <p:cNvPr id="58443" name="Text Box 255">
              <a:extLst>
                <a:ext uri="{FF2B5EF4-FFF2-40B4-BE49-F238E27FC236}">
                  <a16:creationId xmlns:a16="http://schemas.microsoft.com/office/drawing/2014/main" id="{8CD1DC8D-D48F-DF88-A663-0CC426EF7D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0" y="842"/>
              <a:ext cx="861" cy="523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None/>
                <a:defRPr/>
              </a:pPr>
              <a:r>
                <a:rPr lang="es-ES" altLang="en-US" sz="2400" b="1" kern="0">
                  <a:solidFill>
                    <a:sysClr val="windowText" lastClr="000000"/>
                  </a:solidFill>
                  <a:latin typeface="Arial" panose="020B0604020202020204" pitchFamily="34" charset="0"/>
                </a:rPr>
                <a:t>go straight</a:t>
              </a:r>
            </a:p>
          </p:txBody>
        </p:sp>
      </p:grpSp>
      <p:grpSp>
        <p:nvGrpSpPr>
          <p:cNvPr id="16" name="Group 287">
            <a:extLst>
              <a:ext uri="{FF2B5EF4-FFF2-40B4-BE49-F238E27FC236}">
                <a16:creationId xmlns:a16="http://schemas.microsoft.com/office/drawing/2014/main" id="{3BFD897F-CC7C-469C-0900-C6A6CE510E5F}"/>
              </a:ext>
            </a:extLst>
          </p:cNvPr>
          <p:cNvGrpSpPr>
            <a:grpSpLocks/>
          </p:cNvGrpSpPr>
          <p:nvPr/>
        </p:nvGrpSpPr>
        <p:grpSpPr bwMode="auto">
          <a:xfrm>
            <a:off x="4784726" y="514351"/>
            <a:ext cx="1871663" cy="1806575"/>
            <a:chOff x="748" y="572"/>
            <a:chExt cx="1179" cy="1138"/>
          </a:xfrm>
        </p:grpSpPr>
        <p:grpSp>
          <p:nvGrpSpPr>
            <p:cNvPr id="7202" name="Group 228">
              <a:extLst>
                <a:ext uri="{FF2B5EF4-FFF2-40B4-BE49-F238E27FC236}">
                  <a16:creationId xmlns:a16="http://schemas.microsoft.com/office/drawing/2014/main" id="{0F627A16-6A54-9B2A-BB13-748EE8B26307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748" y="572"/>
              <a:ext cx="1179" cy="1138"/>
              <a:chOff x="2381" y="2523"/>
              <a:chExt cx="430" cy="415"/>
            </a:xfrm>
          </p:grpSpPr>
          <p:sp>
            <p:nvSpPr>
              <p:cNvPr id="58414" name="AutoShape 227">
                <a:extLst>
                  <a:ext uri="{FF2B5EF4-FFF2-40B4-BE49-F238E27FC236}">
                    <a16:creationId xmlns:a16="http://schemas.microsoft.com/office/drawing/2014/main" id="{FFFD1289-B276-C7D3-2433-3914606FFC8A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2381" y="2523"/>
                <a:ext cx="430" cy="4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15" name="Freeform 229">
                <a:extLst>
                  <a:ext uri="{FF2B5EF4-FFF2-40B4-BE49-F238E27FC236}">
                    <a16:creationId xmlns:a16="http://schemas.microsoft.com/office/drawing/2014/main" id="{7BB6DEC4-A1F0-D69B-05EC-64D972DF53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523"/>
                <a:ext cx="365" cy="403"/>
              </a:xfrm>
              <a:custGeom>
                <a:avLst/>
                <a:gdLst>
                  <a:gd name="T0" fmla="*/ 0 w 1096"/>
                  <a:gd name="T1" fmla="*/ 0 h 1208"/>
                  <a:gd name="T2" fmla="*/ 0 w 1096"/>
                  <a:gd name="T3" fmla="*/ 0 h 1208"/>
                  <a:gd name="T4" fmla="*/ 0 w 1096"/>
                  <a:gd name="T5" fmla="*/ 0 h 1208"/>
                  <a:gd name="T6" fmla="*/ 0 w 1096"/>
                  <a:gd name="T7" fmla="*/ 0 h 1208"/>
                  <a:gd name="T8" fmla="*/ 0 w 1096"/>
                  <a:gd name="T9" fmla="*/ 0 h 1208"/>
                  <a:gd name="T10" fmla="*/ 0 w 1096"/>
                  <a:gd name="T11" fmla="*/ 0 h 1208"/>
                  <a:gd name="T12" fmla="*/ 0 w 1096"/>
                  <a:gd name="T13" fmla="*/ 0 h 1208"/>
                  <a:gd name="T14" fmla="*/ 0 w 1096"/>
                  <a:gd name="T15" fmla="*/ 0 h 1208"/>
                  <a:gd name="T16" fmla="*/ 0 w 1096"/>
                  <a:gd name="T17" fmla="*/ 0 h 1208"/>
                  <a:gd name="T18" fmla="*/ 0 w 1096"/>
                  <a:gd name="T19" fmla="*/ 0 h 1208"/>
                  <a:gd name="T20" fmla="*/ 0 w 1096"/>
                  <a:gd name="T21" fmla="*/ 0 h 1208"/>
                  <a:gd name="T22" fmla="*/ 0 w 1096"/>
                  <a:gd name="T23" fmla="*/ 0 h 1208"/>
                  <a:gd name="T24" fmla="*/ 0 w 1096"/>
                  <a:gd name="T25" fmla="*/ 0 h 1208"/>
                  <a:gd name="T26" fmla="*/ 0 w 1096"/>
                  <a:gd name="T27" fmla="*/ 0 h 1208"/>
                  <a:gd name="T28" fmla="*/ 0 w 1096"/>
                  <a:gd name="T29" fmla="*/ 0 h 1208"/>
                  <a:gd name="T30" fmla="*/ 0 w 1096"/>
                  <a:gd name="T31" fmla="*/ 0 h 1208"/>
                  <a:gd name="T32" fmla="*/ 0 w 1096"/>
                  <a:gd name="T33" fmla="*/ 0 h 1208"/>
                  <a:gd name="T34" fmla="*/ 0 w 1096"/>
                  <a:gd name="T35" fmla="*/ 0 h 1208"/>
                  <a:gd name="T36" fmla="*/ 0 w 1096"/>
                  <a:gd name="T37" fmla="*/ 0 h 1208"/>
                  <a:gd name="T38" fmla="*/ 0 w 1096"/>
                  <a:gd name="T39" fmla="*/ 0 h 1208"/>
                  <a:gd name="T40" fmla="*/ 0 w 1096"/>
                  <a:gd name="T41" fmla="*/ 0 h 1208"/>
                  <a:gd name="T42" fmla="*/ 0 w 1096"/>
                  <a:gd name="T43" fmla="*/ 0 h 1208"/>
                  <a:gd name="T44" fmla="*/ 0 w 1096"/>
                  <a:gd name="T45" fmla="*/ 0 h 1208"/>
                  <a:gd name="T46" fmla="*/ 0 w 1096"/>
                  <a:gd name="T47" fmla="*/ 0 h 1208"/>
                  <a:gd name="T48" fmla="*/ 0 w 1096"/>
                  <a:gd name="T49" fmla="*/ 0 h 1208"/>
                  <a:gd name="T50" fmla="*/ 0 w 1096"/>
                  <a:gd name="T51" fmla="*/ 0 h 1208"/>
                  <a:gd name="T52" fmla="*/ 0 w 1096"/>
                  <a:gd name="T53" fmla="*/ 0 h 1208"/>
                  <a:gd name="T54" fmla="*/ 0 w 1096"/>
                  <a:gd name="T55" fmla="*/ 0 h 1208"/>
                  <a:gd name="T56" fmla="*/ 0 w 1096"/>
                  <a:gd name="T57" fmla="*/ 0 h 1208"/>
                  <a:gd name="T58" fmla="*/ 0 w 1096"/>
                  <a:gd name="T59" fmla="*/ 0 h 1208"/>
                  <a:gd name="T60" fmla="*/ 0 w 1096"/>
                  <a:gd name="T61" fmla="*/ 0 h 1208"/>
                  <a:gd name="T62" fmla="*/ 0 w 1096"/>
                  <a:gd name="T63" fmla="*/ 0 h 1208"/>
                  <a:gd name="T64" fmla="*/ 0 w 1096"/>
                  <a:gd name="T65" fmla="*/ 0 h 1208"/>
                  <a:gd name="T66" fmla="*/ 0 w 1096"/>
                  <a:gd name="T67" fmla="*/ 0 h 1208"/>
                  <a:gd name="T68" fmla="*/ 0 w 1096"/>
                  <a:gd name="T69" fmla="*/ 0 h 1208"/>
                  <a:gd name="T70" fmla="*/ 0 w 1096"/>
                  <a:gd name="T71" fmla="*/ 0 h 1208"/>
                  <a:gd name="T72" fmla="*/ 0 w 1096"/>
                  <a:gd name="T73" fmla="*/ 0 h 1208"/>
                  <a:gd name="T74" fmla="*/ 0 w 1096"/>
                  <a:gd name="T75" fmla="*/ 0 h 1208"/>
                  <a:gd name="T76" fmla="*/ 0 w 1096"/>
                  <a:gd name="T77" fmla="*/ 0 h 1208"/>
                  <a:gd name="T78" fmla="*/ 0 w 1096"/>
                  <a:gd name="T79" fmla="*/ 0 h 1208"/>
                  <a:gd name="T80" fmla="*/ 0 w 1096"/>
                  <a:gd name="T81" fmla="*/ 0 h 1208"/>
                  <a:gd name="T82" fmla="*/ 0 w 1096"/>
                  <a:gd name="T83" fmla="*/ 0 h 1208"/>
                  <a:gd name="T84" fmla="*/ 0 w 1096"/>
                  <a:gd name="T85" fmla="*/ 0 h 1208"/>
                  <a:gd name="T86" fmla="*/ 0 w 1096"/>
                  <a:gd name="T87" fmla="*/ 0 h 1208"/>
                  <a:gd name="T88" fmla="*/ 0 w 1096"/>
                  <a:gd name="T89" fmla="*/ 0 h 1208"/>
                  <a:gd name="T90" fmla="*/ 0 w 1096"/>
                  <a:gd name="T91" fmla="*/ 0 h 1208"/>
                  <a:gd name="T92" fmla="*/ 0 w 1096"/>
                  <a:gd name="T93" fmla="*/ 0 h 1208"/>
                  <a:gd name="T94" fmla="*/ 0 w 1096"/>
                  <a:gd name="T95" fmla="*/ 0 h 1208"/>
                  <a:gd name="T96" fmla="*/ 0 w 1096"/>
                  <a:gd name="T97" fmla="*/ 0 h 1208"/>
                  <a:gd name="T98" fmla="*/ 0 w 1096"/>
                  <a:gd name="T99" fmla="*/ 0 h 1208"/>
                  <a:gd name="T100" fmla="*/ 0 w 1096"/>
                  <a:gd name="T101" fmla="*/ 0 h 1208"/>
                  <a:gd name="T102" fmla="*/ 0 w 1096"/>
                  <a:gd name="T103" fmla="*/ 0 h 1208"/>
                  <a:gd name="T104" fmla="*/ 0 w 1096"/>
                  <a:gd name="T105" fmla="*/ 0 h 1208"/>
                  <a:gd name="T106" fmla="*/ 0 w 1096"/>
                  <a:gd name="T107" fmla="*/ 0 h 120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1096"/>
                  <a:gd name="T163" fmla="*/ 0 h 1208"/>
                  <a:gd name="T164" fmla="*/ 1096 w 1096"/>
                  <a:gd name="T165" fmla="*/ 1208 h 1208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1096" h="1208">
                    <a:moveTo>
                      <a:pt x="0" y="1051"/>
                    </a:moveTo>
                    <a:lnTo>
                      <a:pt x="0" y="1066"/>
                    </a:lnTo>
                    <a:lnTo>
                      <a:pt x="66" y="1061"/>
                    </a:lnTo>
                    <a:lnTo>
                      <a:pt x="131" y="1054"/>
                    </a:lnTo>
                    <a:lnTo>
                      <a:pt x="160" y="1050"/>
                    </a:lnTo>
                    <a:lnTo>
                      <a:pt x="187" y="1046"/>
                    </a:lnTo>
                    <a:lnTo>
                      <a:pt x="212" y="1043"/>
                    </a:lnTo>
                    <a:lnTo>
                      <a:pt x="232" y="1041"/>
                    </a:lnTo>
                    <a:lnTo>
                      <a:pt x="246" y="1046"/>
                    </a:lnTo>
                    <a:lnTo>
                      <a:pt x="260" y="1050"/>
                    </a:lnTo>
                    <a:lnTo>
                      <a:pt x="272" y="1053"/>
                    </a:lnTo>
                    <a:lnTo>
                      <a:pt x="284" y="1053"/>
                    </a:lnTo>
                    <a:lnTo>
                      <a:pt x="298" y="1051"/>
                    </a:lnTo>
                    <a:lnTo>
                      <a:pt x="310" y="1049"/>
                    </a:lnTo>
                    <a:lnTo>
                      <a:pt x="324" y="1044"/>
                    </a:lnTo>
                    <a:lnTo>
                      <a:pt x="337" y="1037"/>
                    </a:lnTo>
                    <a:lnTo>
                      <a:pt x="348" y="1038"/>
                    </a:lnTo>
                    <a:lnTo>
                      <a:pt x="357" y="1043"/>
                    </a:lnTo>
                    <a:lnTo>
                      <a:pt x="365" y="1050"/>
                    </a:lnTo>
                    <a:lnTo>
                      <a:pt x="374" y="1057"/>
                    </a:lnTo>
                    <a:lnTo>
                      <a:pt x="399" y="1070"/>
                    </a:lnTo>
                    <a:lnTo>
                      <a:pt x="424" y="1078"/>
                    </a:lnTo>
                    <a:lnTo>
                      <a:pt x="451" y="1085"/>
                    </a:lnTo>
                    <a:lnTo>
                      <a:pt x="478" y="1088"/>
                    </a:lnTo>
                    <a:lnTo>
                      <a:pt x="482" y="1096"/>
                    </a:lnTo>
                    <a:lnTo>
                      <a:pt x="489" y="1104"/>
                    </a:lnTo>
                    <a:lnTo>
                      <a:pt x="502" y="1114"/>
                    </a:lnTo>
                    <a:lnTo>
                      <a:pt x="516" y="1125"/>
                    </a:lnTo>
                    <a:lnTo>
                      <a:pt x="534" y="1138"/>
                    </a:lnTo>
                    <a:lnTo>
                      <a:pt x="553" y="1149"/>
                    </a:lnTo>
                    <a:lnTo>
                      <a:pt x="595" y="1172"/>
                    </a:lnTo>
                    <a:lnTo>
                      <a:pt x="618" y="1182"/>
                    </a:lnTo>
                    <a:lnTo>
                      <a:pt x="640" y="1192"/>
                    </a:lnTo>
                    <a:lnTo>
                      <a:pt x="662" y="1200"/>
                    </a:lnTo>
                    <a:lnTo>
                      <a:pt x="683" y="1204"/>
                    </a:lnTo>
                    <a:lnTo>
                      <a:pt x="703" y="1208"/>
                    </a:lnTo>
                    <a:lnTo>
                      <a:pt x="720" y="1208"/>
                    </a:lnTo>
                    <a:lnTo>
                      <a:pt x="735" y="1206"/>
                    </a:lnTo>
                    <a:lnTo>
                      <a:pt x="747" y="1200"/>
                    </a:lnTo>
                    <a:lnTo>
                      <a:pt x="746" y="1188"/>
                    </a:lnTo>
                    <a:lnTo>
                      <a:pt x="741" y="1176"/>
                    </a:lnTo>
                    <a:lnTo>
                      <a:pt x="734" y="1165"/>
                    </a:lnTo>
                    <a:lnTo>
                      <a:pt x="723" y="1153"/>
                    </a:lnTo>
                    <a:lnTo>
                      <a:pt x="701" y="1132"/>
                    </a:lnTo>
                    <a:lnTo>
                      <a:pt x="689" y="1124"/>
                    </a:lnTo>
                    <a:lnTo>
                      <a:pt x="682" y="1118"/>
                    </a:lnTo>
                    <a:lnTo>
                      <a:pt x="715" y="1129"/>
                    </a:lnTo>
                    <a:lnTo>
                      <a:pt x="751" y="1141"/>
                    </a:lnTo>
                    <a:lnTo>
                      <a:pt x="790" y="1153"/>
                    </a:lnTo>
                    <a:lnTo>
                      <a:pt x="811" y="1156"/>
                    </a:lnTo>
                    <a:lnTo>
                      <a:pt x="832" y="1159"/>
                    </a:lnTo>
                    <a:lnTo>
                      <a:pt x="853" y="1159"/>
                    </a:lnTo>
                    <a:lnTo>
                      <a:pt x="874" y="1158"/>
                    </a:lnTo>
                    <a:lnTo>
                      <a:pt x="896" y="1153"/>
                    </a:lnTo>
                    <a:lnTo>
                      <a:pt x="917" y="1145"/>
                    </a:lnTo>
                    <a:lnTo>
                      <a:pt x="937" y="1135"/>
                    </a:lnTo>
                    <a:lnTo>
                      <a:pt x="957" y="1122"/>
                    </a:lnTo>
                    <a:lnTo>
                      <a:pt x="978" y="1104"/>
                    </a:lnTo>
                    <a:lnTo>
                      <a:pt x="998" y="1083"/>
                    </a:lnTo>
                    <a:lnTo>
                      <a:pt x="1002" y="1071"/>
                    </a:lnTo>
                    <a:lnTo>
                      <a:pt x="1006" y="1060"/>
                    </a:lnTo>
                    <a:lnTo>
                      <a:pt x="1007" y="1050"/>
                    </a:lnTo>
                    <a:lnTo>
                      <a:pt x="1009" y="1040"/>
                    </a:lnTo>
                    <a:lnTo>
                      <a:pt x="1006" y="1020"/>
                    </a:lnTo>
                    <a:lnTo>
                      <a:pt x="1004" y="1011"/>
                    </a:lnTo>
                    <a:lnTo>
                      <a:pt x="1001" y="998"/>
                    </a:lnTo>
                    <a:lnTo>
                      <a:pt x="999" y="990"/>
                    </a:lnTo>
                    <a:lnTo>
                      <a:pt x="995" y="982"/>
                    </a:lnTo>
                    <a:lnTo>
                      <a:pt x="989" y="975"/>
                    </a:lnTo>
                    <a:lnTo>
                      <a:pt x="980" y="967"/>
                    </a:lnTo>
                    <a:lnTo>
                      <a:pt x="969" y="961"/>
                    </a:lnTo>
                    <a:lnTo>
                      <a:pt x="956" y="956"/>
                    </a:lnTo>
                    <a:lnTo>
                      <a:pt x="940" y="951"/>
                    </a:lnTo>
                    <a:lnTo>
                      <a:pt x="921" y="948"/>
                    </a:lnTo>
                    <a:lnTo>
                      <a:pt x="901" y="945"/>
                    </a:lnTo>
                    <a:lnTo>
                      <a:pt x="877" y="944"/>
                    </a:lnTo>
                    <a:lnTo>
                      <a:pt x="851" y="944"/>
                    </a:lnTo>
                    <a:lnTo>
                      <a:pt x="823" y="946"/>
                    </a:lnTo>
                    <a:lnTo>
                      <a:pt x="791" y="950"/>
                    </a:lnTo>
                    <a:lnTo>
                      <a:pt x="757" y="955"/>
                    </a:lnTo>
                    <a:lnTo>
                      <a:pt x="720" y="962"/>
                    </a:lnTo>
                    <a:lnTo>
                      <a:pt x="681" y="972"/>
                    </a:lnTo>
                    <a:lnTo>
                      <a:pt x="683" y="970"/>
                    </a:lnTo>
                    <a:lnTo>
                      <a:pt x="689" y="965"/>
                    </a:lnTo>
                    <a:lnTo>
                      <a:pt x="702" y="957"/>
                    </a:lnTo>
                    <a:lnTo>
                      <a:pt x="715" y="948"/>
                    </a:lnTo>
                    <a:lnTo>
                      <a:pt x="734" y="936"/>
                    </a:lnTo>
                    <a:lnTo>
                      <a:pt x="753" y="923"/>
                    </a:lnTo>
                    <a:lnTo>
                      <a:pt x="796" y="896"/>
                    </a:lnTo>
                    <a:lnTo>
                      <a:pt x="840" y="866"/>
                    </a:lnTo>
                    <a:lnTo>
                      <a:pt x="863" y="851"/>
                    </a:lnTo>
                    <a:lnTo>
                      <a:pt x="882" y="839"/>
                    </a:lnTo>
                    <a:lnTo>
                      <a:pt x="899" y="827"/>
                    </a:lnTo>
                    <a:lnTo>
                      <a:pt x="915" y="817"/>
                    </a:lnTo>
                    <a:lnTo>
                      <a:pt x="926" y="808"/>
                    </a:lnTo>
                    <a:lnTo>
                      <a:pt x="934" y="802"/>
                    </a:lnTo>
                    <a:lnTo>
                      <a:pt x="955" y="775"/>
                    </a:lnTo>
                    <a:lnTo>
                      <a:pt x="973" y="751"/>
                    </a:lnTo>
                    <a:lnTo>
                      <a:pt x="989" y="729"/>
                    </a:lnTo>
                    <a:lnTo>
                      <a:pt x="1001" y="705"/>
                    </a:lnTo>
                    <a:lnTo>
                      <a:pt x="1010" y="682"/>
                    </a:lnTo>
                    <a:lnTo>
                      <a:pt x="1013" y="657"/>
                    </a:lnTo>
                    <a:lnTo>
                      <a:pt x="1013" y="642"/>
                    </a:lnTo>
                    <a:lnTo>
                      <a:pt x="1012" y="628"/>
                    </a:lnTo>
                    <a:lnTo>
                      <a:pt x="1009" y="612"/>
                    </a:lnTo>
                    <a:lnTo>
                      <a:pt x="1004" y="594"/>
                    </a:lnTo>
                    <a:lnTo>
                      <a:pt x="984" y="567"/>
                    </a:lnTo>
                    <a:lnTo>
                      <a:pt x="964" y="542"/>
                    </a:lnTo>
                    <a:lnTo>
                      <a:pt x="948" y="520"/>
                    </a:lnTo>
                    <a:lnTo>
                      <a:pt x="941" y="509"/>
                    </a:lnTo>
                    <a:lnTo>
                      <a:pt x="936" y="498"/>
                    </a:lnTo>
                    <a:lnTo>
                      <a:pt x="932" y="487"/>
                    </a:lnTo>
                    <a:lnTo>
                      <a:pt x="930" y="475"/>
                    </a:lnTo>
                    <a:lnTo>
                      <a:pt x="929" y="462"/>
                    </a:lnTo>
                    <a:lnTo>
                      <a:pt x="930" y="449"/>
                    </a:lnTo>
                    <a:lnTo>
                      <a:pt x="934" y="435"/>
                    </a:lnTo>
                    <a:lnTo>
                      <a:pt x="940" y="420"/>
                    </a:lnTo>
                    <a:lnTo>
                      <a:pt x="947" y="403"/>
                    </a:lnTo>
                    <a:lnTo>
                      <a:pt x="958" y="386"/>
                    </a:lnTo>
                    <a:lnTo>
                      <a:pt x="962" y="379"/>
                    </a:lnTo>
                    <a:lnTo>
                      <a:pt x="968" y="372"/>
                    </a:lnTo>
                    <a:lnTo>
                      <a:pt x="975" y="363"/>
                    </a:lnTo>
                    <a:lnTo>
                      <a:pt x="984" y="353"/>
                    </a:lnTo>
                    <a:lnTo>
                      <a:pt x="1004" y="330"/>
                    </a:lnTo>
                    <a:lnTo>
                      <a:pt x="1026" y="305"/>
                    </a:lnTo>
                    <a:lnTo>
                      <a:pt x="1048" y="282"/>
                    </a:lnTo>
                    <a:lnTo>
                      <a:pt x="1066" y="261"/>
                    </a:lnTo>
                    <a:lnTo>
                      <a:pt x="1074" y="253"/>
                    </a:lnTo>
                    <a:lnTo>
                      <a:pt x="1080" y="246"/>
                    </a:lnTo>
                    <a:lnTo>
                      <a:pt x="1083" y="242"/>
                    </a:lnTo>
                    <a:lnTo>
                      <a:pt x="1086" y="240"/>
                    </a:lnTo>
                    <a:lnTo>
                      <a:pt x="1093" y="219"/>
                    </a:lnTo>
                    <a:lnTo>
                      <a:pt x="1096" y="209"/>
                    </a:lnTo>
                    <a:lnTo>
                      <a:pt x="1096" y="199"/>
                    </a:lnTo>
                    <a:lnTo>
                      <a:pt x="1092" y="192"/>
                    </a:lnTo>
                    <a:lnTo>
                      <a:pt x="1087" y="186"/>
                    </a:lnTo>
                    <a:lnTo>
                      <a:pt x="1077" y="182"/>
                    </a:lnTo>
                    <a:lnTo>
                      <a:pt x="1065" y="181"/>
                    </a:lnTo>
                    <a:lnTo>
                      <a:pt x="1032" y="178"/>
                    </a:lnTo>
                    <a:lnTo>
                      <a:pt x="999" y="178"/>
                    </a:lnTo>
                    <a:lnTo>
                      <a:pt x="967" y="179"/>
                    </a:lnTo>
                    <a:lnTo>
                      <a:pt x="935" y="183"/>
                    </a:lnTo>
                    <a:lnTo>
                      <a:pt x="904" y="189"/>
                    </a:lnTo>
                    <a:lnTo>
                      <a:pt x="875" y="197"/>
                    </a:lnTo>
                    <a:lnTo>
                      <a:pt x="845" y="205"/>
                    </a:lnTo>
                    <a:lnTo>
                      <a:pt x="816" y="215"/>
                    </a:lnTo>
                    <a:lnTo>
                      <a:pt x="762" y="239"/>
                    </a:lnTo>
                    <a:lnTo>
                      <a:pt x="710" y="266"/>
                    </a:lnTo>
                    <a:lnTo>
                      <a:pt x="664" y="294"/>
                    </a:lnTo>
                    <a:lnTo>
                      <a:pt x="621" y="324"/>
                    </a:lnTo>
                    <a:lnTo>
                      <a:pt x="583" y="353"/>
                    </a:lnTo>
                    <a:lnTo>
                      <a:pt x="565" y="368"/>
                    </a:lnTo>
                    <a:lnTo>
                      <a:pt x="551" y="382"/>
                    </a:lnTo>
                    <a:lnTo>
                      <a:pt x="536" y="394"/>
                    </a:lnTo>
                    <a:lnTo>
                      <a:pt x="523" y="407"/>
                    </a:lnTo>
                    <a:lnTo>
                      <a:pt x="511" y="418"/>
                    </a:lnTo>
                    <a:lnTo>
                      <a:pt x="502" y="428"/>
                    </a:lnTo>
                    <a:lnTo>
                      <a:pt x="493" y="436"/>
                    </a:lnTo>
                    <a:lnTo>
                      <a:pt x="487" y="444"/>
                    </a:lnTo>
                    <a:lnTo>
                      <a:pt x="482" y="449"/>
                    </a:lnTo>
                    <a:lnTo>
                      <a:pt x="478" y="452"/>
                    </a:lnTo>
                    <a:lnTo>
                      <a:pt x="477" y="454"/>
                    </a:lnTo>
                    <a:lnTo>
                      <a:pt x="480" y="450"/>
                    </a:lnTo>
                    <a:lnTo>
                      <a:pt x="483" y="445"/>
                    </a:lnTo>
                    <a:lnTo>
                      <a:pt x="480" y="423"/>
                    </a:lnTo>
                    <a:lnTo>
                      <a:pt x="473" y="404"/>
                    </a:lnTo>
                    <a:lnTo>
                      <a:pt x="465" y="386"/>
                    </a:lnTo>
                    <a:lnTo>
                      <a:pt x="455" y="366"/>
                    </a:lnTo>
                    <a:lnTo>
                      <a:pt x="450" y="361"/>
                    </a:lnTo>
                    <a:lnTo>
                      <a:pt x="443" y="353"/>
                    </a:lnTo>
                    <a:lnTo>
                      <a:pt x="434" y="346"/>
                    </a:lnTo>
                    <a:lnTo>
                      <a:pt x="424" y="337"/>
                    </a:lnTo>
                    <a:lnTo>
                      <a:pt x="401" y="319"/>
                    </a:lnTo>
                    <a:lnTo>
                      <a:pt x="376" y="299"/>
                    </a:lnTo>
                    <a:lnTo>
                      <a:pt x="353" y="281"/>
                    </a:lnTo>
                    <a:lnTo>
                      <a:pt x="332" y="262"/>
                    </a:lnTo>
                    <a:lnTo>
                      <a:pt x="324" y="255"/>
                    </a:lnTo>
                    <a:lnTo>
                      <a:pt x="316" y="247"/>
                    </a:lnTo>
                    <a:lnTo>
                      <a:pt x="311" y="241"/>
                    </a:lnTo>
                    <a:lnTo>
                      <a:pt x="308" y="235"/>
                    </a:lnTo>
                    <a:lnTo>
                      <a:pt x="307" y="218"/>
                    </a:lnTo>
                    <a:lnTo>
                      <a:pt x="305" y="200"/>
                    </a:lnTo>
                    <a:lnTo>
                      <a:pt x="308" y="184"/>
                    </a:lnTo>
                    <a:lnTo>
                      <a:pt x="310" y="169"/>
                    </a:lnTo>
                    <a:lnTo>
                      <a:pt x="320" y="140"/>
                    </a:lnTo>
                    <a:lnTo>
                      <a:pt x="325" y="124"/>
                    </a:lnTo>
                    <a:lnTo>
                      <a:pt x="331" y="106"/>
                    </a:lnTo>
                    <a:lnTo>
                      <a:pt x="335" y="87"/>
                    </a:lnTo>
                    <a:lnTo>
                      <a:pt x="336" y="67"/>
                    </a:lnTo>
                    <a:lnTo>
                      <a:pt x="336" y="50"/>
                    </a:lnTo>
                    <a:lnTo>
                      <a:pt x="332" y="34"/>
                    </a:lnTo>
                    <a:lnTo>
                      <a:pt x="325" y="20"/>
                    </a:lnTo>
                    <a:lnTo>
                      <a:pt x="314" y="10"/>
                    </a:lnTo>
                    <a:lnTo>
                      <a:pt x="299" y="3"/>
                    </a:lnTo>
                    <a:lnTo>
                      <a:pt x="289" y="1"/>
                    </a:lnTo>
                    <a:lnTo>
                      <a:pt x="278" y="0"/>
                    </a:lnTo>
                    <a:lnTo>
                      <a:pt x="255" y="13"/>
                    </a:lnTo>
                    <a:lnTo>
                      <a:pt x="234" y="26"/>
                    </a:lnTo>
                    <a:lnTo>
                      <a:pt x="213" y="40"/>
                    </a:lnTo>
                    <a:lnTo>
                      <a:pt x="195" y="55"/>
                    </a:lnTo>
                    <a:lnTo>
                      <a:pt x="178" y="69"/>
                    </a:lnTo>
                    <a:lnTo>
                      <a:pt x="162" y="85"/>
                    </a:lnTo>
                    <a:lnTo>
                      <a:pt x="132" y="120"/>
                    </a:lnTo>
                    <a:lnTo>
                      <a:pt x="108" y="157"/>
                    </a:lnTo>
                    <a:lnTo>
                      <a:pt x="88" y="197"/>
                    </a:lnTo>
                    <a:lnTo>
                      <a:pt x="73" y="237"/>
                    </a:lnTo>
                    <a:lnTo>
                      <a:pt x="61" y="279"/>
                    </a:lnTo>
                    <a:lnTo>
                      <a:pt x="52" y="321"/>
                    </a:lnTo>
                    <a:lnTo>
                      <a:pt x="46" y="366"/>
                    </a:lnTo>
                    <a:lnTo>
                      <a:pt x="44" y="409"/>
                    </a:lnTo>
                    <a:lnTo>
                      <a:pt x="44" y="452"/>
                    </a:lnTo>
                    <a:lnTo>
                      <a:pt x="45" y="496"/>
                    </a:lnTo>
                    <a:lnTo>
                      <a:pt x="49" y="538"/>
                    </a:lnTo>
                    <a:lnTo>
                      <a:pt x="55" y="578"/>
                    </a:lnTo>
                    <a:lnTo>
                      <a:pt x="61" y="617"/>
                    </a:lnTo>
                    <a:lnTo>
                      <a:pt x="65" y="635"/>
                    </a:lnTo>
                    <a:lnTo>
                      <a:pt x="71" y="656"/>
                    </a:lnTo>
                    <a:lnTo>
                      <a:pt x="78" y="677"/>
                    </a:lnTo>
                    <a:lnTo>
                      <a:pt x="88" y="699"/>
                    </a:lnTo>
                    <a:lnTo>
                      <a:pt x="99" y="723"/>
                    </a:lnTo>
                    <a:lnTo>
                      <a:pt x="111" y="747"/>
                    </a:lnTo>
                    <a:lnTo>
                      <a:pt x="126" y="772"/>
                    </a:lnTo>
                    <a:lnTo>
                      <a:pt x="142" y="797"/>
                    </a:lnTo>
                    <a:lnTo>
                      <a:pt x="159" y="820"/>
                    </a:lnTo>
                    <a:lnTo>
                      <a:pt x="179" y="845"/>
                    </a:lnTo>
                    <a:lnTo>
                      <a:pt x="200" y="870"/>
                    </a:lnTo>
                    <a:lnTo>
                      <a:pt x="223" y="892"/>
                    </a:lnTo>
                    <a:lnTo>
                      <a:pt x="246" y="915"/>
                    </a:lnTo>
                    <a:lnTo>
                      <a:pt x="272" y="936"/>
                    </a:lnTo>
                    <a:lnTo>
                      <a:pt x="300" y="956"/>
                    </a:lnTo>
                    <a:lnTo>
                      <a:pt x="329" y="975"/>
                    </a:lnTo>
                    <a:lnTo>
                      <a:pt x="329" y="978"/>
                    </a:lnTo>
                    <a:lnTo>
                      <a:pt x="326" y="980"/>
                    </a:lnTo>
                    <a:lnTo>
                      <a:pt x="318" y="981"/>
                    </a:lnTo>
                    <a:lnTo>
                      <a:pt x="305" y="980"/>
                    </a:lnTo>
                    <a:lnTo>
                      <a:pt x="291" y="977"/>
                    </a:lnTo>
                    <a:lnTo>
                      <a:pt x="276" y="976"/>
                    </a:lnTo>
                    <a:lnTo>
                      <a:pt x="261" y="977"/>
                    </a:lnTo>
                    <a:lnTo>
                      <a:pt x="250" y="982"/>
                    </a:lnTo>
                    <a:lnTo>
                      <a:pt x="245" y="987"/>
                    </a:lnTo>
                    <a:lnTo>
                      <a:pt x="241" y="992"/>
                    </a:lnTo>
                    <a:lnTo>
                      <a:pt x="233" y="991"/>
                    </a:lnTo>
                    <a:lnTo>
                      <a:pt x="222" y="990"/>
                    </a:lnTo>
                    <a:lnTo>
                      <a:pt x="197" y="985"/>
                    </a:lnTo>
                    <a:lnTo>
                      <a:pt x="168" y="977"/>
                    </a:lnTo>
                    <a:lnTo>
                      <a:pt x="136" y="969"/>
                    </a:lnTo>
                    <a:lnTo>
                      <a:pt x="102" y="957"/>
                    </a:lnTo>
                    <a:lnTo>
                      <a:pt x="67" y="944"/>
                    </a:lnTo>
                    <a:lnTo>
                      <a:pt x="33" y="929"/>
                    </a:lnTo>
                    <a:lnTo>
                      <a:pt x="0" y="913"/>
                    </a:lnTo>
                    <a:lnTo>
                      <a:pt x="0" y="920"/>
                    </a:lnTo>
                    <a:lnTo>
                      <a:pt x="63" y="951"/>
                    </a:lnTo>
                    <a:lnTo>
                      <a:pt x="97" y="965"/>
                    </a:lnTo>
                    <a:lnTo>
                      <a:pt x="129" y="977"/>
                    </a:lnTo>
                    <a:lnTo>
                      <a:pt x="159" y="987"/>
                    </a:lnTo>
                    <a:lnTo>
                      <a:pt x="187" y="996"/>
                    </a:lnTo>
                    <a:lnTo>
                      <a:pt x="212" y="1002"/>
                    </a:lnTo>
                    <a:lnTo>
                      <a:pt x="232" y="1006"/>
                    </a:lnTo>
                    <a:lnTo>
                      <a:pt x="230" y="1011"/>
                    </a:lnTo>
                    <a:lnTo>
                      <a:pt x="229" y="1014"/>
                    </a:lnTo>
                    <a:lnTo>
                      <a:pt x="227" y="1019"/>
                    </a:lnTo>
                    <a:lnTo>
                      <a:pt x="219" y="1020"/>
                    </a:lnTo>
                    <a:lnTo>
                      <a:pt x="211" y="1023"/>
                    </a:lnTo>
                    <a:lnTo>
                      <a:pt x="189" y="1027"/>
                    </a:lnTo>
                    <a:lnTo>
                      <a:pt x="163" y="1030"/>
                    </a:lnTo>
                    <a:lnTo>
                      <a:pt x="133" y="1035"/>
                    </a:lnTo>
                    <a:lnTo>
                      <a:pt x="102" y="1040"/>
                    </a:lnTo>
                    <a:lnTo>
                      <a:pt x="68" y="1045"/>
                    </a:lnTo>
                    <a:lnTo>
                      <a:pt x="0" y="105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16" name="Freeform 230">
                <a:extLst>
                  <a:ext uri="{FF2B5EF4-FFF2-40B4-BE49-F238E27FC236}">
                    <a16:creationId xmlns:a16="http://schemas.microsoft.com/office/drawing/2014/main" id="{88035FCF-8D51-FB06-935D-209E7AF130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840"/>
                <a:ext cx="21" cy="29"/>
              </a:xfrm>
              <a:custGeom>
                <a:avLst/>
                <a:gdLst>
                  <a:gd name="T0" fmla="*/ 0 w 63"/>
                  <a:gd name="T1" fmla="*/ 0 h 86"/>
                  <a:gd name="T2" fmla="*/ 0 w 63"/>
                  <a:gd name="T3" fmla="*/ 0 h 86"/>
                  <a:gd name="T4" fmla="*/ 0 w 63"/>
                  <a:gd name="T5" fmla="*/ 0 h 86"/>
                  <a:gd name="T6" fmla="*/ 0 w 63"/>
                  <a:gd name="T7" fmla="*/ 0 h 86"/>
                  <a:gd name="T8" fmla="*/ 0 w 63"/>
                  <a:gd name="T9" fmla="*/ 0 h 86"/>
                  <a:gd name="T10" fmla="*/ 0 w 63"/>
                  <a:gd name="T11" fmla="*/ 0 h 86"/>
                  <a:gd name="T12" fmla="*/ 0 w 63"/>
                  <a:gd name="T13" fmla="*/ 0 h 86"/>
                  <a:gd name="T14" fmla="*/ 0 w 63"/>
                  <a:gd name="T15" fmla="*/ 0 h 86"/>
                  <a:gd name="T16" fmla="*/ 0 w 63"/>
                  <a:gd name="T17" fmla="*/ 0 h 86"/>
                  <a:gd name="T18" fmla="*/ 0 w 63"/>
                  <a:gd name="T19" fmla="*/ 0 h 86"/>
                  <a:gd name="T20" fmla="*/ 0 w 63"/>
                  <a:gd name="T21" fmla="*/ 0 h 86"/>
                  <a:gd name="T22" fmla="*/ 0 w 63"/>
                  <a:gd name="T23" fmla="*/ 0 h 86"/>
                  <a:gd name="T24" fmla="*/ 0 w 63"/>
                  <a:gd name="T25" fmla="*/ 0 h 86"/>
                  <a:gd name="T26" fmla="*/ 0 w 63"/>
                  <a:gd name="T27" fmla="*/ 0 h 86"/>
                  <a:gd name="T28" fmla="*/ 0 w 63"/>
                  <a:gd name="T29" fmla="*/ 0 h 86"/>
                  <a:gd name="T30" fmla="*/ 0 w 63"/>
                  <a:gd name="T31" fmla="*/ 0 h 86"/>
                  <a:gd name="T32" fmla="*/ 0 w 63"/>
                  <a:gd name="T33" fmla="*/ 0 h 86"/>
                  <a:gd name="T34" fmla="*/ 0 w 63"/>
                  <a:gd name="T35" fmla="*/ 0 h 86"/>
                  <a:gd name="T36" fmla="*/ 0 w 63"/>
                  <a:gd name="T37" fmla="*/ 0 h 86"/>
                  <a:gd name="T38" fmla="*/ 0 w 63"/>
                  <a:gd name="T39" fmla="*/ 0 h 86"/>
                  <a:gd name="T40" fmla="*/ 0 w 63"/>
                  <a:gd name="T41" fmla="*/ 0 h 86"/>
                  <a:gd name="T42" fmla="*/ 0 w 63"/>
                  <a:gd name="T43" fmla="*/ 0 h 86"/>
                  <a:gd name="T44" fmla="*/ 0 w 63"/>
                  <a:gd name="T45" fmla="*/ 0 h 86"/>
                  <a:gd name="T46" fmla="*/ 0 w 63"/>
                  <a:gd name="T47" fmla="*/ 0 h 86"/>
                  <a:gd name="T48" fmla="*/ 0 w 63"/>
                  <a:gd name="T49" fmla="*/ 0 h 86"/>
                  <a:gd name="T50" fmla="*/ 0 w 63"/>
                  <a:gd name="T51" fmla="*/ 0 h 86"/>
                  <a:gd name="T52" fmla="*/ 0 w 63"/>
                  <a:gd name="T53" fmla="*/ 0 h 86"/>
                  <a:gd name="T54" fmla="*/ 0 w 63"/>
                  <a:gd name="T55" fmla="*/ 0 h 86"/>
                  <a:gd name="T56" fmla="*/ 0 w 63"/>
                  <a:gd name="T57" fmla="*/ 0 h 86"/>
                  <a:gd name="T58" fmla="*/ 0 w 63"/>
                  <a:gd name="T59" fmla="*/ 0 h 8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3"/>
                  <a:gd name="T91" fmla="*/ 0 h 86"/>
                  <a:gd name="T92" fmla="*/ 63 w 63"/>
                  <a:gd name="T93" fmla="*/ 86 h 8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3" h="86">
                    <a:moveTo>
                      <a:pt x="0" y="67"/>
                    </a:moveTo>
                    <a:lnTo>
                      <a:pt x="0" y="86"/>
                    </a:lnTo>
                    <a:lnTo>
                      <a:pt x="23" y="81"/>
                    </a:lnTo>
                    <a:lnTo>
                      <a:pt x="41" y="73"/>
                    </a:lnTo>
                    <a:lnTo>
                      <a:pt x="50" y="68"/>
                    </a:lnTo>
                    <a:lnTo>
                      <a:pt x="56" y="63"/>
                    </a:lnTo>
                    <a:lnTo>
                      <a:pt x="60" y="58"/>
                    </a:lnTo>
                    <a:lnTo>
                      <a:pt x="62" y="52"/>
                    </a:lnTo>
                    <a:lnTo>
                      <a:pt x="63" y="42"/>
                    </a:lnTo>
                    <a:lnTo>
                      <a:pt x="61" y="34"/>
                    </a:lnTo>
                    <a:lnTo>
                      <a:pt x="56" y="26"/>
                    </a:lnTo>
                    <a:lnTo>
                      <a:pt x="49" y="19"/>
                    </a:lnTo>
                    <a:lnTo>
                      <a:pt x="39" y="13"/>
                    </a:lnTo>
                    <a:lnTo>
                      <a:pt x="27" y="8"/>
                    </a:lnTo>
                    <a:lnTo>
                      <a:pt x="14" y="4"/>
                    </a:lnTo>
                    <a:lnTo>
                      <a:pt x="0" y="0"/>
                    </a:lnTo>
                    <a:lnTo>
                      <a:pt x="0" y="13"/>
                    </a:lnTo>
                    <a:lnTo>
                      <a:pt x="17" y="19"/>
                    </a:lnTo>
                    <a:lnTo>
                      <a:pt x="30" y="25"/>
                    </a:lnTo>
                    <a:lnTo>
                      <a:pt x="40" y="32"/>
                    </a:lnTo>
                    <a:lnTo>
                      <a:pt x="45" y="40"/>
                    </a:lnTo>
                    <a:lnTo>
                      <a:pt x="46" y="44"/>
                    </a:lnTo>
                    <a:lnTo>
                      <a:pt x="45" y="47"/>
                    </a:lnTo>
                    <a:lnTo>
                      <a:pt x="44" y="50"/>
                    </a:lnTo>
                    <a:lnTo>
                      <a:pt x="40" y="53"/>
                    </a:lnTo>
                    <a:lnTo>
                      <a:pt x="35" y="57"/>
                    </a:lnTo>
                    <a:lnTo>
                      <a:pt x="28" y="60"/>
                    </a:lnTo>
                    <a:lnTo>
                      <a:pt x="19" y="63"/>
                    </a:lnTo>
                    <a:lnTo>
                      <a:pt x="8" y="66"/>
                    </a:lnTo>
                    <a:lnTo>
                      <a:pt x="0" y="6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17" name="Freeform 231">
                <a:extLst>
                  <a:ext uri="{FF2B5EF4-FFF2-40B4-BE49-F238E27FC236}">
                    <a16:creationId xmlns:a16="http://schemas.microsoft.com/office/drawing/2014/main" id="{5F7DAA47-162C-92F2-F3D2-B7CB059923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852"/>
                <a:ext cx="1" cy="4"/>
              </a:xfrm>
              <a:custGeom>
                <a:avLst/>
                <a:gdLst>
                  <a:gd name="T0" fmla="*/ 0 w 2"/>
                  <a:gd name="T1" fmla="*/ 0 h 11"/>
                  <a:gd name="T2" fmla="*/ 0 w 2"/>
                  <a:gd name="T3" fmla="*/ 0 h 11"/>
                  <a:gd name="T4" fmla="*/ 1 w 2"/>
                  <a:gd name="T5" fmla="*/ 0 h 11"/>
                  <a:gd name="T6" fmla="*/ 1 w 2"/>
                  <a:gd name="T7" fmla="*/ 0 h 11"/>
                  <a:gd name="T8" fmla="*/ 1 w 2"/>
                  <a:gd name="T9" fmla="*/ 0 h 11"/>
                  <a:gd name="T10" fmla="*/ 0 w 2"/>
                  <a:gd name="T11" fmla="*/ 0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"/>
                  <a:gd name="T19" fmla="*/ 0 h 11"/>
                  <a:gd name="T20" fmla="*/ 2 w 2"/>
                  <a:gd name="T21" fmla="*/ 11 h 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" h="11">
                    <a:moveTo>
                      <a:pt x="0" y="0"/>
                    </a:moveTo>
                    <a:lnTo>
                      <a:pt x="0" y="11"/>
                    </a:lnTo>
                    <a:lnTo>
                      <a:pt x="2" y="9"/>
                    </a:lnTo>
                    <a:lnTo>
                      <a:pt x="2" y="6"/>
                    </a:lnTo>
                    <a:lnTo>
                      <a:pt x="2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18" name="Freeform 232">
                <a:extLst>
                  <a:ext uri="{FF2B5EF4-FFF2-40B4-BE49-F238E27FC236}">
                    <a16:creationId xmlns:a16="http://schemas.microsoft.com/office/drawing/2014/main" id="{0D8D8B31-9E5E-0CC5-1C25-03E9A7B08A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780"/>
                <a:ext cx="36" cy="44"/>
              </a:xfrm>
              <a:custGeom>
                <a:avLst/>
                <a:gdLst>
                  <a:gd name="T0" fmla="*/ 0 w 109"/>
                  <a:gd name="T1" fmla="*/ 0 h 131"/>
                  <a:gd name="T2" fmla="*/ 0 w 109"/>
                  <a:gd name="T3" fmla="*/ 0 h 131"/>
                  <a:gd name="T4" fmla="*/ 0 w 109"/>
                  <a:gd name="T5" fmla="*/ 0 h 131"/>
                  <a:gd name="T6" fmla="*/ 0 w 109"/>
                  <a:gd name="T7" fmla="*/ 0 h 131"/>
                  <a:gd name="T8" fmla="*/ 0 w 109"/>
                  <a:gd name="T9" fmla="*/ 0 h 131"/>
                  <a:gd name="T10" fmla="*/ 0 w 109"/>
                  <a:gd name="T11" fmla="*/ 0 h 131"/>
                  <a:gd name="T12" fmla="*/ 0 w 109"/>
                  <a:gd name="T13" fmla="*/ 0 h 131"/>
                  <a:gd name="T14" fmla="*/ 0 w 109"/>
                  <a:gd name="T15" fmla="*/ 0 h 131"/>
                  <a:gd name="T16" fmla="*/ 0 w 109"/>
                  <a:gd name="T17" fmla="*/ 0 h 131"/>
                  <a:gd name="T18" fmla="*/ 0 w 109"/>
                  <a:gd name="T19" fmla="*/ 0 h 131"/>
                  <a:gd name="T20" fmla="*/ 0 w 109"/>
                  <a:gd name="T21" fmla="*/ 0 h 131"/>
                  <a:gd name="T22" fmla="*/ 0 w 109"/>
                  <a:gd name="T23" fmla="*/ 0 h 131"/>
                  <a:gd name="T24" fmla="*/ 0 w 109"/>
                  <a:gd name="T25" fmla="*/ 0 h 131"/>
                  <a:gd name="T26" fmla="*/ 0 w 109"/>
                  <a:gd name="T27" fmla="*/ 0 h 131"/>
                  <a:gd name="T28" fmla="*/ 0 w 109"/>
                  <a:gd name="T29" fmla="*/ 0 h 131"/>
                  <a:gd name="T30" fmla="*/ 0 w 109"/>
                  <a:gd name="T31" fmla="*/ 0 h 131"/>
                  <a:gd name="T32" fmla="*/ 0 w 109"/>
                  <a:gd name="T33" fmla="*/ 0 h 131"/>
                  <a:gd name="T34" fmla="*/ 0 w 109"/>
                  <a:gd name="T35" fmla="*/ 0 h 131"/>
                  <a:gd name="T36" fmla="*/ 0 w 109"/>
                  <a:gd name="T37" fmla="*/ 0 h 131"/>
                  <a:gd name="T38" fmla="*/ 0 w 109"/>
                  <a:gd name="T39" fmla="*/ 0 h 131"/>
                  <a:gd name="T40" fmla="*/ 0 w 109"/>
                  <a:gd name="T41" fmla="*/ 0 h 131"/>
                  <a:gd name="T42" fmla="*/ 0 w 109"/>
                  <a:gd name="T43" fmla="*/ 0 h 131"/>
                  <a:gd name="T44" fmla="*/ 0 w 109"/>
                  <a:gd name="T45" fmla="*/ 0 h 131"/>
                  <a:gd name="T46" fmla="*/ 0 w 109"/>
                  <a:gd name="T47" fmla="*/ 0 h 131"/>
                  <a:gd name="T48" fmla="*/ 0 w 109"/>
                  <a:gd name="T49" fmla="*/ 0 h 131"/>
                  <a:gd name="T50" fmla="*/ 0 w 109"/>
                  <a:gd name="T51" fmla="*/ 0 h 131"/>
                  <a:gd name="T52" fmla="*/ 0 w 109"/>
                  <a:gd name="T53" fmla="*/ 0 h 131"/>
                  <a:gd name="T54" fmla="*/ 0 w 109"/>
                  <a:gd name="T55" fmla="*/ 0 h 131"/>
                  <a:gd name="T56" fmla="*/ 0 w 109"/>
                  <a:gd name="T57" fmla="*/ 0 h 131"/>
                  <a:gd name="T58" fmla="*/ 0 w 109"/>
                  <a:gd name="T59" fmla="*/ 0 h 131"/>
                  <a:gd name="T60" fmla="*/ 0 w 109"/>
                  <a:gd name="T61" fmla="*/ 0 h 131"/>
                  <a:gd name="T62" fmla="*/ 0 w 109"/>
                  <a:gd name="T63" fmla="*/ 0 h 131"/>
                  <a:gd name="T64" fmla="*/ 0 w 109"/>
                  <a:gd name="T65" fmla="*/ 0 h 131"/>
                  <a:gd name="T66" fmla="*/ 0 w 109"/>
                  <a:gd name="T67" fmla="*/ 0 h 131"/>
                  <a:gd name="T68" fmla="*/ 0 w 109"/>
                  <a:gd name="T69" fmla="*/ 0 h 131"/>
                  <a:gd name="T70" fmla="*/ 0 w 109"/>
                  <a:gd name="T71" fmla="*/ 0 h 131"/>
                  <a:gd name="T72" fmla="*/ 0 w 109"/>
                  <a:gd name="T73" fmla="*/ 0 h 131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109"/>
                  <a:gd name="T112" fmla="*/ 0 h 131"/>
                  <a:gd name="T113" fmla="*/ 109 w 109"/>
                  <a:gd name="T114" fmla="*/ 131 h 131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109" h="131">
                    <a:moveTo>
                      <a:pt x="0" y="111"/>
                    </a:moveTo>
                    <a:lnTo>
                      <a:pt x="0" y="117"/>
                    </a:lnTo>
                    <a:lnTo>
                      <a:pt x="19" y="123"/>
                    </a:lnTo>
                    <a:lnTo>
                      <a:pt x="39" y="128"/>
                    </a:lnTo>
                    <a:lnTo>
                      <a:pt x="57" y="131"/>
                    </a:lnTo>
                    <a:lnTo>
                      <a:pt x="75" y="131"/>
                    </a:lnTo>
                    <a:lnTo>
                      <a:pt x="88" y="129"/>
                    </a:lnTo>
                    <a:lnTo>
                      <a:pt x="99" y="124"/>
                    </a:lnTo>
                    <a:lnTo>
                      <a:pt x="106" y="116"/>
                    </a:lnTo>
                    <a:lnTo>
                      <a:pt x="108" y="111"/>
                    </a:lnTo>
                    <a:lnTo>
                      <a:pt x="109" y="105"/>
                    </a:lnTo>
                    <a:lnTo>
                      <a:pt x="106" y="86"/>
                    </a:lnTo>
                    <a:lnTo>
                      <a:pt x="99" y="69"/>
                    </a:lnTo>
                    <a:lnTo>
                      <a:pt x="88" y="53"/>
                    </a:lnTo>
                    <a:lnTo>
                      <a:pt x="75" y="39"/>
                    </a:lnTo>
                    <a:lnTo>
                      <a:pt x="57" y="27"/>
                    </a:lnTo>
                    <a:lnTo>
                      <a:pt x="39" y="16"/>
                    </a:lnTo>
                    <a:lnTo>
                      <a:pt x="19" y="7"/>
                    </a:lnTo>
                    <a:lnTo>
                      <a:pt x="0" y="0"/>
                    </a:lnTo>
                    <a:lnTo>
                      <a:pt x="0" y="15"/>
                    </a:lnTo>
                    <a:lnTo>
                      <a:pt x="21" y="22"/>
                    </a:lnTo>
                    <a:lnTo>
                      <a:pt x="41" y="32"/>
                    </a:lnTo>
                    <a:lnTo>
                      <a:pt x="60" y="44"/>
                    </a:lnTo>
                    <a:lnTo>
                      <a:pt x="76" y="57"/>
                    </a:lnTo>
                    <a:lnTo>
                      <a:pt x="88" y="70"/>
                    </a:lnTo>
                    <a:lnTo>
                      <a:pt x="92" y="76"/>
                    </a:lnTo>
                    <a:lnTo>
                      <a:pt x="94" y="84"/>
                    </a:lnTo>
                    <a:lnTo>
                      <a:pt x="97" y="91"/>
                    </a:lnTo>
                    <a:lnTo>
                      <a:pt x="97" y="97"/>
                    </a:lnTo>
                    <a:lnTo>
                      <a:pt x="94" y="103"/>
                    </a:lnTo>
                    <a:lnTo>
                      <a:pt x="90" y="111"/>
                    </a:lnTo>
                    <a:lnTo>
                      <a:pt x="81" y="115"/>
                    </a:lnTo>
                    <a:lnTo>
                      <a:pt x="70" y="118"/>
                    </a:lnTo>
                    <a:lnTo>
                      <a:pt x="59" y="120"/>
                    </a:lnTo>
                    <a:lnTo>
                      <a:pt x="48" y="120"/>
                    </a:lnTo>
                    <a:lnTo>
                      <a:pt x="23" y="117"/>
                    </a:lnTo>
                    <a:lnTo>
                      <a:pt x="0" y="11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19" name="Freeform 233">
                <a:extLst>
                  <a:ext uri="{FF2B5EF4-FFF2-40B4-BE49-F238E27FC236}">
                    <a16:creationId xmlns:a16="http://schemas.microsoft.com/office/drawing/2014/main" id="{6EE25CE4-85DE-F0C5-74E5-3159CF2F1C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791"/>
                <a:ext cx="16" cy="19"/>
              </a:xfrm>
              <a:custGeom>
                <a:avLst/>
                <a:gdLst>
                  <a:gd name="T0" fmla="*/ 0 w 48"/>
                  <a:gd name="T1" fmla="*/ 0 h 56"/>
                  <a:gd name="T2" fmla="*/ 0 w 48"/>
                  <a:gd name="T3" fmla="*/ 0 h 56"/>
                  <a:gd name="T4" fmla="*/ 0 w 48"/>
                  <a:gd name="T5" fmla="*/ 0 h 56"/>
                  <a:gd name="T6" fmla="*/ 0 w 48"/>
                  <a:gd name="T7" fmla="*/ 0 h 56"/>
                  <a:gd name="T8" fmla="*/ 0 w 48"/>
                  <a:gd name="T9" fmla="*/ 0 h 56"/>
                  <a:gd name="T10" fmla="*/ 0 w 48"/>
                  <a:gd name="T11" fmla="*/ 0 h 56"/>
                  <a:gd name="T12" fmla="*/ 0 w 48"/>
                  <a:gd name="T13" fmla="*/ 0 h 56"/>
                  <a:gd name="T14" fmla="*/ 0 w 48"/>
                  <a:gd name="T15" fmla="*/ 0 h 56"/>
                  <a:gd name="T16" fmla="*/ 0 w 48"/>
                  <a:gd name="T17" fmla="*/ 0 h 56"/>
                  <a:gd name="T18" fmla="*/ 0 w 48"/>
                  <a:gd name="T19" fmla="*/ 0 h 56"/>
                  <a:gd name="T20" fmla="*/ 0 w 48"/>
                  <a:gd name="T21" fmla="*/ 0 h 56"/>
                  <a:gd name="T22" fmla="*/ 0 w 48"/>
                  <a:gd name="T23" fmla="*/ 0 h 56"/>
                  <a:gd name="T24" fmla="*/ 0 w 48"/>
                  <a:gd name="T25" fmla="*/ 0 h 56"/>
                  <a:gd name="T26" fmla="*/ 0 w 48"/>
                  <a:gd name="T27" fmla="*/ 0 h 56"/>
                  <a:gd name="T28" fmla="*/ 0 w 48"/>
                  <a:gd name="T29" fmla="*/ 0 h 56"/>
                  <a:gd name="T30" fmla="*/ 0 w 48"/>
                  <a:gd name="T31" fmla="*/ 0 h 56"/>
                  <a:gd name="T32" fmla="*/ 0 w 48"/>
                  <a:gd name="T33" fmla="*/ 0 h 56"/>
                  <a:gd name="T34" fmla="*/ 0 w 48"/>
                  <a:gd name="T35" fmla="*/ 0 h 56"/>
                  <a:gd name="T36" fmla="*/ 0 w 48"/>
                  <a:gd name="T37" fmla="*/ 0 h 56"/>
                  <a:gd name="T38" fmla="*/ 0 w 48"/>
                  <a:gd name="T39" fmla="*/ 0 h 56"/>
                  <a:gd name="T40" fmla="*/ 0 w 48"/>
                  <a:gd name="T41" fmla="*/ 0 h 56"/>
                  <a:gd name="T42" fmla="*/ 0 w 48"/>
                  <a:gd name="T43" fmla="*/ 0 h 56"/>
                  <a:gd name="T44" fmla="*/ 0 w 48"/>
                  <a:gd name="T45" fmla="*/ 0 h 56"/>
                  <a:gd name="T46" fmla="*/ 0 w 48"/>
                  <a:gd name="T47" fmla="*/ 0 h 56"/>
                  <a:gd name="T48" fmla="*/ 0 w 48"/>
                  <a:gd name="T49" fmla="*/ 0 h 56"/>
                  <a:gd name="T50" fmla="*/ 0 w 48"/>
                  <a:gd name="T51" fmla="*/ 0 h 5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48"/>
                  <a:gd name="T79" fmla="*/ 0 h 56"/>
                  <a:gd name="T80" fmla="*/ 48 w 48"/>
                  <a:gd name="T81" fmla="*/ 56 h 5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48" h="56">
                    <a:moveTo>
                      <a:pt x="0" y="28"/>
                    </a:moveTo>
                    <a:lnTo>
                      <a:pt x="0" y="53"/>
                    </a:lnTo>
                    <a:lnTo>
                      <a:pt x="13" y="56"/>
                    </a:lnTo>
                    <a:lnTo>
                      <a:pt x="25" y="56"/>
                    </a:lnTo>
                    <a:lnTo>
                      <a:pt x="35" y="54"/>
                    </a:lnTo>
                    <a:lnTo>
                      <a:pt x="43" y="49"/>
                    </a:lnTo>
                    <a:lnTo>
                      <a:pt x="48" y="45"/>
                    </a:lnTo>
                    <a:lnTo>
                      <a:pt x="48" y="40"/>
                    </a:lnTo>
                    <a:lnTo>
                      <a:pt x="46" y="36"/>
                    </a:lnTo>
                    <a:lnTo>
                      <a:pt x="45" y="31"/>
                    </a:lnTo>
                    <a:lnTo>
                      <a:pt x="41" y="25"/>
                    </a:lnTo>
                    <a:lnTo>
                      <a:pt x="35" y="19"/>
                    </a:lnTo>
                    <a:lnTo>
                      <a:pt x="29" y="11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8" y="16"/>
                    </a:lnTo>
                    <a:lnTo>
                      <a:pt x="16" y="20"/>
                    </a:lnTo>
                    <a:lnTo>
                      <a:pt x="21" y="24"/>
                    </a:lnTo>
                    <a:lnTo>
                      <a:pt x="23" y="27"/>
                    </a:lnTo>
                    <a:lnTo>
                      <a:pt x="25" y="33"/>
                    </a:lnTo>
                    <a:lnTo>
                      <a:pt x="27" y="38"/>
                    </a:lnTo>
                    <a:lnTo>
                      <a:pt x="25" y="43"/>
                    </a:lnTo>
                    <a:lnTo>
                      <a:pt x="19" y="45"/>
                    </a:lnTo>
                    <a:lnTo>
                      <a:pt x="12" y="45"/>
                    </a:lnTo>
                    <a:lnTo>
                      <a:pt x="7" y="36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20" name="Freeform 234">
                <a:extLst>
                  <a:ext uri="{FF2B5EF4-FFF2-40B4-BE49-F238E27FC236}">
                    <a16:creationId xmlns:a16="http://schemas.microsoft.com/office/drawing/2014/main" id="{5832E4C8-7DB8-5F35-9C0E-345FD810AE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05" y="2778"/>
                <a:ext cx="37" cy="52"/>
              </a:xfrm>
              <a:custGeom>
                <a:avLst/>
                <a:gdLst>
                  <a:gd name="T0" fmla="*/ 0 w 110"/>
                  <a:gd name="T1" fmla="*/ 0 h 156"/>
                  <a:gd name="T2" fmla="*/ 0 w 110"/>
                  <a:gd name="T3" fmla="*/ 0 h 156"/>
                  <a:gd name="T4" fmla="*/ 0 w 110"/>
                  <a:gd name="T5" fmla="*/ 0 h 156"/>
                  <a:gd name="T6" fmla="*/ 0 w 110"/>
                  <a:gd name="T7" fmla="*/ 0 h 156"/>
                  <a:gd name="T8" fmla="*/ 0 w 110"/>
                  <a:gd name="T9" fmla="*/ 0 h 156"/>
                  <a:gd name="T10" fmla="*/ 0 w 110"/>
                  <a:gd name="T11" fmla="*/ 0 h 156"/>
                  <a:gd name="T12" fmla="*/ 0 w 110"/>
                  <a:gd name="T13" fmla="*/ 0 h 156"/>
                  <a:gd name="T14" fmla="*/ 0 w 110"/>
                  <a:gd name="T15" fmla="*/ 0 h 156"/>
                  <a:gd name="T16" fmla="*/ 0 w 110"/>
                  <a:gd name="T17" fmla="*/ 0 h 156"/>
                  <a:gd name="T18" fmla="*/ 0 w 110"/>
                  <a:gd name="T19" fmla="*/ 0 h 156"/>
                  <a:gd name="T20" fmla="*/ 0 w 110"/>
                  <a:gd name="T21" fmla="*/ 0 h 156"/>
                  <a:gd name="T22" fmla="*/ 0 w 110"/>
                  <a:gd name="T23" fmla="*/ 0 h 156"/>
                  <a:gd name="T24" fmla="*/ 0 w 110"/>
                  <a:gd name="T25" fmla="*/ 0 h 156"/>
                  <a:gd name="T26" fmla="*/ 0 w 110"/>
                  <a:gd name="T27" fmla="*/ 0 h 156"/>
                  <a:gd name="T28" fmla="*/ 0 w 110"/>
                  <a:gd name="T29" fmla="*/ 0 h 156"/>
                  <a:gd name="T30" fmla="*/ 0 w 110"/>
                  <a:gd name="T31" fmla="*/ 0 h 156"/>
                  <a:gd name="T32" fmla="*/ 0 w 110"/>
                  <a:gd name="T33" fmla="*/ 0 h 156"/>
                  <a:gd name="T34" fmla="*/ 0 w 110"/>
                  <a:gd name="T35" fmla="*/ 0 h 156"/>
                  <a:gd name="T36" fmla="*/ 0 w 110"/>
                  <a:gd name="T37" fmla="*/ 0 h 156"/>
                  <a:gd name="T38" fmla="*/ 0 w 110"/>
                  <a:gd name="T39" fmla="*/ 0 h 156"/>
                  <a:gd name="T40" fmla="*/ 0 w 110"/>
                  <a:gd name="T41" fmla="*/ 0 h 156"/>
                  <a:gd name="T42" fmla="*/ 0 w 110"/>
                  <a:gd name="T43" fmla="*/ 0 h 156"/>
                  <a:gd name="T44" fmla="*/ 0 w 110"/>
                  <a:gd name="T45" fmla="*/ 0 h 156"/>
                  <a:gd name="T46" fmla="*/ 0 w 110"/>
                  <a:gd name="T47" fmla="*/ 0 h 156"/>
                  <a:gd name="T48" fmla="*/ 0 w 110"/>
                  <a:gd name="T49" fmla="*/ 0 h 156"/>
                  <a:gd name="T50" fmla="*/ 0 w 110"/>
                  <a:gd name="T51" fmla="*/ 0 h 156"/>
                  <a:gd name="T52" fmla="*/ 0 w 110"/>
                  <a:gd name="T53" fmla="*/ 0 h 156"/>
                  <a:gd name="T54" fmla="*/ 0 w 110"/>
                  <a:gd name="T55" fmla="*/ 0 h 156"/>
                  <a:gd name="T56" fmla="*/ 0 w 110"/>
                  <a:gd name="T57" fmla="*/ 0 h 156"/>
                  <a:gd name="T58" fmla="*/ 0 w 110"/>
                  <a:gd name="T59" fmla="*/ 0 h 156"/>
                  <a:gd name="T60" fmla="*/ 0 w 110"/>
                  <a:gd name="T61" fmla="*/ 0 h 156"/>
                  <a:gd name="T62" fmla="*/ 0 w 110"/>
                  <a:gd name="T63" fmla="*/ 0 h 156"/>
                  <a:gd name="T64" fmla="*/ 0 w 110"/>
                  <a:gd name="T65" fmla="*/ 0 h 156"/>
                  <a:gd name="T66" fmla="*/ 0 w 110"/>
                  <a:gd name="T67" fmla="*/ 0 h 15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10"/>
                  <a:gd name="T103" fmla="*/ 0 h 156"/>
                  <a:gd name="T104" fmla="*/ 110 w 110"/>
                  <a:gd name="T105" fmla="*/ 156 h 15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10" h="156">
                    <a:moveTo>
                      <a:pt x="110" y="21"/>
                    </a:moveTo>
                    <a:lnTo>
                      <a:pt x="110" y="6"/>
                    </a:lnTo>
                    <a:lnTo>
                      <a:pt x="88" y="1"/>
                    </a:lnTo>
                    <a:lnTo>
                      <a:pt x="65" y="0"/>
                    </a:lnTo>
                    <a:lnTo>
                      <a:pt x="46" y="1"/>
                    </a:lnTo>
                    <a:lnTo>
                      <a:pt x="29" y="6"/>
                    </a:lnTo>
                    <a:lnTo>
                      <a:pt x="15" y="14"/>
                    </a:lnTo>
                    <a:lnTo>
                      <a:pt x="5" y="27"/>
                    </a:lnTo>
                    <a:lnTo>
                      <a:pt x="2" y="34"/>
                    </a:lnTo>
                    <a:lnTo>
                      <a:pt x="0" y="44"/>
                    </a:lnTo>
                    <a:lnTo>
                      <a:pt x="0" y="54"/>
                    </a:lnTo>
                    <a:lnTo>
                      <a:pt x="2" y="65"/>
                    </a:lnTo>
                    <a:lnTo>
                      <a:pt x="5" y="75"/>
                    </a:lnTo>
                    <a:lnTo>
                      <a:pt x="13" y="86"/>
                    </a:lnTo>
                    <a:lnTo>
                      <a:pt x="23" y="97"/>
                    </a:lnTo>
                    <a:lnTo>
                      <a:pt x="36" y="108"/>
                    </a:lnTo>
                    <a:lnTo>
                      <a:pt x="52" y="121"/>
                    </a:lnTo>
                    <a:lnTo>
                      <a:pt x="69" y="133"/>
                    </a:lnTo>
                    <a:lnTo>
                      <a:pt x="89" y="144"/>
                    </a:lnTo>
                    <a:lnTo>
                      <a:pt x="110" y="156"/>
                    </a:lnTo>
                    <a:lnTo>
                      <a:pt x="110" y="149"/>
                    </a:lnTo>
                    <a:lnTo>
                      <a:pt x="83" y="133"/>
                    </a:lnTo>
                    <a:lnTo>
                      <a:pt x="59" y="116"/>
                    </a:lnTo>
                    <a:lnTo>
                      <a:pt x="40" y="97"/>
                    </a:lnTo>
                    <a:lnTo>
                      <a:pt x="31" y="87"/>
                    </a:lnTo>
                    <a:lnTo>
                      <a:pt x="24" y="77"/>
                    </a:lnTo>
                    <a:lnTo>
                      <a:pt x="26" y="81"/>
                    </a:lnTo>
                    <a:lnTo>
                      <a:pt x="32" y="86"/>
                    </a:lnTo>
                    <a:lnTo>
                      <a:pt x="40" y="92"/>
                    </a:lnTo>
                    <a:lnTo>
                      <a:pt x="51" y="98"/>
                    </a:lnTo>
                    <a:lnTo>
                      <a:pt x="64" y="106"/>
                    </a:lnTo>
                    <a:lnTo>
                      <a:pt x="78" y="112"/>
                    </a:lnTo>
                    <a:lnTo>
                      <a:pt x="110" y="123"/>
                    </a:lnTo>
                    <a:lnTo>
                      <a:pt x="110" y="117"/>
                    </a:lnTo>
                    <a:lnTo>
                      <a:pt x="85" y="108"/>
                    </a:lnTo>
                    <a:lnTo>
                      <a:pt x="63" y="98"/>
                    </a:lnTo>
                    <a:lnTo>
                      <a:pt x="45" y="87"/>
                    </a:lnTo>
                    <a:lnTo>
                      <a:pt x="36" y="82"/>
                    </a:lnTo>
                    <a:lnTo>
                      <a:pt x="30" y="77"/>
                    </a:lnTo>
                    <a:lnTo>
                      <a:pt x="27" y="67"/>
                    </a:lnTo>
                    <a:lnTo>
                      <a:pt x="26" y="60"/>
                    </a:lnTo>
                    <a:lnTo>
                      <a:pt x="26" y="53"/>
                    </a:lnTo>
                    <a:lnTo>
                      <a:pt x="29" y="48"/>
                    </a:lnTo>
                    <a:lnTo>
                      <a:pt x="36" y="40"/>
                    </a:lnTo>
                    <a:lnTo>
                      <a:pt x="48" y="38"/>
                    </a:lnTo>
                    <a:lnTo>
                      <a:pt x="63" y="38"/>
                    </a:lnTo>
                    <a:lnTo>
                      <a:pt x="79" y="40"/>
                    </a:lnTo>
                    <a:lnTo>
                      <a:pt x="95" y="45"/>
                    </a:lnTo>
                    <a:lnTo>
                      <a:pt x="110" y="51"/>
                    </a:lnTo>
                    <a:lnTo>
                      <a:pt x="110" y="39"/>
                    </a:lnTo>
                    <a:lnTo>
                      <a:pt x="96" y="35"/>
                    </a:lnTo>
                    <a:lnTo>
                      <a:pt x="84" y="33"/>
                    </a:lnTo>
                    <a:lnTo>
                      <a:pt x="63" y="29"/>
                    </a:lnTo>
                    <a:lnTo>
                      <a:pt x="47" y="30"/>
                    </a:lnTo>
                    <a:lnTo>
                      <a:pt x="34" y="34"/>
                    </a:lnTo>
                    <a:lnTo>
                      <a:pt x="25" y="40"/>
                    </a:lnTo>
                    <a:lnTo>
                      <a:pt x="19" y="49"/>
                    </a:lnTo>
                    <a:lnTo>
                      <a:pt x="16" y="59"/>
                    </a:lnTo>
                    <a:lnTo>
                      <a:pt x="15" y="71"/>
                    </a:lnTo>
                    <a:lnTo>
                      <a:pt x="13" y="60"/>
                    </a:lnTo>
                    <a:lnTo>
                      <a:pt x="11" y="50"/>
                    </a:lnTo>
                    <a:lnTo>
                      <a:pt x="13" y="42"/>
                    </a:lnTo>
                    <a:lnTo>
                      <a:pt x="14" y="34"/>
                    </a:lnTo>
                    <a:lnTo>
                      <a:pt x="23" y="22"/>
                    </a:lnTo>
                    <a:lnTo>
                      <a:pt x="35" y="14"/>
                    </a:lnTo>
                    <a:lnTo>
                      <a:pt x="51" y="12"/>
                    </a:lnTo>
                    <a:lnTo>
                      <a:pt x="69" y="12"/>
                    </a:lnTo>
                    <a:lnTo>
                      <a:pt x="89" y="14"/>
                    </a:lnTo>
                    <a:lnTo>
                      <a:pt x="110" y="2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21" name="Freeform 235">
                <a:extLst>
                  <a:ext uri="{FF2B5EF4-FFF2-40B4-BE49-F238E27FC236}">
                    <a16:creationId xmlns:a16="http://schemas.microsoft.com/office/drawing/2014/main" id="{9B349BAA-9710-4B10-E0A9-7830A6D957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27" y="2797"/>
                <a:ext cx="15" cy="12"/>
              </a:xfrm>
              <a:custGeom>
                <a:avLst/>
                <a:gdLst>
                  <a:gd name="T0" fmla="*/ 0 w 45"/>
                  <a:gd name="T1" fmla="*/ 0 h 34"/>
                  <a:gd name="T2" fmla="*/ 0 w 45"/>
                  <a:gd name="T3" fmla="*/ 0 h 34"/>
                  <a:gd name="T4" fmla="*/ 0 w 45"/>
                  <a:gd name="T5" fmla="*/ 0 h 34"/>
                  <a:gd name="T6" fmla="*/ 0 w 45"/>
                  <a:gd name="T7" fmla="*/ 0 h 34"/>
                  <a:gd name="T8" fmla="*/ 0 w 45"/>
                  <a:gd name="T9" fmla="*/ 0 h 34"/>
                  <a:gd name="T10" fmla="*/ 0 w 45"/>
                  <a:gd name="T11" fmla="*/ 0 h 34"/>
                  <a:gd name="T12" fmla="*/ 0 w 45"/>
                  <a:gd name="T13" fmla="*/ 0 h 34"/>
                  <a:gd name="T14" fmla="*/ 0 w 45"/>
                  <a:gd name="T15" fmla="*/ 0 h 34"/>
                  <a:gd name="T16" fmla="*/ 0 w 45"/>
                  <a:gd name="T17" fmla="*/ 0 h 34"/>
                  <a:gd name="T18" fmla="*/ 0 w 45"/>
                  <a:gd name="T19" fmla="*/ 0 h 34"/>
                  <a:gd name="T20" fmla="*/ 0 w 45"/>
                  <a:gd name="T21" fmla="*/ 0 h 34"/>
                  <a:gd name="T22" fmla="*/ 0 w 45"/>
                  <a:gd name="T23" fmla="*/ 0 h 3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45"/>
                  <a:gd name="T37" fmla="*/ 0 h 34"/>
                  <a:gd name="T38" fmla="*/ 45 w 45"/>
                  <a:gd name="T39" fmla="*/ 34 h 34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45" h="34">
                    <a:moveTo>
                      <a:pt x="45" y="34"/>
                    </a:moveTo>
                    <a:lnTo>
                      <a:pt x="45" y="9"/>
                    </a:lnTo>
                    <a:lnTo>
                      <a:pt x="35" y="3"/>
                    </a:lnTo>
                    <a:lnTo>
                      <a:pt x="23" y="0"/>
                    </a:lnTo>
                    <a:lnTo>
                      <a:pt x="12" y="0"/>
                    </a:lnTo>
                    <a:lnTo>
                      <a:pt x="0" y="1"/>
                    </a:lnTo>
                    <a:lnTo>
                      <a:pt x="0" y="7"/>
                    </a:lnTo>
                    <a:lnTo>
                      <a:pt x="3" y="12"/>
                    </a:lnTo>
                    <a:lnTo>
                      <a:pt x="7" y="18"/>
                    </a:lnTo>
                    <a:lnTo>
                      <a:pt x="13" y="22"/>
                    </a:lnTo>
                    <a:lnTo>
                      <a:pt x="27" y="29"/>
                    </a:lnTo>
                    <a:lnTo>
                      <a:pt x="45" y="3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22" name="Freeform 236">
                <a:extLst>
                  <a:ext uri="{FF2B5EF4-FFF2-40B4-BE49-F238E27FC236}">
                    <a16:creationId xmlns:a16="http://schemas.microsoft.com/office/drawing/2014/main" id="{1980E749-9EFA-F68E-3A06-CD55A5E224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6" y="2839"/>
                <a:ext cx="56" cy="40"/>
              </a:xfrm>
              <a:custGeom>
                <a:avLst/>
                <a:gdLst>
                  <a:gd name="T0" fmla="*/ 0 w 168"/>
                  <a:gd name="T1" fmla="*/ 0 h 119"/>
                  <a:gd name="T2" fmla="*/ 0 w 168"/>
                  <a:gd name="T3" fmla="*/ 0 h 119"/>
                  <a:gd name="T4" fmla="*/ 0 w 168"/>
                  <a:gd name="T5" fmla="*/ 0 h 119"/>
                  <a:gd name="T6" fmla="*/ 0 w 168"/>
                  <a:gd name="T7" fmla="*/ 0 h 119"/>
                  <a:gd name="T8" fmla="*/ 0 w 168"/>
                  <a:gd name="T9" fmla="*/ 0 h 119"/>
                  <a:gd name="T10" fmla="*/ 0 w 168"/>
                  <a:gd name="T11" fmla="*/ 0 h 119"/>
                  <a:gd name="T12" fmla="*/ 0 w 168"/>
                  <a:gd name="T13" fmla="*/ 0 h 119"/>
                  <a:gd name="T14" fmla="*/ 0 w 168"/>
                  <a:gd name="T15" fmla="*/ 0 h 119"/>
                  <a:gd name="T16" fmla="*/ 0 w 168"/>
                  <a:gd name="T17" fmla="*/ 0 h 119"/>
                  <a:gd name="T18" fmla="*/ 0 w 168"/>
                  <a:gd name="T19" fmla="*/ 0 h 119"/>
                  <a:gd name="T20" fmla="*/ 0 w 168"/>
                  <a:gd name="T21" fmla="*/ 0 h 119"/>
                  <a:gd name="T22" fmla="*/ 0 w 168"/>
                  <a:gd name="T23" fmla="*/ 0 h 119"/>
                  <a:gd name="T24" fmla="*/ 0 w 168"/>
                  <a:gd name="T25" fmla="*/ 0 h 119"/>
                  <a:gd name="T26" fmla="*/ 0 w 168"/>
                  <a:gd name="T27" fmla="*/ 0 h 119"/>
                  <a:gd name="T28" fmla="*/ 0 w 168"/>
                  <a:gd name="T29" fmla="*/ 0 h 119"/>
                  <a:gd name="T30" fmla="*/ 0 w 168"/>
                  <a:gd name="T31" fmla="*/ 0 h 119"/>
                  <a:gd name="T32" fmla="*/ 0 w 168"/>
                  <a:gd name="T33" fmla="*/ 0 h 119"/>
                  <a:gd name="T34" fmla="*/ 0 w 168"/>
                  <a:gd name="T35" fmla="*/ 0 h 119"/>
                  <a:gd name="T36" fmla="*/ 0 w 168"/>
                  <a:gd name="T37" fmla="*/ 0 h 119"/>
                  <a:gd name="T38" fmla="*/ 0 w 168"/>
                  <a:gd name="T39" fmla="*/ 0 h 119"/>
                  <a:gd name="T40" fmla="*/ 0 w 168"/>
                  <a:gd name="T41" fmla="*/ 0 h 119"/>
                  <a:gd name="T42" fmla="*/ 0 w 168"/>
                  <a:gd name="T43" fmla="*/ 0 h 119"/>
                  <a:gd name="T44" fmla="*/ 0 w 168"/>
                  <a:gd name="T45" fmla="*/ 0 h 119"/>
                  <a:gd name="T46" fmla="*/ 0 w 168"/>
                  <a:gd name="T47" fmla="*/ 0 h 119"/>
                  <a:gd name="T48" fmla="*/ 0 w 168"/>
                  <a:gd name="T49" fmla="*/ 0 h 119"/>
                  <a:gd name="T50" fmla="*/ 0 w 168"/>
                  <a:gd name="T51" fmla="*/ 0 h 119"/>
                  <a:gd name="T52" fmla="*/ 0 w 168"/>
                  <a:gd name="T53" fmla="*/ 0 h 119"/>
                  <a:gd name="T54" fmla="*/ 0 w 168"/>
                  <a:gd name="T55" fmla="*/ 0 h 119"/>
                  <a:gd name="T56" fmla="*/ 0 w 168"/>
                  <a:gd name="T57" fmla="*/ 0 h 119"/>
                  <a:gd name="T58" fmla="*/ 0 w 168"/>
                  <a:gd name="T59" fmla="*/ 0 h 119"/>
                  <a:gd name="T60" fmla="*/ 0 w 168"/>
                  <a:gd name="T61" fmla="*/ 0 h 119"/>
                  <a:gd name="T62" fmla="*/ 0 w 168"/>
                  <a:gd name="T63" fmla="*/ 0 h 119"/>
                  <a:gd name="T64" fmla="*/ 0 w 168"/>
                  <a:gd name="T65" fmla="*/ 0 h 119"/>
                  <a:gd name="T66" fmla="*/ 0 w 168"/>
                  <a:gd name="T67" fmla="*/ 0 h 119"/>
                  <a:gd name="T68" fmla="*/ 0 w 168"/>
                  <a:gd name="T69" fmla="*/ 0 h 119"/>
                  <a:gd name="T70" fmla="*/ 0 w 168"/>
                  <a:gd name="T71" fmla="*/ 0 h 119"/>
                  <a:gd name="T72" fmla="*/ 0 w 168"/>
                  <a:gd name="T73" fmla="*/ 0 h 119"/>
                  <a:gd name="T74" fmla="*/ 0 w 168"/>
                  <a:gd name="T75" fmla="*/ 0 h 119"/>
                  <a:gd name="T76" fmla="*/ 0 w 168"/>
                  <a:gd name="T77" fmla="*/ 0 h 119"/>
                  <a:gd name="T78" fmla="*/ 0 w 168"/>
                  <a:gd name="T79" fmla="*/ 0 h 119"/>
                  <a:gd name="T80" fmla="*/ 0 w 168"/>
                  <a:gd name="T81" fmla="*/ 0 h 119"/>
                  <a:gd name="T82" fmla="*/ 0 w 168"/>
                  <a:gd name="T83" fmla="*/ 0 h 119"/>
                  <a:gd name="T84" fmla="*/ 0 w 168"/>
                  <a:gd name="T85" fmla="*/ 0 h 119"/>
                  <a:gd name="T86" fmla="*/ 0 w 168"/>
                  <a:gd name="T87" fmla="*/ 0 h 119"/>
                  <a:gd name="T88" fmla="*/ 0 w 168"/>
                  <a:gd name="T89" fmla="*/ 0 h 119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68"/>
                  <a:gd name="T136" fmla="*/ 0 h 119"/>
                  <a:gd name="T137" fmla="*/ 168 w 168"/>
                  <a:gd name="T138" fmla="*/ 119 h 119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68" h="119">
                    <a:moveTo>
                      <a:pt x="168" y="16"/>
                    </a:moveTo>
                    <a:lnTo>
                      <a:pt x="168" y="3"/>
                    </a:lnTo>
                    <a:lnTo>
                      <a:pt x="139" y="1"/>
                    </a:lnTo>
                    <a:lnTo>
                      <a:pt x="110" y="0"/>
                    </a:lnTo>
                    <a:lnTo>
                      <a:pt x="81" y="2"/>
                    </a:lnTo>
                    <a:lnTo>
                      <a:pt x="54" y="8"/>
                    </a:lnTo>
                    <a:lnTo>
                      <a:pt x="30" y="17"/>
                    </a:lnTo>
                    <a:lnTo>
                      <a:pt x="20" y="23"/>
                    </a:lnTo>
                    <a:lnTo>
                      <a:pt x="12" y="29"/>
                    </a:lnTo>
                    <a:lnTo>
                      <a:pt x="6" y="37"/>
                    </a:lnTo>
                    <a:lnTo>
                      <a:pt x="2" y="44"/>
                    </a:lnTo>
                    <a:lnTo>
                      <a:pt x="0" y="53"/>
                    </a:lnTo>
                    <a:lnTo>
                      <a:pt x="0" y="63"/>
                    </a:lnTo>
                    <a:lnTo>
                      <a:pt x="2" y="71"/>
                    </a:lnTo>
                    <a:lnTo>
                      <a:pt x="6" y="80"/>
                    </a:lnTo>
                    <a:lnTo>
                      <a:pt x="11" y="86"/>
                    </a:lnTo>
                    <a:lnTo>
                      <a:pt x="17" y="92"/>
                    </a:lnTo>
                    <a:lnTo>
                      <a:pt x="33" y="103"/>
                    </a:lnTo>
                    <a:lnTo>
                      <a:pt x="54" y="111"/>
                    </a:lnTo>
                    <a:lnTo>
                      <a:pt x="78" y="116"/>
                    </a:lnTo>
                    <a:lnTo>
                      <a:pt x="106" y="118"/>
                    </a:lnTo>
                    <a:lnTo>
                      <a:pt x="136" y="119"/>
                    </a:lnTo>
                    <a:lnTo>
                      <a:pt x="168" y="118"/>
                    </a:lnTo>
                    <a:lnTo>
                      <a:pt x="168" y="103"/>
                    </a:lnTo>
                    <a:lnTo>
                      <a:pt x="132" y="105"/>
                    </a:lnTo>
                    <a:lnTo>
                      <a:pt x="99" y="103"/>
                    </a:lnTo>
                    <a:lnTo>
                      <a:pt x="69" y="101"/>
                    </a:lnTo>
                    <a:lnTo>
                      <a:pt x="56" y="98"/>
                    </a:lnTo>
                    <a:lnTo>
                      <a:pt x="45" y="95"/>
                    </a:lnTo>
                    <a:lnTo>
                      <a:pt x="34" y="91"/>
                    </a:lnTo>
                    <a:lnTo>
                      <a:pt x="25" y="85"/>
                    </a:lnTo>
                    <a:lnTo>
                      <a:pt x="19" y="80"/>
                    </a:lnTo>
                    <a:lnTo>
                      <a:pt x="14" y="72"/>
                    </a:lnTo>
                    <a:lnTo>
                      <a:pt x="12" y="64"/>
                    </a:lnTo>
                    <a:lnTo>
                      <a:pt x="12" y="55"/>
                    </a:lnTo>
                    <a:lnTo>
                      <a:pt x="13" y="44"/>
                    </a:lnTo>
                    <a:lnTo>
                      <a:pt x="18" y="33"/>
                    </a:lnTo>
                    <a:lnTo>
                      <a:pt x="34" y="23"/>
                    </a:lnTo>
                    <a:lnTo>
                      <a:pt x="52" y="16"/>
                    </a:lnTo>
                    <a:lnTo>
                      <a:pt x="72" y="11"/>
                    </a:lnTo>
                    <a:lnTo>
                      <a:pt x="92" y="8"/>
                    </a:lnTo>
                    <a:lnTo>
                      <a:pt x="112" y="8"/>
                    </a:lnTo>
                    <a:lnTo>
                      <a:pt x="132" y="9"/>
                    </a:lnTo>
                    <a:lnTo>
                      <a:pt x="150" y="12"/>
                    </a:lnTo>
                    <a:lnTo>
                      <a:pt x="16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23" name="Freeform 237">
                <a:extLst>
                  <a:ext uri="{FF2B5EF4-FFF2-40B4-BE49-F238E27FC236}">
                    <a16:creationId xmlns:a16="http://schemas.microsoft.com/office/drawing/2014/main" id="{27B447B0-FFED-B2DB-11D5-094DEFC4EC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7" y="2845"/>
                <a:ext cx="45" cy="25"/>
              </a:xfrm>
              <a:custGeom>
                <a:avLst/>
                <a:gdLst>
                  <a:gd name="T0" fmla="*/ 0 w 134"/>
                  <a:gd name="T1" fmla="*/ 0 h 74"/>
                  <a:gd name="T2" fmla="*/ 0 w 134"/>
                  <a:gd name="T3" fmla="*/ 0 h 74"/>
                  <a:gd name="T4" fmla="*/ 0 w 134"/>
                  <a:gd name="T5" fmla="*/ 0 h 74"/>
                  <a:gd name="T6" fmla="*/ 0 w 134"/>
                  <a:gd name="T7" fmla="*/ 0 h 74"/>
                  <a:gd name="T8" fmla="*/ 0 w 134"/>
                  <a:gd name="T9" fmla="*/ 0 h 74"/>
                  <a:gd name="T10" fmla="*/ 0 w 134"/>
                  <a:gd name="T11" fmla="*/ 0 h 74"/>
                  <a:gd name="T12" fmla="*/ 0 w 134"/>
                  <a:gd name="T13" fmla="*/ 0 h 74"/>
                  <a:gd name="T14" fmla="*/ 0 w 134"/>
                  <a:gd name="T15" fmla="*/ 0 h 74"/>
                  <a:gd name="T16" fmla="*/ 0 w 134"/>
                  <a:gd name="T17" fmla="*/ 0 h 74"/>
                  <a:gd name="T18" fmla="*/ 0 w 134"/>
                  <a:gd name="T19" fmla="*/ 0 h 74"/>
                  <a:gd name="T20" fmla="*/ 0 w 134"/>
                  <a:gd name="T21" fmla="*/ 0 h 74"/>
                  <a:gd name="T22" fmla="*/ 0 w 134"/>
                  <a:gd name="T23" fmla="*/ 0 h 74"/>
                  <a:gd name="T24" fmla="*/ 0 w 134"/>
                  <a:gd name="T25" fmla="*/ 0 h 74"/>
                  <a:gd name="T26" fmla="*/ 0 w 134"/>
                  <a:gd name="T27" fmla="*/ 0 h 74"/>
                  <a:gd name="T28" fmla="*/ 0 w 134"/>
                  <a:gd name="T29" fmla="*/ 0 h 74"/>
                  <a:gd name="T30" fmla="*/ 0 w 134"/>
                  <a:gd name="T31" fmla="*/ 0 h 74"/>
                  <a:gd name="T32" fmla="*/ 0 w 134"/>
                  <a:gd name="T33" fmla="*/ 0 h 74"/>
                  <a:gd name="T34" fmla="*/ 0 w 134"/>
                  <a:gd name="T35" fmla="*/ 0 h 74"/>
                  <a:gd name="T36" fmla="*/ 0 w 134"/>
                  <a:gd name="T37" fmla="*/ 0 h 74"/>
                  <a:gd name="T38" fmla="*/ 0 w 134"/>
                  <a:gd name="T39" fmla="*/ 0 h 74"/>
                  <a:gd name="T40" fmla="*/ 0 w 134"/>
                  <a:gd name="T41" fmla="*/ 0 h 74"/>
                  <a:gd name="T42" fmla="*/ 0 w 134"/>
                  <a:gd name="T43" fmla="*/ 0 h 74"/>
                  <a:gd name="T44" fmla="*/ 0 w 134"/>
                  <a:gd name="T45" fmla="*/ 0 h 74"/>
                  <a:gd name="T46" fmla="*/ 0 w 134"/>
                  <a:gd name="T47" fmla="*/ 0 h 74"/>
                  <a:gd name="T48" fmla="*/ 0 w 134"/>
                  <a:gd name="T49" fmla="*/ 0 h 74"/>
                  <a:gd name="T50" fmla="*/ 0 w 134"/>
                  <a:gd name="T51" fmla="*/ 0 h 74"/>
                  <a:gd name="T52" fmla="*/ 0 w 134"/>
                  <a:gd name="T53" fmla="*/ 0 h 74"/>
                  <a:gd name="T54" fmla="*/ 0 w 134"/>
                  <a:gd name="T55" fmla="*/ 0 h 74"/>
                  <a:gd name="T56" fmla="*/ 0 w 134"/>
                  <a:gd name="T57" fmla="*/ 0 h 74"/>
                  <a:gd name="T58" fmla="*/ 0 w 134"/>
                  <a:gd name="T59" fmla="*/ 0 h 74"/>
                  <a:gd name="T60" fmla="*/ 0 w 134"/>
                  <a:gd name="T61" fmla="*/ 0 h 74"/>
                  <a:gd name="T62" fmla="*/ 0 w 134"/>
                  <a:gd name="T63" fmla="*/ 0 h 74"/>
                  <a:gd name="T64" fmla="*/ 0 w 134"/>
                  <a:gd name="T65" fmla="*/ 0 h 74"/>
                  <a:gd name="T66" fmla="*/ 0 w 134"/>
                  <a:gd name="T67" fmla="*/ 0 h 74"/>
                  <a:gd name="T68" fmla="*/ 0 w 134"/>
                  <a:gd name="T69" fmla="*/ 0 h 74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34"/>
                  <a:gd name="T106" fmla="*/ 0 h 74"/>
                  <a:gd name="T107" fmla="*/ 134 w 134"/>
                  <a:gd name="T108" fmla="*/ 74 h 74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34" h="74">
                    <a:moveTo>
                      <a:pt x="134" y="32"/>
                    </a:moveTo>
                    <a:lnTo>
                      <a:pt x="134" y="21"/>
                    </a:lnTo>
                    <a:lnTo>
                      <a:pt x="130" y="17"/>
                    </a:lnTo>
                    <a:lnTo>
                      <a:pt x="123" y="14"/>
                    </a:lnTo>
                    <a:lnTo>
                      <a:pt x="114" y="10"/>
                    </a:lnTo>
                    <a:lnTo>
                      <a:pt x="103" y="8"/>
                    </a:lnTo>
                    <a:lnTo>
                      <a:pt x="86" y="4"/>
                    </a:lnTo>
                    <a:lnTo>
                      <a:pt x="71" y="1"/>
                    </a:lnTo>
                    <a:lnTo>
                      <a:pt x="56" y="0"/>
                    </a:lnTo>
                    <a:lnTo>
                      <a:pt x="44" y="1"/>
                    </a:lnTo>
                    <a:lnTo>
                      <a:pt x="32" y="4"/>
                    </a:lnTo>
                    <a:lnTo>
                      <a:pt x="22" y="8"/>
                    </a:lnTo>
                    <a:lnTo>
                      <a:pt x="13" y="14"/>
                    </a:lnTo>
                    <a:lnTo>
                      <a:pt x="6" y="21"/>
                    </a:lnTo>
                    <a:lnTo>
                      <a:pt x="2" y="29"/>
                    </a:lnTo>
                    <a:lnTo>
                      <a:pt x="0" y="36"/>
                    </a:lnTo>
                    <a:lnTo>
                      <a:pt x="0" y="43"/>
                    </a:lnTo>
                    <a:lnTo>
                      <a:pt x="4" y="50"/>
                    </a:lnTo>
                    <a:lnTo>
                      <a:pt x="8" y="54"/>
                    </a:lnTo>
                    <a:lnTo>
                      <a:pt x="15" y="59"/>
                    </a:lnTo>
                    <a:lnTo>
                      <a:pt x="23" y="63"/>
                    </a:lnTo>
                    <a:lnTo>
                      <a:pt x="33" y="67"/>
                    </a:lnTo>
                    <a:lnTo>
                      <a:pt x="55" y="72"/>
                    </a:lnTo>
                    <a:lnTo>
                      <a:pt x="81" y="74"/>
                    </a:lnTo>
                    <a:lnTo>
                      <a:pt x="108" y="73"/>
                    </a:lnTo>
                    <a:lnTo>
                      <a:pt x="134" y="71"/>
                    </a:lnTo>
                    <a:lnTo>
                      <a:pt x="134" y="52"/>
                    </a:lnTo>
                    <a:lnTo>
                      <a:pt x="118" y="54"/>
                    </a:lnTo>
                    <a:lnTo>
                      <a:pt x="103" y="57"/>
                    </a:lnTo>
                    <a:lnTo>
                      <a:pt x="77" y="58"/>
                    </a:lnTo>
                    <a:lnTo>
                      <a:pt x="55" y="57"/>
                    </a:lnTo>
                    <a:lnTo>
                      <a:pt x="39" y="53"/>
                    </a:lnTo>
                    <a:lnTo>
                      <a:pt x="27" y="47"/>
                    </a:lnTo>
                    <a:lnTo>
                      <a:pt x="20" y="41"/>
                    </a:lnTo>
                    <a:lnTo>
                      <a:pt x="16" y="33"/>
                    </a:lnTo>
                    <a:lnTo>
                      <a:pt x="15" y="26"/>
                    </a:lnTo>
                    <a:lnTo>
                      <a:pt x="18" y="20"/>
                    </a:lnTo>
                    <a:lnTo>
                      <a:pt x="24" y="14"/>
                    </a:lnTo>
                    <a:lnTo>
                      <a:pt x="34" y="9"/>
                    </a:lnTo>
                    <a:lnTo>
                      <a:pt x="45" y="6"/>
                    </a:lnTo>
                    <a:lnTo>
                      <a:pt x="60" y="6"/>
                    </a:lnTo>
                    <a:lnTo>
                      <a:pt x="77" y="10"/>
                    </a:lnTo>
                    <a:lnTo>
                      <a:pt x="97" y="16"/>
                    </a:lnTo>
                    <a:lnTo>
                      <a:pt x="116" y="26"/>
                    </a:lnTo>
                    <a:lnTo>
                      <a:pt x="120" y="30"/>
                    </a:lnTo>
                    <a:lnTo>
                      <a:pt x="120" y="32"/>
                    </a:lnTo>
                    <a:lnTo>
                      <a:pt x="119" y="35"/>
                    </a:lnTo>
                    <a:lnTo>
                      <a:pt x="115" y="36"/>
                    </a:lnTo>
                    <a:lnTo>
                      <a:pt x="107" y="40"/>
                    </a:lnTo>
                    <a:lnTo>
                      <a:pt x="97" y="41"/>
                    </a:lnTo>
                    <a:lnTo>
                      <a:pt x="98" y="37"/>
                    </a:lnTo>
                    <a:lnTo>
                      <a:pt x="97" y="33"/>
                    </a:lnTo>
                    <a:lnTo>
                      <a:pt x="96" y="27"/>
                    </a:lnTo>
                    <a:lnTo>
                      <a:pt x="81" y="24"/>
                    </a:lnTo>
                    <a:lnTo>
                      <a:pt x="66" y="21"/>
                    </a:lnTo>
                    <a:lnTo>
                      <a:pt x="59" y="21"/>
                    </a:lnTo>
                    <a:lnTo>
                      <a:pt x="53" y="22"/>
                    </a:lnTo>
                    <a:lnTo>
                      <a:pt x="49" y="26"/>
                    </a:lnTo>
                    <a:lnTo>
                      <a:pt x="47" y="31"/>
                    </a:lnTo>
                    <a:lnTo>
                      <a:pt x="45" y="36"/>
                    </a:lnTo>
                    <a:lnTo>
                      <a:pt x="48" y="40"/>
                    </a:lnTo>
                    <a:lnTo>
                      <a:pt x="50" y="43"/>
                    </a:lnTo>
                    <a:lnTo>
                      <a:pt x="55" y="46"/>
                    </a:lnTo>
                    <a:lnTo>
                      <a:pt x="67" y="48"/>
                    </a:lnTo>
                    <a:lnTo>
                      <a:pt x="82" y="48"/>
                    </a:lnTo>
                    <a:lnTo>
                      <a:pt x="97" y="47"/>
                    </a:lnTo>
                    <a:lnTo>
                      <a:pt x="113" y="43"/>
                    </a:lnTo>
                    <a:lnTo>
                      <a:pt x="125" y="38"/>
                    </a:lnTo>
                    <a:lnTo>
                      <a:pt x="130" y="36"/>
                    </a:lnTo>
                    <a:lnTo>
                      <a:pt x="134" y="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24" name="Freeform 238">
                <a:extLst>
                  <a:ext uri="{FF2B5EF4-FFF2-40B4-BE49-F238E27FC236}">
                    <a16:creationId xmlns:a16="http://schemas.microsoft.com/office/drawing/2014/main" id="{769FF413-C628-8B91-3141-48CC1D015D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03" y="2871"/>
                <a:ext cx="76" cy="45"/>
              </a:xfrm>
              <a:custGeom>
                <a:avLst/>
                <a:gdLst>
                  <a:gd name="T0" fmla="*/ 0 w 230"/>
                  <a:gd name="T1" fmla="*/ 0 h 133"/>
                  <a:gd name="T2" fmla="*/ 0 w 230"/>
                  <a:gd name="T3" fmla="*/ 0 h 133"/>
                  <a:gd name="T4" fmla="*/ 0 w 230"/>
                  <a:gd name="T5" fmla="*/ 0 h 133"/>
                  <a:gd name="T6" fmla="*/ 0 w 230"/>
                  <a:gd name="T7" fmla="*/ 0 h 133"/>
                  <a:gd name="T8" fmla="*/ 0 w 230"/>
                  <a:gd name="T9" fmla="*/ 0 h 133"/>
                  <a:gd name="T10" fmla="*/ 0 w 230"/>
                  <a:gd name="T11" fmla="*/ 0 h 133"/>
                  <a:gd name="T12" fmla="*/ 0 w 230"/>
                  <a:gd name="T13" fmla="*/ 0 h 133"/>
                  <a:gd name="T14" fmla="*/ 0 w 230"/>
                  <a:gd name="T15" fmla="*/ 0 h 133"/>
                  <a:gd name="T16" fmla="*/ 0 w 230"/>
                  <a:gd name="T17" fmla="*/ 0 h 133"/>
                  <a:gd name="T18" fmla="*/ 0 w 230"/>
                  <a:gd name="T19" fmla="*/ 0 h 133"/>
                  <a:gd name="T20" fmla="*/ 0 w 230"/>
                  <a:gd name="T21" fmla="*/ 0 h 133"/>
                  <a:gd name="T22" fmla="*/ 0 w 230"/>
                  <a:gd name="T23" fmla="*/ 0 h 133"/>
                  <a:gd name="T24" fmla="*/ 0 w 230"/>
                  <a:gd name="T25" fmla="*/ 0 h 133"/>
                  <a:gd name="T26" fmla="*/ 0 w 230"/>
                  <a:gd name="T27" fmla="*/ 0 h 133"/>
                  <a:gd name="T28" fmla="*/ 0 w 230"/>
                  <a:gd name="T29" fmla="*/ 0 h 133"/>
                  <a:gd name="T30" fmla="*/ 0 w 230"/>
                  <a:gd name="T31" fmla="*/ 0 h 133"/>
                  <a:gd name="T32" fmla="*/ 0 w 230"/>
                  <a:gd name="T33" fmla="*/ 0 h 133"/>
                  <a:gd name="T34" fmla="*/ 0 w 230"/>
                  <a:gd name="T35" fmla="*/ 0 h 133"/>
                  <a:gd name="T36" fmla="*/ 0 w 230"/>
                  <a:gd name="T37" fmla="*/ 0 h 133"/>
                  <a:gd name="T38" fmla="*/ 0 w 230"/>
                  <a:gd name="T39" fmla="*/ 0 h 133"/>
                  <a:gd name="T40" fmla="*/ 0 w 230"/>
                  <a:gd name="T41" fmla="*/ 0 h 133"/>
                  <a:gd name="T42" fmla="*/ 0 w 230"/>
                  <a:gd name="T43" fmla="*/ 0 h 133"/>
                  <a:gd name="T44" fmla="*/ 0 w 230"/>
                  <a:gd name="T45" fmla="*/ 0 h 133"/>
                  <a:gd name="T46" fmla="*/ 0 w 230"/>
                  <a:gd name="T47" fmla="*/ 0 h 133"/>
                  <a:gd name="T48" fmla="*/ 0 w 230"/>
                  <a:gd name="T49" fmla="*/ 0 h 133"/>
                  <a:gd name="T50" fmla="*/ 0 w 230"/>
                  <a:gd name="T51" fmla="*/ 0 h 133"/>
                  <a:gd name="T52" fmla="*/ 0 w 230"/>
                  <a:gd name="T53" fmla="*/ 0 h 133"/>
                  <a:gd name="T54" fmla="*/ 0 w 230"/>
                  <a:gd name="T55" fmla="*/ 0 h 133"/>
                  <a:gd name="T56" fmla="*/ 0 w 230"/>
                  <a:gd name="T57" fmla="*/ 0 h 133"/>
                  <a:gd name="T58" fmla="*/ 0 w 230"/>
                  <a:gd name="T59" fmla="*/ 0 h 133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230"/>
                  <a:gd name="T91" fmla="*/ 0 h 133"/>
                  <a:gd name="T92" fmla="*/ 230 w 230"/>
                  <a:gd name="T93" fmla="*/ 133 h 133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230" h="133">
                    <a:moveTo>
                      <a:pt x="4" y="0"/>
                    </a:moveTo>
                    <a:lnTo>
                      <a:pt x="22" y="2"/>
                    </a:lnTo>
                    <a:lnTo>
                      <a:pt x="40" y="6"/>
                    </a:lnTo>
                    <a:lnTo>
                      <a:pt x="76" y="18"/>
                    </a:lnTo>
                    <a:lnTo>
                      <a:pt x="112" y="33"/>
                    </a:lnTo>
                    <a:lnTo>
                      <a:pt x="145" y="52"/>
                    </a:lnTo>
                    <a:lnTo>
                      <a:pt x="175" y="72"/>
                    </a:lnTo>
                    <a:lnTo>
                      <a:pt x="187" y="83"/>
                    </a:lnTo>
                    <a:lnTo>
                      <a:pt x="199" y="93"/>
                    </a:lnTo>
                    <a:lnTo>
                      <a:pt x="209" y="104"/>
                    </a:lnTo>
                    <a:lnTo>
                      <a:pt x="218" y="114"/>
                    </a:lnTo>
                    <a:lnTo>
                      <a:pt x="225" y="122"/>
                    </a:lnTo>
                    <a:lnTo>
                      <a:pt x="230" y="132"/>
                    </a:lnTo>
                    <a:lnTo>
                      <a:pt x="222" y="133"/>
                    </a:lnTo>
                    <a:lnTo>
                      <a:pt x="211" y="133"/>
                    </a:lnTo>
                    <a:lnTo>
                      <a:pt x="198" y="130"/>
                    </a:lnTo>
                    <a:lnTo>
                      <a:pt x="179" y="125"/>
                    </a:lnTo>
                    <a:lnTo>
                      <a:pt x="160" y="118"/>
                    </a:lnTo>
                    <a:lnTo>
                      <a:pt x="139" y="111"/>
                    </a:lnTo>
                    <a:lnTo>
                      <a:pt x="96" y="91"/>
                    </a:lnTo>
                    <a:lnTo>
                      <a:pt x="75" y="80"/>
                    </a:lnTo>
                    <a:lnTo>
                      <a:pt x="55" y="68"/>
                    </a:lnTo>
                    <a:lnTo>
                      <a:pt x="37" y="55"/>
                    </a:lnTo>
                    <a:lnTo>
                      <a:pt x="22" y="44"/>
                    </a:lnTo>
                    <a:lnTo>
                      <a:pt x="10" y="32"/>
                    </a:lnTo>
                    <a:lnTo>
                      <a:pt x="3" y="21"/>
                    </a:lnTo>
                    <a:lnTo>
                      <a:pt x="1" y="15"/>
                    </a:lnTo>
                    <a:lnTo>
                      <a:pt x="0" y="10"/>
                    </a:lnTo>
                    <a:lnTo>
                      <a:pt x="1" y="5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B869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25" name="Freeform 239">
                <a:extLst>
                  <a:ext uri="{FF2B5EF4-FFF2-40B4-BE49-F238E27FC236}">
                    <a16:creationId xmlns:a16="http://schemas.microsoft.com/office/drawing/2014/main" id="{B72BF495-880D-835E-6233-7242ED115F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35" y="2845"/>
                <a:ext cx="138" cy="57"/>
              </a:xfrm>
              <a:custGeom>
                <a:avLst/>
                <a:gdLst>
                  <a:gd name="T0" fmla="*/ 0 w 414"/>
                  <a:gd name="T1" fmla="*/ 0 h 172"/>
                  <a:gd name="T2" fmla="*/ 0 w 414"/>
                  <a:gd name="T3" fmla="*/ 0 h 172"/>
                  <a:gd name="T4" fmla="*/ 0 w 414"/>
                  <a:gd name="T5" fmla="*/ 0 h 172"/>
                  <a:gd name="T6" fmla="*/ 0 w 414"/>
                  <a:gd name="T7" fmla="*/ 0 h 172"/>
                  <a:gd name="T8" fmla="*/ 0 w 414"/>
                  <a:gd name="T9" fmla="*/ 0 h 172"/>
                  <a:gd name="T10" fmla="*/ 0 w 414"/>
                  <a:gd name="T11" fmla="*/ 0 h 172"/>
                  <a:gd name="T12" fmla="*/ 0 w 414"/>
                  <a:gd name="T13" fmla="*/ 0 h 172"/>
                  <a:gd name="T14" fmla="*/ 0 w 414"/>
                  <a:gd name="T15" fmla="*/ 0 h 172"/>
                  <a:gd name="T16" fmla="*/ 0 w 414"/>
                  <a:gd name="T17" fmla="*/ 0 h 172"/>
                  <a:gd name="T18" fmla="*/ 0 w 414"/>
                  <a:gd name="T19" fmla="*/ 0 h 172"/>
                  <a:gd name="T20" fmla="*/ 0 w 414"/>
                  <a:gd name="T21" fmla="*/ 0 h 172"/>
                  <a:gd name="T22" fmla="*/ 0 w 414"/>
                  <a:gd name="T23" fmla="*/ 0 h 172"/>
                  <a:gd name="T24" fmla="*/ 0 w 414"/>
                  <a:gd name="T25" fmla="*/ 0 h 172"/>
                  <a:gd name="T26" fmla="*/ 0 w 414"/>
                  <a:gd name="T27" fmla="*/ 0 h 172"/>
                  <a:gd name="T28" fmla="*/ 0 w 414"/>
                  <a:gd name="T29" fmla="*/ 0 h 172"/>
                  <a:gd name="T30" fmla="*/ 0 w 414"/>
                  <a:gd name="T31" fmla="*/ 0 h 172"/>
                  <a:gd name="T32" fmla="*/ 0 w 414"/>
                  <a:gd name="T33" fmla="*/ 0 h 172"/>
                  <a:gd name="T34" fmla="*/ 0 w 414"/>
                  <a:gd name="T35" fmla="*/ 0 h 172"/>
                  <a:gd name="T36" fmla="*/ 0 w 414"/>
                  <a:gd name="T37" fmla="*/ 0 h 172"/>
                  <a:gd name="T38" fmla="*/ 0 w 414"/>
                  <a:gd name="T39" fmla="*/ 0 h 172"/>
                  <a:gd name="T40" fmla="*/ 0 w 414"/>
                  <a:gd name="T41" fmla="*/ 0 h 172"/>
                  <a:gd name="T42" fmla="*/ 0 w 414"/>
                  <a:gd name="T43" fmla="*/ 0 h 172"/>
                  <a:gd name="T44" fmla="*/ 0 w 414"/>
                  <a:gd name="T45" fmla="*/ 0 h 172"/>
                  <a:gd name="T46" fmla="*/ 0 w 414"/>
                  <a:gd name="T47" fmla="*/ 0 h 172"/>
                  <a:gd name="T48" fmla="*/ 0 w 414"/>
                  <a:gd name="T49" fmla="*/ 0 h 172"/>
                  <a:gd name="T50" fmla="*/ 0 w 414"/>
                  <a:gd name="T51" fmla="*/ 0 h 172"/>
                  <a:gd name="T52" fmla="*/ 0 w 414"/>
                  <a:gd name="T53" fmla="*/ 0 h 172"/>
                  <a:gd name="T54" fmla="*/ 0 w 414"/>
                  <a:gd name="T55" fmla="*/ 0 h 172"/>
                  <a:gd name="T56" fmla="*/ 0 w 414"/>
                  <a:gd name="T57" fmla="*/ 0 h 172"/>
                  <a:gd name="T58" fmla="*/ 0 w 414"/>
                  <a:gd name="T59" fmla="*/ 0 h 172"/>
                  <a:gd name="T60" fmla="*/ 0 w 414"/>
                  <a:gd name="T61" fmla="*/ 0 h 172"/>
                  <a:gd name="T62" fmla="*/ 0 w 414"/>
                  <a:gd name="T63" fmla="*/ 0 h 172"/>
                  <a:gd name="T64" fmla="*/ 0 w 414"/>
                  <a:gd name="T65" fmla="*/ 0 h 172"/>
                  <a:gd name="T66" fmla="*/ 0 w 414"/>
                  <a:gd name="T67" fmla="*/ 0 h 172"/>
                  <a:gd name="T68" fmla="*/ 0 w 414"/>
                  <a:gd name="T69" fmla="*/ 0 h 172"/>
                  <a:gd name="T70" fmla="*/ 0 w 414"/>
                  <a:gd name="T71" fmla="*/ 0 h 172"/>
                  <a:gd name="T72" fmla="*/ 0 w 414"/>
                  <a:gd name="T73" fmla="*/ 0 h 172"/>
                  <a:gd name="T74" fmla="*/ 0 w 414"/>
                  <a:gd name="T75" fmla="*/ 0 h 172"/>
                  <a:gd name="T76" fmla="*/ 0 w 414"/>
                  <a:gd name="T77" fmla="*/ 0 h 172"/>
                  <a:gd name="T78" fmla="*/ 0 w 414"/>
                  <a:gd name="T79" fmla="*/ 0 h 172"/>
                  <a:gd name="T80" fmla="*/ 0 w 414"/>
                  <a:gd name="T81" fmla="*/ 0 h 172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414"/>
                  <a:gd name="T124" fmla="*/ 0 h 172"/>
                  <a:gd name="T125" fmla="*/ 414 w 414"/>
                  <a:gd name="T126" fmla="*/ 172 h 172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414" h="172">
                    <a:moveTo>
                      <a:pt x="0" y="75"/>
                    </a:moveTo>
                    <a:lnTo>
                      <a:pt x="37" y="58"/>
                    </a:lnTo>
                    <a:lnTo>
                      <a:pt x="75" y="42"/>
                    </a:lnTo>
                    <a:lnTo>
                      <a:pt x="115" y="28"/>
                    </a:lnTo>
                    <a:lnTo>
                      <a:pt x="154" y="17"/>
                    </a:lnTo>
                    <a:lnTo>
                      <a:pt x="196" y="11"/>
                    </a:lnTo>
                    <a:lnTo>
                      <a:pt x="235" y="6"/>
                    </a:lnTo>
                    <a:lnTo>
                      <a:pt x="270" y="2"/>
                    </a:lnTo>
                    <a:lnTo>
                      <a:pt x="305" y="0"/>
                    </a:lnTo>
                    <a:lnTo>
                      <a:pt x="336" y="2"/>
                    </a:lnTo>
                    <a:lnTo>
                      <a:pt x="364" y="9"/>
                    </a:lnTo>
                    <a:lnTo>
                      <a:pt x="376" y="13"/>
                    </a:lnTo>
                    <a:lnTo>
                      <a:pt x="388" y="20"/>
                    </a:lnTo>
                    <a:lnTo>
                      <a:pt x="399" y="28"/>
                    </a:lnTo>
                    <a:lnTo>
                      <a:pt x="410" y="38"/>
                    </a:lnTo>
                    <a:lnTo>
                      <a:pt x="413" y="51"/>
                    </a:lnTo>
                    <a:lnTo>
                      <a:pt x="414" y="63"/>
                    </a:lnTo>
                    <a:lnTo>
                      <a:pt x="414" y="74"/>
                    </a:lnTo>
                    <a:lnTo>
                      <a:pt x="412" y="85"/>
                    </a:lnTo>
                    <a:lnTo>
                      <a:pt x="408" y="95"/>
                    </a:lnTo>
                    <a:lnTo>
                      <a:pt x="403" y="105"/>
                    </a:lnTo>
                    <a:lnTo>
                      <a:pt x="390" y="122"/>
                    </a:lnTo>
                    <a:lnTo>
                      <a:pt x="372" y="137"/>
                    </a:lnTo>
                    <a:lnTo>
                      <a:pt x="353" y="149"/>
                    </a:lnTo>
                    <a:lnTo>
                      <a:pt x="331" y="159"/>
                    </a:lnTo>
                    <a:lnTo>
                      <a:pt x="309" y="167"/>
                    </a:lnTo>
                    <a:lnTo>
                      <a:pt x="307" y="168"/>
                    </a:lnTo>
                    <a:lnTo>
                      <a:pt x="306" y="169"/>
                    </a:lnTo>
                    <a:lnTo>
                      <a:pt x="297" y="172"/>
                    </a:lnTo>
                    <a:lnTo>
                      <a:pt x="285" y="172"/>
                    </a:lnTo>
                    <a:lnTo>
                      <a:pt x="269" y="170"/>
                    </a:lnTo>
                    <a:lnTo>
                      <a:pt x="250" y="168"/>
                    </a:lnTo>
                    <a:lnTo>
                      <a:pt x="228" y="165"/>
                    </a:lnTo>
                    <a:lnTo>
                      <a:pt x="203" y="160"/>
                    </a:lnTo>
                    <a:lnTo>
                      <a:pt x="178" y="154"/>
                    </a:lnTo>
                    <a:lnTo>
                      <a:pt x="126" y="141"/>
                    </a:lnTo>
                    <a:lnTo>
                      <a:pt x="75" y="122"/>
                    </a:lnTo>
                    <a:lnTo>
                      <a:pt x="52" y="111"/>
                    </a:lnTo>
                    <a:lnTo>
                      <a:pt x="32" y="100"/>
                    </a:lnTo>
                    <a:lnTo>
                      <a:pt x="14" y="88"/>
                    </a:lnTo>
                    <a:lnTo>
                      <a:pt x="0" y="75"/>
                    </a:ln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26" name="Freeform 240">
                <a:extLst>
                  <a:ext uri="{FF2B5EF4-FFF2-40B4-BE49-F238E27FC236}">
                    <a16:creationId xmlns:a16="http://schemas.microsoft.com/office/drawing/2014/main" id="{8840AE12-2EF1-4E42-F049-F5ED927FC0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96" y="2861"/>
                <a:ext cx="52" cy="31"/>
              </a:xfrm>
              <a:custGeom>
                <a:avLst/>
                <a:gdLst>
                  <a:gd name="T0" fmla="*/ 0 w 157"/>
                  <a:gd name="T1" fmla="*/ 0 h 93"/>
                  <a:gd name="T2" fmla="*/ 0 w 157"/>
                  <a:gd name="T3" fmla="*/ 0 h 93"/>
                  <a:gd name="T4" fmla="*/ 0 w 157"/>
                  <a:gd name="T5" fmla="*/ 0 h 93"/>
                  <a:gd name="T6" fmla="*/ 0 w 157"/>
                  <a:gd name="T7" fmla="*/ 0 h 93"/>
                  <a:gd name="T8" fmla="*/ 0 w 157"/>
                  <a:gd name="T9" fmla="*/ 0 h 93"/>
                  <a:gd name="T10" fmla="*/ 0 w 157"/>
                  <a:gd name="T11" fmla="*/ 0 h 93"/>
                  <a:gd name="T12" fmla="*/ 0 w 157"/>
                  <a:gd name="T13" fmla="*/ 0 h 93"/>
                  <a:gd name="T14" fmla="*/ 0 w 157"/>
                  <a:gd name="T15" fmla="*/ 0 h 93"/>
                  <a:gd name="T16" fmla="*/ 0 w 157"/>
                  <a:gd name="T17" fmla="*/ 0 h 93"/>
                  <a:gd name="T18" fmla="*/ 0 w 157"/>
                  <a:gd name="T19" fmla="*/ 0 h 93"/>
                  <a:gd name="T20" fmla="*/ 0 w 157"/>
                  <a:gd name="T21" fmla="*/ 0 h 93"/>
                  <a:gd name="T22" fmla="*/ 0 w 157"/>
                  <a:gd name="T23" fmla="*/ 0 h 93"/>
                  <a:gd name="T24" fmla="*/ 0 w 157"/>
                  <a:gd name="T25" fmla="*/ 0 h 93"/>
                  <a:gd name="T26" fmla="*/ 0 w 157"/>
                  <a:gd name="T27" fmla="*/ 0 h 93"/>
                  <a:gd name="T28" fmla="*/ 0 w 157"/>
                  <a:gd name="T29" fmla="*/ 0 h 93"/>
                  <a:gd name="T30" fmla="*/ 0 w 157"/>
                  <a:gd name="T31" fmla="*/ 0 h 93"/>
                  <a:gd name="T32" fmla="*/ 0 w 157"/>
                  <a:gd name="T33" fmla="*/ 0 h 93"/>
                  <a:gd name="T34" fmla="*/ 0 w 157"/>
                  <a:gd name="T35" fmla="*/ 0 h 93"/>
                  <a:gd name="T36" fmla="*/ 0 w 157"/>
                  <a:gd name="T37" fmla="*/ 0 h 93"/>
                  <a:gd name="T38" fmla="*/ 0 w 157"/>
                  <a:gd name="T39" fmla="*/ 0 h 93"/>
                  <a:gd name="T40" fmla="*/ 0 w 157"/>
                  <a:gd name="T41" fmla="*/ 0 h 93"/>
                  <a:gd name="T42" fmla="*/ 0 w 157"/>
                  <a:gd name="T43" fmla="*/ 0 h 93"/>
                  <a:gd name="T44" fmla="*/ 0 w 157"/>
                  <a:gd name="T45" fmla="*/ 0 h 93"/>
                  <a:gd name="T46" fmla="*/ 0 w 157"/>
                  <a:gd name="T47" fmla="*/ 0 h 93"/>
                  <a:gd name="T48" fmla="*/ 0 w 157"/>
                  <a:gd name="T49" fmla="*/ 0 h 93"/>
                  <a:gd name="T50" fmla="*/ 0 w 157"/>
                  <a:gd name="T51" fmla="*/ 0 h 93"/>
                  <a:gd name="T52" fmla="*/ 0 w 157"/>
                  <a:gd name="T53" fmla="*/ 0 h 93"/>
                  <a:gd name="T54" fmla="*/ 0 w 157"/>
                  <a:gd name="T55" fmla="*/ 0 h 93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57"/>
                  <a:gd name="T85" fmla="*/ 0 h 93"/>
                  <a:gd name="T86" fmla="*/ 157 w 157"/>
                  <a:gd name="T87" fmla="*/ 93 h 93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57" h="93">
                    <a:moveTo>
                      <a:pt x="78" y="93"/>
                    </a:moveTo>
                    <a:lnTo>
                      <a:pt x="48" y="83"/>
                    </a:lnTo>
                    <a:lnTo>
                      <a:pt x="33" y="75"/>
                    </a:lnTo>
                    <a:lnTo>
                      <a:pt x="20" y="68"/>
                    </a:lnTo>
                    <a:lnTo>
                      <a:pt x="10" y="59"/>
                    </a:lnTo>
                    <a:lnTo>
                      <a:pt x="4" y="49"/>
                    </a:lnTo>
                    <a:lnTo>
                      <a:pt x="0" y="40"/>
                    </a:lnTo>
                    <a:lnTo>
                      <a:pt x="1" y="33"/>
                    </a:lnTo>
                    <a:lnTo>
                      <a:pt x="2" y="27"/>
                    </a:lnTo>
                    <a:lnTo>
                      <a:pt x="18" y="17"/>
                    </a:lnTo>
                    <a:lnTo>
                      <a:pt x="33" y="10"/>
                    </a:lnTo>
                    <a:lnTo>
                      <a:pt x="48" y="5"/>
                    </a:lnTo>
                    <a:lnTo>
                      <a:pt x="61" y="1"/>
                    </a:lnTo>
                    <a:lnTo>
                      <a:pt x="74" y="0"/>
                    </a:lnTo>
                    <a:lnTo>
                      <a:pt x="86" y="0"/>
                    </a:lnTo>
                    <a:lnTo>
                      <a:pt x="108" y="5"/>
                    </a:lnTo>
                    <a:lnTo>
                      <a:pt x="126" y="14"/>
                    </a:lnTo>
                    <a:lnTo>
                      <a:pt x="141" y="24"/>
                    </a:lnTo>
                    <a:lnTo>
                      <a:pt x="152" y="32"/>
                    </a:lnTo>
                    <a:lnTo>
                      <a:pt x="157" y="40"/>
                    </a:lnTo>
                    <a:lnTo>
                      <a:pt x="157" y="56"/>
                    </a:lnTo>
                    <a:lnTo>
                      <a:pt x="152" y="68"/>
                    </a:lnTo>
                    <a:lnTo>
                      <a:pt x="146" y="78"/>
                    </a:lnTo>
                    <a:lnTo>
                      <a:pt x="137" y="84"/>
                    </a:lnTo>
                    <a:lnTo>
                      <a:pt x="125" y="88"/>
                    </a:lnTo>
                    <a:lnTo>
                      <a:pt x="112" y="90"/>
                    </a:lnTo>
                    <a:lnTo>
                      <a:pt x="97" y="91"/>
                    </a:lnTo>
                    <a:lnTo>
                      <a:pt x="78" y="9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27" name="Freeform 241">
                <a:extLst>
                  <a:ext uri="{FF2B5EF4-FFF2-40B4-BE49-F238E27FC236}">
                    <a16:creationId xmlns:a16="http://schemas.microsoft.com/office/drawing/2014/main" id="{9F06CCE2-3F33-47B2-76B0-2813D92128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1" y="2868"/>
                <a:ext cx="34" cy="20"/>
              </a:xfrm>
              <a:custGeom>
                <a:avLst/>
                <a:gdLst>
                  <a:gd name="T0" fmla="*/ 0 w 103"/>
                  <a:gd name="T1" fmla="*/ 0 h 60"/>
                  <a:gd name="T2" fmla="*/ 0 w 103"/>
                  <a:gd name="T3" fmla="*/ 0 h 60"/>
                  <a:gd name="T4" fmla="*/ 0 w 103"/>
                  <a:gd name="T5" fmla="*/ 0 h 60"/>
                  <a:gd name="T6" fmla="*/ 0 w 103"/>
                  <a:gd name="T7" fmla="*/ 0 h 60"/>
                  <a:gd name="T8" fmla="*/ 0 w 103"/>
                  <a:gd name="T9" fmla="*/ 0 h 60"/>
                  <a:gd name="T10" fmla="*/ 0 w 103"/>
                  <a:gd name="T11" fmla="*/ 0 h 60"/>
                  <a:gd name="T12" fmla="*/ 0 w 103"/>
                  <a:gd name="T13" fmla="*/ 0 h 60"/>
                  <a:gd name="T14" fmla="*/ 0 w 103"/>
                  <a:gd name="T15" fmla="*/ 0 h 60"/>
                  <a:gd name="T16" fmla="*/ 0 w 103"/>
                  <a:gd name="T17" fmla="*/ 0 h 60"/>
                  <a:gd name="T18" fmla="*/ 0 w 103"/>
                  <a:gd name="T19" fmla="*/ 0 h 60"/>
                  <a:gd name="T20" fmla="*/ 0 w 103"/>
                  <a:gd name="T21" fmla="*/ 0 h 60"/>
                  <a:gd name="T22" fmla="*/ 0 w 103"/>
                  <a:gd name="T23" fmla="*/ 0 h 60"/>
                  <a:gd name="T24" fmla="*/ 0 w 103"/>
                  <a:gd name="T25" fmla="*/ 0 h 60"/>
                  <a:gd name="T26" fmla="*/ 0 w 103"/>
                  <a:gd name="T27" fmla="*/ 0 h 60"/>
                  <a:gd name="T28" fmla="*/ 0 w 103"/>
                  <a:gd name="T29" fmla="*/ 0 h 60"/>
                  <a:gd name="T30" fmla="*/ 0 w 103"/>
                  <a:gd name="T31" fmla="*/ 0 h 60"/>
                  <a:gd name="T32" fmla="*/ 0 w 103"/>
                  <a:gd name="T33" fmla="*/ 0 h 60"/>
                  <a:gd name="T34" fmla="*/ 0 w 103"/>
                  <a:gd name="T35" fmla="*/ 0 h 60"/>
                  <a:gd name="T36" fmla="*/ 0 w 103"/>
                  <a:gd name="T37" fmla="*/ 0 h 60"/>
                  <a:gd name="T38" fmla="*/ 0 w 103"/>
                  <a:gd name="T39" fmla="*/ 0 h 60"/>
                  <a:gd name="T40" fmla="*/ 0 w 103"/>
                  <a:gd name="T41" fmla="*/ 0 h 60"/>
                  <a:gd name="T42" fmla="*/ 0 w 103"/>
                  <a:gd name="T43" fmla="*/ 0 h 60"/>
                  <a:gd name="T44" fmla="*/ 0 w 103"/>
                  <a:gd name="T45" fmla="*/ 0 h 60"/>
                  <a:gd name="T46" fmla="*/ 0 w 103"/>
                  <a:gd name="T47" fmla="*/ 0 h 60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03"/>
                  <a:gd name="T73" fmla="*/ 0 h 60"/>
                  <a:gd name="T74" fmla="*/ 103 w 103"/>
                  <a:gd name="T75" fmla="*/ 60 h 60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03" h="60">
                    <a:moveTo>
                      <a:pt x="0" y="29"/>
                    </a:moveTo>
                    <a:lnTo>
                      <a:pt x="4" y="20"/>
                    </a:lnTo>
                    <a:lnTo>
                      <a:pt x="9" y="12"/>
                    </a:lnTo>
                    <a:lnTo>
                      <a:pt x="15" y="7"/>
                    </a:lnTo>
                    <a:lnTo>
                      <a:pt x="21" y="2"/>
                    </a:lnTo>
                    <a:lnTo>
                      <a:pt x="30" y="0"/>
                    </a:lnTo>
                    <a:lnTo>
                      <a:pt x="38" y="0"/>
                    </a:lnTo>
                    <a:lnTo>
                      <a:pt x="56" y="1"/>
                    </a:lnTo>
                    <a:lnTo>
                      <a:pt x="73" y="6"/>
                    </a:lnTo>
                    <a:lnTo>
                      <a:pt x="87" y="15"/>
                    </a:lnTo>
                    <a:lnTo>
                      <a:pt x="94" y="21"/>
                    </a:lnTo>
                    <a:lnTo>
                      <a:pt x="98" y="26"/>
                    </a:lnTo>
                    <a:lnTo>
                      <a:pt x="101" y="32"/>
                    </a:lnTo>
                    <a:lnTo>
                      <a:pt x="103" y="37"/>
                    </a:lnTo>
                    <a:lnTo>
                      <a:pt x="100" y="43"/>
                    </a:lnTo>
                    <a:lnTo>
                      <a:pt x="96" y="48"/>
                    </a:lnTo>
                    <a:lnTo>
                      <a:pt x="84" y="55"/>
                    </a:lnTo>
                    <a:lnTo>
                      <a:pt x="68" y="60"/>
                    </a:lnTo>
                    <a:lnTo>
                      <a:pt x="51" y="60"/>
                    </a:lnTo>
                    <a:lnTo>
                      <a:pt x="33" y="57"/>
                    </a:lnTo>
                    <a:lnTo>
                      <a:pt x="19" y="50"/>
                    </a:lnTo>
                    <a:lnTo>
                      <a:pt x="6" y="42"/>
                    </a:lnTo>
                    <a:lnTo>
                      <a:pt x="3" y="36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28" name="Freeform 242">
                <a:extLst>
                  <a:ext uri="{FF2B5EF4-FFF2-40B4-BE49-F238E27FC236}">
                    <a16:creationId xmlns:a16="http://schemas.microsoft.com/office/drawing/2014/main" id="{2726455A-00B3-C28D-371F-8D21585234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3" y="2860"/>
                <a:ext cx="33" cy="20"/>
              </a:xfrm>
              <a:custGeom>
                <a:avLst/>
                <a:gdLst>
                  <a:gd name="T0" fmla="*/ 0 w 101"/>
                  <a:gd name="T1" fmla="*/ 0 h 62"/>
                  <a:gd name="T2" fmla="*/ 0 w 101"/>
                  <a:gd name="T3" fmla="*/ 0 h 62"/>
                  <a:gd name="T4" fmla="*/ 0 w 101"/>
                  <a:gd name="T5" fmla="*/ 0 h 62"/>
                  <a:gd name="T6" fmla="*/ 0 w 101"/>
                  <a:gd name="T7" fmla="*/ 0 h 62"/>
                  <a:gd name="T8" fmla="*/ 0 w 101"/>
                  <a:gd name="T9" fmla="*/ 0 h 62"/>
                  <a:gd name="T10" fmla="*/ 0 w 101"/>
                  <a:gd name="T11" fmla="*/ 0 h 62"/>
                  <a:gd name="T12" fmla="*/ 0 w 101"/>
                  <a:gd name="T13" fmla="*/ 0 h 62"/>
                  <a:gd name="T14" fmla="*/ 0 w 101"/>
                  <a:gd name="T15" fmla="*/ 0 h 62"/>
                  <a:gd name="T16" fmla="*/ 0 w 101"/>
                  <a:gd name="T17" fmla="*/ 0 h 62"/>
                  <a:gd name="T18" fmla="*/ 0 w 101"/>
                  <a:gd name="T19" fmla="*/ 0 h 62"/>
                  <a:gd name="T20" fmla="*/ 0 w 101"/>
                  <a:gd name="T21" fmla="*/ 0 h 62"/>
                  <a:gd name="T22" fmla="*/ 0 w 101"/>
                  <a:gd name="T23" fmla="*/ 0 h 62"/>
                  <a:gd name="T24" fmla="*/ 0 w 101"/>
                  <a:gd name="T25" fmla="*/ 0 h 62"/>
                  <a:gd name="T26" fmla="*/ 0 w 101"/>
                  <a:gd name="T27" fmla="*/ 0 h 62"/>
                  <a:gd name="T28" fmla="*/ 0 w 101"/>
                  <a:gd name="T29" fmla="*/ 0 h 62"/>
                  <a:gd name="T30" fmla="*/ 0 w 101"/>
                  <a:gd name="T31" fmla="*/ 0 h 62"/>
                  <a:gd name="T32" fmla="*/ 0 w 101"/>
                  <a:gd name="T33" fmla="*/ 0 h 62"/>
                  <a:gd name="T34" fmla="*/ 0 w 101"/>
                  <a:gd name="T35" fmla="*/ 0 h 62"/>
                  <a:gd name="T36" fmla="*/ 0 w 101"/>
                  <a:gd name="T37" fmla="*/ 0 h 62"/>
                  <a:gd name="T38" fmla="*/ 0 w 101"/>
                  <a:gd name="T39" fmla="*/ 0 h 62"/>
                  <a:gd name="T40" fmla="*/ 0 w 101"/>
                  <a:gd name="T41" fmla="*/ 0 h 62"/>
                  <a:gd name="T42" fmla="*/ 0 w 101"/>
                  <a:gd name="T43" fmla="*/ 0 h 62"/>
                  <a:gd name="T44" fmla="*/ 0 w 101"/>
                  <a:gd name="T45" fmla="*/ 0 h 62"/>
                  <a:gd name="T46" fmla="*/ 0 w 101"/>
                  <a:gd name="T47" fmla="*/ 0 h 62"/>
                  <a:gd name="T48" fmla="*/ 0 w 101"/>
                  <a:gd name="T49" fmla="*/ 0 h 6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01"/>
                  <a:gd name="T76" fmla="*/ 0 h 62"/>
                  <a:gd name="T77" fmla="*/ 101 w 101"/>
                  <a:gd name="T78" fmla="*/ 62 h 62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01" h="62">
                    <a:moveTo>
                      <a:pt x="0" y="19"/>
                    </a:moveTo>
                    <a:lnTo>
                      <a:pt x="0" y="13"/>
                    </a:lnTo>
                    <a:lnTo>
                      <a:pt x="4" y="7"/>
                    </a:lnTo>
                    <a:lnTo>
                      <a:pt x="9" y="3"/>
                    </a:lnTo>
                    <a:lnTo>
                      <a:pt x="16" y="0"/>
                    </a:lnTo>
                    <a:lnTo>
                      <a:pt x="25" y="0"/>
                    </a:lnTo>
                    <a:lnTo>
                      <a:pt x="34" y="0"/>
                    </a:lnTo>
                    <a:lnTo>
                      <a:pt x="54" y="5"/>
                    </a:lnTo>
                    <a:lnTo>
                      <a:pt x="75" y="15"/>
                    </a:lnTo>
                    <a:lnTo>
                      <a:pt x="83" y="21"/>
                    </a:lnTo>
                    <a:lnTo>
                      <a:pt x="91" y="28"/>
                    </a:lnTo>
                    <a:lnTo>
                      <a:pt x="97" y="35"/>
                    </a:lnTo>
                    <a:lnTo>
                      <a:pt x="99" y="42"/>
                    </a:lnTo>
                    <a:lnTo>
                      <a:pt x="101" y="51"/>
                    </a:lnTo>
                    <a:lnTo>
                      <a:pt x="99" y="60"/>
                    </a:lnTo>
                    <a:lnTo>
                      <a:pt x="94" y="62"/>
                    </a:lnTo>
                    <a:lnTo>
                      <a:pt x="90" y="62"/>
                    </a:lnTo>
                    <a:lnTo>
                      <a:pt x="76" y="61"/>
                    </a:lnTo>
                    <a:lnTo>
                      <a:pt x="60" y="56"/>
                    </a:lnTo>
                    <a:lnTo>
                      <a:pt x="43" y="47"/>
                    </a:lnTo>
                    <a:lnTo>
                      <a:pt x="27" y="39"/>
                    </a:lnTo>
                    <a:lnTo>
                      <a:pt x="13" y="30"/>
                    </a:lnTo>
                    <a:lnTo>
                      <a:pt x="4" y="24"/>
                    </a:lnTo>
                    <a:lnTo>
                      <a:pt x="1" y="21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9433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29" name="Freeform 243">
                <a:extLst>
                  <a:ext uri="{FF2B5EF4-FFF2-40B4-BE49-F238E27FC236}">
                    <a16:creationId xmlns:a16="http://schemas.microsoft.com/office/drawing/2014/main" id="{4B5D2729-9356-DDFF-9211-4344913265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7" y="2852"/>
                <a:ext cx="26" cy="17"/>
              </a:xfrm>
              <a:custGeom>
                <a:avLst/>
                <a:gdLst>
                  <a:gd name="T0" fmla="*/ 0 w 78"/>
                  <a:gd name="T1" fmla="*/ 0 h 51"/>
                  <a:gd name="T2" fmla="*/ 0 w 78"/>
                  <a:gd name="T3" fmla="*/ 0 h 51"/>
                  <a:gd name="T4" fmla="*/ 0 w 78"/>
                  <a:gd name="T5" fmla="*/ 0 h 51"/>
                  <a:gd name="T6" fmla="*/ 0 w 78"/>
                  <a:gd name="T7" fmla="*/ 0 h 51"/>
                  <a:gd name="T8" fmla="*/ 0 w 78"/>
                  <a:gd name="T9" fmla="*/ 0 h 51"/>
                  <a:gd name="T10" fmla="*/ 0 w 78"/>
                  <a:gd name="T11" fmla="*/ 0 h 51"/>
                  <a:gd name="T12" fmla="*/ 0 w 78"/>
                  <a:gd name="T13" fmla="*/ 0 h 51"/>
                  <a:gd name="T14" fmla="*/ 0 w 78"/>
                  <a:gd name="T15" fmla="*/ 0 h 51"/>
                  <a:gd name="T16" fmla="*/ 0 w 78"/>
                  <a:gd name="T17" fmla="*/ 0 h 51"/>
                  <a:gd name="T18" fmla="*/ 0 w 78"/>
                  <a:gd name="T19" fmla="*/ 0 h 51"/>
                  <a:gd name="T20" fmla="*/ 0 w 78"/>
                  <a:gd name="T21" fmla="*/ 0 h 51"/>
                  <a:gd name="T22" fmla="*/ 0 w 78"/>
                  <a:gd name="T23" fmla="*/ 0 h 51"/>
                  <a:gd name="T24" fmla="*/ 0 w 78"/>
                  <a:gd name="T25" fmla="*/ 0 h 51"/>
                  <a:gd name="T26" fmla="*/ 0 w 78"/>
                  <a:gd name="T27" fmla="*/ 0 h 51"/>
                  <a:gd name="T28" fmla="*/ 0 w 78"/>
                  <a:gd name="T29" fmla="*/ 0 h 51"/>
                  <a:gd name="T30" fmla="*/ 0 w 78"/>
                  <a:gd name="T31" fmla="*/ 0 h 51"/>
                  <a:gd name="T32" fmla="*/ 0 w 78"/>
                  <a:gd name="T33" fmla="*/ 0 h 51"/>
                  <a:gd name="T34" fmla="*/ 0 w 78"/>
                  <a:gd name="T35" fmla="*/ 0 h 51"/>
                  <a:gd name="T36" fmla="*/ 0 w 78"/>
                  <a:gd name="T37" fmla="*/ 0 h 5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78"/>
                  <a:gd name="T58" fmla="*/ 0 h 51"/>
                  <a:gd name="T59" fmla="*/ 78 w 78"/>
                  <a:gd name="T60" fmla="*/ 51 h 51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78" h="51">
                    <a:moveTo>
                      <a:pt x="0" y="23"/>
                    </a:moveTo>
                    <a:lnTo>
                      <a:pt x="4" y="16"/>
                    </a:lnTo>
                    <a:lnTo>
                      <a:pt x="9" y="9"/>
                    </a:lnTo>
                    <a:lnTo>
                      <a:pt x="16" y="4"/>
                    </a:lnTo>
                    <a:lnTo>
                      <a:pt x="25" y="1"/>
                    </a:lnTo>
                    <a:lnTo>
                      <a:pt x="35" y="0"/>
                    </a:lnTo>
                    <a:lnTo>
                      <a:pt x="48" y="2"/>
                    </a:lnTo>
                    <a:lnTo>
                      <a:pt x="62" y="7"/>
                    </a:lnTo>
                    <a:lnTo>
                      <a:pt x="78" y="15"/>
                    </a:lnTo>
                    <a:lnTo>
                      <a:pt x="78" y="22"/>
                    </a:lnTo>
                    <a:lnTo>
                      <a:pt x="75" y="28"/>
                    </a:lnTo>
                    <a:lnTo>
                      <a:pt x="66" y="38"/>
                    </a:lnTo>
                    <a:lnTo>
                      <a:pt x="55" y="46"/>
                    </a:lnTo>
                    <a:lnTo>
                      <a:pt x="42" y="51"/>
                    </a:lnTo>
                    <a:lnTo>
                      <a:pt x="28" y="51"/>
                    </a:lnTo>
                    <a:lnTo>
                      <a:pt x="16" y="47"/>
                    </a:lnTo>
                    <a:lnTo>
                      <a:pt x="6" y="38"/>
                    </a:lnTo>
                    <a:lnTo>
                      <a:pt x="3" y="32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8761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30" name="Freeform 244">
                <a:extLst>
                  <a:ext uri="{FF2B5EF4-FFF2-40B4-BE49-F238E27FC236}">
                    <a16:creationId xmlns:a16="http://schemas.microsoft.com/office/drawing/2014/main" id="{FB06E1C8-3B75-24A7-5997-F0630F01EB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6" y="2588"/>
                <a:ext cx="226" cy="275"/>
              </a:xfrm>
              <a:custGeom>
                <a:avLst/>
                <a:gdLst>
                  <a:gd name="T0" fmla="*/ 0 w 676"/>
                  <a:gd name="T1" fmla="*/ 0 h 826"/>
                  <a:gd name="T2" fmla="*/ 0 w 676"/>
                  <a:gd name="T3" fmla="*/ 0 h 826"/>
                  <a:gd name="T4" fmla="*/ 0 w 676"/>
                  <a:gd name="T5" fmla="*/ 0 h 826"/>
                  <a:gd name="T6" fmla="*/ 0 w 676"/>
                  <a:gd name="T7" fmla="*/ 0 h 826"/>
                  <a:gd name="T8" fmla="*/ 0 w 676"/>
                  <a:gd name="T9" fmla="*/ 0 h 826"/>
                  <a:gd name="T10" fmla="*/ 0 w 676"/>
                  <a:gd name="T11" fmla="*/ 0 h 826"/>
                  <a:gd name="T12" fmla="*/ 0 w 676"/>
                  <a:gd name="T13" fmla="*/ 0 h 826"/>
                  <a:gd name="T14" fmla="*/ 0 w 676"/>
                  <a:gd name="T15" fmla="*/ 0 h 826"/>
                  <a:gd name="T16" fmla="*/ 0 w 676"/>
                  <a:gd name="T17" fmla="*/ 0 h 826"/>
                  <a:gd name="T18" fmla="*/ 0 w 676"/>
                  <a:gd name="T19" fmla="*/ 0 h 826"/>
                  <a:gd name="T20" fmla="*/ 0 w 676"/>
                  <a:gd name="T21" fmla="*/ 0 h 826"/>
                  <a:gd name="T22" fmla="*/ 0 w 676"/>
                  <a:gd name="T23" fmla="*/ 0 h 826"/>
                  <a:gd name="T24" fmla="*/ 0 w 676"/>
                  <a:gd name="T25" fmla="*/ 0 h 826"/>
                  <a:gd name="T26" fmla="*/ 0 w 676"/>
                  <a:gd name="T27" fmla="*/ 0 h 826"/>
                  <a:gd name="T28" fmla="*/ 0 w 676"/>
                  <a:gd name="T29" fmla="*/ 0 h 826"/>
                  <a:gd name="T30" fmla="*/ 0 w 676"/>
                  <a:gd name="T31" fmla="*/ 0 h 826"/>
                  <a:gd name="T32" fmla="*/ 0 w 676"/>
                  <a:gd name="T33" fmla="*/ 0 h 826"/>
                  <a:gd name="T34" fmla="*/ 0 w 676"/>
                  <a:gd name="T35" fmla="*/ 0 h 826"/>
                  <a:gd name="T36" fmla="*/ 0 w 676"/>
                  <a:gd name="T37" fmla="*/ 0 h 826"/>
                  <a:gd name="T38" fmla="*/ 0 w 676"/>
                  <a:gd name="T39" fmla="*/ 0 h 826"/>
                  <a:gd name="T40" fmla="*/ 0 w 676"/>
                  <a:gd name="T41" fmla="*/ 0 h 826"/>
                  <a:gd name="T42" fmla="*/ 0 w 676"/>
                  <a:gd name="T43" fmla="*/ 0 h 826"/>
                  <a:gd name="T44" fmla="*/ 0 w 676"/>
                  <a:gd name="T45" fmla="*/ 0 h 826"/>
                  <a:gd name="T46" fmla="*/ 0 w 676"/>
                  <a:gd name="T47" fmla="*/ 0 h 826"/>
                  <a:gd name="T48" fmla="*/ 0 w 676"/>
                  <a:gd name="T49" fmla="*/ 0 h 826"/>
                  <a:gd name="T50" fmla="*/ 0 w 676"/>
                  <a:gd name="T51" fmla="*/ 0 h 826"/>
                  <a:gd name="T52" fmla="*/ 0 w 676"/>
                  <a:gd name="T53" fmla="*/ 0 h 826"/>
                  <a:gd name="T54" fmla="*/ 0 w 676"/>
                  <a:gd name="T55" fmla="*/ 0 h 826"/>
                  <a:gd name="T56" fmla="*/ 0 w 676"/>
                  <a:gd name="T57" fmla="*/ 0 h 826"/>
                  <a:gd name="T58" fmla="*/ 0 w 676"/>
                  <a:gd name="T59" fmla="*/ 0 h 826"/>
                  <a:gd name="T60" fmla="*/ 0 w 676"/>
                  <a:gd name="T61" fmla="*/ 0 h 826"/>
                  <a:gd name="T62" fmla="*/ 0 w 676"/>
                  <a:gd name="T63" fmla="*/ 0 h 826"/>
                  <a:gd name="T64" fmla="*/ 0 w 676"/>
                  <a:gd name="T65" fmla="*/ 0 h 826"/>
                  <a:gd name="T66" fmla="*/ 0 w 676"/>
                  <a:gd name="T67" fmla="*/ 0 h 826"/>
                  <a:gd name="T68" fmla="*/ 0 w 676"/>
                  <a:gd name="T69" fmla="*/ 0 h 826"/>
                  <a:gd name="T70" fmla="*/ 0 w 676"/>
                  <a:gd name="T71" fmla="*/ 0 h 826"/>
                  <a:gd name="T72" fmla="*/ 0 w 676"/>
                  <a:gd name="T73" fmla="*/ 0 h 826"/>
                  <a:gd name="T74" fmla="*/ 0 w 676"/>
                  <a:gd name="T75" fmla="*/ 0 h 826"/>
                  <a:gd name="T76" fmla="*/ 0 w 676"/>
                  <a:gd name="T77" fmla="*/ 0 h 826"/>
                  <a:gd name="T78" fmla="*/ 0 w 676"/>
                  <a:gd name="T79" fmla="*/ 0 h 826"/>
                  <a:gd name="T80" fmla="*/ 0 w 676"/>
                  <a:gd name="T81" fmla="*/ 0 h 826"/>
                  <a:gd name="T82" fmla="*/ 0 w 676"/>
                  <a:gd name="T83" fmla="*/ 0 h 826"/>
                  <a:gd name="T84" fmla="*/ 0 w 676"/>
                  <a:gd name="T85" fmla="*/ 0 h 826"/>
                  <a:gd name="T86" fmla="*/ 0 w 676"/>
                  <a:gd name="T87" fmla="*/ 0 h 826"/>
                  <a:gd name="T88" fmla="*/ 0 w 676"/>
                  <a:gd name="T89" fmla="*/ 0 h 826"/>
                  <a:gd name="T90" fmla="*/ 0 w 676"/>
                  <a:gd name="T91" fmla="*/ 0 h 826"/>
                  <a:gd name="T92" fmla="*/ 0 w 676"/>
                  <a:gd name="T93" fmla="*/ 0 h 826"/>
                  <a:gd name="T94" fmla="*/ 0 w 676"/>
                  <a:gd name="T95" fmla="*/ 0 h 826"/>
                  <a:gd name="T96" fmla="*/ 0 w 676"/>
                  <a:gd name="T97" fmla="*/ 0 h 826"/>
                  <a:gd name="T98" fmla="*/ 0 w 676"/>
                  <a:gd name="T99" fmla="*/ 0 h 826"/>
                  <a:gd name="T100" fmla="*/ 0 w 676"/>
                  <a:gd name="T101" fmla="*/ 0 h 826"/>
                  <a:gd name="T102" fmla="*/ 0 w 676"/>
                  <a:gd name="T103" fmla="*/ 0 h 826"/>
                  <a:gd name="T104" fmla="*/ 0 w 676"/>
                  <a:gd name="T105" fmla="*/ 0 h 82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676"/>
                  <a:gd name="T160" fmla="*/ 0 h 826"/>
                  <a:gd name="T161" fmla="*/ 676 w 676"/>
                  <a:gd name="T162" fmla="*/ 826 h 82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676" h="826">
                    <a:moveTo>
                      <a:pt x="117" y="824"/>
                    </a:moveTo>
                    <a:lnTo>
                      <a:pt x="103" y="824"/>
                    </a:lnTo>
                    <a:lnTo>
                      <a:pt x="91" y="820"/>
                    </a:lnTo>
                    <a:lnTo>
                      <a:pt x="80" y="813"/>
                    </a:lnTo>
                    <a:lnTo>
                      <a:pt x="70" y="803"/>
                    </a:lnTo>
                    <a:lnTo>
                      <a:pt x="59" y="789"/>
                    </a:lnTo>
                    <a:lnTo>
                      <a:pt x="50" y="774"/>
                    </a:lnTo>
                    <a:lnTo>
                      <a:pt x="34" y="740"/>
                    </a:lnTo>
                    <a:lnTo>
                      <a:pt x="22" y="703"/>
                    </a:lnTo>
                    <a:lnTo>
                      <a:pt x="12" y="667"/>
                    </a:lnTo>
                    <a:lnTo>
                      <a:pt x="9" y="651"/>
                    </a:lnTo>
                    <a:lnTo>
                      <a:pt x="5" y="636"/>
                    </a:lnTo>
                    <a:lnTo>
                      <a:pt x="2" y="625"/>
                    </a:lnTo>
                    <a:lnTo>
                      <a:pt x="1" y="616"/>
                    </a:lnTo>
                    <a:lnTo>
                      <a:pt x="0" y="587"/>
                    </a:lnTo>
                    <a:lnTo>
                      <a:pt x="1" y="558"/>
                    </a:lnTo>
                    <a:lnTo>
                      <a:pt x="6" y="506"/>
                    </a:lnTo>
                    <a:lnTo>
                      <a:pt x="16" y="458"/>
                    </a:lnTo>
                    <a:lnTo>
                      <a:pt x="31" y="415"/>
                    </a:lnTo>
                    <a:lnTo>
                      <a:pt x="47" y="375"/>
                    </a:lnTo>
                    <a:lnTo>
                      <a:pt x="65" y="340"/>
                    </a:lnTo>
                    <a:lnTo>
                      <a:pt x="85" y="310"/>
                    </a:lnTo>
                    <a:lnTo>
                      <a:pt x="104" y="284"/>
                    </a:lnTo>
                    <a:lnTo>
                      <a:pt x="107" y="278"/>
                    </a:lnTo>
                    <a:lnTo>
                      <a:pt x="110" y="270"/>
                    </a:lnTo>
                    <a:lnTo>
                      <a:pt x="117" y="262"/>
                    </a:lnTo>
                    <a:lnTo>
                      <a:pt x="125" y="252"/>
                    </a:lnTo>
                    <a:lnTo>
                      <a:pt x="135" y="242"/>
                    </a:lnTo>
                    <a:lnTo>
                      <a:pt x="146" y="231"/>
                    </a:lnTo>
                    <a:lnTo>
                      <a:pt x="158" y="219"/>
                    </a:lnTo>
                    <a:lnTo>
                      <a:pt x="173" y="206"/>
                    </a:lnTo>
                    <a:lnTo>
                      <a:pt x="205" y="180"/>
                    </a:lnTo>
                    <a:lnTo>
                      <a:pt x="242" y="154"/>
                    </a:lnTo>
                    <a:lnTo>
                      <a:pt x="281" y="127"/>
                    </a:lnTo>
                    <a:lnTo>
                      <a:pt x="324" y="100"/>
                    </a:lnTo>
                    <a:lnTo>
                      <a:pt x="368" y="75"/>
                    </a:lnTo>
                    <a:lnTo>
                      <a:pt x="414" y="53"/>
                    </a:lnTo>
                    <a:lnTo>
                      <a:pt x="459" y="33"/>
                    </a:lnTo>
                    <a:lnTo>
                      <a:pt x="503" y="17"/>
                    </a:lnTo>
                    <a:lnTo>
                      <a:pt x="525" y="11"/>
                    </a:lnTo>
                    <a:lnTo>
                      <a:pt x="547" y="6"/>
                    </a:lnTo>
                    <a:lnTo>
                      <a:pt x="567" y="2"/>
                    </a:lnTo>
                    <a:lnTo>
                      <a:pt x="588" y="1"/>
                    </a:lnTo>
                    <a:lnTo>
                      <a:pt x="606" y="0"/>
                    </a:lnTo>
                    <a:lnTo>
                      <a:pt x="625" y="1"/>
                    </a:lnTo>
                    <a:lnTo>
                      <a:pt x="642" y="5"/>
                    </a:lnTo>
                    <a:lnTo>
                      <a:pt x="658" y="10"/>
                    </a:lnTo>
                    <a:lnTo>
                      <a:pt x="666" y="12"/>
                    </a:lnTo>
                    <a:lnTo>
                      <a:pt x="671" y="16"/>
                    </a:lnTo>
                    <a:lnTo>
                      <a:pt x="675" y="21"/>
                    </a:lnTo>
                    <a:lnTo>
                      <a:pt x="676" y="27"/>
                    </a:lnTo>
                    <a:lnTo>
                      <a:pt x="675" y="34"/>
                    </a:lnTo>
                    <a:lnTo>
                      <a:pt x="674" y="42"/>
                    </a:lnTo>
                    <a:lnTo>
                      <a:pt x="666" y="57"/>
                    </a:lnTo>
                    <a:lnTo>
                      <a:pt x="657" y="73"/>
                    </a:lnTo>
                    <a:lnTo>
                      <a:pt x="644" y="88"/>
                    </a:lnTo>
                    <a:lnTo>
                      <a:pt x="633" y="99"/>
                    </a:lnTo>
                    <a:lnTo>
                      <a:pt x="625" y="107"/>
                    </a:lnTo>
                    <a:lnTo>
                      <a:pt x="612" y="126"/>
                    </a:lnTo>
                    <a:lnTo>
                      <a:pt x="600" y="142"/>
                    </a:lnTo>
                    <a:lnTo>
                      <a:pt x="589" y="157"/>
                    </a:lnTo>
                    <a:lnTo>
                      <a:pt x="578" y="172"/>
                    </a:lnTo>
                    <a:lnTo>
                      <a:pt x="557" y="196"/>
                    </a:lnTo>
                    <a:lnTo>
                      <a:pt x="550" y="207"/>
                    </a:lnTo>
                    <a:lnTo>
                      <a:pt x="543" y="220"/>
                    </a:lnTo>
                    <a:lnTo>
                      <a:pt x="538" y="231"/>
                    </a:lnTo>
                    <a:lnTo>
                      <a:pt x="534" y="243"/>
                    </a:lnTo>
                    <a:lnTo>
                      <a:pt x="533" y="256"/>
                    </a:lnTo>
                    <a:lnTo>
                      <a:pt x="534" y="269"/>
                    </a:lnTo>
                    <a:lnTo>
                      <a:pt x="538" y="284"/>
                    </a:lnTo>
                    <a:lnTo>
                      <a:pt x="545" y="301"/>
                    </a:lnTo>
                    <a:lnTo>
                      <a:pt x="555" y="320"/>
                    </a:lnTo>
                    <a:lnTo>
                      <a:pt x="568" y="340"/>
                    </a:lnTo>
                    <a:lnTo>
                      <a:pt x="572" y="351"/>
                    </a:lnTo>
                    <a:lnTo>
                      <a:pt x="578" y="361"/>
                    </a:lnTo>
                    <a:lnTo>
                      <a:pt x="595" y="384"/>
                    </a:lnTo>
                    <a:lnTo>
                      <a:pt x="612" y="408"/>
                    </a:lnTo>
                    <a:lnTo>
                      <a:pt x="619" y="421"/>
                    </a:lnTo>
                    <a:lnTo>
                      <a:pt x="624" y="433"/>
                    </a:lnTo>
                    <a:lnTo>
                      <a:pt x="621" y="464"/>
                    </a:lnTo>
                    <a:lnTo>
                      <a:pt x="615" y="493"/>
                    </a:lnTo>
                    <a:lnTo>
                      <a:pt x="605" y="519"/>
                    </a:lnTo>
                    <a:lnTo>
                      <a:pt x="592" y="543"/>
                    </a:lnTo>
                    <a:lnTo>
                      <a:pt x="576" y="566"/>
                    </a:lnTo>
                    <a:lnTo>
                      <a:pt x="558" y="585"/>
                    </a:lnTo>
                    <a:lnTo>
                      <a:pt x="538" y="604"/>
                    </a:lnTo>
                    <a:lnTo>
                      <a:pt x="516" y="622"/>
                    </a:lnTo>
                    <a:lnTo>
                      <a:pt x="468" y="655"/>
                    </a:lnTo>
                    <a:lnTo>
                      <a:pt x="417" y="684"/>
                    </a:lnTo>
                    <a:lnTo>
                      <a:pt x="368" y="711"/>
                    </a:lnTo>
                    <a:lnTo>
                      <a:pt x="345" y="726"/>
                    </a:lnTo>
                    <a:lnTo>
                      <a:pt x="323" y="740"/>
                    </a:lnTo>
                    <a:lnTo>
                      <a:pt x="322" y="740"/>
                    </a:lnTo>
                    <a:lnTo>
                      <a:pt x="315" y="742"/>
                    </a:lnTo>
                    <a:lnTo>
                      <a:pt x="307" y="747"/>
                    </a:lnTo>
                    <a:lnTo>
                      <a:pt x="295" y="753"/>
                    </a:lnTo>
                    <a:lnTo>
                      <a:pt x="280" y="760"/>
                    </a:lnTo>
                    <a:lnTo>
                      <a:pt x="264" y="768"/>
                    </a:lnTo>
                    <a:lnTo>
                      <a:pt x="228" y="787"/>
                    </a:lnTo>
                    <a:lnTo>
                      <a:pt x="191" y="803"/>
                    </a:lnTo>
                    <a:lnTo>
                      <a:pt x="174" y="811"/>
                    </a:lnTo>
                    <a:lnTo>
                      <a:pt x="158" y="818"/>
                    </a:lnTo>
                    <a:lnTo>
                      <a:pt x="144" y="823"/>
                    </a:lnTo>
                    <a:lnTo>
                      <a:pt x="131" y="825"/>
                    </a:lnTo>
                    <a:lnTo>
                      <a:pt x="123" y="826"/>
                    </a:lnTo>
                    <a:lnTo>
                      <a:pt x="117" y="82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31" name="Freeform 245">
                <a:extLst>
                  <a:ext uri="{FF2B5EF4-FFF2-40B4-BE49-F238E27FC236}">
                    <a16:creationId xmlns:a16="http://schemas.microsoft.com/office/drawing/2014/main" id="{BF7E1689-DED7-949A-C8FE-7823249A28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1" y="2534"/>
                <a:ext cx="132" cy="319"/>
              </a:xfrm>
              <a:custGeom>
                <a:avLst/>
                <a:gdLst>
                  <a:gd name="T0" fmla="*/ 0 w 394"/>
                  <a:gd name="T1" fmla="*/ 0 h 957"/>
                  <a:gd name="T2" fmla="*/ 0 w 394"/>
                  <a:gd name="T3" fmla="*/ 0 h 957"/>
                  <a:gd name="T4" fmla="*/ 0 w 394"/>
                  <a:gd name="T5" fmla="*/ 0 h 957"/>
                  <a:gd name="T6" fmla="*/ 0 w 394"/>
                  <a:gd name="T7" fmla="*/ 0 h 957"/>
                  <a:gd name="T8" fmla="*/ 0 w 394"/>
                  <a:gd name="T9" fmla="*/ 0 h 957"/>
                  <a:gd name="T10" fmla="*/ 0 w 394"/>
                  <a:gd name="T11" fmla="*/ 0 h 957"/>
                  <a:gd name="T12" fmla="*/ 0 w 394"/>
                  <a:gd name="T13" fmla="*/ 0 h 957"/>
                  <a:gd name="T14" fmla="*/ 0 w 394"/>
                  <a:gd name="T15" fmla="*/ 0 h 957"/>
                  <a:gd name="T16" fmla="*/ 0 w 394"/>
                  <a:gd name="T17" fmla="*/ 0 h 957"/>
                  <a:gd name="T18" fmla="*/ 0 w 394"/>
                  <a:gd name="T19" fmla="*/ 0 h 957"/>
                  <a:gd name="T20" fmla="*/ 0 w 394"/>
                  <a:gd name="T21" fmla="*/ 0 h 957"/>
                  <a:gd name="T22" fmla="*/ 0 w 394"/>
                  <a:gd name="T23" fmla="*/ 0 h 957"/>
                  <a:gd name="T24" fmla="*/ 0 w 394"/>
                  <a:gd name="T25" fmla="*/ 0 h 957"/>
                  <a:gd name="T26" fmla="*/ 0 w 394"/>
                  <a:gd name="T27" fmla="*/ 0 h 957"/>
                  <a:gd name="T28" fmla="*/ 0 w 394"/>
                  <a:gd name="T29" fmla="*/ 0 h 957"/>
                  <a:gd name="T30" fmla="*/ 0 w 394"/>
                  <a:gd name="T31" fmla="*/ 0 h 957"/>
                  <a:gd name="T32" fmla="*/ 0 w 394"/>
                  <a:gd name="T33" fmla="*/ 0 h 957"/>
                  <a:gd name="T34" fmla="*/ 0 w 394"/>
                  <a:gd name="T35" fmla="*/ 0 h 957"/>
                  <a:gd name="T36" fmla="*/ 0 w 394"/>
                  <a:gd name="T37" fmla="*/ 0 h 957"/>
                  <a:gd name="T38" fmla="*/ 0 w 394"/>
                  <a:gd name="T39" fmla="*/ 0 h 957"/>
                  <a:gd name="T40" fmla="*/ 0 w 394"/>
                  <a:gd name="T41" fmla="*/ 0 h 957"/>
                  <a:gd name="T42" fmla="*/ 0 w 394"/>
                  <a:gd name="T43" fmla="*/ 0 h 957"/>
                  <a:gd name="T44" fmla="*/ 0 w 394"/>
                  <a:gd name="T45" fmla="*/ 0 h 957"/>
                  <a:gd name="T46" fmla="*/ 0 w 394"/>
                  <a:gd name="T47" fmla="*/ 0 h 957"/>
                  <a:gd name="T48" fmla="*/ 0 w 394"/>
                  <a:gd name="T49" fmla="*/ 0 h 957"/>
                  <a:gd name="T50" fmla="*/ 0 w 394"/>
                  <a:gd name="T51" fmla="*/ 0 h 957"/>
                  <a:gd name="T52" fmla="*/ 0 w 394"/>
                  <a:gd name="T53" fmla="*/ 0 h 957"/>
                  <a:gd name="T54" fmla="*/ 0 w 394"/>
                  <a:gd name="T55" fmla="*/ 0 h 957"/>
                  <a:gd name="T56" fmla="*/ 0 w 394"/>
                  <a:gd name="T57" fmla="*/ 0 h 957"/>
                  <a:gd name="T58" fmla="*/ 0 w 394"/>
                  <a:gd name="T59" fmla="*/ 0 h 957"/>
                  <a:gd name="T60" fmla="*/ 0 w 394"/>
                  <a:gd name="T61" fmla="*/ 0 h 957"/>
                  <a:gd name="T62" fmla="*/ 0 w 394"/>
                  <a:gd name="T63" fmla="*/ 0 h 957"/>
                  <a:gd name="T64" fmla="*/ 0 w 394"/>
                  <a:gd name="T65" fmla="*/ 0 h 957"/>
                  <a:gd name="T66" fmla="*/ 0 w 394"/>
                  <a:gd name="T67" fmla="*/ 0 h 957"/>
                  <a:gd name="T68" fmla="*/ 0 w 394"/>
                  <a:gd name="T69" fmla="*/ 0 h 957"/>
                  <a:gd name="T70" fmla="*/ 0 w 394"/>
                  <a:gd name="T71" fmla="*/ 0 h 957"/>
                  <a:gd name="T72" fmla="*/ 0 w 394"/>
                  <a:gd name="T73" fmla="*/ 0 h 957"/>
                  <a:gd name="T74" fmla="*/ 0 w 394"/>
                  <a:gd name="T75" fmla="*/ 0 h 957"/>
                  <a:gd name="T76" fmla="*/ 0 w 394"/>
                  <a:gd name="T77" fmla="*/ 0 h 957"/>
                  <a:gd name="T78" fmla="*/ 0 w 394"/>
                  <a:gd name="T79" fmla="*/ 0 h 957"/>
                  <a:gd name="T80" fmla="*/ 0 w 394"/>
                  <a:gd name="T81" fmla="*/ 0 h 957"/>
                  <a:gd name="T82" fmla="*/ 0 w 394"/>
                  <a:gd name="T83" fmla="*/ 0 h 957"/>
                  <a:gd name="T84" fmla="*/ 0 w 394"/>
                  <a:gd name="T85" fmla="*/ 0 h 957"/>
                  <a:gd name="T86" fmla="*/ 0 w 394"/>
                  <a:gd name="T87" fmla="*/ 0 h 95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94"/>
                  <a:gd name="T133" fmla="*/ 0 h 957"/>
                  <a:gd name="T134" fmla="*/ 394 w 394"/>
                  <a:gd name="T135" fmla="*/ 957 h 957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94" h="957">
                    <a:moveTo>
                      <a:pt x="55" y="692"/>
                    </a:moveTo>
                    <a:lnTo>
                      <a:pt x="49" y="682"/>
                    </a:lnTo>
                    <a:lnTo>
                      <a:pt x="43" y="671"/>
                    </a:lnTo>
                    <a:lnTo>
                      <a:pt x="30" y="645"/>
                    </a:lnTo>
                    <a:lnTo>
                      <a:pt x="22" y="614"/>
                    </a:lnTo>
                    <a:lnTo>
                      <a:pt x="13" y="581"/>
                    </a:lnTo>
                    <a:lnTo>
                      <a:pt x="7" y="545"/>
                    </a:lnTo>
                    <a:lnTo>
                      <a:pt x="2" y="505"/>
                    </a:lnTo>
                    <a:lnTo>
                      <a:pt x="0" y="465"/>
                    </a:lnTo>
                    <a:lnTo>
                      <a:pt x="0" y="423"/>
                    </a:lnTo>
                    <a:lnTo>
                      <a:pt x="2" y="379"/>
                    </a:lnTo>
                    <a:lnTo>
                      <a:pt x="7" y="337"/>
                    </a:lnTo>
                    <a:lnTo>
                      <a:pt x="14" y="294"/>
                    </a:lnTo>
                    <a:lnTo>
                      <a:pt x="25" y="253"/>
                    </a:lnTo>
                    <a:lnTo>
                      <a:pt x="39" y="214"/>
                    </a:lnTo>
                    <a:lnTo>
                      <a:pt x="56" y="178"/>
                    </a:lnTo>
                    <a:lnTo>
                      <a:pt x="76" y="143"/>
                    </a:lnTo>
                    <a:lnTo>
                      <a:pt x="100" y="113"/>
                    </a:lnTo>
                    <a:lnTo>
                      <a:pt x="126" y="80"/>
                    </a:lnTo>
                    <a:lnTo>
                      <a:pt x="152" y="51"/>
                    </a:lnTo>
                    <a:lnTo>
                      <a:pt x="181" y="25"/>
                    </a:lnTo>
                    <a:lnTo>
                      <a:pt x="197" y="12"/>
                    </a:lnTo>
                    <a:lnTo>
                      <a:pt x="214" y="0"/>
                    </a:lnTo>
                    <a:lnTo>
                      <a:pt x="223" y="1"/>
                    </a:lnTo>
                    <a:lnTo>
                      <a:pt x="230" y="5"/>
                    </a:lnTo>
                    <a:lnTo>
                      <a:pt x="235" y="10"/>
                    </a:lnTo>
                    <a:lnTo>
                      <a:pt x="240" y="17"/>
                    </a:lnTo>
                    <a:lnTo>
                      <a:pt x="245" y="36"/>
                    </a:lnTo>
                    <a:lnTo>
                      <a:pt x="246" y="59"/>
                    </a:lnTo>
                    <a:lnTo>
                      <a:pt x="245" y="83"/>
                    </a:lnTo>
                    <a:lnTo>
                      <a:pt x="241" y="105"/>
                    </a:lnTo>
                    <a:lnTo>
                      <a:pt x="238" y="125"/>
                    </a:lnTo>
                    <a:lnTo>
                      <a:pt x="235" y="132"/>
                    </a:lnTo>
                    <a:lnTo>
                      <a:pt x="234" y="138"/>
                    </a:lnTo>
                    <a:lnTo>
                      <a:pt x="228" y="162"/>
                    </a:lnTo>
                    <a:lnTo>
                      <a:pt x="227" y="183"/>
                    </a:lnTo>
                    <a:lnTo>
                      <a:pt x="230" y="203"/>
                    </a:lnTo>
                    <a:lnTo>
                      <a:pt x="236" y="220"/>
                    </a:lnTo>
                    <a:lnTo>
                      <a:pt x="246" y="235"/>
                    </a:lnTo>
                    <a:lnTo>
                      <a:pt x="257" y="248"/>
                    </a:lnTo>
                    <a:lnTo>
                      <a:pt x="271" y="262"/>
                    </a:lnTo>
                    <a:lnTo>
                      <a:pt x="286" y="274"/>
                    </a:lnTo>
                    <a:lnTo>
                      <a:pt x="317" y="297"/>
                    </a:lnTo>
                    <a:lnTo>
                      <a:pt x="347" y="319"/>
                    </a:lnTo>
                    <a:lnTo>
                      <a:pt x="360" y="330"/>
                    </a:lnTo>
                    <a:lnTo>
                      <a:pt x="371" y="342"/>
                    </a:lnTo>
                    <a:lnTo>
                      <a:pt x="380" y="356"/>
                    </a:lnTo>
                    <a:lnTo>
                      <a:pt x="385" y="371"/>
                    </a:lnTo>
                    <a:lnTo>
                      <a:pt x="390" y="385"/>
                    </a:lnTo>
                    <a:lnTo>
                      <a:pt x="392" y="399"/>
                    </a:lnTo>
                    <a:lnTo>
                      <a:pt x="394" y="411"/>
                    </a:lnTo>
                    <a:lnTo>
                      <a:pt x="394" y="423"/>
                    </a:lnTo>
                    <a:lnTo>
                      <a:pt x="391" y="434"/>
                    </a:lnTo>
                    <a:lnTo>
                      <a:pt x="389" y="445"/>
                    </a:lnTo>
                    <a:lnTo>
                      <a:pt x="385" y="458"/>
                    </a:lnTo>
                    <a:lnTo>
                      <a:pt x="379" y="474"/>
                    </a:lnTo>
                    <a:lnTo>
                      <a:pt x="373" y="483"/>
                    </a:lnTo>
                    <a:lnTo>
                      <a:pt x="365" y="494"/>
                    </a:lnTo>
                    <a:lnTo>
                      <a:pt x="357" y="509"/>
                    </a:lnTo>
                    <a:lnTo>
                      <a:pt x="347" y="528"/>
                    </a:lnTo>
                    <a:lnTo>
                      <a:pt x="337" y="549"/>
                    </a:lnTo>
                    <a:lnTo>
                      <a:pt x="327" y="572"/>
                    </a:lnTo>
                    <a:lnTo>
                      <a:pt x="319" y="599"/>
                    </a:lnTo>
                    <a:lnTo>
                      <a:pt x="310" y="629"/>
                    </a:lnTo>
                    <a:lnTo>
                      <a:pt x="304" y="661"/>
                    </a:lnTo>
                    <a:lnTo>
                      <a:pt x="300" y="697"/>
                    </a:lnTo>
                    <a:lnTo>
                      <a:pt x="300" y="734"/>
                    </a:lnTo>
                    <a:lnTo>
                      <a:pt x="303" y="775"/>
                    </a:lnTo>
                    <a:lnTo>
                      <a:pt x="309" y="817"/>
                    </a:lnTo>
                    <a:lnTo>
                      <a:pt x="319" y="861"/>
                    </a:lnTo>
                    <a:lnTo>
                      <a:pt x="326" y="884"/>
                    </a:lnTo>
                    <a:lnTo>
                      <a:pt x="335" y="908"/>
                    </a:lnTo>
                    <a:lnTo>
                      <a:pt x="344" y="933"/>
                    </a:lnTo>
                    <a:lnTo>
                      <a:pt x="356" y="957"/>
                    </a:lnTo>
                    <a:lnTo>
                      <a:pt x="332" y="947"/>
                    </a:lnTo>
                    <a:lnTo>
                      <a:pt x="309" y="935"/>
                    </a:lnTo>
                    <a:lnTo>
                      <a:pt x="284" y="920"/>
                    </a:lnTo>
                    <a:lnTo>
                      <a:pt x="259" y="902"/>
                    </a:lnTo>
                    <a:lnTo>
                      <a:pt x="234" y="883"/>
                    </a:lnTo>
                    <a:lnTo>
                      <a:pt x="209" y="862"/>
                    </a:lnTo>
                    <a:lnTo>
                      <a:pt x="162" y="819"/>
                    </a:lnTo>
                    <a:lnTo>
                      <a:pt x="141" y="797"/>
                    </a:lnTo>
                    <a:lnTo>
                      <a:pt x="120" y="776"/>
                    </a:lnTo>
                    <a:lnTo>
                      <a:pt x="101" y="756"/>
                    </a:lnTo>
                    <a:lnTo>
                      <a:pt x="87" y="737"/>
                    </a:lnTo>
                    <a:lnTo>
                      <a:pt x="73" y="721"/>
                    </a:lnTo>
                    <a:lnTo>
                      <a:pt x="63" y="709"/>
                    </a:lnTo>
                    <a:lnTo>
                      <a:pt x="57" y="698"/>
                    </a:lnTo>
                    <a:lnTo>
                      <a:pt x="55" y="69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32" name="Freeform 246">
                <a:extLst>
                  <a:ext uri="{FF2B5EF4-FFF2-40B4-BE49-F238E27FC236}">
                    <a16:creationId xmlns:a16="http://schemas.microsoft.com/office/drawing/2014/main" id="{86D2D627-4CF2-4139-4EED-448485B215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3" y="2743"/>
                <a:ext cx="33" cy="36"/>
              </a:xfrm>
              <a:custGeom>
                <a:avLst/>
                <a:gdLst>
                  <a:gd name="T0" fmla="*/ 0 w 101"/>
                  <a:gd name="T1" fmla="*/ 0 h 109"/>
                  <a:gd name="T2" fmla="*/ 0 w 101"/>
                  <a:gd name="T3" fmla="*/ 0 h 109"/>
                  <a:gd name="T4" fmla="*/ 0 w 101"/>
                  <a:gd name="T5" fmla="*/ 0 h 109"/>
                  <a:gd name="T6" fmla="*/ 0 w 101"/>
                  <a:gd name="T7" fmla="*/ 0 h 109"/>
                  <a:gd name="T8" fmla="*/ 0 w 101"/>
                  <a:gd name="T9" fmla="*/ 0 h 109"/>
                  <a:gd name="T10" fmla="*/ 0 w 101"/>
                  <a:gd name="T11" fmla="*/ 0 h 109"/>
                  <a:gd name="T12" fmla="*/ 0 w 101"/>
                  <a:gd name="T13" fmla="*/ 0 h 109"/>
                  <a:gd name="T14" fmla="*/ 0 w 101"/>
                  <a:gd name="T15" fmla="*/ 0 h 109"/>
                  <a:gd name="T16" fmla="*/ 0 w 101"/>
                  <a:gd name="T17" fmla="*/ 0 h 109"/>
                  <a:gd name="T18" fmla="*/ 0 w 101"/>
                  <a:gd name="T19" fmla="*/ 0 h 109"/>
                  <a:gd name="T20" fmla="*/ 0 w 101"/>
                  <a:gd name="T21" fmla="*/ 0 h 109"/>
                  <a:gd name="T22" fmla="*/ 0 w 101"/>
                  <a:gd name="T23" fmla="*/ 0 h 109"/>
                  <a:gd name="T24" fmla="*/ 0 w 101"/>
                  <a:gd name="T25" fmla="*/ 0 h 109"/>
                  <a:gd name="T26" fmla="*/ 0 w 101"/>
                  <a:gd name="T27" fmla="*/ 0 h 109"/>
                  <a:gd name="T28" fmla="*/ 0 w 101"/>
                  <a:gd name="T29" fmla="*/ 0 h 109"/>
                  <a:gd name="T30" fmla="*/ 0 w 101"/>
                  <a:gd name="T31" fmla="*/ 0 h 109"/>
                  <a:gd name="T32" fmla="*/ 0 w 101"/>
                  <a:gd name="T33" fmla="*/ 0 h 109"/>
                  <a:gd name="T34" fmla="*/ 0 w 101"/>
                  <a:gd name="T35" fmla="*/ 0 h 109"/>
                  <a:gd name="T36" fmla="*/ 0 w 101"/>
                  <a:gd name="T37" fmla="*/ 0 h 109"/>
                  <a:gd name="T38" fmla="*/ 0 w 101"/>
                  <a:gd name="T39" fmla="*/ 0 h 109"/>
                  <a:gd name="T40" fmla="*/ 0 w 101"/>
                  <a:gd name="T41" fmla="*/ 0 h 109"/>
                  <a:gd name="T42" fmla="*/ 0 w 101"/>
                  <a:gd name="T43" fmla="*/ 0 h 109"/>
                  <a:gd name="T44" fmla="*/ 0 w 101"/>
                  <a:gd name="T45" fmla="*/ 0 h 10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01"/>
                  <a:gd name="T70" fmla="*/ 0 h 109"/>
                  <a:gd name="T71" fmla="*/ 101 w 101"/>
                  <a:gd name="T72" fmla="*/ 109 h 109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01" h="109">
                    <a:moveTo>
                      <a:pt x="0" y="109"/>
                    </a:moveTo>
                    <a:lnTo>
                      <a:pt x="2" y="86"/>
                    </a:lnTo>
                    <a:lnTo>
                      <a:pt x="7" y="66"/>
                    </a:lnTo>
                    <a:lnTo>
                      <a:pt x="15" y="48"/>
                    </a:lnTo>
                    <a:lnTo>
                      <a:pt x="26" y="32"/>
                    </a:lnTo>
                    <a:lnTo>
                      <a:pt x="40" y="19"/>
                    </a:lnTo>
                    <a:lnTo>
                      <a:pt x="54" y="9"/>
                    </a:lnTo>
                    <a:lnTo>
                      <a:pt x="69" y="3"/>
                    </a:lnTo>
                    <a:lnTo>
                      <a:pt x="84" y="0"/>
                    </a:lnTo>
                    <a:lnTo>
                      <a:pt x="91" y="1"/>
                    </a:lnTo>
                    <a:lnTo>
                      <a:pt x="97" y="3"/>
                    </a:lnTo>
                    <a:lnTo>
                      <a:pt x="100" y="9"/>
                    </a:lnTo>
                    <a:lnTo>
                      <a:pt x="101" y="17"/>
                    </a:lnTo>
                    <a:lnTo>
                      <a:pt x="99" y="25"/>
                    </a:lnTo>
                    <a:lnTo>
                      <a:pt x="96" y="35"/>
                    </a:lnTo>
                    <a:lnTo>
                      <a:pt x="91" y="46"/>
                    </a:lnTo>
                    <a:lnTo>
                      <a:pt x="84" y="56"/>
                    </a:lnTo>
                    <a:lnTo>
                      <a:pt x="68" y="79"/>
                    </a:lnTo>
                    <a:lnTo>
                      <a:pt x="47" y="96"/>
                    </a:lnTo>
                    <a:lnTo>
                      <a:pt x="36" y="103"/>
                    </a:lnTo>
                    <a:lnTo>
                      <a:pt x="24" y="108"/>
                    </a:lnTo>
                    <a:lnTo>
                      <a:pt x="13" y="109"/>
                    </a:lnTo>
                    <a:lnTo>
                      <a:pt x="0" y="109"/>
                    </a:lnTo>
                    <a:close/>
                  </a:path>
                </a:pathLst>
              </a:custGeom>
              <a:solidFill>
                <a:srgbClr val="FF1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33" name="Freeform 247">
                <a:extLst>
                  <a:ext uri="{FF2B5EF4-FFF2-40B4-BE49-F238E27FC236}">
                    <a16:creationId xmlns:a16="http://schemas.microsoft.com/office/drawing/2014/main" id="{37031211-6D44-1BF3-1AF8-579D951A8E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1" y="2746"/>
                <a:ext cx="22" cy="25"/>
              </a:xfrm>
              <a:custGeom>
                <a:avLst/>
                <a:gdLst>
                  <a:gd name="T0" fmla="*/ 0 w 65"/>
                  <a:gd name="T1" fmla="*/ 0 h 76"/>
                  <a:gd name="T2" fmla="*/ 0 w 65"/>
                  <a:gd name="T3" fmla="*/ 0 h 76"/>
                  <a:gd name="T4" fmla="*/ 0 w 65"/>
                  <a:gd name="T5" fmla="*/ 0 h 76"/>
                  <a:gd name="T6" fmla="*/ 0 w 65"/>
                  <a:gd name="T7" fmla="*/ 0 h 76"/>
                  <a:gd name="T8" fmla="*/ 0 w 65"/>
                  <a:gd name="T9" fmla="*/ 0 h 76"/>
                  <a:gd name="T10" fmla="*/ 0 w 65"/>
                  <a:gd name="T11" fmla="*/ 0 h 76"/>
                  <a:gd name="T12" fmla="*/ 0 w 65"/>
                  <a:gd name="T13" fmla="*/ 0 h 76"/>
                  <a:gd name="T14" fmla="*/ 0 w 65"/>
                  <a:gd name="T15" fmla="*/ 0 h 76"/>
                  <a:gd name="T16" fmla="*/ 0 w 65"/>
                  <a:gd name="T17" fmla="*/ 0 h 76"/>
                  <a:gd name="T18" fmla="*/ 0 w 65"/>
                  <a:gd name="T19" fmla="*/ 0 h 76"/>
                  <a:gd name="T20" fmla="*/ 0 w 65"/>
                  <a:gd name="T21" fmla="*/ 0 h 76"/>
                  <a:gd name="T22" fmla="*/ 0 w 65"/>
                  <a:gd name="T23" fmla="*/ 0 h 76"/>
                  <a:gd name="T24" fmla="*/ 0 w 65"/>
                  <a:gd name="T25" fmla="*/ 0 h 76"/>
                  <a:gd name="T26" fmla="*/ 0 w 65"/>
                  <a:gd name="T27" fmla="*/ 0 h 76"/>
                  <a:gd name="T28" fmla="*/ 0 w 65"/>
                  <a:gd name="T29" fmla="*/ 0 h 76"/>
                  <a:gd name="T30" fmla="*/ 0 w 65"/>
                  <a:gd name="T31" fmla="*/ 0 h 76"/>
                  <a:gd name="T32" fmla="*/ 0 w 65"/>
                  <a:gd name="T33" fmla="*/ 0 h 7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65"/>
                  <a:gd name="T52" fmla="*/ 0 h 76"/>
                  <a:gd name="T53" fmla="*/ 65 w 65"/>
                  <a:gd name="T54" fmla="*/ 76 h 7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65" h="76">
                    <a:moveTo>
                      <a:pt x="0" y="76"/>
                    </a:moveTo>
                    <a:lnTo>
                      <a:pt x="1" y="66"/>
                    </a:lnTo>
                    <a:lnTo>
                      <a:pt x="6" y="55"/>
                    </a:lnTo>
                    <a:lnTo>
                      <a:pt x="15" y="42"/>
                    </a:lnTo>
                    <a:lnTo>
                      <a:pt x="25" y="30"/>
                    </a:lnTo>
                    <a:lnTo>
                      <a:pt x="36" y="19"/>
                    </a:lnTo>
                    <a:lnTo>
                      <a:pt x="47" y="9"/>
                    </a:lnTo>
                    <a:lnTo>
                      <a:pt x="57" y="3"/>
                    </a:lnTo>
                    <a:lnTo>
                      <a:pt x="65" y="0"/>
                    </a:lnTo>
                    <a:lnTo>
                      <a:pt x="63" y="11"/>
                    </a:lnTo>
                    <a:lnTo>
                      <a:pt x="58" y="22"/>
                    </a:lnTo>
                    <a:lnTo>
                      <a:pt x="52" y="35"/>
                    </a:lnTo>
                    <a:lnTo>
                      <a:pt x="43" y="47"/>
                    </a:lnTo>
                    <a:lnTo>
                      <a:pt x="33" y="58"/>
                    </a:lnTo>
                    <a:lnTo>
                      <a:pt x="22" y="67"/>
                    </a:lnTo>
                    <a:lnTo>
                      <a:pt x="11" y="73"/>
                    </a:lnTo>
                    <a:lnTo>
                      <a:pt x="0" y="76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34" name="Freeform 248">
                <a:extLst>
                  <a:ext uri="{FF2B5EF4-FFF2-40B4-BE49-F238E27FC236}">
                    <a16:creationId xmlns:a16="http://schemas.microsoft.com/office/drawing/2014/main" id="{7FE697E8-7A1B-5DEB-1472-2A0481DED6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5" y="2664"/>
                <a:ext cx="17" cy="38"/>
              </a:xfrm>
              <a:custGeom>
                <a:avLst/>
                <a:gdLst>
                  <a:gd name="T0" fmla="*/ 0 w 53"/>
                  <a:gd name="T1" fmla="*/ 0 h 115"/>
                  <a:gd name="T2" fmla="*/ 0 w 53"/>
                  <a:gd name="T3" fmla="*/ 0 h 115"/>
                  <a:gd name="T4" fmla="*/ 0 w 53"/>
                  <a:gd name="T5" fmla="*/ 0 h 115"/>
                  <a:gd name="T6" fmla="*/ 0 w 53"/>
                  <a:gd name="T7" fmla="*/ 0 h 115"/>
                  <a:gd name="T8" fmla="*/ 0 w 53"/>
                  <a:gd name="T9" fmla="*/ 0 h 115"/>
                  <a:gd name="T10" fmla="*/ 0 w 53"/>
                  <a:gd name="T11" fmla="*/ 0 h 115"/>
                  <a:gd name="T12" fmla="*/ 0 w 53"/>
                  <a:gd name="T13" fmla="*/ 0 h 115"/>
                  <a:gd name="T14" fmla="*/ 0 w 53"/>
                  <a:gd name="T15" fmla="*/ 0 h 115"/>
                  <a:gd name="T16" fmla="*/ 0 w 53"/>
                  <a:gd name="T17" fmla="*/ 0 h 115"/>
                  <a:gd name="T18" fmla="*/ 0 w 53"/>
                  <a:gd name="T19" fmla="*/ 0 h 115"/>
                  <a:gd name="T20" fmla="*/ 0 w 53"/>
                  <a:gd name="T21" fmla="*/ 0 h 115"/>
                  <a:gd name="T22" fmla="*/ 0 w 53"/>
                  <a:gd name="T23" fmla="*/ 0 h 115"/>
                  <a:gd name="T24" fmla="*/ 0 w 53"/>
                  <a:gd name="T25" fmla="*/ 0 h 115"/>
                  <a:gd name="T26" fmla="*/ 0 w 53"/>
                  <a:gd name="T27" fmla="*/ 0 h 115"/>
                  <a:gd name="T28" fmla="*/ 0 w 53"/>
                  <a:gd name="T29" fmla="*/ 0 h 115"/>
                  <a:gd name="T30" fmla="*/ 0 w 53"/>
                  <a:gd name="T31" fmla="*/ 0 h 115"/>
                  <a:gd name="T32" fmla="*/ 0 w 53"/>
                  <a:gd name="T33" fmla="*/ 0 h 115"/>
                  <a:gd name="T34" fmla="*/ 0 w 53"/>
                  <a:gd name="T35" fmla="*/ 0 h 115"/>
                  <a:gd name="T36" fmla="*/ 0 w 53"/>
                  <a:gd name="T37" fmla="*/ 0 h 115"/>
                  <a:gd name="T38" fmla="*/ 0 w 53"/>
                  <a:gd name="T39" fmla="*/ 0 h 115"/>
                  <a:gd name="T40" fmla="*/ 0 w 53"/>
                  <a:gd name="T41" fmla="*/ 0 h 115"/>
                  <a:gd name="T42" fmla="*/ 0 w 53"/>
                  <a:gd name="T43" fmla="*/ 0 h 115"/>
                  <a:gd name="T44" fmla="*/ 0 w 53"/>
                  <a:gd name="T45" fmla="*/ 0 h 115"/>
                  <a:gd name="T46" fmla="*/ 0 w 53"/>
                  <a:gd name="T47" fmla="*/ 0 h 115"/>
                  <a:gd name="T48" fmla="*/ 0 w 53"/>
                  <a:gd name="T49" fmla="*/ 0 h 115"/>
                  <a:gd name="T50" fmla="*/ 0 w 53"/>
                  <a:gd name="T51" fmla="*/ 0 h 115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53"/>
                  <a:gd name="T79" fmla="*/ 0 h 115"/>
                  <a:gd name="T80" fmla="*/ 53 w 53"/>
                  <a:gd name="T81" fmla="*/ 115 h 115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53" h="115">
                    <a:moveTo>
                      <a:pt x="4" y="112"/>
                    </a:moveTo>
                    <a:lnTo>
                      <a:pt x="3" y="108"/>
                    </a:lnTo>
                    <a:lnTo>
                      <a:pt x="3" y="103"/>
                    </a:lnTo>
                    <a:lnTo>
                      <a:pt x="1" y="96"/>
                    </a:lnTo>
                    <a:lnTo>
                      <a:pt x="0" y="87"/>
                    </a:lnTo>
                    <a:lnTo>
                      <a:pt x="0" y="67"/>
                    </a:lnTo>
                    <a:lnTo>
                      <a:pt x="3" y="46"/>
                    </a:lnTo>
                    <a:lnTo>
                      <a:pt x="7" y="26"/>
                    </a:lnTo>
                    <a:lnTo>
                      <a:pt x="12" y="18"/>
                    </a:lnTo>
                    <a:lnTo>
                      <a:pt x="17" y="10"/>
                    </a:lnTo>
                    <a:lnTo>
                      <a:pt x="25" y="5"/>
                    </a:lnTo>
                    <a:lnTo>
                      <a:pt x="32" y="2"/>
                    </a:lnTo>
                    <a:lnTo>
                      <a:pt x="42" y="0"/>
                    </a:lnTo>
                    <a:lnTo>
                      <a:pt x="53" y="3"/>
                    </a:lnTo>
                    <a:lnTo>
                      <a:pt x="53" y="9"/>
                    </a:lnTo>
                    <a:lnTo>
                      <a:pt x="53" y="18"/>
                    </a:lnTo>
                    <a:lnTo>
                      <a:pt x="52" y="37"/>
                    </a:lnTo>
                    <a:lnTo>
                      <a:pt x="49" y="58"/>
                    </a:lnTo>
                    <a:lnTo>
                      <a:pt x="44" y="78"/>
                    </a:lnTo>
                    <a:lnTo>
                      <a:pt x="38" y="97"/>
                    </a:lnTo>
                    <a:lnTo>
                      <a:pt x="33" y="104"/>
                    </a:lnTo>
                    <a:lnTo>
                      <a:pt x="28" y="109"/>
                    </a:lnTo>
                    <a:lnTo>
                      <a:pt x="23" y="114"/>
                    </a:lnTo>
                    <a:lnTo>
                      <a:pt x="17" y="115"/>
                    </a:lnTo>
                    <a:lnTo>
                      <a:pt x="11" y="115"/>
                    </a:lnTo>
                    <a:lnTo>
                      <a:pt x="4" y="112"/>
                    </a:lnTo>
                    <a:close/>
                  </a:path>
                </a:pathLst>
              </a:custGeom>
              <a:solidFill>
                <a:srgbClr val="FF0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35" name="Freeform 249">
                <a:extLst>
                  <a:ext uri="{FF2B5EF4-FFF2-40B4-BE49-F238E27FC236}">
                    <a16:creationId xmlns:a16="http://schemas.microsoft.com/office/drawing/2014/main" id="{093136DA-0A97-E236-7347-77C4F30A31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8" y="2668"/>
                <a:ext cx="10" cy="22"/>
              </a:xfrm>
              <a:custGeom>
                <a:avLst/>
                <a:gdLst>
                  <a:gd name="T0" fmla="*/ 0 w 29"/>
                  <a:gd name="T1" fmla="*/ 0 h 66"/>
                  <a:gd name="T2" fmla="*/ 0 w 29"/>
                  <a:gd name="T3" fmla="*/ 0 h 66"/>
                  <a:gd name="T4" fmla="*/ 0 w 29"/>
                  <a:gd name="T5" fmla="*/ 0 h 66"/>
                  <a:gd name="T6" fmla="*/ 0 w 29"/>
                  <a:gd name="T7" fmla="*/ 0 h 66"/>
                  <a:gd name="T8" fmla="*/ 0 w 29"/>
                  <a:gd name="T9" fmla="*/ 0 h 66"/>
                  <a:gd name="T10" fmla="*/ 0 w 29"/>
                  <a:gd name="T11" fmla="*/ 0 h 66"/>
                  <a:gd name="T12" fmla="*/ 0 w 29"/>
                  <a:gd name="T13" fmla="*/ 0 h 66"/>
                  <a:gd name="T14" fmla="*/ 0 w 29"/>
                  <a:gd name="T15" fmla="*/ 0 h 66"/>
                  <a:gd name="T16" fmla="*/ 0 w 29"/>
                  <a:gd name="T17" fmla="*/ 0 h 66"/>
                  <a:gd name="T18" fmla="*/ 0 w 29"/>
                  <a:gd name="T19" fmla="*/ 0 h 66"/>
                  <a:gd name="T20" fmla="*/ 0 w 29"/>
                  <a:gd name="T21" fmla="*/ 0 h 66"/>
                  <a:gd name="T22" fmla="*/ 0 w 29"/>
                  <a:gd name="T23" fmla="*/ 0 h 66"/>
                  <a:gd name="T24" fmla="*/ 0 w 29"/>
                  <a:gd name="T25" fmla="*/ 0 h 66"/>
                  <a:gd name="T26" fmla="*/ 0 w 29"/>
                  <a:gd name="T27" fmla="*/ 0 h 66"/>
                  <a:gd name="T28" fmla="*/ 0 w 29"/>
                  <a:gd name="T29" fmla="*/ 0 h 66"/>
                  <a:gd name="T30" fmla="*/ 0 w 29"/>
                  <a:gd name="T31" fmla="*/ 0 h 66"/>
                  <a:gd name="T32" fmla="*/ 0 w 29"/>
                  <a:gd name="T33" fmla="*/ 0 h 66"/>
                  <a:gd name="T34" fmla="*/ 0 w 29"/>
                  <a:gd name="T35" fmla="*/ 0 h 6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9"/>
                  <a:gd name="T55" fmla="*/ 0 h 66"/>
                  <a:gd name="T56" fmla="*/ 29 w 29"/>
                  <a:gd name="T57" fmla="*/ 66 h 6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9" h="66">
                    <a:moveTo>
                      <a:pt x="11" y="66"/>
                    </a:moveTo>
                    <a:lnTo>
                      <a:pt x="4" y="62"/>
                    </a:lnTo>
                    <a:lnTo>
                      <a:pt x="0" y="54"/>
                    </a:lnTo>
                    <a:lnTo>
                      <a:pt x="1" y="43"/>
                    </a:lnTo>
                    <a:lnTo>
                      <a:pt x="4" y="31"/>
                    </a:lnTo>
                    <a:lnTo>
                      <a:pt x="9" y="18"/>
                    </a:lnTo>
                    <a:lnTo>
                      <a:pt x="16" y="8"/>
                    </a:lnTo>
                    <a:lnTo>
                      <a:pt x="23" y="2"/>
                    </a:lnTo>
                    <a:lnTo>
                      <a:pt x="26" y="0"/>
                    </a:lnTo>
                    <a:lnTo>
                      <a:pt x="29" y="0"/>
                    </a:lnTo>
                    <a:lnTo>
                      <a:pt x="29" y="8"/>
                    </a:lnTo>
                    <a:lnTo>
                      <a:pt x="28" y="18"/>
                    </a:lnTo>
                    <a:lnTo>
                      <a:pt x="26" y="43"/>
                    </a:lnTo>
                    <a:lnTo>
                      <a:pt x="24" y="53"/>
                    </a:lnTo>
                    <a:lnTo>
                      <a:pt x="21" y="62"/>
                    </a:lnTo>
                    <a:lnTo>
                      <a:pt x="16" y="66"/>
                    </a:lnTo>
                    <a:lnTo>
                      <a:pt x="13" y="66"/>
                    </a:lnTo>
                    <a:lnTo>
                      <a:pt x="11" y="66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36" name="Freeform 250">
                <a:extLst>
                  <a:ext uri="{FF2B5EF4-FFF2-40B4-BE49-F238E27FC236}">
                    <a16:creationId xmlns:a16="http://schemas.microsoft.com/office/drawing/2014/main" id="{3136378D-0870-2889-0F17-39091D3902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4" y="2630"/>
                <a:ext cx="59" cy="43"/>
              </a:xfrm>
              <a:custGeom>
                <a:avLst/>
                <a:gdLst>
                  <a:gd name="T0" fmla="*/ 0 w 176"/>
                  <a:gd name="T1" fmla="*/ 0 h 131"/>
                  <a:gd name="T2" fmla="*/ 0 w 176"/>
                  <a:gd name="T3" fmla="*/ 0 h 131"/>
                  <a:gd name="T4" fmla="*/ 0 w 176"/>
                  <a:gd name="T5" fmla="*/ 0 h 131"/>
                  <a:gd name="T6" fmla="*/ 0 w 176"/>
                  <a:gd name="T7" fmla="*/ 0 h 131"/>
                  <a:gd name="T8" fmla="*/ 0 w 176"/>
                  <a:gd name="T9" fmla="*/ 0 h 131"/>
                  <a:gd name="T10" fmla="*/ 0 w 176"/>
                  <a:gd name="T11" fmla="*/ 0 h 131"/>
                  <a:gd name="T12" fmla="*/ 0 w 176"/>
                  <a:gd name="T13" fmla="*/ 0 h 131"/>
                  <a:gd name="T14" fmla="*/ 0 w 176"/>
                  <a:gd name="T15" fmla="*/ 0 h 131"/>
                  <a:gd name="T16" fmla="*/ 0 w 176"/>
                  <a:gd name="T17" fmla="*/ 0 h 131"/>
                  <a:gd name="T18" fmla="*/ 0 w 176"/>
                  <a:gd name="T19" fmla="*/ 0 h 131"/>
                  <a:gd name="T20" fmla="*/ 0 w 176"/>
                  <a:gd name="T21" fmla="*/ 0 h 131"/>
                  <a:gd name="T22" fmla="*/ 0 w 176"/>
                  <a:gd name="T23" fmla="*/ 0 h 131"/>
                  <a:gd name="T24" fmla="*/ 0 w 176"/>
                  <a:gd name="T25" fmla="*/ 0 h 131"/>
                  <a:gd name="T26" fmla="*/ 0 w 176"/>
                  <a:gd name="T27" fmla="*/ 0 h 131"/>
                  <a:gd name="T28" fmla="*/ 0 w 176"/>
                  <a:gd name="T29" fmla="*/ 0 h 131"/>
                  <a:gd name="T30" fmla="*/ 0 w 176"/>
                  <a:gd name="T31" fmla="*/ 0 h 131"/>
                  <a:gd name="T32" fmla="*/ 0 w 176"/>
                  <a:gd name="T33" fmla="*/ 0 h 131"/>
                  <a:gd name="T34" fmla="*/ 0 w 176"/>
                  <a:gd name="T35" fmla="*/ 0 h 131"/>
                  <a:gd name="T36" fmla="*/ 0 w 176"/>
                  <a:gd name="T37" fmla="*/ 0 h 131"/>
                  <a:gd name="T38" fmla="*/ 0 w 176"/>
                  <a:gd name="T39" fmla="*/ 0 h 131"/>
                  <a:gd name="T40" fmla="*/ 0 w 176"/>
                  <a:gd name="T41" fmla="*/ 0 h 131"/>
                  <a:gd name="T42" fmla="*/ 0 w 176"/>
                  <a:gd name="T43" fmla="*/ 0 h 131"/>
                  <a:gd name="T44" fmla="*/ 0 w 176"/>
                  <a:gd name="T45" fmla="*/ 0 h 131"/>
                  <a:gd name="T46" fmla="*/ 0 w 176"/>
                  <a:gd name="T47" fmla="*/ 0 h 131"/>
                  <a:gd name="T48" fmla="*/ 0 w 176"/>
                  <a:gd name="T49" fmla="*/ 0 h 131"/>
                  <a:gd name="T50" fmla="*/ 0 w 176"/>
                  <a:gd name="T51" fmla="*/ 0 h 131"/>
                  <a:gd name="T52" fmla="*/ 0 w 176"/>
                  <a:gd name="T53" fmla="*/ 0 h 131"/>
                  <a:gd name="T54" fmla="*/ 0 w 176"/>
                  <a:gd name="T55" fmla="*/ 0 h 131"/>
                  <a:gd name="T56" fmla="*/ 0 w 176"/>
                  <a:gd name="T57" fmla="*/ 0 h 131"/>
                  <a:gd name="T58" fmla="*/ 0 w 176"/>
                  <a:gd name="T59" fmla="*/ 0 h 131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176"/>
                  <a:gd name="T91" fmla="*/ 0 h 131"/>
                  <a:gd name="T92" fmla="*/ 176 w 176"/>
                  <a:gd name="T93" fmla="*/ 131 h 131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176" h="131">
                    <a:moveTo>
                      <a:pt x="12" y="131"/>
                    </a:moveTo>
                    <a:lnTo>
                      <a:pt x="5" y="123"/>
                    </a:lnTo>
                    <a:lnTo>
                      <a:pt x="0" y="115"/>
                    </a:lnTo>
                    <a:lnTo>
                      <a:pt x="0" y="106"/>
                    </a:lnTo>
                    <a:lnTo>
                      <a:pt x="4" y="96"/>
                    </a:lnTo>
                    <a:lnTo>
                      <a:pt x="9" y="86"/>
                    </a:lnTo>
                    <a:lnTo>
                      <a:pt x="17" y="76"/>
                    </a:lnTo>
                    <a:lnTo>
                      <a:pt x="28" y="67"/>
                    </a:lnTo>
                    <a:lnTo>
                      <a:pt x="39" y="57"/>
                    </a:lnTo>
                    <a:lnTo>
                      <a:pt x="65" y="38"/>
                    </a:lnTo>
                    <a:lnTo>
                      <a:pt x="90" y="22"/>
                    </a:lnTo>
                    <a:lnTo>
                      <a:pt x="101" y="15"/>
                    </a:lnTo>
                    <a:lnTo>
                      <a:pt x="111" y="10"/>
                    </a:lnTo>
                    <a:lnTo>
                      <a:pt x="118" y="6"/>
                    </a:lnTo>
                    <a:lnTo>
                      <a:pt x="124" y="4"/>
                    </a:lnTo>
                    <a:lnTo>
                      <a:pt x="140" y="0"/>
                    </a:lnTo>
                    <a:lnTo>
                      <a:pt x="157" y="0"/>
                    </a:lnTo>
                    <a:lnTo>
                      <a:pt x="165" y="2"/>
                    </a:lnTo>
                    <a:lnTo>
                      <a:pt x="171" y="6"/>
                    </a:lnTo>
                    <a:lnTo>
                      <a:pt x="174" y="12"/>
                    </a:lnTo>
                    <a:lnTo>
                      <a:pt x="176" y="21"/>
                    </a:lnTo>
                    <a:lnTo>
                      <a:pt x="163" y="41"/>
                    </a:lnTo>
                    <a:lnTo>
                      <a:pt x="147" y="60"/>
                    </a:lnTo>
                    <a:lnTo>
                      <a:pt x="128" y="79"/>
                    </a:lnTo>
                    <a:lnTo>
                      <a:pt x="106" y="95"/>
                    </a:lnTo>
                    <a:lnTo>
                      <a:pt x="82" y="110"/>
                    </a:lnTo>
                    <a:lnTo>
                      <a:pt x="59" y="121"/>
                    </a:lnTo>
                    <a:lnTo>
                      <a:pt x="36" y="128"/>
                    </a:lnTo>
                    <a:lnTo>
                      <a:pt x="23" y="130"/>
                    </a:lnTo>
                    <a:lnTo>
                      <a:pt x="12" y="131"/>
                    </a:lnTo>
                    <a:close/>
                  </a:path>
                </a:pathLst>
              </a:custGeom>
              <a:solidFill>
                <a:srgbClr val="FF1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37" name="Freeform 251">
                <a:extLst>
                  <a:ext uri="{FF2B5EF4-FFF2-40B4-BE49-F238E27FC236}">
                    <a16:creationId xmlns:a16="http://schemas.microsoft.com/office/drawing/2014/main" id="{43AD6583-CEC9-3D17-3B88-20D57C98C2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7" y="2632"/>
                <a:ext cx="43" cy="33"/>
              </a:xfrm>
              <a:custGeom>
                <a:avLst/>
                <a:gdLst>
                  <a:gd name="T0" fmla="*/ 0 w 130"/>
                  <a:gd name="T1" fmla="*/ 0 h 99"/>
                  <a:gd name="T2" fmla="*/ 0 w 130"/>
                  <a:gd name="T3" fmla="*/ 0 h 99"/>
                  <a:gd name="T4" fmla="*/ 0 w 130"/>
                  <a:gd name="T5" fmla="*/ 0 h 99"/>
                  <a:gd name="T6" fmla="*/ 0 w 130"/>
                  <a:gd name="T7" fmla="*/ 0 h 99"/>
                  <a:gd name="T8" fmla="*/ 0 w 130"/>
                  <a:gd name="T9" fmla="*/ 0 h 99"/>
                  <a:gd name="T10" fmla="*/ 0 w 130"/>
                  <a:gd name="T11" fmla="*/ 0 h 99"/>
                  <a:gd name="T12" fmla="*/ 0 w 130"/>
                  <a:gd name="T13" fmla="*/ 0 h 99"/>
                  <a:gd name="T14" fmla="*/ 0 w 130"/>
                  <a:gd name="T15" fmla="*/ 0 h 99"/>
                  <a:gd name="T16" fmla="*/ 0 w 130"/>
                  <a:gd name="T17" fmla="*/ 0 h 99"/>
                  <a:gd name="T18" fmla="*/ 0 w 130"/>
                  <a:gd name="T19" fmla="*/ 0 h 99"/>
                  <a:gd name="T20" fmla="*/ 0 w 130"/>
                  <a:gd name="T21" fmla="*/ 0 h 99"/>
                  <a:gd name="T22" fmla="*/ 0 w 130"/>
                  <a:gd name="T23" fmla="*/ 0 h 99"/>
                  <a:gd name="T24" fmla="*/ 0 w 130"/>
                  <a:gd name="T25" fmla="*/ 0 h 99"/>
                  <a:gd name="T26" fmla="*/ 0 w 130"/>
                  <a:gd name="T27" fmla="*/ 0 h 99"/>
                  <a:gd name="T28" fmla="*/ 0 w 130"/>
                  <a:gd name="T29" fmla="*/ 0 h 99"/>
                  <a:gd name="T30" fmla="*/ 0 w 130"/>
                  <a:gd name="T31" fmla="*/ 0 h 99"/>
                  <a:gd name="T32" fmla="*/ 0 w 130"/>
                  <a:gd name="T33" fmla="*/ 0 h 99"/>
                  <a:gd name="T34" fmla="*/ 0 w 130"/>
                  <a:gd name="T35" fmla="*/ 0 h 99"/>
                  <a:gd name="T36" fmla="*/ 0 w 130"/>
                  <a:gd name="T37" fmla="*/ 0 h 99"/>
                  <a:gd name="T38" fmla="*/ 0 w 130"/>
                  <a:gd name="T39" fmla="*/ 0 h 99"/>
                  <a:gd name="T40" fmla="*/ 0 w 130"/>
                  <a:gd name="T41" fmla="*/ 0 h 99"/>
                  <a:gd name="T42" fmla="*/ 0 w 130"/>
                  <a:gd name="T43" fmla="*/ 0 h 99"/>
                  <a:gd name="T44" fmla="*/ 0 w 130"/>
                  <a:gd name="T45" fmla="*/ 0 h 9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30"/>
                  <a:gd name="T70" fmla="*/ 0 h 99"/>
                  <a:gd name="T71" fmla="*/ 130 w 130"/>
                  <a:gd name="T72" fmla="*/ 99 h 99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30" h="99">
                    <a:moveTo>
                      <a:pt x="8" y="99"/>
                    </a:moveTo>
                    <a:lnTo>
                      <a:pt x="2" y="93"/>
                    </a:lnTo>
                    <a:lnTo>
                      <a:pt x="0" y="86"/>
                    </a:lnTo>
                    <a:lnTo>
                      <a:pt x="1" y="77"/>
                    </a:lnTo>
                    <a:lnTo>
                      <a:pt x="6" y="67"/>
                    </a:lnTo>
                    <a:lnTo>
                      <a:pt x="13" y="57"/>
                    </a:lnTo>
                    <a:lnTo>
                      <a:pt x="23" y="47"/>
                    </a:lnTo>
                    <a:lnTo>
                      <a:pt x="47" y="27"/>
                    </a:lnTo>
                    <a:lnTo>
                      <a:pt x="74" y="11"/>
                    </a:lnTo>
                    <a:lnTo>
                      <a:pt x="87" y="5"/>
                    </a:lnTo>
                    <a:lnTo>
                      <a:pt x="99" y="2"/>
                    </a:lnTo>
                    <a:lnTo>
                      <a:pt x="110" y="0"/>
                    </a:lnTo>
                    <a:lnTo>
                      <a:pt x="120" y="0"/>
                    </a:lnTo>
                    <a:lnTo>
                      <a:pt x="126" y="4"/>
                    </a:lnTo>
                    <a:lnTo>
                      <a:pt x="130" y="11"/>
                    </a:lnTo>
                    <a:lnTo>
                      <a:pt x="120" y="26"/>
                    </a:lnTo>
                    <a:lnTo>
                      <a:pt x="108" y="41"/>
                    </a:lnTo>
                    <a:lnTo>
                      <a:pt x="94" y="56"/>
                    </a:lnTo>
                    <a:lnTo>
                      <a:pt x="78" y="69"/>
                    </a:lnTo>
                    <a:lnTo>
                      <a:pt x="61" y="82"/>
                    </a:lnTo>
                    <a:lnTo>
                      <a:pt x="44" y="90"/>
                    </a:lnTo>
                    <a:lnTo>
                      <a:pt x="27" y="97"/>
                    </a:lnTo>
                    <a:lnTo>
                      <a:pt x="8" y="99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38" name="Freeform 252">
                <a:extLst>
                  <a:ext uri="{FF2B5EF4-FFF2-40B4-BE49-F238E27FC236}">
                    <a16:creationId xmlns:a16="http://schemas.microsoft.com/office/drawing/2014/main" id="{FA9C315F-2F6C-4878-A052-5A50AF61D3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99" y="2587"/>
                <a:ext cx="24" cy="57"/>
              </a:xfrm>
              <a:custGeom>
                <a:avLst/>
                <a:gdLst>
                  <a:gd name="T0" fmla="*/ 0 w 74"/>
                  <a:gd name="T1" fmla="*/ 0 h 173"/>
                  <a:gd name="T2" fmla="*/ 0 w 74"/>
                  <a:gd name="T3" fmla="*/ 0 h 173"/>
                  <a:gd name="T4" fmla="*/ 0 w 74"/>
                  <a:gd name="T5" fmla="*/ 0 h 173"/>
                  <a:gd name="T6" fmla="*/ 0 w 74"/>
                  <a:gd name="T7" fmla="*/ 0 h 173"/>
                  <a:gd name="T8" fmla="*/ 0 w 74"/>
                  <a:gd name="T9" fmla="*/ 0 h 173"/>
                  <a:gd name="T10" fmla="*/ 0 w 74"/>
                  <a:gd name="T11" fmla="*/ 0 h 173"/>
                  <a:gd name="T12" fmla="*/ 0 w 74"/>
                  <a:gd name="T13" fmla="*/ 0 h 173"/>
                  <a:gd name="T14" fmla="*/ 0 w 74"/>
                  <a:gd name="T15" fmla="*/ 0 h 173"/>
                  <a:gd name="T16" fmla="*/ 0 w 74"/>
                  <a:gd name="T17" fmla="*/ 0 h 173"/>
                  <a:gd name="T18" fmla="*/ 0 w 74"/>
                  <a:gd name="T19" fmla="*/ 0 h 173"/>
                  <a:gd name="T20" fmla="*/ 0 w 74"/>
                  <a:gd name="T21" fmla="*/ 0 h 173"/>
                  <a:gd name="T22" fmla="*/ 0 w 74"/>
                  <a:gd name="T23" fmla="*/ 0 h 173"/>
                  <a:gd name="T24" fmla="*/ 0 w 74"/>
                  <a:gd name="T25" fmla="*/ 0 h 173"/>
                  <a:gd name="T26" fmla="*/ 0 w 74"/>
                  <a:gd name="T27" fmla="*/ 0 h 173"/>
                  <a:gd name="T28" fmla="*/ 0 w 74"/>
                  <a:gd name="T29" fmla="*/ 0 h 173"/>
                  <a:gd name="T30" fmla="*/ 0 w 74"/>
                  <a:gd name="T31" fmla="*/ 0 h 173"/>
                  <a:gd name="T32" fmla="*/ 0 w 74"/>
                  <a:gd name="T33" fmla="*/ 0 h 173"/>
                  <a:gd name="T34" fmla="*/ 0 w 74"/>
                  <a:gd name="T35" fmla="*/ 0 h 173"/>
                  <a:gd name="T36" fmla="*/ 0 w 74"/>
                  <a:gd name="T37" fmla="*/ 0 h 173"/>
                  <a:gd name="T38" fmla="*/ 0 w 74"/>
                  <a:gd name="T39" fmla="*/ 0 h 173"/>
                  <a:gd name="T40" fmla="*/ 0 w 74"/>
                  <a:gd name="T41" fmla="*/ 0 h 173"/>
                  <a:gd name="T42" fmla="*/ 0 w 74"/>
                  <a:gd name="T43" fmla="*/ 0 h 173"/>
                  <a:gd name="T44" fmla="*/ 0 w 74"/>
                  <a:gd name="T45" fmla="*/ 0 h 173"/>
                  <a:gd name="T46" fmla="*/ 0 w 74"/>
                  <a:gd name="T47" fmla="*/ 0 h 173"/>
                  <a:gd name="T48" fmla="*/ 0 w 74"/>
                  <a:gd name="T49" fmla="*/ 0 h 173"/>
                  <a:gd name="T50" fmla="*/ 0 w 74"/>
                  <a:gd name="T51" fmla="*/ 0 h 173"/>
                  <a:gd name="T52" fmla="*/ 0 w 74"/>
                  <a:gd name="T53" fmla="*/ 0 h 173"/>
                  <a:gd name="T54" fmla="*/ 0 w 74"/>
                  <a:gd name="T55" fmla="*/ 0 h 173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74"/>
                  <a:gd name="T85" fmla="*/ 0 h 173"/>
                  <a:gd name="T86" fmla="*/ 74 w 74"/>
                  <a:gd name="T87" fmla="*/ 173 h 173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74" h="173">
                    <a:moveTo>
                      <a:pt x="18" y="173"/>
                    </a:moveTo>
                    <a:lnTo>
                      <a:pt x="12" y="167"/>
                    </a:lnTo>
                    <a:lnTo>
                      <a:pt x="7" y="159"/>
                    </a:lnTo>
                    <a:lnTo>
                      <a:pt x="3" y="149"/>
                    </a:lnTo>
                    <a:lnTo>
                      <a:pt x="0" y="136"/>
                    </a:lnTo>
                    <a:lnTo>
                      <a:pt x="0" y="109"/>
                    </a:lnTo>
                    <a:lnTo>
                      <a:pt x="5" y="81"/>
                    </a:lnTo>
                    <a:lnTo>
                      <a:pt x="13" y="52"/>
                    </a:lnTo>
                    <a:lnTo>
                      <a:pt x="23" y="28"/>
                    </a:lnTo>
                    <a:lnTo>
                      <a:pt x="29" y="18"/>
                    </a:lnTo>
                    <a:lnTo>
                      <a:pt x="35" y="10"/>
                    </a:lnTo>
                    <a:lnTo>
                      <a:pt x="41" y="4"/>
                    </a:lnTo>
                    <a:lnTo>
                      <a:pt x="48" y="0"/>
                    </a:lnTo>
                    <a:lnTo>
                      <a:pt x="56" y="2"/>
                    </a:lnTo>
                    <a:lnTo>
                      <a:pt x="62" y="8"/>
                    </a:lnTo>
                    <a:lnTo>
                      <a:pt x="67" y="17"/>
                    </a:lnTo>
                    <a:lnTo>
                      <a:pt x="70" y="28"/>
                    </a:lnTo>
                    <a:lnTo>
                      <a:pt x="73" y="40"/>
                    </a:lnTo>
                    <a:lnTo>
                      <a:pt x="74" y="55"/>
                    </a:lnTo>
                    <a:lnTo>
                      <a:pt x="73" y="71"/>
                    </a:lnTo>
                    <a:lnTo>
                      <a:pt x="72" y="87"/>
                    </a:lnTo>
                    <a:lnTo>
                      <a:pt x="64" y="119"/>
                    </a:lnTo>
                    <a:lnTo>
                      <a:pt x="58" y="134"/>
                    </a:lnTo>
                    <a:lnTo>
                      <a:pt x="52" y="146"/>
                    </a:lnTo>
                    <a:lnTo>
                      <a:pt x="45" y="157"/>
                    </a:lnTo>
                    <a:lnTo>
                      <a:pt x="37" y="166"/>
                    </a:lnTo>
                    <a:lnTo>
                      <a:pt x="27" y="172"/>
                    </a:lnTo>
                    <a:lnTo>
                      <a:pt x="18" y="173"/>
                    </a:lnTo>
                    <a:close/>
                  </a:path>
                </a:pathLst>
              </a:custGeom>
              <a:solidFill>
                <a:srgbClr val="FF0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39" name="Freeform 253">
                <a:extLst>
                  <a:ext uri="{FF2B5EF4-FFF2-40B4-BE49-F238E27FC236}">
                    <a16:creationId xmlns:a16="http://schemas.microsoft.com/office/drawing/2014/main" id="{BE13EEF6-9FCA-FBA8-923F-C247C3690B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05" y="2596"/>
                <a:ext cx="14" cy="38"/>
              </a:xfrm>
              <a:custGeom>
                <a:avLst/>
                <a:gdLst>
                  <a:gd name="T0" fmla="*/ 0 w 42"/>
                  <a:gd name="T1" fmla="*/ 0 h 113"/>
                  <a:gd name="T2" fmla="*/ 0 w 42"/>
                  <a:gd name="T3" fmla="*/ 0 h 113"/>
                  <a:gd name="T4" fmla="*/ 0 w 42"/>
                  <a:gd name="T5" fmla="*/ 0 h 113"/>
                  <a:gd name="T6" fmla="*/ 0 w 42"/>
                  <a:gd name="T7" fmla="*/ 0 h 113"/>
                  <a:gd name="T8" fmla="*/ 0 w 42"/>
                  <a:gd name="T9" fmla="*/ 0 h 113"/>
                  <a:gd name="T10" fmla="*/ 0 w 42"/>
                  <a:gd name="T11" fmla="*/ 0 h 113"/>
                  <a:gd name="T12" fmla="*/ 0 w 42"/>
                  <a:gd name="T13" fmla="*/ 0 h 113"/>
                  <a:gd name="T14" fmla="*/ 0 w 42"/>
                  <a:gd name="T15" fmla="*/ 0 h 113"/>
                  <a:gd name="T16" fmla="*/ 0 w 42"/>
                  <a:gd name="T17" fmla="*/ 0 h 113"/>
                  <a:gd name="T18" fmla="*/ 0 w 42"/>
                  <a:gd name="T19" fmla="*/ 0 h 113"/>
                  <a:gd name="T20" fmla="*/ 0 w 42"/>
                  <a:gd name="T21" fmla="*/ 0 h 113"/>
                  <a:gd name="T22" fmla="*/ 0 w 42"/>
                  <a:gd name="T23" fmla="*/ 0 h 113"/>
                  <a:gd name="T24" fmla="*/ 0 w 42"/>
                  <a:gd name="T25" fmla="*/ 0 h 113"/>
                  <a:gd name="T26" fmla="*/ 0 w 42"/>
                  <a:gd name="T27" fmla="*/ 0 h 113"/>
                  <a:gd name="T28" fmla="*/ 0 w 42"/>
                  <a:gd name="T29" fmla="*/ 0 h 113"/>
                  <a:gd name="T30" fmla="*/ 0 w 42"/>
                  <a:gd name="T31" fmla="*/ 0 h 113"/>
                  <a:gd name="T32" fmla="*/ 0 w 42"/>
                  <a:gd name="T33" fmla="*/ 0 h 113"/>
                  <a:gd name="T34" fmla="*/ 0 w 42"/>
                  <a:gd name="T35" fmla="*/ 0 h 113"/>
                  <a:gd name="T36" fmla="*/ 0 w 42"/>
                  <a:gd name="T37" fmla="*/ 0 h 113"/>
                  <a:gd name="T38" fmla="*/ 0 w 42"/>
                  <a:gd name="T39" fmla="*/ 0 h 113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42"/>
                  <a:gd name="T61" fmla="*/ 0 h 113"/>
                  <a:gd name="T62" fmla="*/ 42 w 42"/>
                  <a:gd name="T63" fmla="*/ 113 h 113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42" h="113">
                    <a:moveTo>
                      <a:pt x="10" y="113"/>
                    </a:moveTo>
                    <a:lnTo>
                      <a:pt x="3" y="91"/>
                    </a:lnTo>
                    <a:lnTo>
                      <a:pt x="0" y="71"/>
                    </a:lnTo>
                    <a:lnTo>
                      <a:pt x="0" y="54"/>
                    </a:lnTo>
                    <a:lnTo>
                      <a:pt x="3" y="40"/>
                    </a:lnTo>
                    <a:lnTo>
                      <a:pt x="7" y="28"/>
                    </a:lnTo>
                    <a:lnTo>
                      <a:pt x="14" y="18"/>
                    </a:lnTo>
                    <a:lnTo>
                      <a:pt x="26" y="0"/>
                    </a:lnTo>
                    <a:lnTo>
                      <a:pt x="31" y="2"/>
                    </a:lnTo>
                    <a:lnTo>
                      <a:pt x="34" y="5"/>
                    </a:lnTo>
                    <a:lnTo>
                      <a:pt x="38" y="11"/>
                    </a:lnTo>
                    <a:lnTo>
                      <a:pt x="41" y="17"/>
                    </a:lnTo>
                    <a:lnTo>
                      <a:pt x="42" y="35"/>
                    </a:lnTo>
                    <a:lnTo>
                      <a:pt x="41" y="55"/>
                    </a:lnTo>
                    <a:lnTo>
                      <a:pt x="37" y="75"/>
                    </a:lnTo>
                    <a:lnTo>
                      <a:pt x="31" y="93"/>
                    </a:lnTo>
                    <a:lnTo>
                      <a:pt x="26" y="101"/>
                    </a:lnTo>
                    <a:lnTo>
                      <a:pt x="21" y="107"/>
                    </a:lnTo>
                    <a:lnTo>
                      <a:pt x="16" y="111"/>
                    </a:lnTo>
                    <a:lnTo>
                      <a:pt x="10" y="113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40" name="Freeform 254">
                <a:extLst>
                  <a:ext uri="{FF2B5EF4-FFF2-40B4-BE49-F238E27FC236}">
                    <a16:creationId xmlns:a16="http://schemas.microsoft.com/office/drawing/2014/main" id="{5FCF887E-6C7F-7FC7-1299-4C4EFAB05D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7" y="2645"/>
                <a:ext cx="94" cy="211"/>
              </a:xfrm>
              <a:custGeom>
                <a:avLst/>
                <a:gdLst>
                  <a:gd name="T0" fmla="*/ 0 w 282"/>
                  <a:gd name="T1" fmla="*/ 0 h 633"/>
                  <a:gd name="T2" fmla="*/ 0 w 282"/>
                  <a:gd name="T3" fmla="*/ 0 h 633"/>
                  <a:gd name="T4" fmla="*/ 0 w 282"/>
                  <a:gd name="T5" fmla="*/ 0 h 633"/>
                  <a:gd name="T6" fmla="*/ 0 w 282"/>
                  <a:gd name="T7" fmla="*/ 0 h 633"/>
                  <a:gd name="T8" fmla="*/ 0 w 282"/>
                  <a:gd name="T9" fmla="*/ 0 h 633"/>
                  <a:gd name="T10" fmla="*/ 0 w 282"/>
                  <a:gd name="T11" fmla="*/ 0 h 633"/>
                  <a:gd name="T12" fmla="*/ 0 w 282"/>
                  <a:gd name="T13" fmla="*/ 0 h 633"/>
                  <a:gd name="T14" fmla="*/ 0 w 282"/>
                  <a:gd name="T15" fmla="*/ 0 h 633"/>
                  <a:gd name="T16" fmla="*/ 0 w 282"/>
                  <a:gd name="T17" fmla="*/ 0 h 633"/>
                  <a:gd name="T18" fmla="*/ 0 w 282"/>
                  <a:gd name="T19" fmla="*/ 0 h 633"/>
                  <a:gd name="T20" fmla="*/ 0 w 282"/>
                  <a:gd name="T21" fmla="*/ 0 h 633"/>
                  <a:gd name="T22" fmla="*/ 0 w 282"/>
                  <a:gd name="T23" fmla="*/ 0 h 633"/>
                  <a:gd name="T24" fmla="*/ 0 w 282"/>
                  <a:gd name="T25" fmla="*/ 0 h 633"/>
                  <a:gd name="T26" fmla="*/ 0 w 282"/>
                  <a:gd name="T27" fmla="*/ 0 h 633"/>
                  <a:gd name="T28" fmla="*/ 0 w 282"/>
                  <a:gd name="T29" fmla="*/ 0 h 633"/>
                  <a:gd name="T30" fmla="*/ 0 w 282"/>
                  <a:gd name="T31" fmla="*/ 0 h 633"/>
                  <a:gd name="T32" fmla="*/ 0 w 282"/>
                  <a:gd name="T33" fmla="*/ 0 h 633"/>
                  <a:gd name="T34" fmla="*/ 0 w 282"/>
                  <a:gd name="T35" fmla="*/ 0 h 633"/>
                  <a:gd name="T36" fmla="*/ 0 w 282"/>
                  <a:gd name="T37" fmla="*/ 0 h 633"/>
                  <a:gd name="T38" fmla="*/ 0 w 282"/>
                  <a:gd name="T39" fmla="*/ 0 h 633"/>
                  <a:gd name="T40" fmla="*/ 0 w 282"/>
                  <a:gd name="T41" fmla="*/ 0 h 633"/>
                  <a:gd name="T42" fmla="*/ 0 w 282"/>
                  <a:gd name="T43" fmla="*/ 0 h 633"/>
                  <a:gd name="T44" fmla="*/ 0 w 282"/>
                  <a:gd name="T45" fmla="*/ 0 h 633"/>
                  <a:gd name="T46" fmla="*/ 0 w 282"/>
                  <a:gd name="T47" fmla="*/ 0 h 633"/>
                  <a:gd name="T48" fmla="*/ 0 w 282"/>
                  <a:gd name="T49" fmla="*/ 0 h 633"/>
                  <a:gd name="T50" fmla="*/ 0 w 282"/>
                  <a:gd name="T51" fmla="*/ 0 h 633"/>
                  <a:gd name="T52" fmla="*/ 0 w 282"/>
                  <a:gd name="T53" fmla="*/ 0 h 633"/>
                  <a:gd name="T54" fmla="*/ 0 w 282"/>
                  <a:gd name="T55" fmla="*/ 0 h 633"/>
                  <a:gd name="T56" fmla="*/ 0 w 282"/>
                  <a:gd name="T57" fmla="*/ 0 h 633"/>
                  <a:gd name="T58" fmla="*/ 0 w 282"/>
                  <a:gd name="T59" fmla="*/ 0 h 633"/>
                  <a:gd name="T60" fmla="*/ 0 w 282"/>
                  <a:gd name="T61" fmla="*/ 0 h 633"/>
                  <a:gd name="T62" fmla="*/ 0 w 282"/>
                  <a:gd name="T63" fmla="*/ 0 h 633"/>
                  <a:gd name="T64" fmla="*/ 0 w 282"/>
                  <a:gd name="T65" fmla="*/ 0 h 633"/>
                  <a:gd name="T66" fmla="*/ 0 w 282"/>
                  <a:gd name="T67" fmla="*/ 0 h 633"/>
                  <a:gd name="T68" fmla="*/ 0 w 282"/>
                  <a:gd name="T69" fmla="*/ 0 h 633"/>
                  <a:gd name="T70" fmla="*/ 0 w 282"/>
                  <a:gd name="T71" fmla="*/ 0 h 633"/>
                  <a:gd name="T72" fmla="*/ 0 w 282"/>
                  <a:gd name="T73" fmla="*/ 0 h 633"/>
                  <a:gd name="T74" fmla="*/ 0 w 282"/>
                  <a:gd name="T75" fmla="*/ 0 h 633"/>
                  <a:gd name="T76" fmla="*/ 0 w 282"/>
                  <a:gd name="T77" fmla="*/ 0 h 633"/>
                  <a:gd name="T78" fmla="*/ 0 w 282"/>
                  <a:gd name="T79" fmla="*/ 0 h 633"/>
                  <a:gd name="T80" fmla="*/ 0 w 282"/>
                  <a:gd name="T81" fmla="*/ 0 h 633"/>
                  <a:gd name="T82" fmla="*/ 0 w 282"/>
                  <a:gd name="T83" fmla="*/ 0 h 633"/>
                  <a:gd name="T84" fmla="*/ 0 w 282"/>
                  <a:gd name="T85" fmla="*/ 0 h 633"/>
                  <a:gd name="T86" fmla="*/ 0 w 282"/>
                  <a:gd name="T87" fmla="*/ 0 h 633"/>
                  <a:gd name="T88" fmla="*/ 0 w 282"/>
                  <a:gd name="T89" fmla="*/ 0 h 633"/>
                  <a:gd name="T90" fmla="*/ 0 w 282"/>
                  <a:gd name="T91" fmla="*/ 0 h 633"/>
                  <a:gd name="T92" fmla="*/ 0 w 282"/>
                  <a:gd name="T93" fmla="*/ 0 h 633"/>
                  <a:gd name="T94" fmla="*/ 0 w 282"/>
                  <a:gd name="T95" fmla="*/ 0 h 633"/>
                  <a:gd name="T96" fmla="*/ 0 w 282"/>
                  <a:gd name="T97" fmla="*/ 0 h 633"/>
                  <a:gd name="T98" fmla="*/ 0 w 282"/>
                  <a:gd name="T99" fmla="*/ 0 h 633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282"/>
                  <a:gd name="T151" fmla="*/ 0 h 633"/>
                  <a:gd name="T152" fmla="*/ 282 w 282"/>
                  <a:gd name="T153" fmla="*/ 633 h 633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282" h="633">
                    <a:moveTo>
                      <a:pt x="69" y="629"/>
                    </a:moveTo>
                    <a:lnTo>
                      <a:pt x="48" y="588"/>
                    </a:lnTo>
                    <a:lnTo>
                      <a:pt x="31" y="546"/>
                    </a:lnTo>
                    <a:lnTo>
                      <a:pt x="17" y="505"/>
                    </a:lnTo>
                    <a:lnTo>
                      <a:pt x="8" y="463"/>
                    </a:lnTo>
                    <a:lnTo>
                      <a:pt x="3" y="422"/>
                    </a:lnTo>
                    <a:lnTo>
                      <a:pt x="0" y="380"/>
                    </a:lnTo>
                    <a:lnTo>
                      <a:pt x="3" y="339"/>
                    </a:lnTo>
                    <a:lnTo>
                      <a:pt x="10" y="299"/>
                    </a:lnTo>
                    <a:lnTo>
                      <a:pt x="21" y="259"/>
                    </a:lnTo>
                    <a:lnTo>
                      <a:pt x="36" y="220"/>
                    </a:lnTo>
                    <a:lnTo>
                      <a:pt x="55" y="181"/>
                    </a:lnTo>
                    <a:lnTo>
                      <a:pt x="81" y="143"/>
                    </a:lnTo>
                    <a:lnTo>
                      <a:pt x="111" y="106"/>
                    </a:lnTo>
                    <a:lnTo>
                      <a:pt x="145" y="69"/>
                    </a:lnTo>
                    <a:lnTo>
                      <a:pt x="165" y="52"/>
                    </a:lnTo>
                    <a:lnTo>
                      <a:pt x="185" y="34"/>
                    </a:lnTo>
                    <a:lnTo>
                      <a:pt x="206" y="17"/>
                    </a:lnTo>
                    <a:lnTo>
                      <a:pt x="230" y="0"/>
                    </a:lnTo>
                    <a:lnTo>
                      <a:pt x="215" y="11"/>
                    </a:lnTo>
                    <a:lnTo>
                      <a:pt x="199" y="26"/>
                    </a:lnTo>
                    <a:lnTo>
                      <a:pt x="181" y="46"/>
                    </a:lnTo>
                    <a:lnTo>
                      <a:pt x="162" y="68"/>
                    </a:lnTo>
                    <a:lnTo>
                      <a:pt x="143" y="92"/>
                    </a:lnTo>
                    <a:lnTo>
                      <a:pt x="123" y="121"/>
                    </a:lnTo>
                    <a:lnTo>
                      <a:pt x="106" y="152"/>
                    </a:lnTo>
                    <a:lnTo>
                      <a:pt x="89" y="185"/>
                    </a:lnTo>
                    <a:lnTo>
                      <a:pt x="73" y="220"/>
                    </a:lnTo>
                    <a:lnTo>
                      <a:pt x="60" y="256"/>
                    </a:lnTo>
                    <a:lnTo>
                      <a:pt x="50" y="291"/>
                    </a:lnTo>
                    <a:lnTo>
                      <a:pt x="44" y="330"/>
                    </a:lnTo>
                    <a:lnTo>
                      <a:pt x="42" y="368"/>
                    </a:lnTo>
                    <a:lnTo>
                      <a:pt x="43" y="407"/>
                    </a:lnTo>
                    <a:lnTo>
                      <a:pt x="46" y="426"/>
                    </a:lnTo>
                    <a:lnTo>
                      <a:pt x="50" y="446"/>
                    </a:lnTo>
                    <a:lnTo>
                      <a:pt x="55" y="464"/>
                    </a:lnTo>
                    <a:lnTo>
                      <a:pt x="62" y="484"/>
                    </a:lnTo>
                    <a:lnTo>
                      <a:pt x="65" y="454"/>
                    </a:lnTo>
                    <a:lnTo>
                      <a:pt x="71" y="428"/>
                    </a:lnTo>
                    <a:lnTo>
                      <a:pt x="77" y="405"/>
                    </a:lnTo>
                    <a:lnTo>
                      <a:pt x="85" y="384"/>
                    </a:lnTo>
                    <a:lnTo>
                      <a:pt x="95" y="365"/>
                    </a:lnTo>
                    <a:lnTo>
                      <a:pt x="104" y="348"/>
                    </a:lnTo>
                    <a:lnTo>
                      <a:pt x="127" y="318"/>
                    </a:lnTo>
                    <a:lnTo>
                      <a:pt x="173" y="265"/>
                    </a:lnTo>
                    <a:lnTo>
                      <a:pt x="195" y="238"/>
                    </a:lnTo>
                    <a:lnTo>
                      <a:pt x="215" y="209"/>
                    </a:lnTo>
                    <a:lnTo>
                      <a:pt x="188" y="259"/>
                    </a:lnTo>
                    <a:lnTo>
                      <a:pt x="165" y="306"/>
                    </a:lnTo>
                    <a:lnTo>
                      <a:pt x="146" y="349"/>
                    </a:lnTo>
                    <a:lnTo>
                      <a:pt x="133" y="388"/>
                    </a:lnTo>
                    <a:lnTo>
                      <a:pt x="124" y="423"/>
                    </a:lnTo>
                    <a:lnTo>
                      <a:pt x="119" y="456"/>
                    </a:lnTo>
                    <a:lnTo>
                      <a:pt x="120" y="484"/>
                    </a:lnTo>
                    <a:lnTo>
                      <a:pt x="123" y="496"/>
                    </a:lnTo>
                    <a:lnTo>
                      <a:pt x="127" y="509"/>
                    </a:lnTo>
                    <a:lnTo>
                      <a:pt x="130" y="505"/>
                    </a:lnTo>
                    <a:lnTo>
                      <a:pt x="134" y="499"/>
                    </a:lnTo>
                    <a:lnTo>
                      <a:pt x="139" y="491"/>
                    </a:lnTo>
                    <a:lnTo>
                      <a:pt x="146" y="483"/>
                    </a:lnTo>
                    <a:lnTo>
                      <a:pt x="161" y="462"/>
                    </a:lnTo>
                    <a:lnTo>
                      <a:pt x="179" y="437"/>
                    </a:lnTo>
                    <a:lnTo>
                      <a:pt x="201" y="412"/>
                    </a:lnTo>
                    <a:lnTo>
                      <a:pt x="226" y="388"/>
                    </a:lnTo>
                    <a:lnTo>
                      <a:pt x="253" y="368"/>
                    </a:lnTo>
                    <a:lnTo>
                      <a:pt x="268" y="359"/>
                    </a:lnTo>
                    <a:lnTo>
                      <a:pt x="282" y="353"/>
                    </a:lnTo>
                    <a:lnTo>
                      <a:pt x="268" y="364"/>
                    </a:lnTo>
                    <a:lnTo>
                      <a:pt x="255" y="375"/>
                    </a:lnTo>
                    <a:lnTo>
                      <a:pt x="233" y="396"/>
                    </a:lnTo>
                    <a:lnTo>
                      <a:pt x="215" y="419"/>
                    </a:lnTo>
                    <a:lnTo>
                      <a:pt x="201" y="442"/>
                    </a:lnTo>
                    <a:lnTo>
                      <a:pt x="192" y="464"/>
                    </a:lnTo>
                    <a:lnTo>
                      <a:pt x="185" y="489"/>
                    </a:lnTo>
                    <a:lnTo>
                      <a:pt x="183" y="515"/>
                    </a:lnTo>
                    <a:lnTo>
                      <a:pt x="184" y="542"/>
                    </a:lnTo>
                    <a:lnTo>
                      <a:pt x="198" y="533"/>
                    </a:lnTo>
                    <a:lnTo>
                      <a:pt x="211" y="527"/>
                    </a:lnTo>
                    <a:lnTo>
                      <a:pt x="224" y="522"/>
                    </a:lnTo>
                    <a:lnTo>
                      <a:pt x="237" y="519"/>
                    </a:lnTo>
                    <a:lnTo>
                      <a:pt x="249" y="517"/>
                    </a:lnTo>
                    <a:lnTo>
                      <a:pt x="260" y="516"/>
                    </a:lnTo>
                    <a:lnTo>
                      <a:pt x="270" y="517"/>
                    </a:lnTo>
                    <a:lnTo>
                      <a:pt x="280" y="520"/>
                    </a:lnTo>
                    <a:lnTo>
                      <a:pt x="263" y="530"/>
                    </a:lnTo>
                    <a:lnTo>
                      <a:pt x="247" y="540"/>
                    </a:lnTo>
                    <a:lnTo>
                      <a:pt x="233" y="548"/>
                    </a:lnTo>
                    <a:lnTo>
                      <a:pt x="221" y="557"/>
                    </a:lnTo>
                    <a:lnTo>
                      <a:pt x="201" y="573"/>
                    </a:lnTo>
                    <a:lnTo>
                      <a:pt x="184" y="587"/>
                    </a:lnTo>
                    <a:lnTo>
                      <a:pt x="157" y="612"/>
                    </a:lnTo>
                    <a:lnTo>
                      <a:pt x="143" y="624"/>
                    </a:lnTo>
                    <a:lnTo>
                      <a:pt x="127" y="633"/>
                    </a:lnTo>
                    <a:lnTo>
                      <a:pt x="124" y="633"/>
                    </a:lnTo>
                    <a:lnTo>
                      <a:pt x="118" y="632"/>
                    </a:lnTo>
                    <a:lnTo>
                      <a:pt x="109" y="632"/>
                    </a:lnTo>
                    <a:lnTo>
                      <a:pt x="98" y="631"/>
                    </a:lnTo>
                    <a:lnTo>
                      <a:pt x="79" y="630"/>
                    </a:lnTo>
                    <a:lnTo>
                      <a:pt x="73" y="629"/>
                    </a:lnTo>
                    <a:lnTo>
                      <a:pt x="69" y="629"/>
                    </a:lnTo>
                    <a:close/>
                  </a:path>
                </a:pathLst>
              </a:custGeom>
              <a:solidFill>
                <a:srgbClr val="FF40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41" name="Freeform 255">
                <a:extLst>
                  <a:ext uri="{FF2B5EF4-FFF2-40B4-BE49-F238E27FC236}">
                    <a16:creationId xmlns:a16="http://schemas.microsoft.com/office/drawing/2014/main" id="{BD230B4D-53CE-EE97-B8C5-B9A88F7089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73" y="2618"/>
                <a:ext cx="95" cy="222"/>
              </a:xfrm>
              <a:custGeom>
                <a:avLst/>
                <a:gdLst>
                  <a:gd name="T0" fmla="*/ 0 w 285"/>
                  <a:gd name="T1" fmla="*/ 0 h 666"/>
                  <a:gd name="T2" fmla="*/ 0 w 285"/>
                  <a:gd name="T3" fmla="*/ 0 h 666"/>
                  <a:gd name="T4" fmla="*/ 0 w 285"/>
                  <a:gd name="T5" fmla="*/ 0 h 666"/>
                  <a:gd name="T6" fmla="*/ 0 w 285"/>
                  <a:gd name="T7" fmla="*/ 0 h 666"/>
                  <a:gd name="T8" fmla="*/ 0 w 285"/>
                  <a:gd name="T9" fmla="*/ 0 h 666"/>
                  <a:gd name="T10" fmla="*/ 0 w 285"/>
                  <a:gd name="T11" fmla="*/ 0 h 666"/>
                  <a:gd name="T12" fmla="*/ 0 w 285"/>
                  <a:gd name="T13" fmla="*/ 0 h 666"/>
                  <a:gd name="T14" fmla="*/ 0 w 285"/>
                  <a:gd name="T15" fmla="*/ 0 h 666"/>
                  <a:gd name="T16" fmla="*/ 0 w 285"/>
                  <a:gd name="T17" fmla="*/ 0 h 666"/>
                  <a:gd name="T18" fmla="*/ 0 w 285"/>
                  <a:gd name="T19" fmla="*/ 0 h 666"/>
                  <a:gd name="T20" fmla="*/ 0 w 285"/>
                  <a:gd name="T21" fmla="*/ 0 h 666"/>
                  <a:gd name="T22" fmla="*/ 0 w 285"/>
                  <a:gd name="T23" fmla="*/ 0 h 666"/>
                  <a:gd name="T24" fmla="*/ 0 w 285"/>
                  <a:gd name="T25" fmla="*/ 0 h 666"/>
                  <a:gd name="T26" fmla="*/ 0 w 285"/>
                  <a:gd name="T27" fmla="*/ 0 h 666"/>
                  <a:gd name="T28" fmla="*/ 0 w 285"/>
                  <a:gd name="T29" fmla="*/ 0 h 666"/>
                  <a:gd name="T30" fmla="*/ 0 w 285"/>
                  <a:gd name="T31" fmla="*/ 0 h 666"/>
                  <a:gd name="T32" fmla="*/ 0 w 285"/>
                  <a:gd name="T33" fmla="*/ 0 h 666"/>
                  <a:gd name="T34" fmla="*/ 0 w 285"/>
                  <a:gd name="T35" fmla="*/ 0 h 666"/>
                  <a:gd name="T36" fmla="*/ 0 w 285"/>
                  <a:gd name="T37" fmla="*/ 0 h 666"/>
                  <a:gd name="T38" fmla="*/ 0 w 285"/>
                  <a:gd name="T39" fmla="*/ 0 h 666"/>
                  <a:gd name="T40" fmla="*/ 0 w 285"/>
                  <a:gd name="T41" fmla="*/ 0 h 666"/>
                  <a:gd name="T42" fmla="*/ 0 w 285"/>
                  <a:gd name="T43" fmla="*/ 0 h 666"/>
                  <a:gd name="T44" fmla="*/ 0 w 285"/>
                  <a:gd name="T45" fmla="*/ 0 h 666"/>
                  <a:gd name="T46" fmla="*/ 0 w 285"/>
                  <a:gd name="T47" fmla="*/ 0 h 666"/>
                  <a:gd name="T48" fmla="*/ 0 w 285"/>
                  <a:gd name="T49" fmla="*/ 0 h 666"/>
                  <a:gd name="T50" fmla="*/ 0 w 285"/>
                  <a:gd name="T51" fmla="*/ 0 h 666"/>
                  <a:gd name="T52" fmla="*/ 0 w 285"/>
                  <a:gd name="T53" fmla="*/ 0 h 666"/>
                  <a:gd name="T54" fmla="*/ 0 w 285"/>
                  <a:gd name="T55" fmla="*/ 0 h 666"/>
                  <a:gd name="T56" fmla="*/ 0 w 285"/>
                  <a:gd name="T57" fmla="*/ 0 h 666"/>
                  <a:gd name="T58" fmla="*/ 0 w 285"/>
                  <a:gd name="T59" fmla="*/ 0 h 666"/>
                  <a:gd name="T60" fmla="*/ 0 w 285"/>
                  <a:gd name="T61" fmla="*/ 0 h 666"/>
                  <a:gd name="T62" fmla="*/ 0 w 285"/>
                  <a:gd name="T63" fmla="*/ 0 h 666"/>
                  <a:gd name="T64" fmla="*/ 0 w 285"/>
                  <a:gd name="T65" fmla="*/ 0 h 666"/>
                  <a:gd name="T66" fmla="*/ 0 w 285"/>
                  <a:gd name="T67" fmla="*/ 0 h 666"/>
                  <a:gd name="T68" fmla="*/ 0 w 285"/>
                  <a:gd name="T69" fmla="*/ 0 h 666"/>
                  <a:gd name="T70" fmla="*/ 0 w 285"/>
                  <a:gd name="T71" fmla="*/ 0 h 666"/>
                  <a:gd name="T72" fmla="*/ 0 w 285"/>
                  <a:gd name="T73" fmla="*/ 0 h 666"/>
                  <a:gd name="T74" fmla="*/ 0 w 285"/>
                  <a:gd name="T75" fmla="*/ 0 h 666"/>
                  <a:gd name="T76" fmla="*/ 0 w 285"/>
                  <a:gd name="T77" fmla="*/ 0 h 666"/>
                  <a:gd name="T78" fmla="*/ 0 w 285"/>
                  <a:gd name="T79" fmla="*/ 0 h 666"/>
                  <a:gd name="T80" fmla="*/ 0 w 285"/>
                  <a:gd name="T81" fmla="*/ 0 h 666"/>
                  <a:gd name="T82" fmla="*/ 0 w 285"/>
                  <a:gd name="T83" fmla="*/ 0 h 666"/>
                  <a:gd name="T84" fmla="*/ 0 w 285"/>
                  <a:gd name="T85" fmla="*/ 0 h 666"/>
                  <a:gd name="T86" fmla="*/ 0 w 285"/>
                  <a:gd name="T87" fmla="*/ 0 h 66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285"/>
                  <a:gd name="T133" fmla="*/ 0 h 666"/>
                  <a:gd name="T134" fmla="*/ 285 w 285"/>
                  <a:gd name="T135" fmla="*/ 666 h 66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285" h="666">
                    <a:moveTo>
                      <a:pt x="285" y="666"/>
                    </a:moveTo>
                    <a:lnTo>
                      <a:pt x="240" y="640"/>
                    </a:lnTo>
                    <a:lnTo>
                      <a:pt x="197" y="612"/>
                    </a:lnTo>
                    <a:lnTo>
                      <a:pt x="159" y="581"/>
                    </a:lnTo>
                    <a:lnTo>
                      <a:pt x="124" y="547"/>
                    </a:lnTo>
                    <a:lnTo>
                      <a:pt x="94" y="512"/>
                    </a:lnTo>
                    <a:lnTo>
                      <a:pt x="68" y="473"/>
                    </a:lnTo>
                    <a:lnTo>
                      <a:pt x="46" y="433"/>
                    </a:lnTo>
                    <a:lnTo>
                      <a:pt x="27" y="391"/>
                    </a:lnTo>
                    <a:lnTo>
                      <a:pt x="14" y="346"/>
                    </a:lnTo>
                    <a:lnTo>
                      <a:pt x="5" y="302"/>
                    </a:lnTo>
                    <a:lnTo>
                      <a:pt x="0" y="254"/>
                    </a:lnTo>
                    <a:lnTo>
                      <a:pt x="0" y="205"/>
                    </a:lnTo>
                    <a:lnTo>
                      <a:pt x="5" y="156"/>
                    </a:lnTo>
                    <a:lnTo>
                      <a:pt x="15" y="104"/>
                    </a:lnTo>
                    <a:lnTo>
                      <a:pt x="31" y="52"/>
                    </a:lnTo>
                    <a:lnTo>
                      <a:pt x="40" y="26"/>
                    </a:lnTo>
                    <a:lnTo>
                      <a:pt x="51" y="0"/>
                    </a:lnTo>
                    <a:lnTo>
                      <a:pt x="46" y="16"/>
                    </a:lnTo>
                    <a:lnTo>
                      <a:pt x="42" y="39"/>
                    </a:lnTo>
                    <a:lnTo>
                      <a:pt x="38" y="65"/>
                    </a:lnTo>
                    <a:lnTo>
                      <a:pt x="36" y="93"/>
                    </a:lnTo>
                    <a:lnTo>
                      <a:pt x="34" y="125"/>
                    </a:lnTo>
                    <a:lnTo>
                      <a:pt x="34" y="158"/>
                    </a:lnTo>
                    <a:lnTo>
                      <a:pt x="35" y="194"/>
                    </a:lnTo>
                    <a:lnTo>
                      <a:pt x="38" y="231"/>
                    </a:lnTo>
                    <a:lnTo>
                      <a:pt x="43" y="268"/>
                    </a:lnTo>
                    <a:lnTo>
                      <a:pt x="51" y="307"/>
                    </a:lnTo>
                    <a:lnTo>
                      <a:pt x="61" y="342"/>
                    </a:lnTo>
                    <a:lnTo>
                      <a:pt x="73" y="378"/>
                    </a:lnTo>
                    <a:lnTo>
                      <a:pt x="88" y="413"/>
                    </a:lnTo>
                    <a:lnTo>
                      <a:pt x="106" y="445"/>
                    </a:lnTo>
                    <a:lnTo>
                      <a:pt x="127" y="475"/>
                    </a:lnTo>
                    <a:lnTo>
                      <a:pt x="151" y="501"/>
                    </a:lnTo>
                    <a:lnTo>
                      <a:pt x="140" y="473"/>
                    </a:lnTo>
                    <a:lnTo>
                      <a:pt x="130" y="446"/>
                    </a:lnTo>
                    <a:lnTo>
                      <a:pt x="124" y="423"/>
                    </a:lnTo>
                    <a:lnTo>
                      <a:pt x="118" y="399"/>
                    </a:lnTo>
                    <a:lnTo>
                      <a:pt x="115" y="377"/>
                    </a:lnTo>
                    <a:lnTo>
                      <a:pt x="112" y="356"/>
                    </a:lnTo>
                    <a:lnTo>
                      <a:pt x="112" y="319"/>
                    </a:lnTo>
                    <a:lnTo>
                      <a:pt x="116" y="283"/>
                    </a:lnTo>
                    <a:lnTo>
                      <a:pt x="121" y="250"/>
                    </a:lnTo>
                    <a:lnTo>
                      <a:pt x="132" y="186"/>
                    </a:lnTo>
                    <a:lnTo>
                      <a:pt x="133" y="216"/>
                    </a:lnTo>
                    <a:lnTo>
                      <a:pt x="135" y="245"/>
                    </a:lnTo>
                    <a:lnTo>
                      <a:pt x="137" y="272"/>
                    </a:lnTo>
                    <a:lnTo>
                      <a:pt x="139" y="298"/>
                    </a:lnTo>
                    <a:lnTo>
                      <a:pt x="143" y="323"/>
                    </a:lnTo>
                    <a:lnTo>
                      <a:pt x="146" y="344"/>
                    </a:lnTo>
                    <a:lnTo>
                      <a:pt x="150" y="365"/>
                    </a:lnTo>
                    <a:lnTo>
                      <a:pt x="154" y="384"/>
                    </a:lnTo>
                    <a:lnTo>
                      <a:pt x="159" y="403"/>
                    </a:lnTo>
                    <a:lnTo>
                      <a:pt x="165" y="419"/>
                    </a:lnTo>
                    <a:lnTo>
                      <a:pt x="170" y="434"/>
                    </a:lnTo>
                    <a:lnTo>
                      <a:pt x="176" y="447"/>
                    </a:lnTo>
                    <a:lnTo>
                      <a:pt x="183" y="460"/>
                    </a:lnTo>
                    <a:lnTo>
                      <a:pt x="189" y="470"/>
                    </a:lnTo>
                    <a:lnTo>
                      <a:pt x="198" y="480"/>
                    </a:lnTo>
                    <a:lnTo>
                      <a:pt x="205" y="488"/>
                    </a:lnTo>
                    <a:lnTo>
                      <a:pt x="205" y="483"/>
                    </a:lnTo>
                    <a:lnTo>
                      <a:pt x="207" y="476"/>
                    </a:lnTo>
                    <a:lnTo>
                      <a:pt x="207" y="467"/>
                    </a:lnTo>
                    <a:lnTo>
                      <a:pt x="208" y="457"/>
                    </a:lnTo>
                    <a:lnTo>
                      <a:pt x="208" y="445"/>
                    </a:lnTo>
                    <a:lnTo>
                      <a:pt x="209" y="431"/>
                    </a:lnTo>
                    <a:lnTo>
                      <a:pt x="212" y="400"/>
                    </a:lnTo>
                    <a:lnTo>
                      <a:pt x="216" y="368"/>
                    </a:lnTo>
                    <a:lnTo>
                      <a:pt x="223" y="336"/>
                    </a:lnTo>
                    <a:lnTo>
                      <a:pt x="231" y="304"/>
                    </a:lnTo>
                    <a:lnTo>
                      <a:pt x="245" y="277"/>
                    </a:lnTo>
                    <a:lnTo>
                      <a:pt x="236" y="299"/>
                    </a:lnTo>
                    <a:lnTo>
                      <a:pt x="231" y="324"/>
                    </a:lnTo>
                    <a:lnTo>
                      <a:pt x="229" y="352"/>
                    </a:lnTo>
                    <a:lnTo>
                      <a:pt x="229" y="383"/>
                    </a:lnTo>
                    <a:lnTo>
                      <a:pt x="230" y="415"/>
                    </a:lnTo>
                    <a:lnTo>
                      <a:pt x="234" y="449"/>
                    </a:lnTo>
                    <a:lnTo>
                      <a:pt x="243" y="514"/>
                    </a:lnTo>
                    <a:lnTo>
                      <a:pt x="250" y="545"/>
                    </a:lnTo>
                    <a:lnTo>
                      <a:pt x="256" y="575"/>
                    </a:lnTo>
                    <a:lnTo>
                      <a:pt x="262" y="601"/>
                    </a:lnTo>
                    <a:lnTo>
                      <a:pt x="268" y="624"/>
                    </a:lnTo>
                    <a:lnTo>
                      <a:pt x="274" y="643"/>
                    </a:lnTo>
                    <a:lnTo>
                      <a:pt x="277" y="650"/>
                    </a:lnTo>
                    <a:lnTo>
                      <a:pt x="279" y="656"/>
                    </a:lnTo>
                    <a:lnTo>
                      <a:pt x="281" y="661"/>
                    </a:lnTo>
                    <a:lnTo>
                      <a:pt x="283" y="665"/>
                    </a:lnTo>
                    <a:lnTo>
                      <a:pt x="284" y="666"/>
                    </a:lnTo>
                    <a:lnTo>
                      <a:pt x="285" y="666"/>
                    </a:lnTo>
                    <a:close/>
                  </a:path>
                </a:pathLst>
              </a:custGeom>
              <a:solidFill>
                <a:srgbClr val="DE1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</p:grpSp>
        <p:sp>
          <p:nvSpPr>
            <p:cNvPr id="58413" name="Text Box 317">
              <a:extLst>
                <a:ext uri="{FF2B5EF4-FFF2-40B4-BE49-F238E27FC236}">
                  <a16:creationId xmlns:a16="http://schemas.microsoft.com/office/drawing/2014/main" id="{613F2B14-67A2-4DC5-8B47-E337951B18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5" y="981"/>
              <a:ext cx="861" cy="288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None/>
                <a:defRPr/>
              </a:pPr>
              <a:r>
                <a:rPr lang="es-ES" altLang="en-US" sz="2400" b="1" kern="0">
                  <a:solidFill>
                    <a:prstClr val="black"/>
                  </a:solidFill>
                  <a:latin typeface="Arial" panose="020B0604020202020204" pitchFamily="34" charset="0"/>
                </a:rPr>
                <a:t>go over</a:t>
              </a:r>
            </a:p>
          </p:txBody>
        </p:sp>
      </p:grpSp>
      <p:pic>
        <p:nvPicPr>
          <p:cNvPr id="7" name="Picture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8B2CCBC-ED68-A917-15B8-A90AEA24ED3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4747" y="5704787"/>
            <a:ext cx="774700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318">
            <a:extLst>
              <a:ext uri="{FF2B5EF4-FFF2-40B4-BE49-F238E27FC236}">
                <a16:creationId xmlns:a16="http://schemas.microsoft.com/office/drawing/2014/main" id="{9380B983-BFEA-68F2-F579-EC81F5D438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41085" y="418083"/>
            <a:ext cx="6121400" cy="40011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50000"/>
              </a:spcBef>
              <a:buNone/>
              <a:defRPr/>
            </a:pPr>
            <a:r>
              <a:rPr lang="es-ES" altLang="en-US" sz="2000" b="1" kern="0">
                <a:solidFill>
                  <a:srgbClr val="FFFFFF"/>
                </a:solidFill>
                <a:latin typeface="Arial" panose="020B0604020202020204" pitchFamily="34" charset="0"/>
              </a:rPr>
              <a:t>Click on  the odd-one-out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FF689F1-1D42-7CC6-E017-727FAF3D755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58" y="880045"/>
            <a:ext cx="1810615" cy="1638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887931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repeatCount="indefinite" accel="50000" decel="5000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055 -0.03287 C 0.33472 -0.1213 0.53229 -0.06481 0.57083 0.09352 C 0.6092 0.25185 0.47448 0.45255 0.27048 0.54097 C 0.06614 0.62917 -0.13125 0.57269 -0.16979 0.41435 C -0.20816 0.25602 -0.07361 0.05556 0.13055 -0.03287 Z " pathEditMode="relative" rAng="-1079435" ptsTypes="fffff">
                                      <p:cBhvr>
                                        <p:cTn id="6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97" y="2868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063 0.03172 C 0.22396 0.06945 0.31563 0.20718 0.2948 0.33889 C 0.27362 0.47061 0.14775 0.54676 0.01459 0.50903 C -0.11909 0.47084 -0.20972 0.33288 -0.18941 0.20186 C -0.1684 0.07014 -0.04305 -0.00625 0.09063 0.03172 Z " pathEditMode="relative" rAng="720000" ptsTypes="AAAAA">
                                      <p:cBhvr>
                                        <p:cTn id="8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" y="2386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694 -2.96296E-6 C 0.02084 -2.96296E-6 0.125 0.16551 0.125 0.36922 C 0.125 0.57338 0.02084 0.73982 -0.10694 0.73982 C -0.23472 0.73982 -0.33854 0.57338 -0.33854 0.36922 C -0.33854 0.16551 -0.23472 -2.96296E-6 -0.10694 -2.96296E-6 Z " pathEditMode="relative" rAng="0" ptsTypes="AAAAA">
                                      <p:cBhvr>
                                        <p:cTn id="1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36991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0.03009 L 0.0967 0.04768 C 0.11701 0.05162 0.14739 0.05393 0.17899 0.05393 C 0.2151 0.05393 0.24392 0.05162 0.26423 0.04768 L 0.36111 0.03009 " pathEditMode="relative" rAng="0" ptsTypes="AAAAA">
                                      <p:cBhvr>
                                        <p:cTn id="12" dur="2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56" y="11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 nodeType="clickPar">
                      <p:stCondLst>
                        <p:cond delay="0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RR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1">
            <a:extLst>
              <a:ext uri="{FF2B5EF4-FFF2-40B4-BE49-F238E27FC236}">
                <a16:creationId xmlns:a16="http://schemas.microsoft.com/office/drawing/2014/main" id="{C12CB11F-653D-4814-D353-BEDF35E770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804" y="381001"/>
            <a:ext cx="12116391" cy="4906962"/>
          </a:xfrm>
          <a:prstGeom prst="rect">
            <a:avLst/>
          </a:prstGeom>
          <a:gradFill>
            <a:gsLst>
              <a:gs pos="0">
                <a:schemeClr val="accent1"/>
              </a:gs>
              <a:gs pos="65000">
                <a:srgbClr val="EFF9FD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  <a:defRPr/>
            </a:pPr>
            <a:endParaRPr lang="en-US" altLang="en-US" sz="2000" ker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" name="AutoShape 25">
            <a:extLst>
              <a:ext uri="{FF2B5EF4-FFF2-40B4-BE49-F238E27FC236}">
                <a16:creationId xmlns:a16="http://schemas.microsoft.com/office/drawing/2014/main" id="{C3EF1C1A-34A7-013F-877F-82293A88AE44}"/>
              </a:ext>
            </a:extLst>
          </p:cNvPr>
          <p:cNvSpPr>
            <a:spLocks noChangeArrowheads="1"/>
          </p:cNvSpPr>
          <p:nvPr/>
        </p:nvSpPr>
        <p:spPr bwMode="auto">
          <a:xfrm rot="10800000" flipH="1">
            <a:off x="1" y="4581525"/>
            <a:ext cx="6024564" cy="1771650"/>
          </a:xfrm>
          <a:prstGeom prst="flowChartDocument">
            <a:avLst/>
          </a:prstGeom>
          <a:gradFill rotWithShape="1">
            <a:gsLst>
              <a:gs pos="0">
                <a:schemeClr val="folHlink"/>
              </a:gs>
              <a:gs pos="100000">
                <a:srgbClr val="00990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  <a:defRPr/>
            </a:pPr>
            <a:endParaRPr lang="en-US" altLang="en-US" sz="1800" ker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" name="AutoShape 10">
            <a:extLst>
              <a:ext uri="{FF2B5EF4-FFF2-40B4-BE49-F238E27FC236}">
                <a16:creationId xmlns:a16="http://schemas.microsoft.com/office/drawing/2014/main" id="{18718FDE-F993-36B7-F6B8-F22B85EF6BDD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0" y="4724398"/>
            <a:ext cx="12154194" cy="1752599"/>
          </a:xfrm>
          <a:prstGeom prst="flowChartDocument">
            <a:avLst/>
          </a:prstGeom>
          <a:gradFill rotWithShape="1">
            <a:gsLst>
              <a:gs pos="0">
                <a:srgbClr val="009900"/>
              </a:gs>
              <a:gs pos="100000">
                <a:schemeClr val="folHlink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  <a:defRPr/>
            </a:pPr>
            <a:endParaRPr lang="en-US" altLang="en-US" sz="1800" ker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8373" name="AutoShape 10">
            <a:extLst>
              <a:ext uri="{FF2B5EF4-FFF2-40B4-BE49-F238E27FC236}">
                <a16:creationId xmlns:a16="http://schemas.microsoft.com/office/drawing/2014/main" id="{730D3B96-D3E2-57A0-912C-5831CE4096F2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1524000" y="4724400"/>
            <a:ext cx="10630194" cy="1690688"/>
          </a:xfrm>
          <a:prstGeom prst="flowChartDocument">
            <a:avLst/>
          </a:prstGeom>
          <a:gradFill rotWithShape="1">
            <a:gsLst>
              <a:gs pos="0">
                <a:srgbClr val="009900"/>
              </a:gs>
              <a:gs pos="100000">
                <a:schemeClr val="folHlink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  <a:defRPr/>
            </a:pPr>
            <a:endParaRPr lang="en-US" altLang="en-US" sz="1800" ker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077" name="Freeform 4">
            <a:extLst>
              <a:ext uri="{FF2B5EF4-FFF2-40B4-BE49-F238E27FC236}">
                <a16:creationId xmlns:a16="http://schemas.microsoft.com/office/drawing/2014/main" id="{CF6BEE7B-E36B-F9B5-848F-87CB960805BA}"/>
              </a:ext>
            </a:extLst>
          </p:cNvPr>
          <p:cNvSpPr>
            <a:spLocks/>
          </p:cNvSpPr>
          <p:nvPr/>
        </p:nvSpPr>
        <p:spPr bwMode="auto">
          <a:xfrm>
            <a:off x="6672263" y="2492375"/>
            <a:ext cx="2374900" cy="3384550"/>
          </a:xfrm>
          <a:custGeom>
            <a:avLst/>
            <a:gdLst>
              <a:gd name="T0" fmla="*/ 685482500 w 1496"/>
              <a:gd name="T1" fmla="*/ 685482500 h 2132"/>
              <a:gd name="T2" fmla="*/ 1600300013 w 1496"/>
              <a:gd name="T3" fmla="*/ 1370965000 h 2132"/>
              <a:gd name="T4" fmla="*/ 1943041263 w 1496"/>
              <a:gd name="T5" fmla="*/ 0 h 2132"/>
              <a:gd name="T6" fmla="*/ 2147483647 w 1496"/>
              <a:gd name="T7" fmla="*/ 1370965000 h 2132"/>
              <a:gd name="T8" fmla="*/ 2147483647 w 1496"/>
              <a:gd name="T9" fmla="*/ 342741250 h 2132"/>
              <a:gd name="T10" fmla="*/ 2147483647 w 1496"/>
              <a:gd name="T11" fmla="*/ 914817513 h 2132"/>
              <a:gd name="T12" fmla="*/ 2147483647 w 1496"/>
              <a:gd name="T13" fmla="*/ 685482500 h 2132"/>
              <a:gd name="T14" fmla="*/ 2147483647 w 1496"/>
              <a:gd name="T15" fmla="*/ 1257558763 h 2132"/>
              <a:gd name="T16" fmla="*/ 2147483647 w 1496"/>
              <a:gd name="T17" fmla="*/ 1943041263 h 2132"/>
              <a:gd name="T18" fmla="*/ 2147483647 w 1496"/>
              <a:gd name="T19" fmla="*/ 2147483647 h 2132"/>
              <a:gd name="T20" fmla="*/ 2147483647 w 1496"/>
              <a:gd name="T21" fmla="*/ 2147483647 h 2132"/>
              <a:gd name="T22" fmla="*/ 2147483647 w 1496"/>
              <a:gd name="T23" fmla="*/ 2147483647 h 2132"/>
              <a:gd name="T24" fmla="*/ 2056447500 w 1496"/>
              <a:gd name="T25" fmla="*/ 2147483647 h 2132"/>
              <a:gd name="T26" fmla="*/ 1370965000 w 1496"/>
              <a:gd name="T27" fmla="*/ 2147483647 h 2132"/>
              <a:gd name="T28" fmla="*/ 569555313 w 1496"/>
              <a:gd name="T29" fmla="*/ 2147483647 h 2132"/>
              <a:gd name="T30" fmla="*/ 1028223750 w 1496"/>
              <a:gd name="T31" fmla="*/ 2147483647 h 2132"/>
              <a:gd name="T32" fmla="*/ 1370965000 w 1496"/>
              <a:gd name="T33" fmla="*/ 2147483647 h 2132"/>
              <a:gd name="T34" fmla="*/ 1484372825 w 1496"/>
              <a:gd name="T35" fmla="*/ 2056447500 h 2132"/>
              <a:gd name="T36" fmla="*/ 914817513 w 1496"/>
              <a:gd name="T37" fmla="*/ 1257558763 h 2132"/>
              <a:gd name="T38" fmla="*/ 0 w 1496"/>
              <a:gd name="T39" fmla="*/ 1028223750 h 2132"/>
              <a:gd name="T40" fmla="*/ 798890325 w 1496"/>
              <a:gd name="T41" fmla="*/ 1028223750 h 2132"/>
              <a:gd name="T42" fmla="*/ 685482500 w 1496"/>
              <a:gd name="T43" fmla="*/ 685482500 h 2132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1496" h="2132">
                <a:moveTo>
                  <a:pt x="272" y="272"/>
                </a:moveTo>
                <a:lnTo>
                  <a:pt x="635" y="544"/>
                </a:lnTo>
                <a:lnTo>
                  <a:pt x="771" y="0"/>
                </a:lnTo>
                <a:lnTo>
                  <a:pt x="861" y="544"/>
                </a:lnTo>
                <a:lnTo>
                  <a:pt x="1134" y="136"/>
                </a:lnTo>
                <a:lnTo>
                  <a:pt x="1088" y="363"/>
                </a:lnTo>
                <a:lnTo>
                  <a:pt x="1496" y="272"/>
                </a:lnTo>
                <a:lnTo>
                  <a:pt x="1043" y="499"/>
                </a:lnTo>
                <a:lnTo>
                  <a:pt x="907" y="771"/>
                </a:lnTo>
                <a:lnTo>
                  <a:pt x="952" y="1860"/>
                </a:lnTo>
                <a:lnTo>
                  <a:pt x="1224" y="2041"/>
                </a:lnTo>
                <a:lnTo>
                  <a:pt x="952" y="2041"/>
                </a:lnTo>
                <a:lnTo>
                  <a:pt x="816" y="2086"/>
                </a:lnTo>
                <a:lnTo>
                  <a:pt x="544" y="2041"/>
                </a:lnTo>
                <a:lnTo>
                  <a:pt x="226" y="2132"/>
                </a:lnTo>
                <a:lnTo>
                  <a:pt x="408" y="1905"/>
                </a:lnTo>
                <a:lnTo>
                  <a:pt x="544" y="1769"/>
                </a:lnTo>
                <a:lnTo>
                  <a:pt x="589" y="816"/>
                </a:lnTo>
                <a:lnTo>
                  <a:pt x="363" y="499"/>
                </a:lnTo>
                <a:lnTo>
                  <a:pt x="0" y="408"/>
                </a:lnTo>
                <a:lnTo>
                  <a:pt x="317" y="408"/>
                </a:lnTo>
                <a:lnTo>
                  <a:pt x="272" y="272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571500" prst="coolSlant"/>
          </a:sp3d>
        </p:spPr>
        <p:txBody>
          <a:bodyPr/>
          <a:lstStyle/>
          <a:p>
            <a:pPr>
              <a:defRPr/>
            </a:pPr>
            <a:endParaRPr lang="es-ES" kern="0">
              <a:solidFill>
                <a:srgbClr val="000000"/>
              </a:solidFill>
              <a:latin typeface="#9Slide02 Noi dung dai"/>
            </a:endParaRPr>
          </a:p>
        </p:txBody>
      </p:sp>
      <p:sp>
        <p:nvSpPr>
          <p:cNvPr id="3078" name="AutoShape 14">
            <a:extLst>
              <a:ext uri="{FF2B5EF4-FFF2-40B4-BE49-F238E27FC236}">
                <a16:creationId xmlns:a16="http://schemas.microsoft.com/office/drawing/2014/main" id="{C8513B23-C3FF-F1D3-4287-DB6FB1D2EE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52039" y="104760"/>
            <a:ext cx="1096777" cy="1060577"/>
          </a:xfrm>
          <a:prstGeom prst="sun">
            <a:avLst>
              <a:gd name="adj" fmla="val 25000"/>
            </a:avLst>
          </a:prstGeom>
          <a:gradFill rotWithShape="1">
            <a:gsLst>
              <a:gs pos="0">
                <a:srgbClr val="FFFF00"/>
              </a:gs>
              <a:gs pos="100000">
                <a:schemeClr val="accent4">
                  <a:lumMod val="7500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</a:ln>
          <a:effectLst>
            <a:glow rad="101600">
              <a:srgbClr val="FFFF00">
                <a:alpha val="60000"/>
              </a:srgbClr>
            </a:glow>
          </a:effectLst>
        </p:spPr>
        <p:txBody>
          <a:bodyPr wrap="none" anchor="ctr"/>
          <a:lstStyle/>
          <a:p>
            <a:pPr>
              <a:defRPr/>
            </a:pPr>
            <a:endParaRPr lang="es-ES" kern="0">
              <a:solidFill>
                <a:srgbClr val="000000"/>
              </a:solidFill>
              <a:latin typeface="#9Slide02 Noi dung dai"/>
            </a:endParaRPr>
          </a:p>
        </p:txBody>
      </p:sp>
      <p:grpSp>
        <p:nvGrpSpPr>
          <p:cNvPr id="9228" name="Group 24">
            <a:extLst>
              <a:ext uri="{FF2B5EF4-FFF2-40B4-BE49-F238E27FC236}">
                <a16:creationId xmlns:a16="http://schemas.microsoft.com/office/drawing/2014/main" id="{F94A3147-98B7-E143-8E1B-A41B2DD1520F}"/>
              </a:ext>
            </a:extLst>
          </p:cNvPr>
          <p:cNvGrpSpPr>
            <a:grpSpLocks/>
          </p:cNvGrpSpPr>
          <p:nvPr/>
        </p:nvGrpSpPr>
        <p:grpSpPr bwMode="auto">
          <a:xfrm>
            <a:off x="6383339" y="5300664"/>
            <a:ext cx="504825" cy="649287"/>
            <a:chOff x="4105" y="2976"/>
            <a:chExt cx="771" cy="999"/>
          </a:xfrm>
        </p:grpSpPr>
        <p:sp>
          <p:nvSpPr>
            <p:cNvPr id="58538" name="Oval 21">
              <a:extLst>
                <a:ext uri="{FF2B5EF4-FFF2-40B4-BE49-F238E27FC236}">
                  <a16:creationId xmlns:a16="http://schemas.microsoft.com/office/drawing/2014/main" id="{87F354B1-02C5-1CAB-D5FB-162C9171DA0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9597805">
              <a:off x="4105" y="3716"/>
              <a:ext cx="318" cy="122"/>
            </a:xfrm>
            <a:prstGeom prst="ellipse">
              <a:avLst/>
            </a:pr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None/>
                <a:defRPr/>
              </a:pPr>
              <a:endParaRPr lang="en-US" altLang="en-US" sz="1800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8539" name="Rectangle 22">
              <a:extLst>
                <a:ext uri="{FF2B5EF4-FFF2-40B4-BE49-F238E27FC236}">
                  <a16:creationId xmlns:a16="http://schemas.microsoft.com/office/drawing/2014/main" id="{54F66796-BC18-C0CF-5A07-B90F1D9FEA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3" y="3384"/>
              <a:ext cx="44" cy="591"/>
            </a:xfrm>
            <a:prstGeom prst="rect">
              <a:avLst/>
            </a:pr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None/>
                <a:defRPr/>
              </a:pPr>
              <a:endParaRPr lang="en-US" altLang="en-US" sz="1800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9378" name="Group 23">
              <a:extLst>
                <a:ext uri="{FF2B5EF4-FFF2-40B4-BE49-F238E27FC236}">
                  <a16:creationId xmlns:a16="http://schemas.microsoft.com/office/drawing/2014/main" id="{852B0ACD-EB7D-BA7F-18F9-8DDFA5EE208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05" y="2976"/>
              <a:ext cx="771" cy="727"/>
              <a:chOff x="4105" y="2976"/>
              <a:chExt cx="771" cy="727"/>
            </a:xfrm>
          </p:grpSpPr>
          <p:sp>
            <p:nvSpPr>
              <p:cNvPr id="58541" name="Oval 15">
                <a:extLst>
                  <a:ext uri="{FF2B5EF4-FFF2-40B4-BE49-F238E27FC236}">
                    <a16:creationId xmlns:a16="http://schemas.microsoft.com/office/drawing/2014/main" id="{DC49140C-B1FF-34B9-80B3-B1B43F422B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00786">
                <a:off x="4105" y="3159"/>
                <a:ext cx="453" cy="227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42" name="Oval 16">
                <a:extLst>
                  <a:ext uri="{FF2B5EF4-FFF2-40B4-BE49-F238E27FC236}">
                    <a16:creationId xmlns:a16="http://schemas.microsoft.com/office/drawing/2014/main" id="{979BAEB9-D750-2C0F-B972-C94EAC7A1D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2976"/>
                <a:ext cx="228" cy="408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43" name="Oval 17">
                <a:extLst>
                  <a:ext uri="{FF2B5EF4-FFF2-40B4-BE49-F238E27FC236}">
                    <a16:creationId xmlns:a16="http://schemas.microsoft.com/office/drawing/2014/main" id="{F6F3AC2C-0D0E-588F-7A92-A80A91C112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601512">
                <a:off x="4377" y="3159"/>
                <a:ext cx="499" cy="227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44" name="Oval 18">
                <a:extLst>
                  <a:ext uri="{FF2B5EF4-FFF2-40B4-BE49-F238E27FC236}">
                    <a16:creationId xmlns:a16="http://schemas.microsoft.com/office/drawing/2014/main" id="{E3C8A509-7D7F-946B-B574-0AB3D0ABAB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3164945">
                <a:off x="4127" y="3363"/>
                <a:ext cx="501" cy="182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45" name="Oval 19">
                <a:extLst>
                  <a:ext uri="{FF2B5EF4-FFF2-40B4-BE49-F238E27FC236}">
                    <a16:creationId xmlns:a16="http://schemas.microsoft.com/office/drawing/2014/main" id="{AA2769ED-E5EA-826C-5649-23ED9C49E9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2006260">
                <a:off x="4469" y="3250"/>
                <a:ext cx="225" cy="454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46" name="Oval 20">
                <a:extLst>
                  <a:ext uri="{FF2B5EF4-FFF2-40B4-BE49-F238E27FC236}">
                    <a16:creationId xmlns:a16="http://schemas.microsoft.com/office/drawing/2014/main" id="{85274A37-5F11-979E-8D43-1E97B3A411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3203"/>
                <a:ext cx="228" cy="227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CC00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9229" name="Group 27">
            <a:extLst>
              <a:ext uri="{FF2B5EF4-FFF2-40B4-BE49-F238E27FC236}">
                <a16:creationId xmlns:a16="http://schemas.microsoft.com/office/drawing/2014/main" id="{F1770327-EE80-A9EB-2D8B-79D75080D5B5}"/>
              </a:ext>
            </a:extLst>
          </p:cNvPr>
          <p:cNvGrpSpPr>
            <a:grpSpLocks/>
          </p:cNvGrpSpPr>
          <p:nvPr/>
        </p:nvGrpSpPr>
        <p:grpSpPr bwMode="auto">
          <a:xfrm>
            <a:off x="8688388" y="5084763"/>
            <a:ext cx="647700" cy="652462"/>
            <a:chOff x="4105" y="2976"/>
            <a:chExt cx="771" cy="999"/>
          </a:xfrm>
        </p:grpSpPr>
        <p:sp>
          <p:nvSpPr>
            <p:cNvPr id="58529" name="Oval 28">
              <a:extLst>
                <a:ext uri="{FF2B5EF4-FFF2-40B4-BE49-F238E27FC236}">
                  <a16:creationId xmlns:a16="http://schemas.microsoft.com/office/drawing/2014/main" id="{DFBB7657-13A0-CFA5-74FC-293ABB0DF3D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9597805">
              <a:off x="4105" y="3715"/>
              <a:ext cx="317" cy="124"/>
            </a:xfrm>
            <a:prstGeom prst="ellipse">
              <a:avLst/>
            </a:pr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None/>
                <a:defRPr/>
              </a:pPr>
              <a:endParaRPr lang="en-US" altLang="en-US" sz="1800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8530" name="Rectangle 29">
              <a:extLst>
                <a:ext uri="{FF2B5EF4-FFF2-40B4-BE49-F238E27FC236}">
                  <a16:creationId xmlns:a16="http://schemas.microsoft.com/office/drawing/2014/main" id="{EFE5D528-9ED1-D290-5E79-1DDAA2D128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2" y="3384"/>
              <a:ext cx="45" cy="591"/>
            </a:xfrm>
            <a:prstGeom prst="rect">
              <a:avLst/>
            </a:pr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None/>
                <a:defRPr/>
              </a:pPr>
              <a:endParaRPr lang="en-US" altLang="en-US" sz="1800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9369" name="Group 30">
              <a:extLst>
                <a:ext uri="{FF2B5EF4-FFF2-40B4-BE49-F238E27FC236}">
                  <a16:creationId xmlns:a16="http://schemas.microsoft.com/office/drawing/2014/main" id="{5AB0C152-E062-CCA5-AA7C-49803F3816E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05" y="2976"/>
              <a:ext cx="771" cy="727"/>
              <a:chOff x="4105" y="2976"/>
              <a:chExt cx="771" cy="727"/>
            </a:xfrm>
          </p:grpSpPr>
          <p:sp>
            <p:nvSpPr>
              <p:cNvPr id="58532" name="Oval 31">
                <a:extLst>
                  <a:ext uri="{FF2B5EF4-FFF2-40B4-BE49-F238E27FC236}">
                    <a16:creationId xmlns:a16="http://schemas.microsoft.com/office/drawing/2014/main" id="{CAFBBF74-C496-7C53-DF63-E135CB20BC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00786">
                <a:off x="4105" y="3158"/>
                <a:ext cx="454" cy="226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33" name="Oval 32">
                <a:extLst>
                  <a:ext uri="{FF2B5EF4-FFF2-40B4-BE49-F238E27FC236}">
                    <a16:creationId xmlns:a16="http://schemas.microsoft.com/office/drawing/2014/main" id="{6B11317E-E2D0-5BC1-E35F-C03DD88D4B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2976"/>
                <a:ext cx="227" cy="408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34" name="Oval 33">
                <a:extLst>
                  <a:ext uri="{FF2B5EF4-FFF2-40B4-BE49-F238E27FC236}">
                    <a16:creationId xmlns:a16="http://schemas.microsoft.com/office/drawing/2014/main" id="{56ADEF07-5B38-3347-D82E-49B5EF5C2D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601512">
                <a:off x="4377" y="3158"/>
                <a:ext cx="499" cy="226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35" name="Oval 34">
                <a:extLst>
                  <a:ext uri="{FF2B5EF4-FFF2-40B4-BE49-F238E27FC236}">
                    <a16:creationId xmlns:a16="http://schemas.microsoft.com/office/drawing/2014/main" id="{6D08C738-4C5F-39E5-3A08-A60A94EE07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3164945">
                <a:off x="4127" y="3362"/>
                <a:ext cx="501" cy="181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36" name="Oval 35">
                <a:extLst>
                  <a:ext uri="{FF2B5EF4-FFF2-40B4-BE49-F238E27FC236}">
                    <a16:creationId xmlns:a16="http://schemas.microsoft.com/office/drawing/2014/main" id="{667CC104-19E9-3E90-140C-B49F183529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2006260">
                <a:off x="4468" y="3248"/>
                <a:ext cx="227" cy="455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37" name="Oval 36">
                <a:extLst>
                  <a:ext uri="{FF2B5EF4-FFF2-40B4-BE49-F238E27FC236}">
                    <a16:creationId xmlns:a16="http://schemas.microsoft.com/office/drawing/2014/main" id="{53F7412A-4340-1E0D-92A5-C40BE683AE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3202"/>
                <a:ext cx="227" cy="228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CC00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9230" name="Group 37">
            <a:extLst>
              <a:ext uri="{FF2B5EF4-FFF2-40B4-BE49-F238E27FC236}">
                <a16:creationId xmlns:a16="http://schemas.microsoft.com/office/drawing/2014/main" id="{A4C6863E-2BB0-D25A-0C0D-B44D70EC4E76}"/>
              </a:ext>
            </a:extLst>
          </p:cNvPr>
          <p:cNvGrpSpPr>
            <a:grpSpLocks/>
          </p:cNvGrpSpPr>
          <p:nvPr/>
        </p:nvGrpSpPr>
        <p:grpSpPr bwMode="auto">
          <a:xfrm>
            <a:off x="9551988" y="5516563"/>
            <a:ext cx="647700" cy="722312"/>
            <a:chOff x="4105" y="2976"/>
            <a:chExt cx="771" cy="999"/>
          </a:xfrm>
        </p:grpSpPr>
        <p:sp>
          <p:nvSpPr>
            <p:cNvPr id="58520" name="Oval 38">
              <a:extLst>
                <a:ext uri="{FF2B5EF4-FFF2-40B4-BE49-F238E27FC236}">
                  <a16:creationId xmlns:a16="http://schemas.microsoft.com/office/drawing/2014/main" id="{D0FC05E7-D354-207F-6377-68D305EEBF4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9597805">
              <a:off x="4105" y="3716"/>
              <a:ext cx="317" cy="123"/>
            </a:xfrm>
            <a:prstGeom prst="ellipse">
              <a:avLst/>
            </a:pr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None/>
                <a:defRPr/>
              </a:pPr>
              <a:endParaRPr lang="en-US" altLang="en-US" sz="1800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8521" name="Rectangle 39">
              <a:extLst>
                <a:ext uri="{FF2B5EF4-FFF2-40B4-BE49-F238E27FC236}">
                  <a16:creationId xmlns:a16="http://schemas.microsoft.com/office/drawing/2014/main" id="{4BE1BAC4-19F9-3B2C-009E-B56ED03E5B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2" y="3384"/>
              <a:ext cx="45" cy="591"/>
            </a:xfrm>
            <a:prstGeom prst="rect">
              <a:avLst/>
            </a:pr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None/>
                <a:defRPr/>
              </a:pPr>
              <a:endParaRPr lang="en-US" altLang="en-US" sz="1800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9360" name="Group 40">
              <a:extLst>
                <a:ext uri="{FF2B5EF4-FFF2-40B4-BE49-F238E27FC236}">
                  <a16:creationId xmlns:a16="http://schemas.microsoft.com/office/drawing/2014/main" id="{047B7307-73EE-BB65-34B3-FD1A8D53D30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05" y="2976"/>
              <a:ext cx="771" cy="727"/>
              <a:chOff x="4105" y="2976"/>
              <a:chExt cx="771" cy="727"/>
            </a:xfrm>
          </p:grpSpPr>
          <p:sp>
            <p:nvSpPr>
              <p:cNvPr id="58523" name="Oval 41">
                <a:extLst>
                  <a:ext uri="{FF2B5EF4-FFF2-40B4-BE49-F238E27FC236}">
                    <a16:creationId xmlns:a16="http://schemas.microsoft.com/office/drawing/2014/main" id="{F3D280F9-DD25-A8FE-94AE-BACCE83E20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00786">
                <a:off x="4105" y="3158"/>
                <a:ext cx="454" cy="226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24" name="Oval 42">
                <a:extLst>
                  <a:ext uri="{FF2B5EF4-FFF2-40B4-BE49-F238E27FC236}">
                    <a16:creationId xmlns:a16="http://schemas.microsoft.com/office/drawing/2014/main" id="{48EBB18B-B12C-B0E1-A02A-F59ED5A6CF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2976"/>
                <a:ext cx="227" cy="408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25" name="Oval 43">
                <a:extLst>
                  <a:ext uri="{FF2B5EF4-FFF2-40B4-BE49-F238E27FC236}">
                    <a16:creationId xmlns:a16="http://schemas.microsoft.com/office/drawing/2014/main" id="{4A17CC11-4CDF-58B0-1F55-66E53355E6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601512">
                <a:off x="4377" y="3158"/>
                <a:ext cx="499" cy="226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26" name="Oval 44">
                <a:extLst>
                  <a:ext uri="{FF2B5EF4-FFF2-40B4-BE49-F238E27FC236}">
                    <a16:creationId xmlns:a16="http://schemas.microsoft.com/office/drawing/2014/main" id="{CA8F8986-C1E5-6611-881D-AB03557C34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3164945">
                <a:off x="4127" y="3362"/>
                <a:ext cx="501" cy="181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27" name="Oval 45">
                <a:extLst>
                  <a:ext uri="{FF2B5EF4-FFF2-40B4-BE49-F238E27FC236}">
                    <a16:creationId xmlns:a16="http://schemas.microsoft.com/office/drawing/2014/main" id="{D38C7826-4BFB-C9CB-1818-724AA108E6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2006260">
                <a:off x="4468" y="3248"/>
                <a:ext cx="227" cy="454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28" name="Oval 46">
                <a:extLst>
                  <a:ext uri="{FF2B5EF4-FFF2-40B4-BE49-F238E27FC236}">
                    <a16:creationId xmlns:a16="http://schemas.microsoft.com/office/drawing/2014/main" id="{14C9412F-89FC-6F76-122B-08FF0E6209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3202"/>
                <a:ext cx="227" cy="228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CC00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8207" name="Freeform 56">
            <a:extLst>
              <a:ext uri="{FF2B5EF4-FFF2-40B4-BE49-F238E27FC236}">
                <a16:creationId xmlns:a16="http://schemas.microsoft.com/office/drawing/2014/main" id="{3F35EE32-E6F1-9B24-3384-759D5A394B7C}"/>
              </a:ext>
            </a:extLst>
          </p:cNvPr>
          <p:cNvSpPr>
            <a:spLocks/>
          </p:cNvSpPr>
          <p:nvPr/>
        </p:nvSpPr>
        <p:spPr bwMode="auto">
          <a:xfrm>
            <a:off x="2063751" y="5373689"/>
            <a:ext cx="3616325" cy="985837"/>
          </a:xfrm>
          <a:custGeom>
            <a:avLst/>
            <a:gdLst>
              <a:gd name="T0" fmla="*/ 2147483647 w 2278"/>
              <a:gd name="T1" fmla="*/ 2147483647 h 757"/>
              <a:gd name="T2" fmla="*/ 2147483647 w 2278"/>
              <a:gd name="T3" fmla="*/ 2147483647 h 757"/>
              <a:gd name="T4" fmla="*/ 2147483647 w 2278"/>
              <a:gd name="T5" fmla="*/ 2147483647 h 757"/>
              <a:gd name="T6" fmla="*/ 2147483647 w 2278"/>
              <a:gd name="T7" fmla="*/ 2147483647 h 757"/>
              <a:gd name="T8" fmla="*/ 2147483647 w 2278"/>
              <a:gd name="T9" fmla="*/ 2147483647 h 757"/>
              <a:gd name="T10" fmla="*/ 2147483647 w 2278"/>
              <a:gd name="T11" fmla="*/ 2147483647 h 757"/>
              <a:gd name="T12" fmla="*/ 2147483647 w 2278"/>
              <a:gd name="T13" fmla="*/ 2147483647 h 757"/>
              <a:gd name="T14" fmla="*/ 2147483647 w 2278"/>
              <a:gd name="T15" fmla="*/ 2147483647 h 757"/>
              <a:gd name="T16" fmla="*/ 2147483647 w 2278"/>
              <a:gd name="T17" fmla="*/ 2147483647 h 757"/>
              <a:gd name="T18" fmla="*/ 2147483647 w 2278"/>
              <a:gd name="T19" fmla="*/ 2147483647 h 757"/>
              <a:gd name="T20" fmla="*/ 2147483647 w 2278"/>
              <a:gd name="T21" fmla="*/ 2147483647 h 757"/>
              <a:gd name="T22" fmla="*/ 2147483647 w 2278"/>
              <a:gd name="T23" fmla="*/ 2147483647 h 757"/>
              <a:gd name="T24" fmla="*/ 2147483647 w 2278"/>
              <a:gd name="T25" fmla="*/ 2147483647 h 757"/>
              <a:gd name="T26" fmla="*/ 2147483647 w 2278"/>
              <a:gd name="T27" fmla="*/ 2147483647 h 757"/>
              <a:gd name="T28" fmla="*/ 0 w 2278"/>
              <a:gd name="T29" fmla="*/ 2147483647 h 757"/>
              <a:gd name="T30" fmla="*/ 2147483647 w 2278"/>
              <a:gd name="T31" fmla="*/ 2147483647 h 757"/>
              <a:gd name="T32" fmla="*/ 2147483647 w 2278"/>
              <a:gd name="T33" fmla="*/ 2147483647 h 757"/>
              <a:gd name="T34" fmla="*/ 2147483647 w 2278"/>
              <a:gd name="T35" fmla="*/ 2147483647 h 757"/>
              <a:gd name="T36" fmla="*/ 2147483647 w 2278"/>
              <a:gd name="T37" fmla="*/ 2147483647 h 757"/>
              <a:gd name="T38" fmla="*/ 2147483647 w 2278"/>
              <a:gd name="T39" fmla="*/ 2147483647 h 757"/>
              <a:gd name="T40" fmla="*/ 2147483647 w 2278"/>
              <a:gd name="T41" fmla="*/ 2147483647 h 757"/>
              <a:gd name="T42" fmla="*/ 2147483647 w 2278"/>
              <a:gd name="T43" fmla="*/ 2147483647 h 757"/>
              <a:gd name="T44" fmla="*/ 2147483647 w 2278"/>
              <a:gd name="T45" fmla="*/ 2147483647 h 757"/>
              <a:gd name="T46" fmla="*/ 2147483647 w 2278"/>
              <a:gd name="T47" fmla="*/ 2147483647 h 757"/>
              <a:gd name="T48" fmla="*/ 2147483647 w 2278"/>
              <a:gd name="T49" fmla="*/ 2147483647 h 757"/>
              <a:gd name="T50" fmla="*/ 2147483647 w 2278"/>
              <a:gd name="T51" fmla="*/ 2147483647 h 757"/>
              <a:gd name="T52" fmla="*/ 2147483647 w 2278"/>
              <a:gd name="T53" fmla="*/ 2147483647 h 757"/>
              <a:gd name="T54" fmla="*/ 2147483647 w 2278"/>
              <a:gd name="T55" fmla="*/ 2147483647 h 757"/>
              <a:gd name="T56" fmla="*/ 2147483647 w 2278"/>
              <a:gd name="T57" fmla="*/ 2147483647 h 757"/>
              <a:gd name="T58" fmla="*/ 2147483647 w 2278"/>
              <a:gd name="T59" fmla="*/ 2147483647 h 757"/>
              <a:gd name="T60" fmla="*/ 2147483647 w 2278"/>
              <a:gd name="T61" fmla="*/ 2147483647 h 757"/>
              <a:gd name="T62" fmla="*/ 2147483647 w 2278"/>
              <a:gd name="T63" fmla="*/ 2147483647 h 757"/>
              <a:gd name="T64" fmla="*/ 2147483647 w 2278"/>
              <a:gd name="T65" fmla="*/ 2147483647 h 757"/>
              <a:gd name="T66" fmla="*/ 2147483647 w 2278"/>
              <a:gd name="T67" fmla="*/ 2147483647 h 757"/>
              <a:gd name="T68" fmla="*/ 2147483647 w 2278"/>
              <a:gd name="T69" fmla="*/ 2147483647 h 757"/>
              <a:gd name="T70" fmla="*/ 2147483647 w 2278"/>
              <a:gd name="T71" fmla="*/ 2147483647 h 757"/>
              <a:gd name="T72" fmla="*/ 2147483647 w 2278"/>
              <a:gd name="T73" fmla="*/ 2147483647 h 757"/>
              <a:gd name="T74" fmla="*/ 2147483647 w 2278"/>
              <a:gd name="T75" fmla="*/ 2147483647 h 757"/>
              <a:gd name="T76" fmla="*/ 2147483647 w 2278"/>
              <a:gd name="T77" fmla="*/ 2147483647 h 757"/>
              <a:gd name="T78" fmla="*/ 2147483647 w 2278"/>
              <a:gd name="T79" fmla="*/ 2147483647 h 757"/>
              <a:gd name="T80" fmla="*/ 2147483647 w 2278"/>
              <a:gd name="T81" fmla="*/ 2147483647 h 757"/>
              <a:gd name="T82" fmla="*/ 2147483647 w 2278"/>
              <a:gd name="T83" fmla="*/ 2147483647 h 757"/>
              <a:gd name="T84" fmla="*/ 2147483647 w 2278"/>
              <a:gd name="T85" fmla="*/ 2147483647 h 757"/>
              <a:gd name="T86" fmla="*/ 2147483647 w 2278"/>
              <a:gd name="T87" fmla="*/ 2147483647 h 757"/>
              <a:gd name="T88" fmla="*/ 2147483647 w 2278"/>
              <a:gd name="T89" fmla="*/ 2147483647 h 757"/>
              <a:gd name="T90" fmla="*/ 2147483647 w 2278"/>
              <a:gd name="T91" fmla="*/ 2147483647 h 757"/>
              <a:gd name="T92" fmla="*/ 2147483647 w 2278"/>
              <a:gd name="T93" fmla="*/ 2147483647 h 757"/>
              <a:gd name="T94" fmla="*/ 2147483647 w 2278"/>
              <a:gd name="T95" fmla="*/ 2147483647 h 757"/>
              <a:gd name="T96" fmla="*/ 2147483647 w 2278"/>
              <a:gd name="T97" fmla="*/ 2147483647 h 757"/>
              <a:gd name="T98" fmla="*/ 2147483647 w 2278"/>
              <a:gd name="T99" fmla="*/ 2147483647 h 757"/>
              <a:gd name="T100" fmla="*/ 2147483647 w 2278"/>
              <a:gd name="T101" fmla="*/ 2147483647 h 757"/>
              <a:gd name="T102" fmla="*/ 2147483647 w 2278"/>
              <a:gd name="T103" fmla="*/ 2147483647 h 757"/>
              <a:gd name="T104" fmla="*/ 2147483647 w 2278"/>
              <a:gd name="T105" fmla="*/ 2147483647 h 757"/>
              <a:gd name="T106" fmla="*/ 2147483647 w 2278"/>
              <a:gd name="T107" fmla="*/ 2147483647 h 757"/>
              <a:gd name="T108" fmla="*/ 2147483647 w 2278"/>
              <a:gd name="T109" fmla="*/ 2147483647 h 75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278" h="757">
                <a:moveTo>
                  <a:pt x="1685" y="34"/>
                </a:moveTo>
                <a:lnTo>
                  <a:pt x="1579" y="27"/>
                </a:lnTo>
                <a:lnTo>
                  <a:pt x="1527" y="25"/>
                </a:lnTo>
                <a:lnTo>
                  <a:pt x="1470" y="25"/>
                </a:lnTo>
                <a:lnTo>
                  <a:pt x="1405" y="22"/>
                </a:lnTo>
                <a:lnTo>
                  <a:pt x="1370" y="20"/>
                </a:lnTo>
                <a:lnTo>
                  <a:pt x="1332" y="18"/>
                </a:lnTo>
                <a:lnTo>
                  <a:pt x="1290" y="16"/>
                </a:lnTo>
                <a:lnTo>
                  <a:pt x="1245" y="11"/>
                </a:lnTo>
                <a:lnTo>
                  <a:pt x="1197" y="9"/>
                </a:lnTo>
                <a:lnTo>
                  <a:pt x="1146" y="4"/>
                </a:lnTo>
                <a:lnTo>
                  <a:pt x="1119" y="2"/>
                </a:lnTo>
                <a:lnTo>
                  <a:pt x="1094" y="0"/>
                </a:lnTo>
                <a:lnTo>
                  <a:pt x="1052" y="0"/>
                </a:lnTo>
                <a:lnTo>
                  <a:pt x="1017" y="2"/>
                </a:lnTo>
                <a:lnTo>
                  <a:pt x="990" y="7"/>
                </a:lnTo>
                <a:lnTo>
                  <a:pt x="968" y="13"/>
                </a:lnTo>
                <a:lnTo>
                  <a:pt x="950" y="22"/>
                </a:lnTo>
                <a:lnTo>
                  <a:pt x="937" y="34"/>
                </a:lnTo>
                <a:lnTo>
                  <a:pt x="926" y="42"/>
                </a:lnTo>
                <a:lnTo>
                  <a:pt x="888" y="87"/>
                </a:lnTo>
                <a:lnTo>
                  <a:pt x="877" y="98"/>
                </a:lnTo>
                <a:lnTo>
                  <a:pt x="859" y="107"/>
                </a:lnTo>
                <a:lnTo>
                  <a:pt x="839" y="114"/>
                </a:lnTo>
                <a:lnTo>
                  <a:pt x="812" y="119"/>
                </a:lnTo>
                <a:lnTo>
                  <a:pt x="784" y="121"/>
                </a:lnTo>
                <a:lnTo>
                  <a:pt x="750" y="123"/>
                </a:lnTo>
                <a:lnTo>
                  <a:pt x="677" y="123"/>
                </a:lnTo>
                <a:lnTo>
                  <a:pt x="597" y="119"/>
                </a:lnTo>
                <a:lnTo>
                  <a:pt x="515" y="114"/>
                </a:lnTo>
                <a:lnTo>
                  <a:pt x="435" y="110"/>
                </a:lnTo>
                <a:lnTo>
                  <a:pt x="357" y="107"/>
                </a:lnTo>
                <a:lnTo>
                  <a:pt x="322" y="110"/>
                </a:lnTo>
                <a:lnTo>
                  <a:pt x="288" y="110"/>
                </a:lnTo>
                <a:lnTo>
                  <a:pt x="257" y="114"/>
                </a:lnTo>
                <a:lnTo>
                  <a:pt x="231" y="119"/>
                </a:lnTo>
                <a:lnTo>
                  <a:pt x="180" y="132"/>
                </a:lnTo>
                <a:lnTo>
                  <a:pt x="128" y="148"/>
                </a:lnTo>
                <a:lnTo>
                  <a:pt x="82" y="166"/>
                </a:lnTo>
                <a:lnTo>
                  <a:pt x="42" y="186"/>
                </a:lnTo>
                <a:lnTo>
                  <a:pt x="26" y="199"/>
                </a:lnTo>
                <a:lnTo>
                  <a:pt x="15" y="211"/>
                </a:lnTo>
                <a:lnTo>
                  <a:pt x="4" y="224"/>
                </a:lnTo>
                <a:lnTo>
                  <a:pt x="0" y="240"/>
                </a:lnTo>
                <a:lnTo>
                  <a:pt x="0" y="255"/>
                </a:lnTo>
                <a:lnTo>
                  <a:pt x="2" y="271"/>
                </a:lnTo>
                <a:lnTo>
                  <a:pt x="11" y="289"/>
                </a:lnTo>
                <a:lnTo>
                  <a:pt x="26" y="307"/>
                </a:lnTo>
                <a:lnTo>
                  <a:pt x="46" y="325"/>
                </a:lnTo>
                <a:lnTo>
                  <a:pt x="71" y="341"/>
                </a:lnTo>
                <a:lnTo>
                  <a:pt x="102" y="354"/>
                </a:lnTo>
                <a:lnTo>
                  <a:pt x="135" y="365"/>
                </a:lnTo>
                <a:lnTo>
                  <a:pt x="211" y="385"/>
                </a:lnTo>
                <a:lnTo>
                  <a:pt x="291" y="401"/>
                </a:lnTo>
                <a:lnTo>
                  <a:pt x="373" y="417"/>
                </a:lnTo>
                <a:lnTo>
                  <a:pt x="448" y="435"/>
                </a:lnTo>
                <a:lnTo>
                  <a:pt x="484" y="444"/>
                </a:lnTo>
                <a:lnTo>
                  <a:pt x="515" y="455"/>
                </a:lnTo>
                <a:lnTo>
                  <a:pt x="539" y="466"/>
                </a:lnTo>
                <a:lnTo>
                  <a:pt x="561" y="479"/>
                </a:lnTo>
                <a:lnTo>
                  <a:pt x="575" y="493"/>
                </a:lnTo>
                <a:lnTo>
                  <a:pt x="581" y="506"/>
                </a:lnTo>
                <a:lnTo>
                  <a:pt x="584" y="515"/>
                </a:lnTo>
                <a:lnTo>
                  <a:pt x="577" y="524"/>
                </a:lnTo>
                <a:lnTo>
                  <a:pt x="566" y="531"/>
                </a:lnTo>
                <a:lnTo>
                  <a:pt x="553" y="538"/>
                </a:lnTo>
                <a:lnTo>
                  <a:pt x="517" y="547"/>
                </a:lnTo>
                <a:lnTo>
                  <a:pt x="475" y="556"/>
                </a:lnTo>
                <a:lnTo>
                  <a:pt x="437" y="567"/>
                </a:lnTo>
                <a:lnTo>
                  <a:pt x="422" y="574"/>
                </a:lnTo>
                <a:lnTo>
                  <a:pt x="408" y="583"/>
                </a:lnTo>
                <a:lnTo>
                  <a:pt x="399" y="592"/>
                </a:lnTo>
                <a:lnTo>
                  <a:pt x="397" y="603"/>
                </a:lnTo>
                <a:lnTo>
                  <a:pt x="397" y="627"/>
                </a:lnTo>
                <a:lnTo>
                  <a:pt x="402" y="650"/>
                </a:lnTo>
                <a:lnTo>
                  <a:pt x="410" y="670"/>
                </a:lnTo>
                <a:lnTo>
                  <a:pt x="424" y="688"/>
                </a:lnTo>
                <a:lnTo>
                  <a:pt x="444" y="704"/>
                </a:lnTo>
                <a:lnTo>
                  <a:pt x="473" y="719"/>
                </a:lnTo>
                <a:lnTo>
                  <a:pt x="508" y="730"/>
                </a:lnTo>
                <a:lnTo>
                  <a:pt x="530" y="737"/>
                </a:lnTo>
                <a:lnTo>
                  <a:pt x="555" y="742"/>
                </a:lnTo>
                <a:lnTo>
                  <a:pt x="581" y="746"/>
                </a:lnTo>
                <a:lnTo>
                  <a:pt x="613" y="748"/>
                </a:lnTo>
                <a:lnTo>
                  <a:pt x="646" y="753"/>
                </a:lnTo>
                <a:lnTo>
                  <a:pt x="684" y="755"/>
                </a:lnTo>
                <a:lnTo>
                  <a:pt x="766" y="757"/>
                </a:lnTo>
                <a:lnTo>
                  <a:pt x="850" y="757"/>
                </a:lnTo>
                <a:lnTo>
                  <a:pt x="937" y="757"/>
                </a:lnTo>
                <a:lnTo>
                  <a:pt x="1021" y="753"/>
                </a:lnTo>
                <a:lnTo>
                  <a:pt x="1059" y="751"/>
                </a:lnTo>
                <a:lnTo>
                  <a:pt x="1097" y="748"/>
                </a:lnTo>
                <a:lnTo>
                  <a:pt x="1130" y="744"/>
                </a:lnTo>
                <a:lnTo>
                  <a:pt x="1159" y="742"/>
                </a:lnTo>
                <a:lnTo>
                  <a:pt x="1186" y="737"/>
                </a:lnTo>
                <a:lnTo>
                  <a:pt x="1208" y="730"/>
                </a:lnTo>
                <a:lnTo>
                  <a:pt x="1228" y="724"/>
                </a:lnTo>
                <a:lnTo>
                  <a:pt x="1243" y="715"/>
                </a:lnTo>
                <a:lnTo>
                  <a:pt x="1270" y="695"/>
                </a:lnTo>
                <a:lnTo>
                  <a:pt x="1294" y="674"/>
                </a:lnTo>
                <a:lnTo>
                  <a:pt x="1319" y="654"/>
                </a:lnTo>
                <a:lnTo>
                  <a:pt x="1348" y="636"/>
                </a:lnTo>
                <a:lnTo>
                  <a:pt x="1363" y="630"/>
                </a:lnTo>
                <a:lnTo>
                  <a:pt x="1383" y="625"/>
                </a:lnTo>
                <a:lnTo>
                  <a:pt x="1408" y="621"/>
                </a:lnTo>
                <a:lnTo>
                  <a:pt x="1434" y="618"/>
                </a:lnTo>
                <a:lnTo>
                  <a:pt x="1465" y="618"/>
                </a:lnTo>
                <a:lnTo>
                  <a:pt x="1501" y="618"/>
                </a:lnTo>
                <a:lnTo>
                  <a:pt x="1539" y="623"/>
                </a:lnTo>
                <a:lnTo>
                  <a:pt x="1579" y="627"/>
                </a:lnTo>
                <a:lnTo>
                  <a:pt x="1665" y="641"/>
                </a:lnTo>
                <a:lnTo>
                  <a:pt x="1754" y="657"/>
                </a:lnTo>
                <a:lnTo>
                  <a:pt x="1843" y="672"/>
                </a:lnTo>
                <a:lnTo>
                  <a:pt x="1925" y="686"/>
                </a:lnTo>
                <a:lnTo>
                  <a:pt x="1965" y="692"/>
                </a:lnTo>
                <a:lnTo>
                  <a:pt x="2001" y="695"/>
                </a:lnTo>
                <a:lnTo>
                  <a:pt x="2034" y="697"/>
                </a:lnTo>
                <a:lnTo>
                  <a:pt x="2065" y="697"/>
                </a:lnTo>
                <a:lnTo>
                  <a:pt x="2114" y="695"/>
                </a:lnTo>
                <a:lnTo>
                  <a:pt x="2156" y="690"/>
                </a:lnTo>
                <a:lnTo>
                  <a:pt x="2191" y="681"/>
                </a:lnTo>
                <a:lnTo>
                  <a:pt x="2220" y="670"/>
                </a:lnTo>
                <a:lnTo>
                  <a:pt x="2240" y="657"/>
                </a:lnTo>
                <a:lnTo>
                  <a:pt x="2258" y="639"/>
                </a:lnTo>
                <a:lnTo>
                  <a:pt x="2269" y="616"/>
                </a:lnTo>
                <a:lnTo>
                  <a:pt x="2276" y="589"/>
                </a:lnTo>
                <a:lnTo>
                  <a:pt x="2278" y="560"/>
                </a:lnTo>
                <a:lnTo>
                  <a:pt x="2271" y="533"/>
                </a:lnTo>
                <a:lnTo>
                  <a:pt x="2258" y="506"/>
                </a:lnTo>
                <a:lnTo>
                  <a:pt x="2240" y="479"/>
                </a:lnTo>
                <a:lnTo>
                  <a:pt x="2216" y="455"/>
                </a:lnTo>
                <a:lnTo>
                  <a:pt x="2189" y="430"/>
                </a:lnTo>
                <a:lnTo>
                  <a:pt x="2127" y="385"/>
                </a:lnTo>
                <a:lnTo>
                  <a:pt x="2094" y="372"/>
                </a:lnTo>
                <a:lnTo>
                  <a:pt x="2063" y="363"/>
                </a:lnTo>
                <a:lnTo>
                  <a:pt x="2003" y="356"/>
                </a:lnTo>
                <a:lnTo>
                  <a:pt x="1976" y="352"/>
                </a:lnTo>
                <a:lnTo>
                  <a:pt x="1952" y="343"/>
                </a:lnTo>
                <a:lnTo>
                  <a:pt x="1941" y="336"/>
                </a:lnTo>
                <a:lnTo>
                  <a:pt x="1932" y="327"/>
                </a:lnTo>
                <a:lnTo>
                  <a:pt x="1923" y="316"/>
                </a:lnTo>
                <a:lnTo>
                  <a:pt x="1914" y="300"/>
                </a:lnTo>
                <a:lnTo>
                  <a:pt x="1909" y="285"/>
                </a:lnTo>
                <a:lnTo>
                  <a:pt x="1907" y="271"/>
                </a:lnTo>
                <a:lnTo>
                  <a:pt x="1907" y="262"/>
                </a:lnTo>
                <a:lnTo>
                  <a:pt x="1912" y="253"/>
                </a:lnTo>
                <a:lnTo>
                  <a:pt x="1925" y="242"/>
                </a:lnTo>
                <a:lnTo>
                  <a:pt x="1947" y="235"/>
                </a:lnTo>
                <a:lnTo>
                  <a:pt x="2001" y="226"/>
                </a:lnTo>
                <a:lnTo>
                  <a:pt x="2025" y="217"/>
                </a:lnTo>
                <a:lnTo>
                  <a:pt x="2047" y="206"/>
                </a:lnTo>
                <a:lnTo>
                  <a:pt x="2065" y="188"/>
                </a:lnTo>
                <a:lnTo>
                  <a:pt x="2080" y="170"/>
                </a:lnTo>
                <a:lnTo>
                  <a:pt x="2089" y="152"/>
                </a:lnTo>
                <a:lnTo>
                  <a:pt x="2092" y="134"/>
                </a:lnTo>
                <a:lnTo>
                  <a:pt x="2089" y="116"/>
                </a:lnTo>
                <a:lnTo>
                  <a:pt x="2080" y="101"/>
                </a:lnTo>
                <a:lnTo>
                  <a:pt x="2065" y="87"/>
                </a:lnTo>
                <a:lnTo>
                  <a:pt x="2040" y="76"/>
                </a:lnTo>
                <a:lnTo>
                  <a:pt x="2009" y="67"/>
                </a:lnTo>
                <a:lnTo>
                  <a:pt x="1974" y="60"/>
                </a:lnTo>
                <a:lnTo>
                  <a:pt x="1934" y="54"/>
                </a:lnTo>
                <a:lnTo>
                  <a:pt x="1889" y="49"/>
                </a:lnTo>
                <a:lnTo>
                  <a:pt x="1843" y="45"/>
                </a:lnTo>
                <a:lnTo>
                  <a:pt x="1794" y="40"/>
                </a:lnTo>
                <a:lnTo>
                  <a:pt x="1741" y="36"/>
                </a:lnTo>
                <a:lnTo>
                  <a:pt x="1685" y="34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hlink"/>
              </a:gs>
            </a:gsLst>
            <a:lin ang="5400000" scaled="1"/>
          </a:gra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/>
          <a:lstStyle/>
          <a:p>
            <a:pPr>
              <a:defRPr/>
            </a:pPr>
            <a:endParaRPr lang="es-ES" kern="0">
              <a:solidFill>
                <a:srgbClr val="000000"/>
              </a:solidFill>
              <a:latin typeface="#9Slide02 Noi dung dai"/>
            </a:endParaRPr>
          </a:p>
        </p:txBody>
      </p:sp>
      <p:grpSp>
        <p:nvGrpSpPr>
          <p:cNvPr id="9234" name="Group 57">
            <a:extLst>
              <a:ext uri="{FF2B5EF4-FFF2-40B4-BE49-F238E27FC236}">
                <a16:creationId xmlns:a16="http://schemas.microsoft.com/office/drawing/2014/main" id="{FE15FC32-D124-1AB6-ADE6-E6803B97273C}"/>
              </a:ext>
            </a:extLst>
          </p:cNvPr>
          <p:cNvGrpSpPr>
            <a:grpSpLocks/>
          </p:cNvGrpSpPr>
          <p:nvPr/>
        </p:nvGrpSpPr>
        <p:grpSpPr bwMode="auto">
          <a:xfrm>
            <a:off x="7391401" y="5805489"/>
            <a:ext cx="504825" cy="649287"/>
            <a:chOff x="4105" y="2976"/>
            <a:chExt cx="771" cy="999"/>
          </a:xfrm>
        </p:grpSpPr>
        <p:sp>
          <p:nvSpPr>
            <p:cNvPr id="58511" name="Oval 58">
              <a:extLst>
                <a:ext uri="{FF2B5EF4-FFF2-40B4-BE49-F238E27FC236}">
                  <a16:creationId xmlns:a16="http://schemas.microsoft.com/office/drawing/2014/main" id="{F386A4DC-C49E-0953-683D-9E6CE571F09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9597805">
              <a:off x="4105" y="3716"/>
              <a:ext cx="318" cy="122"/>
            </a:xfrm>
            <a:prstGeom prst="ellipse">
              <a:avLst/>
            </a:pr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None/>
                <a:defRPr/>
              </a:pPr>
              <a:endParaRPr lang="en-US" altLang="en-US" sz="1800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8512" name="Rectangle 59">
              <a:extLst>
                <a:ext uri="{FF2B5EF4-FFF2-40B4-BE49-F238E27FC236}">
                  <a16:creationId xmlns:a16="http://schemas.microsoft.com/office/drawing/2014/main" id="{8C0D4DD3-7175-1339-DDA0-DD723B60F0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3" y="3384"/>
              <a:ext cx="44" cy="591"/>
            </a:xfrm>
            <a:prstGeom prst="rect">
              <a:avLst/>
            </a:pr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None/>
                <a:defRPr/>
              </a:pPr>
              <a:endParaRPr lang="en-US" altLang="en-US" sz="1800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9351" name="Group 60">
              <a:extLst>
                <a:ext uri="{FF2B5EF4-FFF2-40B4-BE49-F238E27FC236}">
                  <a16:creationId xmlns:a16="http://schemas.microsoft.com/office/drawing/2014/main" id="{4EDED825-8C61-FC37-728C-CF57147147A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05" y="2976"/>
              <a:ext cx="771" cy="727"/>
              <a:chOff x="4105" y="2976"/>
              <a:chExt cx="771" cy="727"/>
            </a:xfrm>
          </p:grpSpPr>
          <p:sp>
            <p:nvSpPr>
              <p:cNvPr id="58514" name="Oval 61">
                <a:extLst>
                  <a:ext uri="{FF2B5EF4-FFF2-40B4-BE49-F238E27FC236}">
                    <a16:creationId xmlns:a16="http://schemas.microsoft.com/office/drawing/2014/main" id="{FFBBBA06-1001-B5B7-0DFB-AC71F2E812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00786">
                <a:off x="4105" y="3159"/>
                <a:ext cx="453" cy="227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15" name="Oval 62">
                <a:extLst>
                  <a:ext uri="{FF2B5EF4-FFF2-40B4-BE49-F238E27FC236}">
                    <a16:creationId xmlns:a16="http://schemas.microsoft.com/office/drawing/2014/main" id="{860BD3D0-23E0-E493-8AA0-E06465852A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2976"/>
                <a:ext cx="228" cy="408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16" name="Oval 63">
                <a:extLst>
                  <a:ext uri="{FF2B5EF4-FFF2-40B4-BE49-F238E27FC236}">
                    <a16:creationId xmlns:a16="http://schemas.microsoft.com/office/drawing/2014/main" id="{15087365-3D33-6297-1CA3-96DCE9084D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601512">
                <a:off x="4377" y="3159"/>
                <a:ext cx="499" cy="227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17" name="Oval 64">
                <a:extLst>
                  <a:ext uri="{FF2B5EF4-FFF2-40B4-BE49-F238E27FC236}">
                    <a16:creationId xmlns:a16="http://schemas.microsoft.com/office/drawing/2014/main" id="{3AF5D8F7-86AF-CE97-439E-3AFF9433A1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3164945">
                <a:off x="4127" y="3363"/>
                <a:ext cx="501" cy="18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18" name="Oval 65">
                <a:extLst>
                  <a:ext uri="{FF2B5EF4-FFF2-40B4-BE49-F238E27FC236}">
                    <a16:creationId xmlns:a16="http://schemas.microsoft.com/office/drawing/2014/main" id="{12DEB782-7F2D-CEFA-EF90-B7BACE45EF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2006260">
                <a:off x="4469" y="3250"/>
                <a:ext cx="225" cy="454"/>
              </a:xfrm>
              <a:prstGeom prst="ellipse">
                <a:avLst/>
              </a:prstGeom>
              <a:gradFill rotWithShape="1">
                <a:gsLst>
                  <a:gs pos="0">
                    <a:srgbClr val="DDDDDD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19" name="Oval 66">
                <a:extLst>
                  <a:ext uri="{FF2B5EF4-FFF2-40B4-BE49-F238E27FC236}">
                    <a16:creationId xmlns:a16="http://schemas.microsoft.com/office/drawing/2014/main" id="{79B5035A-A9F9-74F7-EB16-3DE89C0EB2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3203"/>
                <a:ext cx="228" cy="227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CC00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9235" name="Group 67">
            <a:extLst>
              <a:ext uri="{FF2B5EF4-FFF2-40B4-BE49-F238E27FC236}">
                <a16:creationId xmlns:a16="http://schemas.microsoft.com/office/drawing/2014/main" id="{83658F58-CD36-7164-935B-2C6C40665A65}"/>
              </a:ext>
            </a:extLst>
          </p:cNvPr>
          <p:cNvGrpSpPr>
            <a:grpSpLocks/>
          </p:cNvGrpSpPr>
          <p:nvPr/>
        </p:nvGrpSpPr>
        <p:grpSpPr bwMode="auto">
          <a:xfrm>
            <a:off x="5808664" y="5876925"/>
            <a:ext cx="504825" cy="649288"/>
            <a:chOff x="4105" y="2976"/>
            <a:chExt cx="771" cy="999"/>
          </a:xfrm>
        </p:grpSpPr>
        <p:sp>
          <p:nvSpPr>
            <p:cNvPr id="58502" name="Oval 68">
              <a:extLst>
                <a:ext uri="{FF2B5EF4-FFF2-40B4-BE49-F238E27FC236}">
                  <a16:creationId xmlns:a16="http://schemas.microsoft.com/office/drawing/2014/main" id="{25E392C1-98C0-015D-EB98-41C63B143C6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9597805">
              <a:off x="4105" y="3716"/>
              <a:ext cx="318" cy="122"/>
            </a:xfrm>
            <a:prstGeom prst="ellipse">
              <a:avLst/>
            </a:pr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None/>
                <a:defRPr/>
              </a:pPr>
              <a:endParaRPr lang="en-US" altLang="en-US" sz="1800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8503" name="Rectangle 69">
              <a:extLst>
                <a:ext uri="{FF2B5EF4-FFF2-40B4-BE49-F238E27FC236}">
                  <a16:creationId xmlns:a16="http://schemas.microsoft.com/office/drawing/2014/main" id="{94727D7A-2840-D516-2C96-33808486CA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3" y="3384"/>
              <a:ext cx="44" cy="591"/>
            </a:xfrm>
            <a:prstGeom prst="rect">
              <a:avLst/>
            </a:pr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None/>
                <a:defRPr/>
              </a:pPr>
              <a:endParaRPr lang="en-US" altLang="en-US" sz="1800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9342" name="Group 70">
              <a:extLst>
                <a:ext uri="{FF2B5EF4-FFF2-40B4-BE49-F238E27FC236}">
                  <a16:creationId xmlns:a16="http://schemas.microsoft.com/office/drawing/2014/main" id="{A7F4467F-A467-7BA6-71F6-D1495DA88EB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05" y="2976"/>
              <a:ext cx="771" cy="727"/>
              <a:chOff x="4105" y="2976"/>
              <a:chExt cx="771" cy="727"/>
            </a:xfrm>
          </p:grpSpPr>
          <p:sp>
            <p:nvSpPr>
              <p:cNvPr id="58505" name="Oval 71">
                <a:extLst>
                  <a:ext uri="{FF2B5EF4-FFF2-40B4-BE49-F238E27FC236}">
                    <a16:creationId xmlns:a16="http://schemas.microsoft.com/office/drawing/2014/main" id="{FE9D5605-E3E1-7780-F8AA-BAA2506FAA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00786">
                <a:off x="4105" y="3159"/>
                <a:ext cx="453" cy="227"/>
              </a:xfrm>
              <a:prstGeom prst="ellipse">
                <a:avLst/>
              </a:prstGeom>
              <a:solidFill>
                <a:srgbClr val="FF33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06" name="Oval 72">
                <a:extLst>
                  <a:ext uri="{FF2B5EF4-FFF2-40B4-BE49-F238E27FC236}">
                    <a16:creationId xmlns:a16="http://schemas.microsoft.com/office/drawing/2014/main" id="{244EAEB6-E8D0-8D09-107E-633E04CBE0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2976"/>
                <a:ext cx="228" cy="408"/>
              </a:xfrm>
              <a:prstGeom prst="ellipse">
                <a:avLst/>
              </a:prstGeom>
              <a:solidFill>
                <a:srgbClr val="FF33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07" name="Oval 73">
                <a:extLst>
                  <a:ext uri="{FF2B5EF4-FFF2-40B4-BE49-F238E27FC236}">
                    <a16:creationId xmlns:a16="http://schemas.microsoft.com/office/drawing/2014/main" id="{F076B6CE-C9F7-5FD3-F35D-57120279E6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601512">
                <a:off x="4377" y="3159"/>
                <a:ext cx="499" cy="227"/>
              </a:xfrm>
              <a:prstGeom prst="ellipse">
                <a:avLst/>
              </a:prstGeom>
              <a:solidFill>
                <a:srgbClr val="FF33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08" name="Oval 74">
                <a:extLst>
                  <a:ext uri="{FF2B5EF4-FFF2-40B4-BE49-F238E27FC236}">
                    <a16:creationId xmlns:a16="http://schemas.microsoft.com/office/drawing/2014/main" id="{02D475D8-33B9-3507-B9C8-2460F1846E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3164945">
                <a:off x="4127" y="3363"/>
                <a:ext cx="501" cy="182"/>
              </a:xfrm>
              <a:prstGeom prst="ellipse">
                <a:avLst/>
              </a:prstGeom>
              <a:solidFill>
                <a:srgbClr val="FF33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09" name="Oval 75">
                <a:extLst>
                  <a:ext uri="{FF2B5EF4-FFF2-40B4-BE49-F238E27FC236}">
                    <a16:creationId xmlns:a16="http://schemas.microsoft.com/office/drawing/2014/main" id="{16E6171E-8102-2744-75EF-14E9078657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2006260">
                <a:off x="4469" y="3250"/>
                <a:ext cx="225" cy="454"/>
              </a:xfrm>
              <a:prstGeom prst="ellipse">
                <a:avLst/>
              </a:prstGeom>
              <a:solidFill>
                <a:srgbClr val="FF33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10" name="Oval 76">
                <a:extLst>
                  <a:ext uri="{FF2B5EF4-FFF2-40B4-BE49-F238E27FC236}">
                    <a16:creationId xmlns:a16="http://schemas.microsoft.com/office/drawing/2014/main" id="{627FDA5B-9923-6672-CEDF-CAAEBE1A6A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3203"/>
                <a:ext cx="228" cy="227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CC00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58406" name="AutoShape 2" descr="http://thumbs.gograph.com/gg56448019.jpg">
            <a:extLst>
              <a:ext uri="{FF2B5EF4-FFF2-40B4-BE49-F238E27FC236}">
                <a16:creationId xmlns:a16="http://schemas.microsoft.com/office/drawing/2014/main" id="{F965DDD4-7F58-68B9-D64C-D7ADF838B5E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79576" y="-776288"/>
            <a:ext cx="1419225" cy="1619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  <a:defRPr/>
            </a:pPr>
            <a:endParaRPr lang="en-US" altLang="en-US" sz="1800" ker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172" name="171 Imagen">
            <a:extLst>
              <a:ext uri="{FF2B5EF4-FFF2-40B4-BE49-F238E27FC236}">
                <a16:creationId xmlns:a16="http://schemas.microsoft.com/office/drawing/2014/main" id="{AA75D895-2045-FD66-536A-3D23F41FB8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66354" y="4358480"/>
            <a:ext cx="2532062" cy="214312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2" name="Cloud 1">
            <a:extLst>
              <a:ext uri="{FF2B5EF4-FFF2-40B4-BE49-F238E27FC236}">
                <a16:creationId xmlns:a16="http://schemas.microsoft.com/office/drawing/2014/main" id="{412B9C18-86E9-3930-8CAA-0F9ED220EBDA}"/>
              </a:ext>
            </a:extLst>
          </p:cNvPr>
          <p:cNvSpPr/>
          <p:nvPr/>
        </p:nvSpPr>
        <p:spPr>
          <a:xfrm>
            <a:off x="7018338" y="1655763"/>
            <a:ext cx="1803400" cy="1154112"/>
          </a:xfrm>
          <a:prstGeom prst="cloud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#9Slide02 Noi dung dai"/>
            </a:endParaRPr>
          </a:p>
        </p:txBody>
      </p:sp>
      <p:sp>
        <p:nvSpPr>
          <p:cNvPr id="208" name="Cloud 207">
            <a:extLst>
              <a:ext uri="{FF2B5EF4-FFF2-40B4-BE49-F238E27FC236}">
                <a16:creationId xmlns:a16="http://schemas.microsoft.com/office/drawing/2014/main" id="{8612BA3E-93C0-8C09-5D62-D1380C6B584B}"/>
              </a:ext>
            </a:extLst>
          </p:cNvPr>
          <p:cNvSpPr/>
          <p:nvPr/>
        </p:nvSpPr>
        <p:spPr>
          <a:xfrm>
            <a:off x="5935663" y="2062163"/>
            <a:ext cx="1803400" cy="1154112"/>
          </a:xfrm>
          <a:prstGeom prst="cloud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#9Slide02 Noi dung dai"/>
            </a:endParaRPr>
          </a:p>
        </p:txBody>
      </p:sp>
      <p:sp>
        <p:nvSpPr>
          <p:cNvPr id="209" name="Cloud 208">
            <a:extLst>
              <a:ext uri="{FF2B5EF4-FFF2-40B4-BE49-F238E27FC236}">
                <a16:creationId xmlns:a16="http://schemas.microsoft.com/office/drawing/2014/main" id="{332A81D4-88BF-5DDB-6C1E-766070BBC850}"/>
              </a:ext>
            </a:extLst>
          </p:cNvPr>
          <p:cNvSpPr/>
          <p:nvPr/>
        </p:nvSpPr>
        <p:spPr>
          <a:xfrm rot="2158646">
            <a:off x="8016875" y="2062163"/>
            <a:ext cx="1803400" cy="1154112"/>
          </a:xfrm>
          <a:prstGeom prst="cloud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#9Slide02 Noi dung dai"/>
            </a:endParaRPr>
          </a:p>
        </p:txBody>
      </p:sp>
      <p:sp>
        <p:nvSpPr>
          <p:cNvPr id="210" name="Cloud 209">
            <a:extLst>
              <a:ext uri="{FF2B5EF4-FFF2-40B4-BE49-F238E27FC236}">
                <a16:creationId xmlns:a16="http://schemas.microsoft.com/office/drawing/2014/main" id="{49D6806F-B4C4-5EC5-4483-8A10112D01EC}"/>
              </a:ext>
            </a:extLst>
          </p:cNvPr>
          <p:cNvSpPr/>
          <p:nvPr/>
        </p:nvSpPr>
        <p:spPr>
          <a:xfrm rot="2158646">
            <a:off x="7102475" y="2182813"/>
            <a:ext cx="1803400" cy="1154112"/>
          </a:xfrm>
          <a:prstGeom prst="cloud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#9Slide02 Noi dung dai"/>
            </a:endParaRPr>
          </a:p>
        </p:txBody>
      </p:sp>
      <p:sp>
        <p:nvSpPr>
          <p:cNvPr id="211" name="Cloud 210">
            <a:extLst>
              <a:ext uri="{FF2B5EF4-FFF2-40B4-BE49-F238E27FC236}">
                <a16:creationId xmlns:a16="http://schemas.microsoft.com/office/drawing/2014/main" id="{0FAAD2A8-D529-F97B-5D4C-72CD0233A65F}"/>
              </a:ext>
            </a:extLst>
          </p:cNvPr>
          <p:cNvSpPr/>
          <p:nvPr/>
        </p:nvSpPr>
        <p:spPr>
          <a:xfrm rot="2158646">
            <a:off x="6892925" y="2205038"/>
            <a:ext cx="1803400" cy="1154112"/>
          </a:xfrm>
          <a:prstGeom prst="cloud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#9Slide02 Noi dung dai"/>
            </a:endParaRPr>
          </a:p>
        </p:txBody>
      </p:sp>
      <p:sp>
        <p:nvSpPr>
          <p:cNvPr id="212" name="Cloud 211">
            <a:extLst>
              <a:ext uri="{FF2B5EF4-FFF2-40B4-BE49-F238E27FC236}">
                <a16:creationId xmlns:a16="http://schemas.microsoft.com/office/drawing/2014/main" id="{7A54CA1B-35C1-5E0A-A8E0-23F188AFBF4A}"/>
              </a:ext>
            </a:extLst>
          </p:cNvPr>
          <p:cNvSpPr/>
          <p:nvPr/>
        </p:nvSpPr>
        <p:spPr>
          <a:xfrm rot="250440">
            <a:off x="6272213" y="1268413"/>
            <a:ext cx="1803400" cy="1154112"/>
          </a:xfrm>
          <a:prstGeom prst="cloud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#9Slide02 Noi dung dai"/>
            </a:endParaRPr>
          </a:p>
        </p:txBody>
      </p:sp>
      <p:sp>
        <p:nvSpPr>
          <p:cNvPr id="213" name="Cloud 212">
            <a:extLst>
              <a:ext uri="{FF2B5EF4-FFF2-40B4-BE49-F238E27FC236}">
                <a16:creationId xmlns:a16="http://schemas.microsoft.com/office/drawing/2014/main" id="{C4AD0943-96F8-CC74-33B3-C86022C14A16}"/>
              </a:ext>
            </a:extLst>
          </p:cNvPr>
          <p:cNvSpPr/>
          <p:nvPr/>
        </p:nvSpPr>
        <p:spPr>
          <a:xfrm rot="250440">
            <a:off x="7340600" y="955676"/>
            <a:ext cx="1803400" cy="1152525"/>
          </a:xfrm>
          <a:prstGeom prst="cloud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#9Slide02 Noi dung dai"/>
            </a:endParaRPr>
          </a:p>
        </p:txBody>
      </p:sp>
      <p:sp>
        <p:nvSpPr>
          <p:cNvPr id="214" name="Cloud 213">
            <a:extLst>
              <a:ext uri="{FF2B5EF4-FFF2-40B4-BE49-F238E27FC236}">
                <a16:creationId xmlns:a16="http://schemas.microsoft.com/office/drawing/2014/main" id="{A4A2B718-D043-78D2-CBB6-83C57374C66F}"/>
              </a:ext>
            </a:extLst>
          </p:cNvPr>
          <p:cNvSpPr/>
          <p:nvPr/>
        </p:nvSpPr>
        <p:spPr>
          <a:xfrm rot="1581476">
            <a:off x="7750175" y="1544638"/>
            <a:ext cx="1803400" cy="1154112"/>
          </a:xfrm>
          <a:prstGeom prst="cloud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#9Slide02 Noi dung dai"/>
            </a:endParaRPr>
          </a:p>
        </p:txBody>
      </p:sp>
      <p:grpSp>
        <p:nvGrpSpPr>
          <p:cNvPr id="12" name="Group 131">
            <a:extLst>
              <a:ext uri="{FF2B5EF4-FFF2-40B4-BE49-F238E27FC236}">
                <a16:creationId xmlns:a16="http://schemas.microsoft.com/office/drawing/2014/main" id="{0DF65BD5-EFF5-A55E-F445-73946A2C5528}"/>
              </a:ext>
            </a:extLst>
          </p:cNvPr>
          <p:cNvGrpSpPr>
            <a:grpSpLocks/>
          </p:cNvGrpSpPr>
          <p:nvPr/>
        </p:nvGrpSpPr>
        <p:grpSpPr bwMode="auto">
          <a:xfrm>
            <a:off x="4043363" y="407989"/>
            <a:ext cx="1871662" cy="1806575"/>
            <a:chOff x="748" y="572"/>
            <a:chExt cx="1179" cy="1138"/>
          </a:xfrm>
        </p:grpSpPr>
        <p:grpSp>
          <p:nvGrpSpPr>
            <p:cNvPr id="9310" name="Group 228">
              <a:extLst>
                <a:ext uri="{FF2B5EF4-FFF2-40B4-BE49-F238E27FC236}">
                  <a16:creationId xmlns:a16="http://schemas.microsoft.com/office/drawing/2014/main" id="{70A991CA-F25F-F681-0691-0EFCD765DA07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748" y="572"/>
              <a:ext cx="1179" cy="1138"/>
              <a:chOff x="2381" y="2523"/>
              <a:chExt cx="430" cy="415"/>
            </a:xfrm>
          </p:grpSpPr>
          <p:sp>
            <p:nvSpPr>
              <p:cNvPr id="58474" name="AutoShape 227">
                <a:extLst>
                  <a:ext uri="{FF2B5EF4-FFF2-40B4-BE49-F238E27FC236}">
                    <a16:creationId xmlns:a16="http://schemas.microsoft.com/office/drawing/2014/main" id="{57839659-4A70-86AF-0290-6DA2BD1AE40D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2381" y="2523"/>
                <a:ext cx="430" cy="4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75" name="Freeform 229">
                <a:extLst>
                  <a:ext uri="{FF2B5EF4-FFF2-40B4-BE49-F238E27FC236}">
                    <a16:creationId xmlns:a16="http://schemas.microsoft.com/office/drawing/2014/main" id="{07130DFF-C98E-BF14-30AF-8016AF2386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523"/>
                <a:ext cx="365" cy="403"/>
              </a:xfrm>
              <a:custGeom>
                <a:avLst/>
                <a:gdLst>
                  <a:gd name="T0" fmla="*/ 0 w 1096"/>
                  <a:gd name="T1" fmla="*/ 0 h 1208"/>
                  <a:gd name="T2" fmla="*/ 0 w 1096"/>
                  <a:gd name="T3" fmla="*/ 0 h 1208"/>
                  <a:gd name="T4" fmla="*/ 0 w 1096"/>
                  <a:gd name="T5" fmla="*/ 0 h 1208"/>
                  <a:gd name="T6" fmla="*/ 0 w 1096"/>
                  <a:gd name="T7" fmla="*/ 0 h 1208"/>
                  <a:gd name="T8" fmla="*/ 0 w 1096"/>
                  <a:gd name="T9" fmla="*/ 0 h 1208"/>
                  <a:gd name="T10" fmla="*/ 0 w 1096"/>
                  <a:gd name="T11" fmla="*/ 0 h 1208"/>
                  <a:gd name="T12" fmla="*/ 0 w 1096"/>
                  <a:gd name="T13" fmla="*/ 0 h 1208"/>
                  <a:gd name="T14" fmla="*/ 0 w 1096"/>
                  <a:gd name="T15" fmla="*/ 0 h 1208"/>
                  <a:gd name="T16" fmla="*/ 0 w 1096"/>
                  <a:gd name="T17" fmla="*/ 0 h 1208"/>
                  <a:gd name="T18" fmla="*/ 0 w 1096"/>
                  <a:gd name="T19" fmla="*/ 0 h 1208"/>
                  <a:gd name="T20" fmla="*/ 0 w 1096"/>
                  <a:gd name="T21" fmla="*/ 0 h 1208"/>
                  <a:gd name="T22" fmla="*/ 0 w 1096"/>
                  <a:gd name="T23" fmla="*/ 0 h 1208"/>
                  <a:gd name="T24" fmla="*/ 0 w 1096"/>
                  <a:gd name="T25" fmla="*/ 0 h 1208"/>
                  <a:gd name="T26" fmla="*/ 0 w 1096"/>
                  <a:gd name="T27" fmla="*/ 0 h 1208"/>
                  <a:gd name="T28" fmla="*/ 0 w 1096"/>
                  <a:gd name="T29" fmla="*/ 0 h 1208"/>
                  <a:gd name="T30" fmla="*/ 0 w 1096"/>
                  <a:gd name="T31" fmla="*/ 0 h 1208"/>
                  <a:gd name="T32" fmla="*/ 0 w 1096"/>
                  <a:gd name="T33" fmla="*/ 0 h 1208"/>
                  <a:gd name="T34" fmla="*/ 0 w 1096"/>
                  <a:gd name="T35" fmla="*/ 0 h 1208"/>
                  <a:gd name="T36" fmla="*/ 0 w 1096"/>
                  <a:gd name="T37" fmla="*/ 0 h 1208"/>
                  <a:gd name="T38" fmla="*/ 0 w 1096"/>
                  <a:gd name="T39" fmla="*/ 0 h 1208"/>
                  <a:gd name="T40" fmla="*/ 0 w 1096"/>
                  <a:gd name="T41" fmla="*/ 0 h 1208"/>
                  <a:gd name="T42" fmla="*/ 0 w 1096"/>
                  <a:gd name="T43" fmla="*/ 0 h 1208"/>
                  <a:gd name="T44" fmla="*/ 0 w 1096"/>
                  <a:gd name="T45" fmla="*/ 0 h 1208"/>
                  <a:gd name="T46" fmla="*/ 0 w 1096"/>
                  <a:gd name="T47" fmla="*/ 0 h 1208"/>
                  <a:gd name="T48" fmla="*/ 0 w 1096"/>
                  <a:gd name="T49" fmla="*/ 0 h 1208"/>
                  <a:gd name="T50" fmla="*/ 0 w 1096"/>
                  <a:gd name="T51" fmla="*/ 0 h 1208"/>
                  <a:gd name="T52" fmla="*/ 0 w 1096"/>
                  <a:gd name="T53" fmla="*/ 0 h 1208"/>
                  <a:gd name="T54" fmla="*/ 0 w 1096"/>
                  <a:gd name="T55" fmla="*/ 0 h 1208"/>
                  <a:gd name="T56" fmla="*/ 0 w 1096"/>
                  <a:gd name="T57" fmla="*/ 0 h 1208"/>
                  <a:gd name="T58" fmla="*/ 0 w 1096"/>
                  <a:gd name="T59" fmla="*/ 0 h 1208"/>
                  <a:gd name="T60" fmla="*/ 0 w 1096"/>
                  <a:gd name="T61" fmla="*/ 0 h 1208"/>
                  <a:gd name="T62" fmla="*/ 0 w 1096"/>
                  <a:gd name="T63" fmla="*/ 0 h 1208"/>
                  <a:gd name="T64" fmla="*/ 0 w 1096"/>
                  <a:gd name="T65" fmla="*/ 0 h 1208"/>
                  <a:gd name="T66" fmla="*/ 0 w 1096"/>
                  <a:gd name="T67" fmla="*/ 0 h 1208"/>
                  <a:gd name="T68" fmla="*/ 0 w 1096"/>
                  <a:gd name="T69" fmla="*/ 0 h 1208"/>
                  <a:gd name="T70" fmla="*/ 0 w 1096"/>
                  <a:gd name="T71" fmla="*/ 0 h 1208"/>
                  <a:gd name="T72" fmla="*/ 0 w 1096"/>
                  <a:gd name="T73" fmla="*/ 0 h 1208"/>
                  <a:gd name="T74" fmla="*/ 0 w 1096"/>
                  <a:gd name="T75" fmla="*/ 0 h 1208"/>
                  <a:gd name="T76" fmla="*/ 0 w 1096"/>
                  <a:gd name="T77" fmla="*/ 0 h 1208"/>
                  <a:gd name="T78" fmla="*/ 0 w 1096"/>
                  <a:gd name="T79" fmla="*/ 0 h 1208"/>
                  <a:gd name="T80" fmla="*/ 0 w 1096"/>
                  <a:gd name="T81" fmla="*/ 0 h 1208"/>
                  <a:gd name="T82" fmla="*/ 0 w 1096"/>
                  <a:gd name="T83" fmla="*/ 0 h 1208"/>
                  <a:gd name="T84" fmla="*/ 0 w 1096"/>
                  <a:gd name="T85" fmla="*/ 0 h 1208"/>
                  <a:gd name="T86" fmla="*/ 0 w 1096"/>
                  <a:gd name="T87" fmla="*/ 0 h 1208"/>
                  <a:gd name="T88" fmla="*/ 0 w 1096"/>
                  <a:gd name="T89" fmla="*/ 0 h 1208"/>
                  <a:gd name="T90" fmla="*/ 0 w 1096"/>
                  <a:gd name="T91" fmla="*/ 0 h 1208"/>
                  <a:gd name="T92" fmla="*/ 0 w 1096"/>
                  <a:gd name="T93" fmla="*/ 0 h 1208"/>
                  <a:gd name="T94" fmla="*/ 0 w 1096"/>
                  <a:gd name="T95" fmla="*/ 0 h 1208"/>
                  <a:gd name="T96" fmla="*/ 0 w 1096"/>
                  <a:gd name="T97" fmla="*/ 0 h 1208"/>
                  <a:gd name="T98" fmla="*/ 0 w 1096"/>
                  <a:gd name="T99" fmla="*/ 0 h 1208"/>
                  <a:gd name="T100" fmla="*/ 0 w 1096"/>
                  <a:gd name="T101" fmla="*/ 0 h 1208"/>
                  <a:gd name="T102" fmla="*/ 0 w 1096"/>
                  <a:gd name="T103" fmla="*/ 0 h 1208"/>
                  <a:gd name="T104" fmla="*/ 0 w 1096"/>
                  <a:gd name="T105" fmla="*/ 0 h 1208"/>
                  <a:gd name="T106" fmla="*/ 0 w 1096"/>
                  <a:gd name="T107" fmla="*/ 0 h 120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1096"/>
                  <a:gd name="T163" fmla="*/ 0 h 1208"/>
                  <a:gd name="T164" fmla="*/ 1096 w 1096"/>
                  <a:gd name="T165" fmla="*/ 1208 h 1208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1096" h="1208">
                    <a:moveTo>
                      <a:pt x="0" y="1051"/>
                    </a:moveTo>
                    <a:lnTo>
                      <a:pt x="0" y="1066"/>
                    </a:lnTo>
                    <a:lnTo>
                      <a:pt x="66" y="1061"/>
                    </a:lnTo>
                    <a:lnTo>
                      <a:pt x="131" y="1054"/>
                    </a:lnTo>
                    <a:lnTo>
                      <a:pt x="160" y="1050"/>
                    </a:lnTo>
                    <a:lnTo>
                      <a:pt x="187" y="1046"/>
                    </a:lnTo>
                    <a:lnTo>
                      <a:pt x="212" y="1043"/>
                    </a:lnTo>
                    <a:lnTo>
                      <a:pt x="232" y="1041"/>
                    </a:lnTo>
                    <a:lnTo>
                      <a:pt x="246" y="1046"/>
                    </a:lnTo>
                    <a:lnTo>
                      <a:pt x="260" y="1050"/>
                    </a:lnTo>
                    <a:lnTo>
                      <a:pt x="272" y="1053"/>
                    </a:lnTo>
                    <a:lnTo>
                      <a:pt x="284" y="1053"/>
                    </a:lnTo>
                    <a:lnTo>
                      <a:pt x="298" y="1051"/>
                    </a:lnTo>
                    <a:lnTo>
                      <a:pt x="310" y="1049"/>
                    </a:lnTo>
                    <a:lnTo>
                      <a:pt x="324" y="1044"/>
                    </a:lnTo>
                    <a:lnTo>
                      <a:pt x="337" y="1037"/>
                    </a:lnTo>
                    <a:lnTo>
                      <a:pt x="348" y="1038"/>
                    </a:lnTo>
                    <a:lnTo>
                      <a:pt x="357" y="1043"/>
                    </a:lnTo>
                    <a:lnTo>
                      <a:pt x="365" y="1050"/>
                    </a:lnTo>
                    <a:lnTo>
                      <a:pt x="374" y="1057"/>
                    </a:lnTo>
                    <a:lnTo>
                      <a:pt x="399" y="1070"/>
                    </a:lnTo>
                    <a:lnTo>
                      <a:pt x="424" y="1078"/>
                    </a:lnTo>
                    <a:lnTo>
                      <a:pt x="451" y="1085"/>
                    </a:lnTo>
                    <a:lnTo>
                      <a:pt x="478" y="1088"/>
                    </a:lnTo>
                    <a:lnTo>
                      <a:pt x="482" y="1096"/>
                    </a:lnTo>
                    <a:lnTo>
                      <a:pt x="489" y="1104"/>
                    </a:lnTo>
                    <a:lnTo>
                      <a:pt x="502" y="1114"/>
                    </a:lnTo>
                    <a:lnTo>
                      <a:pt x="516" y="1125"/>
                    </a:lnTo>
                    <a:lnTo>
                      <a:pt x="534" y="1138"/>
                    </a:lnTo>
                    <a:lnTo>
                      <a:pt x="553" y="1149"/>
                    </a:lnTo>
                    <a:lnTo>
                      <a:pt x="595" y="1172"/>
                    </a:lnTo>
                    <a:lnTo>
                      <a:pt x="618" y="1182"/>
                    </a:lnTo>
                    <a:lnTo>
                      <a:pt x="640" y="1192"/>
                    </a:lnTo>
                    <a:lnTo>
                      <a:pt x="662" y="1200"/>
                    </a:lnTo>
                    <a:lnTo>
                      <a:pt x="683" y="1204"/>
                    </a:lnTo>
                    <a:lnTo>
                      <a:pt x="703" y="1208"/>
                    </a:lnTo>
                    <a:lnTo>
                      <a:pt x="720" y="1208"/>
                    </a:lnTo>
                    <a:lnTo>
                      <a:pt x="735" y="1206"/>
                    </a:lnTo>
                    <a:lnTo>
                      <a:pt x="747" y="1200"/>
                    </a:lnTo>
                    <a:lnTo>
                      <a:pt x="746" y="1188"/>
                    </a:lnTo>
                    <a:lnTo>
                      <a:pt x="741" y="1176"/>
                    </a:lnTo>
                    <a:lnTo>
                      <a:pt x="734" y="1165"/>
                    </a:lnTo>
                    <a:lnTo>
                      <a:pt x="723" y="1153"/>
                    </a:lnTo>
                    <a:lnTo>
                      <a:pt x="701" y="1132"/>
                    </a:lnTo>
                    <a:lnTo>
                      <a:pt x="689" y="1124"/>
                    </a:lnTo>
                    <a:lnTo>
                      <a:pt x="682" y="1118"/>
                    </a:lnTo>
                    <a:lnTo>
                      <a:pt x="715" y="1129"/>
                    </a:lnTo>
                    <a:lnTo>
                      <a:pt x="751" y="1141"/>
                    </a:lnTo>
                    <a:lnTo>
                      <a:pt x="790" y="1153"/>
                    </a:lnTo>
                    <a:lnTo>
                      <a:pt x="811" y="1156"/>
                    </a:lnTo>
                    <a:lnTo>
                      <a:pt x="832" y="1159"/>
                    </a:lnTo>
                    <a:lnTo>
                      <a:pt x="853" y="1159"/>
                    </a:lnTo>
                    <a:lnTo>
                      <a:pt x="874" y="1158"/>
                    </a:lnTo>
                    <a:lnTo>
                      <a:pt x="896" y="1153"/>
                    </a:lnTo>
                    <a:lnTo>
                      <a:pt x="917" y="1145"/>
                    </a:lnTo>
                    <a:lnTo>
                      <a:pt x="937" y="1135"/>
                    </a:lnTo>
                    <a:lnTo>
                      <a:pt x="957" y="1122"/>
                    </a:lnTo>
                    <a:lnTo>
                      <a:pt x="978" y="1104"/>
                    </a:lnTo>
                    <a:lnTo>
                      <a:pt x="998" y="1083"/>
                    </a:lnTo>
                    <a:lnTo>
                      <a:pt x="1002" y="1071"/>
                    </a:lnTo>
                    <a:lnTo>
                      <a:pt x="1006" y="1060"/>
                    </a:lnTo>
                    <a:lnTo>
                      <a:pt x="1007" y="1050"/>
                    </a:lnTo>
                    <a:lnTo>
                      <a:pt x="1009" y="1040"/>
                    </a:lnTo>
                    <a:lnTo>
                      <a:pt x="1006" y="1020"/>
                    </a:lnTo>
                    <a:lnTo>
                      <a:pt x="1004" y="1011"/>
                    </a:lnTo>
                    <a:lnTo>
                      <a:pt x="1001" y="998"/>
                    </a:lnTo>
                    <a:lnTo>
                      <a:pt x="999" y="990"/>
                    </a:lnTo>
                    <a:lnTo>
                      <a:pt x="995" y="982"/>
                    </a:lnTo>
                    <a:lnTo>
                      <a:pt x="989" y="975"/>
                    </a:lnTo>
                    <a:lnTo>
                      <a:pt x="980" y="967"/>
                    </a:lnTo>
                    <a:lnTo>
                      <a:pt x="969" y="961"/>
                    </a:lnTo>
                    <a:lnTo>
                      <a:pt x="956" y="956"/>
                    </a:lnTo>
                    <a:lnTo>
                      <a:pt x="940" y="951"/>
                    </a:lnTo>
                    <a:lnTo>
                      <a:pt x="921" y="948"/>
                    </a:lnTo>
                    <a:lnTo>
                      <a:pt x="901" y="945"/>
                    </a:lnTo>
                    <a:lnTo>
                      <a:pt x="877" y="944"/>
                    </a:lnTo>
                    <a:lnTo>
                      <a:pt x="851" y="944"/>
                    </a:lnTo>
                    <a:lnTo>
                      <a:pt x="823" y="946"/>
                    </a:lnTo>
                    <a:lnTo>
                      <a:pt x="791" y="950"/>
                    </a:lnTo>
                    <a:lnTo>
                      <a:pt x="757" y="955"/>
                    </a:lnTo>
                    <a:lnTo>
                      <a:pt x="720" y="962"/>
                    </a:lnTo>
                    <a:lnTo>
                      <a:pt x="681" y="972"/>
                    </a:lnTo>
                    <a:lnTo>
                      <a:pt x="683" y="970"/>
                    </a:lnTo>
                    <a:lnTo>
                      <a:pt x="689" y="965"/>
                    </a:lnTo>
                    <a:lnTo>
                      <a:pt x="702" y="957"/>
                    </a:lnTo>
                    <a:lnTo>
                      <a:pt x="715" y="948"/>
                    </a:lnTo>
                    <a:lnTo>
                      <a:pt x="734" y="936"/>
                    </a:lnTo>
                    <a:lnTo>
                      <a:pt x="753" y="923"/>
                    </a:lnTo>
                    <a:lnTo>
                      <a:pt x="796" y="896"/>
                    </a:lnTo>
                    <a:lnTo>
                      <a:pt x="840" y="866"/>
                    </a:lnTo>
                    <a:lnTo>
                      <a:pt x="863" y="851"/>
                    </a:lnTo>
                    <a:lnTo>
                      <a:pt x="882" y="839"/>
                    </a:lnTo>
                    <a:lnTo>
                      <a:pt x="899" y="827"/>
                    </a:lnTo>
                    <a:lnTo>
                      <a:pt x="915" y="817"/>
                    </a:lnTo>
                    <a:lnTo>
                      <a:pt x="926" y="808"/>
                    </a:lnTo>
                    <a:lnTo>
                      <a:pt x="934" y="802"/>
                    </a:lnTo>
                    <a:lnTo>
                      <a:pt x="955" y="775"/>
                    </a:lnTo>
                    <a:lnTo>
                      <a:pt x="973" y="751"/>
                    </a:lnTo>
                    <a:lnTo>
                      <a:pt x="989" y="729"/>
                    </a:lnTo>
                    <a:lnTo>
                      <a:pt x="1001" y="705"/>
                    </a:lnTo>
                    <a:lnTo>
                      <a:pt x="1010" y="682"/>
                    </a:lnTo>
                    <a:lnTo>
                      <a:pt x="1013" y="657"/>
                    </a:lnTo>
                    <a:lnTo>
                      <a:pt x="1013" y="642"/>
                    </a:lnTo>
                    <a:lnTo>
                      <a:pt x="1012" y="628"/>
                    </a:lnTo>
                    <a:lnTo>
                      <a:pt x="1009" y="612"/>
                    </a:lnTo>
                    <a:lnTo>
                      <a:pt x="1004" y="594"/>
                    </a:lnTo>
                    <a:lnTo>
                      <a:pt x="984" y="567"/>
                    </a:lnTo>
                    <a:lnTo>
                      <a:pt x="964" y="542"/>
                    </a:lnTo>
                    <a:lnTo>
                      <a:pt x="948" y="520"/>
                    </a:lnTo>
                    <a:lnTo>
                      <a:pt x="941" y="509"/>
                    </a:lnTo>
                    <a:lnTo>
                      <a:pt x="936" y="498"/>
                    </a:lnTo>
                    <a:lnTo>
                      <a:pt x="932" y="487"/>
                    </a:lnTo>
                    <a:lnTo>
                      <a:pt x="930" y="475"/>
                    </a:lnTo>
                    <a:lnTo>
                      <a:pt x="929" y="462"/>
                    </a:lnTo>
                    <a:lnTo>
                      <a:pt x="930" y="449"/>
                    </a:lnTo>
                    <a:lnTo>
                      <a:pt x="934" y="435"/>
                    </a:lnTo>
                    <a:lnTo>
                      <a:pt x="940" y="420"/>
                    </a:lnTo>
                    <a:lnTo>
                      <a:pt x="947" y="403"/>
                    </a:lnTo>
                    <a:lnTo>
                      <a:pt x="958" y="386"/>
                    </a:lnTo>
                    <a:lnTo>
                      <a:pt x="962" y="379"/>
                    </a:lnTo>
                    <a:lnTo>
                      <a:pt x="968" y="372"/>
                    </a:lnTo>
                    <a:lnTo>
                      <a:pt x="975" y="363"/>
                    </a:lnTo>
                    <a:lnTo>
                      <a:pt x="984" y="353"/>
                    </a:lnTo>
                    <a:lnTo>
                      <a:pt x="1004" y="330"/>
                    </a:lnTo>
                    <a:lnTo>
                      <a:pt x="1026" y="305"/>
                    </a:lnTo>
                    <a:lnTo>
                      <a:pt x="1048" y="282"/>
                    </a:lnTo>
                    <a:lnTo>
                      <a:pt x="1066" y="261"/>
                    </a:lnTo>
                    <a:lnTo>
                      <a:pt x="1074" y="253"/>
                    </a:lnTo>
                    <a:lnTo>
                      <a:pt x="1080" y="246"/>
                    </a:lnTo>
                    <a:lnTo>
                      <a:pt x="1083" y="242"/>
                    </a:lnTo>
                    <a:lnTo>
                      <a:pt x="1086" y="240"/>
                    </a:lnTo>
                    <a:lnTo>
                      <a:pt x="1093" y="219"/>
                    </a:lnTo>
                    <a:lnTo>
                      <a:pt x="1096" y="209"/>
                    </a:lnTo>
                    <a:lnTo>
                      <a:pt x="1096" y="199"/>
                    </a:lnTo>
                    <a:lnTo>
                      <a:pt x="1092" y="192"/>
                    </a:lnTo>
                    <a:lnTo>
                      <a:pt x="1087" y="186"/>
                    </a:lnTo>
                    <a:lnTo>
                      <a:pt x="1077" y="182"/>
                    </a:lnTo>
                    <a:lnTo>
                      <a:pt x="1065" y="181"/>
                    </a:lnTo>
                    <a:lnTo>
                      <a:pt x="1032" y="178"/>
                    </a:lnTo>
                    <a:lnTo>
                      <a:pt x="999" y="178"/>
                    </a:lnTo>
                    <a:lnTo>
                      <a:pt x="967" y="179"/>
                    </a:lnTo>
                    <a:lnTo>
                      <a:pt x="935" y="183"/>
                    </a:lnTo>
                    <a:lnTo>
                      <a:pt x="904" y="189"/>
                    </a:lnTo>
                    <a:lnTo>
                      <a:pt x="875" y="197"/>
                    </a:lnTo>
                    <a:lnTo>
                      <a:pt x="845" y="205"/>
                    </a:lnTo>
                    <a:lnTo>
                      <a:pt x="816" y="215"/>
                    </a:lnTo>
                    <a:lnTo>
                      <a:pt x="762" y="239"/>
                    </a:lnTo>
                    <a:lnTo>
                      <a:pt x="710" y="266"/>
                    </a:lnTo>
                    <a:lnTo>
                      <a:pt x="664" y="294"/>
                    </a:lnTo>
                    <a:lnTo>
                      <a:pt x="621" y="324"/>
                    </a:lnTo>
                    <a:lnTo>
                      <a:pt x="583" y="353"/>
                    </a:lnTo>
                    <a:lnTo>
                      <a:pt x="565" y="368"/>
                    </a:lnTo>
                    <a:lnTo>
                      <a:pt x="551" y="382"/>
                    </a:lnTo>
                    <a:lnTo>
                      <a:pt x="536" y="394"/>
                    </a:lnTo>
                    <a:lnTo>
                      <a:pt x="523" y="407"/>
                    </a:lnTo>
                    <a:lnTo>
                      <a:pt x="511" y="418"/>
                    </a:lnTo>
                    <a:lnTo>
                      <a:pt x="502" y="428"/>
                    </a:lnTo>
                    <a:lnTo>
                      <a:pt x="493" y="436"/>
                    </a:lnTo>
                    <a:lnTo>
                      <a:pt x="487" y="444"/>
                    </a:lnTo>
                    <a:lnTo>
                      <a:pt x="482" y="449"/>
                    </a:lnTo>
                    <a:lnTo>
                      <a:pt x="478" y="452"/>
                    </a:lnTo>
                    <a:lnTo>
                      <a:pt x="477" y="454"/>
                    </a:lnTo>
                    <a:lnTo>
                      <a:pt x="480" y="450"/>
                    </a:lnTo>
                    <a:lnTo>
                      <a:pt x="483" y="445"/>
                    </a:lnTo>
                    <a:lnTo>
                      <a:pt x="480" y="423"/>
                    </a:lnTo>
                    <a:lnTo>
                      <a:pt x="473" y="404"/>
                    </a:lnTo>
                    <a:lnTo>
                      <a:pt x="465" y="386"/>
                    </a:lnTo>
                    <a:lnTo>
                      <a:pt x="455" y="366"/>
                    </a:lnTo>
                    <a:lnTo>
                      <a:pt x="450" y="361"/>
                    </a:lnTo>
                    <a:lnTo>
                      <a:pt x="443" y="353"/>
                    </a:lnTo>
                    <a:lnTo>
                      <a:pt x="434" y="346"/>
                    </a:lnTo>
                    <a:lnTo>
                      <a:pt x="424" y="337"/>
                    </a:lnTo>
                    <a:lnTo>
                      <a:pt x="401" y="319"/>
                    </a:lnTo>
                    <a:lnTo>
                      <a:pt x="376" y="299"/>
                    </a:lnTo>
                    <a:lnTo>
                      <a:pt x="353" y="281"/>
                    </a:lnTo>
                    <a:lnTo>
                      <a:pt x="332" y="262"/>
                    </a:lnTo>
                    <a:lnTo>
                      <a:pt x="324" y="255"/>
                    </a:lnTo>
                    <a:lnTo>
                      <a:pt x="316" y="247"/>
                    </a:lnTo>
                    <a:lnTo>
                      <a:pt x="311" y="241"/>
                    </a:lnTo>
                    <a:lnTo>
                      <a:pt x="308" y="235"/>
                    </a:lnTo>
                    <a:lnTo>
                      <a:pt x="307" y="218"/>
                    </a:lnTo>
                    <a:lnTo>
                      <a:pt x="305" y="200"/>
                    </a:lnTo>
                    <a:lnTo>
                      <a:pt x="308" y="184"/>
                    </a:lnTo>
                    <a:lnTo>
                      <a:pt x="310" y="169"/>
                    </a:lnTo>
                    <a:lnTo>
                      <a:pt x="320" y="140"/>
                    </a:lnTo>
                    <a:lnTo>
                      <a:pt x="325" y="124"/>
                    </a:lnTo>
                    <a:lnTo>
                      <a:pt x="331" y="106"/>
                    </a:lnTo>
                    <a:lnTo>
                      <a:pt x="335" y="87"/>
                    </a:lnTo>
                    <a:lnTo>
                      <a:pt x="336" y="67"/>
                    </a:lnTo>
                    <a:lnTo>
                      <a:pt x="336" y="50"/>
                    </a:lnTo>
                    <a:lnTo>
                      <a:pt x="332" y="34"/>
                    </a:lnTo>
                    <a:lnTo>
                      <a:pt x="325" y="20"/>
                    </a:lnTo>
                    <a:lnTo>
                      <a:pt x="314" y="10"/>
                    </a:lnTo>
                    <a:lnTo>
                      <a:pt x="299" y="3"/>
                    </a:lnTo>
                    <a:lnTo>
                      <a:pt x="289" y="1"/>
                    </a:lnTo>
                    <a:lnTo>
                      <a:pt x="278" y="0"/>
                    </a:lnTo>
                    <a:lnTo>
                      <a:pt x="255" y="13"/>
                    </a:lnTo>
                    <a:lnTo>
                      <a:pt x="234" y="26"/>
                    </a:lnTo>
                    <a:lnTo>
                      <a:pt x="213" y="40"/>
                    </a:lnTo>
                    <a:lnTo>
                      <a:pt x="195" y="55"/>
                    </a:lnTo>
                    <a:lnTo>
                      <a:pt x="178" y="69"/>
                    </a:lnTo>
                    <a:lnTo>
                      <a:pt x="162" y="85"/>
                    </a:lnTo>
                    <a:lnTo>
                      <a:pt x="132" y="120"/>
                    </a:lnTo>
                    <a:lnTo>
                      <a:pt x="108" y="157"/>
                    </a:lnTo>
                    <a:lnTo>
                      <a:pt x="88" y="197"/>
                    </a:lnTo>
                    <a:lnTo>
                      <a:pt x="73" y="237"/>
                    </a:lnTo>
                    <a:lnTo>
                      <a:pt x="61" y="279"/>
                    </a:lnTo>
                    <a:lnTo>
                      <a:pt x="52" y="321"/>
                    </a:lnTo>
                    <a:lnTo>
                      <a:pt x="46" y="366"/>
                    </a:lnTo>
                    <a:lnTo>
                      <a:pt x="44" y="409"/>
                    </a:lnTo>
                    <a:lnTo>
                      <a:pt x="44" y="452"/>
                    </a:lnTo>
                    <a:lnTo>
                      <a:pt x="45" y="496"/>
                    </a:lnTo>
                    <a:lnTo>
                      <a:pt x="49" y="538"/>
                    </a:lnTo>
                    <a:lnTo>
                      <a:pt x="55" y="578"/>
                    </a:lnTo>
                    <a:lnTo>
                      <a:pt x="61" y="617"/>
                    </a:lnTo>
                    <a:lnTo>
                      <a:pt x="65" y="635"/>
                    </a:lnTo>
                    <a:lnTo>
                      <a:pt x="71" y="656"/>
                    </a:lnTo>
                    <a:lnTo>
                      <a:pt x="78" y="677"/>
                    </a:lnTo>
                    <a:lnTo>
                      <a:pt x="88" y="699"/>
                    </a:lnTo>
                    <a:lnTo>
                      <a:pt x="99" y="723"/>
                    </a:lnTo>
                    <a:lnTo>
                      <a:pt x="111" y="747"/>
                    </a:lnTo>
                    <a:lnTo>
                      <a:pt x="126" y="772"/>
                    </a:lnTo>
                    <a:lnTo>
                      <a:pt x="142" y="797"/>
                    </a:lnTo>
                    <a:lnTo>
                      <a:pt x="159" y="820"/>
                    </a:lnTo>
                    <a:lnTo>
                      <a:pt x="179" y="845"/>
                    </a:lnTo>
                    <a:lnTo>
                      <a:pt x="200" y="870"/>
                    </a:lnTo>
                    <a:lnTo>
                      <a:pt x="223" y="892"/>
                    </a:lnTo>
                    <a:lnTo>
                      <a:pt x="246" y="915"/>
                    </a:lnTo>
                    <a:lnTo>
                      <a:pt x="272" y="936"/>
                    </a:lnTo>
                    <a:lnTo>
                      <a:pt x="300" y="956"/>
                    </a:lnTo>
                    <a:lnTo>
                      <a:pt x="329" y="975"/>
                    </a:lnTo>
                    <a:lnTo>
                      <a:pt x="329" y="978"/>
                    </a:lnTo>
                    <a:lnTo>
                      <a:pt x="326" y="980"/>
                    </a:lnTo>
                    <a:lnTo>
                      <a:pt x="318" y="981"/>
                    </a:lnTo>
                    <a:lnTo>
                      <a:pt x="305" y="980"/>
                    </a:lnTo>
                    <a:lnTo>
                      <a:pt x="291" y="977"/>
                    </a:lnTo>
                    <a:lnTo>
                      <a:pt x="276" y="976"/>
                    </a:lnTo>
                    <a:lnTo>
                      <a:pt x="261" y="977"/>
                    </a:lnTo>
                    <a:lnTo>
                      <a:pt x="250" y="982"/>
                    </a:lnTo>
                    <a:lnTo>
                      <a:pt x="245" y="987"/>
                    </a:lnTo>
                    <a:lnTo>
                      <a:pt x="241" y="992"/>
                    </a:lnTo>
                    <a:lnTo>
                      <a:pt x="233" y="991"/>
                    </a:lnTo>
                    <a:lnTo>
                      <a:pt x="222" y="990"/>
                    </a:lnTo>
                    <a:lnTo>
                      <a:pt x="197" y="985"/>
                    </a:lnTo>
                    <a:lnTo>
                      <a:pt x="168" y="977"/>
                    </a:lnTo>
                    <a:lnTo>
                      <a:pt x="136" y="969"/>
                    </a:lnTo>
                    <a:lnTo>
                      <a:pt x="102" y="957"/>
                    </a:lnTo>
                    <a:lnTo>
                      <a:pt x="67" y="944"/>
                    </a:lnTo>
                    <a:lnTo>
                      <a:pt x="33" y="929"/>
                    </a:lnTo>
                    <a:lnTo>
                      <a:pt x="0" y="913"/>
                    </a:lnTo>
                    <a:lnTo>
                      <a:pt x="0" y="920"/>
                    </a:lnTo>
                    <a:lnTo>
                      <a:pt x="63" y="951"/>
                    </a:lnTo>
                    <a:lnTo>
                      <a:pt x="97" y="965"/>
                    </a:lnTo>
                    <a:lnTo>
                      <a:pt x="129" y="977"/>
                    </a:lnTo>
                    <a:lnTo>
                      <a:pt x="159" y="987"/>
                    </a:lnTo>
                    <a:lnTo>
                      <a:pt x="187" y="996"/>
                    </a:lnTo>
                    <a:lnTo>
                      <a:pt x="212" y="1002"/>
                    </a:lnTo>
                    <a:lnTo>
                      <a:pt x="232" y="1006"/>
                    </a:lnTo>
                    <a:lnTo>
                      <a:pt x="230" y="1011"/>
                    </a:lnTo>
                    <a:lnTo>
                      <a:pt x="229" y="1014"/>
                    </a:lnTo>
                    <a:lnTo>
                      <a:pt x="227" y="1019"/>
                    </a:lnTo>
                    <a:lnTo>
                      <a:pt x="219" y="1020"/>
                    </a:lnTo>
                    <a:lnTo>
                      <a:pt x="211" y="1023"/>
                    </a:lnTo>
                    <a:lnTo>
                      <a:pt x="189" y="1027"/>
                    </a:lnTo>
                    <a:lnTo>
                      <a:pt x="163" y="1030"/>
                    </a:lnTo>
                    <a:lnTo>
                      <a:pt x="133" y="1035"/>
                    </a:lnTo>
                    <a:lnTo>
                      <a:pt x="102" y="1040"/>
                    </a:lnTo>
                    <a:lnTo>
                      <a:pt x="68" y="1045"/>
                    </a:lnTo>
                    <a:lnTo>
                      <a:pt x="0" y="105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76" name="Freeform 230">
                <a:extLst>
                  <a:ext uri="{FF2B5EF4-FFF2-40B4-BE49-F238E27FC236}">
                    <a16:creationId xmlns:a16="http://schemas.microsoft.com/office/drawing/2014/main" id="{1DD02057-629F-7799-BF6B-666D75A392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840"/>
                <a:ext cx="21" cy="29"/>
              </a:xfrm>
              <a:custGeom>
                <a:avLst/>
                <a:gdLst>
                  <a:gd name="T0" fmla="*/ 0 w 63"/>
                  <a:gd name="T1" fmla="*/ 0 h 86"/>
                  <a:gd name="T2" fmla="*/ 0 w 63"/>
                  <a:gd name="T3" fmla="*/ 0 h 86"/>
                  <a:gd name="T4" fmla="*/ 0 w 63"/>
                  <a:gd name="T5" fmla="*/ 0 h 86"/>
                  <a:gd name="T6" fmla="*/ 0 w 63"/>
                  <a:gd name="T7" fmla="*/ 0 h 86"/>
                  <a:gd name="T8" fmla="*/ 0 w 63"/>
                  <a:gd name="T9" fmla="*/ 0 h 86"/>
                  <a:gd name="T10" fmla="*/ 0 w 63"/>
                  <a:gd name="T11" fmla="*/ 0 h 86"/>
                  <a:gd name="T12" fmla="*/ 0 w 63"/>
                  <a:gd name="T13" fmla="*/ 0 h 86"/>
                  <a:gd name="T14" fmla="*/ 0 w 63"/>
                  <a:gd name="T15" fmla="*/ 0 h 86"/>
                  <a:gd name="T16" fmla="*/ 0 w 63"/>
                  <a:gd name="T17" fmla="*/ 0 h 86"/>
                  <a:gd name="T18" fmla="*/ 0 w 63"/>
                  <a:gd name="T19" fmla="*/ 0 h 86"/>
                  <a:gd name="T20" fmla="*/ 0 w 63"/>
                  <a:gd name="T21" fmla="*/ 0 h 86"/>
                  <a:gd name="T22" fmla="*/ 0 w 63"/>
                  <a:gd name="T23" fmla="*/ 0 h 86"/>
                  <a:gd name="T24" fmla="*/ 0 w 63"/>
                  <a:gd name="T25" fmla="*/ 0 h 86"/>
                  <a:gd name="T26" fmla="*/ 0 w 63"/>
                  <a:gd name="T27" fmla="*/ 0 h 86"/>
                  <a:gd name="T28" fmla="*/ 0 w 63"/>
                  <a:gd name="T29" fmla="*/ 0 h 86"/>
                  <a:gd name="T30" fmla="*/ 0 w 63"/>
                  <a:gd name="T31" fmla="*/ 0 h 86"/>
                  <a:gd name="T32" fmla="*/ 0 w 63"/>
                  <a:gd name="T33" fmla="*/ 0 h 86"/>
                  <a:gd name="T34" fmla="*/ 0 w 63"/>
                  <a:gd name="T35" fmla="*/ 0 h 86"/>
                  <a:gd name="T36" fmla="*/ 0 w 63"/>
                  <a:gd name="T37" fmla="*/ 0 h 86"/>
                  <a:gd name="T38" fmla="*/ 0 w 63"/>
                  <a:gd name="T39" fmla="*/ 0 h 86"/>
                  <a:gd name="T40" fmla="*/ 0 w 63"/>
                  <a:gd name="T41" fmla="*/ 0 h 86"/>
                  <a:gd name="T42" fmla="*/ 0 w 63"/>
                  <a:gd name="T43" fmla="*/ 0 h 86"/>
                  <a:gd name="T44" fmla="*/ 0 w 63"/>
                  <a:gd name="T45" fmla="*/ 0 h 86"/>
                  <a:gd name="T46" fmla="*/ 0 w 63"/>
                  <a:gd name="T47" fmla="*/ 0 h 86"/>
                  <a:gd name="T48" fmla="*/ 0 w 63"/>
                  <a:gd name="T49" fmla="*/ 0 h 86"/>
                  <a:gd name="T50" fmla="*/ 0 w 63"/>
                  <a:gd name="T51" fmla="*/ 0 h 86"/>
                  <a:gd name="T52" fmla="*/ 0 w 63"/>
                  <a:gd name="T53" fmla="*/ 0 h 86"/>
                  <a:gd name="T54" fmla="*/ 0 w 63"/>
                  <a:gd name="T55" fmla="*/ 0 h 86"/>
                  <a:gd name="T56" fmla="*/ 0 w 63"/>
                  <a:gd name="T57" fmla="*/ 0 h 86"/>
                  <a:gd name="T58" fmla="*/ 0 w 63"/>
                  <a:gd name="T59" fmla="*/ 0 h 8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3"/>
                  <a:gd name="T91" fmla="*/ 0 h 86"/>
                  <a:gd name="T92" fmla="*/ 63 w 63"/>
                  <a:gd name="T93" fmla="*/ 86 h 8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3" h="86">
                    <a:moveTo>
                      <a:pt x="0" y="67"/>
                    </a:moveTo>
                    <a:lnTo>
                      <a:pt x="0" y="86"/>
                    </a:lnTo>
                    <a:lnTo>
                      <a:pt x="23" y="81"/>
                    </a:lnTo>
                    <a:lnTo>
                      <a:pt x="41" y="73"/>
                    </a:lnTo>
                    <a:lnTo>
                      <a:pt x="50" y="68"/>
                    </a:lnTo>
                    <a:lnTo>
                      <a:pt x="56" y="63"/>
                    </a:lnTo>
                    <a:lnTo>
                      <a:pt x="60" y="58"/>
                    </a:lnTo>
                    <a:lnTo>
                      <a:pt x="62" y="52"/>
                    </a:lnTo>
                    <a:lnTo>
                      <a:pt x="63" y="42"/>
                    </a:lnTo>
                    <a:lnTo>
                      <a:pt x="61" y="34"/>
                    </a:lnTo>
                    <a:lnTo>
                      <a:pt x="56" y="26"/>
                    </a:lnTo>
                    <a:lnTo>
                      <a:pt x="49" y="19"/>
                    </a:lnTo>
                    <a:lnTo>
                      <a:pt x="39" y="13"/>
                    </a:lnTo>
                    <a:lnTo>
                      <a:pt x="27" y="8"/>
                    </a:lnTo>
                    <a:lnTo>
                      <a:pt x="14" y="4"/>
                    </a:lnTo>
                    <a:lnTo>
                      <a:pt x="0" y="0"/>
                    </a:lnTo>
                    <a:lnTo>
                      <a:pt x="0" y="13"/>
                    </a:lnTo>
                    <a:lnTo>
                      <a:pt x="17" y="19"/>
                    </a:lnTo>
                    <a:lnTo>
                      <a:pt x="30" y="25"/>
                    </a:lnTo>
                    <a:lnTo>
                      <a:pt x="40" y="32"/>
                    </a:lnTo>
                    <a:lnTo>
                      <a:pt x="45" y="40"/>
                    </a:lnTo>
                    <a:lnTo>
                      <a:pt x="46" y="44"/>
                    </a:lnTo>
                    <a:lnTo>
                      <a:pt x="45" y="47"/>
                    </a:lnTo>
                    <a:lnTo>
                      <a:pt x="44" y="50"/>
                    </a:lnTo>
                    <a:lnTo>
                      <a:pt x="40" y="53"/>
                    </a:lnTo>
                    <a:lnTo>
                      <a:pt x="35" y="57"/>
                    </a:lnTo>
                    <a:lnTo>
                      <a:pt x="28" y="60"/>
                    </a:lnTo>
                    <a:lnTo>
                      <a:pt x="19" y="63"/>
                    </a:lnTo>
                    <a:lnTo>
                      <a:pt x="8" y="66"/>
                    </a:lnTo>
                    <a:lnTo>
                      <a:pt x="0" y="6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77" name="Freeform 231">
                <a:extLst>
                  <a:ext uri="{FF2B5EF4-FFF2-40B4-BE49-F238E27FC236}">
                    <a16:creationId xmlns:a16="http://schemas.microsoft.com/office/drawing/2014/main" id="{C592E0DE-AE88-D82C-22F5-0B328AD296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852"/>
                <a:ext cx="1" cy="4"/>
              </a:xfrm>
              <a:custGeom>
                <a:avLst/>
                <a:gdLst>
                  <a:gd name="T0" fmla="*/ 0 w 2"/>
                  <a:gd name="T1" fmla="*/ 0 h 11"/>
                  <a:gd name="T2" fmla="*/ 0 w 2"/>
                  <a:gd name="T3" fmla="*/ 0 h 11"/>
                  <a:gd name="T4" fmla="*/ 1 w 2"/>
                  <a:gd name="T5" fmla="*/ 0 h 11"/>
                  <a:gd name="T6" fmla="*/ 1 w 2"/>
                  <a:gd name="T7" fmla="*/ 0 h 11"/>
                  <a:gd name="T8" fmla="*/ 1 w 2"/>
                  <a:gd name="T9" fmla="*/ 0 h 11"/>
                  <a:gd name="T10" fmla="*/ 0 w 2"/>
                  <a:gd name="T11" fmla="*/ 0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"/>
                  <a:gd name="T19" fmla="*/ 0 h 11"/>
                  <a:gd name="T20" fmla="*/ 2 w 2"/>
                  <a:gd name="T21" fmla="*/ 11 h 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" h="11">
                    <a:moveTo>
                      <a:pt x="0" y="0"/>
                    </a:moveTo>
                    <a:lnTo>
                      <a:pt x="0" y="11"/>
                    </a:lnTo>
                    <a:lnTo>
                      <a:pt x="2" y="9"/>
                    </a:lnTo>
                    <a:lnTo>
                      <a:pt x="2" y="6"/>
                    </a:lnTo>
                    <a:lnTo>
                      <a:pt x="2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78" name="Freeform 232">
                <a:extLst>
                  <a:ext uri="{FF2B5EF4-FFF2-40B4-BE49-F238E27FC236}">
                    <a16:creationId xmlns:a16="http://schemas.microsoft.com/office/drawing/2014/main" id="{8743A18C-F1DE-84A9-BAC6-A1EA6BFFE9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780"/>
                <a:ext cx="36" cy="44"/>
              </a:xfrm>
              <a:custGeom>
                <a:avLst/>
                <a:gdLst>
                  <a:gd name="T0" fmla="*/ 0 w 109"/>
                  <a:gd name="T1" fmla="*/ 0 h 131"/>
                  <a:gd name="T2" fmla="*/ 0 w 109"/>
                  <a:gd name="T3" fmla="*/ 0 h 131"/>
                  <a:gd name="T4" fmla="*/ 0 w 109"/>
                  <a:gd name="T5" fmla="*/ 0 h 131"/>
                  <a:gd name="T6" fmla="*/ 0 w 109"/>
                  <a:gd name="T7" fmla="*/ 0 h 131"/>
                  <a:gd name="T8" fmla="*/ 0 w 109"/>
                  <a:gd name="T9" fmla="*/ 0 h 131"/>
                  <a:gd name="T10" fmla="*/ 0 w 109"/>
                  <a:gd name="T11" fmla="*/ 0 h 131"/>
                  <a:gd name="T12" fmla="*/ 0 w 109"/>
                  <a:gd name="T13" fmla="*/ 0 h 131"/>
                  <a:gd name="T14" fmla="*/ 0 w 109"/>
                  <a:gd name="T15" fmla="*/ 0 h 131"/>
                  <a:gd name="T16" fmla="*/ 0 w 109"/>
                  <a:gd name="T17" fmla="*/ 0 h 131"/>
                  <a:gd name="T18" fmla="*/ 0 w 109"/>
                  <a:gd name="T19" fmla="*/ 0 h 131"/>
                  <a:gd name="T20" fmla="*/ 0 w 109"/>
                  <a:gd name="T21" fmla="*/ 0 h 131"/>
                  <a:gd name="T22" fmla="*/ 0 w 109"/>
                  <a:gd name="T23" fmla="*/ 0 h 131"/>
                  <a:gd name="T24" fmla="*/ 0 w 109"/>
                  <a:gd name="T25" fmla="*/ 0 h 131"/>
                  <a:gd name="T26" fmla="*/ 0 w 109"/>
                  <a:gd name="T27" fmla="*/ 0 h 131"/>
                  <a:gd name="T28" fmla="*/ 0 w 109"/>
                  <a:gd name="T29" fmla="*/ 0 h 131"/>
                  <a:gd name="T30" fmla="*/ 0 w 109"/>
                  <a:gd name="T31" fmla="*/ 0 h 131"/>
                  <a:gd name="T32" fmla="*/ 0 w 109"/>
                  <a:gd name="T33" fmla="*/ 0 h 131"/>
                  <a:gd name="T34" fmla="*/ 0 w 109"/>
                  <a:gd name="T35" fmla="*/ 0 h 131"/>
                  <a:gd name="T36" fmla="*/ 0 w 109"/>
                  <a:gd name="T37" fmla="*/ 0 h 131"/>
                  <a:gd name="T38" fmla="*/ 0 w 109"/>
                  <a:gd name="T39" fmla="*/ 0 h 131"/>
                  <a:gd name="T40" fmla="*/ 0 w 109"/>
                  <a:gd name="T41" fmla="*/ 0 h 131"/>
                  <a:gd name="T42" fmla="*/ 0 w 109"/>
                  <a:gd name="T43" fmla="*/ 0 h 131"/>
                  <a:gd name="T44" fmla="*/ 0 w 109"/>
                  <a:gd name="T45" fmla="*/ 0 h 131"/>
                  <a:gd name="T46" fmla="*/ 0 w 109"/>
                  <a:gd name="T47" fmla="*/ 0 h 131"/>
                  <a:gd name="T48" fmla="*/ 0 w 109"/>
                  <a:gd name="T49" fmla="*/ 0 h 131"/>
                  <a:gd name="T50" fmla="*/ 0 w 109"/>
                  <a:gd name="T51" fmla="*/ 0 h 131"/>
                  <a:gd name="T52" fmla="*/ 0 w 109"/>
                  <a:gd name="T53" fmla="*/ 0 h 131"/>
                  <a:gd name="T54" fmla="*/ 0 w 109"/>
                  <a:gd name="T55" fmla="*/ 0 h 131"/>
                  <a:gd name="T56" fmla="*/ 0 w 109"/>
                  <a:gd name="T57" fmla="*/ 0 h 131"/>
                  <a:gd name="T58" fmla="*/ 0 w 109"/>
                  <a:gd name="T59" fmla="*/ 0 h 131"/>
                  <a:gd name="T60" fmla="*/ 0 w 109"/>
                  <a:gd name="T61" fmla="*/ 0 h 131"/>
                  <a:gd name="T62" fmla="*/ 0 w 109"/>
                  <a:gd name="T63" fmla="*/ 0 h 131"/>
                  <a:gd name="T64" fmla="*/ 0 w 109"/>
                  <a:gd name="T65" fmla="*/ 0 h 131"/>
                  <a:gd name="T66" fmla="*/ 0 w 109"/>
                  <a:gd name="T67" fmla="*/ 0 h 131"/>
                  <a:gd name="T68" fmla="*/ 0 w 109"/>
                  <a:gd name="T69" fmla="*/ 0 h 131"/>
                  <a:gd name="T70" fmla="*/ 0 w 109"/>
                  <a:gd name="T71" fmla="*/ 0 h 131"/>
                  <a:gd name="T72" fmla="*/ 0 w 109"/>
                  <a:gd name="T73" fmla="*/ 0 h 131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109"/>
                  <a:gd name="T112" fmla="*/ 0 h 131"/>
                  <a:gd name="T113" fmla="*/ 109 w 109"/>
                  <a:gd name="T114" fmla="*/ 131 h 131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109" h="131">
                    <a:moveTo>
                      <a:pt x="0" y="111"/>
                    </a:moveTo>
                    <a:lnTo>
                      <a:pt x="0" y="117"/>
                    </a:lnTo>
                    <a:lnTo>
                      <a:pt x="19" y="123"/>
                    </a:lnTo>
                    <a:lnTo>
                      <a:pt x="39" y="128"/>
                    </a:lnTo>
                    <a:lnTo>
                      <a:pt x="57" y="131"/>
                    </a:lnTo>
                    <a:lnTo>
                      <a:pt x="75" y="131"/>
                    </a:lnTo>
                    <a:lnTo>
                      <a:pt x="88" y="129"/>
                    </a:lnTo>
                    <a:lnTo>
                      <a:pt x="99" y="124"/>
                    </a:lnTo>
                    <a:lnTo>
                      <a:pt x="106" y="116"/>
                    </a:lnTo>
                    <a:lnTo>
                      <a:pt x="108" y="111"/>
                    </a:lnTo>
                    <a:lnTo>
                      <a:pt x="109" y="105"/>
                    </a:lnTo>
                    <a:lnTo>
                      <a:pt x="106" y="86"/>
                    </a:lnTo>
                    <a:lnTo>
                      <a:pt x="99" y="69"/>
                    </a:lnTo>
                    <a:lnTo>
                      <a:pt x="88" y="53"/>
                    </a:lnTo>
                    <a:lnTo>
                      <a:pt x="75" y="39"/>
                    </a:lnTo>
                    <a:lnTo>
                      <a:pt x="57" y="27"/>
                    </a:lnTo>
                    <a:lnTo>
                      <a:pt x="39" y="16"/>
                    </a:lnTo>
                    <a:lnTo>
                      <a:pt x="19" y="7"/>
                    </a:lnTo>
                    <a:lnTo>
                      <a:pt x="0" y="0"/>
                    </a:lnTo>
                    <a:lnTo>
                      <a:pt x="0" y="15"/>
                    </a:lnTo>
                    <a:lnTo>
                      <a:pt x="21" y="22"/>
                    </a:lnTo>
                    <a:lnTo>
                      <a:pt x="41" y="32"/>
                    </a:lnTo>
                    <a:lnTo>
                      <a:pt x="60" y="44"/>
                    </a:lnTo>
                    <a:lnTo>
                      <a:pt x="76" y="57"/>
                    </a:lnTo>
                    <a:lnTo>
                      <a:pt x="88" y="70"/>
                    </a:lnTo>
                    <a:lnTo>
                      <a:pt x="92" y="76"/>
                    </a:lnTo>
                    <a:lnTo>
                      <a:pt x="94" y="84"/>
                    </a:lnTo>
                    <a:lnTo>
                      <a:pt x="97" y="91"/>
                    </a:lnTo>
                    <a:lnTo>
                      <a:pt x="97" y="97"/>
                    </a:lnTo>
                    <a:lnTo>
                      <a:pt x="94" y="103"/>
                    </a:lnTo>
                    <a:lnTo>
                      <a:pt x="90" y="111"/>
                    </a:lnTo>
                    <a:lnTo>
                      <a:pt x="81" y="115"/>
                    </a:lnTo>
                    <a:lnTo>
                      <a:pt x="70" y="118"/>
                    </a:lnTo>
                    <a:lnTo>
                      <a:pt x="59" y="120"/>
                    </a:lnTo>
                    <a:lnTo>
                      <a:pt x="48" y="120"/>
                    </a:lnTo>
                    <a:lnTo>
                      <a:pt x="23" y="117"/>
                    </a:lnTo>
                    <a:lnTo>
                      <a:pt x="0" y="11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79" name="Freeform 233">
                <a:extLst>
                  <a:ext uri="{FF2B5EF4-FFF2-40B4-BE49-F238E27FC236}">
                    <a16:creationId xmlns:a16="http://schemas.microsoft.com/office/drawing/2014/main" id="{3B1FBA64-88D6-486D-9FB1-A6E42F8315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791"/>
                <a:ext cx="16" cy="19"/>
              </a:xfrm>
              <a:custGeom>
                <a:avLst/>
                <a:gdLst>
                  <a:gd name="T0" fmla="*/ 0 w 48"/>
                  <a:gd name="T1" fmla="*/ 0 h 56"/>
                  <a:gd name="T2" fmla="*/ 0 w 48"/>
                  <a:gd name="T3" fmla="*/ 0 h 56"/>
                  <a:gd name="T4" fmla="*/ 0 w 48"/>
                  <a:gd name="T5" fmla="*/ 0 h 56"/>
                  <a:gd name="T6" fmla="*/ 0 w 48"/>
                  <a:gd name="T7" fmla="*/ 0 h 56"/>
                  <a:gd name="T8" fmla="*/ 0 w 48"/>
                  <a:gd name="T9" fmla="*/ 0 h 56"/>
                  <a:gd name="T10" fmla="*/ 0 w 48"/>
                  <a:gd name="T11" fmla="*/ 0 h 56"/>
                  <a:gd name="T12" fmla="*/ 0 w 48"/>
                  <a:gd name="T13" fmla="*/ 0 h 56"/>
                  <a:gd name="T14" fmla="*/ 0 w 48"/>
                  <a:gd name="T15" fmla="*/ 0 h 56"/>
                  <a:gd name="T16" fmla="*/ 0 w 48"/>
                  <a:gd name="T17" fmla="*/ 0 h 56"/>
                  <a:gd name="T18" fmla="*/ 0 w 48"/>
                  <a:gd name="T19" fmla="*/ 0 h 56"/>
                  <a:gd name="T20" fmla="*/ 0 w 48"/>
                  <a:gd name="T21" fmla="*/ 0 h 56"/>
                  <a:gd name="T22" fmla="*/ 0 w 48"/>
                  <a:gd name="T23" fmla="*/ 0 h 56"/>
                  <a:gd name="T24" fmla="*/ 0 w 48"/>
                  <a:gd name="T25" fmla="*/ 0 h 56"/>
                  <a:gd name="T26" fmla="*/ 0 w 48"/>
                  <a:gd name="T27" fmla="*/ 0 h 56"/>
                  <a:gd name="T28" fmla="*/ 0 w 48"/>
                  <a:gd name="T29" fmla="*/ 0 h 56"/>
                  <a:gd name="T30" fmla="*/ 0 w 48"/>
                  <a:gd name="T31" fmla="*/ 0 h 56"/>
                  <a:gd name="T32" fmla="*/ 0 w 48"/>
                  <a:gd name="T33" fmla="*/ 0 h 56"/>
                  <a:gd name="T34" fmla="*/ 0 w 48"/>
                  <a:gd name="T35" fmla="*/ 0 h 56"/>
                  <a:gd name="T36" fmla="*/ 0 w 48"/>
                  <a:gd name="T37" fmla="*/ 0 h 56"/>
                  <a:gd name="T38" fmla="*/ 0 w 48"/>
                  <a:gd name="T39" fmla="*/ 0 h 56"/>
                  <a:gd name="T40" fmla="*/ 0 w 48"/>
                  <a:gd name="T41" fmla="*/ 0 h 56"/>
                  <a:gd name="T42" fmla="*/ 0 w 48"/>
                  <a:gd name="T43" fmla="*/ 0 h 56"/>
                  <a:gd name="T44" fmla="*/ 0 w 48"/>
                  <a:gd name="T45" fmla="*/ 0 h 56"/>
                  <a:gd name="T46" fmla="*/ 0 w 48"/>
                  <a:gd name="T47" fmla="*/ 0 h 56"/>
                  <a:gd name="T48" fmla="*/ 0 w 48"/>
                  <a:gd name="T49" fmla="*/ 0 h 56"/>
                  <a:gd name="T50" fmla="*/ 0 w 48"/>
                  <a:gd name="T51" fmla="*/ 0 h 5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48"/>
                  <a:gd name="T79" fmla="*/ 0 h 56"/>
                  <a:gd name="T80" fmla="*/ 48 w 48"/>
                  <a:gd name="T81" fmla="*/ 56 h 5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48" h="56">
                    <a:moveTo>
                      <a:pt x="0" y="28"/>
                    </a:moveTo>
                    <a:lnTo>
                      <a:pt x="0" y="53"/>
                    </a:lnTo>
                    <a:lnTo>
                      <a:pt x="13" y="56"/>
                    </a:lnTo>
                    <a:lnTo>
                      <a:pt x="25" y="56"/>
                    </a:lnTo>
                    <a:lnTo>
                      <a:pt x="35" y="54"/>
                    </a:lnTo>
                    <a:lnTo>
                      <a:pt x="43" y="49"/>
                    </a:lnTo>
                    <a:lnTo>
                      <a:pt x="48" y="45"/>
                    </a:lnTo>
                    <a:lnTo>
                      <a:pt x="48" y="40"/>
                    </a:lnTo>
                    <a:lnTo>
                      <a:pt x="46" y="36"/>
                    </a:lnTo>
                    <a:lnTo>
                      <a:pt x="45" y="31"/>
                    </a:lnTo>
                    <a:lnTo>
                      <a:pt x="41" y="25"/>
                    </a:lnTo>
                    <a:lnTo>
                      <a:pt x="35" y="19"/>
                    </a:lnTo>
                    <a:lnTo>
                      <a:pt x="29" y="11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8" y="16"/>
                    </a:lnTo>
                    <a:lnTo>
                      <a:pt x="16" y="20"/>
                    </a:lnTo>
                    <a:lnTo>
                      <a:pt x="21" y="24"/>
                    </a:lnTo>
                    <a:lnTo>
                      <a:pt x="23" y="27"/>
                    </a:lnTo>
                    <a:lnTo>
                      <a:pt x="25" y="33"/>
                    </a:lnTo>
                    <a:lnTo>
                      <a:pt x="27" y="38"/>
                    </a:lnTo>
                    <a:lnTo>
                      <a:pt x="25" y="43"/>
                    </a:lnTo>
                    <a:lnTo>
                      <a:pt x="19" y="45"/>
                    </a:lnTo>
                    <a:lnTo>
                      <a:pt x="12" y="45"/>
                    </a:lnTo>
                    <a:lnTo>
                      <a:pt x="7" y="36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80" name="Freeform 234">
                <a:extLst>
                  <a:ext uri="{FF2B5EF4-FFF2-40B4-BE49-F238E27FC236}">
                    <a16:creationId xmlns:a16="http://schemas.microsoft.com/office/drawing/2014/main" id="{B50BA96A-65A9-E215-C312-4537AE4740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05" y="2778"/>
                <a:ext cx="37" cy="52"/>
              </a:xfrm>
              <a:custGeom>
                <a:avLst/>
                <a:gdLst>
                  <a:gd name="T0" fmla="*/ 0 w 110"/>
                  <a:gd name="T1" fmla="*/ 0 h 156"/>
                  <a:gd name="T2" fmla="*/ 0 w 110"/>
                  <a:gd name="T3" fmla="*/ 0 h 156"/>
                  <a:gd name="T4" fmla="*/ 0 w 110"/>
                  <a:gd name="T5" fmla="*/ 0 h 156"/>
                  <a:gd name="T6" fmla="*/ 0 w 110"/>
                  <a:gd name="T7" fmla="*/ 0 h 156"/>
                  <a:gd name="T8" fmla="*/ 0 w 110"/>
                  <a:gd name="T9" fmla="*/ 0 h 156"/>
                  <a:gd name="T10" fmla="*/ 0 w 110"/>
                  <a:gd name="T11" fmla="*/ 0 h 156"/>
                  <a:gd name="T12" fmla="*/ 0 w 110"/>
                  <a:gd name="T13" fmla="*/ 0 h 156"/>
                  <a:gd name="T14" fmla="*/ 0 w 110"/>
                  <a:gd name="T15" fmla="*/ 0 h 156"/>
                  <a:gd name="T16" fmla="*/ 0 w 110"/>
                  <a:gd name="T17" fmla="*/ 0 h 156"/>
                  <a:gd name="T18" fmla="*/ 0 w 110"/>
                  <a:gd name="T19" fmla="*/ 0 h 156"/>
                  <a:gd name="T20" fmla="*/ 0 w 110"/>
                  <a:gd name="T21" fmla="*/ 0 h 156"/>
                  <a:gd name="T22" fmla="*/ 0 w 110"/>
                  <a:gd name="T23" fmla="*/ 0 h 156"/>
                  <a:gd name="T24" fmla="*/ 0 w 110"/>
                  <a:gd name="T25" fmla="*/ 0 h 156"/>
                  <a:gd name="T26" fmla="*/ 0 w 110"/>
                  <a:gd name="T27" fmla="*/ 0 h 156"/>
                  <a:gd name="T28" fmla="*/ 0 w 110"/>
                  <a:gd name="T29" fmla="*/ 0 h 156"/>
                  <a:gd name="T30" fmla="*/ 0 w 110"/>
                  <a:gd name="T31" fmla="*/ 0 h 156"/>
                  <a:gd name="T32" fmla="*/ 0 w 110"/>
                  <a:gd name="T33" fmla="*/ 0 h 156"/>
                  <a:gd name="T34" fmla="*/ 0 w 110"/>
                  <a:gd name="T35" fmla="*/ 0 h 156"/>
                  <a:gd name="T36" fmla="*/ 0 w 110"/>
                  <a:gd name="T37" fmla="*/ 0 h 156"/>
                  <a:gd name="T38" fmla="*/ 0 w 110"/>
                  <a:gd name="T39" fmla="*/ 0 h 156"/>
                  <a:gd name="T40" fmla="*/ 0 w 110"/>
                  <a:gd name="T41" fmla="*/ 0 h 156"/>
                  <a:gd name="T42" fmla="*/ 0 w 110"/>
                  <a:gd name="T43" fmla="*/ 0 h 156"/>
                  <a:gd name="T44" fmla="*/ 0 w 110"/>
                  <a:gd name="T45" fmla="*/ 0 h 156"/>
                  <a:gd name="T46" fmla="*/ 0 w 110"/>
                  <a:gd name="T47" fmla="*/ 0 h 156"/>
                  <a:gd name="T48" fmla="*/ 0 w 110"/>
                  <a:gd name="T49" fmla="*/ 0 h 156"/>
                  <a:gd name="T50" fmla="*/ 0 w 110"/>
                  <a:gd name="T51" fmla="*/ 0 h 156"/>
                  <a:gd name="T52" fmla="*/ 0 w 110"/>
                  <a:gd name="T53" fmla="*/ 0 h 156"/>
                  <a:gd name="T54" fmla="*/ 0 w 110"/>
                  <a:gd name="T55" fmla="*/ 0 h 156"/>
                  <a:gd name="T56" fmla="*/ 0 w 110"/>
                  <a:gd name="T57" fmla="*/ 0 h 156"/>
                  <a:gd name="T58" fmla="*/ 0 w 110"/>
                  <a:gd name="T59" fmla="*/ 0 h 156"/>
                  <a:gd name="T60" fmla="*/ 0 w 110"/>
                  <a:gd name="T61" fmla="*/ 0 h 156"/>
                  <a:gd name="T62" fmla="*/ 0 w 110"/>
                  <a:gd name="T63" fmla="*/ 0 h 156"/>
                  <a:gd name="T64" fmla="*/ 0 w 110"/>
                  <a:gd name="T65" fmla="*/ 0 h 156"/>
                  <a:gd name="T66" fmla="*/ 0 w 110"/>
                  <a:gd name="T67" fmla="*/ 0 h 15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10"/>
                  <a:gd name="T103" fmla="*/ 0 h 156"/>
                  <a:gd name="T104" fmla="*/ 110 w 110"/>
                  <a:gd name="T105" fmla="*/ 156 h 15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10" h="156">
                    <a:moveTo>
                      <a:pt x="110" y="21"/>
                    </a:moveTo>
                    <a:lnTo>
                      <a:pt x="110" y="6"/>
                    </a:lnTo>
                    <a:lnTo>
                      <a:pt x="88" y="1"/>
                    </a:lnTo>
                    <a:lnTo>
                      <a:pt x="65" y="0"/>
                    </a:lnTo>
                    <a:lnTo>
                      <a:pt x="46" y="1"/>
                    </a:lnTo>
                    <a:lnTo>
                      <a:pt x="29" y="6"/>
                    </a:lnTo>
                    <a:lnTo>
                      <a:pt x="15" y="14"/>
                    </a:lnTo>
                    <a:lnTo>
                      <a:pt x="5" y="27"/>
                    </a:lnTo>
                    <a:lnTo>
                      <a:pt x="2" y="34"/>
                    </a:lnTo>
                    <a:lnTo>
                      <a:pt x="0" y="44"/>
                    </a:lnTo>
                    <a:lnTo>
                      <a:pt x="0" y="54"/>
                    </a:lnTo>
                    <a:lnTo>
                      <a:pt x="2" y="65"/>
                    </a:lnTo>
                    <a:lnTo>
                      <a:pt x="5" y="75"/>
                    </a:lnTo>
                    <a:lnTo>
                      <a:pt x="13" y="86"/>
                    </a:lnTo>
                    <a:lnTo>
                      <a:pt x="23" y="97"/>
                    </a:lnTo>
                    <a:lnTo>
                      <a:pt x="36" y="108"/>
                    </a:lnTo>
                    <a:lnTo>
                      <a:pt x="52" y="121"/>
                    </a:lnTo>
                    <a:lnTo>
                      <a:pt x="69" y="133"/>
                    </a:lnTo>
                    <a:lnTo>
                      <a:pt x="89" y="144"/>
                    </a:lnTo>
                    <a:lnTo>
                      <a:pt x="110" y="156"/>
                    </a:lnTo>
                    <a:lnTo>
                      <a:pt x="110" y="149"/>
                    </a:lnTo>
                    <a:lnTo>
                      <a:pt x="83" y="133"/>
                    </a:lnTo>
                    <a:lnTo>
                      <a:pt x="59" y="116"/>
                    </a:lnTo>
                    <a:lnTo>
                      <a:pt x="40" y="97"/>
                    </a:lnTo>
                    <a:lnTo>
                      <a:pt x="31" y="87"/>
                    </a:lnTo>
                    <a:lnTo>
                      <a:pt x="24" y="77"/>
                    </a:lnTo>
                    <a:lnTo>
                      <a:pt x="26" y="81"/>
                    </a:lnTo>
                    <a:lnTo>
                      <a:pt x="32" y="86"/>
                    </a:lnTo>
                    <a:lnTo>
                      <a:pt x="40" y="92"/>
                    </a:lnTo>
                    <a:lnTo>
                      <a:pt x="51" y="98"/>
                    </a:lnTo>
                    <a:lnTo>
                      <a:pt x="64" y="106"/>
                    </a:lnTo>
                    <a:lnTo>
                      <a:pt x="78" y="112"/>
                    </a:lnTo>
                    <a:lnTo>
                      <a:pt x="110" y="123"/>
                    </a:lnTo>
                    <a:lnTo>
                      <a:pt x="110" y="117"/>
                    </a:lnTo>
                    <a:lnTo>
                      <a:pt x="85" y="108"/>
                    </a:lnTo>
                    <a:lnTo>
                      <a:pt x="63" y="98"/>
                    </a:lnTo>
                    <a:lnTo>
                      <a:pt x="45" y="87"/>
                    </a:lnTo>
                    <a:lnTo>
                      <a:pt x="36" y="82"/>
                    </a:lnTo>
                    <a:lnTo>
                      <a:pt x="30" y="77"/>
                    </a:lnTo>
                    <a:lnTo>
                      <a:pt x="27" y="67"/>
                    </a:lnTo>
                    <a:lnTo>
                      <a:pt x="26" y="60"/>
                    </a:lnTo>
                    <a:lnTo>
                      <a:pt x="26" y="53"/>
                    </a:lnTo>
                    <a:lnTo>
                      <a:pt x="29" y="48"/>
                    </a:lnTo>
                    <a:lnTo>
                      <a:pt x="36" y="40"/>
                    </a:lnTo>
                    <a:lnTo>
                      <a:pt x="48" y="38"/>
                    </a:lnTo>
                    <a:lnTo>
                      <a:pt x="63" y="38"/>
                    </a:lnTo>
                    <a:lnTo>
                      <a:pt x="79" y="40"/>
                    </a:lnTo>
                    <a:lnTo>
                      <a:pt x="95" y="45"/>
                    </a:lnTo>
                    <a:lnTo>
                      <a:pt x="110" y="51"/>
                    </a:lnTo>
                    <a:lnTo>
                      <a:pt x="110" y="39"/>
                    </a:lnTo>
                    <a:lnTo>
                      <a:pt x="96" y="35"/>
                    </a:lnTo>
                    <a:lnTo>
                      <a:pt x="84" y="33"/>
                    </a:lnTo>
                    <a:lnTo>
                      <a:pt x="63" y="29"/>
                    </a:lnTo>
                    <a:lnTo>
                      <a:pt x="47" y="30"/>
                    </a:lnTo>
                    <a:lnTo>
                      <a:pt x="34" y="34"/>
                    </a:lnTo>
                    <a:lnTo>
                      <a:pt x="25" y="40"/>
                    </a:lnTo>
                    <a:lnTo>
                      <a:pt x="19" y="49"/>
                    </a:lnTo>
                    <a:lnTo>
                      <a:pt x="16" y="59"/>
                    </a:lnTo>
                    <a:lnTo>
                      <a:pt x="15" y="71"/>
                    </a:lnTo>
                    <a:lnTo>
                      <a:pt x="13" y="60"/>
                    </a:lnTo>
                    <a:lnTo>
                      <a:pt x="11" y="50"/>
                    </a:lnTo>
                    <a:lnTo>
                      <a:pt x="13" y="42"/>
                    </a:lnTo>
                    <a:lnTo>
                      <a:pt x="14" y="34"/>
                    </a:lnTo>
                    <a:lnTo>
                      <a:pt x="23" y="22"/>
                    </a:lnTo>
                    <a:lnTo>
                      <a:pt x="35" y="14"/>
                    </a:lnTo>
                    <a:lnTo>
                      <a:pt x="51" y="12"/>
                    </a:lnTo>
                    <a:lnTo>
                      <a:pt x="69" y="12"/>
                    </a:lnTo>
                    <a:lnTo>
                      <a:pt x="89" y="14"/>
                    </a:lnTo>
                    <a:lnTo>
                      <a:pt x="110" y="2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81" name="Freeform 235">
                <a:extLst>
                  <a:ext uri="{FF2B5EF4-FFF2-40B4-BE49-F238E27FC236}">
                    <a16:creationId xmlns:a16="http://schemas.microsoft.com/office/drawing/2014/main" id="{9F62BC19-ECF4-FBDA-2987-6FD8BA2DA7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27" y="2797"/>
                <a:ext cx="15" cy="12"/>
              </a:xfrm>
              <a:custGeom>
                <a:avLst/>
                <a:gdLst>
                  <a:gd name="T0" fmla="*/ 0 w 45"/>
                  <a:gd name="T1" fmla="*/ 0 h 34"/>
                  <a:gd name="T2" fmla="*/ 0 w 45"/>
                  <a:gd name="T3" fmla="*/ 0 h 34"/>
                  <a:gd name="T4" fmla="*/ 0 w 45"/>
                  <a:gd name="T5" fmla="*/ 0 h 34"/>
                  <a:gd name="T6" fmla="*/ 0 w 45"/>
                  <a:gd name="T7" fmla="*/ 0 h 34"/>
                  <a:gd name="T8" fmla="*/ 0 w 45"/>
                  <a:gd name="T9" fmla="*/ 0 h 34"/>
                  <a:gd name="T10" fmla="*/ 0 w 45"/>
                  <a:gd name="T11" fmla="*/ 0 h 34"/>
                  <a:gd name="T12" fmla="*/ 0 w 45"/>
                  <a:gd name="T13" fmla="*/ 0 h 34"/>
                  <a:gd name="T14" fmla="*/ 0 w 45"/>
                  <a:gd name="T15" fmla="*/ 0 h 34"/>
                  <a:gd name="T16" fmla="*/ 0 w 45"/>
                  <a:gd name="T17" fmla="*/ 0 h 34"/>
                  <a:gd name="T18" fmla="*/ 0 w 45"/>
                  <a:gd name="T19" fmla="*/ 0 h 34"/>
                  <a:gd name="T20" fmla="*/ 0 w 45"/>
                  <a:gd name="T21" fmla="*/ 0 h 34"/>
                  <a:gd name="T22" fmla="*/ 0 w 45"/>
                  <a:gd name="T23" fmla="*/ 0 h 3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45"/>
                  <a:gd name="T37" fmla="*/ 0 h 34"/>
                  <a:gd name="T38" fmla="*/ 45 w 45"/>
                  <a:gd name="T39" fmla="*/ 34 h 34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45" h="34">
                    <a:moveTo>
                      <a:pt x="45" y="34"/>
                    </a:moveTo>
                    <a:lnTo>
                      <a:pt x="45" y="9"/>
                    </a:lnTo>
                    <a:lnTo>
                      <a:pt x="35" y="3"/>
                    </a:lnTo>
                    <a:lnTo>
                      <a:pt x="23" y="0"/>
                    </a:lnTo>
                    <a:lnTo>
                      <a:pt x="12" y="0"/>
                    </a:lnTo>
                    <a:lnTo>
                      <a:pt x="0" y="1"/>
                    </a:lnTo>
                    <a:lnTo>
                      <a:pt x="0" y="7"/>
                    </a:lnTo>
                    <a:lnTo>
                      <a:pt x="3" y="12"/>
                    </a:lnTo>
                    <a:lnTo>
                      <a:pt x="7" y="18"/>
                    </a:lnTo>
                    <a:lnTo>
                      <a:pt x="13" y="22"/>
                    </a:lnTo>
                    <a:lnTo>
                      <a:pt x="27" y="29"/>
                    </a:lnTo>
                    <a:lnTo>
                      <a:pt x="45" y="3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82" name="Freeform 236">
                <a:extLst>
                  <a:ext uri="{FF2B5EF4-FFF2-40B4-BE49-F238E27FC236}">
                    <a16:creationId xmlns:a16="http://schemas.microsoft.com/office/drawing/2014/main" id="{21A7C078-D5EC-C914-FB16-30490FCA95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6" y="2839"/>
                <a:ext cx="56" cy="40"/>
              </a:xfrm>
              <a:custGeom>
                <a:avLst/>
                <a:gdLst>
                  <a:gd name="T0" fmla="*/ 0 w 168"/>
                  <a:gd name="T1" fmla="*/ 0 h 119"/>
                  <a:gd name="T2" fmla="*/ 0 w 168"/>
                  <a:gd name="T3" fmla="*/ 0 h 119"/>
                  <a:gd name="T4" fmla="*/ 0 w 168"/>
                  <a:gd name="T5" fmla="*/ 0 h 119"/>
                  <a:gd name="T6" fmla="*/ 0 w 168"/>
                  <a:gd name="T7" fmla="*/ 0 h 119"/>
                  <a:gd name="T8" fmla="*/ 0 w 168"/>
                  <a:gd name="T9" fmla="*/ 0 h 119"/>
                  <a:gd name="T10" fmla="*/ 0 w 168"/>
                  <a:gd name="T11" fmla="*/ 0 h 119"/>
                  <a:gd name="T12" fmla="*/ 0 w 168"/>
                  <a:gd name="T13" fmla="*/ 0 h 119"/>
                  <a:gd name="T14" fmla="*/ 0 w 168"/>
                  <a:gd name="T15" fmla="*/ 0 h 119"/>
                  <a:gd name="T16" fmla="*/ 0 w 168"/>
                  <a:gd name="T17" fmla="*/ 0 h 119"/>
                  <a:gd name="T18" fmla="*/ 0 w 168"/>
                  <a:gd name="T19" fmla="*/ 0 h 119"/>
                  <a:gd name="T20" fmla="*/ 0 w 168"/>
                  <a:gd name="T21" fmla="*/ 0 h 119"/>
                  <a:gd name="T22" fmla="*/ 0 w 168"/>
                  <a:gd name="T23" fmla="*/ 0 h 119"/>
                  <a:gd name="T24" fmla="*/ 0 w 168"/>
                  <a:gd name="T25" fmla="*/ 0 h 119"/>
                  <a:gd name="T26" fmla="*/ 0 w 168"/>
                  <a:gd name="T27" fmla="*/ 0 h 119"/>
                  <a:gd name="T28" fmla="*/ 0 w 168"/>
                  <a:gd name="T29" fmla="*/ 0 h 119"/>
                  <a:gd name="T30" fmla="*/ 0 w 168"/>
                  <a:gd name="T31" fmla="*/ 0 h 119"/>
                  <a:gd name="T32" fmla="*/ 0 w 168"/>
                  <a:gd name="T33" fmla="*/ 0 h 119"/>
                  <a:gd name="T34" fmla="*/ 0 w 168"/>
                  <a:gd name="T35" fmla="*/ 0 h 119"/>
                  <a:gd name="T36" fmla="*/ 0 w 168"/>
                  <a:gd name="T37" fmla="*/ 0 h 119"/>
                  <a:gd name="T38" fmla="*/ 0 w 168"/>
                  <a:gd name="T39" fmla="*/ 0 h 119"/>
                  <a:gd name="T40" fmla="*/ 0 w 168"/>
                  <a:gd name="T41" fmla="*/ 0 h 119"/>
                  <a:gd name="T42" fmla="*/ 0 w 168"/>
                  <a:gd name="T43" fmla="*/ 0 h 119"/>
                  <a:gd name="T44" fmla="*/ 0 w 168"/>
                  <a:gd name="T45" fmla="*/ 0 h 119"/>
                  <a:gd name="T46" fmla="*/ 0 w 168"/>
                  <a:gd name="T47" fmla="*/ 0 h 119"/>
                  <a:gd name="T48" fmla="*/ 0 w 168"/>
                  <a:gd name="T49" fmla="*/ 0 h 119"/>
                  <a:gd name="T50" fmla="*/ 0 w 168"/>
                  <a:gd name="T51" fmla="*/ 0 h 119"/>
                  <a:gd name="T52" fmla="*/ 0 w 168"/>
                  <a:gd name="T53" fmla="*/ 0 h 119"/>
                  <a:gd name="T54" fmla="*/ 0 w 168"/>
                  <a:gd name="T55" fmla="*/ 0 h 119"/>
                  <a:gd name="T56" fmla="*/ 0 w 168"/>
                  <a:gd name="T57" fmla="*/ 0 h 119"/>
                  <a:gd name="T58" fmla="*/ 0 w 168"/>
                  <a:gd name="T59" fmla="*/ 0 h 119"/>
                  <a:gd name="T60" fmla="*/ 0 w 168"/>
                  <a:gd name="T61" fmla="*/ 0 h 119"/>
                  <a:gd name="T62" fmla="*/ 0 w 168"/>
                  <a:gd name="T63" fmla="*/ 0 h 119"/>
                  <a:gd name="T64" fmla="*/ 0 w 168"/>
                  <a:gd name="T65" fmla="*/ 0 h 119"/>
                  <a:gd name="T66" fmla="*/ 0 w 168"/>
                  <a:gd name="T67" fmla="*/ 0 h 119"/>
                  <a:gd name="T68" fmla="*/ 0 w 168"/>
                  <a:gd name="T69" fmla="*/ 0 h 119"/>
                  <a:gd name="T70" fmla="*/ 0 w 168"/>
                  <a:gd name="T71" fmla="*/ 0 h 119"/>
                  <a:gd name="T72" fmla="*/ 0 w 168"/>
                  <a:gd name="T73" fmla="*/ 0 h 119"/>
                  <a:gd name="T74" fmla="*/ 0 w 168"/>
                  <a:gd name="T75" fmla="*/ 0 h 119"/>
                  <a:gd name="T76" fmla="*/ 0 w 168"/>
                  <a:gd name="T77" fmla="*/ 0 h 119"/>
                  <a:gd name="T78" fmla="*/ 0 w 168"/>
                  <a:gd name="T79" fmla="*/ 0 h 119"/>
                  <a:gd name="T80" fmla="*/ 0 w 168"/>
                  <a:gd name="T81" fmla="*/ 0 h 119"/>
                  <a:gd name="T82" fmla="*/ 0 w 168"/>
                  <a:gd name="T83" fmla="*/ 0 h 119"/>
                  <a:gd name="T84" fmla="*/ 0 w 168"/>
                  <a:gd name="T85" fmla="*/ 0 h 119"/>
                  <a:gd name="T86" fmla="*/ 0 w 168"/>
                  <a:gd name="T87" fmla="*/ 0 h 119"/>
                  <a:gd name="T88" fmla="*/ 0 w 168"/>
                  <a:gd name="T89" fmla="*/ 0 h 119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68"/>
                  <a:gd name="T136" fmla="*/ 0 h 119"/>
                  <a:gd name="T137" fmla="*/ 168 w 168"/>
                  <a:gd name="T138" fmla="*/ 119 h 119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68" h="119">
                    <a:moveTo>
                      <a:pt x="168" y="16"/>
                    </a:moveTo>
                    <a:lnTo>
                      <a:pt x="168" y="3"/>
                    </a:lnTo>
                    <a:lnTo>
                      <a:pt x="139" y="1"/>
                    </a:lnTo>
                    <a:lnTo>
                      <a:pt x="110" y="0"/>
                    </a:lnTo>
                    <a:lnTo>
                      <a:pt x="81" y="2"/>
                    </a:lnTo>
                    <a:lnTo>
                      <a:pt x="54" y="8"/>
                    </a:lnTo>
                    <a:lnTo>
                      <a:pt x="30" y="17"/>
                    </a:lnTo>
                    <a:lnTo>
                      <a:pt x="20" y="23"/>
                    </a:lnTo>
                    <a:lnTo>
                      <a:pt x="12" y="29"/>
                    </a:lnTo>
                    <a:lnTo>
                      <a:pt x="6" y="37"/>
                    </a:lnTo>
                    <a:lnTo>
                      <a:pt x="2" y="44"/>
                    </a:lnTo>
                    <a:lnTo>
                      <a:pt x="0" y="53"/>
                    </a:lnTo>
                    <a:lnTo>
                      <a:pt x="0" y="63"/>
                    </a:lnTo>
                    <a:lnTo>
                      <a:pt x="2" y="71"/>
                    </a:lnTo>
                    <a:lnTo>
                      <a:pt x="6" y="80"/>
                    </a:lnTo>
                    <a:lnTo>
                      <a:pt x="11" y="86"/>
                    </a:lnTo>
                    <a:lnTo>
                      <a:pt x="17" y="92"/>
                    </a:lnTo>
                    <a:lnTo>
                      <a:pt x="33" y="103"/>
                    </a:lnTo>
                    <a:lnTo>
                      <a:pt x="54" y="111"/>
                    </a:lnTo>
                    <a:lnTo>
                      <a:pt x="78" y="116"/>
                    </a:lnTo>
                    <a:lnTo>
                      <a:pt x="106" y="118"/>
                    </a:lnTo>
                    <a:lnTo>
                      <a:pt x="136" y="119"/>
                    </a:lnTo>
                    <a:lnTo>
                      <a:pt x="168" y="118"/>
                    </a:lnTo>
                    <a:lnTo>
                      <a:pt x="168" y="103"/>
                    </a:lnTo>
                    <a:lnTo>
                      <a:pt x="132" y="105"/>
                    </a:lnTo>
                    <a:lnTo>
                      <a:pt x="99" y="103"/>
                    </a:lnTo>
                    <a:lnTo>
                      <a:pt x="69" y="101"/>
                    </a:lnTo>
                    <a:lnTo>
                      <a:pt x="56" y="98"/>
                    </a:lnTo>
                    <a:lnTo>
                      <a:pt x="45" y="95"/>
                    </a:lnTo>
                    <a:lnTo>
                      <a:pt x="34" y="91"/>
                    </a:lnTo>
                    <a:lnTo>
                      <a:pt x="25" y="85"/>
                    </a:lnTo>
                    <a:lnTo>
                      <a:pt x="19" y="80"/>
                    </a:lnTo>
                    <a:lnTo>
                      <a:pt x="14" y="72"/>
                    </a:lnTo>
                    <a:lnTo>
                      <a:pt x="12" y="64"/>
                    </a:lnTo>
                    <a:lnTo>
                      <a:pt x="12" y="55"/>
                    </a:lnTo>
                    <a:lnTo>
                      <a:pt x="13" y="44"/>
                    </a:lnTo>
                    <a:lnTo>
                      <a:pt x="18" y="33"/>
                    </a:lnTo>
                    <a:lnTo>
                      <a:pt x="34" y="23"/>
                    </a:lnTo>
                    <a:lnTo>
                      <a:pt x="52" y="16"/>
                    </a:lnTo>
                    <a:lnTo>
                      <a:pt x="72" y="11"/>
                    </a:lnTo>
                    <a:lnTo>
                      <a:pt x="92" y="8"/>
                    </a:lnTo>
                    <a:lnTo>
                      <a:pt x="112" y="8"/>
                    </a:lnTo>
                    <a:lnTo>
                      <a:pt x="132" y="9"/>
                    </a:lnTo>
                    <a:lnTo>
                      <a:pt x="150" y="12"/>
                    </a:lnTo>
                    <a:lnTo>
                      <a:pt x="16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83" name="Freeform 237">
                <a:extLst>
                  <a:ext uri="{FF2B5EF4-FFF2-40B4-BE49-F238E27FC236}">
                    <a16:creationId xmlns:a16="http://schemas.microsoft.com/office/drawing/2014/main" id="{BDC7F423-3B06-EA53-5588-228F555B1D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7" y="2845"/>
                <a:ext cx="45" cy="25"/>
              </a:xfrm>
              <a:custGeom>
                <a:avLst/>
                <a:gdLst>
                  <a:gd name="T0" fmla="*/ 0 w 134"/>
                  <a:gd name="T1" fmla="*/ 0 h 74"/>
                  <a:gd name="T2" fmla="*/ 0 w 134"/>
                  <a:gd name="T3" fmla="*/ 0 h 74"/>
                  <a:gd name="T4" fmla="*/ 0 w 134"/>
                  <a:gd name="T5" fmla="*/ 0 h 74"/>
                  <a:gd name="T6" fmla="*/ 0 w 134"/>
                  <a:gd name="T7" fmla="*/ 0 h 74"/>
                  <a:gd name="T8" fmla="*/ 0 w 134"/>
                  <a:gd name="T9" fmla="*/ 0 h 74"/>
                  <a:gd name="T10" fmla="*/ 0 w 134"/>
                  <a:gd name="T11" fmla="*/ 0 h 74"/>
                  <a:gd name="T12" fmla="*/ 0 w 134"/>
                  <a:gd name="T13" fmla="*/ 0 h 74"/>
                  <a:gd name="T14" fmla="*/ 0 w 134"/>
                  <a:gd name="T15" fmla="*/ 0 h 74"/>
                  <a:gd name="T16" fmla="*/ 0 w 134"/>
                  <a:gd name="T17" fmla="*/ 0 h 74"/>
                  <a:gd name="T18" fmla="*/ 0 w 134"/>
                  <a:gd name="T19" fmla="*/ 0 h 74"/>
                  <a:gd name="T20" fmla="*/ 0 w 134"/>
                  <a:gd name="T21" fmla="*/ 0 h 74"/>
                  <a:gd name="T22" fmla="*/ 0 w 134"/>
                  <a:gd name="T23" fmla="*/ 0 h 74"/>
                  <a:gd name="T24" fmla="*/ 0 w 134"/>
                  <a:gd name="T25" fmla="*/ 0 h 74"/>
                  <a:gd name="T26" fmla="*/ 0 w 134"/>
                  <a:gd name="T27" fmla="*/ 0 h 74"/>
                  <a:gd name="T28" fmla="*/ 0 w 134"/>
                  <a:gd name="T29" fmla="*/ 0 h 74"/>
                  <a:gd name="T30" fmla="*/ 0 w 134"/>
                  <a:gd name="T31" fmla="*/ 0 h 74"/>
                  <a:gd name="T32" fmla="*/ 0 w 134"/>
                  <a:gd name="T33" fmla="*/ 0 h 74"/>
                  <a:gd name="T34" fmla="*/ 0 w 134"/>
                  <a:gd name="T35" fmla="*/ 0 h 74"/>
                  <a:gd name="T36" fmla="*/ 0 w 134"/>
                  <a:gd name="T37" fmla="*/ 0 h 74"/>
                  <a:gd name="T38" fmla="*/ 0 w 134"/>
                  <a:gd name="T39" fmla="*/ 0 h 74"/>
                  <a:gd name="T40" fmla="*/ 0 w 134"/>
                  <a:gd name="T41" fmla="*/ 0 h 74"/>
                  <a:gd name="T42" fmla="*/ 0 w 134"/>
                  <a:gd name="T43" fmla="*/ 0 h 74"/>
                  <a:gd name="T44" fmla="*/ 0 w 134"/>
                  <a:gd name="T45" fmla="*/ 0 h 74"/>
                  <a:gd name="T46" fmla="*/ 0 w 134"/>
                  <a:gd name="T47" fmla="*/ 0 h 74"/>
                  <a:gd name="T48" fmla="*/ 0 w 134"/>
                  <a:gd name="T49" fmla="*/ 0 h 74"/>
                  <a:gd name="T50" fmla="*/ 0 w 134"/>
                  <a:gd name="T51" fmla="*/ 0 h 74"/>
                  <a:gd name="T52" fmla="*/ 0 w 134"/>
                  <a:gd name="T53" fmla="*/ 0 h 74"/>
                  <a:gd name="T54" fmla="*/ 0 w 134"/>
                  <a:gd name="T55" fmla="*/ 0 h 74"/>
                  <a:gd name="T56" fmla="*/ 0 w 134"/>
                  <a:gd name="T57" fmla="*/ 0 h 74"/>
                  <a:gd name="T58" fmla="*/ 0 w 134"/>
                  <a:gd name="T59" fmla="*/ 0 h 74"/>
                  <a:gd name="T60" fmla="*/ 0 w 134"/>
                  <a:gd name="T61" fmla="*/ 0 h 74"/>
                  <a:gd name="T62" fmla="*/ 0 w 134"/>
                  <a:gd name="T63" fmla="*/ 0 h 74"/>
                  <a:gd name="T64" fmla="*/ 0 w 134"/>
                  <a:gd name="T65" fmla="*/ 0 h 74"/>
                  <a:gd name="T66" fmla="*/ 0 w 134"/>
                  <a:gd name="T67" fmla="*/ 0 h 74"/>
                  <a:gd name="T68" fmla="*/ 0 w 134"/>
                  <a:gd name="T69" fmla="*/ 0 h 74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34"/>
                  <a:gd name="T106" fmla="*/ 0 h 74"/>
                  <a:gd name="T107" fmla="*/ 134 w 134"/>
                  <a:gd name="T108" fmla="*/ 74 h 74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34" h="74">
                    <a:moveTo>
                      <a:pt x="134" y="32"/>
                    </a:moveTo>
                    <a:lnTo>
                      <a:pt x="134" y="21"/>
                    </a:lnTo>
                    <a:lnTo>
                      <a:pt x="130" y="17"/>
                    </a:lnTo>
                    <a:lnTo>
                      <a:pt x="123" y="14"/>
                    </a:lnTo>
                    <a:lnTo>
                      <a:pt x="114" y="10"/>
                    </a:lnTo>
                    <a:lnTo>
                      <a:pt x="103" y="8"/>
                    </a:lnTo>
                    <a:lnTo>
                      <a:pt x="86" y="4"/>
                    </a:lnTo>
                    <a:lnTo>
                      <a:pt x="71" y="1"/>
                    </a:lnTo>
                    <a:lnTo>
                      <a:pt x="56" y="0"/>
                    </a:lnTo>
                    <a:lnTo>
                      <a:pt x="44" y="1"/>
                    </a:lnTo>
                    <a:lnTo>
                      <a:pt x="32" y="4"/>
                    </a:lnTo>
                    <a:lnTo>
                      <a:pt x="22" y="8"/>
                    </a:lnTo>
                    <a:lnTo>
                      <a:pt x="13" y="14"/>
                    </a:lnTo>
                    <a:lnTo>
                      <a:pt x="6" y="21"/>
                    </a:lnTo>
                    <a:lnTo>
                      <a:pt x="2" y="29"/>
                    </a:lnTo>
                    <a:lnTo>
                      <a:pt x="0" y="36"/>
                    </a:lnTo>
                    <a:lnTo>
                      <a:pt x="0" y="43"/>
                    </a:lnTo>
                    <a:lnTo>
                      <a:pt x="4" y="50"/>
                    </a:lnTo>
                    <a:lnTo>
                      <a:pt x="8" y="54"/>
                    </a:lnTo>
                    <a:lnTo>
                      <a:pt x="15" y="59"/>
                    </a:lnTo>
                    <a:lnTo>
                      <a:pt x="23" y="63"/>
                    </a:lnTo>
                    <a:lnTo>
                      <a:pt x="33" y="67"/>
                    </a:lnTo>
                    <a:lnTo>
                      <a:pt x="55" y="72"/>
                    </a:lnTo>
                    <a:lnTo>
                      <a:pt x="81" y="74"/>
                    </a:lnTo>
                    <a:lnTo>
                      <a:pt x="108" y="73"/>
                    </a:lnTo>
                    <a:lnTo>
                      <a:pt x="134" y="71"/>
                    </a:lnTo>
                    <a:lnTo>
                      <a:pt x="134" y="52"/>
                    </a:lnTo>
                    <a:lnTo>
                      <a:pt x="118" y="54"/>
                    </a:lnTo>
                    <a:lnTo>
                      <a:pt x="103" y="57"/>
                    </a:lnTo>
                    <a:lnTo>
                      <a:pt x="77" y="58"/>
                    </a:lnTo>
                    <a:lnTo>
                      <a:pt x="55" y="57"/>
                    </a:lnTo>
                    <a:lnTo>
                      <a:pt x="39" y="53"/>
                    </a:lnTo>
                    <a:lnTo>
                      <a:pt x="27" y="47"/>
                    </a:lnTo>
                    <a:lnTo>
                      <a:pt x="20" y="41"/>
                    </a:lnTo>
                    <a:lnTo>
                      <a:pt x="16" y="33"/>
                    </a:lnTo>
                    <a:lnTo>
                      <a:pt x="15" y="26"/>
                    </a:lnTo>
                    <a:lnTo>
                      <a:pt x="18" y="20"/>
                    </a:lnTo>
                    <a:lnTo>
                      <a:pt x="24" y="14"/>
                    </a:lnTo>
                    <a:lnTo>
                      <a:pt x="34" y="9"/>
                    </a:lnTo>
                    <a:lnTo>
                      <a:pt x="45" y="6"/>
                    </a:lnTo>
                    <a:lnTo>
                      <a:pt x="60" y="6"/>
                    </a:lnTo>
                    <a:lnTo>
                      <a:pt x="77" y="10"/>
                    </a:lnTo>
                    <a:lnTo>
                      <a:pt x="97" y="16"/>
                    </a:lnTo>
                    <a:lnTo>
                      <a:pt x="116" y="26"/>
                    </a:lnTo>
                    <a:lnTo>
                      <a:pt x="120" y="30"/>
                    </a:lnTo>
                    <a:lnTo>
                      <a:pt x="120" y="32"/>
                    </a:lnTo>
                    <a:lnTo>
                      <a:pt x="119" y="35"/>
                    </a:lnTo>
                    <a:lnTo>
                      <a:pt x="115" y="36"/>
                    </a:lnTo>
                    <a:lnTo>
                      <a:pt x="107" y="40"/>
                    </a:lnTo>
                    <a:lnTo>
                      <a:pt x="97" y="41"/>
                    </a:lnTo>
                    <a:lnTo>
                      <a:pt x="98" y="37"/>
                    </a:lnTo>
                    <a:lnTo>
                      <a:pt x="97" y="33"/>
                    </a:lnTo>
                    <a:lnTo>
                      <a:pt x="96" y="27"/>
                    </a:lnTo>
                    <a:lnTo>
                      <a:pt x="81" y="24"/>
                    </a:lnTo>
                    <a:lnTo>
                      <a:pt x="66" y="21"/>
                    </a:lnTo>
                    <a:lnTo>
                      <a:pt x="59" y="21"/>
                    </a:lnTo>
                    <a:lnTo>
                      <a:pt x="53" y="22"/>
                    </a:lnTo>
                    <a:lnTo>
                      <a:pt x="49" y="26"/>
                    </a:lnTo>
                    <a:lnTo>
                      <a:pt x="47" y="31"/>
                    </a:lnTo>
                    <a:lnTo>
                      <a:pt x="45" y="36"/>
                    </a:lnTo>
                    <a:lnTo>
                      <a:pt x="48" y="40"/>
                    </a:lnTo>
                    <a:lnTo>
                      <a:pt x="50" y="43"/>
                    </a:lnTo>
                    <a:lnTo>
                      <a:pt x="55" y="46"/>
                    </a:lnTo>
                    <a:lnTo>
                      <a:pt x="67" y="48"/>
                    </a:lnTo>
                    <a:lnTo>
                      <a:pt x="82" y="48"/>
                    </a:lnTo>
                    <a:lnTo>
                      <a:pt x="97" y="47"/>
                    </a:lnTo>
                    <a:lnTo>
                      <a:pt x="113" y="43"/>
                    </a:lnTo>
                    <a:lnTo>
                      <a:pt x="125" y="38"/>
                    </a:lnTo>
                    <a:lnTo>
                      <a:pt x="130" y="36"/>
                    </a:lnTo>
                    <a:lnTo>
                      <a:pt x="134" y="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84" name="Freeform 238">
                <a:extLst>
                  <a:ext uri="{FF2B5EF4-FFF2-40B4-BE49-F238E27FC236}">
                    <a16:creationId xmlns:a16="http://schemas.microsoft.com/office/drawing/2014/main" id="{483CDD66-2B28-B583-3023-E604E1FF28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03" y="2871"/>
                <a:ext cx="76" cy="45"/>
              </a:xfrm>
              <a:custGeom>
                <a:avLst/>
                <a:gdLst>
                  <a:gd name="T0" fmla="*/ 0 w 230"/>
                  <a:gd name="T1" fmla="*/ 0 h 133"/>
                  <a:gd name="T2" fmla="*/ 0 w 230"/>
                  <a:gd name="T3" fmla="*/ 0 h 133"/>
                  <a:gd name="T4" fmla="*/ 0 w 230"/>
                  <a:gd name="T5" fmla="*/ 0 h 133"/>
                  <a:gd name="T6" fmla="*/ 0 w 230"/>
                  <a:gd name="T7" fmla="*/ 0 h 133"/>
                  <a:gd name="T8" fmla="*/ 0 w 230"/>
                  <a:gd name="T9" fmla="*/ 0 h 133"/>
                  <a:gd name="T10" fmla="*/ 0 w 230"/>
                  <a:gd name="T11" fmla="*/ 0 h 133"/>
                  <a:gd name="T12" fmla="*/ 0 w 230"/>
                  <a:gd name="T13" fmla="*/ 0 h 133"/>
                  <a:gd name="T14" fmla="*/ 0 w 230"/>
                  <a:gd name="T15" fmla="*/ 0 h 133"/>
                  <a:gd name="T16" fmla="*/ 0 w 230"/>
                  <a:gd name="T17" fmla="*/ 0 h 133"/>
                  <a:gd name="T18" fmla="*/ 0 w 230"/>
                  <a:gd name="T19" fmla="*/ 0 h 133"/>
                  <a:gd name="T20" fmla="*/ 0 w 230"/>
                  <a:gd name="T21" fmla="*/ 0 h 133"/>
                  <a:gd name="T22" fmla="*/ 0 w 230"/>
                  <a:gd name="T23" fmla="*/ 0 h 133"/>
                  <a:gd name="T24" fmla="*/ 0 w 230"/>
                  <a:gd name="T25" fmla="*/ 0 h 133"/>
                  <a:gd name="T26" fmla="*/ 0 w 230"/>
                  <a:gd name="T27" fmla="*/ 0 h 133"/>
                  <a:gd name="T28" fmla="*/ 0 w 230"/>
                  <a:gd name="T29" fmla="*/ 0 h 133"/>
                  <a:gd name="T30" fmla="*/ 0 w 230"/>
                  <a:gd name="T31" fmla="*/ 0 h 133"/>
                  <a:gd name="T32" fmla="*/ 0 w 230"/>
                  <a:gd name="T33" fmla="*/ 0 h 133"/>
                  <a:gd name="T34" fmla="*/ 0 w 230"/>
                  <a:gd name="T35" fmla="*/ 0 h 133"/>
                  <a:gd name="T36" fmla="*/ 0 w 230"/>
                  <a:gd name="T37" fmla="*/ 0 h 133"/>
                  <a:gd name="T38" fmla="*/ 0 w 230"/>
                  <a:gd name="T39" fmla="*/ 0 h 133"/>
                  <a:gd name="T40" fmla="*/ 0 w 230"/>
                  <a:gd name="T41" fmla="*/ 0 h 133"/>
                  <a:gd name="T42" fmla="*/ 0 w 230"/>
                  <a:gd name="T43" fmla="*/ 0 h 133"/>
                  <a:gd name="T44" fmla="*/ 0 w 230"/>
                  <a:gd name="T45" fmla="*/ 0 h 133"/>
                  <a:gd name="T46" fmla="*/ 0 w 230"/>
                  <a:gd name="T47" fmla="*/ 0 h 133"/>
                  <a:gd name="T48" fmla="*/ 0 w 230"/>
                  <a:gd name="T49" fmla="*/ 0 h 133"/>
                  <a:gd name="T50" fmla="*/ 0 w 230"/>
                  <a:gd name="T51" fmla="*/ 0 h 133"/>
                  <a:gd name="T52" fmla="*/ 0 w 230"/>
                  <a:gd name="T53" fmla="*/ 0 h 133"/>
                  <a:gd name="T54" fmla="*/ 0 w 230"/>
                  <a:gd name="T55" fmla="*/ 0 h 133"/>
                  <a:gd name="T56" fmla="*/ 0 w 230"/>
                  <a:gd name="T57" fmla="*/ 0 h 133"/>
                  <a:gd name="T58" fmla="*/ 0 w 230"/>
                  <a:gd name="T59" fmla="*/ 0 h 133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230"/>
                  <a:gd name="T91" fmla="*/ 0 h 133"/>
                  <a:gd name="T92" fmla="*/ 230 w 230"/>
                  <a:gd name="T93" fmla="*/ 133 h 133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230" h="133">
                    <a:moveTo>
                      <a:pt x="4" y="0"/>
                    </a:moveTo>
                    <a:lnTo>
                      <a:pt x="22" y="2"/>
                    </a:lnTo>
                    <a:lnTo>
                      <a:pt x="40" y="6"/>
                    </a:lnTo>
                    <a:lnTo>
                      <a:pt x="76" y="18"/>
                    </a:lnTo>
                    <a:lnTo>
                      <a:pt x="112" y="33"/>
                    </a:lnTo>
                    <a:lnTo>
                      <a:pt x="145" y="52"/>
                    </a:lnTo>
                    <a:lnTo>
                      <a:pt x="175" y="72"/>
                    </a:lnTo>
                    <a:lnTo>
                      <a:pt x="187" y="83"/>
                    </a:lnTo>
                    <a:lnTo>
                      <a:pt x="199" y="93"/>
                    </a:lnTo>
                    <a:lnTo>
                      <a:pt x="209" y="104"/>
                    </a:lnTo>
                    <a:lnTo>
                      <a:pt x="218" y="114"/>
                    </a:lnTo>
                    <a:lnTo>
                      <a:pt x="225" y="122"/>
                    </a:lnTo>
                    <a:lnTo>
                      <a:pt x="230" y="132"/>
                    </a:lnTo>
                    <a:lnTo>
                      <a:pt x="222" y="133"/>
                    </a:lnTo>
                    <a:lnTo>
                      <a:pt x="211" y="133"/>
                    </a:lnTo>
                    <a:lnTo>
                      <a:pt x="198" y="130"/>
                    </a:lnTo>
                    <a:lnTo>
                      <a:pt x="179" y="125"/>
                    </a:lnTo>
                    <a:lnTo>
                      <a:pt x="160" y="118"/>
                    </a:lnTo>
                    <a:lnTo>
                      <a:pt x="139" y="111"/>
                    </a:lnTo>
                    <a:lnTo>
                      <a:pt x="96" y="91"/>
                    </a:lnTo>
                    <a:lnTo>
                      <a:pt x="75" y="80"/>
                    </a:lnTo>
                    <a:lnTo>
                      <a:pt x="55" y="68"/>
                    </a:lnTo>
                    <a:lnTo>
                      <a:pt x="37" y="55"/>
                    </a:lnTo>
                    <a:lnTo>
                      <a:pt x="22" y="44"/>
                    </a:lnTo>
                    <a:lnTo>
                      <a:pt x="10" y="32"/>
                    </a:lnTo>
                    <a:lnTo>
                      <a:pt x="3" y="21"/>
                    </a:lnTo>
                    <a:lnTo>
                      <a:pt x="1" y="15"/>
                    </a:lnTo>
                    <a:lnTo>
                      <a:pt x="0" y="10"/>
                    </a:lnTo>
                    <a:lnTo>
                      <a:pt x="1" y="5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B869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85" name="Freeform 239">
                <a:extLst>
                  <a:ext uri="{FF2B5EF4-FFF2-40B4-BE49-F238E27FC236}">
                    <a16:creationId xmlns:a16="http://schemas.microsoft.com/office/drawing/2014/main" id="{98ABEF76-4C00-92AA-D775-A8E37591CD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35" y="2845"/>
                <a:ext cx="138" cy="57"/>
              </a:xfrm>
              <a:custGeom>
                <a:avLst/>
                <a:gdLst>
                  <a:gd name="T0" fmla="*/ 0 w 414"/>
                  <a:gd name="T1" fmla="*/ 0 h 172"/>
                  <a:gd name="T2" fmla="*/ 0 w 414"/>
                  <a:gd name="T3" fmla="*/ 0 h 172"/>
                  <a:gd name="T4" fmla="*/ 0 w 414"/>
                  <a:gd name="T5" fmla="*/ 0 h 172"/>
                  <a:gd name="T6" fmla="*/ 0 w 414"/>
                  <a:gd name="T7" fmla="*/ 0 h 172"/>
                  <a:gd name="T8" fmla="*/ 0 w 414"/>
                  <a:gd name="T9" fmla="*/ 0 h 172"/>
                  <a:gd name="T10" fmla="*/ 0 w 414"/>
                  <a:gd name="T11" fmla="*/ 0 h 172"/>
                  <a:gd name="T12" fmla="*/ 0 w 414"/>
                  <a:gd name="T13" fmla="*/ 0 h 172"/>
                  <a:gd name="T14" fmla="*/ 0 w 414"/>
                  <a:gd name="T15" fmla="*/ 0 h 172"/>
                  <a:gd name="T16" fmla="*/ 0 w 414"/>
                  <a:gd name="T17" fmla="*/ 0 h 172"/>
                  <a:gd name="T18" fmla="*/ 0 w 414"/>
                  <a:gd name="T19" fmla="*/ 0 h 172"/>
                  <a:gd name="T20" fmla="*/ 0 w 414"/>
                  <a:gd name="T21" fmla="*/ 0 h 172"/>
                  <a:gd name="T22" fmla="*/ 0 w 414"/>
                  <a:gd name="T23" fmla="*/ 0 h 172"/>
                  <a:gd name="T24" fmla="*/ 0 w 414"/>
                  <a:gd name="T25" fmla="*/ 0 h 172"/>
                  <a:gd name="T26" fmla="*/ 0 w 414"/>
                  <a:gd name="T27" fmla="*/ 0 h 172"/>
                  <a:gd name="T28" fmla="*/ 0 w 414"/>
                  <a:gd name="T29" fmla="*/ 0 h 172"/>
                  <a:gd name="T30" fmla="*/ 0 w 414"/>
                  <a:gd name="T31" fmla="*/ 0 h 172"/>
                  <a:gd name="T32" fmla="*/ 0 w 414"/>
                  <a:gd name="T33" fmla="*/ 0 h 172"/>
                  <a:gd name="T34" fmla="*/ 0 w 414"/>
                  <a:gd name="T35" fmla="*/ 0 h 172"/>
                  <a:gd name="T36" fmla="*/ 0 w 414"/>
                  <a:gd name="T37" fmla="*/ 0 h 172"/>
                  <a:gd name="T38" fmla="*/ 0 w 414"/>
                  <a:gd name="T39" fmla="*/ 0 h 172"/>
                  <a:gd name="T40" fmla="*/ 0 w 414"/>
                  <a:gd name="T41" fmla="*/ 0 h 172"/>
                  <a:gd name="T42" fmla="*/ 0 w 414"/>
                  <a:gd name="T43" fmla="*/ 0 h 172"/>
                  <a:gd name="T44" fmla="*/ 0 w 414"/>
                  <a:gd name="T45" fmla="*/ 0 h 172"/>
                  <a:gd name="T46" fmla="*/ 0 w 414"/>
                  <a:gd name="T47" fmla="*/ 0 h 172"/>
                  <a:gd name="T48" fmla="*/ 0 w 414"/>
                  <a:gd name="T49" fmla="*/ 0 h 172"/>
                  <a:gd name="T50" fmla="*/ 0 w 414"/>
                  <a:gd name="T51" fmla="*/ 0 h 172"/>
                  <a:gd name="T52" fmla="*/ 0 w 414"/>
                  <a:gd name="T53" fmla="*/ 0 h 172"/>
                  <a:gd name="T54" fmla="*/ 0 w 414"/>
                  <a:gd name="T55" fmla="*/ 0 h 172"/>
                  <a:gd name="T56" fmla="*/ 0 w 414"/>
                  <a:gd name="T57" fmla="*/ 0 h 172"/>
                  <a:gd name="T58" fmla="*/ 0 w 414"/>
                  <a:gd name="T59" fmla="*/ 0 h 172"/>
                  <a:gd name="T60" fmla="*/ 0 w 414"/>
                  <a:gd name="T61" fmla="*/ 0 h 172"/>
                  <a:gd name="T62" fmla="*/ 0 w 414"/>
                  <a:gd name="T63" fmla="*/ 0 h 172"/>
                  <a:gd name="T64" fmla="*/ 0 w 414"/>
                  <a:gd name="T65" fmla="*/ 0 h 172"/>
                  <a:gd name="T66" fmla="*/ 0 w 414"/>
                  <a:gd name="T67" fmla="*/ 0 h 172"/>
                  <a:gd name="T68" fmla="*/ 0 w 414"/>
                  <a:gd name="T69" fmla="*/ 0 h 172"/>
                  <a:gd name="T70" fmla="*/ 0 w 414"/>
                  <a:gd name="T71" fmla="*/ 0 h 172"/>
                  <a:gd name="T72" fmla="*/ 0 w 414"/>
                  <a:gd name="T73" fmla="*/ 0 h 172"/>
                  <a:gd name="T74" fmla="*/ 0 w 414"/>
                  <a:gd name="T75" fmla="*/ 0 h 172"/>
                  <a:gd name="T76" fmla="*/ 0 w 414"/>
                  <a:gd name="T77" fmla="*/ 0 h 172"/>
                  <a:gd name="T78" fmla="*/ 0 w 414"/>
                  <a:gd name="T79" fmla="*/ 0 h 172"/>
                  <a:gd name="T80" fmla="*/ 0 w 414"/>
                  <a:gd name="T81" fmla="*/ 0 h 172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414"/>
                  <a:gd name="T124" fmla="*/ 0 h 172"/>
                  <a:gd name="T125" fmla="*/ 414 w 414"/>
                  <a:gd name="T126" fmla="*/ 172 h 172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414" h="172">
                    <a:moveTo>
                      <a:pt x="0" y="75"/>
                    </a:moveTo>
                    <a:lnTo>
                      <a:pt x="37" y="58"/>
                    </a:lnTo>
                    <a:lnTo>
                      <a:pt x="75" y="42"/>
                    </a:lnTo>
                    <a:lnTo>
                      <a:pt x="115" y="28"/>
                    </a:lnTo>
                    <a:lnTo>
                      <a:pt x="154" y="17"/>
                    </a:lnTo>
                    <a:lnTo>
                      <a:pt x="196" y="11"/>
                    </a:lnTo>
                    <a:lnTo>
                      <a:pt x="235" y="6"/>
                    </a:lnTo>
                    <a:lnTo>
                      <a:pt x="270" y="2"/>
                    </a:lnTo>
                    <a:lnTo>
                      <a:pt x="305" y="0"/>
                    </a:lnTo>
                    <a:lnTo>
                      <a:pt x="336" y="2"/>
                    </a:lnTo>
                    <a:lnTo>
                      <a:pt x="364" y="9"/>
                    </a:lnTo>
                    <a:lnTo>
                      <a:pt x="376" y="13"/>
                    </a:lnTo>
                    <a:lnTo>
                      <a:pt x="388" y="20"/>
                    </a:lnTo>
                    <a:lnTo>
                      <a:pt x="399" y="28"/>
                    </a:lnTo>
                    <a:lnTo>
                      <a:pt x="410" y="38"/>
                    </a:lnTo>
                    <a:lnTo>
                      <a:pt x="413" y="51"/>
                    </a:lnTo>
                    <a:lnTo>
                      <a:pt x="414" y="63"/>
                    </a:lnTo>
                    <a:lnTo>
                      <a:pt x="414" y="74"/>
                    </a:lnTo>
                    <a:lnTo>
                      <a:pt x="412" y="85"/>
                    </a:lnTo>
                    <a:lnTo>
                      <a:pt x="408" y="95"/>
                    </a:lnTo>
                    <a:lnTo>
                      <a:pt x="403" y="105"/>
                    </a:lnTo>
                    <a:lnTo>
                      <a:pt x="390" y="122"/>
                    </a:lnTo>
                    <a:lnTo>
                      <a:pt x="372" y="137"/>
                    </a:lnTo>
                    <a:lnTo>
                      <a:pt x="353" y="149"/>
                    </a:lnTo>
                    <a:lnTo>
                      <a:pt x="331" y="159"/>
                    </a:lnTo>
                    <a:lnTo>
                      <a:pt x="309" y="167"/>
                    </a:lnTo>
                    <a:lnTo>
                      <a:pt x="307" y="168"/>
                    </a:lnTo>
                    <a:lnTo>
                      <a:pt x="306" y="169"/>
                    </a:lnTo>
                    <a:lnTo>
                      <a:pt x="297" y="172"/>
                    </a:lnTo>
                    <a:lnTo>
                      <a:pt x="285" y="172"/>
                    </a:lnTo>
                    <a:lnTo>
                      <a:pt x="269" y="170"/>
                    </a:lnTo>
                    <a:lnTo>
                      <a:pt x="250" y="168"/>
                    </a:lnTo>
                    <a:lnTo>
                      <a:pt x="228" y="165"/>
                    </a:lnTo>
                    <a:lnTo>
                      <a:pt x="203" y="160"/>
                    </a:lnTo>
                    <a:lnTo>
                      <a:pt x="178" y="154"/>
                    </a:lnTo>
                    <a:lnTo>
                      <a:pt x="126" y="141"/>
                    </a:lnTo>
                    <a:lnTo>
                      <a:pt x="75" y="122"/>
                    </a:lnTo>
                    <a:lnTo>
                      <a:pt x="52" y="111"/>
                    </a:lnTo>
                    <a:lnTo>
                      <a:pt x="32" y="100"/>
                    </a:lnTo>
                    <a:lnTo>
                      <a:pt x="14" y="88"/>
                    </a:lnTo>
                    <a:lnTo>
                      <a:pt x="0" y="75"/>
                    </a:ln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86" name="Freeform 240">
                <a:extLst>
                  <a:ext uri="{FF2B5EF4-FFF2-40B4-BE49-F238E27FC236}">
                    <a16:creationId xmlns:a16="http://schemas.microsoft.com/office/drawing/2014/main" id="{BE4F04F9-CA8D-AC6E-A1DD-8D9E21C7E7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96" y="2861"/>
                <a:ext cx="52" cy="31"/>
              </a:xfrm>
              <a:custGeom>
                <a:avLst/>
                <a:gdLst>
                  <a:gd name="T0" fmla="*/ 0 w 157"/>
                  <a:gd name="T1" fmla="*/ 0 h 93"/>
                  <a:gd name="T2" fmla="*/ 0 w 157"/>
                  <a:gd name="T3" fmla="*/ 0 h 93"/>
                  <a:gd name="T4" fmla="*/ 0 w 157"/>
                  <a:gd name="T5" fmla="*/ 0 h 93"/>
                  <a:gd name="T6" fmla="*/ 0 w 157"/>
                  <a:gd name="T7" fmla="*/ 0 h 93"/>
                  <a:gd name="T8" fmla="*/ 0 w 157"/>
                  <a:gd name="T9" fmla="*/ 0 h 93"/>
                  <a:gd name="T10" fmla="*/ 0 w 157"/>
                  <a:gd name="T11" fmla="*/ 0 h 93"/>
                  <a:gd name="T12" fmla="*/ 0 w 157"/>
                  <a:gd name="T13" fmla="*/ 0 h 93"/>
                  <a:gd name="T14" fmla="*/ 0 w 157"/>
                  <a:gd name="T15" fmla="*/ 0 h 93"/>
                  <a:gd name="T16" fmla="*/ 0 w 157"/>
                  <a:gd name="T17" fmla="*/ 0 h 93"/>
                  <a:gd name="T18" fmla="*/ 0 w 157"/>
                  <a:gd name="T19" fmla="*/ 0 h 93"/>
                  <a:gd name="T20" fmla="*/ 0 w 157"/>
                  <a:gd name="T21" fmla="*/ 0 h 93"/>
                  <a:gd name="T22" fmla="*/ 0 w 157"/>
                  <a:gd name="T23" fmla="*/ 0 h 93"/>
                  <a:gd name="T24" fmla="*/ 0 w 157"/>
                  <a:gd name="T25" fmla="*/ 0 h 93"/>
                  <a:gd name="T26" fmla="*/ 0 w 157"/>
                  <a:gd name="T27" fmla="*/ 0 h 93"/>
                  <a:gd name="T28" fmla="*/ 0 w 157"/>
                  <a:gd name="T29" fmla="*/ 0 h 93"/>
                  <a:gd name="T30" fmla="*/ 0 w 157"/>
                  <a:gd name="T31" fmla="*/ 0 h 93"/>
                  <a:gd name="T32" fmla="*/ 0 w 157"/>
                  <a:gd name="T33" fmla="*/ 0 h 93"/>
                  <a:gd name="T34" fmla="*/ 0 w 157"/>
                  <a:gd name="T35" fmla="*/ 0 h 93"/>
                  <a:gd name="T36" fmla="*/ 0 w 157"/>
                  <a:gd name="T37" fmla="*/ 0 h 93"/>
                  <a:gd name="T38" fmla="*/ 0 w 157"/>
                  <a:gd name="T39" fmla="*/ 0 h 93"/>
                  <a:gd name="T40" fmla="*/ 0 w 157"/>
                  <a:gd name="T41" fmla="*/ 0 h 93"/>
                  <a:gd name="T42" fmla="*/ 0 w 157"/>
                  <a:gd name="T43" fmla="*/ 0 h 93"/>
                  <a:gd name="T44" fmla="*/ 0 w 157"/>
                  <a:gd name="T45" fmla="*/ 0 h 93"/>
                  <a:gd name="T46" fmla="*/ 0 w 157"/>
                  <a:gd name="T47" fmla="*/ 0 h 93"/>
                  <a:gd name="T48" fmla="*/ 0 w 157"/>
                  <a:gd name="T49" fmla="*/ 0 h 93"/>
                  <a:gd name="T50" fmla="*/ 0 w 157"/>
                  <a:gd name="T51" fmla="*/ 0 h 93"/>
                  <a:gd name="T52" fmla="*/ 0 w 157"/>
                  <a:gd name="T53" fmla="*/ 0 h 93"/>
                  <a:gd name="T54" fmla="*/ 0 w 157"/>
                  <a:gd name="T55" fmla="*/ 0 h 93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57"/>
                  <a:gd name="T85" fmla="*/ 0 h 93"/>
                  <a:gd name="T86" fmla="*/ 157 w 157"/>
                  <a:gd name="T87" fmla="*/ 93 h 93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57" h="93">
                    <a:moveTo>
                      <a:pt x="78" y="93"/>
                    </a:moveTo>
                    <a:lnTo>
                      <a:pt x="48" y="83"/>
                    </a:lnTo>
                    <a:lnTo>
                      <a:pt x="33" y="75"/>
                    </a:lnTo>
                    <a:lnTo>
                      <a:pt x="20" y="68"/>
                    </a:lnTo>
                    <a:lnTo>
                      <a:pt x="10" y="59"/>
                    </a:lnTo>
                    <a:lnTo>
                      <a:pt x="4" y="49"/>
                    </a:lnTo>
                    <a:lnTo>
                      <a:pt x="0" y="40"/>
                    </a:lnTo>
                    <a:lnTo>
                      <a:pt x="1" y="33"/>
                    </a:lnTo>
                    <a:lnTo>
                      <a:pt x="2" y="27"/>
                    </a:lnTo>
                    <a:lnTo>
                      <a:pt x="18" y="17"/>
                    </a:lnTo>
                    <a:lnTo>
                      <a:pt x="33" y="10"/>
                    </a:lnTo>
                    <a:lnTo>
                      <a:pt x="48" y="5"/>
                    </a:lnTo>
                    <a:lnTo>
                      <a:pt x="61" y="1"/>
                    </a:lnTo>
                    <a:lnTo>
                      <a:pt x="74" y="0"/>
                    </a:lnTo>
                    <a:lnTo>
                      <a:pt x="86" y="0"/>
                    </a:lnTo>
                    <a:lnTo>
                      <a:pt x="108" y="5"/>
                    </a:lnTo>
                    <a:lnTo>
                      <a:pt x="126" y="14"/>
                    </a:lnTo>
                    <a:lnTo>
                      <a:pt x="141" y="24"/>
                    </a:lnTo>
                    <a:lnTo>
                      <a:pt x="152" y="32"/>
                    </a:lnTo>
                    <a:lnTo>
                      <a:pt x="157" y="40"/>
                    </a:lnTo>
                    <a:lnTo>
                      <a:pt x="157" y="56"/>
                    </a:lnTo>
                    <a:lnTo>
                      <a:pt x="152" y="68"/>
                    </a:lnTo>
                    <a:lnTo>
                      <a:pt x="146" y="78"/>
                    </a:lnTo>
                    <a:lnTo>
                      <a:pt x="137" y="84"/>
                    </a:lnTo>
                    <a:lnTo>
                      <a:pt x="125" y="88"/>
                    </a:lnTo>
                    <a:lnTo>
                      <a:pt x="112" y="90"/>
                    </a:lnTo>
                    <a:lnTo>
                      <a:pt x="97" y="91"/>
                    </a:lnTo>
                    <a:lnTo>
                      <a:pt x="78" y="93"/>
                    </a:lnTo>
                    <a:close/>
                  </a:path>
                </a:pathLst>
              </a:custGeom>
              <a:solidFill>
                <a:srgbClr val="FF0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87" name="Freeform 241">
                <a:extLst>
                  <a:ext uri="{FF2B5EF4-FFF2-40B4-BE49-F238E27FC236}">
                    <a16:creationId xmlns:a16="http://schemas.microsoft.com/office/drawing/2014/main" id="{870F4F28-AF3D-ED83-4C3E-A30E5A2D2D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1" y="2868"/>
                <a:ext cx="34" cy="20"/>
              </a:xfrm>
              <a:custGeom>
                <a:avLst/>
                <a:gdLst>
                  <a:gd name="T0" fmla="*/ 0 w 103"/>
                  <a:gd name="T1" fmla="*/ 0 h 60"/>
                  <a:gd name="T2" fmla="*/ 0 w 103"/>
                  <a:gd name="T3" fmla="*/ 0 h 60"/>
                  <a:gd name="T4" fmla="*/ 0 w 103"/>
                  <a:gd name="T5" fmla="*/ 0 h 60"/>
                  <a:gd name="T6" fmla="*/ 0 w 103"/>
                  <a:gd name="T7" fmla="*/ 0 h 60"/>
                  <a:gd name="T8" fmla="*/ 0 w 103"/>
                  <a:gd name="T9" fmla="*/ 0 h 60"/>
                  <a:gd name="T10" fmla="*/ 0 w 103"/>
                  <a:gd name="T11" fmla="*/ 0 h 60"/>
                  <a:gd name="T12" fmla="*/ 0 w 103"/>
                  <a:gd name="T13" fmla="*/ 0 h 60"/>
                  <a:gd name="T14" fmla="*/ 0 w 103"/>
                  <a:gd name="T15" fmla="*/ 0 h 60"/>
                  <a:gd name="T16" fmla="*/ 0 w 103"/>
                  <a:gd name="T17" fmla="*/ 0 h 60"/>
                  <a:gd name="T18" fmla="*/ 0 w 103"/>
                  <a:gd name="T19" fmla="*/ 0 h 60"/>
                  <a:gd name="T20" fmla="*/ 0 w 103"/>
                  <a:gd name="T21" fmla="*/ 0 h 60"/>
                  <a:gd name="T22" fmla="*/ 0 w 103"/>
                  <a:gd name="T23" fmla="*/ 0 h 60"/>
                  <a:gd name="T24" fmla="*/ 0 w 103"/>
                  <a:gd name="T25" fmla="*/ 0 h 60"/>
                  <a:gd name="T26" fmla="*/ 0 w 103"/>
                  <a:gd name="T27" fmla="*/ 0 h 60"/>
                  <a:gd name="T28" fmla="*/ 0 w 103"/>
                  <a:gd name="T29" fmla="*/ 0 h 60"/>
                  <a:gd name="T30" fmla="*/ 0 w 103"/>
                  <a:gd name="T31" fmla="*/ 0 h 60"/>
                  <a:gd name="T32" fmla="*/ 0 w 103"/>
                  <a:gd name="T33" fmla="*/ 0 h 60"/>
                  <a:gd name="T34" fmla="*/ 0 w 103"/>
                  <a:gd name="T35" fmla="*/ 0 h 60"/>
                  <a:gd name="T36" fmla="*/ 0 w 103"/>
                  <a:gd name="T37" fmla="*/ 0 h 60"/>
                  <a:gd name="T38" fmla="*/ 0 w 103"/>
                  <a:gd name="T39" fmla="*/ 0 h 60"/>
                  <a:gd name="T40" fmla="*/ 0 w 103"/>
                  <a:gd name="T41" fmla="*/ 0 h 60"/>
                  <a:gd name="T42" fmla="*/ 0 w 103"/>
                  <a:gd name="T43" fmla="*/ 0 h 60"/>
                  <a:gd name="T44" fmla="*/ 0 w 103"/>
                  <a:gd name="T45" fmla="*/ 0 h 60"/>
                  <a:gd name="T46" fmla="*/ 0 w 103"/>
                  <a:gd name="T47" fmla="*/ 0 h 60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03"/>
                  <a:gd name="T73" fmla="*/ 0 h 60"/>
                  <a:gd name="T74" fmla="*/ 103 w 103"/>
                  <a:gd name="T75" fmla="*/ 60 h 60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03" h="60">
                    <a:moveTo>
                      <a:pt x="0" y="29"/>
                    </a:moveTo>
                    <a:lnTo>
                      <a:pt x="4" y="20"/>
                    </a:lnTo>
                    <a:lnTo>
                      <a:pt x="9" y="12"/>
                    </a:lnTo>
                    <a:lnTo>
                      <a:pt x="15" y="7"/>
                    </a:lnTo>
                    <a:lnTo>
                      <a:pt x="21" y="2"/>
                    </a:lnTo>
                    <a:lnTo>
                      <a:pt x="30" y="0"/>
                    </a:lnTo>
                    <a:lnTo>
                      <a:pt x="38" y="0"/>
                    </a:lnTo>
                    <a:lnTo>
                      <a:pt x="56" y="1"/>
                    </a:lnTo>
                    <a:lnTo>
                      <a:pt x="73" y="6"/>
                    </a:lnTo>
                    <a:lnTo>
                      <a:pt x="87" y="15"/>
                    </a:lnTo>
                    <a:lnTo>
                      <a:pt x="94" y="21"/>
                    </a:lnTo>
                    <a:lnTo>
                      <a:pt x="98" y="26"/>
                    </a:lnTo>
                    <a:lnTo>
                      <a:pt x="101" y="32"/>
                    </a:lnTo>
                    <a:lnTo>
                      <a:pt x="103" y="37"/>
                    </a:lnTo>
                    <a:lnTo>
                      <a:pt x="100" y="43"/>
                    </a:lnTo>
                    <a:lnTo>
                      <a:pt x="96" y="48"/>
                    </a:lnTo>
                    <a:lnTo>
                      <a:pt x="84" y="55"/>
                    </a:lnTo>
                    <a:lnTo>
                      <a:pt x="68" y="60"/>
                    </a:lnTo>
                    <a:lnTo>
                      <a:pt x="51" y="60"/>
                    </a:lnTo>
                    <a:lnTo>
                      <a:pt x="33" y="57"/>
                    </a:lnTo>
                    <a:lnTo>
                      <a:pt x="19" y="50"/>
                    </a:lnTo>
                    <a:lnTo>
                      <a:pt x="6" y="42"/>
                    </a:lnTo>
                    <a:lnTo>
                      <a:pt x="3" y="36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88" name="Freeform 242">
                <a:extLst>
                  <a:ext uri="{FF2B5EF4-FFF2-40B4-BE49-F238E27FC236}">
                    <a16:creationId xmlns:a16="http://schemas.microsoft.com/office/drawing/2014/main" id="{65E4E2A1-02F6-3A5D-3146-CB9F81AF35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3" y="2860"/>
                <a:ext cx="33" cy="20"/>
              </a:xfrm>
              <a:custGeom>
                <a:avLst/>
                <a:gdLst>
                  <a:gd name="T0" fmla="*/ 0 w 101"/>
                  <a:gd name="T1" fmla="*/ 0 h 62"/>
                  <a:gd name="T2" fmla="*/ 0 w 101"/>
                  <a:gd name="T3" fmla="*/ 0 h 62"/>
                  <a:gd name="T4" fmla="*/ 0 w 101"/>
                  <a:gd name="T5" fmla="*/ 0 h 62"/>
                  <a:gd name="T6" fmla="*/ 0 w 101"/>
                  <a:gd name="T7" fmla="*/ 0 h 62"/>
                  <a:gd name="T8" fmla="*/ 0 w 101"/>
                  <a:gd name="T9" fmla="*/ 0 h 62"/>
                  <a:gd name="T10" fmla="*/ 0 w 101"/>
                  <a:gd name="T11" fmla="*/ 0 h 62"/>
                  <a:gd name="T12" fmla="*/ 0 w 101"/>
                  <a:gd name="T13" fmla="*/ 0 h 62"/>
                  <a:gd name="T14" fmla="*/ 0 w 101"/>
                  <a:gd name="T15" fmla="*/ 0 h 62"/>
                  <a:gd name="T16" fmla="*/ 0 w 101"/>
                  <a:gd name="T17" fmla="*/ 0 h 62"/>
                  <a:gd name="T18" fmla="*/ 0 w 101"/>
                  <a:gd name="T19" fmla="*/ 0 h 62"/>
                  <a:gd name="T20" fmla="*/ 0 w 101"/>
                  <a:gd name="T21" fmla="*/ 0 h 62"/>
                  <a:gd name="T22" fmla="*/ 0 w 101"/>
                  <a:gd name="T23" fmla="*/ 0 h 62"/>
                  <a:gd name="T24" fmla="*/ 0 w 101"/>
                  <a:gd name="T25" fmla="*/ 0 h 62"/>
                  <a:gd name="T26" fmla="*/ 0 w 101"/>
                  <a:gd name="T27" fmla="*/ 0 h 62"/>
                  <a:gd name="T28" fmla="*/ 0 w 101"/>
                  <a:gd name="T29" fmla="*/ 0 h 62"/>
                  <a:gd name="T30" fmla="*/ 0 w 101"/>
                  <a:gd name="T31" fmla="*/ 0 h 62"/>
                  <a:gd name="T32" fmla="*/ 0 w 101"/>
                  <a:gd name="T33" fmla="*/ 0 h 62"/>
                  <a:gd name="T34" fmla="*/ 0 w 101"/>
                  <a:gd name="T35" fmla="*/ 0 h 62"/>
                  <a:gd name="T36" fmla="*/ 0 w 101"/>
                  <a:gd name="T37" fmla="*/ 0 h 62"/>
                  <a:gd name="T38" fmla="*/ 0 w 101"/>
                  <a:gd name="T39" fmla="*/ 0 h 62"/>
                  <a:gd name="T40" fmla="*/ 0 w 101"/>
                  <a:gd name="T41" fmla="*/ 0 h 62"/>
                  <a:gd name="T42" fmla="*/ 0 w 101"/>
                  <a:gd name="T43" fmla="*/ 0 h 62"/>
                  <a:gd name="T44" fmla="*/ 0 w 101"/>
                  <a:gd name="T45" fmla="*/ 0 h 62"/>
                  <a:gd name="T46" fmla="*/ 0 w 101"/>
                  <a:gd name="T47" fmla="*/ 0 h 62"/>
                  <a:gd name="T48" fmla="*/ 0 w 101"/>
                  <a:gd name="T49" fmla="*/ 0 h 6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01"/>
                  <a:gd name="T76" fmla="*/ 0 h 62"/>
                  <a:gd name="T77" fmla="*/ 101 w 101"/>
                  <a:gd name="T78" fmla="*/ 62 h 62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01" h="62">
                    <a:moveTo>
                      <a:pt x="0" y="19"/>
                    </a:moveTo>
                    <a:lnTo>
                      <a:pt x="0" y="13"/>
                    </a:lnTo>
                    <a:lnTo>
                      <a:pt x="4" y="7"/>
                    </a:lnTo>
                    <a:lnTo>
                      <a:pt x="9" y="3"/>
                    </a:lnTo>
                    <a:lnTo>
                      <a:pt x="16" y="0"/>
                    </a:lnTo>
                    <a:lnTo>
                      <a:pt x="25" y="0"/>
                    </a:lnTo>
                    <a:lnTo>
                      <a:pt x="34" y="0"/>
                    </a:lnTo>
                    <a:lnTo>
                      <a:pt x="54" y="5"/>
                    </a:lnTo>
                    <a:lnTo>
                      <a:pt x="75" y="15"/>
                    </a:lnTo>
                    <a:lnTo>
                      <a:pt x="83" y="21"/>
                    </a:lnTo>
                    <a:lnTo>
                      <a:pt x="91" y="28"/>
                    </a:lnTo>
                    <a:lnTo>
                      <a:pt x="97" y="35"/>
                    </a:lnTo>
                    <a:lnTo>
                      <a:pt x="99" y="42"/>
                    </a:lnTo>
                    <a:lnTo>
                      <a:pt x="101" y="51"/>
                    </a:lnTo>
                    <a:lnTo>
                      <a:pt x="99" y="60"/>
                    </a:lnTo>
                    <a:lnTo>
                      <a:pt x="94" y="62"/>
                    </a:lnTo>
                    <a:lnTo>
                      <a:pt x="90" y="62"/>
                    </a:lnTo>
                    <a:lnTo>
                      <a:pt x="76" y="61"/>
                    </a:lnTo>
                    <a:lnTo>
                      <a:pt x="60" y="56"/>
                    </a:lnTo>
                    <a:lnTo>
                      <a:pt x="43" y="47"/>
                    </a:lnTo>
                    <a:lnTo>
                      <a:pt x="27" y="39"/>
                    </a:lnTo>
                    <a:lnTo>
                      <a:pt x="13" y="30"/>
                    </a:lnTo>
                    <a:lnTo>
                      <a:pt x="4" y="24"/>
                    </a:lnTo>
                    <a:lnTo>
                      <a:pt x="1" y="21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9433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89" name="Freeform 243">
                <a:extLst>
                  <a:ext uri="{FF2B5EF4-FFF2-40B4-BE49-F238E27FC236}">
                    <a16:creationId xmlns:a16="http://schemas.microsoft.com/office/drawing/2014/main" id="{AD17575B-3F39-9A2F-4927-2CC34BAAE6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7" y="2852"/>
                <a:ext cx="26" cy="17"/>
              </a:xfrm>
              <a:custGeom>
                <a:avLst/>
                <a:gdLst>
                  <a:gd name="T0" fmla="*/ 0 w 78"/>
                  <a:gd name="T1" fmla="*/ 0 h 51"/>
                  <a:gd name="T2" fmla="*/ 0 w 78"/>
                  <a:gd name="T3" fmla="*/ 0 h 51"/>
                  <a:gd name="T4" fmla="*/ 0 w 78"/>
                  <a:gd name="T5" fmla="*/ 0 h 51"/>
                  <a:gd name="T6" fmla="*/ 0 w 78"/>
                  <a:gd name="T7" fmla="*/ 0 h 51"/>
                  <a:gd name="T8" fmla="*/ 0 w 78"/>
                  <a:gd name="T9" fmla="*/ 0 h 51"/>
                  <a:gd name="T10" fmla="*/ 0 w 78"/>
                  <a:gd name="T11" fmla="*/ 0 h 51"/>
                  <a:gd name="T12" fmla="*/ 0 w 78"/>
                  <a:gd name="T13" fmla="*/ 0 h 51"/>
                  <a:gd name="T14" fmla="*/ 0 w 78"/>
                  <a:gd name="T15" fmla="*/ 0 h 51"/>
                  <a:gd name="T16" fmla="*/ 0 w 78"/>
                  <a:gd name="T17" fmla="*/ 0 h 51"/>
                  <a:gd name="T18" fmla="*/ 0 w 78"/>
                  <a:gd name="T19" fmla="*/ 0 h 51"/>
                  <a:gd name="T20" fmla="*/ 0 w 78"/>
                  <a:gd name="T21" fmla="*/ 0 h 51"/>
                  <a:gd name="T22" fmla="*/ 0 w 78"/>
                  <a:gd name="T23" fmla="*/ 0 h 51"/>
                  <a:gd name="T24" fmla="*/ 0 w 78"/>
                  <a:gd name="T25" fmla="*/ 0 h 51"/>
                  <a:gd name="T26" fmla="*/ 0 w 78"/>
                  <a:gd name="T27" fmla="*/ 0 h 51"/>
                  <a:gd name="T28" fmla="*/ 0 w 78"/>
                  <a:gd name="T29" fmla="*/ 0 h 51"/>
                  <a:gd name="T30" fmla="*/ 0 w 78"/>
                  <a:gd name="T31" fmla="*/ 0 h 51"/>
                  <a:gd name="T32" fmla="*/ 0 w 78"/>
                  <a:gd name="T33" fmla="*/ 0 h 51"/>
                  <a:gd name="T34" fmla="*/ 0 w 78"/>
                  <a:gd name="T35" fmla="*/ 0 h 51"/>
                  <a:gd name="T36" fmla="*/ 0 w 78"/>
                  <a:gd name="T37" fmla="*/ 0 h 5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78"/>
                  <a:gd name="T58" fmla="*/ 0 h 51"/>
                  <a:gd name="T59" fmla="*/ 78 w 78"/>
                  <a:gd name="T60" fmla="*/ 51 h 51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78" h="51">
                    <a:moveTo>
                      <a:pt x="0" y="23"/>
                    </a:moveTo>
                    <a:lnTo>
                      <a:pt x="4" y="16"/>
                    </a:lnTo>
                    <a:lnTo>
                      <a:pt x="9" y="9"/>
                    </a:lnTo>
                    <a:lnTo>
                      <a:pt x="16" y="4"/>
                    </a:lnTo>
                    <a:lnTo>
                      <a:pt x="25" y="1"/>
                    </a:lnTo>
                    <a:lnTo>
                      <a:pt x="35" y="0"/>
                    </a:lnTo>
                    <a:lnTo>
                      <a:pt x="48" y="2"/>
                    </a:lnTo>
                    <a:lnTo>
                      <a:pt x="62" y="7"/>
                    </a:lnTo>
                    <a:lnTo>
                      <a:pt x="78" y="15"/>
                    </a:lnTo>
                    <a:lnTo>
                      <a:pt x="78" y="22"/>
                    </a:lnTo>
                    <a:lnTo>
                      <a:pt x="75" y="28"/>
                    </a:lnTo>
                    <a:lnTo>
                      <a:pt x="66" y="38"/>
                    </a:lnTo>
                    <a:lnTo>
                      <a:pt x="55" y="46"/>
                    </a:lnTo>
                    <a:lnTo>
                      <a:pt x="42" y="51"/>
                    </a:lnTo>
                    <a:lnTo>
                      <a:pt x="28" y="51"/>
                    </a:lnTo>
                    <a:lnTo>
                      <a:pt x="16" y="47"/>
                    </a:lnTo>
                    <a:lnTo>
                      <a:pt x="6" y="38"/>
                    </a:lnTo>
                    <a:lnTo>
                      <a:pt x="3" y="32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8761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90" name="Freeform 244">
                <a:extLst>
                  <a:ext uri="{FF2B5EF4-FFF2-40B4-BE49-F238E27FC236}">
                    <a16:creationId xmlns:a16="http://schemas.microsoft.com/office/drawing/2014/main" id="{668FB19E-8AB6-B640-0BDE-9B0435DF71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6" y="2588"/>
                <a:ext cx="226" cy="275"/>
              </a:xfrm>
              <a:custGeom>
                <a:avLst/>
                <a:gdLst>
                  <a:gd name="T0" fmla="*/ 0 w 676"/>
                  <a:gd name="T1" fmla="*/ 0 h 826"/>
                  <a:gd name="T2" fmla="*/ 0 w 676"/>
                  <a:gd name="T3" fmla="*/ 0 h 826"/>
                  <a:gd name="T4" fmla="*/ 0 w 676"/>
                  <a:gd name="T5" fmla="*/ 0 h 826"/>
                  <a:gd name="T6" fmla="*/ 0 w 676"/>
                  <a:gd name="T7" fmla="*/ 0 h 826"/>
                  <a:gd name="T8" fmla="*/ 0 w 676"/>
                  <a:gd name="T9" fmla="*/ 0 h 826"/>
                  <a:gd name="T10" fmla="*/ 0 w 676"/>
                  <a:gd name="T11" fmla="*/ 0 h 826"/>
                  <a:gd name="T12" fmla="*/ 0 w 676"/>
                  <a:gd name="T13" fmla="*/ 0 h 826"/>
                  <a:gd name="T14" fmla="*/ 0 w 676"/>
                  <a:gd name="T15" fmla="*/ 0 h 826"/>
                  <a:gd name="T16" fmla="*/ 0 w 676"/>
                  <a:gd name="T17" fmla="*/ 0 h 826"/>
                  <a:gd name="T18" fmla="*/ 0 w 676"/>
                  <a:gd name="T19" fmla="*/ 0 h 826"/>
                  <a:gd name="T20" fmla="*/ 0 w 676"/>
                  <a:gd name="T21" fmla="*/ 0 h 826"/>
                  <a:gd name="T22" fmla="*/ 0 w 676"/>
                  <a:gd name="T23" fmla="*/ 0 h 826"/>
                  <a:gd name="T24" fmla="*/ 0 w 676"/>
                  <a:gd name="T25" fmla="*/ 0 h 826"/>
                  <a:gd name="T26" fmla="*/ 0 w 676"/>
                  <a:gd name="T27" fmla="*/ 0 h 826"/>
                  <a:gd name="T28" fmla="*/ 0 w 676"/>
                  <a:gd name="T29" fmla="*/ 0 h 826"/>
                  <a:gd name="T30" fmla="*/ 0 w 676"/>
                  <a:gd name="T31" fmla="*/ 0 h 826"/>
                  <a:gd name="T32" fmla="*/ 0 w 676"/>
                  <a:gd name="T33" fmla="*/ 0 h 826"/>
                  <a:gd name="T34" fmla="*/ 0 w 676"/>
                  <a:gd name="T35" fmla="*/ 0 h 826"/>
                  <a:gd name="T36" fmla="*/ 0 w 676"/>
                  <a:gd name="T37" fmla="*/ 0 h 826"/>
                  <a:gd name="T38" fmla="*/ 0 w 676"/>
                  <a:gd name="T39" fmla="*/ 0 h 826"/>
                  <a:gd name="T40" fmla="*/ 0 w 676"/>
                  <a:gd name="T41" fmla="*/ 0 h 826"/>
                  <a:gd name="T42" fmla="*/ 0 w 676"/>
                  <a:gd name="T43" fmla="*/ 0 h 826"/>
                  <a:gd name="T44" fmla="*/ 0 w 676"/>
                  <a:gd name="T45" fmla="*/ 0 h 826"/>
                  <a:gd name="T46" fmla="*/ 0 w 676"/>
                  <a:gd name="T47" fmla="*/ 0 h 826"/>
                  <a:gd name="T48" fmla="*/ 0 w 676"/>
                  <a:gd name="T49" fmla="*/ 0 h 826"/>
                  <a:gd name="T50" fmla="*/ 0 w 676"/>
                  <a:gd name="T51" fmla="*/ 0 h 826"/>
                  <a:gd name="T52" fmla="*/ 0 w 676"/>
                  <a:gd name="T53" fmla="*/ 0 h 826"/>
                  <a:gd name="T54" fmla="*/ 0 w 676"/>
                  <a:gd name="T55" fmla="*/ 0 h 826"/>
                  <a:gd name="T56" fmla="*/ 0 w 676"/>
                  <a:gd name="T57" fmla="*/ 0 h 826"/>
                  <a:gd name="T58" fmla="*/ 0 w 676"/>
                  <a:gd name="T59" fmla="*/ 0 h 826"/>
                  <a:gd name="T60" fmla="*/ 0 w 676"/>
                  <a:gd name="T61" fmla="*/ 0 h 826"/>
                  <a:gd name="T62" fmla="*/ 0 w 676"/>
                  <a:gd name="T63" fmla="*/ 0 h 826"/>
                  <a:gd name="T64" fmla="*/ 0 w 676"/>
                  <a:gd name="T65" fmla="*/ 0 h 826"/>
                  <a:gd name="T66" fmla="*/ 0 w 676"/>
                  <a:gd name="T67" fmla="*/ 0 h 826"/>
                  <a:gd name="T68" fmla="*/ 0 w 676"/>
                  <a:gd name="T69" fmla="*/ 0 h 826"/>
                  <a:gd name="T70" fmla="*/ 0 w 676"/>
                  <a:gd name="T71" fmla="*/ 0 h 826"/>
                  <a:gd name="T72" fmla="*/ 0 w 676"/>
                  <a:gd name="T73" fmla="*/ 0 h 826"/>
                  <a:gd name="T74" fmla="*/ 0 w 676"/>
                  <a:gd name="T75" fmla="*/ 0 h 826"/>
                  <a:gd name="T76" fmla="*/ 0 w 676"/>
                  <a:gd name="T77" fmla="*/ 0 h 826"/>
                  <a:gd name="T78" fmla="*/ 0 w 676"/>
                  <a:gd name="T79" fmla="*/ 0 h 826"/>
                  <a:gd name="T80" fmla="*/ 0 w 676"/>
                  <a:gd name="T81" fmla="*/ 0 h 826"/>
                  <a:gd name="T82" fmla="*/ 0 w 676"/>
                  <a:gd name="T83" fmla="*/ 0 h 826"/>
                  <a:gd name="T84" fmla="*/ 0 w 676"/>
                  <a:gd name="T85" fmla="*/ 0 h 826"/>
                  <a:gd name="T86" fmla="*/ 0 w 676"/>
                  <a:gd name="T87" fmla="*/ 0 h 826"/>
                  <a:gd name="T88" fmla="*/ 0 w 676"/>
                  <a:gd name="T89" fmla="*/ 0 h 826"/>
                  <a:gd name="T90" fmla="*/ 0 w 676"/>
                  <a:gd name="T91" fmla="*/ 0 h 826"/>
                  <a:gd name="T92" fmla="*/ 0 w 676"/>
                  <a:gd name="T93" fmla="*/ 0 h 826"/>
                  <a:gd name="T94" fmla="*/ 0 w 676"/>
                  <a:gd name="T95" fmla="*/ 0 h 826"/>
                  <a:gd name="T96" fmla="*/ 0 w 676"/>
                  <a:gd name="T97" fmla="*/ 0 h 826"/>
                  <a:gd name="T98" fmla="*/ 0 w 676"/>
                  <a:gd name="T99" fmla="*/ 0 h 826"/>
                  <a:gd name="T100" fmla="*/ 0 w 676"/>
                  <a:gd name="T101" fmla="*/ 0 h 826"/>
                  <a:gd name="T102" fmla="*/ 0 w 676"/>
                  <a:gd name="T103" fmla="*/ 0 h 826"/>
                  <a:gd name="T104" fmla="*/ 0 w 676"/>
                  <a:gd name="T105" fmla="*/ 0 h 82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676"/>
                  <a:gd name="T160" fmla="*/ 0 h 826"/>
                  <a:gd name="T161" fmla="*/ 676 w 676"/>
                  <a:gd name="T162" fmla="*/ 826 h 82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676" h="826">
                    <a:moveTo>
                      <a:pt x="117" y="824"/>
                    </a:moveTo>
                    <a:lnTo>
                      <a:pt x="103" y="824"/>
                    </a:lnTo>
                    <a:lnTo>
                      <a:pt x="91" y="820"/>
                    </a:lnTo>
                    <a:lnTo>
                      <a:pt x="80" y="813"/>
                    </a:lnTo>
                    <a:lnTo>
                      <a:pt x="70" y="803"/>
                    </a:lnTo>
                    <a:lnTo>
                      <a:pt x="59" y="789"/>
                    </a:lnTo>
                    <a:lnTo>
                      <a:pt x="50" y="774"/>
                    </a:lnTo>
                    <a:lnTo>
                      <a:pt x="34" y="740"/>
                    </a:lnTo>
                    <a:lnTo>
                      <a:pt x="22" y="703"/>
                    </a:lnTo>
                    <a:lnTo>
                      <a:pt x="12" y="667"/>
                    </a:lnTo>
                    <a:lnTo>
                      <a:pt x="9" y="651"/>
                    </a:lnTo>
                    <a:lnTo>
                      <a:pt x="5" y="636"/>
                    </a:lnTo>
                    <a:lnTo>
                      <a:pt x="2" y="625"/>
                    </a:lnTo>
                    <a:lnTo>
                      <a:pt x="1" y="616"/>
                    </a:lnTo>
                    <a:lnTo>
                      <a:pt x="0" y="587"/>
                    </a:lnTo>
                    <a:lnTo>
                      <a:pt x="1" y="558"/>
                    </a:lnTo>
                    <a:lnTo>
                      <a:pt x="6" y="506"/>
                    </a:lnTo>
                    <a:lnTo>
                      <a:pt x="16" y="458"/>
                    </a:lnTo>
                    <a:lnTo>
                      <a:pt x="31" y="415"/>
                    </a:lnTo>
                    <a:lnTo>
                      <a:pt x="47" y="375"/>
                    </a:lnTo>
                    <a:lnTo>
                      <a:pt x="65" y="340"/>
                    </a:lnTo>
                    <a:lnTo>
                      <a:pt x="85" y="310"/>
                    </a:lnTo>
                    <a:lnTo>
                      <a:pt x="104" y="284"/>
                    </a:lnTo>
                    <a:lnTo>
                      <a:pt x="107" y="278"/>
                    </a:lnTo>
                    <a:lnTo>
                      <a:pt x="110" y="270"/>
                    </a:lnTo>
                    <a:lnTo>
                      <a:pt x="117" y="262"/>
                    </a:lnTo>
                    <a:lnTo>
                      <a:pt x="125" y="252"/>
                    </a:lnTo>
                    <a:lnTo>
                      <a:pt x="135" y="242"/>
                    </a:lnTo>
                    <a:lnTo>
                      <a:pt x="146" y="231"/>
                    </a:lnTo>
                    <a:lnTo>
                      <a:pt x="158" y="219"/>
                    </a:lnTo>
                    <a:lnTo>
                      <a:pt x="173" y="206"/>
                    </a:lnTo>
                    <a:lnTo>
                      <a:pt x="205" y="180"/>
                    </a:lnTo>
                    <a:lnTo>
                      <a:pt x="242" y="154"/>
                    </a:lnTo>
                    <a:lnTo>
                      <a:pt x="281" y="127"/>
                    </a:lnTo>
                    <a:lnTo>
                      <a:pt x="324" y="100"/>
                    </a:lnTo>
                    <a:lnTo>
                      <a:pt x="368" y="75"/>
                    </a:lnTo>
                    <a:lnTo>
                      <a:pt x="414" y="53"/>
                    </a:lnTo>
                    <a:lnTo>
                      <a:pt x="459" y="33"/>
                    </a:lnTo>
                    <a:lnTo>
                      <a:pt x="503" y="17"/>
                    </a:lnTo>
                    <a:lnTo>
                      <a:pt x="525" y="11"/>
                    </a:lnTo>
                    <a:lnTo>
                      <a:pt x="547" y="6"/>
                    </a:lnTo>
                    <a:lnTo>
                      <a:pt x="567" y="2"/>
                    </a:lnTo>
                    <a:lnTo>
                      <a:pt x="588" y="1"/>
                    </a:lnTo>
                    <a:lnTo>
                      <a:pt x="606" y="0"/>
                    </a:lnTo>
                    <a:lnTo>
                      <a:pt x="625" y="1"/>
                    </a:lnTo>
                    <a:lnTo>
                      <a:pt x="642" y="5"/>
                    </a:lnTo>
                    <a:lnTo>
                      <a:pt x="658" y="10"/>
                    </a:lnTo>
                    <a:lnTo>
                      <a:pt x="666" y="12"/>
                    </a:lnTo>
                    <a:lnTo>
                      <a:pt x="671" y="16"/>
                    </a:lnTo>
                    <a:lnTo>
                      <a:pt x="675" y="21"/>
                    </a:lnTo>
                    <a:lnTo>
                      <a:pt x="676" y="27"/>
                    </a:lnTo>
                    <a:lnTo>
                      <a:pt x="675" y="34"/>
                    </a:lnTo>
                    <a:lnTo>
                      <a:pt x="674" y="42"/>
                    </a:lnTo>
                    <a:lnTo>
                      <a:pt x="666" y="57"/>
                    </a:lnTo>
                    <a:lnTo>
                      <a:pt x="657" y="73"/>
                    </a:lnTo>
                    <a:lnTo>
                      <a:pt x="644" y="88"/>
                    </a:lnTo>
                    <a:lnTo>
                      <a:pt x="633" y="99"/>
                    </a:lnTo>
                    <a:lnTo>
                      <a:pt x="625" y="107"/>
                    </a:lnTo>
                    <a:lnTo>
                      <a:pt x="612" y="126"/>
                    </a:lnTo>
                    <a:lnTo>
                      <a:pt x="600" y="142"/>
                    </a:lnTo>
                    <a:lnTo>
                      <a:pt x="589" y="157"/>
                    </a:lnTo>
                    <a:lnTo>
                      <a:pt x="578" y="172"/>
                    </a:lnTo>
                    <a:lnTo>
                      <a:pt x="557" y="196"/>
                    </a:lnTo>
                    <a:lnTo>
                      <a:pt x="550" y="207"/>
                    </a:lnTo>
                    <a:lnTo>
                      <a:pt x="543" y="220"/>
                    </a:lnTo>
                    <a:lnTo>
                      <a:pt x="538" y="231"/>
                    </a:lnTo>
                    <a:lnTo>
                      <a:pt x="534" y="243"/>
                    </a:lnTo>
                    <a:lnTo>
                      <a:pt x="533" y="256"/>
                    </a:lnTo>
                    <a:lnTo>
                      <a:pt x="534" y="269"/>
                    </a:lnTo>
                    <a:lnTo>
                      <a:pt x="538" y="284"/>
                    </a:lnTo>
                    <a:lnTo>
                      <a:pt x="545" y="301"/>
                    </a:lnTo>
                    <a:lnTo>
                      <a:pt x="555" y="320"/>
                    </a:lnTo>
                    <a:lnTo>
                      <a:pt x="568" y="340"/>
                    </a:lnTo>
                    <a:lnTo>
                      <a:pt x="572" y="351"/>
                    </a:lnTo>
                    <a:lnTo>
                      <a:pt x="578" y="361"/>
                    </a:lnTo>
                    <a:lnTo>
                      <a:pt x="595" y="384"/>
                    </a:lnTo>
                    <a:lnTo>
                      <a:pt x="612" y="408"/>
                    </a:lnTo>
                    <a:lnTo>
                      <a:pt x="619" y="421"/>
                    </a:lnTo>
                    <a:lnTo>
                      <a:pt x="624" y="433"/>
                    </a:lnTo>
                    <a:lnTo>
                      <a:pt x="621" y="464"/>
                    </a:lnTo>
                    <a:lnTo>
                      <a:pt x="615" y="493"/>
                    </a:lnTo>
                    <a:lnTo>
                      <a:pt x="605" y="519"/>
                    </a:lnTo>
                    <a:lnTo>
                      <a:pt x="592" y="543"/>
                    </a:lnTo>
                    <a:lnTo>
                      <a:pt x="576" y="566"/>
                    </a:lnTo>
                    <a:lnTo>
                      <a:pt x="558" y="585"/>
                    </a:lnTo>
                    <a:lnTo>
                      <a:pt x="538" y="604"/>
                    </a:lnTo>
                    <a:lnTo>
                      <a:pt x="516" y="622"/>
                    </a:lnTo>
                    <a:lnTo>
                      <a:pt x="468" y="655"/>
                    </a:lnTo>
                    <a:lnTo>
                      <a:pt x="417" y="684"/>
                    </a:lnTo>
                    <a:lnTo>
                      <a:pt x="368" y="711"/>
                    </a:lnTo>
                    <a:lnTo>
                      <a:pt x="345" y="726"/>
                    </a:lnTo>
                    <a:lnTo>
                      <a:pt x="323" y="740"/>
                    </a:lnTo>
                    <a:lnTo>
                      <a:pt x="322" y="740"/>
                    </a:lnTo>
                    <a:lnTo>
                      <a:pt x="315" y="742"/>
                    </a:lnTo>
                    <a:lnTo>
                      <a:pt x="307" y="747"/>
                    </a:lnTo>
                    <a:lnTo>
                      <a:pt x="295" y="753"/>
                    </a:lnTo>
                    <a:lnTo>
                      <a:pt x="280" y="760"/>
                    </a:lnTo>
                    <a:lnTo>
                      <a:pt x="264" y="768"/>
                    </a:lnTo>
                    <a:lnTo>
                      <a:pt x="228" y="787"/>
                    </a:lnTo>
                    <a:lnTo>
                      <a:pt x="191" y="803"/>
                    </a:lnTo>
                    <a:lnTo>
                      <a:pt x="174" y="811"/>
                    </a:lnTo>
                    <a:lnTo>
                      <a:pt x="158" y="818"/>
                    </a:lnTo>
                    <a:lnTo>
                      <a:pt x="144" y="823"/>
                    </a:lnTo>
                    <a:lnTo>
                      <a:pt x="131" y="825"/>
                    </a:lnTo>
                    <a:lnTo>
                      <a:pt x="123" y="826"/>
                    </a:lnTo>
                    <a:lnTo>
                      <a:pt x="117" y="824"/>
                    </a:ln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91" name="Freeform 245">
                <a:extLst>
                  <a:ext uri="{FF2B5EF4-FFF2-40B4-BE49-F238E27FC236}">
                    <a16:creationId xmlns:a16="http://schemas.microsoft.com/office/drawing/2014/main" id="{25626ECC-36F7-9912-173A-B0D8C2FDB8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1" y="2534"/>
                <a:ext cx="132" cy="319"/>
              </a:xfrm>
              <a:custGeom>
                <a:avLst/>
                <a:gdLst>
                  <a:gd name="T0" fmla="*/ 0 w 394"/>
                  <a:gd name="T1" fmla="*/ 0 h 957"/>
                  <a:gd name="T2" fmla="*/ 0 w 394"/>
                  <a:gd name="T3" fmla="*/ 0 h 957"/>
                  <a:gd name="T4" fmla="*/ 0 w 394"/>
                  <a:gd name="T5" fmla="*/ 0 h 957"/>
                  <a:gd name="T6" fmla="*/ 0 w 394"/>
                  <a:gd name="T7" fmla="*/ 0 h 957"/>
                  <a:gd name="T8" fmla="*/ 0 w 394"/>
                  <a:gd name="T9" fmla="*/ 0 h 957"/>
                  <a:gd name="T10" fmla="*/ 0 w 394"/>
                  <a:gd name="T11" fmla="*/ 0 h 957"/>
                  <a:gd name="T12" fmla="*/ 0 w 394"/>
                  <a:gd name="T13" fmla="*/ 0 h 957"/>
                  <a:gd name="T14" fmla="*/ 0 w 394"/>
                  <a:gd name="T15" fmla="*/ 0 h 957"/>
                  <a:gd name="T16" fmla="*/ 0 w 394"/>
                  <a:gd name="T17" fmla="*/ 0 h 957"/>
                  <a:gd name="T18" fmla="*/ 0 w 394"/>
                  <a:gd name="T19" fmla="*/ 0 h 957"/>
                  <a:gd name="T20" fmla="*/ 0 w 394"/>
                  <a:gd name="T21" fmla="*/ 0 h 957"/>
                  <a:gd name="T22" fmla="*/ 0 w 394"/>
                  <a:gd name="T23" fmla="*/ 0 h 957"/>
                  <a:gd name="T24" fmla="*/ 0 w 394"/>
                  <a:gd name="T25" fmla="*/ 0 h 957"/>
                  <a:gd name="T26" fmla="*/ 0 w 394"/>
                  <a:gd name="T27" fmla="*/ 0 h 957"/>
                  <a:gd name="T28" fmla="*/ 0 w 394"/>
                  <a:gd name="T29" fmla="*/ 0 h 957"/>
                  <a:gd name="T30" fmla="*/ 0 w 394"/>
                  <a:gd name="T31" fmla="*/ 0 h 957"/>
                  <a:gd name="T32" fmla="*/ 0 w 394"/>
                  <a:gd name="T33" fmla="*/ 0 h 957"/>
                  <a:gd name="T34" fmla="*/ 0 w 394"/>
                  <a:gd name="T35" fmla="*/ 0 h 957"/>
                  <a:gd name="T36" fmla="*/ 0 w 394"/>
                  <a:gd name="T37" fmla="*/ 0 h 957"/>
                  <a:gd name="T38" fmla="*/ 0 w 394"/>
                  <a:gd name="T39" fmla="*/ 0 h 957"/>
                  <a:gd name="T40" fmla="*/ 0 w 394"/>
                  <a:gd name="T41" fmla="*/ 0 h 957"/>
                  <a:gd name="T42" fmla="*/ 0 w 394"/>
                  <a:gd name="T43" fmla="*/ 0 h 957"/>
                  <a:gd name="T44" fmla="*/ 0 w 394"/>
                  <a:gd name="T45" fmla="*/ 0 h 957"/>
                  <a:gd name="T46" fmla="*/ 0 w 394"/>
                  <a:gd name="T47" fmla="*/ 0 h 957"/>
                  <a:gd name="T48" fmla="*/ 0 w 394"/>
                  <a:gd name="T49" fmla="*/ 0 h 957"/>
                  <a:gd name="T50" fmla="*/ 0 w 394"/>
                  <a:gd name="T51" fmla="*/ 0 h 957"/>
                  <a:gd name="T52" fmla="*/ 0 w 394"/>
                  <a:gd name="T53" fmla="*/ 0 h 957"/>
                  <a:gd name="T54" fmla="*/ 0 w 394"/>
                  <a:gd name="T55" fmla="*/ 0 h 957"/>
                  <a:gd name="T56" fmla="*/ 0 w 394"/>
                  <a:gd name="T57" fmla="*/ 0 h 957"/>
                  <a:gd name="T58" fmla="*/ 0 w 394"/>
                  <a:gd name="T59" fmla="*/ 0 h 957"/>
                  <a:gd name="T60" fmla="*/ 0 w 394"/>
                  <a:gd name="T61" fmla="*/ 0 h 957"/>
                  <a:gd name="T62" fmla="*/ 0 w 394"/>
                  <a:gd name="T63" fmla="*/ 0 h 957"/>
                  <a:gd name="T64" fmla="*/ 0 w 394"/>
                  <a:gd name="T65" fmla="*/ 0 h 957"/>
                  <a:gd name="T66" fmla="*/ 0 w 394"/>
                  <a:gd name="T67" fmla="*/ 0 h 957"/>
                  <a:gd name="T68" fmla="*/ 0 w 394"/>
                  <a:gd name="T69" fmla="*/ 0 h 957"/>
                  <a:gd name="T70" fmla="*/ 0 w 394"/>
                  <a:gd name="T71" fmla="*/ 0 h 957"/>
                  <a:gd name="T72" fmla="*/ 0 w 394"/>
                  <a:gd name="T73" fmla="*/ 0 h 957"/>
                  <a:gd name="T74" fmla="*/ 0 w 394"/>
                  <a:gd name="T75" fmla="*/ 0 h 957"/>
                  <a:gd name="T76" fmla="*/ 0 w 394"/>
                  <a:gd name="T77" fmla="*/ 0 h 957"/>
                  <a:gd name="T78" fmla="*/ 0 w 394"/>
                  <a:gd name="T79" fmla="*/ 0 h 957"/>
                  <a:gd name="T80" fmla="*/ 0 w 394"/>
                  <a:gd name="T81" fmla="*/ 0 h 957"/>
                  <a:gd name="T82" fmla="*/ 0 w 394"/>
                  <a:gd name="T83" fmla="*/ 0 h 957"/>
                  <a:gd name="T84" fmla="*/ 0 w 394"/>
                  <a:gd name="T85" fmla="*/ 0 h 957"/>
                  <a:gd name="T86" fmla="*/ 0 w 394"/>
                  <a:gd name="T87" fmla="*/ 0 h 95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94"/>
                  <a:gd name="T133" fmla="*/ 0 h 957"/>
                  <a:gd name="T134" fmla="*/ 394 w 394"/>
                  <a:gd name="T135" fmla="*/ 957 h 957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94" h="957">
                    <a:moveTo>
                      <a:pt x="55" y="692"/>
                    </a:moveTo>
                    <a:lnTo>
                      <a:pt x="49" y="682"/>
                    </a:lnTo>
                    <a:lnTo>
                      <a:pt x="43" y="671"/>
                    </a:lnTo>
                    <a:lnTo>
                      <a:pt x="30" y="645"/>
                    </a:lnTo>
                    <a:lnTo>
                      <a:pt x="22" y="614"/>
                    </a:lnTo>
                    <a:lnTo>
                      <a:pt x="13" y="581"/>
                    </a:lnTo>
                    <a:lnTo>
                      <a:pt x="7" y="545"/>
                    </a:lnTo>
                    <a:lnTo>
                      <a:pt x="2" y="505"/>
                    </a:lnTo>
                    <a:lnTo>
                      <a:pt x="0" y="465"/>
                    </a:lnTo>
                    <a:lnTo>
                      <a:pt x="0" y="423"/>
                    </a:lnTo>
                    <a:lnTo>
                      <a:pt x="2" y="379"/>
                    </a:lnTo>
                    <a:lnTo>
                      <a:pt x="7" y="337"/>
                    </a:lnTo>
                    <a:lnTo>
                      <a:pt x="14" y="294"/>
                    </a:lnTo>
                    <a:lnTo>
                      <a:pt x="25" y="253"/>
                    </a:lnTo>
                    <a:lnTo>
                      <a:pt x="39" y="214"/>
                    </a:lnTo>
                    <a:lnTo>
                      <a:pt x="56" y="178"/>
                    </a:lnTo>
                    <a:lnTo>
                      <a:pt x="76" y="143"/>
                    </a:lnTo>
                    <a:lnTo>
                      <a:pt x="100" y="113"/>
                    </a:lnTo>
                    <a:lnTo>
                      <a:pt x="126" y="80"/>
                    </a:lnTo>
                    <a:lnTo>
                      <a:pt x="152" y="51"/>
                    </a:lnTo>
                    <a:lnTo>
                      <a:pt x="181" y="25"/>
                    </a:lnTo>
                    <a:lnTo>
                      <a:pt x="197" y="12"/>
                    </a:lnTo>
                    <a:lnTo>
                      <a:pt x="214" y="0"/>
                    </a:lnTo>
                    <a:lnTo>
                      <a:pt x="223" y="1"/>
                    </a:lnTo>
                    <a:lnTo>
                      <a:pt x="230" y="5"/>
                    </a:lnTo>
                    <a:lnTo>
                      <a:pt x="235" y="10"/>
                    </a:lnTo>
                    <a:lnTo>
                      <a:pt x="240" y="17"/>
                    </a:lnTo>
                    <a:lnTo>
                      <a:pt x="245" y="36"/>
                    </a:lnTo>
                    <a:lnTo>
                      <a:pt x="246" y="59"/>
                    </a:lnTo>
                    <a:lnTo>
                      <a:pt x="245" y="83"/>
                    </a:lnTo>
                    <a:lnTo>
                      <a:pt x="241" y="105"/>
                    </a:lnTo>
                    <a:lnTo>
                      <a:pt x="238" y="125"/>
                    </a:lnTo>
                    <a:lnTo>
                      <a:pt x="235" y="132"/>
                    </a:lnTo>
                    <a:lnTo>
                      <a:pt x="234" y="138"/>
                    </a:lnTo>
                    <a:lnTo>
                      <a:pt x="228" y="162"/>
                    </a:lnTo>
                    <a:lnTo>
                      <a:pt x="227" y="183"/>
                    </a:lnTo>
                    <a:lnTo>
                      <a:pt x="230" y="203"/>
                    </a:lnTo>
                    <a:lnTo>
                      <a:pt x="236" y="220"/>
                    </a:lnTo>
                    <a:lnTo>
                      <a:pt x="246" y="235"/>
                    </a:lnTo>
                    <a:lnTo>
                      <a:pt x="257" y="248"/>
                    </a:lnTo>
                    <a:lnTo>
                      <a:pt x="271" y="262"/>
                    </a:lnTo>
                    <a:lnTo>
                      <a:pt x="286" y="274"/>
                    </a:lnTo>
                    <a:lnTo>
                      <a:pt x="317" y="297"/>
                    </a:lnTo>
                    <a:lnTo>
                      <a:pt x="347" y="319"/>
                    </a:lnTo>
                    <a:lnTo>
                      <a:pt x="360" y="330"/>
                    </a:lnTo>
                    <a:lnTo>
                      <a:pt x="371" y="342"/>
                    </a:lnTo>
                    <a:lnTo>
                      <a:pt x="380" y="356"/>
                    </a:lnTo>
                    <a:lnTo>
                      <a:pt x="385" y="371"/>
                    </a:lnTo>
                    <a:lnTo>
                      <a:pt x="390" y="385"/>
                    </a:lnTo>
                    <a:lnTo>
                      <a:pt x="392" y="399"/>
                    </a:lnTo>
                    <a:lnTo>
                      <a:pt x="394" y="411"/>
                    </a:lnTo>
                    <a:lnTo>
                      <a:pt x="394" y="423"/>
                    </a:lnTo>
                    <a:lnTo>
                      <a:pt x="391" y="434"/>
                    </a:lnTo>
                    <a:lnTo>
                      <a:pt x="389" y="445"/>
                    </a:lnTo>
                    <a:lnTo>
                      <a:pt x="385" y="458"/>
                    </a:lnTo>
                    <a:lnTo>
                      <a:pt x="379" y="474"/>
                    </a:lnTo>
                    <a:lnTo>
                      <a:pt x="373" y="483"/>
                    </a:lnTo>
                    <a:lnTo>
                      <a:pt x="365" y="494"/>
                    </a:lnTo>
                    <a:lnTo>
                      <a:pt x="357" y="509"/>
                    </a:lnTo>
                    <a:lnTo>
                      <a:pt x="347" y="528"/>
                    </a:lnTo>
                    <a:lnTo>
                      <a:pt x="337" y="549"/>
                    </a:lnTo>
                    <a:lnTo>
                      <a:pt x="327" y="572"/>
                    </a:lnTo>
                    <a:lnTo>
                      <a:pt x="319" y="599"/>
                    </a:lnTo>
                    <a:lnTo>
                      <a:pt x="310" y="629"/>
                    </a:lnTo>
                    <a:lnTo>
                      <a:pt x="304" y="661"/>
                    </a:lnTo>
                    <a:lnTo>
                      <a:pt x="300" y="697"/>
                    </a:lnTo>
                    <a:lnTo>
                      <a:pt x="300" y="734"/>
                    </a:lnTo>
                    <a:lnTo>
                      <a:pt x="303" y="775"/>
                    </a:lnTo>
                    <a:lnTo>
                      <a:pt x="309" y="817"/>
                    </a:lnTo>
                    <a:lnTo>
                      <a:pt x="319" y="861"/>
                    </a:lnTo>
                    <a:lnTo>
                      <a:pt x="326" y="884"/>
                    </a:lnTo>
                    <a:lnTo>
                      <a:pt x="335" y="908"/>
                    </a:lnTo>
                    <a:lnTo>
                      <a:pt x="344" y="933"/>
                    </a:lnTo>
                    <a:lnTo>
                      <a:pt x="356" y="957"/>
                    </a:lnTo>
                    <a:lnTo>
                      <a:pt x="332" y="947"/>
                    </a:lnTo>
                    <a:lnTo>
                      <a:pt x="309" y="935"/>
                    </a:lnTo>
                    <a:lnTo>
                      <a:pt x="284" y="920"/>
                    </a:lnTo>
                    <a:lnTo>
                      <a:pt x="259" y="902"/>
                    </a:lnTo>
                    <a:lnTo>
                      <a:pt x="234" y="883"/>
                    </a:lnTo>
                    <a:lnTo>
                      <a:pt x="209" y="862"/>
                    </a:lnTo>
                    <a:lnTo>
                      <a:pt x="162" y="819"/>
                    </a:lnTo>
                    <a:lnTo>
                      <a:pt x="141" y="797"/>
                    </a:lnTo>
                    <a:lnTo>
                      <a:pt x="120" y="776"/>
                    </a:lnTo>
                    <a:lnTo>
                      <a:pt x="101" y="756"/>
                    </a:lnTo>
                    <a:lnTo>
                      <a:pt x="87" y="737"/>
                    </a:lnTo>
                    <a:lnTo>
                      <a:pt x="73" y="721"/>
                    </a:lnTo>
                    <a:lnTo>
                      <a:pt x="63" y="709"/>
                    </a:lnTo>
                    <a:lnTo>
                      <a:pt x="57" y="698"/>
                    </a:lnTo>
                    <a:lnTo>
                      <a:pt x="55" y="692"/>
                    </a:ln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92" name="Freeform 246">
                <a:extLst>
                  <a:ext uri="{FF2B5EF4-FFF2-40B4-BE49-F238E27FC236}">
                    <a16:creationId xmlns:a16="http://schemas.microsoft.com/office/drawing/2014/main" id="{B6BFBB91-E9DC-1316-DC66-2F90DA9897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3" y="2743"/>
                <a:ext cx="33" cy="36"/>
              </a:xfrm>
              <a:custGeom>
                <a:avLst/>
                <a:gdLst>
                  <a:gd name="T0" fmla="*/ 0 w 101"/>
                  <a:gd name="T1" fmla="*/ 0 h 109"/>
                  <a:gd name="T2" fmla="*/ 0 w 101"/>
                  <a:gd name="T3" fmla="*/ 0 h 109"/>
                  <a:gd name="T4" fmla="*/ 0 w 101"/>
                  <a:gd name="T5" fmla="*/ 0 h 109"/>
                  <a:gd name="T6" fmla="*/ 0 w 101"/>
                  <a:gd name="T7" fmla="*/ 0 h 109"/>
                  <a:gd name="T8" fmla="*/ 0 w 101"/>
                  <a:gd name="T9" fmla="*/ 0 h 109"/>
                  <a:gd name="T10" fmla="*/ 0 w 101"/>
                  <a:gd name="T11" fmla="*/ 0 h 109"/>
                  <a:gd name="T12" fmla="*/ 0 w 101"/>
                  <a:gd name="T13" fmla="*/ 0 h 109"/>
                  <a:gd name="T14" fmla="*/ 0 w 101"/>
                  <a:gd name="T15" fmla="*/ 0 h 109"/>
                  <a:gd name="T16" fmla="*/ 0 w 101"/>
                  <a:gd name="T17" fmla="*/ 0 h 109"/>
                  <a:gd name="T18" fmla="*/ 0 w 101"/>
                  <a:gd name="T19" fmla="*/ 0 h 109"/>
                  <a:gd name="T20" fmla="*/ 0 w 101"/>
                  <a:gd name="T21" fmla="*/ 0 h 109"/>
                  <a:gd name="T22" fmla="*/ 0 w 101"/>
                  <a:gd name="T23" fmla="*/ 0 h 109"/>
                  <a:gd name="T24" fmla="*/ 0 w 101"/>
                  <a:gd name="T25" fmla="*/ 0 h 109"/>
                  <a:gd name="T26" fmla="*/ 0 w 101"/>
                  <a:gd name="T27" fmla="*/ 0 h 109"/>
                  <a:gd name="T28" fmla="*/ 0 w 101"/>
                  <a:gd name="T29" fmla="*/ 0 h 109"/>
                  <a:gd name="T30" fmla="*/ 0 w 101"/>
                  <a:gd name="T31" fmla="*/ 0 h 109"/>
                  <a:gd name="T32" fmla="*/ 0 w 101"/>
                  <a:gd name="T33" fmla="*/ 0 h 109"/>
                  <a:gd name="T34" fmla="*/ 0 w 101"/>
                  <a:gd name="T35" fmla="*/ 0 h 109"/>
                  <a:gd name="T36" fmla="*/ 0 w 101"/>
                  <a:gd name="T37" fmla="*/ 0 h 109"/>
                  <a:gd name="T38" fmla="*/ 0 w 101"/>
                  <a:gd name="T39" fmla="*/ 0 h 109"/>
                  <a:gd name="T40" fmla="*/ 0 w 101"/>
                  <a:gd name="T41" fmla="*/ 0 h 109"/>
                  <a:gd name="T42" fmla="*/ 0 w 101"/>
                  <a:gd name="T43" fmla="*/ 0 h 109"/>
                  <a:gd name="T44" fmla="*/ 0 w 101"/>
                  <a:gd name="T45" fmla="*/ 0 h 10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01"/>
                  <a:gd name="T70" fmla="*/ 0 h 109"/>
                  <a:gd name="T71" fmla="*/ 101 w 101"/>
                  <a:gd name="T72" fmla="*/ 109 h 109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01" h="109">
                    <a:moveTo>
                      <a:pt x="0" y="109"/>
                    </a:moveTo>
                    <a:lnTo>
                      <a:pt x="2" y="86"/>
                    </a:lnTo>
                    <a:lnTo>
                      <a:pt x="7" y="66"/>
                    </a:lnTo>
                    <a:lnTo>
                      <a:pt x="15" y="48"/>
                    </a:lnTo>
                    <a:lnTo>
                      <a:pt x="26" y="32"/>
                    </a:lnTo>
                    <a:lnTo>
                      <a:pt x="40" y="19"/>
                    </a:lnTo>
                    <a:lnTo>
                      <a:pt x="54" y="9"/>
                    </a:lnTo>
                    <a:lnTo>
                      <a:pt x="69" y="3"/>
                    </a:lnTo>
                    <a:lnTo>
                      <a:pt x="84" y="0"/>
                    </a:lnTo>
                    <a:lnTo>
                      <a:pt x="91" y="1"/>
                    </a:lnTo>
                    <a:lnTo>
                      <a:pt x="97" y="3"/>
                    </a:lnTo>
                    <a:lnTo>
                      <a:pt x="100" y="9"/>
                    </a:lnTo>
                    <a:lnTo>
                      <a:pt x="101" y="17"/>
                    </a:lnTo>
                    <a:lnTo>
                      <a:pt x="99" y="25"/>
                    </a:lnTo>
                    <a:lnTo>
                      <a:pt x="96" y="35"/>
                    </a:lnTo>
                    <a:lnTo>
                      <a:pt x="91" y="46"/>
                    </a:lnTo>
                    <a:lnTo>
                      <a:pt x="84" y="56"/>
                    </a:lnTo>
                    <a:lnTo>
                      <a:pt x="68" y="79"/>
                    </a:lnTo>
                    <a:lnTo>
                      <a:pt x="47" y="96"/>
                    </a:lnTo>
                    <a:lnTo>
                      <a:pt x="36" y="103"/>
                    </a:lnTo>
                    <a:lnTo>
                      <a:pt x="24" y="108"/>
                    </a:lnTo>
                    <a:lnTo>
                      <a:pt x="13" y="109"/>
                    </a:lnTo>
                    <a:lnTo>
                      <a:pt x="0" y="109"/>
                    </a:lnTo>
                    <a:close/>
                  </a:path>
                </a:pathLst>
              </a:custGeom>
              <a:solidFill>
                <a:srgbClr val="FF1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93" name="Freeform 247">
                <a:extLst>
                  <a:ext uri="{FF2B5EF4-FFF2-40B4-BE49-F238E27FC236}">
                    <a16:creationId xmlns:a16="http://schemas.microsoft.com/office/drawing/2014/main" id="{2D524466-E544-FC5E-5D93-9516A6C987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1" y="2746"/>
                <a:ext cx="22" cy="25"/>
              </a:xfrm>
              <a:custGeom>
                <a:avLst/>
                <a:gdLst>
                  <a:gd name="T0" fmla="*/ 0 w 65"/>
                  <a:gd name="T1" fmla="*/ 0 h 76"/>
                  <a:gd name="T2" fmla="*/ 0 w 65"/>
                  <a:gd name="T3" fmla="*/ 0 h 76"/>
                  <a:gd name="T4" fmla="*/ 0 w 65"/>
                  <a:gd name="T5" fmla="*/ 0 h 76"/>
                  <a:gd name="T6" fmla="*/ 0 w 65"/>
                  <a:gd name="T7" fmla="*/ 0 h 76"/>
                  <a:gd name="T8" fmla="*/ 0 w 65"/>
                  <a:gd name="T9" fmla="*/ 0 h 76"/>
                  <a:gd name="T10" fmla="*/ 0 w 65"/>
                  <a:gd name="T11" fmla="*/ 0 h 76"/>
                  <a:gd name="T12" fmla="*/ 0 w 65"/>
                  <a:gd name="T13" fmla="*/ 0 h 76"/>
                  <a:gd name="T14" fmla="*/ 0 w 65"/>
                  <a:gd name="T15" fmla="*/ 0 h 76"/>
                  <a:gd name="T16" fmla="*/ 0 w 65"/>
                  <a:gd name="T17" fmla="*/ 0 h 76"/>
                  <a:gd name="T18" fmla="*/ 0 w 65"/>
                  <a:gd name="T19" fmla="*/ 0 h 76"/>
                  <a:gd name="T20" fmla="*/ 0 w 65"/>
                  <a:gd name="T21" fmla="*/ 0 h 76"/>
                  <a:gd name="T22" fmla="*/ 0 w 65"/>
                  <a:gd name="T23" fmla="*/ 0 h 76"/>
                  <a:gd name="T24" fmla="*/ 0 w 65"/>
                  <a:gd name="T25" fmla="*/ 0 h 76"/>
                  <a:gd name="T26" fmla="*/ 0 w 65"/>
                  <a:gd name="T27" fmla="*/ 0 h 76"/>
                  <a:gd name="T28" fmla="*/ 0 w 65"/>
                  <a:gd name="T29" fmla="*/ 0 h 76"/>
                  <a:gd name="T30" fmla="*/ 0 w 65"/>
                  <a:gd name="T31" fmla="*/ 0 h 76"/>
                  <a:gd name="T32" fmla="*/ 0 w 65"/>
                  <a:gd name="T33" fmla="*/ 0 h 7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65"/>
                  <a:gd name="T52" fmla="*/ 0 h 76"/>
                  <a:gd name="T53" fmla="*/ 65 w 65"/>
                  <a:gd name="T54" fmla="*/ 76 h 7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65" h="76">
                    <a:moveTo>
                      <a:pt x="0" y="76"/>
                    </a:moveTo>
                    <a:lnTo>
                      <a:pt x="1" y="66"/>
                    </a:lnTo>
                    <a:lnTo>
                      <a:pt x="6" y="55"/>
                    </a:lnTo>
                    <a:lnTo>
                      <a:pt x="15" y="42"/>
                    </a:lnTo>
                    <a:lnTo>
                      <a:pt x="25" y="30"/>
                    </a:lnTo>
                    <a:lnTo>
                      <a:pt x="36" y="19"/>
                    </a:lnTo>
                    <a:lnTo>
                      <a:pt x="47" y="9"/>
                    </a:lnTo>
                    <a:lnTo>
                      <a:pt x="57" y="3"/>
                    </a:lnTo>
                    <a:lnTo>
                      <a:pt x="65" y="0"/>
                    </a:lnTo>
                    <a:lnTo>
                      <a:pt x="63" y="11"/>
                    </a:lnTo>
                    <a:lnTo>
                      <a:pt x="58" y="22"/>
                    </a:lnTo>
                    <a:lnTo>
                      <a:pt x="52" y="35"/>
                    </a:lnTo>
                    <a:lnTo>
                      <a:pt x="43" y="47"/>
                    </a:lnTo>
                    <a:lnTo>
                      <a:pt x="33" y="58"/>
                    </a:lnTo>
                    <a:lnTo>
                      <a:pt x="22" y="67"/>
                    </a:lnTo>
                    <a:lnTo>
                      <a:pt x="11" y="73"/>
                    </a:lnTo>
                    <a:lnTo>
                      <a:pt x="0" y="76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94" name="Freeform 248">
                <a:extLst>
                  <a:ext uri="{FF2B5EF4-FFF2-40B4-BE49-F238E27FC236}">
                    <a16:creationId xmlns:a16="http://schemas.microsoft.com/office/drawing/2014/main" id="{57F63F08-9C5F-2C98-CE5B-EB8660FB24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5" y="2664"/>
                <a:ext cx="17" cy="38"/>
              </a:xfrm>
              <a:custGeom>
                <a:avLst/>
                <a:gdLst>
                  <a:gd name="T0" fmla="*/ 0 w 53"/>
                  <a:gd name="T1" fmla="*/ 0 h 115"/>
                  <a:gd name="T2" fmla="*/ 0 w 53"/>
                  <a:gd name="T3" fmla="*/ 0 h 115"/>
                  <a:gd name="T4" fmla="*/ 0 w 53"/>
                  <a:gd name="T5" fmla="*/ 0 h 115"/>
                  <a:gd name="T6" fmla="*/ 0 w 53"/>
                  <a:gd name="T7" fmla="*/ 0 h 115"/>
                  <a:gd name="T8" fmla="*/ 0 w 53"/>
                  <a:gd name="T9" fmla="*/ 0 h 115"/>
                  <a:gd name="T10" fmla="*/ 0 w 53"/>
                  <a:gd name="T11" fmla="*/ 0 h 115"/>
                  <a:gd name="T12" fmla="*/ 0 w 53"/>
                  <a:gd name="T13" fmla="*/ 0 h 115"/>
                  <a:gd name="T14" fmla="*/ 0 w 53"/>
                  <a:gd name="T15" fmla="*/ 0 h 115"/>
                  <a:gd name="T16" fmla="*/ 0 w 53"/>
                  <a:gd name="T17" fmla="*/ 0 h 115"/>
                  <a:gd name="T18" fmla="*/ 0 w 53"/>
                  <a:gd name="T19" fmla="*/ 0 h 115"/>
                  <a:gd name="T20" fmla="*/ 0 w 53"/>
                  <a:gd name="T21" fmla="*/ 0 h 115"/>
                  <a:gd name="T22" fmla="*/ 0 w 53"/>
                  <a:gd name="T23" fmla="*/ 0 h 115"/>
                  <a:gd name="T24" fmla="*/ 0 w 53"/>
                  <a:gd name="T25" fmla="*/ 0 h 115"/>
                  <a:gd name="T26" fmla="*/ 0 w 53"/>
                  <a:gd name="T27" fmla="*/ 0 h 115"/>
                  <a:gd name="T28" fmla="*/ 0 w 53"/>
                  <a:gd name="T29" fmla="*/ 0 h 115"/>
                  <a:gd name="T30" fmla="*/ 0 w 53"/>
                  <a:gd name="T31" fmla="*/ 0 h 115"/>
                  <a:gd name="T32" fmla="*/ 0 w 53"/>
                  <a:gd name="T33" fmla="*/ 0 h 115"/>
                  <a:gd name="T34" fmla="*/ 0 w 53"/>
                  <a:gd name="T35" fmla="*/ 0 h 115"/>
                  <a:gd name="T36" fmla="*/ 0 w 53"/>
                  <a:gd name="T37" fmla="*/ 0 h 115"/>
                  <a:gd name="T38" fmla="*/ 0 w 53"/>
                  <a:gd name="T39" fmla="*/ 0 h 115"/>
                  <a:gd name="T40" fmla="*/ 0 w 53"/>
                  <a:gd name="T41" fmla="*/ 0 h 115"/>
                  <a:gd name="T42" fmla="*/ 0 w 53"/>
                  <a:gd name="T43" fmla="*/ 0 h 115"/>
                  <a:gd name="T44" fmla="*/ 0 w 53"/>
                  <a:gd name="T45" fmla="*/ 0 h 115"/>
                  <a:gd name="T46" fmla="*/ 0 w 53"/>
                  <a:gd name="T47" fmla="*/ 0 h 115"/>
                  <a:gd name="T48" fmla="*/ 0 w 53"/>
                  <a:gd name="T49" fmla="*/ 0 h 115"/>
                  <a:gd name="T50" fmla="*/ 0 w 53"/>
                  <a:gd name="T51" fmla="*/ 0 h 115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53"/>
                  <a:gd name="T79" fmla="*/ 0 h 115"/>
                  <a:gd name="T80" fmla="*/ 53 w 53"/>
                  <a:gd name="T81" fmla="*/ 115 h 115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53" h="115">
                    <a:moveTo>
                      <a:pt x="4" y="112"/>
                    </a:moveTo>
                    <a:lnTo>
                      <a:pt x="3" y="108"/>
                    </a:lnTo>
                    <a:lnTo>
                      <a:pt x="3" y="103"/>
                    </a:lnTo>
                    <a:lnTo>
                      <a:pt x="1" y="96"/>
                    </a:lnTo>
                    <a:lnTo>
                      <a:pt x="0" y="87"/>
                    </a:lnTo>
                    <a:lnTo>
                      <a:pt x="0" y="67"/>
                    </a:lnTo>
                    <a:lnTo>
                      <a:pt x="3" y="46"/>
                    </a:lnTo>
                    <a:lnTo>
                      <a:pt x="7" y="26"/>
                    </a:lnTo>
                    <a:lnTo>
                      <a:pt x="12" y="18"/>
                    </a:lnTo>
                    <a:lnTo>
                      <a:pt x="17" y="10"/>
                    </a:lnTo>
                    <a:lnTo>
                      <a:pt x="25" y="5"/>
                    </a:lnTo>
                    <a:lnTo>
                      <a:pt x="32" y="2"/>
                    </a:lnTo>
                    <a:lnTo>
                      <a:pt x="42" y="0"/>
                    </a:lnTo>
                    <a:lnTo>
                      <a:pt x="53" y="3"/>
                    </a:lnTo>
                    <a:lnTo>
                      <a:pt x="53" y="9"/>
                    </a:lnTo>
                    <a:lnTo>
                      <a:pt x="53" y="18"/>
                    </a:lnTo>
                    <a:lnTo>
                      <a:pt x="52" y="37"/>
                    </a:lnTo>
                    <a:lnTo>
                      <a:pt x="49" y="58"/>
                    </a:lnTo>
                    <a:lnTo>
                      <a:pt x="44" y="78"/>
                    </a:lnTo>
                    <a:lnTo>
                      <a:pt x="38" y="97"/>
                    </a:lnTo>
                    <a:lnTo>
                      <a:pt x="33" y="104"/>
                    </a:lnTo>
                    <a:lnTo>
                      <a:pt x="28" y="109"/>
                    </a:lnTo>
                    <a:lnTo>
                      <a:pt x="23" y="114"/>
                    </a:lnTo>
                    <a:lnTo>
                      <a:pt x="17" y="115"/>
                    </a:lnTo>
                    <a:lnTo>
                      <a:pt x="11" y="115"/>
                    </a:lnTo>
                    <a:lnTo>
                      <a:pt x="4" y="112"/>
                    </a:lnTo>
                    <a:close/>
                  </a:path>
                </a:pathLst>
              </a:custGeom>
              <a:solidFill>
                <a:srgbClr val="FF0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95" name="Freeform 249">
                <a:extLst>
                  <a:ext uri="{FF2B5EF4-FFF2-40B4-BE49-F238E27FC236}">
                    <a16:creationId xmlns:a16="http://schemas.microsoft.com/office/drawing/2014/main" id="{20ED823C-EF16-26B2-2514-FA22D8C466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8" y="2668"/>
                <a:ext cx="10" cy="22"/>
              </a:xfrm>
              <a:custGeom>
                <a:avLst/>
                <a:gdLst>
                  <a:gd name="T0" fmla="*/ 0 w 29"/>
                  <a:gd name="T1" fmla="*/ 0 h 66"/>
                  <a:gd name="T2" fmla="*/ 0 w 29"/>
                  <a:gd name="T3" fmla="*/ 0 h 66"/>
                  <a:gd name="T4" fmla="*/ 0 w 29"/>
                  <a:gd name="T5" fmla="*/ 0 h 66"/>
                  <a:gd name="T6" fmla="*/ 0 w 29"/>
                  <a:gd name="T7" fmla="*/ 0 h 66"/>
                  <a:gd name="T8" fmla="*/ 0 w 29"/>
                  <a:gd name="T9" fmla="*/ 0 h 66"/>
                  <a:gd name="T10" fmla="*/ 0 w 29"/>
                  <a:gd name="T11" fmla="*/ 0 h 66"/>
                  <a:gd name="T12" fmla="*/ 0 w 29"/>
                  <a:gd name="T13" fmla="*/ 0 h 66"/>
                  <a:gd name="T14" fmla="*/ 0 w 29"/>
                  <a:gd name="T15" fmla="*/ 0 h 66"/>
                  <a:gd name="T16" fmla="*/ 0 w 29"/>
                  <a:gd name="T17" fmla="*/ 0 h 66"/>
                  <a:gd name="T18" fmla="*/ 0 w 29"/>
                  <a:gd name="T19" fmla="*/ 0 h 66"/>
                  <a:gd name="T20" fmla="*/ 0 w 29"/>
                  <a:gd name="T21" fmla="*/ 0 h 66"/>
                  <a:gd name="T22" fmla="*/ 0 w 29"/>
                  <a:gd name="T23" fmla="*/ 0 h 66"/>
                  <a:gd name="T24" fmla="*/ 0 w 29"/>
                  <a:gd name="T25" fmla="*/ 0 h 66"/>
                  <a:gd name="T26" fmla="*/ 0 w 29"/>
                  <a:gd name="T27" fmla="*/ 0 h 66"/>
                  <a:gd name="T28" fmla="*/ 0 w 29"/>
                  <a:gd name="T29" fmla="*/ 0 h 66"/>
                  <a:gd name="T30" fmla="*/ 0 w 29"/>
                  <a:gd name="T31" fmla="*/ 0 h 66"/>
                  <a:gd name="T32" fmla="*/ 0 w 29"/>
                  <a:gd name="T33" fmla="*/ 0 h 66"/>
                  <a:gd name="T34" fmla="*/ 0 w 29"/>
                  <a:gd name="T35" fmla="*/ 0 h 6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9"/>
                  <a:gd name="T55" fmla="*/ 0 h 66"/>
                  <a:gd name="T56" fmla="*/ 29 w 29"/>
                  <a:gd name="T57" fmla="*/ 66 h 6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9" h="66">
                    <a:moveTo>
                      <a:pt x="11" y="66"/>
                    </a:moveTo>
                    <a:lnTo>
                      <a:pt x="4" y="62"/>
                    </a:lnTo>
                    <a:lnTo>
                      <a:pt x="0" y="54"/>
                    </a:lnTo>
                    <a:lnTo>
                      <a:pt x="1" y="43"/>
                    </a:lnTo>
                    <a:lnTo>
                      <a:pt x="4" y="31"/>
                    </a:lnTo>
                    <a:lnTo>
                      <a:pt x="9" y="18"/>
                    </a:lnTo>
                    <a:lnTo>
                      <a:pt x="16" y="8"/>
                    </a:lnTo>
                    <a:lnTo>
                      <a:pt x="23" y="2"/>
                    </a:lnTo>
                    <a:lnTo>
                      <a:pt x="26" y="0"/>
                    </a:lnTo>
                    <a:lnTo>
                      <a:pt x="29" y="0"/>
                    </a:lnTo>
                    <a:lnTo>
                      <a:pt x="29" y="8"/>
                    </a:lnTo>
                    <a:lnTo>
                      <a:pt x="28" y="18"/>
                    </a:lnTo>
                    <a:lnTo>
                      <a:pt x="26" y="43"/>
                    </a:lnTo>
                    <a:lnTo>
                      <a:pt x="24" y="53"/>
                    </a:lnTo>
                    <a:lnTo>
                      <a:pt x="21" y="62"/>
                    </a:lnTo>
                    <a:lnTo>
                      <a:pt x="16" y="66"/>
                    </a:lnTo>
                    <a:lnTo>
                      <a:pt x="13" y="66"/>
                    </a:lnTo>
                    <a:lnTo>
                      <a:pt x="11" y="66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96" name="Freeform 250">
                <a:extLst>
                  <a:ext uri="{FF2B5EF4-FFF2-40B4-BE49-F238E27FC236}">
                    <a16:creationId xmlns:a16="http://schemas.microsoft.com/office/drawing/2014/main" id="{05134906-0959-5D5D-3EEE-18D482F02A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4" y="2630"/>
                <a:ext cx="59" cy="43"/>
              </a:xfrm>
              <a:custGeom>
                <a:avLst/>
                <a:gdLst>
                  <a:gd name="T0" fmla="*/ 0 w 176"/>
                  <a:gd name="T1" fmla="*/ 0 h 131"/>
                  <a:gd name="T2" fmla="*/ 0 w 176"/>
                  <a:gd name="T3" fmla="*/ 0 h 131"/>
                  <a:gd name="T4" fmla="*/ 0 w 176"/>
                  <a:gd name="T5" fmla="*/ 0 h 131"/>
                  <a:gd name="T6" fmla="*/ 0 w 176"/>
                  <a:gd name="T7" fmla="*/ 0 h 131"/>
                  <a:gd name="T8" fmla="*/ 0 w 176"/>
                  <a:gd name="T9" fmla="*/ 0 h 131"/>
                  <a:gd name="T10" fmla="*/ 0 w 176"/>
                  <a:gd name="T11" fmla="*/ 0 h 131"/>
                  <a:gd name="T12" fmla="*/ 0 w 176"/>
                  <a:gd name="T13" fmla="*/ 0 h 131"/>
                  <a:gd name="T14" fmla="*/ 0 w 176"/>
                  <a:gd name="T15" fmla="*/ 0 h 131"/>
                  <a:gd name="T16" fmla="*/ 0 w 176"/>
                  <a:gd name="T17" fmla="*/ 0 h 131"/>
                  <a:gd name="T18" fmla="*/ 0 w 176"/>
                  <a:gd name="T19" fmla="*/ 0 h 131"/>
                  <a:gd name="T20" fmla="*/ 0 w 176"/>
                  <a:gd name="T21" fmla="*/ 0 h 131"/>
                  <a:gd name="T22" fmla="*/ 0 w 176"/>
                  <a:gd name="T23" fmla="*/ 0 h 131"/>
                  <a:gd name="T24" fmla="*/ 0 w 176"/>
                  <a:gd name="T25" fmla="*/ 0 h 131"/>
                  <a:gd name="T26" fmla="*/ 0 w 176"/>
                  <a:gd name="T27" fmla="*/ 0 h 131"/>
                  <a:gd name="T28" fmla="*/ 0 w 176"/>
                  <a:gd name="T29" fmla="*/ 0 h 131"/>
                  <a:gd name="T30" fmla="*/ 0 w 176"/>
                  <a:gd name="T31" fmla="*/ 0 h 131"/>
                  <a:gd name="T32" fmla="*/ 0 w 176"/>
                  <a:gd name="T33" fmla="*/ 0 h 131"/>
                  <a:gd name="T34" fmla="*/ 0 w 176"/>
                  <a:gd name="T35" fmla="*/ 0 h 131"/>
                  <a:gd name="T36" fmla="*/ 0 w 176"/>
                  <a:gd name="T37" fmla="*/ 0 h 131"/>
                  <a:gd name="T38" fmla="*/ 0 w 176"/>
                  <a:gd name="T39" fmla="*/ 0 h 131"/>
                  <a:gd name="T40" fmla="*/ 0 w 176"/>
                  <a:gd name="T41" fmla="*/ 0 h 131"/>
                  <a:gd name="T42" fmla="*/ 0 w 176"/>
                  <a:gd name="T43" fmla="*/ 0 h 131"/>
                  <a:gd name="T44" fmla="*/ 0 w 176"/>
                  <a:gd name="T45" fmla="*/ 0 h 131"/>
                  <a:gd name="T46" fmla="*/ 0 w 176"/>
                  <a:gd name="T47" fmla="*/ 0 h 131"/>
                  <a:gd name="T48" fmla="*/ 0 w 176"/>
                  <a:gd name="T49" fmla="*/ 0 h 131"/>
                  <a:gd name="T50" fmla="*/ 0 w 176"/>
                  <a:gd name="T51" fmla="*/ 0 h 131"/>
                  <a:gd name="T52" fmla="*/ 0 w 176"/>
                  <a:gd name="T53" fmla="*/ 0 h 131"/>
                  <a:gd name="T54" fmla="*/ 0 w 176"/>
                  <a:gd name="T55" fmla="*/ 0 h 131"/>
                  <a:gd name="T56" fmla="*/ 0 w 176"/>
                  <a:gd name="T57" fmla="*/ 0 h 131"/>
                  <a:gd name="T58" fmla="*/ 0 w 176"/>
                  <a:gd name="T59" fmla="*/ 0 h 131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176"/>
                  <a:gd name="T91" fmla="*/ 0 h 131"/>
                  <a:gd name="T92" fmla="*/ 176 w 176"/>
                  <a:gd name="T93" fmla="*/ 131 h 131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176" h="131">
                    <a:moveTo>
                      <a:pt x="12" y="131"/>
                    </a:moveTo>
                    <a:lnTo>
                      <a:pt x="5" y="123"/>
                    </a:lnTo>
                    <a:lnTo>
                      <a:pt x="0" y="115"/>
                    </a:lnTo>
                    <a:lnTo>
                      <a:pt x="0" y="106"/>
                    </a:lnTo>
                    <a:lnTo>
                      <a:pt x="4" y="96"/>
                    </a:lnTo>
                    <a:lnTo>
                      <a:pt x="9" y="86"/>
                    </a:lnTo>
                    <a:lnTo>
                      <a:pt x="17" y="76"/>
                    </a:lnTo>
                    <a:lnTo>
                      <a:pt x="28" y="67"/>
                    </a:lnTo>
                    <a:lnTo>
                      <a:pt x="39" y="57"/>
                    </a:lnTo>
                    <a:lnTo>
                      <a:pt x="65" y="38"/>
                    </a:lnTo>
                    <a:lnTo>
                      <a:pt x="90" y="22"/>
                    </a:lnTo>
                    <a:lnTo>
                      <a:pt x="101" y="15"/>
                    </a:lnTo>
                    <a:lnTo>
                      <a:pt x="111" y="10"/>
                    </a:lnTo>
                    <a:lnTo>
                      <a:pt x="118" y="6"/>
                    </a:lnTo>
                    <a:lnTo>
                      <a:pt x="124" y="4"/>
                    </a:lnTo>
                    <a:lnTo>
                      <a:pt x="140" y="0"/>
                    </a:lnTo>
                    <a:lnTo>
                      <a:pt x="157" y="0"/>
                    </a:lnTo>
                    <a:lnTo>
                      <a:pt x="165" y="2"/>
                    </a:lnTo>
                    <a:lnTo>
                      <a:pt x="171" y="6"/>
                    </a:lnTo>
                    <a:lnTo>
                      <a:pt x="174" y="12"/>
                    </a:lnTo>
                    <a:lnTo>
                      <a:pt x="176" y="21"/>
                    </a:lnTo>
                    <a:lnTo>
                      <a:pt x="163" y="41"/>
                    </a:lnTo>
                    <a:lnTo>
                      <a:pt x="147" y="60"/>
                    </a:lnTo>
                    <a:lnTo>
                      <a:pt x="128" y="79"/>
                    </a:lnTo>
                    <a:lnTo>
                      <a:pt x="106" y="95"/>
                    </a:lnTo>
                    <a:lnTo>
                      <a:pt x="82" y="110"/>
                    </a:lnTo>
                    <a:lnTo>
                      <a:pt x="59" y="121"/>
                    </a:lnTo>
                    <a:lnTo>
                      <a:pt x="36" y="128"/>
                    </a:lnTo>
                    <a:lnTo>
                      <a:pt x="23" y="130"/>
                    </a:lnTo>
                    <a:lnTo>
                      <a:pt x="12" y="131"/>
                    </a:lnTo>
                    <a:close/>
                  </a:path>
                </a:pathLst>
              </a:custGeom>
              <a:solidFill>
                <a:srgbClr val="FF1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97" name="Freeform 251">
                <a:extLst>
                  <a:ext uri="{FF2B5EF4-FFF2-40B4-BE49-F238E27FC236}">
                    <a16:creationId xmlns:a16="http://schemas.microsoft.com/office/drawing/2014/main" id="{6B56C65B-5BD1-3B81-B13D-512F1CC779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7" y="2632"/>
                <a:ext cx="43" cy="33"/>
              </a:xfrm>
              <a:custGeom>
                <a:avLst/>
                <a:gdLst>
                  <a:gd name="T0" fmla="*/ 0 w 130"/>
                  <a:gd name="T1" fmla="*/ 0 h 99"/>
                  <a:gd name="T2" fmla="*/ 0 w 130"/>
                  <a:gd name="T3" fmla="*/ 0 h 99"/>
                  <a:gd name="T4" fmla="*/ 0 w 130"/>
                  <a:gd name="T5" fmla="*/ 0 h 99"/>
                  <a:gd name="T6" fmla="*/ 0 w 130"/>
                  <a:gd name="T7" fmla="*/ 0 h 99"/>
                  <a:gd name="T8" fmla="*/ 0 w 130"/>
                  <a:gd name="T9" fmla="*/ 0 h 99"/>
                  <a:gd name="T10" fmla="*/ 0 w 130"/>
                  <a:gd name="T11" fmla="*/ 0 h 99"/>
                  <a:gd name="T12" fmla="*/ 0 w 130"/>
                  <a:gd name="T13" fmla="*/ 0 h 99"/>
                  <a:gd name="T14" fmla="*/ 0 w 130"/>
                  <a:gd name="T15" fmla="*/ 0 h 99"/>
                  <a:gd name="T16" fmla="*/ 0 w 130"/>
                  <a:gd name="T17" fmla="*/ 0 h 99"/>
                  <a:gd name="T18" fmla="*/ 0 w 130"/>
                  <a:gd name="T19" fmla="*/ 0 h 99"/>
                  <a:gd name="T20" fmla="*/ 0 w 130"/>
                  <a:gd name="T21" fmla="*/ 0 h 99"/>
                  <a:gd name="T22" fmla="*/ 0 w 130"/>
                  <a:gd name="T23" fmla="*/ 0 h 99"/>
                  <a:gd name="T24" fmla="*/ 0 w 130"/>
                  <a:gd name="T25" fmla="*/ 0 h 99"/>
                  <a:gd name="T26" fmla="*/ 0 w 130"/>
                  <a:gd name="T27" fmla="*/ 0 h 99"/>
                  <a:gd name="T28" fmla="*/ 0 w 130"/>
                  <a:gd name="T29" fmla="*/ 0 h 99"/>
                  <a:gd name="T30" fmla="*/ 0 w 130"/>
                  <a:gd name="T31" fmla="*/ 0 h 99"/>
                  <a:gd name="T32" fmla="*/ 0 w 130"/>
                  <a:gd name="T33" fmla="*/ 0 h 99"/>
                  <a:gd name="T34" fmla="*/ 0 w 130"/>
                  <a:gd name="T35" fmla="*/ 0 h 99"/>
                  <a:gd name="T36" fmla="*/ 0 w 130"/>
                  <a:gd name="T37" fmla="*/ 0 h 99"/>
                  <a:gd name="T38" fmla="*/ 0 w 130"/>
                  <a:gd name="T39" fmla="*/ 0 h 99"/>
                  <a:gd name="T40" fmla="*/ 0 w 130"/>
                  <a:gd name="T41" fmla="*/ 0 h 99"/>
                  <a:gd name="T42" fmla="*/ 0 w 130"/>
                  <a:gd name="T43" fmla="*/ 0 h 99"/>
                  <a:gd name="T44" fmla="*/ 0 w 130"/>
                  <a:gd name="T45" fmla="*/ 0 h 9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30"/>
                  <a:gd name="T70" fmla="*/ 0 h 99"/>
                  <a:gd name="T71" fmla="*/ 130 w 130"/>
                  <a:gd name="T72" fmla="*/ 99 h 99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30" h="99">
                    <a:moveTo>
                      <a:pt x="8" y="99"/>
                    </a:moveTo>
                    <a:lnTo>
                      <a:pt x="2" y="93"/>
                    </a:lnTo>
                    <a:lnTo>
                      <a:pt x="0" y="86"/>
                    </a:lnTo>
                    <a:lnTo>
                      <a:pt x="1" y="77"/>
                    </a:lnTo>
                    <a:lnTo>
                      <a:pt x="6" y="67"/>
                    </a:lnTo>
                    <a:lnTo>
                      <a:pt x="13" y="57"/>
                    </a:lnTo>
                    <a:lnTo>
                      <a:pt x="23" y="47"/>
                    </a:lnTo>
                    <a:lnTo>
                      <a:pt x="47" y="27"/>
                    </a:lnTo>
                    <a:lnTo>
                      <a:pt x="74" y="11"/>
                    </a:lnTo>
                    <a:lnTo>
                      <a:pt x="87" y="5"/>
                    </a:lnTo>
                    <a:lnTo>
                      <a:pt x="99" y="2"/>
                    </a:lnTo>
                    <a:lnTo>
                      <a:pt x="110" y="0"/>
                    </a:lnTo>
                    <a:lnTo>
                      <a:pt x="120" y="0"/>
                    </a:lnTo>
                    <a:lnTo>
                      <a:pt x="126" y="4"/>
                    </a:lnTo>
                    <a:lnTo>
                      <a:pt x="130" y="11"/>
                    </a:lnTo>
                    <a:lnTo>
                      <a:pt x="120" y="26"/>
                    </a:lnTo>
                    <a:lnTo>
                      <a:pt x="108" y="41"/>
                    </a:lnTo>
                    <a:lnTo>
                      <a:pt x="94" y="56"/>
                    </a:lnTo>
                    <a:lnTo>
                      <a:pt x="78" y="69"/>
                    </a:lnTo>
                    <a:lnTo>
                      <a:pt x="61" y="82"/>
                    </a:lnTo>
                    <a:lnTo>
                      <a:pt x="44" y="90"/>
                    </a:lnTo>
                    <a:lnTo>
                      <a:pt x="27" y="97"/>
                    </a:lnTo>
                    <a:lnTo>
                      <a:pt x="8" y="99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98" name="Freeform 252">
                <a:extLst>
                  <a:ext uri="{FF2B5EF4-FFF2-40B4-BE49-F238E27FC236}">
                    <a16:creationId xmlns:a16="http://schemas.microsoft.com/office/drawing/2014/main" id="{18C0CF9E-FD82-D06A-6D5B-CCB279357C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99" y="2587"/>
                <a:ext cx="24" cy="57"/>
              </a:xfrm>
              <a:custGeom>
                <a:avLst/>
                <a:gdLst>
                  <a:gd name="T0" fmla="*/ 0 w 74"/>
                  <a:gd name="T1" fmla="*/ 0 h 173"/>
                  <a:gd name="T2" fmla="*/ 0 w 74"/>
                  <a:gd name="T3" fmla="*/ 0 h 173"/>
                  <a:gd name="T4" fmla="*/ 0 w 74"/>
                  <a:gd name="T5" fmla="*/ 0 h 173"/>
                  <a:gd name="T6" fmla="*/ 0 w 74"/>
                  <a:gd name="T7" fmla="*/ 0 h 173"/>
                  <a:gd name="T8" fmla="*/ 0 w 74"/>
                  <a:gd name="T9" fmla="*/ 0 h 173"/>
                  <a:gd name="T10" fmla="*/ 0 w 74"/>
                  <a:gd name="T11" fmla="*/ 0 h 173"/>
                  <a:gd name="T12" fmla="*/ 0 w 74"/>
                  <a:gd name="T13" fmla="*/ 0 h 173"/>
                  <a:gd name="T14" fmla="*/ 0 w 74"/>
                  <a:gd name="T15" fmla="*/ 0 h 173"/>
                  <a:gd name="T16" fmla="*/ 0 w 74"/>
                  <a:gd name="T17" fmla="*/ 0 h 173"/>
                  <a:gd name="T18" fmla="*/ 0 w 74"/>
                  <a:gd name="T19" fmla="*/ 0 h 173"/>
                  <a:gd name="T20" fmla="*/ 0 w 74"/>
                  <a:gd name="T21" fmla="*/ 0 h 173"/>
                  <a:gd name="T22" fmla="*/ 0 w 74"/>
                  <a:gd name="T23" fmla="*/ 0 h 173"/>
                  <a:gd name="T24" fmla="*/ 0 w 74"/>
                  <a:gd name="T25" fmla="*/ 0 h 173"/>
                  <a:gd name="T26" fmla="*/ 0 w 74"/>
                  <a:gd name="T27" fmla="*/ 0 h 173"/>
                  <a:gd name="T28" fmla="*/ 0 w 74"/>
                  <a:gd name="T29" fmla="*/ 0 h 173"/>
                  <a:gd name="T30" fmla="*/ 0 w 74"/>
                  <a:gd name="T31" fmla="*/ 0 h 173"/>
                  <a:gd name="T32" fmla="*/ 0 w 74"/>
                  <a:gd name="T33" fmla="*/ 0 h 173"/>
                  <a:gd name="T34" fmla="*/ 0 w 74"/>
                  <a:gd name="T35" fmla="*/ 0 h 173"/>
                  <a:gd name="T36" fmla="*/ 0 w 74"/>
                  <a:gd name="T37" fmla="*/ 0 h 173"/>
                  <a:gd name="T38" fmla="*/ 0 w 74"/>
                  <a:gd name="T39" fmla="*/ 0 h 173"/>
                  <a:gd name="T40" fmla="*/ 0 w 74"/>
                  <a:gd name="T41" fmla="*/ 0 h 173"/>
                  <a:gd name="T42" fmla="*/ 0 w 74"/>
                  <a:gd name="T43" fmla="*/ 0 h 173"/>
                  <a:gd name="T44" fmla="*/ 0 w 74"/>
                  <a:gd name="T45" fmla="*/ 0 h 173"/>
                  <a:gd name="T46" fmla="*/ 0 w 74"/>
                  <a:gd name="T47" fmla="*/ 0 h 173"/>
                  <a:gd name="T48" fmla="*/ 0 w 74"/>
                  <a:gd name="T49" fmla="*/ 0 h 173"/>
                  <a:gd name="T50" fmla="*/ 0 w 74"/>
                  <a:gd name="T51" fmla="*/ 0 h 173"/>
                  <a:gd name="T52" fmla="*/ 0 w 74"/>
                  <a:gd name="T53" fmla="*/ 0 h 173"/>
                  <a:gd name="T54" fmla="*/ 0 w 74"/>
                  <a:gd name="T55" fmla="*/ 0 h 173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74"/>
                  <a:gd name="T85" fmla="*/ 0 h 173"/>
                  <a:gd name="T86" fmla="*/ 74 w 74"/>
                  <a:gd name="T87" fmla="*/ 173 h 173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74" h="173">
                    <a:moveTo>
                      <a:pt x="18" y="173"/>
                    </a:moveTo>
                    <a:lnTo>
                      <a:pt x="12" y="167"/>
                    </a:lnTo>
                    <a:lnTo>
                      <a:pt x="7" y="159"/>
                    </a:lnTo>
                    <a:lnTo>
                      <a:pt x="3" y="149"/>
                    </a:lnTo>
                    <a:lnTo>
                      <a:pt x="0" y="136"/>
                    </a:lnTo>
                    <a:lnTo>
                      <a:pt x="0" y="109"/>
                    </a:lnTo>
                    <a:lnTo>
                      <a:pt x="5" y="81"/>
                    </a:lnTo>
                    <a:lnTo>
                      <a:pt x="13" y="52"/>
                    </a:lnTo>
                    <a:lnTo>
                      <a:pt x="23" y="28"/>
                    </a:lnTo>
                    <a:lnTo>
                      <a:pt x="29" y="18"/>
                    </a:lnTo>
                    <a:lnTo>
                      <a:pt x="35" y="10"/>
                    </a:lnTo>
                    <a:lnTo>
                      <a:pt x="41" y="4"/>
                    </a:lnTo>
                    <a:lnTo>
                      <a:pt x="48" y="0"/>
                    </a:lnTo>
                    <a:lnTo>
                      <a:pt x="56" y="2"/>
                    </a:lnTo>
                    <a:lnTo>
                      <a:pt x="62" y="8"/>
                    </a:lnTo>
                    <a:lnTo>
                      <a:pt x="67" y="17"/>
                    </a:lnTo>
                    <a:lnTo>
                      <a:pt x="70" y="28"/>
                    </a:lnTo>
                    <a:lnTo>
                      <a:pt x="73" y="40"/>
                    </a:lnTo>
                    <a:lnTo>
                      <a:pt x="74" y="55"/>
                    </a:lnTo>
                    <a:lnTo>
                      <a:pt x="73" y="71"/>
                    </a:lnTo>
                    <a:lnTo>
                      <a:pt x="72" y="87"/>
                    </a:lnTo>
                    <a:lnTo>
                      <a:pt x="64" y="119"/>
                    </a:lnTo>
                    <a:lnTo>
                      <a:pt x="58" y="134"/>
                    </a:lnTo>
                    <a:lnTo>
                      <a:pt x="52" y="146"/>
                    </a:lnTo>
                    <a:lnTo>
                      <a:pt x="45" y="157"/>
                    </a:lnTo>
                    <a:lnTo>
                      <a:pt x="37" y="166"/>
                    </a:lnTo>
                    <a:lnTo>
                      <a:pt x="27" y="172"/>
                    </a:lnTo>
                    <a:lnTo>
                      <a:pt x="18" y="173"/>
                    </a:lnTo>
                    <a:close/>
                  </a:path>
                </a:pathLst>
              </a:custGeom>
              <a:solidFill>
                <a:srgbClr val="FF0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99" name="Freeform 253">
                <a:extLst>
                  <a:ext uri="{FF2B5EF4-FFF2-40B4-BE49-F238E27FC236}">
                    <a16:creationId xmlns:a16="http://schemas.microsoft.com/office/drawing/2014/main" id="{F3D6338A-E9C3-421C-EA30-869265712B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05" y="2596"/>
                <a:ext cx="14" cy="38"/>
              </a:xfrm>
              <a:custGeom>
                <a:avLst/>
                <a:gdLst>
                  <a:gd name="T0" fmla="*/ 0 w 42"/>
                  <a:gd name="T1" fmla="*/ 0 h 113"/>
                  <a:gd name="T2" fmla="*/ 0 w 42"/>
                  <a:gd name="T3" fmla="*/ 0 h 113"/>
                  <a:gd name="T4" fmla="*/ 0 w 42"/>
                  <a:gd name="T5" fmla="*/ 0 h 113"/>
                  <a:gd name="T6" fmla="*/ 0 w 42"/>
                  <a:gd name="T7" fmla="*/ 0 h 113"/>
                  <a:gd name="T8" fmla="*/ 0 w 42"/>
                  <a:gd name="T9" fmla="*/ 0 h 113"/>
                  <a:gd name="T10" fmla="*/ 0 w 42"/>
                  <a:gd name="T11" fmla="*/ 0 h 113"/>
                  <a:gd name="T12" fmla="*/ 0 w 42"/>
                  <a:gd name="T13" fmla="*/ 0 h 113"/>
                  <a:gd name="T14" fmla="*/ 0 w 42"/>
                  <a:gd name="T15" fmla="*/ 0 h 113"/>
                  <a:gd name="T16" fmla="*/ 0 w 42"/>
                  <a:gd name="T17" fmla="*/ 0 h 113"/>
                  <a:gd name="T18" fmla="*/ 0 w 42"/>
                  <a:gd name="T19" fmla="*/ 0 h 113"/>
                  <a:gd name="T20" fmla="*/ 0 w 42"/>
                  <a:gd name="T21" fmla="*/ 0 h 113"/>
                  <a:gd name="T22" fmla="*/ 0 w 42"/>
                  <a:gd name="T23" fmla="*/ 0 h 113"/>
                  <a:gd name="T24" fmla="*/ 0 w 42"/>
                  <a:gd name="T25" fmla="*/ 0 h 113"/>
                  <a:gd name="T26" fmla="*/ 0 w 42"/>
                  <a:gd name="T27" fmla="*/ 0 h 113"/>
                  <a:gd name="T28" fmla="*/ 0 w 42"/>
                  <a:gd name="T29" fmla="*/ 0 h 113"/>
                  <a:gd name="T30" fmla="*/ 0 w 42"/>
                  <a:gd name="T31" fmla="*/ 0 h 113"/>
                  <a:gd name="T32" fmla="*/ 0 w 42"/>
                  <a:gd name="T33" fmla="*/ 0 h 113"/>
                  <a:gd name="T34" fmla="*/ 0 w 42"/>
                  <a:gd name="T35" fmla="*/ 0 h 113"/>
                  <a:gd name="T36" fmla="*/ 0 w 42"/>
                  <a:gd name="T37" fmla="*/ 0 h 113"/>
                  <a:gd name="T38" fmla="*/ 0 w 42"/>
                  <a:gd name="T39" fmla="*/ 0 h 113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42"/>
                  <a:gd name="T61" fmla="*/ 0 h 113"/>
                  <a:gd name="T62" fmla="*/ 42 w 42"/>
                  <a:gd name="T63" fmla="*/ 113 h 113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42" h="113">
                    <a:moveTo>
                      <a:pt x="10" y="113"/>
                    </a:moveTo>
                    <a:lnTo>
                      <a:pt x="3" y="91"/>
                    </a:lnTo>
                    <a:lnTo>
                      <a:pt x="0" y="71"/>
                    </a:lnTo>
                    <a:lnTo>
                      <a:pt x="0" y="54"/>
                    </a:lnTo>
                    <a:lnTo>
                      <a:pt x="3" y="40"/>
                    </a:lnTo>
                    <a:lnTo>
                      <a:pt x="7" y="28"/>
                    </a:lnTo>
                    <a:lnTo>
                      <a:pt x="14" y="18"/>
                    </a:lnTo>
                    <a:lnTo>
                      <a:pt x="26" y="0"/>
                    </a:lnTo>
                    <a:lnTo>
                      <a:pt x="31" y="2"/>
                    </a:lnTo>
                    <a:lnTo>
                      <a:pt x="34" y="5"/>
                    </a:lnTo>
                    <a:lnTo>
                      <a:pt x="38" y="11"/>
                    </a:lnTo>
                    <a:lnTo>
                      <a:pt x="41" y="17"/>
                    </a:lnTo>
                    <a:lnTo>
                      <a:pt x="42" y="35"/>
                    </a:lnTo>
                    <a:lnTo>
                      <a:pt x="41" y="55"/>
                    </a:lnTo>
                    <a:lnTo>
                      <a:pt x="37" y="75"/>
                    </a:lnTo>
                    <a:lnTo>
                      <a:pt x="31" y="93"/>
                    </a:lnTo>
                    <a:lnTo>
                      <a:pt x="26" y="101"/>
                    </a:lnTo>
                    <a:lnTo>
                      <a:pt x="21" y="107"/>
                    </a:lnTo>
                    <a:lnTo>
                      <a:pt x="16" y="111"/>
                    </a:lnTo>
                    <a:lnTo>
                      <a:pt x="10" y="113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500" name="Freeform 254">
                <a:extLst>
                  <a:ext uri="{FF2B5EF4-FFF2-40B4-BE49-F238E27FC236}">
                    <a16:creationId xmlns:a16="http://schemas.microsoft.com/office/drawing/2014/main" id="{442366B4-C6D2-F2B7-D4DC-FF7F2D000B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7" y="2645"/>
                <a:ext cx="94" cy="211"/>
              </a:xfrm>
              <a:custGeom>
                <a:avLst/>
                <a:gdLst>
                  <a:gd name="T0" fmla="*/ 0 w 282"/>
                  <a:gd name="T1" fmla="*/ 0 h 633"/>
                  <a:gd name="T2" fmla="*/ 0 w 282"/>
                  <a:gd name="T3" fmla="*/ 0 h 633"/>
                  <a:gd name="T4" fmla="*/ 0 w 282"/>
                  <a:gd name="T5" fmla="*/ 0 h 633"/>
                  <a:gd name="T6" fmla="*/ 0 w 282"/>
                  <a:gd name="T7" fmla="*/ 0 h 633"/>
                  <a:gd name="T8" fmla="*/ 0 w 282"/>
                  <a:gd name="T9" fmla="*/ 0 h 633"/>
                  <a:gd name="T10" fmla="*/ 0 w 282"/>
                  <a:gd name="T11" fmla="*/ 0 h 633"/>
                  <a:gd name="T12" fmla="*/ 0 w 282"/>
                  <a:gd name="T13" fmla="*/ 0 h 633"/>
                  <a:gd name="T14" fmla="*/ 0 w 282"/>
                  <a:gd name="T15" fmla="*/ 0 h 633"/>
                  <a:gd name="T16" fmla="*/ 0 w 282"/>
                  <a:gd name="T17" fmla="*/ 0 h 633"/>
                  <a:gd name="T18" fmla="*/ 0 w 282"/>
                  <a:gd name="T19" fmla="*/ 0 h 633"/>
                  <a:gd name="T20" fmla="*/ 0 w 282"/>
                  <a:gd name="T21" fmla="*/ 0 h 633"/>
                  <a:gd name="T22" fmla="*/ 0 w 282"/>
                  <a:gd name="T23" fmla="*/ 0 h 633"/>
                  <a:gd name="T24" fmla="*/ 0 w 282"/>
                  <a:gd name="T25" fmla="*/ 0 h 633"/>
                  <a:gd name="T26" fmla="*/ 0 w 282"/>
                  <a:gd name="T27" fmla="*/ 0 h 633"/>
                  <a:gd name="T28" fmla="*/ 0 w 282"/>
                  <a:gd name="T29" fmla="*/ 0 h 633"/>
                  <a:gd name="T30" fmla="*/ 0 w 282"/>
                  <a:gd name="T31" fmla="*/ 0 h 633"/>
                  <a:gd name="T32" fmla="*/ 0 w 282"/>
                  <a:gd name="T33" fmla="*/ 0 h 633"/>
                  <a:gd name="T34" fmla="*/ 0 w 282"/>
                  <a:gd name="T35" fmla="*/ 0 h 633"/>
                  <a:gd name="T36" fmla="*/ 0 w 282"/>
                  <a:gd name="T37" fmla="*/ 0 h 633"/>
                  <a:gd name="T38" fmla="*/ 0 w 282"/>
                  <a:gd name="T39" fmla="*/ 0 h 633"/>
                  <a:gd name="T40" fmla="*/ 0 w 282"/>
                  <a:gd name="T41" fmla="*/ 0 h 633"/>
                  <a:gd name="T42" fmla="*/ 0 w 282"/>
                  <a:gd name="T43" fmla="*/ 0 h 633"/>
                  <a:gd name="T44" fmla="*/ 0 w 282"/>
                  <a:gd name="T45" fmla="*/ 0 h 633"/>
                  <a:gd name="T46" fmla="*/ 0 w 282"/>
                  <a:gd name="T47" fmla="*/ 0 h 633"/>
                  <a:gd name="T48" fmla="*/ 0 w 282"/>
                  <a:gd name="T49" fmla="*/ 0 h 633"/>
                  <a:gd name="T50" fmla="*/ 0 w 282"/>
                  <a:gd name="T51" fmla="*/ 0 h 633"/>
                  <a:gd name="T52" fmla="*/ 0 w 282"/>
                  <a:gd name="T53" fmla="*/ 0 h 633"/>
                  <a:gd name="T54" fmla="*/ 0 w 282"/>
                  <a:gd name="T55" fmla="*/ 0 h 633"/>
                  <a:gd name="T56" fmla="*/ 0 w 282"/>
                  <a:gd name="T57" fmla="*/ 0 h 633"/>
                  <a:gd name="T58" fmla="*/ 0 w 282"/>
                  <a:gd name="T59" fmla="*/ 0 h 633"/>
                  <a:gd name="T60" fmla="*/ 0 w 282"/>
                  <a:gd name="T61" fmla="*/ 0 h 633"/>
                  <a:gd name="T62" fmla="*/ 0 w 282"/>
                  <a:gd name="T63" fmla="*/ 0 h 633"/>
                  <a:gd name="T64" fmla="*/ 0 w 282"/>
                  <a:gd name="T65" fmla="*/ 0 h 633"/>
                  <a:gd name="T66" fmla="*/ 0 w 282"/>
                  <a:gd name="T67" fmla="*/ 0 h 633"/>
                  <a:gd name="T68" fmla="*/ 0 w 282"/>
                  <a:gd name="T69" fmla="*/ 0 h 633"/>
                  <a:gd name="T70" fmla="*/ 0 w 282"/>
                  <a:gd name="T71" fmla="*/ 0 h 633"/>
                  <a:gd name="T72" fmla="*/ 0 w 282"/>
                  <a:gd name="T73" fmla="*/ 0 h 633"/>
                  <a:gd name="T74" fmla="*/ 0 w 282"/>
                  <a:gd name="T75" fmla="*/ 0 h 633"/>
                  <a:gd name="T76" fmla="*/ 0 w 282"/>
                  <a:gd name="T77" fmla="*/ 0 h 633"/>
                  <a:gd name="T78" fmla="*/ 0 w 282"/>
                  <a:gd name="T79" fmla="*/ 0 h 633"/>
                  <a:gd name="T80" fmla="*/ 0 w 282"/>
                  <a:gd name="T81" fmla="*/ 0 h 633"/>
                  <a:gd name="T82" fmla="*/ 0 w 282"/>
                  <a:gd name="T83" fmla="*/ 0 h 633"/>
                  <a:gd name="T84" fmla="*/ 0 w 282"/>
                  <a:gd name="T85" fmla="*/ 0 h 633"/>
                  <a:gd name="T86" fmla="*/ 0 w 282"/>
                  <a:gd name="T87" fmla="*/ 0 h 633"/>
                  <a:gd name="T88" fmla="*/ 0 w 282"/>
                  <a:gd name="T89" fmla="*/ 0 h 633"/>
                  <a:gd name="T90" fmla="*/ 0 w 282"/>
                  <a:gd name="T91" fmla="*/ 0 h 633"/>
                  <a:gd name="T92" fmla="*/ 0 w 282"/>
                  <a:gd name="T93" fmla="*/ 0 h 633"/>
                  <a:gd name="T94" fmla="*/ 0 w 282"/>
                  <a:gd name="T95" fmla="*/ 0 h 633"/>
                  <a:gd name="T96" fmla="*/ 0 w 282"/>
                  <a:gd name="T97" fmla="*/ 0 h 633"/>
                  <a:gd name="T98" fmla="*/ 0 w 282"/>
                  <a:gd name="T99" fmla="*/ 0 h 633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282"/>
                  <a:gd name="T151" fmla="*/ 0 h 633"/>
                  <a:gd name="T152" fmla="*/ 282 w 282"/>
                  <a:gd name="T153" fmla="*/ 633 h 633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282" h="633">
                    <a:moveTo>
                      <a:pt x="69" y="629"/>
                    </a:moveTo>
                    <a:lnTo>
                      <a:pt x="48" y="588"/>
                    </a:lnTo>
                    <a:lnTo>
                      <a:pt x="31" y="546"/>
                    </a:lnTo>
                    <a:lnTo>
                      <a:pt x="17" y="505"/>
                    </a:lnTo>
                    <a:lnTo>
                      <a:pt x="8" y="463"/>
                    </a:lnTo>
                    <a:lnTo>
                      <a:pt x="3" y="422"/>
                    </a:lnTo>
                    <a:lnTo>
                      <a:pt x="0" y="380"/>
                    </a:lnTo>
                    <a:lnTo>
                      <a:pt x="3" y="339"/>
                    </a:lnTo>
                    <a:lnTo>
                      <a:pt x="10" y="299"/>
                    </a:lnTo>
                    <a:lnTo>
                      <a:pt x="21" y="259"/>
                    </a:lnTo>
                    <a:lnTo>
                      <a:pt x="36" y="220"/>
                    </a:lnTo>
                    <a:lnTo>
                      <a:pt x="55" y="181"/>
                    </a:lnTo>
                    <a:lnTo>
                      <a:pt x="81" y="143"/>
                    </a:lnTo>
                    <a:lnTo>
                      <a:pt x="111" y="106"/>
                    </a:lnTo>
                    <a:lnTo>
                      <a:pt x="145" y="69"/>
                    </a:lnTo>
                    <a:lnTo>
                      <a:pt x="165" y="52"/>
                    </a:lnTo>
                    <a:lnTo>
                      <a:pt x="185" y="34"/>
                    </a:lnTo>
                    <a:lnTo>
                      <a:pt x="206" y="17"/>
                    </a:lnTo>
                    <a:lnTo>
                      <a:pt x="230" y="0"/>
                    </a:lnTo>
                    <a:lnTo>
                      <a:pt x="215" y="11"/>
                    </a:lnTo>
                    <a:lnTo>
                      <a:pt x="199" y="26"/>
                    </a:lnTo>
                    <a:lnTo>
                      <a:pt x="181" y="46"/>
                    </a:lnTo>
                    <a:lnTo>
                      <a:pt x="162" y="68"/>
                    </a:lnTo>
                    <a:lnTo>
                      <a:pt x="143" y="92"/>
                    </a:lnTo>
                    <a:lnTo>
                      <a:pt x="123" y="121"/>
                    </a:lnTo>
                    <a:lnTo>
                      <a:pt x="106" y="152"/>
                    </a:lnTo>
                    <a:lnTo>
                      <a:pt x="89" y="185"/>
                    </a:lnTo>
                    <a:lnTo>
                      <a:pt x="73" y="220"/>
                    </a:lnTo>
                    <a:lnTo>
                      <a:pt x="60" y="256"/>
                    </a:lnTo>
                    <a:lnTo>
                      <a:pt x="50" y="291"/>
                    </a:lnTo>
                    <a:lnTo>
                      <a:pt x="44" y="330"/>
                    </a:lnTo>
                    <a:lnTo>
                      <a:pt x="42" y="368"/>
                    </a:lnTo>
                    <a:lnTo>
                      <a:pt x="43" y="407"/>
                    </a:lnTo>
                    <a:lnTo>
                      <a:pt x="46" y="426"/>
                    </a:lnTo>
                    <a:lnTo>
                      <a:pt x="50" y="446"/>
                    </a:lnTo>
                    <a:lnTo>
                      <a:pt x="55" y="464"/>
                    </a:lnTo>
                    <a:lnTo>
                      <a:pt x="62" y="484"/>
                    </a:lnTo>
                    <a:lnTo>
                      <a:pt x="65" y="454"/>
                    </a:lnTo>
                    <a:lnTo>
                      <a:pt x="71" y="428"/>
                    </a:lnTo>
                    <a:lnTo>
                      <a:pt x="77" y="405"/>
                    </a:lnTo>
                    <a:lnTo>
                      <a:pt x="85" y="384"/>
                    </a:lnTo>
                    <a:lnTo>
                      <a:pt x="95" y="365"/>
                    </a:lnTo>
                    <a:lnTo>
                      <a:pt x="104" y="348"/>
                    </a:lnTo>
                    <a:lnTo>
                      <a:pt x="127" y="318"/>
                    </a:lnTo>
                    <a:lnTo>
                      <a:pt x="173" y="265"/>
                    </a:lnTo>
                    <a:lnTo>
                      <a:pt x="195" y="238"/>
                    </a:lnTo>
                    <a:lnTo>
                      <a:pt x="215" y="209"/>
                    </a:lnTo>
                    <a:lnTo>
                      <a:pt x="188" y="259"/>
                    </a:lnTo>
                    <a:lnTo>
                      <a:pt x="165" y="306"/>
                    </a:lnTo>
                    <a:lnTo>
                      <a:pt x="146" y="349"/>
                    </a:lnTo>
                    <a:lnTo>
                      <a:pt x="133" y="388"/>
                    </a:lnTo>
                    <a:lnTo>
                      <a:pt x="124" y="423"/>
                    </a:lnTo>
                    <a:lnTo>
                      <a:pt x="119" y="456"/>
                    </a:lnTo>
                    <a:lnTo>
                      <a:pt x="120" y="484"/>
                    </a:lnTo>
                    <a:lnTo>
                      <a:pt x="123" y="496"/>
                    </a:lnTo>
                    <a:lnTo>
                      <a:pt x="127" y="509"/>
                    </a:lnTo>
                    <a:lnTo>
                      <a:pt x="130" y="505"/>
                    </a:lnTo>
                    <a:lnTo>
                      <a:pt x="134" y="499"/>
                    </a:lnTo>
                    <a:lnTo>
                      <a:pt x="139" y="491"/>
                    </a:lnTo>
                    <a:lnTo>
                      <a:pt x="146" y="483"/>
                    </a:lnTo>
                    <a:lnTo>
                      <a:pt x="161" y="462"/>
                    </a:lnTo>
                    <a:lnTo>
                      <a:pt x="179" y="437"/>
                    </a:lnTo>
                    <a:lnTo>
                      <a:pt x="201" y="412"/>
                    </a:lnTo>
                    <a:lnTo>
                      <a:pt x="226" y="388"/>
                    </a:lnTo>
                    <a:lnTo>
                      <a:pt x="253" y="368"/>
                    </a:lnTo>
                    <a:lnTo>
                      <a:pt x="268" y="359"/>
                    </a:lnTo>
                    <a:lnTo>
                      <a:pt x="282" y="353"/>
                    </a:lnTo>
                    <a:lnTo>
                      <a:pt x="268" y="364"/>
                    </a:lnTo>
                    <a:lnTo>
                      <a:pt x="255" y="375"/>
                    </a:lnTo>
                    <a:lnTo>
                      <a:pt x="233" y="396"/>
                    </a:lnTo>
                    <a:lnTo>
                      <a:pt x="215" y="419"/>
                    </a:lnTo>
                    <a:lnTo>
                      <a:pt x="201" y="442"/>
                    </a:lnTo>
                    <a:lnTo>
                      <a:pt x="192" y="464"/>
                    </a:lnTo>
                    <a:lnTo>
                      <a:pt x="185" y="489"/>
                    </a:lnTo>
                    <a:lnTo>
                      <a:pt x="183" y="515"/>
                    </a:lnTo>
                    <a:lnTo>
                      <a:pt x="184" y="542"/>
                    </a:lnTo>
                    <a:lnTo>
                      <a:pt x="198" y="533"/>
                    </a:lnTo>
                    <a:lnTo>
                      <a:pt x="211" y="527"/>
                    </a:lnTo>
                    <a:lnTo>
                      <a:pt x="224" y="522"/>
                    </a:lnTo>
                    <a:lnTo>
                      <a:pt x="237" y="519"/>
                    </a:lnTo>
                    <a:lnTo>
                      <a:pt x="249" y="517"/>
                    </a:lnTo>
                    <a:lnTo>
                      <a:pt x="260" y="516"/>
                    </a:lnTo>
                    <a:lnTo>
                      <a:pt x="270" y="517"/>
                    </a:lnTo>
                    <a:lnTo>
                      <a:pt x="280" y="520"/>
                    </a:lnTo>
                    <a:lnTo>
                      <a:pt x="263" y="530"/>
                    </a:lnTo>
                    <a:lnTo>
                      <a:pt x="247" y="540"/>
                    </a:lnTo>
                    <a:lnTo>
                      <a:pt x="233" y="548"/>
                    </a:lnTo>
                    <a:lnTo>
                      <a:pt x="221" y="557"/>
                    </a:lnTo>
                    <a:lnTo>
                      <a:pt x="201" y="573"/>
                    </a:lnTo>
                    <a:lnTo>
                      <a:pt x="184" y="587"/>
                    </a:lnTo>
                    <a:lnTo>
                      <a:pt x="157" y="612"/>
                    </a:lnTo>
                    <a:lnTo>
                      <a:pt x="143" y="624"/>
                    </a:lnTo>
                    <a:lnTo>
                      <a:pt x="127" y="633"/>
                    </a:lnTo>
                    <a:lnTo>
                      <a:pt x="124" y="633"/>
                    </a:lnTo>
                    <a:lnTo>
                      <a:pt x="118" y="632"/>
                    </a:lnTo>
                    <a:lnTo>
                      <a:pt x="109" y="632"/>
                    </a:lnTo>
                    <a:lnTo>
                      <a:pt x="98" y="631"/>
                    </a:lnTo>
                    <a:lnTo>
                      <a:pt x="79" y="630"/>
                    </a:lnTo>
                    <a:lnTo>
                      <a:pt x="73" y="629"/>
                    </a:lnTo>
                    <a:lnTo>
                      <a:pt x="69" y="629"/>
                    </a:lnTo>
                    <a:close/>
                  </a:path>
                </a:pathLst>
              </a:custGeom>
              <a:solidFill>
                <a:srgbClr val="FF40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501" name="Freeform 255">
                <a:extLst>
                  <a:ext uri="{FF2B5EF4-FFF2-40B4-BE49-F238E27FC236}">
                    <a16:creationId xmlns:a16="http://schemas.microsoft.com/office/drawing/2014/main" id="{FA664A38-F554-1FD7-D017-DD9270C97A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73" y="2618"/>
                <a:ext cx="95" cy="222"/>
              </a:xfrm>
              <a:custGeom>
                <a:avLst/>
                <a:gdLst>
                  <a:gd name="T0" fmla="*/ 0 w 285"/>
                  <a:gd name="T1" fmla="*/ 0 h 666"/>
                  <a:gd name="T2" fmla="*/ 0 w 285"/>
                  <a:gd name="T3" fmla="*/ 0 h 666"/>
                  <a:gd name="T4" fmla="*/ 0 w 285"/>
                  <a:gd name="T5" fmla="*/ 0 h 666"/>
                  <a:gd name="T6" fmla="*/ 0 w 285"/>
                  <a:gd name="T7" fmla="*/ 0 h 666"/>
                  <a:gd name="T8" fmla="*/ 0 w 285"/>
                  <a:gd name="T9" fmla="*/ 0 h 666"/>
                  <a:gd name="T10" fmla="*/ 0 w 285"/>
                  <a:gd name="T11" fmla="*/ 0 h 666"/>
                  <a:gd name="T12" fmla="*/ 0 w 285"/>
                  <a:gd name="T13" fmla="*/ 0 h 666"/>
                  <a:gd name="T14" fmla="*/ 0 w 285"/>
                  <a:gd name="T15" fmla="*/ 0 h 666"/>
                  <a:gd name="T16" fmla="*/ 0 w 285"/>
                  <a:gd name="T17" fmla="*/ 0 h 666"/>
                  <a:gd name="T18" fmla="*/ 0 w 285"/>
                  <a:gd name="T19" fmla="*/ 0 h 666"/>
                  <a:gd name="T20" fmla="*/ 0 w 285"/>
                  <a:gd name="T21" fmla="*/ 0 h 666"/>
                  <a:gd name="T22" fmla="*/ 0 w 285"/>
                  <a:gd name="T23" fmla="*/ 0 h 666"/>
                  <a:gd name="T24" fmla="*/ 0 w 285"/>
                  <a:gd name="T25" fmla="*/ 0 h 666"/>
                  <a:gd name="T26" fmla="*/ 0 w 285"/>
                  <a:gd name="T27" fmla="*/ 0 h 666"/>
                  <a:gd name="T28" fmla="*/ 0 w 285"/>
                  <a:gd name="T29" fmla="*/ 0 h 666"/>
                  <a:gd name="T30" fmla="*/ 0 w 285"/>
                  <a:gd name="T31" fmla="*/ 0 h 666"/>
                  <a:gd name="T32" fmla="*/ 0 w 285"/>
                  <a:gd name="T33" fmla="*/ 0 h 666"/>
                  <a:gd name="T34" fmla="*/ 0 w 285"/>
                  <a:gd name="T35" fmla="*/ 0 h 666"/>
                  <a:gd name="T36" fmla="*/ 0 w 285"/>
                  <a:gd name="T37" fmla="*/ 0 h 666"/>
                  <a:gd name="T38" fmla="*/ 0 w 285"/>
                  <a:gd name="T39" fmla="*/ 0 h 666"/>
                  <a:gd name="T40" fmla="*/ 0 w 285"/>
                  <a:gd name="T41" fmla="*/ 0 h 666"/>
                  <a:gd name="T42" fmla="*/ 0 w 285"/>
                  <a:gd name="T43" fmla="*/ 0 h 666"/>
                  <a:gd name="T44" fmla="*/ 0 w 285"/>
                  <a:gd name="T45" fmla="*/ 0 h 666"/>
                  <a:gd name="T46" fmla="*/ 0 w 285"/>
                  <a:gd name="T47" fmla="*/ 0 h 666"/>
                  <a:gd name="T48" fmla="*/ 0 w 285"/>
                  <a:gd name="T49" fmla="*/ 0 h 666"/>
                  <a:gd name="T50" fmla="*/ 0 w 285"/>
                  <a:gd name="T51" fmla="*/ 0 h 666"/>
                  <a:gd name="T52" fmla="*/ 0 w 285"/>
                  <a:gd name="T53" fmla="*/ 0 h 666"/>
                  <a:gd name="T54" fmla="*/ 0 w 285"/>
                  <a:gd name="T55" fmla="*/ 0 h 666"/>
                  <a:gd name="T56" fmla="*/ 0 w 285"/>
                  <a:gd name="T57" fmla="*/ 0 h 666"/>
                  <a:gd name="T58" fmla="*/ 0 w 285"/>
                  <a:gd name="T59" fmla="*/ 0 h 666"/>
                  <a:gd name="T60" fmla="*/ 0 w 285"/>
                  <a:gd name="T61" fmla="*/ 0 h 666"/>
                  <a:gd name="T62" fmla="*/ 0 w 285"/>
                  <a:gd name="T63" fmla="*/ 0 h 666"/>
                  <a:gd name="T64" fmla="*/ 0 w 285"/>
                  <a:gd name="T65" fmla="*/ 0 h 666"/>
                  <a:gd name="T66" fmla="*/ 0 w 285"/>
                  <a:gd name="T67" fmla="*/ 0 h 666"/>
                  <a:gd name="T68" fmla="*/ 0 w 285"/>
                  <a:gd name="T69" fmla="*/ 0 h 666"/>
                  <a:gd name="T70" fmla="*/ 0 w 285"/>
                  <a:gd name="T71" fmla="*/ 0 h 666"/>
                  <a:gd name="T72" fmla="*/ 0 w 285"/>
                  <a:gd name="T73" fmla="*/ 0 h 666"/>
                  <a:gd name="T74" fmla="*/ 0 w 285"/>
                  <a:gd name="T75" fmla="*/ 0 h 666"/>
                  <a:gd name="T76" fmla="*/ 0 w 285"/>
                  <a:gd name="T77" fmla="*/ 0 h 666"/>
                  <a:gd name="T78" fmla="*/ 0 w 285"/>
                  <a:gd name="T79" fmla="*/ 0 h 666"/>
                  <a:gd name="T80" fmla="*/ 0 w 285"/>
                  <a:gd name="T81" fmla="*/ 0 h 666"/>
                  <a:gd name="T82" fmla="*/ 0 w 285"/>
                  <a:gd name="T83" fmla="*/ 0 h 666"/>
                  <a:gd name="T84" fmla="*/ 0 w 285"/>
                  <a:gd name="T85" fmla="*/ 0 h 666"/>
                  <a:gd name="T86" fmla="*/ 0 w 285"/>
                  <a:gd name="T87" fmla="*/ 0 h 66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285"/>
                  <a:gd name="T133" fmla="*/ 0 h 666"/>
                  <a:gd name="T134" fmla="*/ 285 w 285"/>
                  <a:gd name="T135" fmla="*/ 666 h 66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285" h="666">
                    <a:moveTo>
                      <a:pt x="285" y="666"/>
                    </a:moveTo>
                    <a:lnTo>
                      <a:pt x="240" y="640"/>
                    </a:lnTo>
                    <a:lnTo>
                      <a:pt x="197" y="612"/>
                    </a:lnTo>
                    <a:lnTo>
                      <a:pt x="159" y="581"/>
                    </a:lnTo>
                    <a:lnTo>
                      <a:pt x="124" y="547"/>
                    </a:lnTo>
                    <a:lnTo>
                      <a:pt x="94" y="512"/>
                    </a:lnTo>
                    <a:lnTo>
                      <a:pt x="68" y="473"/>
                    </a:lnTo>
                    <a:lnTo>
                      <a:pt x="46" y="433"/>
                    </a:lnTo>
                    <a:lnTo>
                      <a:pt x="27" y="391"/>
                    </a:lnTo>
                    <a:lnTo>
                      <a:pt x="14" y="346"/>
                    </a:lnTo>
                    <a:lnTo>
                      <a:pt x="5" y="302"/>
                    </a:lnTo>
                    <a:lnTo>
                      <a:pt x="0" y="254"/>
                    </a:lnTo>
                    <a:lnTo>
                      <a:pt x="0" y="205"/>
                    </a:lnTo>
                    <a:lnTo>
                      <a:pt x="5" y="156"/>
                    </a:lnTo>
                    <a:lnTo>
                      <a:pt x="15" y="104"/>
                    </a:lnTo>
                    <a:lnTo>
                      <a:pt x="31" y="52"/>
                    </a:lnTo>
                    <a:lnTo>
                      <a:pt x="40" y="26"/>
                    </a:lnTo>
                    <a:lnTo>
                      <a:pt x="51" y="0"/>
                    </a:lnTo>
                    <a:lnTo>
                      <a:pt x="46" y="16"/>
                    </a:lnTo>
                    <a:lnTo>
                      <a:pt x="42" y="39"/>
                    </a:lnTo>
                    <a:lnTo>
                      <a:pt x="38" y="65"/>
                    </a:lnTo>
                    <a:lnTo>
                      <a:pt x="36" y="93"/>
                    </a:lnTo>
                    <a:lnTo>
                      <a:pt x="34" y="125"/>
                    </a:lnTo>
                    <a:lnTo>
                      <a:pt x="34" y="158"/>
                    </a:lnTo>
                    <a:lnTo>
                      <a:pt x="35" y="194"/>
                    </a:lnTo>
                    <a:lnTo>
                      <a:pt x="38" y="231"/>
                    </a:lnTo>
                    <a:lnTo>
                      <a:pt x="43" y="268"/>
                    </a:lnTo>
                    <a:lnTo>
                      <a:pt x="51" y="307"/>
                    </a:lnTo>
                    <a:lnTo>
                      <a:pt x="61" y="342"/>
                    </a:lnTo>
                    <a:lnTo>
                      <a:pt x="73" y="378"/>
                    </a:lnTo>
                    <a:lnTo>
                      <a:pt x="88" y="413"/>
                    </a:lnTo>
                    <a:lnTo>
                      <a:pt x="106" y="445"/>
                    </a:lnTo>
                    <a:lnTo>
                      <a:pt x="127" y="475"/>
                    </a:lnTo>
                    <a:lnTo>
                      <a:pt x="151" y="501"/>
                    </a:lnTo>
                    <a:lnTo>
                      <a:pt x="140" y="473"/>
                    </a:lnTo>
                    <a:lnTo>
                      <a:pt x="130" y="446"/>
                    </a:lnTo>
                    <a:lnTo>
                      <a:pt x="124" y="423"/>
                    </a:lnTo>
                    <a:lnTo>
                      <a:pt x="118" y="399"/>
                    </a:lnTo>
                    <a:lnTo>
                      <a:pt x="115" y="377"/>
                    </a:lnTo>
                    <a:lnTo>
                      <a:pt x="112" y="356"/>
                    </a:lnTo>
                    <a:lnTo>
                      <a:pt x="112" y="319"/>
                    </a:lnTo>
                    <a:lnTo>
                      <a:pt x="116" y="283"/>
                    </a:lnTo>
                    <a:lnTo>
                      <a:pt x="121" y="250"/>
                    </a:lnTo>
                    <a:lnTo>
                      <a:pt x="132" y="186"/>
                    </a:lnTo>
                    <a:lnTo>
                      <a:pt x="133" y="216"/>
                    </a:lnTo>
                    <a:lnTo>
                      <a:pt x="135" y="245"/>
                    </a:lnTo>
                    <a:lnTo>
                      <a:pt x="137" y="272"/>
                    </a:lnTo>
                    <a:lnTo>
                      <a:pt x="139" y="298"/>
                    </a:lnTo>
                    <a:lnTo>
                      <a:pt x="143" y="323"/>
                    </a:lnTo>
                    <a:lnTo>
                      <a:pt x="146" y="344"/>
                    </a:lnTo>
                    <a:lnTo>
                      <a:pt x="150" y="365"/>
                    </a:lnTo>
                    <a:lnTo>
                      <a:pt x="154" y="384"/>
                    </a:lnTo>
                    <a:lnTo>
                      <a:pt x="159" y="403"/>
                    </a:lnTo>
                    <a:lnTo>
                      <a:pt x="165" y="419"/>
                    </a:lnTo>
                    <a:lnTo>
                      <a:pt x="170" y="434"/>
                    </a:lnTo>
                    <a:lnTo>
                      <a:pt x="176" y="447"/>
                    </a:lnTo>
                    <a:lnTo>
                      <a:pt x="183" y="460"/>
                    </a:lnTo>
                    <a:lnTo>
                      <a:pt x="189" y="470"/>
                    </a:lnTo>
                    <a:lnTo>
                      <a:pt x="198" y="480"/>
                    </a:lnTo>
                    <a:lnTo>
                      <a:pt x="205" y="488"/>
                    </a:lnTo>
                    <a:lnTo>
                      <a:pt x="205" y="483"/>
                    </a:lnTo>
                    <a:lnTo>
                      <a:pt x="207" y="476"/>
                    </a:lnTo>
                    <a:lnTo>
                      <a:pt x="207" y="467"/>
                    </a:lnTo>
                    <a:lnTo>
                      <a:pt x="208" y="457"/>
                    </a:lnTo>
                    <a:lnTo>
                      <a:pt x="208" y="445"/>
                    </a:lnTo>
                    <a:lnTo>
                      <a:pt x="209" y="431"/>
                    </a:lnTo>
                    <a:lnTo>
                      <a:pt x="212" y="400"/>
                    </a:lnTo>
                    <a:lnTo>
                      <a:pt x="216" y="368"/>
                    </a:lnTo>
                    <a:lnTo>
                      <a:pt x="223" y="336"/>
                    </a:lnTo>
                    <a:lnTo>
                      <a:pt x="231" y="304"/>
                    </a:lnTo>
                    <a:lnTo>
                      <a:pt x="245" y="277"/>
                    </a:lnTo>
                    <a:lnTo>
                      <a:pt x="236" y="299"/>
                    </a:lnTo>
                    <a:lnTo>
                      <a:pt x="231" y="324"/>
                    </a:lnTo>
                    <a:lnTo>
                      <a:pt x="229" y="352"/>
                    </a:lnTo>
                    <a:lnTo>
                      <a:pt x="229" y="383"/>
                    </a:lnTo>
                    <a:lnTo>
                      <a:pt x="230" y="415"/>
                    </a:lnTo>
                    <a:lnTo>
                      <a:pt x="234" y="449"/>
                    </a:lnTo>
                    <a:lnTo>
                      <a:pt x="243" y="514"/>
                    </a:lnTo>
                    <a:lnTo>
                      <a:pt x="250" y="545"/>
                    </a:lnTo>
                    <a:lnTo>
                      <a:pt x="256" y="575"/>
                    </a:lnTo>
                    <a:lnTo>
                      <a:pt x="262" y="601"/>
                    </a:lnTo>
                    <a:lnTo>
                      <a:pt x="268" y="624"/>
                    </a:lnTo>
                    <a:lnTo>
                      <a:pt x="274" y="643"/>
                    </a:lnTo>
                    <a:lnTo>
                      <a:pt x="277" y="650"/>
                    </a:lnTo>
                    <a:lnTo>
                      <a:pt x="279" y="656"/>
                    </a:lnTo>
                    <a:lnTo>
                      <a:pt x="281" y="661"/>
                    </a:lnTo>
                    <a:lnTo>
                      <a:pt x="283" y="665"/>
                    </a:lnTo>
                    <a:lnTo>
                      <a:pt x="284" y="666"/>
                    </a:lnTo>
                    <a:lnTo>
                      <a:pt x="285" y="666"/>
                    </a:lnTo>
                    <a:close/>
                  </a:path>
                </a:pathLst>
              </a:custGeom>
              <a:solidFill>
                <a:srgbClr val="DE1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</p:grpSp>
        <p:sp>
          <p:nvSpPr>
            <p:cNvPr id="58473" name="Text Box 130">
              <a:extLst>
                <a:ext uri="{FF2B5EF4-FFF2-40B4-BE49-F238E27FC236}">
                  <a16:creationId xmlns:a16="http://schemas.microsoft.com/office/drawing/2014/main" id="{5C725206-91C5-3E14-220E-D1FD6F6DA5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5" y="981"/>
              <a:ext cx="861" cy="288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None/>
                <a:defRPr/>
              </a:pPr>
              <a:r>
                <a:rPr lang="es-ES" altLang="en-US" sz="2400" b="1" kern="0">
                  <a:solidFill>
                    <a:sysClr val="windowText" lastClr="000000"/>
                  </a:solidFill>
                  <a:latin typeface="Arial" panose="020B0604020202020204" pitchFamily="34" charset="0"/>
                </a:rPr>
                <a:t>corner</a:t>
              </a:r>
            </a:p>
          </p:txBody>
        </p:sp>
      </p:grpSp>
      <p:grpSp>
        <p:nvGrpSpPr>
          <p:cNvPr id="14" name="Group 225">
            <a:extLst>
              <a:ext uri="{FF2B5EF4-FFF2-40B4-BE49-F238E27FC236}">
                <a16:creationId xmlns:a16="http://schemas.microsoft.com/office/drawing/2014/main" id="{C8BC4EFD-5FC2-BCAD-91B4-13F9C3F01B3C}"/>
              </a:ext>
            </a:extLst>
          </p:cNvPr>
          <p:cNvGrpSpPr>
            <a:grpSpLocks/>
          </p:cNvGrpSpPr>
          <p:nvPr/>
        </p:nvGrpSpPr>
        <p:grpSpPr bwMode="auto">
          <a:xfrm>
            <a:off x="6327776" y="869951"/>
            <a:ext cx="1871663" cy="1806575"/>
            <a:chOff x="748" y="572"/>
            <a:chExt cx="1179" cy="1138"/>
          </a:xfrm>
        </p:grpSpPr>
        <p:grpSp>
          <p:nvGrpSpPr>
            <p:cNvPr id="9280" name="Group 228">
              <a:extLst>
                <a:ext uri="{FF2B5EF4-FFF2-40B4-BE49-F238E27FC236}">
                  <a16:creationId xmlns:a16="http://schemas.microsoft.com/office/drawing/2014/main" id="{B0ED12D0-5BDF-45BA-96F0-96C682026BD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748" y="572"/>
              <a:ext cx="1179" cy="1138"/>
              <a:chOff x="2381" y="2523"/>
              <a:chExt cx="430" cy="415"/>
            </a:xfrm>
          </p:grpSpPr>
          <p:sp>
            <p:nvSpPr>
              <p:cNvPr id="58444" name="AutoShape 227">
                <a:extLst>
                  <a:ext uri="{FF2B5EF4-FFF2-40B4-BE49-F238E27FC236}">
                    <a16:creationId xmlns:a16="http://schemas.microsoft.com/office/drawing/2014/main" id="{A459A05C-B37D-2582-4B64-4C515B976DB7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2381" y="2523"/>
                <a:ext cx="430" cy="4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45" name="Freeform 229">
                <a:extLst>
                  <a:ext uri="{FF2B5EF4-FFF2-40B4-BE49-F238E27FC236}">
                    <a16:creationId xmlns:a16="http://schemas.microsoft.com/office/drawing/2014/main" id="{5B45D54F-B07B-3EAE-31CD-F8E014B3D3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523"/>
                <a:ext cx="365" cy="403"/>
              </a:xfrm>
              <a:custGeom>
                <a:avLst/>
                <a:gdLst>
                  <a:gd name="T0" fmla="*/ 0 w 1096"/>
                  <a:gd name="T1" fmla="*/ 0 h 1208"/>
                  <a:gd name="T2" fmla="*/ 0 w 1096"/>
                  <a:gd name="T3" fmla="*/ 0 h 1208"/>
                  <a:gd name="T4" fmla="*/ 0 w 1096"/>
                  <a:gd name="T5" fmla="*/ 0 h 1208"/>
                  <a:gd name="T6" fmla="*/ 0 w 1096"/>
                  <a:gd name="T7" fmla="*/ 0 h 1208"/>
                  <a:gd name="T8" fmla="*/ 0 w 1096"/>
                  <a:gd name="T9" fmla="*/ 0 h 1208"/>
                  <a:gd name="T10" fmla="*/ 0 w 1096"/>
                  <a:gd name="T11" fmla="*/ 0 h 1208"/>
                  <a:gd name="T12" fmla="*/ 0 w 1096"/>
                  <a:gd name="T13" fmla="*/ 0 h 1208"/>
                  <a:gd name="T14" fmla="*/ 0 w 1096"/>
                  <a:gd name="T15" fmla="*/ 0 h 1208"/>
                  <a:gd name="T16" fmla="*/ 0 w 1096"/>
                  <a:gd name="T17" fmla="*/ 0 h 1208"/>
                  <a:gd name="T18" fmla="*/ 0 w 1096"/>
                  <a:gd name="T19" fmla="*/ 0 h 1208"/>
                  <a:gd name="T20" fmla="*/ 0 w 1096"/>
                  <a:gd name="T21" fmla="*/ 0 h 1208"/>
                  <a:gd name="T22" fmla="*/ 0 w 1096"/>
                  <a:gd name="T23" fmla="*/ 0 h 1208"/>
                  <a:gd name="T24" fmla="*/ 0 w 1096"/>
                  <a:gd name="T25" fmla="*/ 0 h 1208"/>
                  <a:gd name="T26" fmla="*/ 0 w 1096"/>
                  <a:gd name="T27" fmla="*/ 0 h 1208"/>
                  <a:gd name="T28" fmla="*/ 0 w 1096"/>
                  <a:gd name="T29" fmla="*/ 0 h 1208"/>
                  <a:gd name="T30" fmla="*/ 0 w 1096"/>
                  <a:gd name="T31" fmla="*/ 0 h 1208"/>
                  <a:gd name="T32" fmla="*/ 0 w 1096"/>
                  <a:gd name="T33" fmla="*/ 0 h 1208"/>
                  <a:gd name="T34" fmla="*/ 0 w 1096"/>
                  <a:gd name="T35" fmla="*/ 0 h 1208"/>
                  <a:gd name="T36" fmla="*/ 0 w 1096"/>
                  <a:gd name="T37" fmla="*/ 0 h 1208"/>
                  <a:gd name="T38" fmla="*/ 0 w 1096"/>
                  <a:gd name="T39" fmla="*/ 0 h 1208"/>
                  <a:gd name="T40" fmla="*/ 0 w 1096"/>
                  <a:gd name="T41" fmla="*/ 0 h 1208"/>
                  <a:gd name="T42" fmla="*/ 0 w 1096"/>
                  <a:gd name="T43" fmla="*/ 0 h 1208"/>
                  <a:gd name="T44" fmla="*/ 0 w 1096"/>
                  <a:gd name="T45" fmla="*/ 0 h 1208"/>
                  <a:gd name="T46" fmla="*/ 0 w 1096"/>
                  <a:gd name="T47" fmla="*/ 0 h 1208"/>
                  <a:gd name="T48" fmla="*/ 0 w 1096"/>
                  <a:gd name="T49" fmla="*/ 0 h 1208"/>
                  <a:gd name="T50" fmla="*/ 0 w 1096"/>
                  <a:gd name="T51" fmla="*/ 0 h 1208"/>
                  <a:gd name="T52" fmla="*/ 0 w 1096"/>
                  <a:gd name="T53" fmla="*/ 0 h 1208"/>
                  <a:gd name="T54" fmla="*/ 0 w 1096"/>
                  <a:gd name="T55" fmla="*/ 0 h 1208"/>
                  <a:gd name="T56" fmla="*/ 0 w 1096"/>
                  <a:gd name="T57" fmla="*/ 0 h 1208"/>
                  <a:gd name="T58" fmla="*/ 0 w 1096"/>
                  <a:gd name="T59" fmla="*/ 0 h 1208"/>
                  <a:gd name="T60" fmla="*/ 0 w 1096"/>
                  <a:gd name="T61" fmla="*/ 0 h 1208"/>
                  <a:gd name="T62" fmla="*/ 0 w 1096"/>
                  <a:gd name="T63" fmla="*/ 0 h 1208"/>
                  <a:gd name="T64" fmla="*/ 0 w 1096"/>
                  <a:gd name="T65" fmla="*/ 0 h 1208"/>
                  <a:gd name="T66" fmla="*/ 0 w 1096"/>
                  <a:gd name="T67" fmla="*/ 0 h 1208"/>
                  <a:gd name="T68" fmla="*/ 0 w 1096"/>
                  <a:gd name="T69" fmla="*/ 0 h 1208"/>
                  <a:gd name="T70" fmla="*/ 0 w 1096"/>
                  <a:gd name="T71" fmla="*/ 0 h 1208"/>
                  <a:gd name="T72" fmla="*/ 0 w 1096"/>
                  <a:gd name="T73" fmla="*/ 0 h 1208"/>
                  <a:gd name="T74" fmla="*/ 0 w 1096"/>
                  <a:gd name="T75" fmla="*/ 0 h 1208"/>
                  <a:gd name="T76" fmla="*/ 0 w 1096"/>
                  <a:gd name="T77" fmla="*/ 0 h 1208"/>
                  <a:gd name="T78" fmla="*/ 0 w 1096"/>
                  <a:gd name="T79" fmla="*/ 0 h 1208"/>
                  <a:gd name="T80" fmla="*/ 0 w 1096"/>
                  <a:gd name="T81" fmla="*/ 0 h 1208"/>
                  <a:gd name="T82" fmla="*/ 0 w 1096"/>
                  <a:gd name="T83" fmla="*/ 0 h 1208"/>
                  <a:gd name="T84" fmla="*/ 0 w 1096"/>
                  <a:gd name="T85" fmla="*/ 0 h 1208"/>
                  <a:gd name="T86" fmla="*/ 0 w 1096"/>
                  <a:gd name="T87" fmla="*/ 0 h 1208"/>
                  <a:gd name="T88" fmla="*/ 0 w 1096"/>
                  <a:gd name="T89" fmla="*/ 0 h 1208"/>
                  <a:gd name="T90" fmla="*/ 0 w 1096"/>
                  <a:gd name="T91" fmla="*/ 0 h 1208"/>
                  <a:gd name="T92" fmla="*/ 0 w 1096"/>
                  <a:gd name="T93" fmla="*/ 0 h 1208"/>
                  <a:gd name="T94" fmla="*/ 0 w 1096"/>
                  <a:gd name="T95" fmla="*/ 0 h 1208"/>
                  <a:gd name="T96" fmla="*/ 0 w 1096"/>
                  <a:gd name="T97" fmla="*/ 0 h 1208"/>
                  <a:gd name="T98" fmla="*/ 0 w 1096"/>
                  <a:gd name="T99" fmla="*/ 0 h 1208"/>
                  <a:gd name="T100" fmla="*/ 0 w 1096"/>
                  <a:gd name="T101" fmla="*/ 0 h 1208"/>
                  <a:gd name="T102" fmla="*/ 0 w 1096"/>
                  <a:gd name="T103" fmla="*/ 0 h 1208"/>
                  <a:gd name="T104" fmla="*/ 0 w 1096"/>
                  <a:gd name="T105" fmla="*/ 0 h 1208"/>
                  <a:gd name="T106" fmla="*/ 0 w 1096"/>
                  <a:gd name="T107" fmla="*/ 0 h 120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1096"/>
                  <a:gd name="T163" fmla="*/ 0 h 1208"/>
                  <a:gd name="T164" fmla="*/ 1096 w 1096"/>
                  <a:gd name="T165" fmla="*/ 1208 h 1208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1096" h="1208">
                    <a:moveTo>
                      <a:pt x="0" y="1051"/>
                    </a:moveTo>
                    <a:lnTo>
                      <a:pt x="0" y="1066"/>
                    </a:lnTo>
                    <a:lnTo>
                      <a:pt x="66" y="1061"/>
                    </a:lnTo>
                    <a:lnTo>
                      <a:pt x="131" y="1054"/>
                    </a:lnTo>
                    <a:lnTo>
                      <a:pt x="160" y="1050"/>
                    </a:lnTo>
                    <a:lnTo>
                      <a:pt x="187" y="1046"/>
                    </a:lnTo>
                    <a:lnTo>
                      <a:pt x="212" y="1043"/>
                    </a:lnTo>
                    <a:lnTo>
                      <a:pt x="232" y="1041"/>
                    </a:lnTo>
                    <a:lnTo>
                      <a:pt x="246" y="1046"/>
                    </a:lnTo>
                    <a:lnTo>
                      <a:pt x="260" y="1050"/>
                    </a:lnTo>
                    <a:lnTo>
                      <a:pt x="272" y="1053"/>
                    </a:lnTo>
                    <a:lnTo>
                      <a:pt x="284" y="1053"/>
                    </a:lnTo>
                    <a:lnTo>
                      <a:pt x="298" y="1051"/>
                    </a:lnTo>
                    <a:lnTo>
                      <a:pt x="310" y="1049"/>
                    </a:lnTo>
                    <a:lnTo>
                      <a:pt x="324" y="1044"/>
                    </a:lnTo>
                    <a:lnTo>
                      <a:pt x="337" y="1037"/>
                    </a:lnTo>
                    <a:lnTo>
                      <a:pt x="348" y="1038"/>
                    </a:lnTo>
                    <a:lnTo>
                      <a:pt x="357" y="1043"/>
                    </a:lnTo>
                    <a:lnTo>
                      <a:pt x="365" y="1050"/>
                    </a:lnTo>
                    <a:lnTo>
                      <a:pt x="374" y="1057"/>
                    </a:lnTo>
                    <a:lnTo>
                      <a:pt x="399" y="1070"/>
                    </a:lnTo>
                    <a:lnTo>
                      <a:pt x="424" y="1078"/>
                    </a:lnTo>
                    <a:lnTo>
                      <a:pt x="451" y="1085"/>
                    </a:lnTo>
                    <a:lnTo>
                      <a:pt x="478" y="1088"/>
                    </a:lnTo>
                    <a:lnTo>
                      <a:pt x="482" y="1096"/>
                    </a:lnTo>
                    <a:lnTo>
                      <a:pt x="489" y="1104"/>
                    </a:lnTo>
                    <a:lnTo>
                      <a:pt x="502" y="1114"/>
                    </a:lnTo>
                    <a:lnTo>
                      <a:pt x="516" y="1125"/>
                    </a:lnTo>
                    <a:lnTo>
                      <a:pt x="534" y="1138"/>
                    </a:lnTo>
                    <a:lnTo>
                      <a:pt x="553" y="1149"/>
                    </a:lnTo>
                    <a:lnTo>
                      <a:pt x="595" y="1172"/>
                    </a:lnTo>
                    <a:lnTo>
                      <a:pt x="618" y="1182"/>
                    </a:lnTo>
                    <a:lnTo>
                      <a:pt x="640" y="1192"/>
                    </a:lnTo>
                    <a:lnTo>
                      <a:pt x="662" y="1200"/>
                    </a:lnTo>
                    <a:lnTo>
                      <a:pt x="683" y="1204"/>
                    </a:lnTo>
                    <a:lnTo>
                      <a:pt x="703" y="1208"/>
                    </a:lnTo>
                    <a:lnTo>
                      <a:pt x="720" y="1208"/>
                    </a:lnTo>
                    <a:lnTo>
                      <a:pt x="735" y="1206"/>
                    </a:lnTo>
                    <a:lnTo>
                      <a:pt x="747" y="1200"/>
                    </a:lnTo>
                    <a:lnTo>
                      <a:pt x="746" y="1188"/>
                    </a:lnTo>
                    <a:lnTo>
                      <a:pt x="741" y="1176"/>
                    </a:lnTo>
                    <a:lnTo>
                      <a:pt x="734" y="1165"/>
                    </a:lnTo>
                    <a:lnTo>
                      <a:pt x="723" y="1153"/>
                    </a:lnTo>
                    <a:lnTo>
                      <a:pt x="701" y="1132"/>
                    </a:lnTo>
                    <a:lnTo>
                      <a:pt x="689" y="1124"/>
                    </a:lnTo>
                    <a:lnTo>
                      <a:pt x="682" y="1118"/>
                    </a:lnTo>
                    <a:lnTo>
                      <a:pt x="715" y="1129"/>
                    </a:lnTo>
                    <a:lnTo>
                      <a:pt x="751" y="1141"/>
                    </a:lnTo>
                    <a:lnTo>
                      <a:pt x="790" y="1153"/>
                    </a:lnTo>
                    <a:lnTo>
                      <a:pt x="811" y="1156"/>
                    </a:lnTo>
                    <a:lnTo>
                      <a:pt x="832" y="1159"/>
                    </a:lnTo>
                    <a:lnTo>
                      <a:pt x="853" y="1159"/>
                    </a:lnTo>
                    <a:lnTo>
                      <a:pt x="874" y="1158"/>
                    </a:lnTo>
                    <a:lnTo>
                      <a:pt x="896" y="1153"/>
                    </a:lnTo>
                    <a:lnTo>
                      <a:pt x="917" y="1145"/>
                    </a:lnTo>
                    <a:lnTo>
                      <a:pt x="937" y="1135"/>
                    </a:lnTo>
                    <a:lnTo>
                      <a:pt x="957" y="1122"/>
                    </a:lnTo>
                    <a:lnTo>
                      <a:pt x="978" y="1104"/>
                    </a:lnTo>
                    <a:lnTo>
                      <a:pt x="998" y="1083"/>
                    </a:lnTo>
                    <a:lnTo>
                      <a:pt x="1002" y="1071"/>
                    </a:lnTo>
                    <a:lnTo>
                      <a:pt x="1006" y="1060"/>
                    </a:lnTo>
                    <a:lnTo>
                      <a:pt x="1007" y="1050"/>
                    </a:lnTo>
                    <a:lnTo>
                      <a:pt x="1009" y="1040"/>
                    </a:lnTo>
                    <a:lnTo>
                      <a:pt x="1006" y="1020"/>
                    </a:lnTo>
                    <a:lnTo>
                      <a:pt x="1004" y="1011"/>
                    </a:lnTo>
                    <a:lnTo>
                      <a:pt x="1001" y="998"/>
                    </a:lnTo>
                    <a:lnTo>
                      <a:pt x="999" y="990"/>
                    </a:lnTo>
                    <a:lnTo>
                      <a:pt x="995" y="982"/>
                    </a:lnTo>
                    <a:lnTo>
                      <a:pt x="989" y="975"/>
                    </a:lnTo>
                    <a:lnTo>
                      <a:pt x="980" y="967"/>
                    </a:lnTo>
                    <a:lnTo>
                      <a:pt x="969" y="961"/>
                    </a:lnTo>
                    <a:lnTo>
                      <a:pt x="956" y="956"/>
                    </a:lnTo>
                    <a:lnTo>
                      <a:pt x="940" y="951"/>
                    </a:lnTo>
                    <a:lnTo>
                      <a:pt x="921" y="948"/>
                    </a:lnTo>
                    <a:lnTo>
                      <a:pt x="901" y="945"/>
                    </a:lnTo>
                    <a:lnTo>
                      <a:pt x="877" y="944"/>
                    </a:lnTo>
                    <a:lnTo>
                      <a:pt x="851" y="944"/>
                    </a:lnTo>
                    <a:lnTo>
                      <a:pt x="823" y="946"/>
                    </a:lnTo>
                    <a:lnTo>
                      <a:pt x="791" y="950"/>
                    </a:lnTo>
                    <a:lnTo>
                      <a:pt x="757" y="955"/>
                    </a:lnTo>
                    <a:lnTo>
                      <a:pt x="720" y="962"/>
                    </a:lnTo>
                    <a:lnTo>
                      <a:pt x="681" y="972"/>
                    </a:lnTo>
                    <a:lnTo>
                      <a:pt x="683" y="970"/>
                    </a:lnTo>
                    <a:lnTo>
                      <a:pt x="689" y="965"/>
                    </a:lnTo>
                    <a:lnTo>
                      <a:pt x="702" y="957"/>
                    </a:lnTo>
                    <a:lnTo>
                      <a:pt x="715" y="948"/>
                    </a:lnTo>
                    <a:lnTo>
                      <a:pt x="734" y="936"/>
                    </a:lnTo>
                    <a:lnTo>
                      <a:pt x="753" y="923"/>
                    </a:lnTo>
                    <a:lnTo>
                      <a:pt x="796" y="896"/>
                    </a:lnTo>
                    <a:lnTo>
                      <a:pt x="840" y="866"/>
                    </a:lnTo>
                    <a:lnTo>
                      <a:pt x="863" y="851"/>
                    </a:lnTo>
                    <a:lnTo>
                      <a:pt x="882" y="839"/>
                    </a:lnTo>
                    <a:lnTo>
                      <a:pt x="899" y="827"/>
                    </a:lnTo>
                    <a:lnTo>
                      <a:pt x="915" y="817"/>
                    </a:lnTo>
                    <a:lnTo>
                      <a:pt x="926" y="808"/>
                    </a:lnTo>
                    <a:lnTo>
                      <a:pt x="934" y="802"/>
                    </a:lnTo>
                    <a:lnTo>
                      <a:pt x="955" y="775"/>
                    </a:lnTo>
                    <a:lnTo>
                      <a:pt x="973" y="751"/>
                    </a:lnTo>
                    <a:lnTo>
                      <a:pt x="989" y="729"/>
                    </a:lnTo>
                    <a:lnTo>
                      <a:pt x="1001" y="705"/>
                    </a:lnTo>
                    <a:lnTo>
                      <a:pt x="1010" y="682"/>
                    </a:lnTo>
                    <a:lnTo>
                      <a:pt x="1013" y="657"/>
                    </a:lnTo>
                    <a:lnTo>
                      <a:pt x="1013" y="642"/>
                    </a:lnTo>
                    <a:lnTo>
                      <a:pt x="1012" y="628"/>
                    </a:lnTo>
                    <a:lnTo>
                      <a:pt x="1009" y="612"/>
                    </a:lnTo>
                    <a:lnTo>
                      <a:pt x="1004" y="594"/>
                    </a:lnTo>
                    <a:lnTo>
                      <a:pt x="984" y="567"/>
                    </a:lnTo>
                    <a:lnTo>
                      <a:pt x="964" y="542"/>
                    </a:lnTo>
                    <a:lnTo>
                      <a:pt x="948" y="520"/>
                    </a:lnTo>
                    <a:lnTo>
                      <a:pt x="941" y="509"/>
                    </a:lnTo>
                    <a:lnTo>
                      <a:pt x="936" y="498"/>
                    </a:lnTo>
                    <a:lnTo>
                      <a:pt x="932" y="487"/>
                    </a:lnTo>
                    <a:lnTo>
                      <a:pt x="930" y="475"/>
                    </a:lnTo>
                    <a:lnTo>
                      <a:pt x="929" y="462"/>
                    </a:lnTo>
                    <a:lnTo>
                      <a:pt x="930" y="449"/>
                    </a:lnTo>
                    <a:lnTo>
                      <a:pt x="934" y="435"/>
                    </a:lnTo>
                    <a:lnTo>
                      <a:pt x="940" y="420"/>
                    </a:lnTo>
                    <a:lnTo>
                      <a:pt x="947" y="403"/>
                    </a:lnTo>
                    <a:lnTo>
                      <a:pt x="958" y="386"/>
                    </a:lnTo>
                    <a:lnTo>
                      <a:pt x="962" y="379"/>
                    </a:lnTo>
                    <a:lnTo>
                      <a:pt x="968" y="372"/>
                    </a:lnTo>
                    <a:lnTo>
                      <a:pt x="975" y="363"/>
                    </a:lnTo>
                    <a:lnTo>
                      <a:pt x="984" y="353"/>
                    </a:lnTo>
                    <a:lnTo>
                      <a:pt x="1004" y="330"/>
                    </a:lnTo>
                    <a:lnTo>
                      <a:pt x="1026" y="305"/>
                    </a:lnTo>
                    <a:lnTo>
                      <a:pt x="1048" y="282"/>
                    </a:lnTo>
                    <a:lnTo>
                      <a:pt x="1066" y="261"/>
                    </a:lnTo>
                    <a:lnTo>
                      <a:pt x="1074" y="253"/>
                    </a:lnTo>
                    <a:lnTo>
                      <a:pt x="1080" y="246"/>
                    </a:lnTo>
                    <a:lnTo>
                      <a:pt x="1083" y="242"/>
                    </a:lnTo>
                    <a:lnTo>
                      <a:pt x="1086" y="240"/>
                    </a:lnTo>
                    <a:lnTo>
                      <a:pt x="1093" y="219"/>
                    </a:lnTo>
                    <a:lnTo>
                      <a:pt x="1096" y="209"/>
                    </a:lnTo>
                    <a:lnTo>
                      <a:pt x="1096" y="199"/>
                    </a:lnTo>
                    <a:lnTo>
                      <a:pt x="1092" y="192"/>
                    </a:lnTo>
                    <a:lnTo>
                      <a:pt x="1087" y="186"/>
                    </a:lnTo>
                    <a:lnTo>
                      <a:pt x="1077" y="182"/>
                    </a:lnTo>
                    <a:lnTo>
                      <a:pt x="1065" y="181"/>
                    </a:lnTo>
                    <a:lnTo>
                      <a:pt x="1032" y="178"/>
                    </a:lnTo>
                    <a:lnTo>
                      <a:pt x="999" y="178"/>
                    </a:lnTo>
                    <a:lnTo>
                      <a:pt x="967" y="179"/>
                    </a:lnTo>
                    <a:lnTo>
                      <a:pt x="935" y="183"/>
                    </a:lnTo>
                    <a:lnTo>
                      <a:pt x="904" y="189"/>
                    </a:lnTo>
                    <a:lnTo>
                      <a:pt x="875" y="197"/>
                    </a:lnTo>
                    <a:lnTo>
                      <a:pt x="845" y="205"/>
                    </a:lnTo>
                    <a:lnTo>
                      <a:pt x="816" y="215"/>
                    </a:lnTo>
                    <a:lnTo>
                      <a:pt x="762" y="239"/>
                    </a:lnTo>
                    <a:lnTo>
                      <a:pt x="710" y="266"/>
                    </a:lnTo>
                    <a:lnTo>
                      <a:pt x="664" y="294"/>
                    </a:lnTo>
                    <a:lnTo>
                      <a:pt x="621" y="324"/>
                    </a:lnTo>
                    <a:lnTo>
                      <a:pt x="583" y="353"/>
                    </a:lnTo>
                    <a:lnTo>
                      <a:pt x="565" y="368"/>
                    </a:lnTo>
                    <a:lnTo>
                      <a:pt x="551" y="382"/>
                    </a:lnTo>
                    <a:lnTo>
                      <a:pt x="536" y="394"/>
                    </a:lnTo>
                    <a:lnTo>
                      <a:pt x="523" y="407"/>
                    </a:lnTo>
                    <a:lnTo>
                      <a:pt x="511" y="418"/>
                    </a:lnTo>
                    <a:lnTo>
                      <a:pt x="502" y="428"/>
                    </a:lnTo>
                    <a:lnTo>
                      <a:pt x="493" y="436"/>
                    </a:lnTo>
                    <a:lnTo>
                      <a:pt x="487" y="444"/>
                    </a:lnTo>
                    <a:lnTo>
                      <a:pt x="482" y="449"/>
                    </a:lnTo>
                    <a:lnTo>
                      <a:pt x="478" y="452"/>
                    </a:lnTo>
                    <a:lnTo>
                      <a:pt x="477" y="454"/>
                    </a:lnTo>
                    <a:lnTo>
                      <a:pt x="480" y="450"/>
                    </a:lnTo>
                    <a:lnTo>
                      <a:pt x="483" y="445"/>
                    </a:lnTo>
                    <a:lnTo>
                      <a:pt x="480" y="423"/>
                    </a:lnTo>
                    <a:lnTo>
                      <a:pt x="473" y="404"/>
                    </a:lnTo>
                    <a:lnTo>
                      <a:pt x="465" y="386"/>
                    </a:lnTo>
                    <a:lnTo>
                      <a:pt x="455" y="366"/>
                    </a:lnTo>
                    <a:lnTo>
                      <a:pt x="450" y="361"/>
                    </a:lnTo>
                    <a:lnTo>
                      <a:pt x="443" y="353"/>
                    </a:lnTo>
                    <a:lnTo>
                      <a:pt x="434" y="346"/>
                    </a:lnTo>
                    <a:lnTo>
                      <a:pt x="424" y="337"/>
                    </a:lnTo>
                    <a:lnTo>
                      <a:pt x="401" y="319"/>
                    </a:lnTo>
                    <a:lnTo>
                      <a:pt x="376" y="299"/>
                    </a:lnTo>
                    <a:lnTo>
                      <a:pt x="353" y="281"/>
                    </a:lnTo>
                    <a:lnTo>
                      <a:pt x="332" y="262"/>
                    </a:lnTo>
                    <a:lnTo>
                      <a:pt x="324" y="255"/>
                    </a:lnTo>
                    <a:lnTo>
                      <a:pt x="316" y="247"/>
                    </a:lnTo>
                    <a:lnTo>
                      <a:pt x="311" y="241"/>
                    </a:lnTo>
                    <a:lnTo>
                      <a:pt x="308" y="235"/>
                    </a:lnTo>
                    <a:lnTo>
                      <a:pt x="307" y="218"/>
                    </a:lnTo>
                    <a:lnTo>
                      <a:pt x="305" y="200"/>
                    </a:lnTo>
                    <a:lnTo>
                      <a:pt x="308" y="184"/>
                    </a:lnTo>
                    <a:lnTo>
                      <a:pt x="310" y="169"/>
                    </a:lnTo>
                    <a:lnTo>
                      <a:pt x="320" y="140"/>
                    </a:lnTo>
                    <a:lnTo>
                      <a:pt x="325" y="124"/>
                    </a:lnTo>
                    <a:lnTo>
                      <a:pt x="331" y="106"/>
                    </a:lnTo>
                    <a:lnTo>
                      <a:pt x="335" y="87"/>
                    </a:lnTo>
                    <a:lnTo>
                      <a:pt x="336" y="67"/>
                    </a:lnTo>
                    <a:lnTo>
                      <a:pt x="336" y="50"/>
                    </a:lnTo>
                    <a:lnTo>
                      <a:pt x="332" y="34"/>
                    </a:lnTo>
                    <a:lnTo>
                      <a:pt x="325" y="20"/>
                    </a:lnTo>
                    <a:lnTo>
                      <a:pt x="314" y="10"/>
                    </a:lnTo>
                    <a:lnTo>
                      <a:pt x="299" y="3"/>
                    </a:lnTo>
                    <a:lnTo>
                      <a:pt x="289" y="1"/>
                    </a:lnTo>
                    <a:lnTo>
                      <a:pt x="278" y="0"/>
                    </a:lnTo>
                    <a:lnTo>
                      <a:pt x="255" y="13"/>
                    </a:lnTo>
                    <a:lnTo>
                      <a:pt x="234" y="26"/>
                    </a:lnTo>
                    <a:lnTo>
                      <a:pt x="213" y="40"/>
                    </a:lnTo>
                    <a:lnTo>
                      <a:pt x="195" y="55"/>
                    </a:lnTo>
                    <a:lnTo>
                      <a:pt x="178" y="69"/>
                    </a:lnTo>
                    <a:lnTo>
                      <a:pt x="162" y="85"/>
                    </a:lnTo>
                    <a:lnTo>
                      <a:pt x="132" y="120"/>
                    </a:lnTo>
                    <a:lnTo>
                      <a:pt x="108" y="157"/>
                    </a:lnTo>
                    <a:lnTo>
                      <a:pt x="88" y="197"/>
                    </a:lnTo>
                    <a:lnTo>
                      <a:pt x="73" y="237"/>
                    </a:lnTo>
                    <a:lnTo>
                      <a:pt x="61" y="279"/>
                    </a:lnTo>
                    <a:lnTo>
                      <a:pt x="52" y="321"/>
                    </a:lnTo>
                    <a:lnTo>
                      <a:pt x="46" y="366"/>
                    </a:lnTo>
                    <a:lnTo>
                      <a:pt x="44" y="409"/>
                    </a:lnTo>
                    <a:lnTo>
                      <a:pt x="44" y="452"/>
                    </a:lnTo>
                    <a:lnTo>
                      <a:pt x="45" y="496"/>
                    </a:lnTo>
                    <a:lnTo>
                      <a:pt x="49" y="538"/>
                    </a:lnTo>
                    <a:lnTo>
                      <a:pt x="55" y="578"/>
                    </a:lnTo>
                    <a:lnTo>
                      <a:pt x="61" y="617"/>
                    </a:lnTo>
                    <a:lnTo>
                      <a:pt x="65" y="635"/>
                    </a:lnTo>
                    <a:lnTo>
                      <a:pt x="71" y="656"/>
                    </a:lnTo>
                    <a:lnTo>
                      <a:pt x="78" y="677"/>
                    </a:lnTo>
                    <a:lnTo>
                      <a:pt x="88" y="699"/>
                    </a:lnTo>
                    <a:lnTo>
                      <a:pt x="99" y="723"/>
                    </a:lnTo>
                    <a:lnTo>
                      <a:pt x="111" y="747"/>
                    </a:lnTo>
                    <a:lnTo>
                      <a:pt x="126" y="772"/>
                    </a:lnTo>
                    <a:lnTo>
                      <a:pt x="142" y="797"/>
                    </a:lnTo>
                    <a:lnTo>
                      <a:pt x="159" y="820"/>
                    </a:lnTo>
                    <a:lnTo>
                      <a:pt x="179" y="845"/>
                    </a:lnTo>
                    <a:lnTo>
                      <a:pt x="200" y="870"/>
                    </a:lnTo>
                    <a:lnTo>
                      <a:pt x="223" y="892"/>
                    </a:lnTo>
                    <a:lnTo>
                      <a:pt x="246" y="915"/>
                    </a:lnTo>
                    <a:lnTo>
                      <a:pt x="272" y="936"/>
                    </a:lnTo>
                    <a:lnTo>
                      <a:pt x="300" y="956"/>
                    </a:lnTo>
                    <a:lnTo>
                      <a:pt x="329" y="975"/>
                    </a:lnTo>
                    <a:lnTo>
                      <a:pt x="329" y="978"/>
                    </a:lnTo>
                    <a:lnTo>
                      <a:pt x="326" y="980"/>
                    </a:lnTo>
                    <a:lnTo>
                      <a:pt x="318" y="981"/>
                    </a:lnTo>
                    <a:lnTo>
                      <a:pt x="305" y="980"/>
                    </a:lnTo>
                    <a:lnTo>
                      <a:pt x="291" y="977"/>
                    </a:lnTo>
                    <a:lnTo>
                      <a:pt x="276" y="976"/>
                    </a:lnTo>
                    <a:lnTo>
                      <a:pt x="261" y="977"/>
                    </a:lnTo>
                    <a:lnTo>
                      <a:pt x="250" y="982"/>
                    </a:lnTo>
                    <a:lnTo>
                      <a:pt x="245" y="987"/>
                    </a:lnTo>
                    <a:lnTo>
                      <a:pt x="241" y="992"/>
                    </a:lnTo>
                    <a:lnTo>
                      <a:pt x="233" y="991"/>
                    </a:lnTo>
                    <a:lnTo>
                      <a:pt x="222" y="990"/>
                    </a:lnTo>
                    <a:lnTo>
                      <a:pt x="197" y="985"/>
                    </a:lnTo>
                    <a:lnTo>
                      <a:pt x="168" y="977"/>
                    </a:lnTo>
                    <a:lnTo>
                      <a:pt x="136" y="969"/>
                    </a:lnTo>
                    <a:lnTo>
                      <a:pt x="102" y="957"/>
                    </a:lnTo>
                    <a:lnTo>
                      <a:pt x="67" y="944"/>
                    </a:lnTo>
                    <a:lnTo>
                      <a:pt x="33" y="929"/>
                    </a:lnTo>
                    <a:lnTo>
                      <a:pt x="0" y="913"/>
                    </a:lnTo>
                    <a:lnTo>
                      <a:pt x="0" y="920"/>
                    </a:lnTo>
                    <a:lnTo>
                      <a:pt x="63" y="951"/>
                    </a:lnTo>
                    <a:lnTo>
                      <a:pt x="97" y="965"/>
                    </a:lnTo>
                    <a:lnTo>
                      <a:pt x="129" y="977"/>
                    </a:lnTo>
                    <a:lnTo>
                      <a:pt x="159" y="987"/>
                    </a:lnTo>
                    <a:lnTo>
                      <a:pt x="187" y="996"/>
                    </a:lnTo>
                    <a:lnTo>
                      <a:pt x="212" y="1002"/>
                    </a:lnTo>
                    <a:lnTo>
                      <a:pt x="232" y="1006"/>
                    </a:lnTo>
                    <a:lnTo>
                      <a:pt x="230" y="1011"/>
                    </a:lnTo>
                    <a:lnTo>
                      <a:pt x="229" y="1014"/>
                    </a:lnTo>
                    <a:lnTo>
                      <a:pt x="227" y="1019"/>
                    </a:lnTo>
                    <a:lnTo>
                      <a:pt x="219" y="1020"/>
                    </a:lnTo>
                    <a:lnTo>
                      <a:pt x="211" y="1023"/>
                    </a:lnTo>
                    <a:lnTo>
                      <a:pt x="189" y="1027"/>
                    </a:lnTo>
                    <a:lnTo>
                      <a:pt x="163" y="1030"/>
                    </a:lnTo>
                    <a:lnTo>
                      <a:pt x="133" y="1035"/>
                    </a:lnTo>
                    <a:lnTo>
                      <a:pt x="102" y="1040"/>
                    </a:lnTo>
                    <a:lnTo>
                      <a:pt x="68" y="1045"/>
                    </a:lnTo>
                    <a:lnTo>
                      <a:pt x="0" y="105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46" name="Freeform 230">
                <a:extLst>
                  <a:ext uri="{FF2B5EF4-FFF2-40B4-BE49-F238E27FC236}">
                    <a16:creationId xmlns:a16="http://schemas.microsoft.com/office/drawing/2014/main" id="{D11B8874-F210-3382-EC58-C877954DF8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840"/>
                <a:ext cx="21" cy="29"/>
              </a:xfrm>
              <a:custGeom>
                <a:avLst/>
                <a:gdLst>
                  <a:gd name="T0" fmla="*/ 0 w 63"/>
                  <a:gd name="T1" fmla="*/ 0 h 86"/>
                  <a:gd name="T2" fmla="*/ 0 w 63"/>
                  <a:gd name="T3" fmla="*/ 0 h 86"/>
                  <a:gd name="T4" fmla="*/ 0 w 63"/>
                  <a:gd name="T5" fmla="*/ 0 h 86"/>
                  <a:gd name="T6" fmla="*/ 0 w 63"/>
                  <a:gd name="T7" fmla="*/ 0 h 86"/>
                  <a:gd name="T8" fmla="*/ 0 w 63"/>
                  <a:gd name="T9" fmla="*/ 0 h 86"/>
                  <a:gd name="T10" fmla="*/ 0 w 63"/>
                  <a:gd name="T11" fmla="*/ 0 h 86"/>
                  <a:gd name="T12" fmla="*/ 0 w 63"/>
                  <a:gd name="T13" fmla="*/ 0 h 86"/>
                  <a:gd name="T14" fmla="*/ 0 w 63"/>
                  <a:gd name="T15" fmla="*/ 0 h 86"/>
                  <a:gd name="T16" fmla="*/ 0 w 63"/>
                  <a:gd name="T17" fmla="*/ 0 h 86"/>
                  <a:gd name="T18" fmla="*/ 0 w 63"/>
                  <a:gd name="T19" fmla="*/ 0 h 86"/>
                  <a:gd name="T20" fmla="*/ 0 w 63"/>
                  <a:gd name="T21" fmla="*/ 0 h 86"/>
                  <a:gd name="T22" fmla="*/ 0 w 63"/>
                  <a:gd name="T23" fmla="*/ 0 h 86"/>
                  <a:gd name="T24" fmla="*/ 0 w 63"/>
                  <a:gd name="T25" fmla="*/ 0 h 86"/>
                  <a:gd name="T26" fmla="*/ 0 w 63"/>
                  <a:gd name="T27" fmla="*/ 0 h 86"/>
                  <a:gd name="T28" fmla="*/ 0 w 63"/>
                  <a:gd name="T29" fmla="*/ 0 h 86"/>
                  <a:gd name="T30" fmla="*/ 0 w 63"/>
                  <a:gd name="T31" fmla="*/ 0 h 86"/>
                  <a:gd name="T32" fmla="*/ 0 w 63"/>
                  <a:gd name="T33" fmla="*/ 0 h 86"/>
                  <a:gd name="T34" fmla="*/ 0 w 63"/>
                  <a:gd name="T35" fmla="*/ 0 h 86"/>
                  <a:gd name="T36" fmla="*/ 0 w 63"/>
                  <a:gd name="T37" fmla="*/ 0 h 86"/>
                  <a:gd name="T38" fmla="*/ 0 w 63"/>
                  <a:gd name="T39" fmla="*/ 0 h 86"/>
                  <a:gd name="T40" fmla="*/ 0 w 63"/>
                  <a:gd name="T41" fmla="*/ 0 h 86"/>
                  <a:gd name="T42" fmla="*/ 0 w 63"/>
                  <a:gd name="T43" fmla="*/ 0 h 86"/>
                  <a:gd name="T44" fmla="*/ 0 w 63"/>
                  <a:gd name="T45" fmla="*/ 0 h 86"/>
                  <a:gd name="T46" fmla="*/ 0 w 63"/>
                  <a:gd name="T47" fmla="*/ 0 h 86"/>
                  <a:gd name="T48" fmla="*/ 0 w 63"/>
                  <a:gd name="T49" fmla="*/ 0 h 86"/>
                  <a:gd name="T50" fmla="*/ 0 w 63"/>
                  <a:gd name="T51" fmla="*/ 0 h 86"/>
                  <a:gd name="T52" fmla="*/ 0 w 63"/>
                  <a:gd name="T53" fmla="*/ 0 h 86"/>
                  <a:gd name="T54" fmla="*/ 0 w 63"/>
                  <a:gd name="T55" fmla="*/ 0 h 86"/>
                  <a:gd name="T56" fmla="*/ 0 w 63"/>
                  <a:gd name="T57" fmla="*/ 0 h 86"/>
                  <a:gd name="T58" fmla="*/ 0 w 63"/>
                  <a:gd name="T59" fmla="*/ 0 h 8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3"/>
                  <a:gd name="T91" fmla="*/ 0 h 86"/>
                  <a:gd name="T92" fmla="*/ 63 w 63"/>
                  <a:gd name="T93" fmla="*/ 86 h 8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3" h="86">
                    <a:moveTo>
                      <a:pt x="0" y="67"/>
                    </a:moveTo>
                    <a:lnTo>
                      <a:pt x="0" y="86"/>
                    </a:lnTo>
                    <a:lnTo>
                      <a:pt x="23" y="81"/>
                    </a:lnTo>
                    <a:lnTo>
                      <a:pt x="41" y="73"/>
                    </a:lnTo>
                    <a:lnTo>
                      <a:pt x="50" y="68"/>
                    </a:lnTo>
                    <a:lnTo>
                      <a:pt x="56" y="63"/>
                    </a:lnTo>
                    <a:lnTo>
                      <a:pt x="60" y="58"/>
                    </a:lnTo>
                    <a:lnTo>
                      <a:pt x="62" y="52"/>
                    </a:lnTo>
                    <a:lnTo>
                      <a:pt x="63" y="42"/>
                    </a:lnTo>
                    <a:lnTo>
                      <a:pt x="61" y="34"/>
                    </a:lnTo>
                    <a:lnTo>
                      <a:pt x="56" y="26"/>
                    </a:lnTo>
                    <a:lnTo>
                      <a:pt x="49" y="19"/>
                    </a:lnTo>
                    <a:lnTo>
                      <a:pt x="39" y="13"/>
                    </a:lnTo>
                    <a:lnTo>
                      <a:pt x="27" y="8"/>
                    </a:lnTo>
                    <a:lnTo>
                      <a:pt x="14" y="4"/>
                    </a:lnTo>
                    <a:lnTo>
                      <a:pt x="0" y="0"/>
                    </a:lnTo>
                    <a:lnTo>
                      <a:pt x="0" y="13"/>
                    </a:lnTo>
                    <a:lnTo>
                      <a:pt x="17" y="19"/>
                    </a:lnTo>
                    <a:lnTo>
                      <a:pt x="30" y="25"/>
                    </a:lnTo>
                    <a:lnTo>
                      <a:pt x="40" y="32"/>
                    </a:lnTo>
                    <a:lnTo>
                      <a:pt x="45" y="40"/>
                    </a:lnTo>
                    <a:lnTo>
                      <a:pt x="46" y="44"/>
                    </a:lnTo>
                    <a:lnTo>
                      <a:pt x="45" y="47"/>
                    </a:lnTo>
                    <a:lnTo>
                      <a:pt x="44" y="50"/>
                    </a:lnTo>
                    <a:lnTo>
                      <a:pt x="40" y="53"/>
                    </a:lnTo>
                    <a:lnTo>
                      <a:pt x="35" y="57"/>
                    </a:lnTo>
                    <a:lnTo>
                      <a:pt x="28" y="60"/>
                    </a:lnTo>
                    <a:lnTo>
                      <a:pt x="19" y="63"/>
                    </a:lnTo>
                    <a:lnTo>
                      <a:pt x="8" y="66"/>
                    </a:lnTo>
                    <a:lnTo>
                      <a:pt x="0" y="6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47" name="Freeform 231">
                <a:extLst>
                  <a:ext uri="{FF2B5EF4-FFF2-40B4-BE49-F238E27FC236}">
                    <a16:creationId xmlns:a16="http://schemas.microsoft.com/office/drawing/2014/main" id="{BB928A80-663C-5D88-72CC-7156F6FD18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852"/>
                <a:ext cx="1" cy="4"/>
              </a:xfrm>
              <a:custGeom>
                <a:avLst/>
                <a:gdLst>
                  <a:gd name="T0" fmla="*/ 0 w 2"/>
                  <a:gd name="T1" fmla="*/ 0 h 11"/>
                  <a:gd name="T2" fmla="*/ 0 w 2"/>
                  <a:gd name="T3" fmla="*/ 0 h 11"/>
                  <a:gd name="T4" fmla="*/ 1 w 2"/>
                  <a:gd name="T5" fmla="*/ 0 h 11"/>
                  <a:gd name="T6" fmla="*/ 1 w 2"/>
                  <a:gd name="T7" fmla="*/ 0 h 11"/>
                  <a:gd name="T8" fmla="*/ 1 w 2"/>
                  <a:gd name="T9" fmla="*/ 0 h 11"/>
                  <a:gd name="T10" fmla="*/ 0 w 2"/>
                  <a:gd name="T11" fmla="*/ 0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"/>
                  <a:gd name="T19" fmla="*/ 0 h 11"/>
                  <a:gd name="T20" fmla="*/ 2 w 2"/>
                  <a:gd name="T21" fmla="*/ 11 h 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" h="11">
                    <a:moveTo>
                      <a:pt x="0" y="0"/>
                    </a:moveTo>
                    <a:lnTo>
                      <a:pt x="0" y="11"/>
                    </a:lnTo>
                    <a:lnTo>
                      <a:pt x="2" y="9"/>
                    </a:lnTo>
                    <a:lnTo>
                      <a:pt x="2" y="6"/>
                    </a:lnTo>
                    <a:lnTo>
                      <a:pt x="2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48" name="Freeform 232">
                <a:extLst>
                  <a:ext uri="{FF2B5EF4-FFF2-40B4-BE49-F238E27FC236}">
                    <a16:creationId xmlns:a16="http://schemas.microsoft.com/office/drawing/2014/main" id="{61B3BBE0-51C2-C125-30CD-A84CD12A56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780"/>
                <a:ext cx="36" cy="44"/>
              </a:xfrm>
              <a:custGeom>
                <a:avLst/>
                <a:gdLst>
                  <a:gd name="T0" fmla="*/ 0 w 109"/>
                  <a:gd name="T1" fmla="*/ 0 h 131"/>
                  <a:gd name="T2" fmla="*/ 0 w 109"/>
                  <a:gd name="T3" fmla="*/ 0 h 131"/>
                  <a:gd name="T4" fmla="*/ 0 w 109"/>
                  <a:gd name="T5" fmla="*/ 0 h 131"/>
                  <a:gd name="T6" fmla="*/ 0 w 109"/>
                  <a:gd name="T7" fmla="*/ 0 h 131"/>
                  <a:gd name="T8" fmla="*/ 0 w 109"/>
                  <a:gd name="T9" fmla="*/ 0 h 131"/>
                  <a:gd name="T10" fmla="*/ 0 w 109"/>
                  <a:gd name="T11" fmla="*/ 0 h 131"/>
                  <a:gd name="T12" fmla="*/ 0 w 109"/>
                  <a:gd name="T13" fmla="*/ 0 h 131"/>
                  <a:gd name="T14" fmla="*/ 0 w 109"/>
                  <a:gd name="T15" fmla="*/ 0 h 131"/>
                  <a:gd name="T16" fmla="*/ 0 w 109"/>
                  <a:gd name="T17" fmla="*/ 0 h 131"/>
                  <a:gd name="T18" fmla="*/ 0 w 109"/>
                  <a:gd name="T19" fmla="*/ 0 h 131"/>
                  <a:gd name="T20" fmla="*/ 0 w 109"/>
                  <a:gd name="T21" fmla="*/ 0 h 131"/>
                  <a:gd name="T22" fmla="*/ 0 w 109"/>
                  <a:gd name="T23" fmla="*/ 0 h 131"/>
                  <a:gd name="T24" fmla="*/ 0 w 109"/>
                  <a:gd name="T25" fmla="*/ 0 h 131"/>
                  <a:gd name="T26" fmla="*/ 0 w 109"/>
                  <a:gd name="T27" fmla="*/ 0 h 131"/>
                  <a:gd name="T28" fmla="*/ 0 w 109"/>
                  <a:gd name="T29" fmla="*/ 0 h 131"/>
                  <a:gd name="T30" fmla="*/ 0 w 109"/>
                  <a:gd name="T31" fmla="*/ 0 h 131"/>
                  <a:gd name="T32" fmla="*/ 0 w 109"/>
                  <a:gd name="T33" fmla="*/ 0 h 131"/>
                  <a:gd name="T34" fmla="*/ 0 w 109"/>
                  <a:gd name="T35" fmla="*/ 0 h 131"/>
                  <a:gd name="T36" fmla="*/ 0 w 109"/>
                  <a:gd name="T37" fmla="*/ 0 h 131"/>
                  <a:gd name="T38" fmla="*/ 0 w 109"/>
                  <a:gd name="T39" fmla="*/ 0 h 131"/>
                  <a:gd name="T40" fmla="*/ 0 w 109"/>
                  <a:gd name="T41" fmla="*/ 0 h 131"/>
                  <a:gd name="T42" fmla="*/ 0 w 109"/>
                  <a:gd name="T43" fmla="*/ 0 h 131"/>
                  <a:gd name="T44" fmla="*/ 0 w 109"/>
                  <a:gd name="T45" fmla="*/ 0 h 131"/>
                  <a:gd name="T46" fmla="*/ 0 w 109"/>
                  <a:gd name="T47" fmla="*/ 0 h 131"/>
                  <a:gd name="T48" fmla="*/ 0 w 109"/>
                  <a:gd name="T49" fmla="*/ 0 h 131"/>
                  <a:gd name="T50" fmla="*/ 0 w 109"/>
                  <a:gd name="T51" fmla="*/ 0 h 131"/>
                  <a:gd name="T52" fmla="*/ 0 w 109"/>
                  <a:gd name="T53" fmla="*/ 0 h 131"/>
                  <a:gd name="T54" fmla="*/ 0 w 109"/>
                  <a:gd name="T55" fmla="*/ 0 h 131"/>
                  <a:gd name="T56" fmla="*/ 0 w 109"/>
                  <a:gd name="T57" fmla="*/ 0 h 131"/>
                  <a:gd name="T58" fmla="*/ 0 w 109"/>
                  <a:gd name="T59" fmla="*/ 0 h 131"/>
                  <a:gd name="T60" fmla="*/ 0 w 109"/>
                  <a:gd name="T61" fmla="*/ 0 h 131"/>
                  <a:gd name="T62" fmla="*/ 0 w 109"/>
                  <a:gd name="T63" fmla="*/ 0 h 131"/>
                  <a:gd name="T64" fmla="*/ 0 w 109"/>
                  <a:gd name="T65" fmla="*/ 0 h 131"/>
                  <a:gd name="T66" fmla="*/ 0 w 109"/>
                  <a:gd name="T67" fmla="*/ 0 h 131"/>
                  <a:gd name="T68" fmla="*/ 0 w 109"/>
                  <a:gd name="T69" fmla="*/ 0 h 131"/>
                  <a:gd name="T70" fmla="*/ 0 w 109"/>
                  <a:gd name="T71" fmla="*/ 0 h 131"/>
                  <a:gd name="T72" fmla="*/ 0 w 109"/>
                  <a:gd name="T73" fmla="*/ 0 h 131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109"/>
                  <a:gd name="T112" fmla="*/ 0 h 131"/>
                  <a:gd name="T113" fmla="*/ 109 w 109"/>
                  <a:gd name="T114" fmla="*/ 131 h 131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109" h="131">
                    <a:moveTo>
                      <a:pt x="0" y="111"/>
                    </a:moveTo>
                    <a:lnTo>
                      <a:pt x="0" y="117"/>
                    </a:lnTo>
                    <a:lnTo>
                      <a:pt x="19" y="123"/>
                    </a:lnTo>
                    <a:lnTo>
                      <a:pt x="39" y="128"/>
                    </a:lnTo>
                    <a:lnTo>
                      <a:pt x="57" y="131"/>
                    </a:lnTo>
                    <a:lnTo>
                      <a:pt x="75" y="131"/>
                    </a:lnTo>
                    <a:lnTo>
                      <a:pt x="88" y="129"/>
                    </a:lnTo>
                    <a:lnTo>
                      <a:pt x="99" y="124"/>
                    </a:lnTo>
                    <a:lnTo>
                      <a:pt x="106" y="116"/>
                    </a:lnTo>
                    <a:lnTo>
                      <a:pt x="108" y="111"/>
                    </a:lnTo>
                    <a:lnTo>
                      <a:pt x="109" y="105"/>
                    </a:lnTo>
                    <a:lnTo>
                      <a:pt x="106" y="86"/>
                    </a:lnTo>
                    <a:lnTo>
                      <a:pt x="99" y="69"/>
                    </a:lnTo>
                    <a:lnTo>
                      <a:pt x="88" y="53"/>
                    </a:lnTo>
                    <a:lnTo>
                      <a:pt x="75" y="39"/>
                    </a:lnTo>
                    <a:lnTo>
                      <a:pt x="57" y="27"/>
                    </a:lnTo>
                    <a:lnTo>
                      <a:pt x="39" y="16"/>
                    </a:lnTo>
                    <a:lnTo>
                      <a:pt x="19" y="7"/>
                    </a:lnTo>
                    <a:lnTo>
                      <a:pt x="0" y="0"/>
                    </a:lnTo>
                    <a:lnTo>
                      <a:pt x="0" y="15"/>
                    </a:lnTo>
                    <a:lnTo>
                      <a:pt x="21" y="22"/>
                    </a:lnTo>
                    <a:lnTo>
                      <a:pt x="41" y="32"/>
                    </a:lnTo>
                    <a:lnTo>
                      <a:pt x="60" y="44"/>
                    </a:lnTo>
                    <a:lnTo>
                      <a:pt x="76" y="57"/>
                    </a:lnTo>
                    <a:lnTo>
                      <a:pt x="88" y="70"/>
                    </a:lnTo>
                    <a:lnTo>
                      <a:pt x="92" y="76"/>
                    </a:lnTo>
                    <a:lnTo>
                      <a:pt x="94" y="84"/>
                    </a:lnTo>
                    <a:lnTo>
                      <a:pt x="97" y="91"/>
                    </a:lnTo>
                    <a:lnTo>
                      <a:pt x="97" y="97"/>
                    </a:lnTo>
                    <a:lnTo>
                      <a:pt x="94" y="103"/>
                    </a:lnTo>
                    <a:lnTo>
                      <a:pt x="90" y="111"/>
                    </a:lnTo>
                    <a:lnTo>
                      <a:pt x="81" y="115"/>
                    </a:lnTo>
                    <a:lnTo>
                      <a:pt x="70" y="118"/>
                    </a:lnTo>
                    <a:lnTo>
                      <a:pt x="59" y="120"/>
                    </a:lnTo>
                    <a:lnTo>
                      <a:pt x="48" y="120"/>
                    </a:lnTo>
                    <a:lnTo>
                      <a:pt x="23" y="117"/>
                    </a:lnTo>
                    <a:lnTo>
                      <a:pt x="0" y="11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49" name="Freeform 233">
                <a:extLst>
                  <a:ext uri="{FF2B5EF4-FFF2-40B4-BE49-F238E27FC236}">
                    <a16:creationId xmlns:a16="http://schemas.microsoft.com/office/drawing/2014/main" id="{7B7738FE-2177-DF0F-8C68-2AFA997349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791"/>
                <a:ext cx="16" cy="19"/>
              </a:xfrm>
              <a:custGeom>
                <a:avLst/>
                <a:gdLst>
                  <a:gd name="T0" fmla="*/ 0 w 48"/>
                  <a:gd name="T1" fmla="*/ 0 h 56"/>
                  <a:gd name="T2" fmla="*/ 0 w 48"/>
                  <a:gd name="T3" fmla="*/ 0 h 56"/>
                  <a:gd name="T4" fmla="*/ 0 w 48"/>
                  <a:gd name="T5" fmla="*/ 0 h 56"/>
                  <a:gd name="T6" fmla="*/ 0 w 48"/>
                  <a:gd name="T7" fmla="*/ 0 h 56"/>
                  <a:gd name="T8" fmla="*/ 0 w 48"/>
                  <a:gd name="T9" fmla="*/ 0 h 56"/>
                  <a:gd name="T10" fmla="*/ 0 w 48"/>
                  <a:gd name="T11" fmla="*/ 0 h 56"/>
                  <a:gd name="T12" fmla="*/ 0 w 48"/>
                  <a:gd name="T13" fmla="*/ 0 h 56"/>
                  <a:gd name="T14" fmla="*/ 0 w 48"/>
                  <a:gd name="T15" fmla="*/ 0 h 56"/>
                  <a:gd name="T16" fmla="*/ 0 w 48"/>
                  <a:gd name="T17" fmla="*/ 0 h 56"/>
                  <a:gd name="T18" fmla="*/ 0 w 48"/>
                  <a:gd name="T19" fmla="*/ 0 h 56"/>
                  <a:gd name="T20" fmla="*/ 0 w 48"/>
                  <a:gd name="T21" fmla="*/ 0 h 56"/>
                  <a:gd name="T22" fmla="*/ 0 w 48"/>
                  <a:gd name="T23" fmla="*/ 0 h 56"/>
                  <a:gd name="T24" fmla="*/ 0 w 48"/>
                  <a:gd name="T25" fmla="*/ 0 h 56"/>
                  <a:gd name="T26" fmla="*/ 0 w 48"/>
                  <a:gd name="T27" fmla="*/ 0 h 56"/>
                  <a:gd name="T28" fmla="*/ 0 w 48"/>
                  <a:gd name="T29" fmla="*/ 0 h 56"/>
                  <a:gd name="T30" fmla="*/ 0 w 48"/>
                  <a:gd name="T31" fmla="*/ 0 h 56"/>
                  <a:gd name="T32" fmla="*/ 0 w 48"/>
                  <a:gd name="T33" fmla="*/ 0 h 56"/>
                  <a:gd name="T34" fmla="*/ 0 w 48"/>
                  <a:gd name="T35" fmla="*/ 0 h 56"/>
                  <a:gd name="T36" fmla="*/ 0 w 48"/>
                  <a:gd name="T37" fmla="*/ 0 h 56"/>
                  <a:gd name="T38" fmla="*/ 0 w 48"/>
                  <a:gd name="T39" fmla="*/ 0 h 56"/>
                  <a:gd name="T40" fmla="*/ 0 w 48"/>
                  <a:gd name="T41" fmla="*/ 0 h 56"/>
                  <a:gd name="T42" fmla="*/ 0 w 48"/>
                  <a:gd name="T43" fmla="*/ 0 h 56"/>
                  <a:gd name="T44" fmla="*/ 0 w 48"/>
                  <a:gd name="T45" fmla="*/ 0 h 56"/>
                  <a:gd name="T46" fmla="*/ 0 w 48"/>
                  <a:gd name="T47" fmla="*/ 0 h 56"/>
                  <a:gd name="T48" fmla="*/ 0 w 48"/>
                  <a:gd name="T49" fmla="*/ 0 h 56"/>
                  <a:gd name="T50" fmla="*/ 0 w 48"/>
                  <a:gd name="T51" fmla="*/ 0 h 5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48"/>
                  <a:gd name="T79" fmla="*/ 0 h 56"/>
                  <a:gd name="T80" fmla="*/ 48 w 48"/>
                  <a:gd name="T81" fmla="*/ 56 h 5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48" h="56">
                    <a:moveTo>
                      <a:pt x="0" y="28"/>
                    </a:moveTo>
                    <a:lnTo>
                      <a:pt x="0" y="53"/>
                    </a:lnTo>
                    <a:lnTo>
                      <a:pt x="13" y="56"/>
                    </a:lnTo>
                    <a:lnTo>
                      <a:pt x="25" y="56"/>
                    </a:lnTo>
                    <a:lnTo>
                      <a:pt x="35" y="54"/>
                    </a:lnTo>
                    <a:lnTo>
                      <a:pt x="43" y="49"/>
                    </a:lnTo>
                    <a:lnTo>
                      <a:pt x="48" y="45"/>
                    </a:lnTo>
                    <a:lnTo>
                      <a:pt x="48" y="40"/>
                    </a:lnTo>
                    <a:lnTo>
                      <a:pt x="46" y="36"/>
                    </a:lnTo>
                    <a:lnTo>
                      <a:pt x="45" y="31"/>
                    </a:lnTo>
                    <a:lnTo>
                      <a:pt x="41" y="25"/>
                    </a:lnTo>
                    <a:lnTo>
                      <a:pt x="35" y="19"/>
                    </a:lnTo>
                    <a:lnTo>
                      <a:pt x="29" y="11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8" y="16"/>
                    </a:lnTo>
                    <a:lnTo>
                      <a:pt x="16" y="20"/>
                    </a:lnTo>
                    <a:lnTo>
                      <a:pt x="21" y="24"/>
                    </a:lnTo>
                    <a:lnTo>
                      <a:pt x="23" y="27"/>
                    </a:lnTo>
                    <a:lnTo>
                      <a:pt x="25" y="33"/>
                    </a:lnTo>
                    <a:lnTo>
                      <a:pt x="27" y="38"/>
                    </a:lnTo>
                    <a:lnTo>
                      <a:pt x="25" y="43"/>
                    </a:lnTo>
                    <a:lnTo>
                      <a:pt x="19" y="45"/>
                    </a:lnTo>
                    <a:lnTo>
                      <a:pt x="12" y="45"/>
                    </a:lnTo>
                    <a:lnTo>
                      <a:pt x="7" y="36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50" name="Freeform 234">
                <a:extLst>
                  <a:ext uri="{FF2B5EF4-FFF2-40B4-BE49-F238E27FC236}">
                    <a16:creationId xmlns:a16="http://schemas.microsoft.com/office/drawing/2014/main" id="{6D77097D-7DD6-43A9-E924-6843726FAA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05" y="2778"/>
                <a:ext cx="37" cy="52"/>
              </a:xfrm>
              <a:custGeom>
                <a:avLst/>
                <a:gdLst>
                  <a:gd name="T0" fmla="*/ 0 w 110"/>
                  <a:gd name="T1" fmla="*/ 0 h 156"/>
                  <a:gd name="T2" fmla="*/ 0 w 110"/>
                  <a:gd name="T3" fmla="*/ 0 h 156"/>
                  <a:gd name="T4" fmla="*/ 0 w 110"/>
                  <a:gd name="T5" fmla="*/ 0 h 156"/>
                  <a:gd name="T6" fmla="*/ 0 w 110"/>
                  <a:gd name="T7" fmla="*/ 0 h 156"/>
                  <a:gd name="T8" fmla="*/ 0 w 110"/>
                  <a:gd name="T9" fmla="*/ 0 h 156"/>
                  <a:gd name="T10" fmla="*/ 0 w 110"/>
                  <a:gd name="T11" fmla="*/ 0 h 156"/>
                  <a:gd name="T12" fmla="*/ 0 w 110"/>
                  <a:gd name="T13" fmla="*/ 0 h 156"/>
                  <a:gd name="T14" fmla="*/ 0 w 110"/>
                  <a:gd name="T15" fmla="*/ 0 h 156"/>
                  <a:gd name="T16" fmla="*/ 0 w 110"/>
                  <a:gd name="T17" fmla="*/ 0 h 156"/>
                  <a:gd name="T18" fmla="*/ 0 w 110"/>
                  <a:gd name="T19" fmla="*/ 0 h 156"/>
                  <a:gd name="T20" fmla="*/ 0 w 110"/>
                  <a:gd name="T21" fmla="*/ 0 h 156"/>
                  <a:gd name="T22" fmla="*/ 0 w 110"/>
                  <a:gd name="T23" fmla="*/ 0 h 156"/>
                  <a:gd name="T24" fmla="*/ 0 w 110"/>
                  <a:gd name="T25" fmla="*/ 0 h 156"/>
                  <a:gd name="T26" fmla="*/ 0 w 110"/>
                  <a:gd name="T27" fmla="*/ 0 h 156"/>
                  <a:gd name="T28" fmla="*/ 0 w 110"/>
                  <a:gd name="T29" fmla="*/ 0 h 156"/>
                  <a:gd name="T30" fmla="*/ 0 w 110"/>
                  <a:gd name="T31" fmla="*/ 0 h 156"/>
                  <a:gd name="T32" fmla="*/ 0 w 110"/>
                  <a:gd name="T33" fmla="*/ 0 h 156"/>
                  <a:gd name="T34" fmla="*/ 0 w 110"/>
                  <a:gd name="T35" fmla="*/ 0 h 156"/>
                  <a:gd name="T36" fmla="*/ 0 w 110"/>
                  <a:gd name="T37" fmla="*/ 0 h 156"/>
                  <a:gd name="T38" fmla="*/ 0 w 110"/>
                  <a:gd name="T39" fmla="*/ 0 h 156"/>
                  <a:gd name="T40" fmla="*/ 0 w 110"/>
                  <a:gd name="T41" fmla="*/ 0 h 156"/>
                  <a:gd name="T42" fmla="*/ 0 w 110"/>
                  <a:gd name="T43" fmla="*/ 0 h 156"/>
                  <a:gd name="T44" fmla="*/ 0 w 110"/>
                  <a:gd name="T45" fmla="*/ 0 h 156"/>
                  <a:gd name="T46" fmla="*/ 0 w 110"/>
                  <a:gd name="T47" fmla="*/ 0 h 156"/>
                  <a:gd name="T48" fmla="*/ 0 w 110"/>
                  <a:gd name="T49" fmla="*/ 0 h 156"/>
                  <a:gd name="T50" fmla="*/ 0 w 110"/>
                  <a:gd name="T51" fmla="*/ 0 h 156"/>
                  <a:gd name="T52" fmla="*/ 0 w 110"/>
                  <a:gd name="T53" fmla="*/ 0 h 156"/>
                  <a:gd name="T54" fmla="*/ 0 w 110"/>
                  <a:gd name="T55" fmla="*/ 0 h 156"/>
                  <a:gd name="T56" fmla="*/ 0 w 110"/>
                  <a:gd name="T57" fmla="*/ 0 h 156"/>
                  <a:gd name="T58" fmla="*/ 0 w 110"/>
                  <a:gd name="T59" fmla="*/ 0 h 156"/>
                  <a:gd name="T60" fmla="*/ 0 w 110"/>
                  <a:gd name="T61" fmla="*/ 0 h 156"/>
                  <a:gd name="T62" fmla="*/ 0 w 110"/>
                  <a:gd name="T63" fmla="*/ 0 h 156"/>
                  <a:gd name="T64" fmla="*/ 0 w 110"/>
                  <a:gd name="T65" fmla="*/ 0 h 156"/>
                  <a:gd name="T66" fmla="*/ 0 w 110"/>
                  <a:gd name="T67" fmla="*/ 0 h 15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10"/>
                  <a:gd name="T103" fmla="*/ 0 h 156"/>
                  <a:gd name="T104" fmla="*/ 110 w 110"/>
                  <a:gd name="T105" fmla="*/ 156 h 15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10" h="156">
                    <a:moveTo>
                      <a:pt x="110" y="21"/>
                    </a:moveTo>
                    <a:lnTo>
                      <a:pt x="110" y="6"/>
                    </a:lnTo>
                    <a:lnTo>
                      <a:pt x="88" y="1"/>
                    </a:lnTo>
                    <a:lnTo>
                      <a:pt x="65" y="0"/>
                    </a:lnTo>
                    <a:lnTo>
                      <a:pt x="46" y="1"/>
                    </a:lnTo>
                    <a:lnTo>
                      <a:pt x="29" y="6"/>
                    </a:lnTo>
                    <a:lnTo>
                      <a:pt x="15" y="14"/>
                    </a:lnTo>
                    <a:lnTo>
                      <a:pt x="5" y="27"/>
                    </a:lnTo>
                    <a:lnTo>
                      <a:pt x="2" y="34"/>
                    </a:lnTo>
                    <a:lnTo>
                      <a:pt x="0" y="44"/>
                    </a:lnTo>
                    <a:lnTo>
                      <a:pt x="0" y="54"/>
                    </a:lnTo>
                    <a:lnTo>
                      <a:pt x="2" y="65"/>
                    </a:lnTo>
                    <a:lnTo>
                      <a:pt x="5" y="75"/>
                    </a:lnTo>
                    <a:lnTo>
                      <a:pt x="13" y="86"/>
                    </a:lnTo>
                    <a:lnTo>
                      <a:pt x="23" y="97"/>
                    </a:lnTo>
                    <a:lnTo>
                      <a:pt x="36" y="108"/>
                    </a:lnTo>
                    <a:lnTo>
                      <a:pt x="52" y="121"/>
                    </a:lnTo>
                    <a:lnTo>
                      <a:pt x="69" y="133"/>
                    </a:lnTo>
                    <a:lnTo>
                      <a:pt x="89" y="144"/>
                    </a:lnTo>
                    <a:lnTo>
                      <a:pt x="110" y="156"/>
                    </a:lnTo>
                    <a:lnTo>
                      <a:pt x="110" y="149"/>
                    </a:lnTo>
                    <a:lnTo>
                      <a:pt x="83" y="133"/>
                    </a:lnTo>
                    <a:lnTo>
                      <a:pt x="59" y="116"/>
                    </a:lnTo>
                    <a:lnTo>
                      <a:pt x="40" y="97"/>
                    </a:lnTo>
                    <a:lnTo>
                      <a:pt x="31" y="87"/>
                    </a:lnTo>
                    <a:lnTo>
                      <a:pt x="24" y="77"/>
                    </a:lnTo>
                    <a:lnTo>
                      <a:pt x="26" y="81"/>
                    </a:lnTo>
                    <a:lnTo>
                      <a:pt x="32" y="86"/>
                    </a:lnTo>
                    <a:lnTo>
                      <a:pt x="40" y="92"/>
                    </a:lnTo>
                    <a:lnTo>
                      <a:pt x="51" y="98"/>
                    </a:lnTo>
                    <a:lnTo>
                      <a:pt x="64" y="106"/>
                    </a:lnTo>
                    <a:lnTo>
                      <a:pt x="78" y="112"/>
                    </a:lnTo>
                    <a:lnTo>
                      <a:pt x="110" y="123"/>
                    </a:lnTo>
                    <a:lnTo>
                      <a:pt x="110" y="117"/>
                    </a:lnTo>
                    <a:lnTo>
                      <a:pt x="85" y="108"/>
                    </a:lnTo>
                    <a:lnTo>
                      <a:pt x="63" y="98"/>
                    </a:lnTo>
                    <a:lnTo>
                      <a:pt x="45" y="87"/>
                    </a:lnTo>
                    <a:lnTo>
                      <a:pt x="36" y="82"/>
                    </a:lnTo>
                    <a:lnTo>
                      <a:pt x="30" y="77"/>
                    </a:lnTo>
                    <a:lnTo>
                      <a:pt x="27" y="67"/>
                    </a:lnTo>
                    <a:lnTo>
                      <a:pt x="26" y="60"/>
                    </a:lnTo>
                    <a:lnTo>
                      <a:pt x="26" y="53"/>
                    </a:lnTo>
                    <a:lnTo>
                      <a:pt x="29" y="48"/>
                    </a:lnTo>
                    <a:lnTo>
                      <a:pt x="36" y="40"/>
                    </a:lnTo>
                    <a:lnTo>
                      <a:pt x="48" y="38"/>
                    </a:lnTo>
                    <a:lnTo>
                      <a:pt x="63" y="38"/>
                    </a:lnTo>
                    <a:lnTo>
                      <a:pt x="79" y="40"/>
                    </a:lnTo>
                    <a:lnTo>
                      <a:pt x="95" y="45"/>
                    </a:lnTo>
                    <a:lnTo>
                      <a:pt x="110" y="51"/>
                    </a:lnTo>
                    <a:lnTo>
                      <a:pt x="110" y="39"/>
                    </a:lnTo>
                    <a:lnTo>
                      <a:pt x="96" y="35"/>
                    </a:lnTo>
                    <a:lnTo>
                      <a:pt x="84" y="33"/>
                    </a:lnTo>
                    <a:lnTo>
                      <a:pt x="63" y="29"/>
                    </a:lnTo>
                    <a:lnTo>
                      <a:pt x="47" y="30"/>
                    </a:lnTo>
                    <a:lnTo>
                      <a:pt x="34" y="34"/>
                    </a:lnTo>
                    <a:lnTo>
                      <a:pt x="25" y="40"/>
                    </a:lnTo>
                    <a:lnTo>
                      <a:pt x="19" y="49"/>
                    </a:lnTo>
                    <a:lnTo>
                      <a:pt x="16" y="59"/>
                    </a:lnTo>
                    <a:lnTo>
                      <a:pt x="15" y="71"/>
                    </a:lnTo>
                    <a:lnTo>
                      <a:pt x="13" y="60"/>
                    </a:lnTo>
                    <a:lnTo>
                      <a:pt x="11" y="50"/>
                    </a:lnTo>
                    <a:lnTo>
                      <a:pt x="13" y="42"/>
                    </a:lnTo>
                    <a:lnTo>
                      <a:pt x="14" y="34"/>
                    </a:lnTo>
                    <a:lnTo>
                      <a:pt x="23" y="22"/>
                    </a:lnTo>
                    <a:lnTo>
                      <a:pt x="35" y="14"/>
                    </a:lnTo>
                    <a:lnTo>
                      <a:pt x="51" y="12"/>
                    </a:lnTo>
                    <a:lnTo>
                      <a:pt x="69" y="12"/>
                    </a:lnTo>
                    <a:lnTo>
                      <a:pt x="89" y="14"/>
                    </a:lnTo>
                    <a:lnTo>
                      <a:pt x="110" y="2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51" name="Freeform 235">
                <a:extLst>
                  <a:ext uri="{FF2B5EF4-FFF2-40B4-BE49-F238E27FC236}">
                    <a16:creationId xmlns:a16="http://schemas.microsoft.com/office/drawing/2014/main" id="{755F5913-3ECF-DB35-3A84-3E9E1A61E8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27" y="2797"/>
                <a:ext cx="15" cy="12"/>
              </a:xfrm>
              <a:custGeom>
                <a:avLst/>
                <a:gdLst>
                  <a:gd name="T0" fmla="*/ 0 w 45"/>
                  <a:gd name="T1" fmla="*/ 0 h 34"/>
                  <a:gd name="T2" fmla="*/ 0 w 45"/>
                  <a:gd name="T3" fmla="*/ 0 h 34"/>
                  <a:gd name="T4" fmla="*/ 0 w 45"/>
                  <a:gd name="T5" fmla="*/ 0 h 34"/>
                  <a:gd name="T6" fmla="*/ 0 w 45"/>
                  <a:gd name="T7" fmla="*/ 0 h 34"/>
                  <a:gd name="T8" fmla="*/ 0 w 45"/>
                  <a:gd name="T9" fmla="*/ 0 h 34"/>
                  <a:gd name="T10" fmla="*/ 0 w 45"/>
                  <a:gd name="T11" fmla="*/ 0 h 34"/>
                  <a:gd name="T12" fmla="*/ 0 w 45"/>
                  <a:gd name="T13" fmla="*/ 0 h 34"/>
                  <a:gd name="T14" fmla="*/ 0 w 45"/>
                  <a:gd name="T15" fmla="*/ 0 h 34"/>
                  <a:gd name="T16" fmla="*/ 0 w 45"/>
                  <a:gd name="T17" fmla="*/ 0 h 34"/>
                  <a:gd name="T18" fmla="*/ 0 w 45"/>
                  <a:gd name="T19" fmla="*/ 0 h 34"/>
                  <a:gd name="T20" fmla="*/ 0 w 45"/>
                  <a:gd name="T21" fmla="*/ 0 h 34"/>
                  <a:gd name="T22" fmla="*/ 0 w 45"/>
                  <a:gd name="T23" fmla="*/ 0 h 3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45"/>
                  <a:gd name="T37" fmla="*/ 0 h 34"/>
                  <a:gd name="T38" fmla="*/ 45 w 45"/>
                  <a:gd name="T39" fmla="*/ 34 h 34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45" h="34">
                    <a:moveTo>
                      <a:pt x="45" y="34"/>
                    </a:moveTo>
                    <a:lnTo>
                      <a:pt x="45" y="9"/>
                    </a:lnTo>
                    <a:lnTo>
                      <a:pt x="35" y="3"/>
                    </a:lnTo>
                    <a:lnTo>
                      <a:pt x="23" y="0"/>
                    </a:lnTo>
                    <a:lnTo>
                      <a:pt x="12" y="0"/>
                    </a:lnTo>
                    <a:lnTo>
                      <a:pt x="0" y="1"/>
                    </a:lnTo>
                    <a:lnTo>
                      <a:pt x="0" y="7"/>
                    </a:lnTo>
                    <a:lnTo>
                      <a:pt x="3" y="12"/>
                    </a:lnTo>
                    <a:lnTo>
                      <a:pt x="7" y="18"/>
                    </a:lnTo>
                    <a:lnTo>
                      <a:pt x="13" y="22"/>
                    </a:lnTo>
                    <a:lnTo>
                      <a:pt x="27" y="29"/>
                    </a:lnTo>
                    <a:lnTo>
                      <a:pt x="45" y="3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52" name="Freeform 236">
                <a:extLst>
                  <a:ext uri="{FF2B5EF4-FFF2-40B4-BE49-F238E27FC236}">
                    <a16:creationId xmlns:a16="http://schemas.microsoft.com/office/drawing/2014/main" id="{E38D7555-4481-A614-CE9B-C73BEAF674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6" y="2839"/>
                <a:ext cx="56" cy="40"/>
              </a:xfrm>
              <a:custGeom>
                <a:avLst/>
                <a:gdLst>
                  <a:gd name="T0" fmla="*/ 0 w 168"/>
                  <a:gd name="T1" fmla="*/ 0 h 119"/>
                  <a:gd name="T2" fmla="*/ 0 w 168"/>
                  <a:gd name="T3" fmla="*/ 0 h 119"/>
                  <a:gd name="T4" fmla="*/ 0 w 168"/>
                  <a:gd name="T5" fmla="*/ 0 h 119"/>
                  <a:gd name="T6" fmla="*/ 0 w 168"/>
                  <a:gd name="T7" fmla="*/ 0 h 119"/>
                  <a:gd name="T8" fmla="*/ 0 w 168"/>
                  <a:gd name="T9" fmla="*/ 0 h 119"/>
                  <a:gd name="T10" fmla="*/ 0 w 168"/>
                  <a:gd name="T11" fmla="*/ 0 h 119"/>
                  <a:gd name="T12" fmla="*/ 0 w 168"/>
                  <a:gd name="T13" fmla="*/ 0 h 119"/>
                  <a:gd name="T14" fmla="*/ 0 w 168"/>
                  <a:gd name="T15" fmla="*/ 0 h 119"/>
                  <a:gd name="T16" fmla="*/ 0 w 168"/>
                  <a:gd name="T17" fmla="*/ 0 h 119"/>
                  <a:gd name="T18" fmla="*/ 0 w 168"/>
                  <a:gd name="T19" fmla="*/ 0 h 119"/>
                  <a:gd name="T20" fmla="*/ 0 w 168"/>
                  <a:gd name="T21" fmla="*/ 0 h 119"/>
                  <a:gd name="T22" fmla="*/ 0 w 168"/>
                  <a:gd name="T23" fmla="*/ 0 h 119"/>
                  <a:gd name="T24" fmla="*/ 0 w 168"/>
                  <a:gd name="T25" fmla="*/ 0 h 119"/>
                  <a:gd name="T26" fmla="*/ 0 w 168"/>
                  <a:gd name="T27" fmla="*/ 0 h 119"/>
                  <a:gd name="T28" fmla="*/ 0 w 168"/>
                  <a:gd name="T29" fmla="*/ 0 h 119"/>
                  <a:gd name="T30" fmla="*/ 0 w 168"/>
                  <a:gd name="T31" fmla="*/ 0 h 119"/>
                  <a:gd name="T32" fmla="*/ 0 w 168"/>
                  <a:gd name="T33" fmla="*/ 0 h 119"/>
                  <a:gd name="T34" fmla="*/ 0 w 168"/>
                  <a:gd name="T35" fmla="*/ 0 h 119"/>
                  <a:gd name="T36" fmla="*/ 0 w 168"/>
                  <a:gd name="T37" fmla="*/ 0 h 119"/>
                  <a:gd name="T38" fmla="*/ 0 w 168"/>
                  <a:gd name="T39" fmla="*/ 0 h 119"/>
                  <a:gd name="T40" fmla="*/ 0 w 168"/>
                  <a:gd name="T41" fmla="*/ 0 h 119"/>
                  <a:gd name="T42" fmla="*/ 0 w 168"/>
                  <a:gd name="T43" fmla="*/ 0 h 119"/>
                  <a:gd name="T44" fmla="*/ 0 w 168"/>
                  <a:gd name="T45" fmla="*/ 0 h 119"/>
                  <a:gd name="T46" fmla="*/ 0 w 168"/>
                  <a:gd name="T47" fmla="*/ 0 h 119"/>
                  <a:gd name="T48" fmla="*/ 0 w 168"/>
                  <a:gd name="T49" fmla="*/ 0 h 119"/>
                  <a:gd name="T50" fmla="*/ 0 w 168"/>
                  <a:gd name="T51" fmla="*/ 0 h 119"/>
                  <a:gd name="T52" fmla="*/ 0 w 168"/>
                  <a:gd name="T53" fmla="*/ 0 h 119"/>
                  <a:gd name="T54" fmla="*/ 0 w 168"/>
                  <a:gd name="T55" fmla="*/ 0 h 119"/>
                  <a:gd name="T56" fmla="*/ 0 w 168"/>
                  <a:gd name="T57" fmla="*/ 0 h 119"/>
                  <a:gd name="T58" fmla="*/ 0 w 168"/>
                  <a:gd name="T59" fmla="*/ 0 h 119"/>
                  <a:gd name="T60" fmla="*/ 0 w 168"/>
                  <a:gd name="T61" fmla="*/ 0 h 119"/>
                  <a:gd name="T62" fmla="*/ 0 w 168"/>
                  <a:gd name="T63" fmla="*/ 0 h 119"/>
                  <a:gd name="T64" fmla="*/ 0 w 168"/>
                  <a:gd name="T65" fmla="*/ 0 h 119"/>
                  <a:gd name="T66" fmla="*/ 0 w 168"/>
                  <a:gd name="T67" fmla="*/ 0 h 119"/>
                  <a:gd name="T68" fmla="*/ 0 w 168"/>
                  <a:gd name="T69" fmla="*/ 0 h 119"/>
                  <a:gd name="T70" fmla="*/ 0 w 168"/>
                  <a:gd name="T71" fmla="*/ 0 h 119"/>
                  <a:gd name="T72" fmla="*/ 0 w 168"/>
                  <a:gd name="T73" fmla="*/ 0 h 119"/>
                  <a:gd name="T74" fmla="*/ 0 w 168"/>
                  <a:gd name="T75" fmla="*/ 0 h 119"/>
                  <a:gd name="T76" fmla="*/ 0 w 168"/>
                  <a:gd name="T77" fmla="*/ 0 h 119"/>
                  <a:gd name="T78" fmla="*/ 0 w 168"/>
                  <a:gd name="T79" fmla="*/ 0 h 119"/>
                  <a:gd name="T80" fmla="*/ 0 w 168"/>
                  <a:gd name="T81" fmla="*/ 0 h 119"/>
                  <a:gd name="T82" fmla="*/ 0 w 168"/>
                  <a:gd name="T83" fmla="*/ 0 h 119"/>
                  <a:gd name="T84" fmla="*/ 0 w 168"/>
                  <a:gd name="T85" fmla="*/ 0 h 119"/>
                  <a:gd name="T86" fmla="*/ 0 w 168"/>
                  <a:gd name="T87" fmla="*/ 0 h 119"/>
                  <a:gd name="T88" fmla="*/ 0 w 168"/>
                  <a:gd name="T89" fmla="*/ 0 h 119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68"/>
                  <a:gd name="T136" fmla="*/ 0 h 119"/>
                  <a:gd name="T137" fmla="*/ 168 w 168"/>
                  <a:gd name="T138" fmla="*/ 119 h 119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68" h="119">
                    <a:moveTo>
                      <a:pt x="168" y="16"/>
                    </a:moveTo>
                    <a:lnTo>
                      <a:pt x="168" y="3"/>
                    </a:lnTo>
                    <a:lnTo>
                      <a:pt x="139" y="1"/>
                    </a:lnTo>
                    <a:lnTo>
                      <a:pt x="110" y="0"/>
                    </a:lnTo>
                    <a:lnTo>
                      <a:pt x="81" y="2"/>
                    </a:lnTo>
                    <a:lnTo>
                      <a:pt x="54" y="8"/>
                    </a:lnTo>
                    <a:lnTo>
                      <a:pt x="30" y="17"/>
                    </a:lnTo>
                    <a:lnTo>
                      <a:pt x="20" y="23"/>
                    </a:lnTo>
                    <a:lnTo>
                      <a:pt x="12" y="29"/>
                    </a:lnTo>
                    <a:lnTo>
                      <a:pt x="6" y="37"/>
                    </a:lnTo>
                    <a:lnTo>
                      <a:pt x="2" y="44"/>
                    </a:lnTo>
                    <a:lnTo>
                      <a:pt x="0" y="53"/>
                    </a:lnTo>
                    <a:lnTo>
                      <a:pt x="0" y="63"/>
                    </a:lnTo>
                    <a:lnTo>
                      <a:pt x="2" y="71"/>
                    </a:lnTo>
                    <a:lnTo>
                      <a:pt x="6" y="80"/>
                    </a:lnTo>
                    <a:lnTo>
                      <a:pt x="11" y="86"/>
                    </a:lnTo>
                    <a:lnTo>
                      <a:pt x="17" y="92"/>
                    </a:lnTo>
                    <a:lnTo>
                      <a:pt x="33" y="103"/>
                    </a:lnTo>
                    <a:lnTo>
                      <a:pt x="54" y="111"/>
                    </a:lnTo>
                    <a:lnTo>
                      <a:pt x="78" y="116"/>
                    </a:lnTo>
                    <a:lnTo>
                      <a:pt x="106" y="118"/>
                    </a:lnTo>
                    <a:lnTo>
                      <a:pt x="136" y="119"/>
                    </a:lnTo>
                    <a:lnTo>
                      <a:pt x="168" y="118"/>
                    </a:lnTo>
                    <a:lnTo>
                      <a:pt x="168" y="103"/>
                    </a:lnTo>
                    <a:lnTo>
                      <a:pt x="132" y="105"/>
                    </a:lnTo>
                    <a:lnTo>
                      <a:pt x="99" y="103"/>
                    </a:lnTo>
                    <a:lnTo>
                      <a:pt x="69" y="101"/>
                    </a:lnTo>
                    <a:lnTo>
                      <a:pt x="56" y="98"/>
                    </a:lnTo>
                    <a:lnTo>
                      <a:pt x="45" y="95"/>
                    </a:lnTo>
                    <a:lnTo>
                      <a:pt x="34" y="91"/>
                    </a:lnTo>
                    <a:lnTo>
                      <a:pt x="25" y="85"/>
                    </a:lnTo>
                    <a:lnTo>
                      <a:pt x="19" y="80"/>
                    </a:lnTo>
                    <a:lnTo>
                      <a:pt x="14" y="72"/>
                    </a:lnTo>
                    <a:lnTo>
                      <a:pt x="12" y="64"/>
                    </a:lnTo>
                    <a:lnTo>
                      <a:pt x="12" y="55"/>
                    </a:lnTo>
                    <a:lnTo>
                      <a:pt x="13" y="44"/>
                    </a:lnTo>
                    <a:lnTo>
                      <a:pt x="18" y="33"/>
                    </a:lnTo>
                    <a:lnTo>
                      <a:pt x="34" y="23"/>
                    </a:lnTo>
                    <a:lnTo>
                      <a:pt x="52" y="16"/>
                    </a:lnTo>
                    <a:lnTo>
                      <a:pt x="72" y="11"/>
                    </a:lnTo>
                    <a:lnTo>
                      <a:pt x="92" y="8"/>
                    </a:lnTo>
                    <a:lnTo>
                      <a:pt x="112" y="8"/>
                    </a:lnTo>
                    <a:lnTo>
                      <a:pt x="132" y="9"/>
                    </a:lnTo>
                    <a:lnTo>
                      <a:pt x="150" y="12"/>
                    </a:lnTo>
                    <a:lnTo>
                      <a:pt x="16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53" name="Freeform 237">
                <a:extLst>
                  <a:ext uri="{FF2B5EF4-FFF2-40B4-BE49-F238E27FC236}">
                    <a16:creationId xmlns:a16="http://schemas.microsoft.com/office/drawing/2014/main" id="{F03DF64E-691F-9551-4E35-E7B98A59C5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7" y="2845"/>
                <a:ext cx="45" cy="25"/>
              </a:xfrm>
              <a:custGeom>
                <a:avLst/>
                <a:gdLst>
                  <a:gd name="T0" fmla="*/ 0 w 134"/>
                  <a:gd name="T1" fmla="*/ 0 h 74"/>
                  <a:gd name="T2" fmla="*/ 0 w 134"/>
                  <a:gd name="T3" fmla="*/ 0 h 74"/>
                  <a:gd name="T4" fmla="*/ 0 w 134"/>
                  <a:gd name="T5" fmla="*/ 0 h 74"/>
                  <a:gd name="T6" fmla="*/ 0 w 134"/>
                  <a:gd name="T7" fmla="*/ 0 h 74"/>
                  <a:gd name="T8" fmla="*/ 0 w 134"/>
                  <a:gd name="T9" fmla="*/ 0 h 74"/>
                  <a:gd name="T10" fmla="*/ 0 w 134"/>
                  <a:gd name="T11" fmla="*/ 0 h 74"/>
                  <a:gd name="T12" fmla="*/ 0 w 134"/>
                  <a:gd name="T13" fmla="*/ 0 h 74"/>
                  <a:gd name="T14" fmla="*/ 0 w 134"/>
                  <a:gd name="T15" fmla="*/ 0 h 74"/>
                  <a:gd name="T16" fmla="*/ 0 w 134"/>
                  <a:gd name="T17" fmla="*/ 0 h 74"/>
                  <a:gd name="T18" fmla="*/ 0 w 134"/>
                  <a:gd name="T19" fmla="*/ 0 h 74"/>
                  <a:gd name="T20" fmla="*/ 0 w 134"/>
                  <a:gd name="T21" fmla="*/ 0 h 74"/>
                  <a:gd name="T22" fmla="*/ 0 w 134"/>
                  <a:gd name="T23" fmla="*/ 0 h 74"/>
                  <a:gd name="T24" fmla="*/ 0 w 134"/>
                  <a:gd name="T25" fmla="*/ 0 h 74"/>
                  <a:gd name="T26" fmla="*/ 0 w 134"/>
                  <a:gd name="T27" fmla="*/ 0 h 74"/>
                  <a:gd name="T28" fmla="*/ 0 w 134"/>
                  <a:gd name="T29" fmla="*/ 0 h 74"/>
                  <a:gd name="T30" fmla="*/ 0 w 134"/>
                  <a:gd name="T31" fmla="*/ 0 h 74"/>
                  <a:gd name="T32" fmla="*/ 0 w 134"/>
                  <a:gd name="T33" fmla="*/ 0 h 74"/>
                  <a:gd name="T34" fmla="*/ 0 w 134"/>
                  <a:gd name="T35" fmla="*/ 0 h 74"/>
                  <a:gd name="T36" fmla="*/ 0 w 134"/>
                  <a:gd name="T37" fmla="*/ 0 h 74"/>
                  <a:gd name="T38" fmla="*/ 0 w 134"/>
                  <a:gd name="T39" fmla="*/ 0 h 74"/>
                  <a:gd name="T40" fmla="*/ 0 w 134"/>
                  <a:gd name="T41" fmla="*/ 0 h 74"/>
                  <a:gd name="T42" fmla="*/ 0 w 134"/>
                  <a:gd name="T43" fmla="*/ 0 h 74"/>
                  <a:gd name="T44" fmla="*/ 0 w 134"/>
                  <a:gd name="T45" fmla="*/ 0 h 74"/>
                  <a:gd name="T46" fmla="*/ 0 w 134"/>
                  <a:gd name="T47" fmla="*/ 0 h 74"/>
                  <a:gd name="T48" fmla="*/ 0 w 134"/>
                  <a:gd name="T49" fmla="*/ 0 h 74"/>
                  <a:gd name="T50" fmla="*/ 0 w 134"/>
                  <a:gd name="T51" fmla="*/ 0 h 74"/>
                  <a:gd name="T52" fmla="*/ 0 w 134"/>
                  <a:gd name="T53" fmla="*/ 0 h 74"/>
                  <a:gd name="T54" fmla="*/ 0 w 134"/>
                  <a:gd name="T55" fmla="*/ 0 h 74"/>
                  <a:gd name="T56" fmla="*/ 0 w 134"/>
                  <a:gd name="T57" fmla="*/ 0 h 74"/>
                  <a:gd name="T58" fmla="*/ 0 w 134"/>
                  <a:gd name="T59" fmla="*/ 0 h 74"/>
                  <a:gd name="T60" fmla="*/ 0 w 134"/>
                  <a:gd name="T61" fmla="*/ 0 h 74"/>
                  <a:gd name="T62" fmla="*/ 0 w 134"/>
                  <a:gd name="T63" fmla="*/ 0 h 74"/>
                  <a:gd name="T64" fmla="*/ 0 w 134"/>
                  <a:gd name="T65" fmla="*/ 0 h 74"/>
                  <a:gd name="T66" fmla="*/ 0 w 134"/>
                  <a:gd name="T67" fmla="*/ 0 h 74"/>
                  <a:gd name="T68" fmla="*/ 0 w 134"/>
                  <a:gd name="T69" fmla="*/ 0 h 74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34"/>
                  <a:gd name="T106" fmla="*/ 0 h 74"/>
                  <a:gd name="T107" fmla="*/ 134 w 134"/>
                  <a:gd name="T108" fmla="*/ 74 h 74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34" h="74">
                    <a:moveTo>
                      <a:pt x="134" y="32"/>
                    </a:moveTo>
                    <a:lnTo>
                      <a:pt x="134" y="21"/>
                    </a:lnTo>
                    <a:lnTo>
                      <a:pt x="130" y="17"/>
                    </a:lnTo>
                    <a:lnTo>
                      <a:pt x="123" y="14"/>
                    </a:lnTo>
                    <a:lnTo>
                      <a:pt x="114" y="10"/>
                    </a:lnTo>
                    <a:lnTo>
                      <a:pt x="103" y="8"/>
                    </a:lnTo>
                    <a:lnTo>
                      <a:pt x="86" y="4"/>
                    </a:lnTo>
                    <a:lnTo>
                      <a:pt x="71" y="1"/>
                    </a:lnTo>
                    <a:lnTo>
                      <a:pt x="56" y="0"/>
                    </a:lnTo>
                    <a:lnTo>
                      <a:pt x="44" y="1"/>
                    </a:lnTo>
                    <a:lnTo>
                      <a:pt x="32" y="4"/>
                    </a:lnTo>
                    <a:lnTo>
                      <a:pt x="22" y="8"/>
                    </a:lnTo>
                    <a:lnTo>
                      <a:pt x="13" y="14"/>
                    </a:lnTo>
                    <a:lnTo>
                      <a:pt x="6" y="21"/>
                    </a:lnTo>
                    <a:lnTo>
                      <a:pt x="2" y="29"/>
                    </a:lnTo>
                    <a:lnTo>
                      <a:pt x="0" y="36"/>
                    </a:lnTo>
                    <a:lnTo>
                      <a:pt x="0" y="43"/>
                    </a:lnTo>
                    <a:lnTo>
                      <a:pt x="4" y="50"/>
                    </a:lnTo>
                    <a:lnTo>
                      <a:pt x="8" y="54"/>
                    </a:lnTo>
                    <a:lnTo>
                      <a:pt x="15" y="59"/>
                    </a:lnTo>
                    <a:lnTo>
                      <a:pt x="23" y="63"/>
                    </a:lnTo>
                    <a:lnTo>
                      <a:pt x="33" y="67"/>
                    </a:lnTo>
                    <a:lnTo>
                      <a:pt x="55" y="72"/>
                    </a:lnTo>
                    <a:lnTo>
                      <a:pt x="81" y="74"/>
                    </a:lnTo>
                    <a:lnTo>
                      <a:pt x="108" y="73"/>
                    </a:lnTo>
                    <a:lnTo>
                      <a:pt x="134" y="71"/>
                    </a:lnTo>
                    <a:lnTo>
                      <a:pt x="134" y="52"/>
                    </a:lnTo>
                    <a:lnTo>
                      <a:pt x="118" y="54"/>
                    </a:lnTo>
                    <a:lnTo>
                      <a:pt x="103" y="57"/>
                    </a:lnTo>
                    <a:lnTo>
                      <a:pt x="77" y="58"/>
                    </a:lnTo>
                    <a:lnTo>
                      <a:pt x="55" y="57"/>
                    </a:lnTo>
                    <a:lnTo>
                      <a:pt x="39" y="53"/>
                    </a:lnTo>
                    <a:lnTo>
                      <a:pt x="27" y="47"/>
                    </a:lnTo>
                    <a:lnTo>
                      <a:pt x="20" y="41"/>
                    </a:lnTo>
                    <a:lnTo>
                      <a:pt x="16" y="33"/>
                    </a:lnTo>
                    <a:lnTo>
                      <a:pt x="15" y="26"/>
                    </a:lnTo>
                    <a:lnTo>
                      <a:pt x="18" y="20"/>
                    </a:lnTo>
                    <a:lnTo>
                      <a:pt x="24" y="14"/>
                    </a:lnTo>
                    <a:lnTo>
                      <a:pt x="34" y="9"/>
                    </a:lnTo>
                    <a:lnTo>
                      <a:pt x="45" y="6"/>
                    </a:lnTo>
                    <a:lnTo>
                      <a:pt x="60" y="6"/>
                    </a:lnTo>
                    <a:lnTo>
                      <a:pt x="77" y="10"/>
                    </a:lnTo>
                    <a:lnTo>
                      <a:pt x="97" y="16"/>
                    </a:lnTo>
                    <a:lnTo>
                      <a:pt x="116" y="26"/>
                    </a:lnTo>
                    <a:lnTo>
                      <a:pt x="120" y="30"/>
                    </a:lnTo>
                    <a:lnTo>
                      <a:pt x="120" y="32"/>
                    </a:lnTo>
                    <a:lnTo>
                      <a:pt x="119" y="35"/>
                    </a:lnTo>
                    <a:lnTo>
                      <a:pt x="115" y="36"/>
                    </a:lnTo>
                    <a:lnTo>
                      <a:pt x="107" y="40"/>
                    </a:lnTo>
                    <a:lnTo>
                      <a:pt x="97" y="41"/>
                    </a:lnTo>
                    <a:lnTo>
                      <a:pt x="98" y="37"/>
                    </a:lnTo>
                    <a:lnTo>
                      <a:pt x="97" y="33"/>
                    </a:lnTo>
                    <a:lnTo>
                      <a:pt x="96" y="27"/>
                    </a:lnTo>
                    <a:lnTo>
                      <a:pt x="81" y="24"/>
                    </a:lnTo>
                    <a:lnTo>
                      <a:pt x="66" y="21"/>
                    </a:lnTo>
                    <a:lnTo>
                      <a:pt x="59" y="21"/>
                    </a:lnTo>
                    <a:lnTo>
                      <a:pt x="53" y="22"/>
                    </a:lnTo>
                    <a:lnTo>
                      <a:pt x="49" y="26"/>
                    </a:lnTo>
                    <a:lnTo>
                      <a:pt x="47" y="31"/>
                    </a:lnTo>
                    <a:lnTo>
                      <a:pt x="45" y="36"/>
                    </a:lnTo>
                    <a:lnTo>
                      <a:pt x="48" y="40"/>
                    </a:lnTo>
                    <a:lnTo>
                      <a:pt x="50" y="43"/>
                    </a:lnTo>
                    <a:lnTo>
                      <a:pt x="55" y="46"/>
                    </a:lnTo>
                    <a:lnTo>
                      <a:pt x="67" y="48"/>
                    </a:lnTo>
                    <a:lnTo>
                      <a:pt x="82" y="48"/>
                    </a:lnTo>
                    <a:lnTo>
                      <a:pt x="97" y="47"/>
                    </a:lnTo>
                    <a:lnTo>
                      <a:pt x="113" y="43"/>
                    </a:lnTo>
                    <a:lnTo>
                      <a:pt x="125" y="38"/>
                    </a:lnTo>
                    <a:lnTo>
                      <a:pt x="130" y="36"/>
                    </a:lnTo>
                    <a:lnTo>
                      <a:pt x="134" y="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54" name="Freeform 238">
                <a:extLst>
                  <a:ext uri="{FF2B5EF4-FFF2-40B4-BE49-F238E27FC236}">
                    <a16:creationId xmlns:a16="http://schemas.microsoft.com/office/drawing/2014/main" id="{9372327D-B188-52B1-AFE4-1DDB9A13E2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03" y="2871"/>
                <a:ext cx="76" cy="45"/>
              </a:xfrm>
              <a:custGeom>
                <a:avLst/>
                <a:gdLst>
                  <a:gd name="T0" fmla="*/ 0 w 230"/>
                  <a:gd name="T1" fmla="*/ 0 h 133"/>
                  <a:gd name="T2" fmla="*/ 0 w 230"/>
                  <a:gd name="T3" fmla="*/ 0 h 133"/>
                  <a:gd name="T4" fmla="*/ 0 w 230"/>
                  <a:gd name="T5" fmla="*/ 0 h 133"/>
                  <a:gd name="T6" fmla="*/ 0 w 230"/>
                  <a:gd name="T7" fmla="*/ 0 h 133"/>
                  <a:gd name="T8" fmla="*/ 0 w 230"/>
                  <a:gd name="T9" fmla="*/ 0 h 133"/>
                  <a:gd name="T10" fmla="*/ 0 w 230"/>
                  <a:gd name="T11" fmla="*/ 0 h 133"/>
                  <a:gd name="T12" fmla="*/ 0 w 230"/>
                  <a:gd name="T13" fmla="*/ 0 h 133"/>
                  <a:gd name="T14" fmla="*/ 0 w 230"/>
                  <a:gd name="T15" fmla="*/ 0 h 133"/>
                  <a:gd name="T16" fmla="*/ 0 w 230"/>
                  <a:gd name="T17" fmla="*/ 0 h 133"/>
                  <a:gd name="T18" fmla="*/ 0 w 230"/>
                  <a:gd name="T19" fmla="*/ 0 h 133"/>
                  <a:gd name="T20" fmla="*/ 0 w 230"/>
                  <a:gd name="T21" fmla="*/ 0 h 133"/>
                  <a:gd name="T22" fmla="*/ 0 w 230"/>
                  <a:gd name="T23" fmla="*/ 0 h 133"/>
                  <a:gd name="T24" fmla="*/ 0 w 230"/>
                  <a:gd name="T25" fmla="*/ 0 h 133"/>
                  <a:gd name="T26" fmla="*/ 0 w 230"/>
                  <a:gd name="T27" fmla="*/ 0 h 133"/>
                  <a:gd name="T28" fmla="*/ 0 w 230"/>
                  <a:gd name="T29" fmla="*/ 0 h 133"/>
                  <a:gd name="T30" fmla="*/ 0 w 230"/>
                  <a:gd name="T31" fmla="*/ 0 h 133"/>
                  <a:gd name="T32" fmla="*/ 0 w 230"/>
                  <a:gd name="T33" fmla="*/ 0 h 133"/>
                  <a:gd name="T34" fmla="*/ 0 w 230"/>
                  <a:gd name="T35" fmla="*/ 0 h 133"/>
                  <a:gd name="T36" fmla="*/ 0 w 230"/>
                  <a:gd name="T37" fmla="*/ 0 h 133"/>
                  <a:gd name="T38" fmla="*/ 0 w 230"/>
                  <a:gd name="T39" fmla="*/ 0 h 133"/>
                  <a:gd name="T40" fmla="*/ 0 w 230"/>
                  <a:gd name="T41" fmla="*/ 0 h 133"/>
                  <a:gd name="T42" fmla="*/ 0 w 230"/>
                  <a:gd name="T43" fmla="*/ 0 h 133"/>
                  <a:gd name="T44" fmla="*/ 0 w 230"/>
                  <a:gd name="T45" fmla="*/ 0 h 133"/>
                  <a:gd name="T46" fmla="*/ 0 w 230"/>
                  <a:gd name="T47" fmla="*/ 0 h 133"/>
                  <a:gd name="T48" fmla="*/ 0 w 230"/>
                  <a:gd name="T49" fmla="*/ 0 h 133"/>
                  <a:gd name="T50" fmla="*/ 0 w 230"/>
                  <a:gd name="T51" fmla="*/ 0 h 133"/>
                  <a:gd name="T52" fmla="*/ 0 w 230"/>
                  <a:gd name="T53" fmla="*/ 0 h 133"/>
                  <a:gd name="T54" fmla="*/ 0 w 230"/>
                  <a:gd name="T55" fmla="*/ 0 h 133"/>
                  <a:gd name="T56" fmla="*/ 0 w 230"/>
                  <a:gd name="T57" fmla="*/ 0 h 133"/>
                  <a:gd name="T58" fmla="*/ 0 w 230"/>
                  <a:gd name="T59" fmla="*/ 0 h 133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230"/>
                  <a:gd name="T91" fmla="*/ 0 h 133"/>
                  <a:gd name="T92" fmla="*/ 230 w 230"/>
                  <a:gd name="T93" fmla="*/ 133 h 133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230" h="133">
                    <a:moveTo>
                      <a:pt x="4" y="0"/>
                    </a:moveTo>
                    <a:lnTo>
                      <a:pt x="22" y="2"/>
                    </a:lnTo>
                    <a:lnTo>
                      <a:pt x="40" y="6"/>
                    </a:lnTo>
                    <a:lnTo>
                      <a:pt x="76" y="18"/>
                    </a:lnTo>
                    <a:lnTo>
                      <a:pt x="112" y="33"/>
                    </a:lnTo>
                    <a:lnTo>
                      <a:pt x="145" y="52"/>
                    </a:lnTo>
                    <a:lnTo>
                      <a:pt x="175" y="72"/>
                    </a:lnTo>
                    <a:lnTo>
                      <a:pt x="187" y="83"/>
                    </a:lnTo>
                    <a:lnTo>
                      <a:pt x="199" y="93"/>
                    </a:lnTo>
                    <a:lnTo>
                      <a:pt x="209" y="104"/>
                    </a:lnTo>
                    <a:lnTo>
                      <a:pt x="218" y="114"/>
                    </a:lnTo>
                    <a:lnTo>
                      <a:pt x="225" y="122"/>
                    </a:lnTo>
                    <a:lnTo>
                      <a:pt x="230" y="132"/>
                    </a:lnTo>
                    <a:lnTo>
                      <a:pt x="222" y="133"/>
                    </a:lnTo>
                    <a:lnTo>
                      <a:pt x="211" y="133"/>
                    </a:lnTo>
                    <a:lnTo>
                      <a:pt x="198" y="130"/>
                    </a:lnTo>
                    <a:lnTo>
                      <a:pt x="179" y="125"/>
                    </a:lnTo>
                    <a:lnTo>
                      <a:pt x="160" y="118"/>
                    </a:lnTo>
                    <a:lnTo>
                      <a:pt x="139" y="111"/>
                    </a:lnTo>
                    <a:lnTo>
                      <a:pt x="96" y="91"/>
                    </a:lnTo>
                    <a:lnTo>
                      <a:pt x="75" y="80"/>
                    </a:lnTo>
                    <a:lnTo>
                      <a:pt x="55" y="68"/>
                    </a:lnTo>
                    <a:lnTo>
                      <a:pt x="37" y="55"/>
                    </a:lnTo>
                    <a:lnTo>
                      <a:pt x="22" y="44"/>
                    </a:lnTo>
                    <a:lnTo>
                      <a:pt x="10" y="32"/>
                    </a:lnTo>
                    <a:lnTo>
                      <a:pt x="3" y="21"/>
                    </a:lnTo>
                    <a:lnTo>
                      <a:pt x="1" y="15"/>
                    </a:lnTo>
                    <a:lnTo>
                      <a:pt x="0" y="10"/>
                    </a:lnTo>
                    <a:lnTo>
                      <a:pt x="1" y="5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B869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55" name="Freeform 239">
                <a:extLst>
                  <a:ext uri="{FF2B5EF4-FFF2-40B4-BE49-F238E27FC236}">
                    <a16:creationId xmlns:a16="http://schemas.microsoft.com/office/drawing/2014/main" id="{30810027-5C9C-E4A9-49E5-DE7C3B3507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35" y="2845"/>
                <a:ext cx="138" cy="57"/>
              </a:xfrm>
              <a:custGeom>
                <a:avLst/>
                <a:gdLst>
                  <a:gd name="T0" fmla="*/ 0 w 414"/>
                  <a:gd name="T1" fmla="*/ 0 h 172"/>
                  <a:gd name="T2" fmla="*/ 0 w 414"/>
                  <a:gd name="T3" fmla="*/ 0 h 172"/>
                  <a:gd name="T4" fmla="*/ 0 w 414"/>
                  <a:gd name="T5" fmla="*/ 0 h 172"/>
                  <a:gd name="T6" fmla="*/ 0 w 414"/>
                  <a:gd name="T7" fmla="*/ 0 h 172"/>
                  <a:gd name="T8" fmla="*/ 0 w 414"/>
                  <a:gd name="T9" fmla="*/ 0 h 172"/>
                  <a:gd name="T10" fmla="*/ 0 w 414"/>
                  <a:gd name="T11" fmla="*/ 0 h 172"/>
                  <a:gd name="T12" fmla="*/ 0 w 414"/>
                  <a:gd name="T13" fmla="*/ 0 h 172"/>
                  <a:gd name="T14" fmla="*/ 0 w 414"/>
                  <a:gd name="T15" fmla="*/ 0 h 172"/>
                  <a:gd name="T16" fmla="*/ 0 w 414"/>
                  <a:gd name="T17" fmla="*/ 0 h 172"/>
                  <a:gd name="T18" fmla="*/ 0 w 414"/>
                  <a:gd name="T19" fmla="*/ 0 h 172"/>
                  <a:gd name="T20" fmla="*/ 0 w 414"/>
                  <a:gd name="T21" fmla="*/ 0 h 172"/>
                  <a:gd name="T22" fmla="*/ 0 w 414"/>
                  <a:gd name="T23" fmla="*/ 0 h 172"/>
                  <a:gd name="T24" fmla="*/ 0 w 414"/>
                  <a:gd name="T25" fmla="*/ 0 h 172"/>
                  <a:gd name="T26" fmla="*/ 0 w 414"/>
                  <a:gd name="T27" fmla="*/ 0 h 172"/>
                  <a:gd name="T28" fmla="*/ 0 w 414"/>
                  <a:gd name="T29" fmla="*/ 0 h 172"/>
                  <a:gd name="T30" fmla="*/ 0 w 414"/>
                  <a:gd name="T31" fmla="*/ 0 h 172"/>
                  <a:gd name="T32" fmla="*/ 0 w 414"/>
                  <a:gd name="T33" fmla="*/ 0 h 172"/>
                  <a:gd name="T34" fmla="*/ 0 w 414"/>
                  <a:gd name="T35" fmla="*/ 0 h 172"/>
                  <a:gd name="T36" fmla="*/ 0 w 414"/>
                  <a:gd name="T37" fmla="*/ 0 h 172"/>
                  <a:gd name="T38" fmla="*/ 0 w 414"/>
                  <a:gd name="T39" fmla="*/ 0 h 172"/>
                  <a:gd name="T40" fmla="*/ 0 w 414"/>
                  <a:gd name="T41" fmla="*/ 0 h 172"/>
                  <a:gd name="T42" fmla="*/ 0 w 414"/>
                  <a:gd name="T43" fmla="*/ 0 h 172"/>
                  <a:gd name="T44" fmla="*/ 0 w 414"/>
                  <a:gd name="T45" fmla="*/ 0 h 172"/>
                  <a:gd name="T46" fmla="*/ 0 w 414"/>
                  <a:gd name="T47" fmla="*/ 0 h 172"/>
                  <a:gd name="T48" fmla="*/ 0 w 414"/>
                  <a:gd name="T49" fmla="*/ 0 h 172"/>
                  <a:gd name="T50" fmla="*/ 0 w 414"/>
                  <a:gd name="T51" fmla="*/ 0 h 172"/>
                  <a:gd name="T52" fmla="*/ 0 w 414"/>
                  <a:gd name="T53" fmla="*/ 0 h 172"/>
                  <a:gd name="T54" fmla="*/ 0 w 414"/>
                  <a:gd name="T55" fmla="*/ 0 h 172"/>
                  <a:gd name="T56" fmla="*/ 0 w 414"/>
                  <a:gd name="T57" fmla="*/ 0 h 172"/>
                  <a:gd name="T58" fmla="*/ 0 w 414"/>
                  <a:gd name="T59" fmla="*/ 0 h 172"/>
                  <a:gd name="T60" fmla="*/ 0 w 414"/>
                  <a:gd name="T61" fmla="*/ 0 h 172"/>
                  <a:gd name="T62" fmla="*/ 0 w 414"/>
                  <a:gd name="T63" fmla="*/ 0 h 172"/>
                  <a:gd name="T64" fmla="*/ 0 w 414"/>
                  <a:gd name="T65" fmla="*/ 0 h 172"/>
                  <a:gd name="T66" fmla="*/ 0 w 414"/>
                  <a:gd name="T67" fmla="*/ 0 h 172"/>
                  <a:gd name="T68" fmla="*/ 0 w 414"/>
                  <a:gd name="T69" fmla="*/ 0 h 172"/>
                  <a:gd name="T70" fmla="*/ 0 w 414"/>
                  <a:gd name="T71" fmla="*/ 0 h 172"/>
                  <a:gd name="T72" fmla="*/ 0 w 414"/>
                  <a:gd name="T73" fmla="*/ 0 h 172"/>
                  <a:gd name="T74" fmla="*/ 0 w 414"/>
                  <a:gd name="T75" fmla="*/ 0 h 172"/>
                  <a:gd name="T76" fmla="*/ 0 w 414"/>
                  <a:gd name="T77" fmla="*/ 0 h 172"/>
                  <a:gd name="T78" fmla="*/ 0 w 414"/>
                  <a:gd name="T79" fmla="*/ 0 h 172"/>
                  <a:gd name="T80" fmla="*/ 0 w 414"/>
                  <a:gd name="T81" fmla="*/ 0 h 172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414"/>
                  <a:gd name="T124" fmla="*/ 0 h 172"/>
                  <a:gd name="T125" fmla="*/ 414 w 414"/>
                  <a:gd name="T126" fmla="*/ 172 h 172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414" h="172">
                    <a:moveTo>
                      <a:pt x="0" y="75"/>
                    </a:moveTo>
                    <a:lnTo>
                      <a:pt x="37" y="58"/>
                    </a:lnTo>
                    <a:lnTo>
                      <a:pt x="75" y="42"/>
                    </a:lnTo>
                    <a:lnTo>
                      <a:pt x="115" y="28"/>
                    </a:lnTo>
                    <a:lnTo>
                      <a:pt x="154" y="17"/>
                    </a:lnTo>
                    <a:lnTo>
                      <a:pt x="196" y="11"/>
                    </a:lnTo>
                    <a:lnTo>
                      <a:pt x="235" y="6"/>
                    </a:lnTo>
                    <a:lnTo>
                      <a:pt x="270" y="2"/>
                    </a:lnTo>
                    <a:lnTo>
                      <a:pt x="305" y="0"/>
                    </a:lnTo>
                    <a:lnTo>
                      <a:pt x="336" y="2"/>
                    </a:lnTo>
                    <a:lnTo>
                      <a:pt x="364" y="9"/>
                    </a:lnTo>
                    <a:lnTo>
                      <a:pt x="376" y="13"/>
                    </a:lnTo>
                    <a:lnTo>
                      <a:pt x="388" y="20"/>
                    </a:lnTo>
                    <a:lnTo>
                      <a:pt x="399" y="28"/>
                    </a:lnTo>
                    <a:lnTo>
                      <a:pt x="410" y="38"/>
                    </a:lnTo>
                    <a:lnTo>
                      <a:pt x="413" y="51"/>
                    </a:lnTo>
                    <a:lnTo>
                      <a:pt x="414" y="63"/>
                    </a:lnTo>
                    <a:lnTo>
                      <a:pt x="414" y="74"/>
                    </a:lnTo>
                    <a:lnTo>
                      <a:pt x="412" y="85"/>
                    </a:lnTo>
                    <a:lnTo>
                      <a:pt x="408" y="95"/>
                    </a:lnTo>
                    <a:lnTo>
                      <a:pt x="403" y="105"/>
                    </a:lnTo>
                    <a:lnTo>
                      <a:pt x="390" y="122"/>
                    </a:lnTo>
                    <a:lnTo>
                      <a:pt x="372" y="137"/>
                    </a:lnTo>
                    <a:lnTo>
                      <a:pt x="353" y="149"/>
                    </a:lnTo>
                    <a:lnTo>
                      <a:pt x="331" y="159"/>
                    </a:lnTo>
                    <a:lnTo>
                      <a:pt x="309" y="167"/>
                    </a:lnTo>
                    <a:lnTo>
                      <a:pt x="307" y="168"/>
                    </a:lnTo>
                    <a:lnTo>
                      <a:pt x="306" y="169"/>
                    </a:lnTo>
                    <a:lnTo>
                      <a:pt x="297" y="172"/>
                    </a:lnTo>
                    <a:lnTo>
                      <a:pt x="285" y="172"/>
                    </a:lnTo>
                    <a:lnTo>
                      <a:pt x="269" y="170"/>
                    </a:lnTo>
                    <a:lnTo>
                      <a:pt x="250" y="168"/>
                    </a:lnTo>
                    <a:lnTo>
                      <a:pt x="228" y="165"/>
                    </a:lnTo>
                    <a:lnTo>
                      <a:pt x="203" y="160"/>
                    </a:lnTo>
                    <a:lnTo>
                      <a:pt x="178" y="154"/>
                    </a:lnTo>
                    <a:lnTo>
                      <a:pt x="126" y="141"/>
                    </a:lnTo>
                    <a:lnTo>
                      <a:pt x="75" y="122"/>
                    </a:lnTo>
                    <a:lnTo>
                      <a:pt x="52" y="111"/>
                    </a:lnTo>
                    <a:lnTo>
                      <a:pt x="32" y="100"/>
                    </a:lnTo>
                    <a:lnTo>
                      <a:pt x="14" y="88"/>
                    </a:lnTo>
                    <a:lnTo>
                      <a:pt x="0" y="75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56" name="Freeform 240">
                <a:extLst>
                  <a:ext uri="{FF2B5EF4-FFF2-40B4-BE49-F238E27FC236}">
                    <a16:creationId xmlns:a16="http://schemas.microsoft.com/office/drawing/2014/main" id="{C3589B5F-3C97-3E64-E4E4-B19F1EA290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96" y="2861"/>
                <a:ext cx="52" cy="31"/>
              </a:xfrm>
              <a:custGeom>
                <a:avLst/>
                <a:gdLst>
                  <a:gd name="T0" fmla="*/ 0 w 157"/>
                  <a:gd name="T1" fmla="*/ 0 h 93"/>
                  <a:gd name="T2" fmla="*/ 0 w 157"/>
                  <a:gd name="T3" fmla="*/ 0 h 93"/>
                  <a:gd name="T4" fmla="*/ 0 w 157"/>
                  <a:gd name="T5" fmla="*/ 0 h 93"/>
                  <a:gd name="T6" fmla="*/ 0 w 157"/>
                  <a:gd name="T7" fmla="*/ 0 h 93"/>
                  <a:gd name="T8" fmla="*/ 0 w 157"/>
                  <a:gd name="T9" fmla="*/ 0 h 93"/>
                  <a:gd name="T10" fmla="*/ 0 w 157"/>
                  <a:gd name="T11" fmla="*/ 0 h 93"/>
                  <a:gd name="T12" fmla="*/ 0 w 157"/>
                  <a:gd name="T13" fmla="*/ 0 h 93"/>
                  <a:gd name="T14" fmla="*/ 0 w 157"/>
                  <a:gd name="T15" fmla="*/ 0 h 93"/>
                  <a:gd name="T16" fmla="*/ 0 w 157"/>
                  <a:gd name="T17" fmla="*/ 0 h 93"/>
                  <a:gd name="T18" fmla="*/ 0 w 157"/>
                  <a:gd name="T19" fmla="*/ 0 h 93"/>
                  <a:gd name="T20" fmla="*/ 0 w 157"/>
                  <a:gd name="T21" fmla="*/ 0 h 93"/>
                  <a:gd name="T22" fmla="*/ 0 w 157"/>
                  <a:gd name="T23" fmla="*/ 0 h 93"/>
                  <a:gd name="T24" fmla="*/ 0 w 157"/>
                  <a:gd name="T25" fmla="*/ 0 h 93"/>
                  <a:gd name="T26" fmla="*/ 0 w 157"/>
                  <a:gd name="T27" fmla="*/ 0 h 93"/>
                  <a:gd name="T28" fmla="*/ 0 w 157"/>
                  <a:gd name="T29" fmla="*/ 0 h 93"/>
                  <a:gd name="T30" fmla="*/ 0 w 157"/>
                  <a:gd name="T31" fmla="*/ 0 h 93"/>
                  <a:gd name="T32" fmla="*/ 0 w 157"/>
                  <a:gd name="T33" fmla="*/ 0 h 93"/>
                  <a:gd name="T34" fmla="*/ 0 w 157"/>
                  <a:gd name="T35" fmla="*/ 0 h 93"/>
                  <a:gd name="T36" fmla="*/ 0 w 157"/>
                  <a:gd name="T37" fmla="*/ 0 h 93"/>
                  <a:gd name="T38" fmla="*/ 0 w 157"/>
                  <a:gd name="T39" fmla="*/ 0 h 93"/>
                  <a:gd name="T40" fmla="*/ 0 w 157"/>
                  <a:gd name="T41" fmla="*/ 0 h 93"/>
                  <a:gd name="T42" fmla="*/ 0 w 157"/>
                  <a:gd name="T43" fmla="*/ 0 h 93"/>
                  <a:gd name="T44" fmla="*/ 0 w 157"/>
                  <a:gd name="T45" fmla="*/ 0 h 93"/>
                  <a:gd name="T46" fmla="*/ 0 w 157"/>
                  <a:gd name="T47" fmla="*/ 0 h 93"/>
                  <a:gd name="T48" fmla="*/ 0 w 157"/>
                  <a:gd name="T49" fmla="*/ 0 h 93"/>
                  <a:gd name="T50" fmla="*/ 0 w 157"/>
                  <a:gd name="T51" fmla="*/ 0 h 93"/>
                  <a:gd name="T52" fmla="*/ 0 w 157"/>
                  <a:gd name="T53" fmla="*/ 0 h 93"/>
                  <a:gd name="T54" fmla="*/ 0 w 157"/>
                  <a:gd name="T55" fmla="*/ 0 h 93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57"/>
                  <a:gd name="T85" fmla="*/ 0 h 93"/>
                  <a:gd name="T86" fmla="*/ 157 w 157"/>
                  <a:gd name="T87" fmla="*/ 93 h 93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57" h="93">
                    <a:moveTo>
                      <a:pt x="78" y="93"/>
                    </a:moveTo>
                    <a:lnTo>
                      <a:pt x="48" y="83"/>
                    </a:lnTo>
                    <a:lnTo>
                      <a:pt x="33" y="75"/>
                    </a:lnTo>
                    <a:lnTo>
                      <a:pt x="20" y="68"/>
                    </a:lnTo>
                    <a:lnTo>
                      <a:pt x="10" y="59"/>
                    </a:lnTo>
                    <a:lnTo>
                      <a:pt x="4" y="49"/>
                    </a:lnTo>
                    <a:lnTo>
                      <a:pt x="0" y="40"/>
                    </a:lnTo>
                    <a:lnTo>
                      <a:pt x="1" y="33"/>
                    </a:lnTo>
                    <a:lnTo>
                      <a:pt x="2" y="27"/>
                    </a:lnTo>
                    <a:lnTo>
                      <a:pt x="18" y="17"/>
                    </a:lnTo>
                    <a:lnTo>
                      <a:pt x="33" y="10"/>
                    </a:lnTo>
                    <a:lnTo>
                      <a:pt x="48" y="5"/>
                    </a:lnTo>
                    <a:lnTo>
                      <a:pt x="61" y="1"/>
                    </a:lnTo>
                    <a:lnTo>
                      <a:pt x="74" y="0"/>
                    </a:lnTo>
                    <a:lnTo>
                      <a:pt x="86" y="0"/>
                    </a:lnTo>
                    <a:lnTo>
                      <a:pt x="108" y="5"/>
                    </a:lnTo>
                    <a:lnTo>
                      <a:pt x="126" y="14"/>
                    </a:lnTo>
                    <a:lnTo>
                      <a:pt x="141" y="24"/>
                    </a:lnTo>
                    <a:lnTo>
                      <a:pt x="152" y="32"/>
                    </a:lnTo>
                    <a:lnTo>
                      <a:pt x="157" y="40"/>
                    </a:lnTo>
                    <a:lnTo>
                      <a:pt x="157" y="56"/>
                    </a:lnTo>
                    <a:lnTo>
                      <a:pt x="152" y="68"/>
                    </a:lnTo>
                    <a:lnTo>
                      <a:pt x="146" y="78"/>
                    </a:lnTo>
                    <a:lnTo>
                      <a:pt x="137" y="84"/>
                    </a:lnTo>
                    <a:lnTo>
                      <a:pt x="125" y="88"/>
                    </a:lnTo>
                    <a:lnTo>
                      <a:pt x="112" y="90"/>
                    </a:lnTo>
                    <a:lnTo>
                      <a:pt x="97" y="91"/>
                    </a:lnTo>
                    <a:lnTo>
                      <a:pt x="78" y="93"/>
                    </a:lnTo>
                    <a:close/>
                  </a:path>
                </a:pathLst>
              </a:custGeom>
              <a:solidFill>
                <a:srgbClr val="FF0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57" name="Freeform 241">
                <a:extLst>
                  <a:ext uri="{FF2B5EF4-FFF2-40B4-BE49-F238E27FC236}">
                    <a16:creationId xmlns:a16="http://schemas.microsoft.com/office/drawing/2014/main" id="{B6B1B65C-F5D5-8AA4-2863-90949E7030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1" y="2868"/>
                <a:ext cx="34" cy="20"/>
              </a:xfrm>
              <a:custGeom>
                <a:avLst/>
                <a:gdLst>
                  <a:gd name="T0" fmla="*/ 0 w 103"/>
                  <a:gd name="T1" fmla="*/ 0 h 60"/>
                  <a:gd name="T2" fmla="*/ 0 w 103"/>
                  <a:gd name="T3" fmla="*/ 0 h 60"/>
                  <a:gd name="T4" fmla="*/ 0 w 103"/>
                  <a:gd name="T5" fmla="*/ 0 h 60"/>
                  <a:gd name="T6" fmla="*/ 0 w 103"/>
                  <a:gd name="T7" fmla="*/ 0 h 60"/>
                  <a:gd name="T8" fmla="*/ 0 w 103"/>
                  <a:gd name="T9" fmla="*/ 0 h 60"/>
                  <a:gd name="T10" fmla="*/ 0 w 103"/>
                  <a:gd name="T11" fmla="*/ 0 h 60"/>
                  <a:gd name="T12" fmla="*/ 0 w 103"/>
                  <a:gd name="T13" fmla="*/ 0 h 60"/>
                  <a:gd name="T14" fmla="*/ 0 w 103"/>
                  <a:gd name="T15" fmla="*/ 0 h 60"/>
                  <a:gd name="T16" fmla="*/ 0 w 103"/>
                  <a:gd name="T17" fmla="*/ 0 h 60"/>
                  <a:gd name="T18" fmla="*/ 0 w 103"/>
                  <a:gd name="T19" fmla="*/ 0 h 60"/>
                  <a:gd name="T20" fmla="*/ 0 w 103"/>
                  <a:gd name="T21" fmla="*/ 0 h 60"/>
                  <a:gd name="T22" fmla="*/ 0 w 103"/>
                  <a:gd name="T23" fmla="*/ 0 h 60"/>
                  <a:gd name="T24" fmla="*/ 0 w 103"/>
                  <a:gd name="T25" fmla="*/ 0 h 60"/>
                  <a:gd name="T26" fmla="*/ 0 w 103"/>
                  <a:gd name="T27" fmla="*/ 0 h 60"/>
                  <a:gd name="T28" fmla="*/ 0 w 103"/>
                  <a:gd name="T29" fmla="*/ 0 h 60"/>
                  <a:gd name="T30" fmla="*/ 0 w 103"/>
                  <a:gd name="T31" fmla="*/ 0 h 60"/>
                  <a:gd name="T32" fmla="*/ 0 w 103"/>
                  <a:gd name="T33" fmla="*/ 0 h 60"/>
                  <a:gd name="T34" fmla="*/ 0 w 103"/>
                  <a:gd name="T35" fmla="*/ 0 h 60"/>
                  <a:gd name="T36" fmla="*/ 0 w 103"/>
                  <a:gd name="T37" fmla="*/ 0 h 60"/>
                  <a:gd name="T38" fmla="*/ 0 w 103"/>
                  <a:gd name="T39" fmla="*/ 0 h 60"/>
                  <a:gd name="T40" fmla="*/ 0 w 103"/>
                  <a:gd name="T41" fmla="*/ 0 h 60"/>
                  <a:gd name="T42" fmla="*/ 0 w 103"/>
                  <a:gd name="T43" fmla="*/ 0 h 60"/>
                  <a:gd name="T44" fmla="*/ 0 w 103"/>
                  <a:gd name="T45" fmla="*/ 0 h 60"/>
                  <a:gd name="T46" fmla="*/ 0 w 103"/>
                  <a:gd name="T47" fmla="*/ 0 h 60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03"/>
                  <a:gd name="T73" fmla="*/ 0 h 60"/>
                  <a:gd name="T74" fmla="*/ 103 w 103"/>
                  <a:gd name="T75" fmla="*/ 60 h 60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03" h="60">
                    <a:moveTo>
                      <a:pt x="0" y="29"/>
                    </a:moveTo>
                    <a:lnTo>
                      <a:pt x="4" y="20"/>
                    </a:lnTo>
                    <a:lnTo>
                      <a:pt x="9" y="12"/>
                    </a:lnTo>
                    <a:lnTo>
                      <a:pt x="15" y="7"/>
                    </a:lnTo>
                    <a:lnTo>
                      <a:pt x="21" y="2"/>
                    </a:lnTo>
                    <a:lnTo>
                      <a:pt x="30" y="0"/>
                    </a:lnTo>
                    <a:lnTo>
                      <a:pt x="38" y="0"/>
                    </a:lnTo>
                    <a:lnTo>
                      <a:pt x="56" y="1"/>
                    </a:lnTo>
                    <a:lnTo>
                      <a:pt x="73" y="6"/>
                    </a:lnTo>
                    <a:lnTo>
                      <a:pt x="87" y="15"/>
                    </a:lnTo>
                    <a:lnTo>
                      <a:pt x="94" y="21"/>
                    </a:lnTo>
                    <a:lnTo>
                      <a:pt x="98" y="26"/>
                    </a:lnTo>
                    <a:lnTo>
                      <a:pt x="101" y="32"/>
                    </a:lnTo>
                    <a:lnTo>
                      <a:pt x="103" y="37"/>
                    </a:lnTo>
                    <a:lnTo>
                      <a:pt x="100" y="43"/>
                    </a:lnTo>
                    <a:lnTo>
                      <a:pt x="96" y="48"/>
                    </a:lnTo>
                    <a:lnTo>
                      <a:pt x="84" y="55"/>
                    </a:lnTo>
                    <a:lnTo>
                      <a:pt x="68" y="60"/>
                    </a:lnTo>
                    <a:lnTo>
                      <a:pt x="51" y="60"/>
                    </a:lnTo>
                    <a:lnTo>
                      <a:pt x="33" y="57"/>
                    </a:lnTo>
                    <a:lnTo>
                      <a:pt x="19" y="50"/>
                    </a:lnTo>
                    <a:lnTo>
                      <a:pt x="6" y="42"/>
                    </a:lnTo>
                    <a:lnTo>
                      <a:pt x="3" y="36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58" name="Freeform 242">
                <a:extLst>
                  <a:ext uri="{FF2B5EF4-FFF2-40B4-BE49-F238E27FC236}">
                    <a16:creationId xmlns:a16="http://schemas.microsoft.com/office/drawing/2014/main" id="{F83AC0EB-168E-3381-71A9-13BC012862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3" y="2860"/>
                <a:ext cx="33" cy="20"/>
              </a:xfrm>
              <a:custGeom>
                <a:avLst/>
                <a:gdLst>
                  <a:gd name="T0" fmla="*/ 0 w 101"/>
                  <a:gd name="T1" fmla="*/ 0 h 62"/>
                  <a:gd name="T2" fmla="*/ 0 w 101"/>
                  <a:gd name="T3" fmla="*/ 0 h 62"/>
                  <a:gd name="T4" fmla="*/ 0 w 101"/>
                  <a:gd name="T5" fmla="*/ 0 h 62"/>
                  <a:gd name="T6" fmla="*/ 0 w 101"/>
                  <a:gd name="T7" fmla="*/ 0 h 62"/>
                  <a:gd name="T8" fmla="*/ 0 w 101"/>
                  <a:gd name="T9" fmla="*/ 0 h 62"/>
                  <a:gd name="T10" fmla="*/ 0 w 101"/>
                  <a:gd name="T11" fmla="*/ 0 h 62"/>
                  <a:gd name="T12" fmla="*/ 0 w 101"/>
                  <a:gd name="T13" fmla="*/ 0 h 62"/>
                  <a:gd name="T14" fmla="*/ 0 w 101"/>
                  <a:gd name="T15" fmla="*/ 0 h 62"/>
                  <a:gd name="T16" fmla="*/ 0 w 101"/>
                  <a:gd name="T17" fmla="*/ 0 h 62"/>
                  <a:gd name="T18" fmla="*/ 0 w 101"/>
                  <a:gd name="T19" fmla="*/ 0 h 62"/>
                  <a:gd name="T20" fmla="*/ 0 w 101"/>
                  <a:gd name="T21" fmla="*/ 0 h 62"/>
                  <a:gd name="T22" fmla="*/ 0 w 101"/>
                  <a:gd name="T23" fmla="*/ 0 h 62"/>
                  <a:gd name="T24" fmla="*/ 0 w 101"/>
                  <a:gd name="T25" fmla="*/ 0 h 62"/>
                  <a:gd name="T26" fmla="*/ 0 w 101"/>
                  <a:gd name="T27" fmla="*/ 0 h 62"/>
                  <a:gd name="T28" fmla="*/ 0 w 101"/>
                  <a:gd name="T29" fmla="*/ 0 h 62"/>
                  <a:gd name="T30" fmla="*/ 0 w 101"/>
                  <a:gd name="T31" fmla="*/ 0 h 62"/>
                  <a:gd name="T32" fmla="*/ 0 w 101"/>
                  <a:gd name="T33" fmla="*/ 0 h 62"/>
                  <a:gd name="T34" fmla="*/ 0 w 101"/>
                  <a:gd name="T35" fmla="*/ 0 h 62"/>
                  <a:gd name="T36" fmla="*/ 0 w 101"/>
                  <a:gd name="T37" fmla="*/ 0 h 62"/>
                  <a:gd name="T38" fmla="*/ 0 w 101"/>
                  <a:gd name="T39" fmla="*/ 0 h 62"/>
                  <a:gd name="T40" fmla="*/ 0 w 101"/>
                  <a:gd name="T41" fmla="*/ 0 h 62"/>
                  <a:gd name="T42" fmla="*/ 0 w 101"/>
                  <a:gd name="T43" fmla="*/ 0 h 62"/>
                  <a:gd name="T44" fmla="*/ 0 w 101"/>
                  <a:gd name="T45" fmla="*/ 0 h 62"/>
                  <a:gd name="T46" fmla="*/ 0 w 101"/>
                  <a:gd name="T47" fmla="*/ 0 h 62"/>
                  <a:gd name="T48" fmla="*/ 0 w 101"/>
                  <a:gd name="T49" fmla="*/ 0 h 6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01"/>
                  <a:gd name="T76" fmla="*/ 0 h 62"/>
                  <a:gd name="T77" fmla="*/ 101 w 101"/>
                  <a:gd name="T78" fmla="*/ 62 h 62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01" h="62">
                    <a:moveTo>
                      <a:pt x="0" y="19"/>
                    </a:moveTo>
                    <a:lnTo>
                      <a:pt x="0" y="13"/>
                    </a:lnTo>
                    <a:lnTo>
                      <a:pt x="4" y="7"/>
                    </a:lnTo>
                    <a:lnTo>
                      <a:pt x="9" y="3"/>
                    </a:lnTo>
                    <a:lnTo>
                      <a:pt x="16" y="0"/>
                    </a:lnTo>
                    <a:lnTo>
                      <a:pt x="25" y="0"/>
                    </a:lnTo>
                    <a:lnTo>
                      <a:pt x="34" y="0"/>
                    </a:lnTo>
                    <a:lnTo>
                      <a:pt x="54" y="5"/>
                    </a:lnTo>
                    <a:lnTo>
                      <a:pt x="75" y="15"/>
                    </a:lnTo>
                    <a:lnTo>
                      <a:pt x="83" y="21"/>
                    </a:lnTo>
                    <a:lnTo>
                      <a:pt x="91" y="28"/>
                    </a:lnTo>
                    <a:lnTo>
                      <a:pt x="97" y="35"/>
                    </a:lnTo>
                    <a:lnTo>
                      <a:pt x="99" y="42"/>
                    </a:lnTo>
                    <a:lnTo>
                      <a:pt x="101" y="51"/>
                    </a:lnTo>
                    <a:lnTo>
                      <a:pt x="99" y="60"/>
                    </a:lnTo>
                    <a:lnTo>
                      <a:pt x="94" y="62"/>
                    </a:lnTo>
                    <a:lnTo>
                      <a:pt x="90" y="62"/>
                    </a:lnTo>
                    <a:lnTo>
                      <a:pt x="76" y="61"/>
                    </a:lnTo>
                    <a:lnTo>
                      <a:pt x="60" y="56"/>
                    </a:lnTo>
                    <a:lnTo>
                      <a:pt x="43" y="47"/>
                    </a:lnTo>
                    <a:lnTo>
                      <a:pt x="27" y="39"/>
                    </a:lnTo>
                    <a:lnTo>
                      <a:pt x="13" y="30"/>
                    </a:lnTo>
                    <a:lnTo>
                      <a:pt x="4" y="24"/>
                    </a:lnTo>
                    <a:lnTo>
                      <a:pt x="1" y="21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9433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59" name="Freeform 243">
                <a:extLst>
                  <a:ext uri="{FF2B5EF4-FFF2-40B4-BE49-F238E27FC236}">
                    <a16:creationId xmlns:a16="http://schemas.microsoft.com/office/drawing/2014/main" id="{450A5D04-FD8D-6EE5-D813-BA1B8BCB58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7" y="2852"/>
                <a:ext cx="26" cy="17"/>
              </a:xfrm>
              <a:custGeom>
                <a:avLst/>
                <a:gdLst>
                  <a:gd name="T0" fmla="*/ 0 w 78"/>
                  <a:gd name="T1" fmla="*/ 0 h 51"/>
                  <a:gd name="T2" fmla="*/ 0 w 78"/>
                  <a:gd name="T3" fmla="*/ 0 h 51"/>
                  <a:gd name="T4" fmla="*/ 0 w 78"/>
                  <a:gd name="T5" fmla="*/ 0 h 51"/>
                  <a:gd name="T6" fmla="*/ 0 w 78"/>
                  <a:gd name="T7" fmla="*/ 0 h 51"/>
                  <a:gd name="T8" fmla="*/ 0 w 78"/>
                  <a:gd name="T9" fmla="*/ 0 h 51"/>
                  <a:gd name="T10" fmla="*/ 0 w 78"/>
                  <a:gd name="T11" fmla="*/ 0 h 51"/>
                  <a:gd name="T12" fmla="*/ 0 w 78"/>
                  <a:gd name="T13" fmla="*/ 0 h 51"/>
                  <a:gd name="T14" fmla="*/ 0 w 78"/>
                  <a:gd name="T15" fmla="*/ 0 h 51"/>
                  <a:gd name="T16" fmla="*/ 0 w 78"/>
                  <a:gd name="T17" fmla="*/ 0 h 51"/>
                  <a:gd name="T18" fmla="*/ 0 w 78"/>
                  <a:gd name="T19" fmla="*/ 0 h 51"/>
                  <a:gd name="T20" fmla="*/ 0 w 78"/>
                  <a:gd name="T21" fmla="*/ 0 h 51"/>
                  <a:gd name="T22" fmla="*/ 0 w 78"/>
                  <a:gd name="T23" fmla="*/ 0 h 51"/>
                  <a:gd name="T24" fmla="*/ 0 w 78"/>
                  <a:gd name="T25" fmla="*/ 0 h 51"/>
                  <a:gd name="T26" fmla="*/ 0 w 78"/>
                  <a:gd name="T27" fmla="*/ 0 h 51"/>
                  <a:gd name="T28" fmla="*/ 0 w 78"/>
                  <a:gd name="T29" fmla="*/ 0 h 51"/>
                  <a:gd name="T30" fmla="*/ 0 w 78"/>
                  <a:gd name="T31" fmla="*/ 0 h 51"/>
                  <a:gd name="T32" fmla="*/ 0 w 78"/>
                  <a:gd name="T33" fmla="*/ 0 h 51"/>
                  <a:gd name="T34" fmla="*/ 0 w 78"/>
                  <a:gd name="T35" fmla="*/ 0 h 51"/>
                  <a:gd name="T36" fmla="*/ 0 w 78"/>
                  <a:gd name="T37" fmla="*/ 0 h 5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78"/>
                  <a:gd name="T58" fmla="*/ 0 h 51"/>
                  <a:gd name="T59" fmla="*/ 78 w 78"/>
                  <a:gd name="T60" fmla="*/ 51 h 51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78" h="51">
                    <a:moveTo>
                      <a:pt x="0" y="23"/>
                    </a:moveTo>
                    <a:lnTo>
                      <a:pt x="4" y="16"/>
                    </a:lnTo>
                    <a:lnTo>
                      <a:pt x="9" y="9"/>
                    </a:lnTo>
                    <a:lnTo>
                      <a:pt x="16" y="4"/>
                    </a:lnTo>
                    <a:lnTo>
                      <a:pt x="25" y="1"/>
                    </a:lnTo>
                    <a:lnTo>
                      <a:pt x="35" y="0"/>
                    </a:lnTo>
                    <a:lnTo>
                      <a:pt x="48" y="2"/>
                    </a:lnTo>
                    <a:lnTo>
                      <a:pt x="62" y="7"/>
                    </a:lnTo>
                    <a:lnTo>
                      <a:pt x="78" y="15"/>
                    </a:lnTo>
                    <a:lnTo>
                      <a:pt x="78" y="22"/>
                    </a:lnTo>
                    <a:lnTo>
                      <a:pt x="75" y="28"/>
                    </a:lnTo>
                    <a:lnTo>
                      <a:pt x="66" y="38"/>
                    </a:lnTo>
                    <a:lnTo>
                      <a:pt x="55" y="46"/>
                    </a:lnTo>
                    <a:lnTo>
                      <a:pt x="42" y="51"/>
                    </a:lnTo>
                    <a:lnTo>
                      <a:pt x="28" y="51"/>
                    </a:lnTo>
                    <a:lnTo>
                      <a:pt x="16" y="47"/>
                    </a:lnTo>
                    <a:lnTo>
                      <a:pt x="6" y="38"/>
                    </a:lnTo>
                    <a:lnTo>
                      <a:pt x="3" y="32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8761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60" name="Freeform 244">
                <a:extLst>
                  <a:ext uri="{FF2B5EF4-FFF2-40B4-BE49-F238E27FC236}">
                    <a16:creationId xmlns:a16="http://schemas.microsoft.com/office/drawing/2014/main" id="{F3B7CE79-AFBA-A8E5-F607-48CF10EDE1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6" y="2588"/>
                <a:ext cx="226" cy="275"/>
              </a:xfrm>
              <a:custGeom>
                <a:avLst/>
                <a:gdLst>
                  <a:gd name="T0" fmla="*/ 0 w 676"/>
                  <a:gd name="T1" fmla="*/ 0 h 826"/>
                  <a:gd name="T2" fmla="*/ 0 w 676"/>
                  <a:gd name="T3" fmla="*/ 0 h 826"/>
                  <a:gd name="T4" fmla="*/ 0 w 676"/>
                  <a:gd name="T5" fmla="*/ 0 h 826"/>
                  <a:gd name="T6" fmla="*/ 0 w 676"/>
                  <a:gd name="T7" fmla="*/ 0 h 826"/>
                  <a:gd name="T8" fmla="*/ 0 w 676"/>
                  <a:gd name="T9" fmla="*/ 0 h 826"/>
                  <a:gd name="T10" fmla="*/ 0 w 676"/>
                  <a:gd name="T11" fmla="*/ 0 h 826"/>
                  <a:gd name="T12" fmla="*/ 0 w 676"/>
                  <a:gd name="T13" fmla="*/ 0 h 826"/>
                  <a:gd name="T14" fmla="*/ 0 w 676"/>
                  <a:gd name="T15" fmla="*/ 0 h 826"/>
                  <a:gd name="T16" fmla="*/ 0 w 676"/>
                  <a:gd name="T17" fmla="*/ 0 h 826"/>
                  <a:gd name="T18" fmla="*/ 0 w 676"/>
                  <a:gd name="T19" fmla="*/ 0 h 826"/>
                  <a:gd name="T20" fmla="*/ 0 w 676"/>
                  <a:gd name="T21" fmla="*/ 0 h 826"/>
                  <a:gd name="T22" fmla="*/ 0 w 676"/>
                  <a:gd name="T23" fmla="*/ 0 h 826"/>
                  <a:gd name="T24" fmla="*/ 0 w 676"/>
                  <a:gd name="T25" fmla="*/ 0 h 826"/>
                  <a:gd name="T26" fmla="*/ 0 w 676"/>
                  <a:gd name="T27" fmla="*/ 0 h 826"/>
                  <a:gd name="T28" fmla="*/ 0 w 676"/>
                  <a:gd name="T29" fmla="*/ 0 h 826"/>
                  <a:gd name="T30" fmla="*/ 0 w 676"/>
                  <a:gd name="T31" fmla="*/ 0 h 826"/>
                  <a:gd name="T32" fmla="*/ 0 w 676"/>
                  <a:gd name="T33" fmla="*/ 0 h 826"/>
                  <a:gd name="T34" fmla="*/ 0 w 676"/>
                  <a:gd name="T35" fmla="*/ 0 h 826"/>
                  <a:gd name="T36" fmla="*/ 0 w 676"/>
                  <a:gd name="T37" fmla="*/ 0 h 826"/>
                  <a:gd name="T38" fmla="*/ 0 w 676"/>
                  <a:gd name="T39" fmla="*/ 0 h 826"/>
                  <a:gd name="T40" fmla="*/ 0 w 676"/>
                  <a:gd name="T41" fmla="*/ 0 h 826"/>
                  <a:gd name="T42" fmla="*/ 0 w 676"/>
                  <a:gd name="T43" fmla="*/ 0 h 826"/>
                  <a:gd name="T44" fmla="*/ 0 w 676"/>
                  <a:gd name="T45" fmla="*/ 0 h 826"/>
                  <a:gd name="T46" fmla="*/ 0 w 676"/>
                  <a:gd name="T47" fmla="*/ 0 h 826"/>
                  <a:gd name="T48" fmla="*/ 0 w 676"/>
                  <a:gd name="T49" fmla="*/ 0 h 826"/>
                  <a:gd name="T50" fmla="*/ 0 w 676"/>
                  <a:gd name="T51" fmla="*/ 0 h 826"/>
                  <a:gd name="T52" fmla="*/ 0 w 676"/>
                  <a:gd name="T53" fmla="*/ 0 h 826"/>
                  <a:gd name="T54" fmla="*/ 0 w 676"/>
                  <a:gd name="T55" fmla="*/ 0 h 826"/>
                  <a:gd name="T56" fmla="*/ 0 w 676"/>
                  <a:gd name="T57" fmla="*/ 0 h 826"/>
                  <a:gd name="T58" fmla="*/ 0 w 676"/>
                  <a:gd name="T59" fmla="*/ 0 h 826"/>
                  <a:gd name="T60" fmla="*/ 0 w 676"/>
                  <a:gd name="T61" fmla="*/ 0 h 826"/>
                  <a:gd name="T62" fmla="*/ 0 w 676"/>
                  <a:gd name="T63" fmla="*/ 0 h 826"/>
                  <a:gd name="T64" fmla="*/ 0 w 676"/>
                  <a:gd name="T65" fmla="*/ 0 h 826"/>
                  <a:gd name="T66" fmla="*/ 0 w 676"/>
                  <a:gd name="T67" fmla="*/ 0 h 826"/>
                  <a:gd name="T68" fmla="*/ 0 w 676"/>
                  <a:gd name="T69" fmla="*/ 0 h 826"/>
                  <a:gd name="T70" fmla="*/ 0 w 676"/>
                  <a:gd name="T71" fmla="*/ 0 h 826"/>
                  <a:gd name="T72" fmla="*/ 0 w 676"/>
                  <a:gd name="T73" fmla="*/ 0 h 826"/>
                  <a:gd name="T74" fmla="*/ 0 w 676"/>
                  <a:gd name="T75" fmla="*/ 0 h 826"/>
                  <a:gd name="T76" fmla="*/ 0 w 676"/>
                  <a:gd name="T77" fmla="*/ 0 h 826"/>
                  <a:gd name="T78" fmla="*/ 0 w 676"/>
                  <a:gd name="T79" fmla="*/ 0 h 826"/>
                  <a:gd name="T80" fmla="*/ 0 w 676"/>
                  <a:gd name="T81" fmla="*/ 0 h 826"/>
                  <a:gd name="T82" fmla="*/ 0 w 676"/>
                  <a:gd name="T83" fmla="*/ 0 h 826"/>
                  <a:gd name="T84" fmla="*/ 0 w 676"/>
                  <a:gd name="T85" fmla="*/ 0 h 826"/>
                  <a:gd name="T86" fmla="*/ 0 w 676"/>
                  <a:gd name="T87" fmla="*/ 0 h 826"/>
                  <a:gd name="T88" fmla="*/ 0 w 676"/>
                  <a:gd name="T89" fmla="*/ 0 h 826"/>
                  <a:gd name="T90" fmla="*/ 0 w 676"/>
                  <a:gd name="T91" fmla="*/ 0 h 826"/>
                  <a:gd name="T92" fmla="*/ 0 w 676"/>
                  <a:gd name="T93" fmla="*/ 0 h 826"/>
                  <a:gd name="T94" fmla="*/ 0 w 676"/>
                  <a:gd name="T95" fmla="*/ 0 h 826"/>
                  <a:gd name="T96" fmla="*/ 0 w 676"/>
                  <a:gd name="T97" fmla="*/ 0 h 826"/>
                  <a:gd name="T98" fmla="*/ 0 w 676"/>
                  <a:gd name="T99" fmla="*/ 0 h 826"/>
                  <a:gd name="T100" fmla="*/ 0 w 676"/>
                  <a:gd name="T101" fmla="*/ 0 h 826"/>
                  <a:gd name="T102" fmla="*/ 0 w 676"/>
                  <a:gd name="T103" fmla="*/ 0 h 826"/>
                  <a:gd name="T104" fmla="*/ 0 w 676"/>
                  <a:gd name="T105" fmla="*/ 0 h 82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676"/>
                  <a:gd name="T160" fmla="*/ 0 h 826"/>
                  <a:gd name="T161" fmla="*/ 676 w 676"/>
                  <a:gd name="T162" fmla="*/ 826 h 82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676" h="826">
                    <a:moveTo>
                      <a:pt x="117" y="824"/>
                    </a:moveTo>
                    <a:lnTo>
                      <a:pt x="103" y="824"/>
                    </a:lnTo>
                    <a:lnTo>
                      <a:pt x="91" y="820"/>
                    </a:lnTo>
                    <a:lnTo>
                      <a:pt x="80" y="813"/>
                    </a:lnTo>
                    <a:lnTo>
                      <a:pt x="70" y="803"/>
                    </a:lnTo>
                    <a:lnTo>
                      <a:pt x="59" y="789"/>
                    </a:lnTo>
                    <a:lnTo>
                      <a:pt x="50" y="774"/>
                    </a:lnTo>
                    <a:lnTo>
                      <a:pt x="34" y="740"/>
                    </a:lnTo>
                    <a:lnTo>
                      <a:pt x="22" y="703"/>
                    </a:lnTo>
                    <a:lnTo>
                      <a:pt x="12" y="667"/>
                    </a:lnTo>
                    <a:lnTo>
                      <a:pt x="9" y="651"/>
                    </a:lnTo>
                    <a:lnTo>
                      <a:pt x="5" y="636"/>
                    </a:lnTo>
                    <a:lnTo>
                      <a:pt x="2" y="625"/>
                    </a:lnTo>
                    <a:lnTo>
                      <a:pt x="1" y="616"/>
                    </a:lnTo>
                    <a:lnTo>
                      <a:pt x="0" y="587"/>
                    </a:lnTo>
                    <a:lnTo>
                      <a:pt x="1" y="558"/>
                    </a:lnTo>
                    <a:lnTo>
                      <a:pt x="6" y="506"/>
                    </a:lnTo>
                    <a:lnTo>
                      <a:pt x="16" y="458"/>
                    </a:lnTo>
                    <a:lnTo>
                      <a:pt x="31" y="415"/>
                    </a:lnTo>
                    <a:lnTo>
                      <a:pt x="47" y="375"/>
                    </a:lnTo>
                    <a:lnTo>
                      <a:pt x="65" y="340"/>
                    </a:lnTo>
                    <a:lnTo>
                      <a:pt x="85" y="310"/>
                    </a:lnTo>
                    <a:lnTo>
                      <a:pt x="104" y="284"/>
                    </a:lnTo>
                    <a:lnTo>
                      <a:pt x="107" y="278"/>
                    </a:lnTo>
                    <a:lnTo>
                      <a:pt x="110" y="270"/>
                    </a:lnTo>
                    <a:lnTo>
                      <a:pt x="117" y="262"/>
                    </a:lnTo>
                    <a:lnTo>
                      <a:pt x="125" y="252"/>
                    </a:lnTo>
                    <a:lnTo>
                      <a:pt x="135" y="242"/>
                    </a:lnTo>
                    <a:lnTo>
                      <a:pt x="146" y="231"/>
                    </a:lnTo>
                    <a:lnTo>
                      <a:pt x="158" y="219"/>
                    </a:lnTo>
                    <a:lnTo>
                      <a:pt x="173" y="206"/>
                    </a:lnTo>
                    <a:lnTo>
                      <a:pt x="205" y="180"/>
                    </a:lnTo>
                    <a:lnTo>
                      <a:pt x="242" y="154"/>
                    </a:lnTo>
                    <a:lnTo>
                      <a:pt x="281" y="127"/>
                    </a:lnTo>
                    <a:lnTo>
                      <a:pt x="324" y="100"/>
                    </a:lnTo>
                    <a:lnTo>
                      <a:pt x="368" y="75"/>
                    </a:lnTo>
                    <a:lnTo>
                      <a:pt x="414" y="53"/>
                    </a:lnTo>
                    <a:lnTo>
                      <a:pt x="459" y="33"/>
                    </a:lnTo>
                    <a:lnTo>
                      <a:pt x="503" y="17"/>
                    </a:lnTo>
                    <a:lnTo>
                      <a:pt x="525" y="11"/>
                    </a:lnTo>
                    <a:lnTo>
                      <a:pt x="547" y="6"/>
                    </a:lnTo>
                    <a:lnTo>
                      <a:pt x="567" y="2"/>
                    </a:lnTo>
                    <a:lnTo>
                      <a:pt x="588" y="1"/>
                    </a:lnTo>
                    <a:lnTo>
                      <a:pt x="606" y="0"/>
                    </a:lnTo>
                    <a:lnTo>
                      <a:pt x="625" y="1"/>
                    </a:lnTo>
                    <a:lnTo>
                      <a:pt x="642" y="5"/>
                    </a:lnTo>
                    <a:lnTo>
                      <a:pt x="658" y="10"/>
                    </a:lnTo>
                    <a:lnTo>
                      <a:pt x="666" y="12"/>
                    </a:lnTo>
                    <a:lnTo>
                      <a:pt x="671" y="16"/>
                    </a:lnTo>
                    <a:lnTo>
                      <a:pt x="675" y="21"/>
                    </a:lnTo>
                    <a:lnTo>
                      <a:pt x="676" y="27"/>
                    </a:lnTo>
                    <a:lnTo>
                      <a:pt x="675" y="34"/>
                    </a:lnTo>
                    <a:lnTo>
                      <a:pt x="674" y="42"/>
                    </a:lnTo>
                    <a:lnTo>
                      <a:pt x="666" y="57"/>
                    </a:lnTo>
                    <a:lnTo>
                      <a:pt x="657" y="73"/>
                    </a:lnTo>
                    <a:lnTo>
                      <a:pt x="644" y="88"/>
                    </a:lnTo>
                    <a:lnTo>
                      <a:pt x="633" y="99"/>
                    </a:lnTo>
                    <a:lnTo>
                      <a:pt x="625" y="107"/>
                    </a:lnTo>
                    <a:lnTo>
                      <a:pt x="612" y="126"/>
                    </a:lnTo>
                    <a:lnTo>
                      <a:pt x="600" y="142"/>
                    </a:lnTo>
                    <a:lnTo>
                      <a:pt x="589" y="157"/>
                    </a:lnTo>
                    <a:lnTo>
                      <a:pt x="578" y="172"/>
                    </a:lnTo>
                    <a:lnTo>
                      <a:pt x="557" y="196"/>
                    </a:lnTo>
                    <a:lnTo>
                      <a:pt x="550" y="207"/>
                    </a:lnTo>
                    <a:lnTo>
                      <a:pt x="543" y="220"/>
                    </a:lnTo>
                    <a:lnTo>
                      <a:pt x="538" y="231"/>
                    </a:lnTo>
                    <a:lnTo>
                      <a:pt x="534" y="243"/>
                    </a:lnTo>
                    <a:lnTo>
                      <a:pt x="533" y="256"/>
                    </a:lnTo>
                    <a:lnTo>
                      <a:pt x="534" y="269"/>
                    </a:lnTo>
                    <a:lnTo>
                      <a:pt x="538" y="284"/>
                    </a:lnTo>
                    <a:lnTo>
                      <a:pt x="545" y="301"/>
                    </a:lnTo>
                    <a:lnTo>
                      <a:pt x="555" y="320"/>
                    </a:lnTo>
                    <a:lnTo>
                      <a:pt x="568" y="340"/>
                    </a:lnTo>
                    <a:lnTo>
                      <a:pt x="572" y="351"/>
                    </a:lnTo>
                    <a:lnTo>
                      <a:pt x="578" y="361"/>
                    </a:lnTo>
                    <a:lnTo>
                      <a:pt x="595" y="384"/>
                    </a:lnTo>
                    <a:lnTo>
                      <a:pt x="612" y="408"/>
                    </a:lnTo>
                    <a:lnTo>
                      <a:pt x="619" y="421"/>
                    </a:lnTo>
                    <a:lnTo>
                      <a:pt x="624" y="433"/>
                    </a:lnTo>
                    <a:lnTo>
                      <a:pt x="621" y="464"/>
                    </a:lnTo>
                    <a:lnTo>
                      <a:pt x="615" y="493"/>
                    </a:lnTo>
                    <a:lnTo>
                      <a:pt x="605" y="519"/>
                    </a:lnTo>
                    <a:lnTo>
                      <a:pt x="592" y="543"/>
                    </a:lnTo>
                    <a:lnTo>
                      <a:pt x="576" y="566"/>
                    </a:lnTo>
                    <a:lnTo>
                      <a:pt x="558" y="585"/>
                    </a:lnTo>
                    <a:lnTo>
                      <a:pt x="538" y="604"/>
                    </a:lnTo>
                    <a:lnTo>
                      <a:pt x="516" y="622"/>
                    </a:lnTo>
                    <a:lnTo>
                      <a:pt x="468" y="655"/>
                    </a:lnTo>
                    <a:lnTo>
                      <a:pt x="417" y="684"/>
                    </a:lnTo>
                    <a:lnTo>
                      <a:pt x="368" y="711"/>
                    </a:lnTo>
                    <a:lnTo>
                      <a:pt x="345" y="726"/>
                    </a:lnTo>
                    <a:lnTo>
                      <a:pt x="323" y="740"/>
                    </a:lnTo>
                    <a:lnTo>
                      <a:pt x="322" y="740"/>
                    </a:lnTo>
                    <a:lnTo>
                      <a:pt x="315" y="742"/>
                    </a:lnTo>
                    <a:lnTo>
                      <a:pt x="307" y="747"/>
                    </a:lnTo>
                    <a:lnTo>
                      <a:pt x="295" y="753"/>
                    </a:lnTo>
                    <a:lnTo>
                      <a:pt x="280" y="760"/>
                    </a:lnTo>
                    <a:lnTo>
                      <a:pt x="264" y="768"/>
                    </a:lnTo>
                    <a:lnTo>
                      <a:pt x="228" y="787"/>
                    </a:lnTo>
                    <a:lnTo>
                      <a:pt x="191" y="803"/>
                    </a:lnTo>
                    <a:lnTo>
                      <a:pt x="174" y="811"/>
                    </a:lnTo>
                    <a:lnTo>
                      <a:pt x="158" y="818"/>
                    </a:lnTo>
                    <a:lnTo>
                      <a:pt x="144" y="823"/>
                    </a:lnTo>
                    <a:lnTo>
                      <a:pt x="131" y="825"/>
                    </a:lnTo>
                    <a:lnTo>
                      <a:pt x="123" y="826"/>
                    </a:lnTo>
                    <a:lnTo>
                      <a:pt x="117" y="824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61" name="Freeform 245">
                <a:extLst>
                  <a:ext uri="{FF2B5EF4-FFF2-40B4-BE49-F238E27FC236}">
                    <a16:creationId xmlns:a16="http://schemas.microsoft.com/office/drawing/2014/main" id="{2EE478FC-86F0-3871-2400-534E81A260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1" y="2535"/>
                <a:ext cx="132" cy="319"/>
              </a:xfrm>
              <a:custGeom>
                <a:avLst/>
                <a:gdLst>
                  <a:gd name="T0" fmla="*/ 0 w 394"/>
                  <a:gd name="T1" fmla="*/ 0 h 957"/>
                  <a:gd name="T2" fmla="*/ 0 w 394"/>
                  <a:gd name="T3" fmla="*/ 0 h 957"/>
                  <a:gd name="T4" fmla="*/ 0 w 394"/>
                  <a:gd name="T5" fmla="*/ 0 h 957"/>
                  <a:gd name="T6" fmla="*/ 0 w 394"/>
                  <a:gd name="T7" fmla="*/ 0 h 957"/>
                  <a:gd name="T8" fmla="*/ 0 w 394"/>
                  <a:gd name="T9" fmla="*/ 0 h 957"/>
                  <a:gd name="T10" fmla="*/ 0 w 394"/>
                  <a:gd name="T11" fmla="*/ 0 h 957"/>
                  <a:gd name="T12" fmla="*/ 0 w 394"/>
                  <a:gd name="T13" fmla="*/ 0 h 957"/>
                  <a:gd name="T14" fmla="*/ 0 w 394"/>
                  <a:gd name="T15" fmla="*/ 0 h 957"/>
                  <a:gd name="T16" fmla="*/ 0 w 394"/>
                  <a:gd name="T17" fmla="*/ 0 h 957"/>
                  <a:gd name="T18" fmla="*/ 0 w 394"/>
                  <a:gd name="T19" fmla="*/ 0 h 957"/>
                  <a:gd name="T20" fmla="*/ 0 w 394"/>
                  <a:gd name="T21" fmla="*/ 0 h 957"/>
                  <a:gd name="T22" fmla="*/ 0 w 394"/>
                  <a:gd name="T23" fmla="*/ 0 h 957"/>
                  <a:gd name="T24" fmla="*/ 0 w 394"/>
                  <a:gd name="T25" fmla="*/ 0 h 957"/>
                  <a:gd name="T26" fmla="*/ 0 w 394"/>
                  <a:gd name="T27" fmla="*/ 0 h 957"/>
                  <a:gd name="T28" fmla="*/ 0 w 394"/>
                  <a:gd name="T29" fmla="*/ 0 h 957"/>
                  <a:gd name="T30" fmla="*/ 0 w 394"/>
                  <a:gd name="T31" fmla="*/ 0 h 957"/>
                  <a:gd name="T32" fmla="*/ 0 w 394"/>
                  <a:gd name="T33" fmla="*/ 0 h 957"/>
                  <a:gd name="T34" fmla="*/ 0 w 394"/>
                  <a:gd name="T35" fmla="*/ 0 h 957"/>
                  <a:gd name="T36" fmla="*/ 0 w 394"/>
                  <a:gd name="T37" fmla="*/ 0 h 957"/>
                  <a:gd name="T38" fmla="*/ 0 w 394"/>
                  <a:gd name="T39" fmla="*/ 0 h 957"/>
                  <a:gd name="T40" fmla="*/ 0 w 394"/>
                  <a:gd name="T41" fmla="*/ 0 h 957"/>
                  <a:gd name="T42" fmla="*/ 0 w 394"/>
                  <a:gd name="T43" fmla="*/ 0 h 957"/>
                  <a:gd name="T44" fmla="*/ 0 w 394"/>
                  <a:gd name="T45" fmla="*/ 0 h 957"/>
                  <a:gd name="T46" fmla="*/ 0 w 394"/>
                  <a:gd name="T47" fmla="*/ 0 h 957"/>
                  <a:gd name="T48" fmla="*/ 0 w 394"/>
                  <a:gd name="T49" fmla="*/ 0 h 957"/>
                  <a:gd name="T50" fmla="*/ 0 w 394"/>
                  <a:gd name="T51" fmla="*/ 0 h 957"/>
                  <a:gd name="T52" fmla="*/ 0 w 394"/>
                  <a:gd name="T53" fmla="*/ 0 h 957"/>
                  <a:gd name="T54" fmla="*/ 0 w 394"/>
                  <a:gd name="T55" fmla="*/ 0 h 957"/>
                  <a:gd name="T56" fmla="*/ 0 w 394"/>
                  <a:gd name="T57" fmla="*/ 0 h 957"/>
                  <a:gd name="T58" fmla="*/ 0 w 394"/>
                  <a:gd name="T59" fmla="*/ 0 h 957"/>
                  <a:gd name="T60" fmla="*/ 0 w 394"/>
                  <a:gd name="T61" fmla="*/ 0 h 957"/>
                  <a:gd name="T62" fmla="*/ 0 w 394"/>
                  <a:gd name="T63" fmla="*/ 0 h 957"/>
                  <a:gd name="T64" fmla="*/ 0 w 394"/>
                  <a:gd name="T65" fmla="*/ 0 h 957"/>
                  <a:gd name="T66" fmla="*/ 0 w 394"/>
                  <a:gd name="T67" fmla="*/ 0 h 957"/>
                  <a:gd name="T68" fmla="*/ 0 w 394"/>
                  <a:gd name="T69" fmla="*/ 0 h 957"/>
                  <a:gd name="T70" fmla="*/ 0 w 394"/>
                  <a:gd name="T71" fmla="*/ 0 h 957"/>
                  <a:gd name="T72" fmla="*/ 0 w 394"/>
                  <a:gd name="T73" fmla="*/ 0 h 957"/>
                  <a:gd name="T74" fmla="*/ 0 w 394"/>
                  <a:gd name="T75" fmla="*/ 0 h 957"/>
                  <a:gd name="T76" fmla="*/ 0 w 394"/>
                  <a:gd name="T77" fmla="*/ 0 h 957"/>
                  <a:gd name="T78" fmla="*/ 0 w 394"/>
                  <a:gd name="T79" fmla="*/ 0 h 957"/>
                  <a:gd name="T80" fmla="*/ 0 w 394"/>
                  <a:gd name="T81" fmla="*/ 0 h 957"/>
                  <a:gd name="T82" fmla="*/ 0 w 394"/>
                  <a:gd name="T83" fmla="*/ 0 h 957"/>
                  <a:gd name="T84" fmla="*/ 0 w 394"/>
                  <a:gd name="T85" fmla="*/ 0 h 957"/>
                  <a:gd name="T86" fmla="*/ 0 w 394"/>
                  <a:gd name="T87" fmla="*/ 0 h 95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94"/>
                  <a:gd name="T133" fmla="*/ 0 h 957"/>
                  <a:gd name="T134" fmla="*/ 394 w 394"/>
                  <a:gd name="T135" fmla="*/ 957 h 957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94" h="957">
                    <a:moveTo>
                      <a:pt x="55" y="692"/>
                    </a:moveTo>
                    <a:lnTo>
                      <a:pt x="49" y="682"/>
                    </a:lnTo>
                    <a:lnTo>
                      <a:pt x="43" y="671"/>
                    </a:lnTo>
                    <a:lnTo>
                      <a:pt x="30" y="645"/>
                    </a:lnTo>
                    <a:lnTo>
                      <a:pt x="22" y="614"/>
                    </a:lnTo>
                    <a:lnTo>
                      <a:pt x="13" y="581"/>
                    </a:lnTo>
                    <a:lnTo>
                      <a:pt x="7" y="545"/>
                    </a:lnTo>
                    <a:lnTo>
                      <a:pt x="2" y="505"/>
                    </a:lnTo>
                    <a:lnTo>
                      <a:pt x="0" y="465"/>
                    </a:lnTo>
                    <a:lnTo>
                      <a:pt x="0" y="423"/>
                    </a:lnTo>
                    <a:lnTo>
                      <a:pt x="2" y="379"/>
                    </a:lnTo>
                    <a:lnTo>
                      <a:pt x="7" y="337"/>
                    </a:lnTo>
                    <a:lnTo>
                      <a:pt x="14" y="294"/>
                    </a:lnTo>
                    <a:lnTo>
                      <a:pt x="25" y="253"/>
                    </a:lnTo>
                    <a:lnTo>
                      <a:pt x="39" y="214"/>
                    </a:lnTo>
                    <a:lnTo>
                      <a:pt x="56" y="178"/>
                    </a:lnTo>
                    <a:lnTo>
                      <a:pt x="76" y="143"/>
                    </a:lnTo>
                    <a:lnTo>
                      <a:pt x="100" y="113"/>
                    </a:lnTo>
                    <a:lnTo>
                      <a:pt x="126" y="80"/>
                    </a:lnTo>
                    <a:lnTo>
                      <a:pt x="152" y="51"/>
                    </a:lnTo>
                    <a:lnTo>
                      <a:pt x="181" y="25"/>
                    </a:lnTo>
                    <a:lnTo>
                      <a:pt x="197" y="12"/>
                    </a:lnTo>
                    <a:lnTo>
                      <a:pt x="214" y="0"/>
                    </a:lnTo>
                    <a:lnTo>
                      <a:pt x="223" y="1"/>
                    </a:lnTo>
                    <a:lnTo>
                      <a:pt x="230" y="5"/>
                    </a:lnTo>
                    <a:lnTo>
                      <a:pt x="235" y="10"/>
                    </a:lnTo>
                    <a:lnTo>
                      <a:pt x="240" y="17"/>
                    </a:lnTo>
                    <a:lnTo>
                      <a:pt x="245" y="36"/>
                    </a:lnTo>
                    <a:lnTo>
                      <a:pt x="246" y="59"/>
                    </a:lnTo>
                    <a:lnTo>
                      <a:pt x="245" y="83"/>
                    </a:lnTo>
                    <a:lnTo>
                      <a:pt x="241" y="105"/>
                    </a:lnTo>
                    <a:lnTo>
                      <a:pt x="238" y="125"/>
                    </a:lnTo>
                    <a:lnTo>
                      <a:pt x="235" y="132"/>
                    </a:lnTo>
                    <a:lnTo>
                      <a:pt x="234" y="138"/>
                    </a:lnTo>
                    <a:lnTo>
                      <a:pt x="228" y="162"/>
                    </a:lnTo>
                    <a:lnTo>
                      <a:pt x="227" y="183"/>
                    </a:lnTo>
                    <a:lnTo>
                      <a:pt x="230" y="203"/>
                    </a:lnTo>
                    <a:lnTo>
                      <a:pt x="236" y="220"/>
                    </a:lnTo>
                    <a:lnTo>
                      <a:pt x="246" y="235"/>
                    </a:lnTo>
                    <a:lnTo>
                      <a:pt x="257" y="248"/>
                    </a:lnTo>
                    <a:lnTo>
                      <a:pt x="271" y="262"/>
                    </a:lnTo>
                    <a:lnTo>
                      <a:pt x="286" y="274"/>
                    </a:lnTo>
                    <a:lnTo>
                      <a:pt x="317" y="297"/>
                    </a:lnTo>
                    <a:lnTo>
                      <a:pt x="347" y="319"/>
                    </a:lnTo>
                    <a:lnTo>
                      <a:pt x="360" y="330"/>
                    </a:lnTo>
                    <a:lnTo>
                      <a:pt x="371" y="342"/>
                    </a:lnTo>
                    <a:lnTo>
                      <a:pt x="380" y="356"/>
                    </a:lnTo>
                    <a:lnTo>
                      <a:pt x="385" y="371"/>
                    </a:lnTo>
                    <a:lnTo>
                      <a:pt x="390" y="385"/>
                    </a:lnTo>
                    <a:lnTo>
                      <a:pt x="392" y="399"/>
                    </a:lnTo>
                    <a:lnTo>
                      <a:pt x="394" y="411"/>
                    </a:lnTo>
                    <a:lnTo>
                      <a:pt x="394" y="423"/>
                    </a:lnTo>
                    <a:lnTo>
                      <a:pt x="391" y="434"/>
                    </a:lnTo>
                    <a:lnTo>
                      <a:pt x="389" y="445"/>
                    </a:lnTo>
                    <a:lnTo>
                      <a:pt x="385" y="458"/>
                    </a:lnTo>
                    <a:lnTo>
                      <a:pt x="379" y="474"/>
                    </a:lnTo>
                    <a:lnTo>
                      <a:pt x="373" y="483"/>
                    </a:lnTo>
                    <a:lnTo>
                      <a:pt x="365" y="494"/>
                    </a:lnTo>
                    <a:lnTo>
                      <a:pt x="357" y="509"/>
                    </a:lnTo>
                    <a:lnTo>
                      <a:pt x="347" y="528"/>
                    </a:lnTo>
                    <a:lnTo>
                      <a:pt x="337" y="549"/>
                    </a:lnTo>
                    <a:lnTo>
                      <a:pt x="327" y="572"/>
                    </a:lnTo>
                    <a:lnTo>
                      <a:pt x="319" y="599"/>
                    </a:lnTo>
                    <a:lnTo>
                      <a:pt x="310" y="629"/>
                    </a:lnTo>
                    <a:lnTo>
                      <a:pt x="304" y="661"/>
                    </a:lnTo>
                    <a:lnTo>
                      <a:pt x="300" y="697"/>
                    </a:lnTo>
                    <a:lnTo>
                      <a:pt x="300" y="734"/>
                    </a:lnTo>
                    <a:lnTo>
                      <a:pt x="303" y="775"/>
                    </a:lnTo>
                    <a:lnTo>
                      <a:pt x="309" y="817"/>
                    </a:lnTo>
                    <a:lnTo>
                      <a:pt x="319" y="861"/>
                    </a:lnTo>
                    <a:lnTo>
                      <a:pt x="326" y="884"/>
                    </a:lnTo>
                    <a:lnTo>
                      <a:pt x="335" y="908"/>
                    </a:lnTo>
                    <a:lnTo>
                      <a:pt x="344" y="933"/>
                    </a:lnTo>
                    <a:lnTo>
                      <a:pt x="356" y="957"/>
                    </a:lnTo>
                    <a:lnTo>
                      <a:pt x="332" y="947"/>
                    </a:lnTo>
                    <a:lnTo>
                      <a:pt x="309" y="935"/>
                    </a:lnTo>
                    <a:lnTo>
                      <a:pt x="284" y="920"/>
                    </a:lnTo>
                    <a:lnTo>
                      <a:pt x="259" y="902"/>
                    </a:lnTo>
                    <a:lnTo>
                      <a:pt x="234" y="883"/>
                    </a:lnTo>
                    <a:lnTo>
                      <a:pt x="209" y="862"/>
                    </a:lnTo>
                    <a:lnTo>
                      <a:pt x="162" y="819"/>
                    </a:lnTo>
                    <a:lnTo>
                      <a:pt x="141" y="797"/>
                    </a:lnTo>
                    <a:lnTo>
                      <a:pt x="120" y="776"/>
                    </a:lnTo>
                    <a:lnTo>
                      <a:pt x="101" y="756"/>
                    </a:lnTo>
                    <a:lnTo>
                      <a:pt x="87" y="737"/>
                    </a:lnTo>
                    <a:lnTo>
                      <a:pt x="73" y="721"/>
                    </a:lnTo>
                    <a:lnTo>
                      <a:pt x="63" y="709"/>
                    </a:lnTo>
                    <a:lnTo>
                      <a:pt x="57" y="698"/>
                    </a:lnTo>
                    <a:lnTo>
                      <a:pt x="55" y="692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62" name="Freeform 246">
                <a:extLst>
                  <a:ext uri="{FF2B5EF4-FFF2-40B4-BE49-F238E27FC236}">
                    <a16:creationId xmlns:a16="http://schemas.microsoft.com/office/drawing/2014/main" id="{B890394E-FAAE-6186-6982-B81BEB7D04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3" y="2743"/>
                <a:ext cx="33" cy="36"/>
              </a:xfrm>
              <a:custGeom>
                <a:avLst/>
                <a:gdLst>
                  <a:gd name="T0" fmla="*/ 0 w 101"/>
                  <a:gd name="T1" fmla="*/ 0 h 109"/>
                  <a:gd name="T2" fmla="*/ 0 w 101"/>
                  <a:gd name="T3" fmla="*/ 0 h 109"/>
                  <a:gd name="T4" fmla="*/ 0 w 101"/>
                  <a:gd name="T5" fmla="*/ 0 h 109"/>
                  <a:gd name="T6" fmla="*/ 0 w 101"/>
                  <a:gd name="T7" fmla="*/ 0 h 109"/>
                  <a:gd name="T8" fmla="*/ 0 w 101"/>
                  <a:gd name="T9" fmla="*/ 0 h 109"/>
                  <a:gd name="T10" fmla="*/ 0 w 101"/>
                  <a:gd name="T11" fmla="*/ 0 h 109"/>
                  <a:gd name="T12" fmla="*/ 0 w 101"/>
                  <a:gd name="T13" fmla="*/ 0 h 109"/>
                  <a:gd name="T14" fmla="*/ 0 w 101"/>
                  <a:gd name="T15" fmla="*/ 0 h 109"/>
                  <a:gd name="T16" fmla="*/ 0 w 101"/>
                  <a:gd name="T17" fmla="*/ 0 h 109"/>
                  <a:gd name="T18" fmla="*/ 0 w 101"/>
                  <a:gd name="T19" fmla="*/ 0 h 109"/>
                  <a:gd name="T20" fmla="*/ 0 w 101"/>
                  <a:gd name="T21" fmla="*/ 0 h 109"/>
                  <a:gd name="T22" fmla="*/ 0 w 101"/>
                  <a:gd name="T23" fmla="*/ 0 h 109"/>
                  <a:gd name="T24" fmla="*/ 0 w 101"/>
                  <a:gd name="T25" fmla="*/ 0 h 109"/>
                  <a:gd name="T26" fmla="*/ 0 w 101"/>
                  <a:gd name="T27" fmla="*/ 0 h 109"/>
                  <a:gd name="T28" fmla="*/ 0 w 101"/>
                  <a:gd name="T29" fmla="*/ 0 h 109"/>
                  <a:gd name="T30" fmla="*/ 0 w 101"/>
                  <a:gd name="T31" fmla="*/ 0 h 109"/>
                  <a:gd name="T32" fmla="*/ 0 w 101"/>
                  <a:gd name="T33" fmla="*/ 0 h 109"/>
                  <a:gd name="T34" fmla="*/ 0 w 101"/>
                  <a:gd name="T35" fmla="*/ 0 h 109"/>
                  <a:gd name="T36" fmla="*/ 0 w 101"/>
                  <a:gd name="T37" fmla="*/ 0 h 109"/>
                  <a:gd name="T38" fmla="*/ 0 w 101"/>
                  <a:gd name="T39" fmla="*/ 0 h 109"/>
                  <a:gd name="T40" fmla="*/ 0 w 101"/>
                  <a:gd name="T41" fmla="*/ 0 h 109"/>
                  <a:gd name="T42" fmla="*/ 0 w 101"/>
                  <a:gd name="T43" fmla="*/ 0 h 109"/>
                  <a:gd name="T44" fmla="*/ 0 w 101"/>
                  <a:gd name="T45" fmla="*/ 0 h 10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01"/>
                  <a:gd name="T70" fmla="*/ 0 h 109"/>
                  <a:gd name="T71" fmla="*/ 101 w 101"/>
                  <a:gd name="T72" fmla="*/ 109 h 109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01" h="109">
                    <a:moveTo>
                      <a:pt x="0" y="109"/>
                    </a:moveTo>
                    <a:lnTo>
                      <a:pt x="2" y="86"/>
                    </a:lnTo>
                    <a:lnTo>
                      <a:pt x="7" y="66"/>
                    </a:lnTo>
                    <a:lnTo>
                      <a:pt x="15" y="48"/>
                    </a:lnTo>
                    <a:lnTo>
                      <a:pt x="26" y="32"/>
                    </a:lnTo>
                    <a:lnTo>
                      <a:pt x="40" y="19"/>
                    </a:lnTo>
                    <a:lnTo>
                      <a:pt x="54" y="9"/>
                    </a:lnTo>
                    <a:lnTo>
                      <a:pt x="69" y="3"/>
                    </a:lnTo>
                    <a:lnTo>
                      <a:pt x="84" y="0"/>
                    </a:lnTo>
                    <a:lnTo>
                      <a:pt x="91" y="1"/>
                    </a:lnTo>
                    <a:lnTo>
                      <a:pt x="97" y="3"/>
                    </a:lnTo>
                    <a:lnTo>
                      <a:pt x="100" y="9"/>
                    </a:lnTo>
                    <a:lnTo>
                      <a:pt x="101" y="17"/>
                    </a:lnTo>
                    <a:lnTo>
                      <a:pt x="99" y="25"/>
                    </a:lnTo>
                    <a:lnTo>
                      <a:pt x="96" y="35"/>
                    </a:lnTo>
                    <a:lnTo>
                      <a:pt x="91" y="46"/>
                    </a:lnTo>
                    <a:lnTo>
                      <a:pt x="84" y="56"/>
                    </a:lnTo>
                    <a:lnTo>
                      <a:pt x="68" y="79"/>
                    </a:lnTo>
                    <a:lnTo>
                      <a:pt x="47" y="96"/>
                    </a:lnTo>
                    <a:lnTo>
                      <a:pt x="36" y="103"/>
                    </a:lnTo>
                    <a:lnTo>
                      <a:pt x="24" y="108"/>
                    </a:lnTo>
                    <a:lnTo>
                      <a:pt x="13" y="109"/>
                    </a:lnTo>
                    <a:lnTo>
                      <a:pt x="0" y="109"/>
                    </a:lnTo>
                    <a:close/>
                  </a:path>
                </a:pathLst>
              </a:custGeom>
              <a:solidFill>
                <a:srgbClr val="FF1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63" name="Freeform 247">
                <a:extLst>
                  <a:ext uri="{FF2B5EF4-FFF2-40B4-BE49-F238E27FC236}">
                    <a16:creationId xmlns:a16="http://schemas.microsoft.com/office/drawing/2014/main" id="{402938FA-4F57-7DD2-77E8-1D80E62AFD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1" y="2746"/>
                <a:ext cx="22" cy="25"/>
              </a:xfrm>
              <a:custGeom>
                <a:avLst/>
                <a:gdLst>
                  <a:gd name="T0" fmla="*/ 0 w 65"/>
                  <a:gd name="T1" fmla="*/ 0 h 76"/>
                  <a:gd name="T2" fmla="*/ 0 w 65"/>
                  <a:gd name="T3" fmla="*/ 0 h 76"/>
                  <a:gd name="T4" fmla="*/ 0 w 65"/>
                  <a:gd name="T5" fmla="*/ 0 h 76"/>
                  <a:gd name="T6" fmla="*/ 0 w 65"/>
                  <a:gd name="T7" fmla="*/ 0 h 76"/>
                  <a:gd name="T8" fmla="*/ 0 w 65"/>
                  <a:gd name="T9" fmla="*/ 0 h 76"/>
                  <a:gd name="T10" fmla="*/ 0 w 65"/>
                  <a:gd name="T11" fmla="*/ 0 h 76"/>
                  <a:gd name="T12" fmla="*/ 0 w 65"/>
                  <a:gd name="T13" fmla="*/ 0 h 76"/>
                  <a:gd name="T14" fmla="*/ 0 w 65"/>
                  <a:gd name="T15" fmla="*/ 0 h 76"/>
                  <a:gd name="T16" fmla="*/ 0 w 65"/>
                  <a:gd name="T17" fmla="*/ 0 h 76"/>
                  <a:gd name="T18" fmla="*/ 0 w 65"/>
                  <a:gd name="T19" fmla="*/ 0 h 76"/>
                  <a:gd name="T20" fmla="*/ 0 w 65"/>
                  <a:gd name="T21" fmla="*/ 0 h 76"/>
                  <a:gd name="T22" fmla="*/ 0 w 65"/>
                  <a:gd name="T23" fmla="*/ 0 h 76"/>
                  <a:gd name="T24" fmla="*/ 0 w 65"/>
                  <a:gd name="T25" fmla="*/ 0 h 76"/>
                  <a:gd name="T26" fmla="*/ 0 w 65"/>
                  <a:gd name="T27" fmla="*/ 0 h 76"/>
                  <a:gd name="T28" fmla="*/ 0 w 65"/>
                  <a:gd name="T29" fmla="*/ 0 h 76"/>
                  <a:gd name="T30" fmla="*/ 0 w 65"/>
                  <a:gd name="T31" fmla="*/ 0 h 76"/>
                  <a:gd name="T32" fmla="*/ 0 w 65"/>
                  <a:gd name="T33" fmla="*/ 0 h 7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65"/>
                  <a:gd name="T52" fmla="*/ 0 h 76"/>
                  <a:gd name="T53" fmla="*/ 65 w 65"/>
                  <a:gd name="T54" fmla="*/ 76 h 7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65" h="76">
                    <a:moveTo>
                      <a:pt x="0" y="76"/>
                    </a:moveTo>
                    <a:lnTo>
                      <a:pt x="1" y="66"/>
                    </a:lnTo>
                    <a:lnTo>
                      <a:pt x="6" y="55"/>
                    </a:lnTo>
                    <a:lnTo>
                      <a:pt x="15" y="42"/>
                    </a:lnTo>
                    <a:lnTo>
                      <a:pt x="25" y="30"/>
                    </a:lnTo>
                    <a:lnTo>
                      <a:pt x="36" y="19"/>
                    </a:lnTo>
                    <a:lnTo>
                      <a:pt x="47" y="9"/>
                    </a:lnTo>
                    <a:lnTo>
                      <a:pt x="57" y="3"/>
                    </a:lnTo>
                    <a:lnTo>
                      <a:pt x="65" y="0"/>
                    </a:lnTo>
                    <a:lnTo>
                      <a:pt x="63" y="11"/>
                    </a:lnTo>
                    <a:lnTo>
                      <a:pt x="58" y="22"/>
                    </a:lnTo>
                    <a:lnTo>
                      <a:pt x="52" y="35"/>
                    </a:lnTo>
                    <a:lnTo>
                      <a:pt x="43" y="47"/>
                    </a:lnTo>
                    <a:lnTo>
                      <a:pt x="33" y="58"/>
                    </a:lnTo>
                    <a:lnTo>
                      <a:pt x="22" y="67"/>
                    </a:lnTo>
                    <a:lnTo>
                      <a:pt x="11" y="73"/>
                    </a:lnTo>
                    <a:lnTo>
                      <a:pt x="0" y="76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64" name="Freeform 248">
                <a:extLst>
                  <a:ext uri="{FF2B5EF4-FFF2-40B4-BE49-F238E27FC236}">
                    <a16:creationId xmlns:a16="http://schemas.microsoft.com/office/drawing/2014/main" id="{5B8E2AC5-2D63-BEF8-1CA2-C1D6A1961C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5" y="2664"/>
                <a:ext cx="17" cy="38"/>
              </a:xfrm>
              <a:custGeom>
                <a:avLst/>
                <a:gdLst>
                  <a:gd name="T0" fmla="*/ 0 w 53"/>
                  <a:gd name="T1" fmla="*/ 0 h 115"/>
                  <a:gd name="T2" fmla="*/ 0 w 53"/>
                  <a:gd name="T3" fmla="*/ 0 h 115"/>
                  <a:gd name="T4" fmla="*/ 0 w 53"/>
                  <a:gd name="T5" fmla="*/ 0 h 115"/>
                  <a:gd name="T6" fmla="*/ 0 w 53"/>
                  <a:gd name="T7" fmla="*/ 0 h 115"/>
                  <a:gd name="T8" fmla="*/ 0 w 53"/>
                  <a:gd name="T9" fmla="*/ 0 h 115"/>
                  <a:gd name="T10" fmla="*/ 0 w 53"/>
                  <a:gd name="T11" fmla="*/ 0 h 115"/>
                  <a:gd name="T12" fmla="*/ 0 w 53"/>
                  <a:gd name="T13" fmla="*/ 0 h 115"/>
                  <a:gd name="T14" fmla="*/ 0 w 53"/>
                  <a:gd name="T15" fmla="*/ 0 h 115"/>
                  <a:gd name="T16" fmla="*/ 0 w 53"/>
                  <a:gd name="T17" fmla="*/ 0 h 115"/>
                  <a:gd name="T18" fmla="*/ 0 w 53"/>
                  <a:gd name="T19" fmla="*/ 0 h 115"/>
                  <a:gd name="T20" fmla="*/ 0 w 53"/>
                  <a:gd name="T21" fmla="*/ 0 h 115"/>
                  <a:gd name="T22" fmla="*/ 0 w 53"/>
                  <a:gd name="T23" fmla="*/ 0 h 115"/>
                  <a:gd name="T24" fmla="*/ 0 w 53"/>
                  <a:gd name="T25" fmla="*/ 0 h 115"/>
                  <a:gd name="T26" fmla="*/ 0 w 53"/>
                  <a:gd name="T27" fmla="*/ 0 h 115"/>
                  <a:gd name="T28" fmla="*/ 0 w 53"/>
                  <a:gd name="T29" fmla="*/ 0 h 115"/>
                  <a:gd name="T30" fmla="*/ 0 w 53"/>
                  <a:gd name="T31" fmla="*/ 0 h 115"/>
                  <a:gd name="T32" fmla="*/ 0 w 53"/>
                  <a:gd name="T33" fmla="*/ 0 h 115"/>
                  <a:gd name="T34" fmla="*/ 0 w 53"/>
                  <a:gd name="T35" fmla="*/ 0 h 115"/>
                  <a:gd name="T36" fmla="*/ 0 w 53"/>
                  <a:gd name="T37" fmla="*/ 0 h 115"/>
                  <a:gd name="T38" fmla="*/ 0 w 53"/>
                  <a:gd name="T39" fmla="*/ 0 h 115"/>
                  <a:gd name="T40" fmla="*/ 0 w 53"/>
                  <a:gd name="T41" fmla="*/ 0 h 115"/>
                  <a:gd name="T42" fmla="*/ 0 w 53"/>
                  <a:gd name="T43" fmla="*/ 0 h 115"/>
                  <a:gd name="T44" fmla="*/ 0 w 53"/>
                  <a:gd name="T45" fmla="*/ 0 h 115"/>
                  <a:gd name="T46" fmla="*/ 0 w 53"/>
                  <a:gd name="T47" fmla="*/ 0 h 115"/>
                  <a:gd name="T48" fmla="*/ 0 w 53"/>
                  <a:gd name="T49" fmla="*/ 0 h 115"/>
                  <a:gd name="T50" fmla="*/ 0 w 53"/>
                  <a:gd name="T51" fmla="*/ 0 h 115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53"/>
                  <a:gd name="T79" fmla="*/ 0 h 115"/>
                  <a:gd name="T80" fmla="*/ 53 w 53"/>
                  <a:gd name="T81" fmla="*/ 115 h 115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53" h="115">
                    <a:moveTo>
                      <a:pt x="4" y="112"/>
                    </a:moveTo>
                    <a:lnTo>
                      <a:pt x="3" y="108"/>
                    </a:lnTo>
                    <a:lnTo>
                      <a:pt x="3" y="103"/>
                    </a:lnTo>
                    <a:lnTo>
                      <a:pt x="1" y="96"/>
                    </a:lnTo>
                    <a:lnTo>
                      <a:pt x="0" y="87"/>
                    </a:lnTo>
                    <a:lnTo>
                      <a:pt x="0" y="67"/>
                    </a:lnTo>
                    <a:lnTo>
                      <a:pt x="3" y="46"/>
                    </a:lnTo>
                    <a:lnTo>
                      <a:pt x="7" y="26"/>
                    </a:lnTo>
                    <a:lnTo>
                      <a:pt x="12" y="18"/>
                    </a:lnTo>
                    <a:lnTo>
                      <a:pt x="17" y="10"/>
                    </a:lnTo>
                    <a:lnTo>
                      <a:pt x="25" y="5"/>
                    </a:lnTo>
                    <a:lnTo>
                      <a:pt x="32" y="2"/>
                    </a:lnTo>
                    <a:lnTo>
                      <a:pt x="42" y="0"/>
                    </a:lnTo>
                    <a:lnTo>
                      <a:pt x="53" y="3"/>
                    </a:lnTo>
                    <a:lnTo>
                      <a:pt x="53" y="9"/>
                    </a:lnTo>
                    <a:lnTo>
                      <a:pt x="53" y="18"/>
                    </a:lnTo>
                    <a:lnTo>
                      <a:pt x="52" y="37"/>
                    </a:lnTo>
                    <a:lnTo>
                      <a:pt x="49" y="58"/>
                    </a:lnTo>
                    <a:lnTo>
                      <a:pt x="44" y="78"/>
                    </a:lnTo>
                    <a:lnTo>
                      <a:pt x="38" y="97"/>
                    </a:lnTo>
                    <a:lnTo>
                      <a:pt x="33" y="104"/>
                    </a:lnTo>
                    <a:lnTo>
                      <a:pt x="28" y="109"/>
                    </a:lnTo>
                    <a:lnTo>
                      <a:pt x="23" y="114"/>
                    </a:lnTo>
                    <a:lnTo>
                      <a:pt x="17" y="115"/>
                    </a:lnTo>
                    <a:lnTo>
                      <a:pt x="11" y="115"/>
                    </a:lnTo>
                    <a:lnTo>
                      <a:pt x="4" y="112"/>
                    </a:lnTo>
                    <a:close/>
                  </a:path>
                </a:pathLst>
              </a:custGeom>
              <a:solidFill>
                <a:srgbClr val="FF0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65" name="Freeform 249">
                <a:extLst>
                  <a:ext uri="{FF2B5EF4-FFF2-40B4-BE49-F238E27FC236}">
                    <a16:creationId xmlns:a16="http://schemas.microsoft.com/office/drawing/2014/main" id="{0BB532CD-4375-6658-B457-71EDA2CAA9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8" y="2668"/>
                <a:ext cx="10" cy="22"/>
              </a:xfrm>
              <a:custGeom>
                <a:avLst/>
                <a:gdLst>
                  <a:gd name="T0" fmla="*/ 0 w 29"/>
                  <a:gd name="T1" fmla="*/ 0 h 66"/>
                  <a:gd name="T2" fmla="*/ 0 w 29"/>
                  <a:gd name="T3" fmla="*/ 0 h 66"/>
                  <a:gd name="T4" fmla="*/ 0 w 29"/>
                  <a:gd name="T5" fmla="*/ 0 h 66"/>
                  <a:gd name="T6" fmla="*/ 0 w 29"/>
                  <a:gd name="T7" fmla="*/ 0 h 66"/>
                  <a:gd name="T8" fmla="*/ 0 w 29"/>
                  <a:gd name="T9" fmla="*/ 0 h 66"/>
                  <a:gd name="T10" fmla="*/ 0 w 29"/>
                  <a:gd name="T11" fmla="*/ 0 h 66"/>
                  <a:gd name="T12" fmla="*/ 0 w 29"/>
                  <a:gd name="T13" fmla="*/ 0 h 66"/>
                  <a:gd name="T14" fmla="*/ 0 w 29"/>
                  <a:gd name="T15" fmla="*/ 0 h 66"/>
                  <a:gd name="T16" fmla="*/ 0 w 29"/>
                  <a:gd name="T17" fmla="*/ 0 h 66"/>
                  <a:gd name="T18" fmla="*/ 0 w 29"/>
                  <a:gd name="T19" fmla="*/ 0 h 66"/>
                  <a:gd name="T20" fmla="*/ 0 w 29"/>
                  <a:gd name="T21" fmla="*/ 0 h 66"/>
                  <a:gd name="T22" fmla="*/ 0 w 29"/>
                  <a:gd name="T23" fmla="*/ 0 h 66"/>
                  <a:gd name="T24" fmla="*/ 0 w 29"/>
                  <a:gd name="T25" fmla="*/ 0 h 66"/>
                  <a:gd name="T26" fmla="*/ 0 w 29"/>
                  <a:gd name="T27" fmla="*/ 0 h 66"/>
                  <a:gd name="T28" fmla="*/ 0 w 29"/>
                  <a:gd name="T29" fmla="*/ 0 h 66"/>
                  <a:gd name="T30" fmla="*/ 0 w 29"/>
                  <a:gd name="T31" fmla="*/ 0 h 66"/>
                  <a:gd name="T32" fmla="*/ 0 w 29"/>
                  <a:gd name="T33" fmla="*/ 0 h 66"/>
                  <a:gd name="T34" fmla="*/ 0 w 29"/>
                  <a:gd name="T35" fmla="*/ 0 h 6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9"/>
                  <a:gd name="T55" fmla="*/ 0 h 66"/>
                  <a:gd name="T56" fmla="*/ 29 w 29"/>
                  <a:gd name="T57" fmla="*/ 66 h 6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9" h="66">
                    <a:moveTo>
                      <a:pt x="11" y="66"/>
                    </a:moveTo>
                    <a:lnTo>
                      <a:pt x="4" y="62"/>
                    </a:lnTo>
                    <a:lnTo>
                      <a:pt x="0" y="54"/>
                    </a:lnTo>
                    <a:lnTo>
                      <a:pt x="1" y="43"/>
                    </a:lnTo>
                    <a:lnTo>
                      <a:pt x="4" y="31"/>
                    </a:lnTo>
                    <a:lnTo>
                      <a:pt x="9" y="18"/>
                    </a:lnTo>
                    <a:lnTo>
                      <a:pt x="16" y="8"/>
                    </a:lnTo>
                    <a:lnTo>
                      <a:pt x="23" y="2"/>
                    </a:lnTo>
                    <a:lnTo>
                      <a:pt x="26" y="0"/>
                    </a:lnTo>
                    <a:lnTo>
                      <a:pt x="29" y="0"/>
                    </a:lnTo>
                    <a:lnTo>
                      <a:pt x="29" y="8"/>
                    </a:lnTo>
                    <a:lnTo>
                      <a:pt x="28" y="18"/>
                    </a:lnTo>
                    <a:lnTo>
                      <a:pt x="26" y="43"/>
                    </a:lnTo>
                    <a:lnTo>
                      <a:pt x="24" y="53"/>
                    </a:lnTo>
                    <a:lnTo>
                      <a:pt x="21" y="62"/>
                    </a:lnTo>
                    <a:lnTo>
                      <a:pt x="16" y="66"/>
                    </a:lnTo>
                    <a:lnTo>
                      <a:pt x="13" y="66"/>
                    </a:lnTo>
                    <a:lnTo>
                      <a:pt x="11" y="66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66" name="Freeform 250">
                <a:extLst>
                  <a:ext uri="{FF2B5EF4-FFF2-40B4-BE49-F238E27FC236}">
                    <a16:creationId xmlns:a16="http://schemas.microsoft.com/office/drawing/2014/main" id="{A7665D9E-5376-11AA-B27B-08B11975E5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4" y="2630"/>
                <a:ext cx="59" cy="43"/>
              </a:xfrm>
              <a:custGeom>
                <a:avLst/>
                <a:gdLst>
                  <a:gd name="T0" fmla="*/ 0 w 176"/>
                  <a:gd name="T1" fmla="*/ 0 h 131"/>
                  <a:gd name="T2" fmla="*/ 0 w 176"/>
                  <a:gd name="T3" fmla="*/ 0 h 131"/>
                  <a:gd name="T4" fmla="*/ 0 w 176"/>
                  <a:gd name="T5" fmla="*/ 0 h 131"/>
                  <a:gd name="T6" fmla="*/ 0 w 176"/>
                  <a:gd name="T7" fmla="*/ 0 h 131"/>
                  <a:gd name="T8" fmla="*/ 0 w 176"/>
                  <a:gd name="T9" fmla="*/ 0 h 131"/>
                  <a:gd name="T10" fmla="*/ 0 w 176"/>
                  <a:gd name="T11" fmla="*/ 0 h 131"/>
                  <a:gd name="T12" fmla="*/ 0 w 176"/>
                  <a:gd name="T13" fmla="*/ 0 h 131"/>
                  <a:gd name="T14" fmla="*/ 0 w 176"/>
                  <a:gd name="T15" fmla="*/ 0 h 131"/>
                  <a:gd name="T16" fmla="*/ 0 w 176"/>
                  <a:gd name="T17" fmla="*/ 0 h 131"/>
                  <a:gd name="T18" fmla="*/ 0 w 176"/>
                  <a:gd name="T19" fmla="*/ 0 h 131"/>
                  <a:gd name="T20" fmla="*/ 0 w 176"/>
                  <a:gd name="T21" fmla="*/ 0 h 131"/>
                  <a:gd name="T22" fmla="*/ 0 w 176"/>
                  <a:gd name="T23" fmla="*/ 0 h 131"/>
                  <a:gd name="T24" fmla="*/ 0 w 176"/>
                  <a:gd name="T25" fmla="*/ 0 h 131"/>
                  <a:gd name="T26" fmla="*/ 0 w 176"/>
                  <a:gd name="T27" fmla="*/ 0 h 131"/>
                  <a:gd name="T28" fmla="*/ 0 w 176"/>
                  <a:gd name="T29" fmla="*/ 0 h 131"/>
                  <a:gd name="T30" fmla="*/ 0 w 176"/>
                  <a:gd name="T31" fmla="*/ 0 h 131"/>
                  <a:gd name="T32" fmla="*/ 0 w 176"/>
                  <a:gd name="T33" fmla="*/ 0 h 131"/>
                  <a:gd name="T34" fmla="*/ 0 w 176"/>
                  <a:gd name="T35" fmla="*/ 0 h 131"/>
                  <a:gd name="T36" fmla="*/ 0 w 176"/>
                  <a:gd name="T37" fmla="*/ 0 h 131"/>
                  <a:gd name="T38" fmla="*/ 0 w 176"/>
                  <a:gd name="T39" fmla="*/ 0 h 131"/>
                  <a:gd name="T40" fmla="*/ 0 w 176"/>
                  <a:gd name="T41" fmla="*/ 0 h 131"/>
                  <a:gd name="T42" fmla="*/ 0 w 176"/>
                  <a:gd name="T43" fmla="*/ 0 h 131"/>
                  <a:gd name="T44" fmla="*/ 0 w 176"/>
                  <a:gd name="T45" fmla="*/ 0 h 131"/>
                  <a:gd name="T46" fmla="*/ 0 w 176"/>
                  <a:gd name="T47" fmla="*/ 0 h 131"/>
                  <a:gd name="T48" fmla="*/ 0 w 176"/>
                  <a:gd name="T49" fmla="*/ 0 h 131"/>
                  <a:gd name="T50" fmla="*/ 0 w 176"/>
                  <a:gd name="T51" fmla="*/ 0 h 131"/>
                  <a:gd name="T52" fmla="*/ 0 w 176"/>
                  <a:gd name="T53" fmla="*/ 0 h 131"/>
                  <a:gd name="T54" fmla="*/ 0 w 176"/>
                  <a:gd name="T55" fmla="*/ 0 h 131"/>
                  <a:gd name="T56" fmla="*/ 0 w 176"/>
                  <a:gd name="T57" fmla="*/ 0 h 131"/>
                  <a:gd name="T58" fmla="*/ 0 w 176"/>
                  <a:gd name="T59" fmla="*/ 0 h 131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176"/>
                  <a:gd name="T91" fmla="*/ 0 h 131"/>
                  <a:gd name="T92" fmla="*/ 176 w 176"/>
                  <a:gd name="T93" fmla="*/ 131 h 131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176" h="131">
                    <a:moveTo>
                      <a:pt x="12" y="131"/>
                    </a:moveTo>
                    <a:lnTo>
                      <a:pt x="5" y="123"/>
                    </a:lnTo>
                    <a:lnTo>
                      <a:pt x="0" y="115"/>
                    </a:lnTo>
                    <a:lnTo>
                      <a:pt x="0" y="106"/>
                    </a:lnTo>
                    <a:lnTo>
                      <a:pt x="4" y="96"/>
                    </a:lnTo>
                    <a:lnTo>
                      <a:pt x="9" y="86"/>
                    </a:lnTo>
                    <a:lnTo>
                      <a:pt x="17" y="76"/>
                    </a:lnTo>
                    <a:lnTo>
                      <a:pt x="28" y="67"/>
                    </a:lnTo>
                    <a:lnTo>
                      <a:pt x="39" y="57"/>
                    </a:lnTo>
                    <a:lnTo>
                      <a:pt x="65" y="38"/>
                    </a:lnTo>
                    <a:lnTo>
                      <a:pt x="90" y="22"/>
                    </a:lnTo>
                    <a:lnTo>
                      <a:pt x="101" y="15"/>
                    </a:lnTo>
                    <a:lnTo>
                      <a:pt x="111" y="10"/>
                    </a:lnTo>
                    <a:lnTo>
                      <a:pt x="118" y="6"/>
                    </a:lnTo>
                    <a:lnTo>
                      <a:pt x="124" y="4"/>
                    </a:lnTo>
                    <a:lnTo>
                      <a:pt x="140" y="0"/>
                    </a:lnTo>
                    <a:lnTo>
                      <a:pt x="157" y="0"/>
                    </a:lnTo>
                    <a:lnTo>
                      <a:pt x="165" y="2"/>
                    </a:lnTo>
                    <a:lnTo>
                      <a:pt x="171" y="6"/>
                    </a:lnTo>
                    <a:lnTo>
                      <a:pt x="174" y="12"/>
                    </a:lnTo>
                    <a:lnTo>
                      <a:pt x="176" y="21"/>
                    </a:lnTo>
                    <a:lnTo>
                      <a:pt x="163" y="41"/>
                    </a:lnTo>
                    <a:lnTo>
                      <a:pt x="147" y="60"/>
                    </a:lnTo>
                    <a:lnTo>
                      <a:pt x="128" y="79"/>
                    </a:lnTo>
                    <a:lnTo>
                      <a:pt x="106" y="95"/>
                    </a:lnTo>
                    <a:lnTo>
                      <a:pt x="82" y="110"/>
                    </a:lnTo>
                    <a:lnTo>
                      <a:pt x="59" y="121"/>
                    </a:lnTo>
                    <a:lnTo>
                      <a:pt x="36" y="128"/>
                    </a:lnTo>
                    <a:lnTo>
                      <a:pt x="23" y="130"/>
                    </a:lnTo>
                    <a:lnTo>
                      <a:pt x="12" y="131"/>
                    </a:lnTo>
                    <a:close/>
                  </a:path>
                </a:pathLst>
              </a:custGeom>
              <a:solidFill>
                <a:srgbClr val="FF1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67" name="Freeform 251">
                <a:extLst>
                  <a:ext uri="{FF2B5EF4-FFF2-40B4-BE49-F238E27FC236}">
                    <a16:creationId xmlns:a16="http://schemas.microsoft.com/office/drawing/2014/main" id="{893771E8-D40A-8E7D-1BCE-33409EBD28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7" y="2632"/>
                <a:ext cx="43" cy="33"/>
              </a:xfrm>
              <a:custGeom>
                <a:avLst/>
                <a:gdLst>
                  <a:gd name="T0" fmla="*/ 0 w 130"/>
                  <a:gd name="T1" fmla="*/ 0 h 99"/>
                  <a:gd name="T2" fmla="*/ 0 w 130"/>
                  <a:gd name="T3" fmla="*/ 0 h 99"/>
                  <a:gd name="T4" fmla="*/ 0 w 130"/>
                  <a:gd name="T5" fmla="*/ 0 h 99"/>
                  <a:gd name="T6" fmla="*/ 0 w 130"/>
                  <a:gd name="T7" fmla="*/ 0 h 99"/>
                  <a:gd name="T8" fmla="*/ 0 w 130"/>
                  <a:gd name="T9" fmla="*/ 0 h 99"/>
                  <a:gd name="T10" fmla="*/ 0 w 130"/>
                  <a:gd name="T11" fmla="*/ 0 h 99"/>
                  <a:gd name="T12" fmla="*/ 0 w 130"/>
                  <a:gd name="T13" fmla="*/ 0 h 99"/>
                  <a:gd name="T14" fmla="*/ 0 w 130"/>
                  <a:gd name="T15" fmla="*/ 0 h 99"/>
                  <a:gd name="T16" fmla="*/ 0 w 130"/>
                  <a:gd name="T17" fmla="*/ 0 h 99"/>
                  <a:gd name="T18" fmla="*/ 0 w 130"/>
                  <a:gd name="T19" fmla="*/ 0 h 99"/>
                  <a:gd name="T20" fmla="*/ 0 w 130"/>
                  <a:gd name="T21" fmla="*/ 0 h 99"/>
                  <a:gd name="T22" fmla="*/ 0 w 130"/>
                  <a:gd name="T23" fmla="*/ 0 h 99"/>
                  <a:gd name="T24" fmla="*/ 0 w 130"/>
                  <a:gd name="T25" fmla="*/ 0 h 99"/>
                  <a:gd name="T26" fmla="*/ 0 w 130"/>
                  <a:gd name="T27" fmla="*/ 0 h 99"/>
                  <a:gd name="T28" fmla="*/ 0 w 130"/>
                  <a:gd name="T29" fmla="*/ 0 h 99"/>
                  <a:gd name="T30" fmla="*/ 0 w 130"/>
                  <a:gd name="T31" fmla="*/ 0 h 99"/>
                  <a:gd name="T32" fmla="*/ 0 w 130"/>
                  <a:gd name="T33" fmla="*/ 0 h 99"/>
                  <a:gd name="T34" fmla="*/ 0 w 130"/>
                  <a:gd name="T35" fmla="*/ 0 h 99"/>
                  <a:gd name="T36" fmla="*/ 0 w 130"/>
                  <a:gd name="T37" fmla="*/ 0 h 99"/>
                  <a:gd name="T38" fmla="*/ 0 w 130"/>
                  <a:gd name="T39" fmla="*/ 0 h 99"/>
                  <a:gd name="T40" fmla="*/ 0 w 130"/>
                  <a:gd name="T41" fmla="*/ 0 h 99"/>
                  <a:gd name="T42" fmla="*/ 0 w 130"/>
                  <a:gd name="T43" fmla="*/ 0 h 99"/>
                  <a:gd name="T44" fmla="*/ 0 w 130"/>
                  <a:gd name="T45" fmla="*/ 0 h 9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30"/>
                  <a:gd name="T70" fmla="*/ 0 h 99"/>
                  <a:gd name="T71" fmla="*/ 130 w 130"/>
                  <a:gd name="T72" fmla="*/ 99 h 99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30" h="99">
                    <a:moveTo>
                      <a:pt x="8" y="99"/>
                    </a:moveTo>
                    <a:lnTo>
                      <a:pt x="2" y="93"/>
                    </a:lnTo>
                    <a:lnTo>
                      <a:pt x="0" y="86"/>
                    </a:lnTo>
                    <a:lnTo>
                      <a:pt x="1" y="77"/>
                    </a:lnTo>
                    <a:lnTo>
                      <a:pt x="6" y="67"/>
                    </a:lnTo>
                    <a:lnTo>
                      <a:pt x="13" y="57"/>
                    </a:lnTo>
                    <a:lnTo>
                      <a:pt x="23" y="47"/>
                    </a:lnTo>
                    <a:lnTo>
                      <a:pt x="47" y="27"/>
                    </a:lnTo>
                    <a:lnTo>
                      <a:pt x="74" y="11"/>
                    </a:lnTo>
                    <a:lnTo>
                      <a:pt x="87" y="5"/>
                    </a:lnTo>
                    <a:lnTo>
                      <a:pt x="99" y="2"/>
                    </a:lnTo>
                    <a:lnTo>
                      <a:pt x="110" y="0"/>
                    </a:lnTo>
                    <a:lnTo>
                      <a:pt x="120" y="0"/>
                    </a:lnTo>
                    <a:lnTo>
                      <a:pt x="126" y="4"/>
                    </a:lnTo>
                    <a:lnTo>
                      <a:pt x="130" y="11"/>
                    </a:lnTo>
                    <a:lnTo>
                      <a:pt x="120" y="26"/>
                    </a:lnTo>
                    <a:lnTo>
                      <a:pt x="108" y="41"/>
                    </a:lnTo>
                    <a:lnTo>
                      <a:pt x="94" y="56"/>
                    </a:lnTo>
                    <a:lnTo>
                      <a:pt x="78" y="69"/>
                    </a:lnTo>
                    <a:lnTo>
                      <a:pt x="61" y="82"/>
                    </a:lnTo>
                    <a:lnTo>
                      <a:pt x="44" y="90"/>
                    </a:lnTo>
                    <a:lnTo>
                      <a:pt x="27" y="97"/>
                    </a:lnTo>
                    <a:lnTo>
                      <a:pt x="8" y="99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68" name="Freeform 252">
                <a:extLst>
                  <a:ext uri="{FF2B5EF4-FFF2-40B4-BE49-F238E27FC236}">
                    <a16:creationId xmlns:a16="http://schemas.microsoft.com/office/drawing/2014/main" id="{C2819652-DF82-81BE-D238-D00C7CBECD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99" y="2587"/>
                <a:ext cx="24" cy="57"/>
              </a:xfrm>
              <a:custGeom>
                <a:avLst/>
                <a:gdLst>
                  <a:gd name="T0" fmla="*/ 0 w 74"/>
                  <a:gd name="T1" fmla="*/ 0 h 173"/>
                  <a:gd name="T2" fmla="*/ 0 w 74"/>
                  <a:gd name="T3" fmla="*/ 0 h 173"/>
                  <a:gd name="T4" fmla="*/ 0 w 74"/>
                  <a:gd name="T5" fmla="*/ 0 h 173"/>
                  <a:gd name="T6" fmla="*/ 0 w 74"/>
                  <a:gd name="T7" fmla="*/ 0 h 173"/>
                  <a:gd name="T8" fmla="*/ 0 w 74"/>
                  <a:gd name="T9" fmla="*/ 0 h 173"/>
                  <a:gd name="T10" fmla="*/ 0 w 74"/>
                  <a:gd name="T11" fmla="*/ 0 h 173"/>
                  <a:gd name="T12" fmla="*/ 0 w 74"/>
                  <a:gd name="T13" fmla="*/ 0 h 173"/>
                  <a:gd name="T14" fmla="*/ 0 w 74"/>
                  <a:gd name="T15" fmla="*/ 0 h 173"/>
                  <a:gd name="T16" fmla="*/ 0 w 74"/>
                  <a:gd name="T17" fmla="*/ 0 h 173"/>
                  <a:gd name="T18" fmla="*/ 0 w 74"/>
                  <a:gd name="T19" fmla="*/ 0 h 173"/>
                  <a:gd name="T20" fmla="*/ 0 w 74"/>
                  <a:gd name="T21" fmla="*/ 0 h 173"/>
                  <a:gd name="T22" fmla="*/ 0 w 74"/>
                  <a:gd name="T23" fmla="*/ 0 h 173"/>
                  <a:gd name="T24" fmla="*/ 0 w 74"/>
                  <a:gd name="T25" fmla="*/ 0 h 173"/>
                  <a:gd name="T26" fmla="*/ 0 w 74"/>
                  <a:gd name="T27" fmla="*/ 0 h 173"/>
                  <a:gd name="T28" fmla="*/ 0 w 74"/>
                  <a:gd name="T29" fmla="*/ 0 h 173"/>
                  <a:gd name="T30" fmla="*/ 0 w 74"/>
                  <a:gd name="T31" fmla="*/ 0 h 173"/>
                  <a:gd name="T32" fmla="*/ 0 w 74"/>
                  <a:gd name="T33" fmla="*/ 0 h 173"/>
                  <a:gd name="T34" fmla="*/ 0 w 74"/>
                  <a:gd name="T35" fmla="*/ 0 h 173"/>
                  <a:gd name="T36" fmla="*/ 0 w 74"/>
                  <a:gd name="T37" fmla="*/ 0 h 173"/>
                  <a:gd name="T38" fmla="*/ 0 w 74"/>
                  <a:gd name="T39" fmla="*/ 0 h 173"/>
                  <a:gd name="T40" fmla="*/ 0 w 74"/>
                  <a:gd name="T41" fmla="*/ 0 h 173"/>
                  <a:gd name="T42" fmla="*/ 0 w 74"/>
                  <a:gd name="T43" fmla="*/ 0 h 173"/>
                  <a:gd name="T44" fmla="*/ 0 w 74"/>
                  <a:gd name="T45" fmla="*/ 0 h 173"/>
                  <a:gd name="T46" fmla="*/ 0 w 74"/>
                  <a:gd name="T47" fmla="*/ 0 h 173"/>
                  <a:gd name="T48" fmla="*/ 0 w 74"/>
                  <a:gd name="T49" fmla="*/ 0 h 173"/>
                  <a:gd name="T50" fmla="*/ 0 w 74"/>
                  <a:gd name="T51" fmla="*/ 0 h 173"/>
                  <a:gd name="T52" fmla="*/ 0 w 74"/>
                  <a:gd name="T53" fmla="*/ 0 h 173"/>
                  <a:gd name="T54" fmla="*/ 0 w 74"/>
                  <a:gd name="T55" fmla="*/ 0 h 173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74"/>
                  <a:gd name="T85" fmla="*/ 0 h 173"/>
                  <a:gd name="T86" fmla="*/ 74 w 74"/>
                  <a:gd name="T87" fmla="*/ 173 h 173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74" h="173">
                    <a:moveTo>
                      <a:pt x="18" y="173"/>
                    </a:moveTo>
                    <a:lnTo>
                      <a:pt x="12" y="167"/>
                    </a:lnTo>
                    <a:lnTo>
                      <a:pt x="7" y="159"/>
                    </a:lnTo>
                    <a:lnTo>
                      <a:pt x="3" y="149"/>
                    </a:lnTo>
                    <a:lnTo>
                      <a:pt x="0" y="136"/>
                    </a:lnTo>
                    <a:lnTo>
                      <a:pt x="0" y="109"/>
                    </a:lnTo>
                    <a:lnTo>
                      <a:pt x="5" y="81"/>
                    </a:lnTo>
                    <a:lnTo>
                      <a:pt x="13" y="52"/>
                    </a:lnTo>
                    <a:lnTo>
                      <a:pt x="23" y="28"/>
                    </a:lnTo>
                    <a:lnTo>
                      <a:pt x="29" y="18"/>
                    </a:lnTo>
                    <a:lnTo>
                      <a:pt x="35" y="10"/>
                    </a:lnTo>
                    <a:lnTo>
                      <a:pt x="41" y="4"/>
                    </a:lnTo>
                    <a:lnTo>
                      <a:pt x="48" y="0"/>
                    </a:lnTo>
                    <a:lnTo>
                      <a:pt x="56" y="2"/>
                    </a:lnTo>
                    <a:lnTo>
                      <a:pt x="62" y="8"/>
                    </a:lnTo>
                    <a:lnTo>
                      <a:pt x="67" y="17"/>
                    </a:lnTo>
                    <a:lnTo>
                      <a:pt x="70" y="28"/>
                    </a:lnTo>
                    <a:lnTo>
                      <a:pt x="73" y="40"/>
                    </a:lnTo>
                    <a:lnTo>
                      <a:pt x="74" y="55"/>
                    </a:lnTo>
                    <a:lnTo>
                      <a:pt x="73" y="71"/>
                    </a:lnTo>
                    <a:lnTo>
                      <a:pt x="72" y="87"/>
                    </a:lnTo>
                    <a:lnTo>
                      <a:pt x="64" y="119"/>
                    </a:lnTo>
                    <a:lnTo>
                      <a:pt x="58" y="134"/>
                    </a:lnTo>
                    <a:lnTo>
                      <a:pt x="52" y="146"/>
                    </a:lnTo>
                    <a:lnTo>
                      <a:pt x="45" y="157"/>
                    </a:lnTo>
                    <a:lnTo>
                      <a:pt x="37" y="166"/>
                    </a:lnTo>
                    <a:lnTo>
                      <a:pt x="27" y="172"/>
                    </a:lnTo>
                    <a:lnTo>
                      <a:pt x="18" y="173"/>
                    </a:lnTo>
                    <a:close/>
                  </a:path>
                </a:pathLst>
              </a:custGeom>
              <a:solidFill>
                <a:srgbClr val="FF0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69" name="Freeform 253">
                <a:extLst>
                  <a:ext uri="{FF2B5EF4-FFF2-40B4-BE49-F238E27FC236}">
                    <a16:creationId xmlns:a16="http://schemas.microsoft.com/office/drawing/2014/main" id="{3D8FD188-0A59-C31E-ED0D-9E919A6EE7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05" y="2596"/>
                <a:ext cx="14" cy="38"/>
              </a:xfrm>
              <a:custGeom>
                <a:avLst/>
                <a:gdLst>
                  <a:gd name="T0" fmla="*/ 0 w 42"/>
                  <a:gd name="T1" fmla="*/ 0 h 113"/>
                  <a:gd name="T2" fmla="*/ 0 w 42"/>
                  <a:gd name="T3" fmla="*/ 0 h 113"/>
                  <a:gd name="T4" fmla="*/ 0 w 42"/>
                  <a:gd name="T5" fmla="*/ 0 h 113"/>
                  <a:gd name="T6" fmla="*/ 0 w 42"/>
                  <a:gd name="T7" fmla="*/ 0 h 113"/>
                  <a:gd name="T8" fmla="*/ 0 w 42"/>
                  <a:gd name="T9" fmla="*/ 0 h 113"/>
                  <a:gd name="T10" fmla="*/ 0 w 42"/>
                  <a:gd name="T11" fmla="*/ 0 h 113"/>
                  <a:gd name="T12" fmla="*/ 0 w 42"/>
                  <a:gd name="T13" fmla="*/ 0 h 113"/>
                  <a:gd name="T14" fmla="*/ 0 w 42"/>
                  <a:gd name="T15" fmla="*/ 0 h 113"/>
                  <a:gd name="T16" fmla="*/ 0 w 42"/>
                  <a:gd name="T17" fmla="*/ 0 h 113"/>
                  <a:gd name="T18" fmla="*/ 0 w 42"/>
                  <a:gd name="T19" fmla="*/ 0 h 113"/>
                  <a:gd name="T20" fmla="*/ 0 w 42"/>
                  <a:gd name="T21" fmla="*/ 0 h 113"/>
                  <a:gd name="T22" fmla="*/ 0 w 42"/>
                  <a:gd name="T23" fmla="*/ 0 h 113"/>
                  <a:gd name="T24" fmla="*/ 0 w 42"/>
                  <a:gd name="T25" fmla="*/ 0 h 113"/>
                  <a:gd name="T26" fmla="*/ 0 w 42"/>
                  <a:gd name="T27" fmla="*/ 0 h 113"/>
                  <a:gd name="T28" fmla="*/ 0 w 42"/>
                  <a:gd name="T29" fmla="*/ 0 h 113"/>
                  <a:gd name="T30" fmla="*/ 0 w 42"/>
                  <a:gd name="T31" fmla="*/ 0 h 113"/>
                  <a:gd name="T32" fmla="*/ 0 w 42"/>
                  <a:gd name="T33" fmla="*/ 0 h 113"/>
                  <a:gd name="T34" fmla="*/ 0 w 42"/>
                  <a:gd name="T35" fmla="*/ 0 h 113"/>
                  <a:gd name="T36" fmla="*/ 0 w 42"/>
                  <a:gd name="T37" fmla="*/ 0 h 113"/>
                  <a:gd name="T38" fmla="*/ 0 w 42"/>
                  <a:gd name="T39" fmla="*/ 0 h 113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42"/>
                  <a:gd name="T61" fmla="*/ 0 h 113"/>
                  <a:gd name="T62" fmla="*/ 42 w 42"/>
                  <a:gd name="T63" fmla="*/ 113 h 113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42" h="113">
                    <a:moveTo>
                      <a:pt x="10" y="113"/>
                    </a:moveTo>
                    <a:lnTo>
                      <a:pt x="3" y="91"/>
                    </a:lnTo>
                    <a:lnTo>
                      <a:pt x="0" y="71"/>
                    </a:lnTo>
                    <a:lnTo>
                      <a:pt x="0" y="54"/>
                    </a:lnTo>
                    <a:lnTo>
                      <a:pt x="3" y="40"/>
                    </a:lnTo>
                    <a:lnTo>
                      <a:pt x="7" y="28"/>
                    </a:lnTo>
                    <a:lnTo>
                      <a:pt x="14" y="18"/>
                    </a:lnTo>
                    <a:lnTo>
                      <a:pt x="26" y="0"/>
                    </a:lnTo>
                    <a:lnTo>
                      <a:pt x="31" y="2"/>
                    </a:lnTo>
                    <a:lnTo>
                      <a:pt x="34" y="5"/>
                    </a:lnTo>
                    <a:lnTo>
                      <a:pt x="38" y="11"/>
                    </a:lnTo>
                    <a:lnTo>
                      <a:pt x="41" y="17"/>
                    </a:lnTo>
                    <a:lnTo>
                      <a:pt x="42" y="35"/>
                    </a:lnTo>
                    <a:lnTo>
                      <a:pt x="41" y="55"/>
                    </a:lnTo>
                    <a:lnTo>
                      <a:pt x="37" y="75"/>
                    </a:lnTo>
                    <a:lnTo>
                      <a:pt x="31" y="93"/>
                    </a:lnTo>
                    <a:lnTo>
                      <a:pt x="26" y="101"/>
                    </a:lnTo>
                    <a:lnTo>
                      <a:pt x="21" y="107"/>
                    </a:lnTo>
                    <a:lnTo>
                      <a:pt x="16" y="111"/>
                    </a:lnTo>
                    <a:lnTo>
                      <a:pt x="10" y="113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70" name="Freeform 254">
                <a:extLst>
                  <a:ext uri="{FF2B5EF4-FFF2-40B4-BE49-F238E27FC236}">
                    <a16:creationId xmlns:a16="http://schemas.microsoft.com/office/drawing/2014/main" id="{2DE1902E-E051-19DF-2A6B-5245F741B6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7" y="2645"/>
                <a:ext cx="94" cy="211"/>
              </a:xfrm>
              <a:custGeom>
                <a:avLst/>
                <a:gdLst>
                  <a:gd name="T0" fmla="*/ 0 w 282"/>
                  <a:gd name="T1" fmla="*/ 0 h 633"/>
                  <a:gd name="T2" fmla="*/ 0 w 282"/>
                  <a:gd name="T3" fmla="*/ 0 h 633"/>
                  <a:gd name="T4" fmla="*/ 0 w 282"/>
                  <a:gd name="T5" fmla="*/ 0 h 633"/>
                  <a:gd name="T6" fmla="*/ 0 w 282"/>
                  <a:gd name="T7" fmla="*/ 0 h 633"/>
                  <a:gd name="T8" fmla="*/ 0 w 282"/>
                  <a:gd name="T9" fmla="*/ 0 h 633"/>
                  <a:gd name="T10" fmla="*/ 0 w 282"/>
                  <a:gd name="T11" fmla="*/ 0 h 633"/>
                  <a:gd name="T12" fmla="*/ 0 w 282"/>
                  <a:gd name="T13" fmla="*/ 0 h 633"/>
                  <a:gd name="T14" fmla="*/ 0 w 282"/>
                  <a:gd name="T15" fmla="*/ 0 h 633"/>
                  <a:gd name="T16" fmla="*/ 0 w 282"/>
                  <a:gd name="T17" fmla="*/ 0 h 633"/>
                  <a:gd name="T18" fmla="*/ 0 w 282"/>
                  <a:gd name="T19" fmla="*/ 0 h 633"/>
                  <a:gd name="T20" fmla="*/ 0 w 282"/>
                  <a:gd name="T21" fmla="*/ 0 h 633"/>
                  <a:gd name="T22" fmla="*/ 0 w 282"/>
                  <a:gd name="T23" fmla="*/ 0 h 633"/>
                  <a:gd name="T24" fmla="*/ 0 w 282"/>
                  <a:gd name="T25" fmla="*/ 0 h 633"/>
                  <a:gd name="T26" fmla="*/ 0 w 282"/>
                  <a:gd name="T27" fmla="*/ 0 h 633"/>
                  <a:gd name="T28" fmla="*/ 0 w 282"/>
                  <a:gd name="T29" fmla="*/ 0 h 633"/>
                  <a:gd name="T30" fmla="*/ 0 w 282"/>
                  <a:gd name="T31" fmla="*/ 0 h 633"/>
                  <a:gd name="T32" fmla="*/ 0 w 282"/>
                  <a:gd name="T33" fmla="*/ 0 h 633"/>
                  <a:gd name="T34" fmla="*/ 0 w 282"/>
                  <a:gd name="T35" fmla="*/ 0 h 633"/>
                  <a:gd name="T36" fmla="*/ 0 w 282"/>
                  <a:gd name="T37" fmla="*/ 0 h 633"/>
                  <a:gd name="T38" fmla="*/ 0 w 282"/>
                  <a:gd name="T39" fmla="*/ 0 h 633"/>
                  <a:gd name="T40" fmla="*/ 0 w 282"/>
                  <a:gd name="T41" fmla="*/ 0 h 633"/>
                  <a:gd name="T42" fmla="*/ 0 w 282"/>
                  <a:gd name="T43" fmla="*/ 0 h 633"/>
                  <a:gd name="T44" fmla="*/ 0 w 282"/>
                  <a:gd name="T45" fmla="*/ 0 h 633"/>
                  <a:gd name="T46" fmla="*/ 0 w 282"/>
                  <a:gd name="T47" fmla="*/ 0 h 633"/>
                  <a:gd name="T48" fmla="*/ 0 w 282"/>
                  <a:gd name="T49" fmla="*/ 0 h 633"/>
                  <a:gd name="T50" fmla="*/ 0 w 282"/>
                  <a:gd name="T51" fmla="*/ 0 h 633"/>
                  <a:gd name="T52" fmla="*/ 0 w 282"/>
                  <a:gd name="T53" fmla="*/ 0 h 633"/>
                  <a:gd name="T54" fmla="*/ 0 w 282"/>
                  <a:gd name="T55" fmla="*/ 0 h 633"/>
                  <a:gd name="T56" fmla="*/ 0 w 282"/>
                  <a:gd name="T57" fmla="*/ 0 h 633"/>
                  <a:gd name="T58" fmla="*/ 0 w 282"/>
                  <a:gd name="T59" fmla="*/ 0 h 633"/>
                  <a:gd name="T60" fmla="*/ 0 w 282"/>
                  <a:gd name="T61" fmla="*/ 0 h 633"/>
                  <a:gd name="T62" fmla="*/ 0 w 282"/>
                  <a:gd name="T63" fmla="*/ 0 h 633"/>
                  <a:gd name="T64" fmla="*/ 0 w 282"/>
                  <a:gd name="T65" fmla="*/ 0 h 633"/>
                  <a:gd name="T66" fmla="*/ 0 w 282"/>
                  <a:gd name="T67" fmla="*/ 0 h 633"/>
                  <a:gd name="T68" fmla="*/ 0 w 282"/>
                  <a:gd name="T69" fmla="*/ 0 h 633"/>
                  <a:gd name="T70" fmla="*/ 0 w 282"/>
                  <a:gd name="T71" fmla="*/ 0 h 633"/>
                  <a:gd name="T72" fmla="*/ 0 w 282"/>
                  <a:gd name="T73" fmla="*/ 0 h 633"/>
                  <a:gd name="T74" fmla="*/ 0 w 282"/>
                  <a:gd name="T75" fmla="*/ 0 h 633"/>
                  <a:gd name="T76" fmla="*/ 0 w 282"/>
                  <a:gd name="T77" fmla="*/ 0 h 633"/>
                  <a:gd name="T78" fmla="*/ 0 w 282"/>
                  <a:gd name="T79" fmla="*/ 0 h 633"/>
                  <a:gd name="T80" fmla="*/ 0 w 282"/>
                  <a:gd name="T81" fmla="*/ 0 h 633"/>
                  <a:gd name="T82" fmla="*/ 0 w 282"/>
                  <a:gd name="T83" fmla="*/ 0 h 633"/>
                  <a:gd name="T84" fmla="*/ 0 w 282"/>
                  <a:gd name="T85" fmla="*/ 0 h 633"/>
                  <a:gd name="T86" fmla="*/ 0 w 282"/>
                  <a:gd name="T87" fmla="*/ 0 h 633"/>
                  <a:gd name="T88" fmla="*/ 0 w 282"/>
                  <a:gd name="T89" fmla="*/ 0 h 633"/>
                  <a:gd name="T90" fmla="*/ 0 w 282"/>
                  <a:gd name="T91" fmla="*/ 0 h 633"/>
                  <a:gd name="T92" fmla="*/ 0 w 282"/>
                  <a:gd name="T93" fmla="*/ 0 h 633"/>
                  <a:gd name="T94" fmla="*/ 0 w 282"/>
                  <a:gd name="T95" fmla="*/ 0 h 633"/>
                  <a:gd name="T96" fmla="*/ 0 w 282"/>
                  <a:gd name="T97" fmla="*/ 0 h 633"/>
                  <a:gd name="T98" fmla="*/ 0 w 282"/>
                  <a:gd name="T99" fmla="*/ 0 h 633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282"/>
                  <a:gd name="T151" fmla="*/ 0 h 633"/>
                  <a:gd name="T152" fmla="*/ 282 w 282"/>
                  <a:gd name="T153" fmla="*/ 633 h 633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282" h="633">
                    <a:moveTo>
                      <a:pt x="69" y="629"/>
                    </a:moveTo>
                    <a:lnTo>
                      <a:pt x="48" y="588"/>
                    </a:lnTo>
                    <a:lnTo>
                      <a:pt x="31" y="546"/>
                    </a:lnTo>
                    <a:lnTo>
                      <a:pt x="17" y="505"/>
                    </a:lnTo>
                    <a:lnTo>
                      <a:pt x="8" y="463"/>
                    </a:lnTo>
                    <a:lnTo>
                      <a:pt x="3" y="422"/>
                    </a:lnTo>
                    <a:lnTo>
                      <a:pt x="0" y="380"/>
                    </a:lnTo>
                    <a:lnTo>
                      <a:pt x="3" y="339"/>
                    </a:lnTo>
                    <a:lnTo>
                      <a:pt x="10" y="299"/>
                    </a:lnTo>
                    <a:lnTo>
                      <a:pt x="21" y="259"/>
                    </a:lnTo>
                    <a:lnTo>
                      <a:pt x="36" y="220"/>
                    </a:lnTo>
                    <a:lnTo>
                      <a:pt x="55" y="181"/>
                    </a:lnTo>
                    <a:lnTo>
                      <a:pt x="81" y="143"/>
                    </a:lnTo>
                    <a:lnTo>
                      <a:pt x="111" y="106"/>
                    </a:lnTo>
                    <a:lnTo>
                      <a:pt x="145" y="69"/>
                    </a:lnTo>
                    <a:lnTo>
                      <a:pt x="165" y="52"/>
                    </a:lnTo>
                    <a:lnTo>
                      <a:pt x="185" y="34"/>
                    </a:lnTo>
                    <a:lnTo>
                      <a:pt x="206" y="17"/>
                    </a:lnTo>
                    <a:lnTo>
                      <a:pt x="230" y="0"/>
                    </a:lnTo>
                    <a:lnTo>
                      <a:pt x="215" y="11"/>
                    </a:lnTo>
                    <a:lnTo>
                      <a:pt x="199" y="26"/>
                    </a:lnTo>
                    <a:lnTo>
                      <a:pt x="181" y="46"/>
                    </a:lnTo>
                    <a:lnTo>
                      <a:pt x="162" y="68"/>
                    </a:lnTo>
                    <a:lnTo>
                      <a:pt x="143" y="92"/>
                    </a:lnTo>
                    <a:lnTo>
                      <a:pt x="123" y="121"/>
                    </a:lnTo>
                    <a:lnTo>
                      <a:pt x="106" y="152"/>
                    </a:lnTo>
                    <a:lnTo>
                      <a:pt x="89" y="185"/>
                    </a:lnTo>
                    <a:lnTo>
                      <a:pt x="73" y="220"/>
                    </a:lnTo>
                    <a:lnTo>
                      <a:pt x="60" y="256"/>
                    </a:lnTo>
                    <a:lnTo>
                      <a:pt x="50" y="291"/>
                    </a:lnTo>
                    <a:lnTo>
                      <a:pt x="44" y="330"/>
                    </a:lnTo>
                    <a:lnTo>
                      <a:pt x="42" y="368"/>
                    </a:lnTo>
                    <a:lnTo>
                      <a:pt x="43" y="407"/>
                    </a:lnTo>
                    <a:lnTo>
                      <a:pt x="46" y="426"/>
                    </a:lnTo>
                    <a:lnTo>
                      <a:pt x="50" y="446"/>
                    </a:lnTo>
                    <a:lnTo>
                      <a:pt x="55" y="464"/>
                    </a:lnTo>
                    <a:lnTo>
                      <a:pt x="62" y="484"/>
                    </a:lnTo>
                    <a:lnTo>
                      <a:pt x="65" y="454"/>
                    </a:lnTo>
                    <a:lnTo>
                      <a:pt x="71" y="428"/>
                    </a:lnTo>
                    <a:lnTo>
                      <a:pt x="77" y="405"/>
                    </a:lnTo>
                    <a:lnTo>
                      <a:pt x="85" y="384"/>
                    </a:lnTo>
                    <a:lnTo>
                      <a:pt x="95" y="365"/>
                    </a:lnTo>
                    <a:lnTo>
                      <a:pt x="104" y="348"/>
                    </a:lnTo>
                    <a:lnTo>
                      <a:pt x="127" y="318"/>
                    </a:lnTo>
                    <a:lnTo>
                      <a:pt x="173" y="265"/>
                    </a:lnTo>
                    <a:lnTo>
                      <a:pt x="195" y="238"/>
                    </a:lnTo>
                    <a:lnTo>
                      <a:pt x="215" y="209"/>
                    </a:lnTo>
                    <a:lnTo>
                      <a:pt x="188" y="259"/>
                    </a:lnTo>
                    <a:lnTo>
                      <a:pt x="165" y="306"/>
                    </a:lnTo>
                    <a:lnTo>
                      <a:pt x="146" y="349"/>
                    </a:lnTo>
                    <a:lnTo>
                      <a:pt x="133" y="388"/>
                    </a:lnTo>
                    <a:lnTo>
                      <a:pt x="124" y="423"/>
                    </a:lnTo>
                    <a:lnTo>
                      <a:pt x="119" y="456"/>
                    </a:lnTo>
                    <a:lnTo>
                      <a:pt x="120" y="484"/>
                    </a:lnTo>
                    <a:lnTo>
                      <a:pt x="123" y="496"/>
                    </a:lnTo>
                    <a:lnTo>
                      <a:pt x="127" y="509"/>
                    </a:lnTo>
                    <a:lnTo>
                      <a:pt x="130" y="505"/>
                    </a:lnTo>
                    <a:lnTo>
                      <a:pt x="134" y="499"/>
                    </a:lnTo>
                    <a:lnTo>
                      <a:pt x="139" y="491"/>
                    </a:lnTo>
                    <a:lnTo>
                      <a:pt x="146" y="483"/>
                    </a:lnTo>
                    <a:lnTo>
                      <a:pt x="161" y="462"/>
                    </a:lnTo>
                    <a:lnTo>
                      <a:pt x="179" y="437"/>
                    </a:lnTo>
                    <a:lnTo>
                      <a:pt x="201" y="412"/>
                    </a:lnTo>
                    <a:lnTo>
                      <a:pt x="226" y="388"/>
                    </a:lnTo>
                    <a:lnTo>
                      <a:pt x="253" y="368"/>
                    </a:lnTo>
                    <a:lnTo>
                      <a:pt x="268" y="359"/>
                    </a:lnTo>
                    <a:lnTo>
                      <a:pt x="282" y="353"/>
                    </a:lnTo>
                    <a:lnTo>
                      <a:pt x="268" y="364"/>
                    </a:lnTo>
                    <a:lnTo>
                      <a:pt x="255" y="375"/>
                    </a:lnTo>
                    <a:lnTo>
                      <a:pt x="233" y="396"/>
                    </a:lnTo>
                    <a:lnTo>
                      <a:pt x="215" y="419"/>
                    </a:lnTo>
                    <a:lnTo>
                      <a:pt x="201" y="442"/>
                    </a:lnTo>
                    <a:lnTo>
                      <a:pt x="192" y="464"/>
                    </a:lnTo>
                    <a:lnTo>
                      <a:pt x="185" y="489"/>
                    </a:lnTo>
                    <a:lnTo>
                      <a:pt x="183" y="515"/>
                    </a:lnTo>
                    <a:lnTo>
                      <a:pt x="184" y="542"/>
                    </a:lnTo>
                    <a:lnTo>
                      <a:pt x="198" y="533"/>
                    </a:lnTo>
                    <a:lnTo>
                      <a:pt x="211" y="527"/>
                    </a:lnTo>
                    <a:lnTo>
                      <a:pt x="224" y="522"/>
                    </a:lnTo>
                    <a:lnTo>
                      <a:pt x="237" y="519"/>
                    </a:lnTo>
                    <a:lnTo>
                      <a:pt x="249" y="517"/>
                    </a:lnTo>
                    <a:lnTo>
                      <a:pt x="260" y="516"/>
                    </a:lnTo>
                    <a:lnTo>
                      <a:pt x="270" y="517"/>
                    </a:lnTo>
                    <a:lnTo>
                      <a:pt x="280" y="520"/>
                    </a:lnTo>
                    <a:lnTo>
                      <a:pt x="263" y="530"/>
                    </a:lnTo>
                    <a:lnTo>
                      <a:pt x="247" y="540"/>
                    </a:lnTo>
                    <a:lnTo>
                      <a:pt x="233" y="548"/>
                    </a:lnTo>
                    <a:lnTo>
                      <a:pt x="221" y="557"/>
                    </a:lnTo>
                    <a:lnTo>
                      <a:pt x="201" y="573"/>
                    </a:lnTo>
                    <a:lnTo>
                      <a:pt x="184" y="587"/>
                    </a:lnTo>
                    <a:lnTo>
                      <a:pt x="157" y="612"/>
                    </a:lnTo>
                    <a:lnTo>
                      <a:pt x="143" y="624"/>
                    </a:lnTo>
                    <a:lnTo>
                      <a:pt x="127" y="633"/>
                    </a:lnTo>
                    <a:lnTo>
                      <a:pt x="124" y="633"/>
                    </a:lnTo>
                    <a:lnTo>
                      <a:pt x="118" y="632"/>
                    </a:lnTo>
                    <a:lnTo>
                      <a:pt x="109" y="632"/>
                    </a:lnTo>
                    <a:lnTo>
                      <a:pt x="98" y="631"/>
                    </a:lnTo>
                    <a:lnTo>
                      <a:pt x="79" y="630"/>
                    </a:lnTo>
                    <a:lnTo>
                      <a:pt x="73" y="629"/>
                    </a:lnTo>
                    <a:lnTo>
                      <a:pt x="69" y="629"/>
                    </a:lnTo>
                    <a:close/>
                  </a:path>
                </a:pathLst>
              </a:custGeom>
              <a:solidFill>
                <a:srgbClr val="FF40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71" name="Freeform 255">
                <a:extLst>
                  <a:ext uri="{FF2B5EF4-FFF2-40B4-BE49-F238E27FC236}">
                    <a16:creationId xmlns:a16="http://schemas.microsoft.com/office/drawing/2014/main" id="{494C02F1-79C8-D059-15B8-AF3357848C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73" y="2618"/>
                <a:ext cx="95" cy="222"/>
              </a:xfrm>
              <a:custGeom>
                <a:avLst/>
                <a:gdLst>
                  <a:gd name="T0" fmla="*/ 0 w 285"/>
                  <a:gd name="T1" fmla="*/ 0 h 666"/>
                  <a:gd name="T2" fmla="*/ 0 w 285"/>
                  <a:gd name="T3" fmla="*/ 0 h 666"/>
                  <a:gd name="T4" fmla="*/ 0 w 285"/>
                  <a:gd name="T5" fmla="*/ 0 h 666"/>
                  <a:gd name="T6" fmla="*/ 0 w 285"/>
                  <a:gd name="T7" fmla="*/ 0 h 666"/>
                  <a:gd name="T8" fmla="*/ 0 w 285"/>
                  <a:gd name="T9" fmla="*/ 0 h 666"/>
                  <a:gd name="T10" fmla="*/ 0 w 285"/>
                  <a:gd name="T11" fmla="*/ 0 h 666"/>
                  <a:gd name="T12" fmla="*/ 0 w 285"/>
                  <a:gd name="T13" fmla="*/ 0 h 666"/>
                  <a:gd name="T14" fmla="*/ 0 w 285"/>
                  <a:gd name="T15" fmla="*/ 0 h 666"/>
                  <a:gd name="T16" fmla="*/ 0 w 285"/>
                  <a:gd name="T17" fmla="*/ 0 h 666"/>
                  <a:gd name="T18" fmla="*/ 0 w 285"/>
                  <a:gd name="T19" fmla="*/ 0 h 666"/>
                  <a:gd name="T20" fmla="*/ 0 w 285"/>
                  <a:gd name="T21" fmla="*/ 0 h 666"/>
                  <a:gd name="T22" fmla="*/ 0 w 285"/>
                  <a:gd name="T23" fmla="*/ 0 h 666"/>
                  <a:gd name="T24" fmla="*/ 0 w 285"/>
                  <a:gd name="T25" fmla="*/ 0 h 666"/>
                  <a:gd name="T26" fmla="*/ 0 w 285"/>
                  <a:gd name="T27" fmla="*/ 0 h 666"/>
                  <a:gd name="T28" fmla="*/ 0 w 285"/>
                  <a:gd name="T29" fmla="*/ 0 h 666"/>
                  <a:gd name="T30" fmla="*/ 0 w 285"/>
                  <a:gd name="T31" fmla="*/ 0 h 666"/>
                  <a:gd name="T32" fmla="*/ 0 w 285"/>
                  <a:gd name="T33" fmla="*/ 0 h 666"/>
                  <a:gd name="T34" fmla="*/ 0 w 285"/>
                  <a:gd name="T35" fmla="*/ 0 h 666"/>
                  <a:gd name="T36" fmla="*/ 0 w 285"/>
                  <a:gd name="T37" fmla="*/ 0 h 666"/>
                  <a:gd name="T38" fmla="*/ 0 w 285"/>
                  <a:gd name="T39" fmla="*/ 0 h 666"/>
                  <a:gd name="T40" fmla="*/ 0 w 285"/>
                  <a:gd name="T41" fmla="*/ 0 h 666"/>
                  <a:gd name="T42" fmla="*/ 0 w 285"/>
                  <a:gd name="T43" fmla="*/ 0 h 666"/>
                  <a:gd name="T44" fmla="*/ 0 w 285"/>
                  <a:gd name="T45" fmla="*/ 0 h 666"/>
                  <a:gd name="T46" fmla="*/ 0 w 285"/>
                  <a:gd name="T47" fmla="*/ 0 h 666"/>
                  <a:gd name="T48" fmla="*/ 0 w 285"/>
                  <a:gd name="T49" fmla="*/ 0 h 666"/>
                  <a:gd name="T50" fmla="*/ 0 w 285"/>
                  <a:gd name="T51" fmla="*/ 0 h 666"/>
                  <a:gd name="T52" fmla="*/ 0 w 285"/>
                  <a:gd name="T53" fmla="*/ 0 h 666"/>
                  <a:gd name="T54" fmla="*/ 0 w 285"/>
                  <a:gd name="T55" fmla="*/ 0 h 666"/>
                  <a:gd name="T56" fmla="*/ 0 w 285"/>
                  <a:gd name="T57" fmla="*/ 0 h 666"/>
                  <a:gd name="T58" fmla="*/ 0 w 285"/>
                  <a:gd name="T59" fmla="*/ 0 h 666"/>
                  <a:gd name="T60" fmla="*/ 0 w 285"/>
                  <a:gd name="T61" fmla="*/ 0 h 666"/>
                  <a:gd name="T62" fmla="*/ 0 w 285"/>
                  <a:gd name="T63" fmla="*/ 0 h 666"/>
                  <a:gd name="T64" fmla="*/ 0 w 285"/>
                  <a:gd name="T65" fmla="*/ 0 h 666"/>
                  <a:gd name="T66" fmla="*/ 0 w 285"/>
                  <a:gd name="T67" fmla="*/ 0 h 666"/>
                  <a:gd name="T68" fmla="*/ 0 w 285"/>
                  <a:gd name="T69" fmla="*/ 0 h 666"/>
                  <a:gd name="T70" fmla="*/ 0 w 285"/>
                  <a:gd name="T71" fmla="*/ 0 h 666"/>
                  <a:gd name="T72" fmla="*/ 0 w 285"/>
                  <a:gd name="T73" fmla="*/ 0 h 666"/>
                  <a:gd name="T74" fmla="*/ 0 w 285"/>
                  <a:gd name="T75" fmla="*/ 0 h 666"/>
                  <a:gd name="T76" fmla="*/ 0 w 285"/>
                  <a:gd name="T77" fmla="*/ 0 h 666"/>
                  <a:gd name="T78" fmla="*/ 0 w 285"/>
                  <a:gd name="T79" fmla="*/ 0 h 666"/>
                  <a:gd name="T80" fmla="*/ 0 w 285"/>
                  <a:gd name="T81" fmla="*/ 0 h 666"/>
                  <a:gd name="T82" fmla="*/ 0 w 285"/>
                  <a:gd name="T83" fmla="*/ 0 h 666"/>
                  <a:gd name="T84" fmla="*/ 0 w 285"/>
                  <a:gd name="T85" fmla="*/ 0 h 666"/>
                  <a:gd name="T86" fmla="*/ 0 w 285"/>
                  <a:gd name="T87" fmla="*/ 0 h 66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285"/>
                  <a:gd name="T133" fmla="*/ 0 h 666"/>
                  <a:gd name="T134" fmla="*/ 285 w 285"/>
                  <a:gd name="T135" fmla="*/ 666 h 66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285" h="666">
                    <a:moveTo>
                      <a:pt x="285" y="666"/>
                    </a:moveTo>
                    <a:lnTo>
                      <a:pt x="240" y="640"/>
                    </a:lnTo>
                    <a:lnTo>
                      <a:pt x="197" y="612"/>
                    </a:lnTo>
                    <a:lnTo>
                      <a:pt x="159" y="581"/>
                    </a:lnTo>
                    <a:lnTo>
                      <a:pt x="124" y="547"/>
                    </a:lnTo>
                    <a:lnTo>
                      <a:pt x="94" y="512"/>
                    </a:lnTo>
                    <a:lnTo>
                      <a:pt x="68" y="473"/>
                    </a:lnTo>
                    <a:lnTo>
                      <a:pt x="46" y="433"/>
                    </a:lnTo>
                    <a:lnTo>
                      <a:pt x="27" y="391"/>
                    </a:lnTo>
                    <a:lnTo>
                      <a:pt x="14" y="346"/>
                    </a:lnTo>
                    <a:lnTo>
                      <a:pt x="5" y="302"/>
                    </a:lnTo>
                    <a:lnTo>
                      <a:pt x="0" y="254"/>
                    </a:lnTo>
                    <a:lnTo>
                      <a:pt x="0" y="205"/>
                    </a:lnTo>
                    <a:lnTo>
                      <a:pt x="5" y="156"/>
                    </a:lnTo>
                    <a:lnTo>
                      <a:pt x="15" y="104"/>
                    </a:lnTo>
                    <a:lnTo>
                      <a:pt x="31" y="52"/>
                    </a:lnTo>
                    <a:lnTo>
                      <a:pt x="40" y="26"/>
                    </a:lnTo>
                    <a:lnTo>
                      <a:pt x="51" y="0"/>
                    </a:lnTo>
                    <a:lnTo>
                      <a:pt x="46" y="16"/>
                    </a:lnTo>
                    <a:lnTo>
                      <a:pt x="42" y="39"/>
                    </a:lnTo>
                    <a:lnTo>
                      <a:pt x="38" y="65"/>
                    </a:lnTo>
                    <a:lnTo>
                      <a:pt x="36" y="93"/>
                    </a:lnTo>
                    <a:lnTo>
                      <a:pt x="34" y="125"/>
                    </a:lnTo>
                    <a:lnTo>
                      <a:pt x="34" y="158"/>
                    </a:lnTo>
                    <a:lnTo>
                      <a:pt x="35" y="194"/>
                    </a:lnTo>
                    <a:lnTo>
                      <a:pt x="38" y="231"/>
                    </a:lnTo>
                    <a:lnTo>
                      <a:pt x="43" y="268"/>
                    </a:lnTo>
                    <a:lnTo>
                      <a:pt x="51" y="307"/>
                    </a:lnTo>
                    <a:lnTo>
                      <a:pt x="61" y="342"/>
                    </a:lnTo>
                    <a:lnTo>
                      <a:pt x="73" y="378"/>
                    </a:lnTo>
                    <a:lnTo>
                      <a:pt x="88" y="413"/>
                    </a:lnTo>
                    <a:lnTo>
                      <a:pt x="106" y="445"/>
                    </a:lnTo>
                    <a:lnTo>
                      <a:pt x="127" y="475"/>
                    </a:lnTo>
                    <a:lnTo>
                      <a:pt x="151" y="501"/>
                    </a:lnTo>
                    <a:lnTo>
                      <a:pt x="140" y="473"/>
                    </a:lnTo>
                    <a:lnTo>
                      <a:pt x="130" y="446"/>
                    </a:lnTo>
                    <a:lnTo>
                      <a:pt x="124" y="423"/>
                    </a:lnTo>
                    <a:lnTo>
                      <a:pt x="118" y="399"/>
                    </a:lnTo>
                    <a:lnTo>
                      <a:pt x="115" y="377"/>
                    </a:lnTo>
                    <a:lnTo>
                      <a:pt x="112" y="356"/>
                    </a:lnTo>
                    <a:lnTo>
                      <a:pt x="112" y="319"/>
                    </a:lnTo>
                    <a:lnTo>
                      <a:pt x="116" y="283"/>
                    </a:lnTo>
                    <a:lnTo>
                      <a:pt x="121" y="250"/>
                    </a:lnTo>
                    <a:lnTo>
                      <a:pt x="132" y="186"/>
                    </a:lnTo>
                    <a:lnTo>
                      <a:pt x="133" y="216"/>
                    </a:lnTo>
                    <a:lnTo>
                      <a:pt x="135" y="245"/>
                    </a:lnTo>
                    <a:lnTo>
                      <a:pt x="137" y="272"/>
                    </a:lnTo>
                    <a:lnTo>
                      <a:pt x="139" y="298"/>
                    </a:lnTo>
                    <a:lnTo>
                      <a:pt x="143" y="323"/>
                    </a:lnTo>
                    <a:lnTo>
                      <a:pt x="146" y="344"/>
                    </a:lnTo>
                    <a:lnTo>
                      <a:pt x="150" y="365"/>
                    </a:lnTo>
                    <a:lnTo>
                      <a:pt x="154" y="384"/>
                    </a:lnTo>
                    <a:lnTo>
                      <a:pt x="159" y="403"/>
                    </a:lnTo>
                    <a:lnTo>
                      <a:pt x="165" y="419"/>
                    </a:lnTo>
                    <a:lnTo>
                      <a:pt x="170" y="434"/>
                    </a:lnTo>
                    <a:lnTo>
                      <a:pt x="176" y="447"/>
                    </a:lnTo>
                    <a:lnTo>
                      <a:pt x="183" y="460"/>
                    </a:lnTo>
                    <a:lnTo>
                      <a:pt x="189" y="470"/>
                    </a:lnTo>
                    <a:lnTo>
                      <a:pt x="198" y="480"/>
                    </a:lnTo>
                    <a:lnTo>
                      <a:pt x="205" y="488"/>
                    </a:lnTo>
                    <a:lnTo>
                      <a:pt x="205" y="483"/>
                    </a:lnTo>
                    <a:lnTo>
                      <a:pt x="207" y="476"/>
                    </a:lnTo>
                    <a:lnTo>
                      <a:pt x="207" y="467"/>
                    </a:lnTo>
                    <a:lnTo>
                      <a:pt x="208" y="457"/>
                    </a:lnTo>
                    <a:lnTo>
                      <a:pt x="208" y="445"/>
                    </a:lnTo>
                    <a:lnTo>
                      <a:pt x="209" y="431"/>
                    </a:lnTo>
                    <a:lnTo>
                      <a:pt x="212" y="400"/>
                    </a:lnTo>
                    <a:lnTo>
                      <a:pt x="216" y="368"/>
                    </a:lnTo>
                    <a:lnTo>
                      <a:pt x="223" y="336"/>
                    </a:lnTo>
                    <a:lnTo>
                      <a:pt x="231" y="304"/>
                    </a:lnTo>
                    <a:lnTo>
                      <a:pt x="245" y="277"/>
                    </a:lnTo>
                    <a:lnTo>
                      <a:pt x="236" y="299"/>
                    </a:lnTo>
                    <a:lnTo>
                      <a:pt x="231" y="324"/>
                    </a:lnTo>
                    <a:lnTo>
                      <a:pt x="229" y="352"/>
                    </a:lnTo>
                    <a:lnTo>
                      <a:pt x="229" y="383"/>
                    </a:lnTo>
                    <a:lnTo>
                      <a:pt x="230" y="415"/>
                    </a:lnTo>
                    <a:lnTo>
                      <a:pt x="234" y="449"/>
                    </a:lnTo>
                    <a:lnTo>
                      <a:pt x="243" y="514"/>
                    </a:lnTo>
                    <a:lnTo>
                      <a:pt x="250" y="545"/>
                    </a:lnTo>
                    <a:lnTo>
                      <a:pt x="256" y="575"/>
                    </a:lnTo>
                    <a:lnTo>
                      <a:pt x="262" y="601"/>
                    </a:lnTo>
                    <a:lnTo>
                      <a:pt x="268" y="624"/>
                    </a:lnTo>
                    <a:lnTo>
                      <a:pt x="274" y="643"/>
                    </a:lnTo>
                    <a:lnTo>
                      <a:pt x="277" y="650"/>
                    </a:lnTo>
                    <a:lnTo>
                      <a:pt x="279" y="656"/>
                    </a:lnTo>
                    <a:lnTo>
                      <a:pt x="281" y="661"/>
                    </a:lnTo>
                    <a:lnTo>
                      <a:pt x="283" y="665"/>
                    </a:lnTo>
                    <a:lnTo>
                      <a:pt x="284" y="666"/>
                    </a:lnTo>
                    <a:lnTo>
                      <a:pt x="285" y="666"/>
                    </a:lnTo>
                    <a:close/>
                  </a:path>
                </a:pathLst>
              </a:custGeom>
              <a:solidFill>
                <a:srgbClr val="DE1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</p:grpSp>
        <p:sp>
          <p:nvSpPr>
            <p:cNvPr id="58443" name="Text Box 255">
              <a:extLst>
                <a:ext uri="{FF2B5EF4-FFF2-40B4-BE49-F238E27FC236}">
                  <a16:creationId xmlns:a16="http://schemas.microsoft.com/office/drawing/2014/main" id="{26E1F3C3-7515-5ABE-AEF7-4DAF17A4B1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5" y="981"/>
              <a:ext cx="861" cy="288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None/>
                <a:defRPr/>
              </a:pPr>
              <a:r>
                <a:rPr lang="es-ES" altLang="en-US" sz="2400" b="1" kern="0">
                  <a:solidFill>
                    <a:sysClr val="windowText" lastClr="000000"/>
                  </a:solidFill>
                  <a:latin typeface="Arial" panose="020B0604020202020204" pitchFamily="34" charset="0"/>
                </a:rPr>
                <a:t>go over</a:t>
              </a:r>
            </a:p>
          </p:txBody>
        </p:sp>
      </p:grpSp>
      <p:grpSp>
        <p:nvGrpSpPr>
          <p:cNvPr id="16" name="Group 287">
            <a:extLst>
              <a:ext uri="{FF2B5EF4-FFF2-40B4-BE49-F238E27FC236}">
                <a16:creationId xmlns:a16="http://schemas.microsoft.com/office/drawing/2014/main" id="{73FC411D-F6FE-A82F-D8F9-91E09C736BDF}"/>
              </a:ext>
            </a:extLst>
          </p:cNvPr>
          <p:cNvGrpSpPr>
            <a:grpSpLocks/>
          </p:cNvGrpSpPr>
          <p:nvPr/>
        </p:nvGrpSpPr>
        <p:grpSpPr bwMode="auto">
          <a:xfrm>
            <a:off x="4554538" y="2074864"/>
            <a:ext cx="1871662" cy="1806575"/>
            <a:chOff x="748" y="572"/>
            <a:chExt cx="1179" cy="1138"/>
          </a:xfrm>
        </p:grpSpPr>
        <p:grpSp>
          <p:nvGrpSpPr>
            <p:cNvPr id="9250" name="Group 228">
              <a:extLst>
                <a:ext uri="{FF2B5EF4-FFF2-40B4-BE49-F238E27FC236}">
                  <a16:creationId xmlns:a16="http://schemas.microsoft.com/office/drawing/2014/main" id="{BD565198-E07E-221E-700D-CC531DFF87AA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748" y="572"/>
              <a:ext cx="1179" cy="1138"/>
              <a:chOff x="2381" y="2523"/>
              <a:chExt cx="430" cy="415"/>
            </a:xfrm>
          </p:grpSpPr>
          <p:sp>
            <p:nvSpPr>
              <p:cNvPr id="58414" name="AutoShape 227">
                <a:extLst>
                  <a:ext uri="{FF2B5EF4-FFF2-40B4-BE49-F238E27FC236}">
                    <a16:creationId xmlns:a16="http://schemas.microsoft.com/office/drawing/2014/main" id="{41465743-849B-F957-62CD-B2175F7E7AD1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2381" y="2523"/>
                <a:ext cx="430" cy="4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15" name="Freeform 229">
                <a:extLst>
                  <a:ext uri="{FF2B5EF4-FFF2-40B4-BE49-F238E27FC236}">
                    <a16:creationId xmlns:a16="http://schemas.microsoft.com/office/drawing/2014/main" id="{5B1345E2-DC72-AFD1-7DDC-B2056D3747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523"/>
                <a:ext cx="365" cy="403"/>
              </a:xfrm>
              <a:custGeom>
                <a:avLst/>
                <a:gdLst>
                  <a:gd name="T0" fmla="*/ 0 w 1096"/>
                  <a:gd name="T1" fmla="*/ 0 h 1208"/>
                  <a:gd name="T2" fmla="*/ 0 w 1096"/>
                  <a:gd name="T3" fmla="*/ 0 h 1208"/>
                  <a:gd name="T4" fmla="*/ 0 w 1096"/>
                  <a:gd name="T5" fmla="*/ 0 h 1208"/>
                  <a:gd name="T6" fmla="*/ 0 w 1096"/>
                  <a:gd name="T7" fmla="*/ 0 h 1208"/>
                  <a:gd name="T8" fmla="*/ 0 w 1096"/>
                  <a:gd name="T9" fmla="*/ 0 h 1208"/>
                  <a:gd name="T10" fmla="*/ 0 w 1096"/>
                  <a:gd name="T11" fmla="*/ 0 h 1208"/>
                  <a:gd name="T12" fmla="*/ 0 w 1096"/>
                  <a:gd name="T13" fmla="*/ 0 h 1208"/>
                  <a:gd name="T14" fmla="*/ 0 w 1096"/>
                  <a:gd name="T15" fmla="*/ 0 h 1208"/>
                  <a:gd name="T16" fmla="*/ 0 w 1096"/>
                  <a:gd name="T17" fmla="*/ 0 h 1208"/>
                  <a:gd name="T18" fmla="*/ 0 w 1096"/>
                  <a:gd name="T19" fmla="*/ 0 h 1208"/>
                  <a:gd name="T20" fmla="*/ 0 w 1096"/>
                  <a:gd name="T21" fmla="*/ 0 h 1208"/>
                  <a:gd name="T22" fmla="*/ 0 w 1096"/>
                  <a:gd name="T23" fmla="*/ 0 h 1208"/>
                  <a:gd name="T24" fmla="*/ 0 w 1096"/>
                  <a:gd name="T25" fmla="*/ 0 h 1208"/>
                  <a:gd name="T26" fmla="*/ 0 w 1096"/>
                  <a:gd name="T27" fmla="*/ 0 h 1208"/>
                  <a:gd name="T28" fmla="*/ 0 w 1096"/>
                  <a:gd name="T29" fmla="*/ 0 h 1208"/>
                  <a:gd name="T30" fmla="*/ 0 w 1096"/>
                  <a:gd name="T31" fmla="*/ 0 h 1208"/>
                  <a:gd name="T32" fmla="*/ 0 w 1096"/>
                  <a:gd name="T33" fmla="*/ 0 h 1208"/>
                  <a:gd name="T34" fmla="*/ 0 w 1096"/>
                  <a:gd name="T35" fmla="*/ 0 h 1208"/>
                  <a:gd name="T36" fmla="*/ 0 w 1096"/>
                  <a:gd name="T37" fmla="*/ 0 h 1208"/>
                  <a:gd name="T38" fmla="*/ 0 w 1096"/>
                  <a:gd name="T39" fmla="*/ 0 h 1208"/>
                  <a:gd name="T40" fmla="*/ 0 w 1096"/>
                  <a:gd name="T41" fmla="*/ 0 h 1208"/>
                  <a:gd name="T42" fmla="*/ 0 w 1096"/>
                  <a:gd name="T43" fmla="*/ 0 h 1208"/>
                  <a:gd name="T44" fmla="*/ 0 w 1096"/>
                  <a:gd name="T45" fmla="*/ 0 h 1208"/>
                  <a:gd name="T46" fmla="*/ 0 w 1096"/>
                  <a:gd name="T47" fmla="*/ 0 h 1208"/>
                  <a:gd name="T48" fmla="*/ 0 w 1096"/>
                  <a:gd name="T49" fmla="*/ 0 h 1208"/>
                  <a:gd name="T50" fmla="*/ 0 w 1096"/>
                  <a:gd name="T51" fmla="*/ 0 h 1208"/>
                  <a:gd name="T52" fmla="*/ 0 w 1096"/>
                  <a:gd name="T53" fmla="*/ 0 h 1208"/>
                  <a:gd name="T54" fmla="*/ 0 w 1096"/>
                  <a:gd name="T55" fmla="*/ 0 h 1208"/>
                  <a:gd name="T56" fmla="*/ 0 w 1096"/>
                  <a:gd name="T57" fmla="*/ 0 h 1208"/>
                  <a:gd name="T58" fmla="*/ 0 w 1096"/>
                  <a:gd name="T59" fmla="*/ 0 h 1208"/>
                  <a:gd name="T60" fmla="*/ 0 w 1096"/>
                  <a:gd name="T61" fmla="*/ 0 h 1208"/>
                  <a:gd name="T62" fmla="*/ 0 w 1096"/>
                  <a:gd name="T63" fmla="*/ 0 h 1208"/>
                  <a:gd name="T64" fmla="*/ 0 w 1096"/>
                  <a:gd name="T65" fmla="*/ 0 h 1208"/>
                  <a:gd name="T66" fmla="*/ 0 w 1096"/>
                  <a:gd name="T67" fmla="*/ 0 h 1208"/>
                  <a:gd name="T68" fmla="*/ 0 w 1096"/>
                  <a:gd name="T69" fmla="*/ 0 h 1208"/>
                  <a:gd name="T70" fmla="*/ 0 w 1096"/>
                  <a:gd name="T71" fmla="*/ 0 h 1208"/>
                  <a:gd name="T72" fmla="*/ 0 w 1096"/>
                  <a:gd name="T73" fmla="*/ 0 h 1208"/>
                  <a:gd name="T74" fmla="*/ 0 w 1096"/>
                  <a:gd name="T75" fmla="*/ 0 h 1208"/>
                  <a:gd name="T76" fmla="*/ 0 w 1096"/>
                  <a:gd name="T77" fmla="*/ 0 h 1208"/>
                  <a:gd name="T78" fmla="*/ 0 w 1096"/>
                  <a:gd name="T79" fmla="*/ 0 h 1208"/>
                  <a:gd name="T80" fmla="*/ 0 w 1096"/>
                  <a:gd name="T81" fmla="*/ 0 h 1208"/>
                  <a:gd name="T82" fmla="*/ 0 w 1096"/>
                  <a:gd name="T83" fmla="*/ 0 h 1208"/>
                  <a:gd name="T84" fmla="*/ 0 w 1096"/>
                  <a:gd name="T85" fmla="*/ 0 h 1208"/>
                  <a:gd name="T86" fmla="*/ 0 w 1096"/>
                  <a:gd name="T87" fmla="*/ 0 h 1208"/>
                  <a:gd name="T88" fmla="*/ 0 w 1096"/>
                  <a:gd name="T89" fmla="*/ 0 h 1208"/>
                  <a:gd name="T90" fmla="*/ 0 w 1096"/>
                  <a:gd name="T91" fmla="*/ 0 h 1208"/>
                  <a:gd name="T92" fmla="*/ 0 w 1096"/>
                  <a:gd name="T93" fmla="*/ 0 h 1208"/>
                  <a:gd name="T94" fmla="*/ 0 w 1096"/>
                  <a:gd name="T95" fmla="*/ 0 h 1208"/>
                  <a:gd name="T96" fmla="*/ 0 w 1096"/>
                  <a:gd name="T97" fmla="*/ 0 h 1208"/>
                  <a:gd name="T98" fmla="*/ 0 w 1096"/>
                  <a:gd name="T99" fmla="*/ 0 h 1208"/>
                  <a:gd name="T100" fmla="*/ 0 w 1096"/>
                  <a:gd name="T101" fmla="*/ 0 h 1208"/>
                  <a:gd name="T102" fmla="*/ 0 w 1096"/>
                  <a:gd name="T103" fmla="*/ 0 h 1208"/>
                  <a:gd name="T104" fmla="*/ 0 w 1096"/>
                  <a:gd name="T105" fmla="*/ 0 h 1208"/>
                  <a:gd name="T106" fmla="*/ 0 w 1096"/>
                  <a:gd name="T107" fmla="*/ 0 h 120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1096"/>
                  <a:gd name="T163" fmla="*/ 0 h 1208"/>
                  <a:gd name="T164" fmla="*/ 1096 w 1096"/>
                  <a:gd name="T165" fmla="*/ 1208 h 1208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1096" h="1208">
                    <a:moveTo>
                      <a:pt x="0" y="1051"/>
                    </a:moveTo>
                    <a:lnTo>
                      <a:pt x="0" y="1066"/>
                    </a:lnTo>
                    <a:lnTo>
                      <a:pt x="66" y="1061"/>
                    </a:lnTo>
                    <a:lnTo>
                      <a:pt x="131" y="1054"/>
                    </a:lnTo>
                    <a:lnTo>
                      <a:pt x="160" y="1050"/>
                    </a:lnTo>
                    <a:lnTo>
                      <a:pt x="187" y="1046"/>
                    </a:lnTo>
                    <a:lnTo>
                      <a:pt x="212" y="1043"/>
                    </a:lnTo>
                    <a:lnTo>
                      <a:pt x="232" y="1041"/>
                    </a:lnTo>
                    <a:lnTo>
                      <a:pt x="246" y="1046"/>
                    </a:lnTo>
                    <a:lnTo>
                      <a:pt x="260" y="1050"/>
                    </a:lnTo>
                    <a:lnTo>
                      <a:pt x="272" y="1053"/>
                    </a:lnTo>
                    <a:lnTo>
                      <a:pt x="284" y="1053"/>
                    </a:lnTo>
                    <a:lnTo>
                      <a:pt x="298" y="1051"/>
                    </a:lnTo>
                    <a:lnTo>
                      <a:pt x="310" y="1049"/>
                    </a:lnTo>
                    <a:lnTo>
                      <a:pt x="324" y="1044"/>
                    </a:lnTo>
                    <a:lnTo>
                      <a:pt x="337" y="1037"/>
                    </a:lnTo>
                    <a:lnTo>
                      <a:pt x="348" y="1038"/>
                    </a:lnTo>
                    <a:lnTo>
                      <a:pt x="357" y="1043"/>
                    </a:lnTo>
                    <a:lnTo>
                      <a:pt x="365" y="1050"/>
                    </a:lnTo>
                    <a:lnTo>
                      <a:pt x="374" y="1057"/>
                    </a:lnTo>
                    <a:lnTo>
                      <a:pt x="399" y="1070"/>
                    </a:lnTo>
                    <a:lnTo>
                      <a:pt x="424" y="1078"/>
                    </a:lnTo>
                    <a:lnTo>
                      <a:pt x="451" y="1085"/>
                    </a:lnTo>
                    <a:lnTo>
                      <a:pt x="478" y="1088"/>
                    </a:lnTo>
                    <a:lnTo>
                      <a:pt x="482" y="1096"/>
                    </a:lnTo>
                    <a:lnTo>
                      <a:pt x="489" y="1104"/>
                    </a:lnTo>
                    <a:lnTo>
                      <a:pt x="502" y="1114"/>
                    </a:lnTo>
                    <a:lnTo>
                      <a:pt x="516" y="1125"/>
                    </a:lnTo>
                    <a:lnTo>
                      <a:pt x="534" y="1138"/>
                    </a:lnTo>
                    <a:lnTo>
                      <a:pt x="553" y="1149"/>
                    </a:lnTo>
                    <a:lnTo>
                      <a:pt x="595" y="1172"/>
                    </a:lnTo>
                    <a:lnTo>
                      <a:pt x="618" y="1182"/>
                    </a:lnTo>
                    <a:lnTo>
                      <a:pt x="640" y="1192"/>
                    </a:lnTo>
                    <a:lnTo>
                      <a:pt x="662" y="1200"/>
                    </a:lnTo>
                    <a:lnTo>
                      <a:pt x="683" y="1204"/>
                    </a:lnTo>
                    <a:lnTo>
                      <a:pt x="703" y="1208"/>
                    </a:lnTo>
                    <a:lnTo>
                      <a:pt x="720" y="1208"/>
                    </a:lnTo>
                    <a:lnTo>
                      <a:pt x="735" y="1206"/>
                    </a:lnTo>
                    <a:lnTo>
                      <a:pt x="747" y="1200"/>
                    </a:lnTo>
                    <a:lnTo>
                      <a:pt x="746" y="1188"/>
                    </a:lnTo>
                    <a:lnTo>
                      <a:pt x="741" y="1176"/>
                    </a:lnTo>
                    <a:lnTo>
                      <a:pt x="734" y="1165"/>
                    </a:lnTo>
                    <a:lnTo>
                      <a:pt x="723" y="1153"/>
                    </a:lnTo>
                    <a:lnTo>
                      <a:pt x="701" y="1132"/>
                    </a:lnTo>
                    <a:lnTo>
                      <a:pt x="689" y="1124"/>
                    </a:lnTo>
                    <a:lnTo>
                      <a:pt x="682" y="1118"/>
                    </a:lnTo>
                    <a:lnTo>
                      <a:pt x="715" y="1129"/>
                    </a:lnTo>
                    <a:lnTo>
                      <a:pt x="751" y="1141"/>
                    </a:lnTo>
                    <a:lnTo>
                      <a:pt x="790" y="1153"/>
                    </a:lnTo>
                    <a:lnTo>
                      <a:pt x="811" y="1156"/>
                    </a:lnTo>
                    <a:lnTo>
                      <a:pt x="832" y="1159"/>
                    </a:lnTo>
                    <a:lnTo>
                      <a:pt x="853" y="1159"/>
                    </a:lnTo>
                    <a:lnTo>
                      <a:pt x="874" y="1158"/>
                    </a:lnTo>
                    <a:lnTo>
                      <a:pt x="896" y="1153"/>
                    </a:lnTo>
                    <a:lnTo>
                      <a:pt x="917" y="1145"/>
                    </a:lnTo>
                    <a:lnTo>
                      <a:pt x="937" y="1135"/>
                    </a:lnTo>
                    <a:lnTo>
                      <a:pt x="957" y="1122"/>
                    </a:lnTo>
                    <a:lnTo>
                      <a:pt x="978" y="1104"/>
                    </a:lnTo>
                    <a:lnTo>
                      <a:pt x="998" y="1083"/>
                    </a:lnTo>
                    <a:lnTo>
                      <a:pt x="1002" y="1071"/>
                    </a:lnTo>
                    <a:lnTo>
                      <a:pt x="1006" y="1060"/>
                    </a:lnTo>
                    <a:lnTo>
                      <a:pt x="1007" y="1050"/>
                    </a:lnTo>
                    <a:lnTo>
                      <a:pt x="1009" y="1040"/>
                    </a:lnTo>
                    <a:lnTo>
                      <a:pt x="1006" y="1020"/>
                    </a:lnTo>
                    <a:lnTo>
                      <a:pt x="1004" y="1011"/>
                    </a:lnTo>
                    <a:lnTo>
                      <a:pt x="1001" y="998"/>
                    </a:lnTo>
                    <a:lnTo>
                      <a:pt x="999" y="990"/>
                    </a:lnTo>
                    <a:lnTo>
                      <a:pt x="995" y="982"/>
                    </a:lnTo>
                    <a:lnTo>
                      <a:pt x="989" y="975"/>
                    </a:lnTo>
                    <a:lnTo>
                      <a:pt x="980" y="967"/>
                    </a:lnTo>
                    <a:lnTo>
                      <a:pt x="969" y="961"/>
                    </a:lnTo>
                    <a:lnTo>
                      <a:pt x="956" y="956"/>
                    </a:lnTo>
                    <a:lnTo>
                      <a:pt x="940" y="951"/>
                    </a:lnTo>
                    <a:lnTo>
                      <a:pt x="921" y="948"/>
                    </a:lnTo>
                    <a:lnTo>
                      <a:pt x="901" y="945"/>
                    </a:lnTo>
                    <a:lnTo>
                      <a:pt x="877" y="944"/>
                    </a:lnTo>
                    <a:lnTo>
                      <a:pt x="851" y="944"/>
                    </a:lnTo>
                    <a:lnTo>
                      <a:pt x="823" y="946"/>
                    </a:lnTo>
                    <a:lnTo>
                      <a:pt x="791" y="950"/>
                    </a:lnTo>
                    <a:lnTo>
                      <a:pt x="757" y="955"/>
                    </a:lnTo>
                    <a:lnTo>
                      <a:pt x="720" y="962"/>
                    </a:lnTo>
                    <a:lnTo>
                      <a:pt x="681" y="972"/>
                    </a:lnTo>
                    <a:lnTo>
                      <a:pt x="683" y="970"/>
                    </a:lnTo>
                    <a:lnTo>
                      <a:pt x="689" y="965"/>
                    </a:lnTo>
                    <a:lnTo>
                      <a:pt x="702" y="957"/>
                    </a:lnTo>
                    <a:lnTo>
                      <a:pt x="715" y="948"/>
                    </a:lnTo>
                    <a:lnTo>
                      <a:pt x="734" y="936"/>
                    </a:lnTo>
                    <a:lnTo>
                      <a:pt x="753" y="923"/>
                    </a:lnTo>
                    <a:lnTo>
                      <a:pt x="796" y="896"/>
                    </a:lnTo>
                    <a:lnTo>
                      <a:pt x="840" y="866"/>
                    </a:lnTo>
                    <a:lnTo>
                      <a:pt x="863" y="851"/>
                    </a:lnTo>
                    <a:lnTo>
                      <a:pt x="882" y="839"/>
                    </a:lnTo>
                    <a:lnTo>
                      <a:pt x="899" y="827"/>
                    </a:lnTo>
                    <a:lnTo>
                      <a:pt x="915" y="817"/>
                    </a:lnTo>
                    <a:lnTo>
                      <a:pt x="926" y="808"/>
                    </a:lnTo>
                    <a:lnTo>
                      <a:pt x="934" y="802"/>
                    </a:lnTo>
                    <a:lnTo>
                      <a:pt x="955" y="775"/>
                    </a:lnTo>
                    <a:lnTo>
                      <a:pt x="973" y="751"/>
                    </a:lnTo>
                    <a:lnTo>
                      <a:pt x="989" y="729"/>
                    </a:lnTo>
                    <a:lnTo>
                      <a:pt x="1001" y="705"/>
                    </a:lnTo>
                    <a:lnTo>
                      <a:pt x="1010" y="682"/>
                    </a:lnTo>
                    <a:lnTo>
                      <a:pt x="1013" y="657"/>
                    </a:lnTo>
                    <a:lnTo>
                      <a:pt x="1013" y="642"/>
                    </a:lnTo>
                    <a:lnTo>
                      <a:pt x="1012" y="628"/>
                    </a:lnTo>
                    <a:lnTo>
                      <a:pt x="1009" y="612"/>
                    </a:lnTo>
                    <a:lnTo>
                      <a:pt x="1004" y="594"/>
                    </a:lnTo>
                    <a:lnTo>
                      <a:pt x="984" y="567"/>
                    </a:lnTo>
                    <a:lnTo>
                      <a:pt x="964" y="542"/>
                    </a:lnTo>
                    <a:lnTo>
                      <a:pt x="948" y="520"/>
                    </a:lnTo>
                    <a:lnTo>
                      <a:pt x="941" y="509"/>
                    </a:lnTo>
                    <a:lnTo>
                      <a:pt x="936" y="498"/>
                    </a:lnTo>
                    <a:lnTo>
                      <a:pt x="932" y="487"/>
                    </a:lnTo>
                    <a:lnTo>
                      <a:pt x="930" y="475"/>
                    </a:lnTo>
                    <a:lnTo>
                      <a:pt x="929" y="462"/>
                    </a:lnTo>
                    <a:lnTo>
                      <a:pt x="930" y="449"/>
                    </a:lnTo>
                    <a:lnTo>
                      <a:pt x="934" y="435"/>
                    </a:lnTo>
                    <a:lnTo>
                      <a:pt x="940" y="420"/>
                    </a:lnTo>
                    <a:lnTo>
                      <a:pt x="947" y="403"/>
                    </a:lnTo>
                    <a:lnTo>
                      <a:pt x="958" y="386"/>
                    </a:lnTo>
                    <a:lnTo>
                      <a:pt x="962" y="379"/>
                    </a:lnTo>
                    <a:lnTo>
                      <a:pt x="968" y="372"/>
                    </a:lnTo>
                    <a:lnTo>
                      <a:pt x="975" y="363"/>
                    </a:lnTo>
                    <a:lnTo>
                      <a:pt x="984" y="353"/>
                    </a:lnTo>
                    <a:lnTo>
                      <a:pt x="1004" y="330"/>
                    </a:lnTo>
                    <a:lnTo>
                      <a:pt x="1026" y="305"/>
                    </a:lnTo>
                    <a:lnTo>
                      <a:pt x="1048" y="282"/>
                    </a:lnTo>
                    <a:lnTo>
                      <a:pt x="1066" y="261"/>
                    </a:lnTo>
                    <a:lnTo>
                      <a:pt x="1074" y="253"/>
                    </a:lnTo>
                    <a:lnTo>
                      <a:pt x="1080" y="246"/>
                    </a:lnTo>
                    <a:lnTo>
                      <a:pt x="1083" y="242"/>
                    </a:lnTo>
                    <a:lnTo>
                      <a:pt x="1086" y="240"/>
                    </a:lnTo>
                    <a:lnTo>
                      <a:pt x="1093" y="219"/>
                    </a:lnTo>
                    <a:lnTo>
                      <a:pt x="1096" y="209"/>
                    </a:lnTo>
                    <a:lnTo>
                      <a:pt x="1096" y="199"/>
                    </a:lnTo>
                    <a:lnTo>
                      <a:pt x="1092" y="192"/>
                    </a:lnTo>
                    <a:lnTo>
                      <a:pt x="1087" y="186"/>
                    </a:lnTo>
                    <a:lnTo>
                      <a:pt x="1077" y="182"/>
                    </a:lnTo>
                    <a:lnTo>
                      <a:pt x="1065" y="181"/>
                    </a:lnTo>
                    <a:lnTo>
                      <a:pt x="1032" y="178"/>
                    </a:lnTo>
                    <a:lnTo>
                      <a:pt x="999" y="178"/>
                    </a:lnTo>
                    <a:lnTo>
                      <a:pt x="967" y="179"/>
                    </a:lnTo>
                    <a:lnTo>
                      <a:pt x="935" y="183"/>
                    </a:lnTo>
                    <a:lnTo>
                      <a:pt x="904" y="189"/>
                    </a:lnTo>
                    <a:lnTo>
                      <a:pt x="875" y="197"/>
                    </a:lnTo>
                    <a:lnTo>
                      <a:pt x="845" y="205"/>
                    </a:lnTo>
                    <a:lnTo>
                      <a:pt x="816" y="215"/>
                    </a:lnTo>
                    <a:lnTo>
                      <a:pt x="762" y="239"/>
                    </a:lnTo>
                    <a:lnTo>
                      <a:pt x="710" y="266"/>
                    </a:lnTo>
                    <a:lnTo>
                      <a:pt x="664" y="294"/>
                    </a:lnTo>
                    <a:lnTo>
                      <a:pt x="621" y="324"/>
                    </a:lnTo>
                    <a:lnTo>
                      <a:pt x="583" y="353"/>
                    </a:lnTo>
                    <a:lnTo>
                      <a:pt x="565" y="368"/>
                    </a:lnTo>
                    <a:lnTo>
                      <a:pt x="551" y="382"/>
                    </a:lnTo>
                    <a:lnTo>
                      <a:pt x="536" y="394"/>
                    </a:lnTo>
                    <a:lnTo>
                      <a:pt x="523" y="407"/>
                    </a:lnTo>
                    <a:lnTo>
                      <a:pt x="511" y="418"/>
                    </a:lnTo>
                    <a:lnTo>
                      <a:pt x="502" y="428"/>
                    </a:lnTo>
                    <a:lnTo>
                      <a:pt x="493" y="436"/>
                    </a:lnTo>
                    <a:lnTo>
                      <a:pt x="487" y="444"/>
                    </a:lnTo>
                    <a:lnTo>
                      <a:pt x="482" y="449"/>
                    </a:lnTo>
                    <a:lnTo>
                      <a:pt x="478" y="452"/>
                    </a:lnTo>
                    <a:lnTo>
                      <a:pt x="477" y="454"/>
                    </a:lnTo>
                    <a:lnTo>
                      <a:pt x="480" y="450"/>
                    </a:lnTo>
                    <a:lnTo>
                      <a:pt x="483" y="445"/>
                    </a:lnTo>
                    <a:lnTo>
                      <a:pt x="480" y="423"/>
                    </a:lnTo>
                    <a:lnTo>
                      <a:pt x="473" y="404"/>
                    </a:lnTo>
                    <a:lnTo>
                      <a:pt x="465" y="386"/>
                    </a:lnTo>
                    <a:lnTo>
                      <a:pt x="455" y="366"/>
                    </a:lnTo>
                    <a:lnTo>
                      <a:pt x="450" y="361"/>
                    </a:lnTo>
                    <a:lnTo>
                      <a:pt x="443" y="353"/>
                    </a:lnTo>
                    <a:lnTo>
                      <a:pt x="434" y="346"/>
                    </a:lnTo>
                    <a:lnTo>
                      <a:pt x="424" y="337"/>
                    </a:lnTo>
                    <a:lnTo>
                      <a:pt x="401" y="319"/>
                    </a:lnTo>
                    <a:lnTo>
                      <a:pt x="376" y="299"/>
                    </a:lnTo>
                    <a:lnTo>
                      <a:pt x="353" y="281"/>
                    </a:lnTo>
                    <a:lnTo>
                      <a:pt x="332" y="262"/>
                    </a:lnTo>
                    <a:lnTo>
                      <a:pt x="324" y="255"/>
                    </a:lnTo>
                    <a:lnTo>
                      <a:pt x="316" y="247"/>
                    </a:lnTo>
                    <a:lnTo>
                      <a:pt x="311" y="241"/>
                    </a:lnTo>
                    <a:lnTo>
                      <a:pt x="308" y="235"/>
                    </a:lnTo>
                    <a:lnTo>
                      <a:pt x="307" y="218"/>
                    </a:lnTo>
                    <a:lnTo>
                      <a:pt x="305" y="200"/>
                    </a:lnTo>
                    <a:lnTo>
                      <a:pt x="308" y="184"/>
                    </a:lnTo>
                    <a:lnTo>
                      <a:pt x="310" y="169"/>
                    </a:lnTo>
                    <a:lnTo>
                      <a:pt x="320" y="140"/>
                    </a:lnTo>
                    <a:lnTo>
                      <a:pt x="325" y="124"/>
                    </a:lnTo>
                    <a:lnTo>
                      <a:pt x="331" y="106"/>
                    </a:lnTo>
                    <a:lnTo>
                      <a:pt x="335" y="87"/>
                    </a:lnTo>
                    <a:lnTo>
                      <a:pt x="336" y="67"/>
                    </a:lnTo>
                    <a:lnTo>
                      <a:pt x="336" y="50"/>
                    </a:lnTo>
                    <a:lnTo>
                      <a:pt x="332" y="34"/>
                    </a:lnTo>
                    <a:lnTo>
                      <a:pt x="325" y="20"/>
                    </a:lnTo>
                    <a:lnTo>
                      <a:pt x="314" y="10"/>
                    </a:lnTo>
                    <a:lnTo>
                      <a:pt x="299" y="3"/>
                    </a:lnTo>
                    <a:lnTo>
                      <a:pt x="289" y="1"/>
                    </a:lnTo>
                    <a:lnTo>
                      <a:pt x="278" y="0"/>
                    </a:lnTo>
                    <a:lnTo>
                      <a:pt x="255" y="13"/>
                    </a:lnTo>
                    <a:lnTo>
                      <a:pt x="234" y="26"/>
                    </a:lnTo>
                    <a:lnTo>
                      <a:pt x="213" y="40"/>
                    </a:lnTo>
                    <a:lnTo>
                      <a:pt x="195" y="55"/>
                    </a:lnTo>
                    <a:lnTo>
                      <a:pt x="178" y="69"/>
                    </a:lnTo>
                    <a:lnTo>
                      <a:pt x="162" y="85"/>
                    </a:lnTo>
                    <a:lnTo>
                      <a:pt x="132" y="120"/>
                    </a:lnTo>
                    <a:lnTo>
                      <a:pt x="108" y="157"/>
                    </a:lnTo>
                    <a:lnTo>
                      <a:pt x="88" y="197"/>
                    </a:lnTo>
                    <a:lnTo>
                      <a:pt x="73" y="237"/>
                    </a:lnTo>
                    <a:lnTo>
                      <a:pt x="61" y="279"/>
                    </a:lnTo>
                    <a:lnTo>
                      <a:pt x="52" y="321"/>
                    </a:lnTo>
                    <a:lnTo>
                      <a:pt x="46" y="366"/>
                    </a:lnTo>
                    <a:lnTo>
                      <a:pt x="44" y="409"/>
                    </a:lnTo>
                    <a:lnTo>
                      <a:pt x="44" y="452"/>
                    </a:lnTo>
                    <a:lnTo>
                      <a:pt x="45" y="496"/>
                    </a:lnTo>
                    <a:lnTo>
                      <a:pt x="49" y="538"/>
                    </a:lnTo>
                    <a:lnTo>
                      <a:pt x="55" y="578"/>
                    </a:lnTo>
                    <a:lnTo>
                      <a:pt x="61" y="617"/>
                    </a:lnTo>
                    <a:lnTo>
                      <a:pt x="65" y="635"/>
                    </a:lnTo>
                    <a:lnTo>
                      <a:pt x="71" y="656"/>
                    </a:lnTo>
                    <a:lnTo>
                      <a:pt x="78" y="677"/>
                    </a:lnTo>
                    <a:lnTo>
                      <a:pt x="88" y="699"/>
                    </a:lnTo>
                    <a:lnTo>
                      <a:pt x="99" y="723"/>
                    </a:lnTo>
                    <a:lnTo>
                      <a:pt x="111" y="747"/>
                    </a:lnTo>
                    <a:lnTo>
                      <a:pt x="126" y="772"/>
                    </a:lnTo>
                    <a:lnTo>
                      <a:pt x="142" y="797"/>
                    </a:lnTo>
                    <a:lnTo>
                      <a:pt x="159" y="820"/>
                    </a:lnTo>
                    <a:lnTo>
                      <a:pt x="179" y="845"/>
                    </a:lnTo>
                    <a:lnTo>
                      <a:pt x="200" y="870"/>
                    </a:lnTo>
                    <a:lnTo>
                      <a:pt x="223" y="892"/>
                    </a:lnTo>
                    <a:lnTo>
                      <a:pt x="246" y="915"/>
                    </a:lnTo>
                    <a:lnTo>
                      <a:pt x="272" y="936"/>
                    </a:lnTo>
                    <a:lnTo>
                      <a:pt x="300" y="956"/>
                    </a:lnTo>
                    <a:lnTo>
                      <a:pt x="329" y="975"/>
                    </a:lnTo>
                    <a:lnTo>
                      <a:pt x="329" y="978"/>
                    </a:lnTo>
                    <a:lnTo>
                      <a:pt x="326" y="980"/>
                    </a:lnTo>
                    <a:lnTo>
                      <a:pt x="318" y="981"/>
                    </a:lnTo>
                    <a:lnTo>
                      <a:pt x="305" y="980"/>
                    </a:lnTo>
                    <a:lnTo>
                      <a:pt x="291" y="977"/>
                    </a:lnTo>
                    <a:lnTo>
                      <a:pt x="276" y="976"/>
                    </a:lnTo>
                    <a:lnTo>
                      <a:pt x="261" y="977"/>
                    </a:lnTo>
                    <a:lnTo>
                      <a:pt x="250" y="982"/>
                    </a:lnTo>
                    <a:lnTo>
                      <a:pt x="245" y="987"/>
                    </a:lnTo>
                    <a:lnTo>
                      <a:pt x="241" y="992"/>
                    </a:lnTo>
                    <a:lnTo>
                      <a:pt x="233" y="991"/>
                    </a:lnTo>
                    <a:lnTo>
                      <a:pt x="222" y="990"/>
                    </a:lnTo>
                    <a:lnTo>
                      <a:pt x="197" y="985"/>
                    </a:lnTo>
                    <a:lnTo>
                      <a:pt x="168" y="977"/>
                    </a:lnTo>
                    <a:lnTo>
                      <a:pt x="136" y="969"/>
                    </a:lnTo>
                    <a:lnTo>
                      <a:pt x="102" y="957"/>
                    </a:lnTo>
                    <a:lnTo>
                      <a:pt x="67" y="944"/>
                    </a:lnTo>
                    <a:lnTo>
                      <a:pt x="33" y="929"/>
                    </a:lnTo>
                    <a:lnTo>
                      <a:pt x="0" y="913"/>
                    </a:lnTo>
                    <a:lnTo>
                      <a:pt x="0" y="920"/>
                    </a:lnTo>
                    <a:lnTo>
                      <a:pt x="63" y="951"/>
                    </a:lnTo>
                    <a:lnTo>
                      <a:pt x="97" y="965"/>
                    </a:lnTo>
                    <a:lnTo>
                      <a:pt x="129" y="977"/>
                    </a:lnTo>
                    <a:lnTo>
                      <a:pt x="159" y="987"/>
                    </a:lnTo>
                    <a:lnTo>
                      <a:pt x="187" y="996"/>
                    </a:lnTo>
                    <a:lnTo>
                      <a:pt x="212" y="1002"/>
                    </a:lnTo>
                    <a:lnTo>
                      <a:pt x="232" y="1006"/>
                    </a:lnTo>
                    <a:lnTo>
                      <a:pt x="230" y="1011"/>
                    </a:lnTo>
                    <a:lnTo>
                      <a:pt x="229" y="1014"/>
                    </a:lnTo>
                    <a:lnTo>
                      <a:pt x="227" y="1019"/>
                    </a:lnTo>
                    <a:lnTo>
                      <a:pt x="219" y="1020"/>
                    </a:lnTo>
                    <a:lnTo>
                      <a:pt x="211" y="1023"/>
                    </a:lnTo>
                    <a:lnTo>
                      <a:pt x="189" y="1027"/>
                    </a:lnTo>
                    <a:lnTo>
                      <a:pt x="163" y="1030"/>
                    </a:lnTo>
                    <a:lnTo>
                      <a:pt x="133" y="1035"/>
                    </a:lnTo>
                    <a:lnTo>
                      <a:pt x="102" y="1040"/>
                    </a:lnTo>
                    <a:lnTo>
                      <a:pt x="68" y="1045"/>
                    </a:lnTo>
                    <a:lnTo>
                      <a:pt x="0" y="105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16" name="Freeform 230">
                <a:extLst>
                  <a:ext uri="{FF2B5EF4-FFF2-40B4-BE49-F238E27FC236}">
                    <a16:creationId xmlns:a16="http://schemas.microsoft.com/office/drawing/2014/main" id="{1F20D275-DAC9-DFC9-BBF2-DFD4B2DF70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840"/>
                <a:ext cx="21" cy="29"/>
              </a:xfrm>
              <a:custGeom>
                <a:avLst/>
                <a:gdLst>
                  <a:gd name="T0" fmla="*/ 0 w 63"/>
                  <a:gd name="T1" fmla="*/ 0 h 86"/>
                  <a:gd name="T2" fmla="*/ 0 w 63"/>
                  <a:gd name="T3" fmla="*/ 0 h 86"/>
                  <a:gd name="T4" fmla="*/ 0 w 63"/>
                  <a:gd name="T5" fmla="*/ 0 h 86"/>
                  <a:gd name="T6" fmla="*/ 0 w 63"/>
                  <a:gd name="T7" fmla="*/ 0 h 86"/>
                  <a:gd name="T8" fmla="*/ 0 w 63"/>
                  <a:gd name="T9" fmla="*/ 0 h 86"/>
                  <a:gd name="T10" fmla="*/ 0 w 63"/>
                  <a:gd name="T11" fmla="*/ 0 h 86"/>
                  <a:gd name="T12" fmla="*/ 0 w 63"/>
                  <a:gd name="T13" fmla="*/ 0 h 86"/>
                  <a:gd name="T14" fmla="*/ 0 w 63"/>
                  <a:gd name="T15" fmla="*/ 0 h 86"/>
                  <a:gd name="T16" fmla="*/ 0 w 63"/>
                  <a:gd name="T17" fmla="*/ 0 h 86"/>
                  <a:gd name="T18" fmla="*/ 0 w 63"/>
                  <a:gd name="T19" fmla="*/ 0 h 86"/>
                  <a:gd name="T20" fmla="*/ 0 w 63"/>
                  <a:gd name="T21" fmla="*/ 0 h 86"/>
                  <a:gd name="T22" fmla="*/ 0 w 63"/>
                  <a:gd name="T23" fmla="*/ 0 h 86"/>
                  <a:gd name="T24" fmla="*/ 0 w 63"/>
                  <a:gd name="T25" fmla="*/ 0 h 86"/>
                  <a:gd name="T26" fmla="*/ 0 w 63"/>
                  <a:gd name="T27" fmla="*/ 0 h 86"/>
                  <a:gd name="T28" fmla="*/ 0 w 63"/>
                  <a:gd name="T29" fmla="*/ 0 h 86"/>
                  <a:gd name="T30" fmla="*/ 0 w 63"/>
                  <a:gd name="T31" fmla="*/ 0 h 86"/>
                  <a:gd name="T32" fmla="*/ 0 w 63"/>
                  <a:gd name="T33" fmla="*/ 0 h 86"/>
                  <a:gd name="T34" fmla="*/ 0 w 63"/>
                  <a:gd name="T35" fmla="*/ 0 h 86"/>
                  <a:gd name="T36" fmla="*/ 0 w 63"/>
                  <a:gd name="T37" fmla="*/ 0 h 86"/>
                  <a:gd name="T38" fmla="*/ 0 w 63"/>
                  <a:gd name="T39" fmla="*/ 0 h 86"/>
                  <a:gd name="T40" fmla="*/ 0 w 63"/>
                  <a:gd name="T41" fmla="*/ 0 h 86"/>
                  <a:gd name="T42" fmla="*/ 0 w 63"/>
                  <a:gd name="T43" fmla="*/ 0 h 86"/>
                  <a:gd name="T44" fmla="*/ 0 w 63"/>
                  <a:gd name="T45" fmla="*/ 0 h 86"/>
                  <a:gd name="T46" fmla="*/ 0 w 63"/>
                  <a:gd name="T47" fmla="*/ 0 h 86"/>
                  <a:gd name="T48" fmla="*/ 0 w 63"/>
                  <a:gd name="T49" fmla="*/ 0 h 86"/>
                  <a:gd name="T50" fmla="*/ 0 w 63"/>
                  <a:gd name="T51" fmla="*/ 0 h 86"/>
                  <a:gd name="T52" fmla="*/ 0 w 63"/>
                  <a:gd name="T53" fmla="*/ 0 h 86"/>
                  <a:gd name="T54" fmla="*/ 0 w 63"/>
                  <a:gd name="T55" fmla="*/ 0 h 86"/>
                  <a:gd name="T56" fmla="*/ 0 w 63"/>
                  <a:gd name="T57" fmla="*/ 0 h 86"/>
                  <a:gd name="T58" fmla="*/ 0 w 63"/>
                  <a:gd name="T59" fmla="*/ 0 h 8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3"/>
                  <a:gd name="T91" fmla="*/ 0 h 86"/>
                  <a:gd name="T92" fmla="*/ 63 w 63"/>
                  <a:gd name="T93" fmla="*/ 86 h 8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3" h="86">
                    <a:moveTo>
                      <a:pt x="0" y="67"/>
                    </a:moveTo>
                    <a:lnTo>
                      <a:pt x="0" y="86"/>
                    </a:lnTo>
                    <a:lnTo>
                      <a:pt x="23" y="81"/>
                    </a:lnTo>
                    <a:lnTo>
                      <a:pt x="41" y="73"/>
                    </a:lnTo>
                    <a:lnTo>
                      <a:pt x="50" y="68"/>
                    </a:lnTo>
                    <a:lnTo>
                      <a:pt x="56" y="63"/>
                    </a:lnTo>
                    <a:lnTo>
                      <a:pt x="60" y="58"/>
                    </a:lnTo>
                    <a:lnTo>
                      <a:pt x="62" y="52"/>
                    </a:lnTo>
                    <a:lnTo>
                      <a:pt x="63" y="42"/>
                    </a:lnTo>
                    <a:lnTo>
                      <a:pt x="61" y="34"/>
                    </a:lnTo>
                    <a:lnTo>
                      <a:pt x="56" y="26"/>
                    </a:lnTo>
                    <a:lnTo>
                      <a:pt x="49" y="19"/>
                    </a:lnTo>
                    <a:lnTo>
                      <a:pt x="39" y="13"/>
                    </a:lnTo>
                    <a:lnTo>
                      <a:pt x="27" y="8"/>
                    </a:lnTo>
                    <a:lnTo>
                      <a:pt x="14" y="4"/>
                    </a:lnTo>
                    <a:lnTo>
                      <a:pt x="0" y="0"/>
                    </a:lnTo>
                    <a:lnTo>
                      <a:pt x="0" y="13"/>
                    </a:lnTo>
                    <a:lnTo>
                      <a:pt x="17" y="19"/>
                    </a:lnTo>
                    <a:lnTo>
                      <a:pt x="30" y="25"/>
                    </a:lnTo>
                    <a:lnTo>
                      <a:pt x="40" y="32"/>
                    </a:lnTo>
                    <a:lnTo>
                      <a:pt x="45" y="40"/>
                    </a:lnTo>
                    <a:lnTo>
                      <a:pt x="46" y="44"/>
                    </a:lnTo>
                    <a:lnTo>
                      <a:pt x="45" y="47"/>
                    </a:lnTo>
                    <a:lnTo>
                      <a:pt x="44" y="50"/>
                    </a:lnTo>
                    <a:lnTo>
                      <a:pt x="40" y="53"/>
                    </a:lnTo>
                    <a:lnTo>
                      <a:pt x="35" y="57"/>
                    </a:lnTo>
                    <a:lnTo>
                      <a:pt x="28" y="60"/>
                    </a:lnTo>
                    <a:lnTo>
                      <a:pt x="19" y="63"/>
                    </a:lnTo>
                    <a:lnTo>
                      <a:pt x="8" y="66"/>
                    </a:lnTo>
                    <a:lnTo>
                      <a:pt x="0" y="6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17" name="Freeform 231">
                <a:extLst>
                  <a:ext uri="{FF2B5EF4-FFF2-40B4-BE49-F238E27FC236}">
                    <a16:creationId xmlns:a16="http://schemas.microsoft.com/office/drawing/2014/main" id="{5DB56B35-1667-4B91-B5CE-6768C4D7F1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852"/>
                <a:ext cx="1" cy="4"/>
              </a:xfrm>
              <a:custGeom>
                <a:avLst/>
                <a:gdLst>
                  <a:gd name="T0" fmla="*/ 0 w 2"/>
                  <a:gd name="T1" fmla="*/ 0 h 11"/>
                  <a:gd name="T2" fmla="*/ 0 w 2"/>
                  <a:gd name="T3" fmla="*/ 0 h 11"/>
                  <a:gd name="T4" fmla="*/ 1 w 2"/>
                  <a:gd name="T5" fmla="*/ 0 h 11"/>
                  <a:gd name="T6" fmla="*/ 1 w 2"/>
                  <a:gd name="T7" fmla="*/ 0 h 11"/>
                  <a:gd name="T8" fmla="*/ 1 w 2"/>
                  <a:gd name="T9" fmla="*/ 0 h 11"/>
                  <a:gd name="T10" fmla="*/ 0 w 2"/>
                  <a:gd name="T11" fmla="*/ 0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"/>
                  <a:gd name="T19" fmla="*/ 0 h 11"/>
                  <a:gd name="T20" fmla="*/ 2 w 2"/>
                  <a:gd name="T21" fmla="*/ 11 h 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" h="11">
                    <a:moveTo>
                      <a:pt x="0" y="0"/>
                    </a:moveTo>
                    <a:lnTo>
                      <a:pt x="0" y="11"/>
                    </a:lnTo>
                    <a:lnTo>
                      <a:pt x="2" y="9"/>
                    </a:lnTo>
                    <a:lnTo>
                      <a:pt x="2" y="6"/>
                    </a:lnTo>
                    <a:lnTo>
                      <a:pt x="2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18" name="Freeform 232">
                <a:extLst>
                  <a:ext uri="{FF2B5EF4-FFF2-40B4-BE49-F238E27FC236}">
                    <a16:creationId xmlns:a16="http://schemas.microsoft.com/office/drawing/2014/main" id="{B9CCCAF6-3E71-64D0-2E25-7E3972193E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780"/>
                <a:ext cx="36" cy="44"/>
              </a:xfrm>
              <a:custGeom>
                <a:avLst/>
                <a:gdLst>
                  <a:gd name="T0" fmla="*/ 0 w 109"/>
                  <a:gd name="T1" fmla="*/ 0 h 131"/>
                  <a:gd name="T2" fmla="*/ 0 w 109"/>
                  <a:gd name="T3" fmla="*/ 0 h 131"/>
                  <a:gd name="T4" fmla="*/ 0 w 109"/>
                  <a:gd name="T5" fmla="*/ 0 h 131"/>
                  <a:gd name="T6" fmla="*/ 0 w 109"/>
                  <a:gd name="T7" fmla="*/ 0 h 131"/>
                  <a:gd name="T8" fmla="*/ 0 w 109"/>
                  <a:gd name="T9" fmla="*/ 0 h 131"/>
                  <a:gd name="T10" fmla="*/ 0 w 109"/>
                  <a:gd name="T11" fmla="*/ 0 h 131"/>
                  <a:gd name="T12" fmla="*/ 0 w 109"/>
                  <a:gd name="T13" fmla="*/ 0 h 131"/>
                  <a:gd name="T14" fmla="*/ 0 w 109"/>
                  <a:gd name="T15" fmla="*/ 0 h 131"/>
                  <a:gd name="T16" fmla="*/ 0 w 109"/>
                  <a:gd name="T17" fmla="*/ 0 h 131"/>
                  <a:gd name="T18" fmla="*/ 0 w 109"/>
                  <a:gd name="T19" fmla="*/ 0 h 131"/>
                  <a:gd name="T20" fmla="*/ 0 w 109"/>
                  <a:gd name="T21" fmla="*/ 0 h 131"/>
                  <a:gd name="T22" fmla="*/ 0 w 109"/>
                  <a:gd name="T23" fmla="*/ 0 h 131"/>
                  <a:gd name="T24" fmla="*/ 0 w 109"/>
                  <a:gd name="T25" fmla="*/ 0 h 131"/>
                  <a:gd name="T26" fmla="*/ 0 w 109"/>
                  <a:gd name="T27" fmla="*/ 0 h 131"/>
                  <a:gd name="T28" fmla="*/ 0 w 109"/>
                  <a:gd name="T29" fmla="*/ 0 h 131"/>
                  <a:gd name="T30" fmla="*/ 0 w 109"/>
                  <a:gd name="T31" fmla="*/ 0 h 131"/>
                  <a:gd name="T32" fmla="*/ 0 w 109"/>
                  <a:gd name="T33" fmla="*/ 0 h 131"/>
                  <a:gd name="T34" fmla="*/ 0 w 109"/>
                  <a:gd name="T35" fmla="*/ 0 h 131"/>
                  <a:gd name="T36" fmla="*/ 0 w 109"/>
                  <a:gd name="T37" fmla="*/ 0 h 131"/>
                  <a:gd name="T38" fmla="*/ 0 w 109"/>
                  <a:gd name="T39" fmla="*/ 0 h 131"/>
                  <a:gd name="T40" fmla="*/ 0 w 109"/>
                  <a:gd name="T41" fmla="*/ 0 h 131"/>
                  <a:gd name="T42" fmla="*/ 0 w 109"/>
                  <a:gd name="T43" fmla="*/ 0 h 131"/>
                  <a:gd name="T44" fmla="*/ 0 w 109"/>
                  <a:gd name="T45" fmla="*/ 0 h 131"/>
                  <a:gd name="T46" fmla="*/ 0 w 109"/>
                  <a:gd name="T47" fmla="*/ 0 h 131"/>
                  <a:gd name="T48" fmla="*/ 0 w 109"/>
                  <a:gd name="T49" fmla="*/ 0 h 131"/>
                  <a:gd name="T50" fmla="*/ 0 w 109"/>
                  <a:gd name="T51" fmla="*/ 0 h 131"/>
                  <a:gd name="T52" fmla="*/ 0 w 109"/>
                  <a:gd name="T53" fmla="*/ 0 h 131"/>
                  <a:gd name="T54" fmla="*/ 0 w 109"/>
                  <a:gd name="T55" fmla="*/ 0 h 131"/>
                  <a:gd name="T56" fmla="*/ 0 w 109"/>
                  <a:gd name="T57" fmla="*/ 0 h 131"/>
                  <a:gd name="T58" fmla="*/ 0 w 109"/>
                  <a:gd name="T59" fmla="*/ 0 h 131"/>
                  <a:gd name="T60" fmla="*/ 0 w 109"/>
                  <a:gd name="T61" fmla="*/ 0 h 131"/>
                  <a:gd name="T62" fmla="*/ 0 w 109"/>
                  <a:gd name="T63" fmla="*/ 0 h 131"/>
                  <a:gd name="T64" fmla="*/ 0 w 109"/>
                  <a:gd name="T65" fmla="*/ 0 h 131"/>
                  <a:gd name="T66" fmla="*/ 0 w 109"/>
                  <a:gd name="T67" fmla="*/ 0 h 131"/>
                  <a:gd name="T68" fmla="*/ 0 w 109"/>
                  <a:gd name="T69" fmla="*/ 0 h 131"/>
                  <a:gd name="T70" fmla="*/ 0 w 109"/>
                  <a:gd name="T71" fmla="*/ 0 h 131"/>
                  <a:gd name="T72" fmla="*/ 0 w 109"/>
                  <a:gd name="T73" fmla="*/ 0 h 131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109"/>
                  <a:gd name="T112" fmla="*/ 0 h 131"/>
                  <a:gd name="T113" fmla="*/ 109 w 109"/>
                  <a:gd name="T114" fmla="*/ 131 h 131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109" h="131">
                    <a:moveTo>
                      <a:pt x="0" y="111"/>
                    </a:moveTo>
                    <a:lnTo>
                      <a:pt x="0" y="117"/>
                    </a:lnTo>
                    <a:lnTo>
                      <a:pt x="19" y="123"/>
                    </a:lnTo>
                    <a:lnTo>
                      <a:pt x="39" y="128"/>
                    </a:lnTo>
                    <a:lnTo>
                      <a:pt x="57" y="131"/>
                    </a:lnTo>
                    <a:lnTo>
                      <a:pt x="75" y="131"/>
                    </a:lnTo>
                    <a:lnTo>
                      <a:pt x="88" y="129"/>
                    </a:lnTo>
                    <a:lnTo>
                      <a:pt x="99" y="124"/>
                    </a:lnTo>
                    <a:lnTo>
                      <a:pt x="106" y="116"/>
                    </a:lnTo>
                    <a:lnTo>
                      <a:pt x="108" y="111"/>
                    </a:lnTo>
                    <a:lnTo>
                      <a:pt x="109" y="105"/>
                    </a:lnTo>
                    <a:lnTo>
                      <a:pt x="106" y="86"/>
                    </a:lnTo>
                    <a:lnTo>
                      <a:pt x="99" y="69"/>
                    </a:lnTo>
                    <a:lnTo>
                      <a:pt x="88" y="53"/>
                    </a:lnTo>
                    <a:lnTo>
                      <a:pt x="75" y="39"/>
                    </a:lnTo>
                    <a:lnTo>
                      <a:pt x="57" y="27"/>
                    </a:lnTo>
                    <a:lnTo>
                      <a:pt x="39" y="16"/>
                    </a:lnTo>
                    <a:lnTo>
                      <a:pt x="19" y="7"/>
                    </a:lnTo>
                    <a:lnTo>
                      <a:pt x="0" y="0"/>
                    </a:lnTo>
                    <a:lnTo>
                      <a:pt x="0" y="15"/>
                    </a:lnTo>
                    <a:lnTo>
                      <a:pt x="21" y="22"/>
                    </a:lnTo>
                    <a:lnTo>
                      <a:pt x="41" y="32"/>
                    </a:lnTo>
                    <a:lnTo>
                      <a:pt x="60" y="44"/>
                    </a:lnTo>
                    <a:lnTo>
                      <a:pt x="76" y="57"/>
                    </a:lnTo>
                    <a:lnTo>
                      <a:pt x="88" y="70"/>
                    </a:lnTo>
                    <a:lnTo>
                      <a:pt x="92" y="76"/>
                    </a:lnTo>
                    <a:lnTo>
                      <a:pt x="94" y="84"/>
                    </a:lnTo>
                    <a:lnTo>
                      <a:pt x="97" y="91"/>
                    </a:lnTo>
                    <a:lnTo>
                      <a:pt x="97" y="97"/>
                    </a:lnTo>
                    <a:lnTo>
                      <a:pt x="94" y="103"/>
                    </a:lnTo>
                    <a:lnTo>
                      <a:pt x="90" y="111"/>
                    </a:lnTo>
                    <a:lnTo>
                      <a:pt x="81" y="115"/>
                    </a:lnTo>
                    <a:lnTo>
                      <a:pt x="70" y="118"/>
                    </a:lnTo>
                    <a:lnTo>
                      <a:pt x="59" y="120"/>
                    </a:lnTo>
                    <a:lnTo>
                      <a:pt x="48" y="120"/>
                    </a:lnTo>
                    <a:lnTo>
                      <a:pt x="23" y="117"/>
                    </a:lnTo>
                    <a:lnTo>
                      <a:pt x="0" y="11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19" name="Freeform 233">
                <a:extLst>
                  <a:ext uri="{FF2B5EF4-FFF2-40B4-BE49-F238E27FC236}">
                    <a16:creationId xmlns:a16="http://schemas.microsoft.com/office/drawing/2014/main" id="{D4F92A31-321B-0AC9-273A-CEF43F4037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791"/>
                <a:ext cx="16" cy="19"/>
              </a:xfrm>
              <a:custGeom>
                <a:avLst/>
                <a:gdLst>
                  <a:gd name="T0" fmla="*/ 0 w 48"/>
                  <a:gd name="T1" fmla="*/ 0 h 56"/>
                  <a:gd name="T2" fmla="*/ 0 w 48"/>
                  <a:gd name="T3" fmla="*/ 0 h 56"/>
                  <a:gd name="T4" fmla="*/ 0 w 48"/>
                  <a:gd name="T5" fmla="*/ 0 h 56"/>
                  <a:gd name="T6" fmla="*/ 0 w 48"/>
                  <a:gd name="T7" fmla="*/ 0 h 56"/>
                  <a:gd name="T8" fmla="*/ 0 w 48"/>
                  <a:gd name="T9" fmla="*/ 0 h 56"/>
                  <a:gd name="T10" fmla="*/ 0 w 48"/>
                  <a:gd name="T11" fmla="*/ 0 h 56"/>
                  <a:gd name="T12" fmla="*/ 0 w 48"/>
                  <a:gd name="T13" fmla="*/ 0 h 56"/>
                  <a:gd name="T14" fmla="*/ 0 w 48"/>
                  <a:gd name="T15" fmla="*/ 0 h 56"/>
                  <a:gd name="T16" fmla="*/ 0 w 48"/>
                  <a:gd name="T17" fmla="*/ 0 h 56"/>
                  <a:gd name="T18" fmla="*/ 0 w 48"/>
                  <a:gd name="T19" fmla="*/ 0 h 56"/>
                  <a:gd name="T20" fmla="*/ 0 w 48"/>
                  <a:gd name="T21" fmla="*/ 0 h 56"/>
                  <a:gd name="T22" fmla="*/ 0 w 48"/>
                  <a:gd name="T23" fmla="*/ 0 h 56"/>
                  <a:gd name="T24" fmla="*/ 0 w 48"/>
                  <a:gd name="T25" fmla="*/ 0 h 56"/>
                  <a:gd name="T26" fmla="*/ 0 w 48"/>
                  <a:gd name="T27" fmla="*/ 0 h 56"/>
                  <a:gd name="T28" fmla="*/ 0 w 48"/>
                  <a:gd name="T29" fmla="*/ 0 h 56"/>
                  <a:gd name="T30" fmla="*/ 0 w 48"/>
                  <a:gd name="T31" fmla="*/ 0 h 56"/>
                  <a:gd name="T32" fmla="*/ 0 w 48"/>
                  <a:gd name="T33" fmla="*/ 0 h 56"/>
                  <a:gd name="T34" fmla="*/ 0 w 48"/>
                  <a:gd name="T35" fmla="*/ 0 h 56"/>
                  <a:gd name="T36" fmla="*/ 0 w 48"/>
                  <a:gd name="T37" fmla="*/ 0 h 56"/>
                  <a:gd name="T38" fmla="*/ 0 w 48"/>
                  <a:gd name="T39" fmla="*/ 0 h 56"/>
                  <a:gd name="T40" fmla="*/ 0 w 48"/>
                  <a:gd name="T41" fmla="*/ 0 h 56"/>
                  <a:gd name="T42" fmla="*/ 0 w 48"/>
                  <a:gd name="T43" fmla="*/ 0 h 56"/>
                  <a:gd name="T44" fmla="*/ 0 w 48"/>
                  <a:gd name="T45" fmla="*/ 0 h 56"/>
                  <a:gd name="T46" fmla="*/ 0 w 48"/>
                  <a:gd name="T47" fmla="*/ 0 h 56"/>
                  <a:gd name="T48" fmla="*/ 0 w 48"/>
                  <a:gd name="T49" fmla="*/ 0 h 56"/>
                  <a:gd name="T50" fmla="*/ 0 w 48"/>
                  <a:gd name="T51" fmla="*/ 0 h 5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48"/>
                  <a:gd name="T79" fmla="*/ 0 h 56"/>
                  <a:gd name="T80" fmla="*/ 48 w 48"/>
                  <a:gd name="T81" fmla="*/ 56 h 5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48" h="56">
                    <a:moveTo>
                      <a:pt x="0" y="28"/>
                    </a:moveTo>
                    <a:lnTo>
                      <a:pt x="0" y="53"/>
                    </a:lnTo>
                    <a:lnTo>
                      <a:pt x="13" y="56"/>
                    </a:lnTo>
                    <a:lnTo>
                      <a:pt x="25" y="56"/>
                    </a:lnTo>
                    <a:lnTo>
                      <a:pt x="35" y="54"/>
                    </a:lnTo>
                    <a:lnTo>
                      <a:pt x="43" y="49"/>
                    </a:lnTo>
                    <a:lnTo>
                      <a:pt x="48" y="45"/>
                    </a:lnTo>
                    <a:lnTo>
                      <a:pt x="48" y="40"/>
                    </a:lnTo>
                    <a:lnTo>
                      <a:pt x="46" y="36"/>
                    </a:lnTo>
                    <a:lnTo>
                      <a:pt x="45" y="31"/>
                    </a:lnTo>
                    <a:lnTo>
                      <a:pt x="41" y="25"/>
                    </a:lnTo>
                    <a:lnTo>
                      <a:pt x="35" y="19"/>
                    </a:lnTo>
                    <a:lnTo>
                      <a:pt x="29" y="11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8" y="16"/>
                    </a:lnTo>
                    <a:lnTo>
                      <a:pt x="16" y="20"/>
                    </a:lnTo>
                    <a:lnTo>
                      <a:pt x="21" y="24"/>
                    </a:lnTo>
                    <a:lnTo>
                      <a:pt x="23" y="27"/>
                    </a:lnTo>
                    <a:lnTo>
                      <a:pt x="25" y="33"/>
                    </a:lnTo>
                    <a:lnTo>
                      <a:pt x="27" y="38"/>
                    </a:lnTo>
                    <a:lnTo>
                      <a:pt x="25" y="43"/>
                    </a:lnTo>
                    <a:lnTo>
                      <a:pt x="19" y="45"/>
                    </a:lnTo>
                    <a:lnTo>
                      <a:pt x="12" y="45"/>
                    </a:lnTo>
                    <a:lnTo>
                      <a:pt x="7" y="36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20" name="Freeform 234">
                <a:extLst>
                  <a:ext uri="{FF2B5EF4-FFF2-40B4-BE49-F238E27FC236}">
                    <a16:creationId xmlns:a16="http://schemas.microsoft.com/office/drawing/2014/main" id="{92A402F8-14DB-2A11-F4F7-8C65E4B2D5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05" y="2778"/>
                <a:ext cx="37" cy="52"/>
              </a:xfrm>
              <a:custGeom>
                <a:avLst/>
                <a:gdLst>
                  <a:gd name="T0" fmla="*/ 0 w 110"/>
                  <a:gd name="T1" fmla="*/ 0 h 156"/>
                  <a:gd name="T2" fmla="*/ 0 w 110"/>
                  <a:gd name="T3" fmla="*/ 0 h 156"/>
                  <a:gd name="T4" fmla="*/ 0 w 110"/>
                  <a:gd name="T5" fmla="*/ 0 h 156"/>
                  <a:gd name="T6" fmla="*/ 0 w 110"/>
                  <a:gd name="T7" fmla="*/ 0 h 156"/>
                  <a:gd name="T8" fmla="*/ 0 w 110"/>
                  <a:gd name="T9" fmla="*/ 0 h 156"/>
                  <a:gd name="T10" fmla="*/ 0 w 110"/>
                  <a:gd name="T11" fmla="*/ 0 h 156"/>
                  <a:gd name="T12" fmla="*/ 0 w 110"/>
                  <a:gd name="T13" fmla="*/ 0 h 156"/>
                  <a:gd name="T14" fmla="*/ 0 w 110"/>
                  <a:gd name="T15" fmla="*/ 0 h 156"/>
                  <a:gd name="T16" fmla="*/ 0 w 110"/>
                  <a:gd name="T17" fmla="*/ 0 h 156"/>
                  <a:gd name="T18" fmla="*/ 0 w 110"/>
                  <a:gd name="T19" fmla="*/ 0 h 156"/>
                  <a:gd name="T20" fmla="*/ 0 w 110"/>
                  <a:gd name="T21" fmla="*/ 0 h 156"/>
                  <a:gd name="T22" fmla="*/ 0 w 110"/>
                  <a:gd name="T23" fmla="*/ 0 h 156"/>
                  <a:gd name="T24" fmla="*/ 0 w 110"/>
                  <a:gd name="T25" fmla="*/ 0 h 156"/>
                  <a:gd name="T26" fmla="*/ 0 w 110"/>
                  <a:gd name="T27" fmla="*/ 0 h 156"/>
                  <a:gd name="T28" fmla="*/ 0 w 110"/>
                  <a:gd name="T29" fmla="*/ 0 h 156"/>
                  <a:gd name="T30" fmla="*/ 0 w 110"/>
                  <a:gd name="T31" fmla="*/ 0 h 156"/>
                  <a:gd name="T32" fmla="*/ 0 w 110"/>
                  <a:gd name="T33" fmla="*/ 0 h 156"/>
                  <a:gd name="T34" fmla="*/ 0 w 110"/>
                  <a:gd name="T35" fmla="*/ 0 h 156"/>
                  <a:gd name="T36" fmla="*/ 0 w 110"/>
                  <a:gd name="T37" fmla="*/ 0 h 156"/>
                  <a:gd name="T38" fmla="*/ 0 w 110"/>
                  <a:gd name="T39" fmla="*/ 0 h 156"/>
                  <a:gd name="T40" fmla="*/ 0 w 110"/>
                  <a:gd name="T41" fmla="*/ 0 h 156"/>
                  <a:gd name="T42" fmla="*/ 0 w 110"/>
                  <a:gd name="T43" fmla="*/ 0 h 156"/>
                  <a:gd name="T44" fmla="*/ 0 w 110"/>
                  <a:gd name="T45" fmla="*/ 0 h 156"/>
                  <a:gd name="T46" fmla="*/ 0 w 110"/>
                  <a:gd name="T47" fmla="*/ 0 h 156"/>
                  <a:gd name="T48" fmla="*/ 0 w 110"/>
                  <a:gd name="T49" fmla="*/ 0 h 156"/>
                  <a:gd name="T50" fmla="*/ 0 w 110"/>
                  <a:gd name="T51" fmla="*/ 0 h 156"/>
                  <a:gd name="T52" fmla="*/ 0 w 110"/>
                  <a:gd name="T53" fmla="*/ 0 h 156"/>
                  <a:gd name="T54" fmla="*/ 0 w 110"/>
                  <a:gd name="T55" fmla="*/ 0 h 156"/>
                  <a:gd name="T56" fmla="*/ 0 w 110"/>
                  <a:gd name="T57" fmla="*/ 0 h 156"/>
                  <a:gd name="T58" fmla="*/ 0 w 110"/>
                  <a:gd name="T59" fmla="*/ 0 h 156"/>
                  <a:gd name="T60" fmla="*/ 0 w 110"/>
                  <a:gd name="T61" fmla="*/ 0 h 156"/>
                  <a:gd name="T62" fmla="*/ 0 w 110"/>
                  <a:gd name="T63" fmla="*/ 0 h 156"/>
                  <a:gd name="T64" fmla="*/ 0 w 110"/>
                  <a:gd name="T65" fmla="*/ 0 h 156"/>
                  <a:gd name="T66" fmla="*/ 0 w 110"/>
                  <a:gd name="T67" fmla="*/ 0 h 15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10"/>
                  <a:gd name="T103" fmla="*/ 0 h 156"/>
                  <a:gd name="T104" fmla="*/ 110 w 110"/>
                  <a:gd name="T105" fmla="*/ 156 h 15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10" h="156">
                    <a:moveTo>
                      <a:pt x="110" y="21"/>
                    </a:moveTo>
                    <a:lnTo>
                      <a:pt x="110" y="6"/>
                    </a:lnTo>
                    <a:lnTo>
                      <a:pt x="88" y="1"/>
                    </a:lnTo>
                    <a:lnTo>
                      <a:pt x="65" y="0"/>
                    </a:lnTo>
                    <a:lnTo>
                      <a:pt x="46" y="1"/>
                    </a:lnTo>
                    <a:lnTo>
                      <a:pt x="29" y="6"/>
                    </a:lnTo>
                    <a:lnTo>
                      <a:pt x="15" y="14"/>
                    </a:lnTo>
                    <a:lnTo>
                      <a:pt x="5" y="27"/>
                    </a:lnTo>
                    <a:lnTo>
                      <a:pt x="2" y="34"/>
                    </a:lnTo>
                    <a:lnTo>
                      <a:pt x="0" y="44"/>
                    </a:lnTo>
                    <a:lnTo>
                      <a:pt x="0" y="54"/>
                    </a:lnTo>
                    <a:lnTo>
                      <a:pt x="2" y="65"/>
                    </a:lnTo>
                    <a:lnTo>
                      <a:pt x="5" y="75"/>
                    </a:lnTo>
                    <a:lnTo>
                      <a:pt x="13" y="86"/>
                    </a:lnTo>
                    <a:lnTo>
                      <a:pt x="23" y="97"/>
                    </a:lnTo>
                    <a:lnTo>
                      <a:pt x="36" y="108"/>
                    </a:lnTo>
                    <a:lnTo>
                      <a:pt x="52" y="121"/>
                    </a:lnTo>
                    <a:lnTo>
                      <a:pt x="69" y="133"/>
                    </a:lnTo>
                    <a:lnTo>
                      <a:pt x="89" y="144"/>
                    </a:lnTo>
                    <a:lnTo>
                      <a:pt x="110" y="156"/>
                    </a:lnTo>
                    <a:lnTo>
                      <a:pt x="110" y="149"/>
                    </a:lnTo>
                    <a:lnTo>
                      <a:pt x="83" y="133"/>
                    </a:lnTo>
                    <a:lnTo>
                      <a:pt x="59" y="116"/>
                    </a:lnTo>
                    <a:lnTo>
                      <a:pt x="40" y="97"/>
                    </a:lnTo>
                    <a:lnTo>
                      <a:pt x="31" y="87"/>
                    </a:lnTo>
                    <a:lnTo>
                      <a:pt x="24" y="77"/>
                    </a:lnTo>
                    <a:lnTo>
                      <a:pt x="26" y="81"/>
                    </a:lnTo>
                    <a:lnTo>
                      <a:pt x="32" y="86"/>
                    </a:lnTo>
                    <a:lnTo>
                      <a:pt x="40" y="92"/>
                    </a:lnTo>
                    <a:lnTo>
                      <a:pt x="51" y="98"/>
                    </a:lnTo>
                    <a:lnTo>
                      <a:pt x="64" y="106"/>
                    </a:lnTo>
                    <a:lnTo>
                      <a:pt x="78" y="112"/>
                    </a:lnTo>
                    <a:lnTo>
                      <a:pt x="110" y="123"/>
                    </a:lnTo>
                    <a:lnTo>
                      <a:pt x="110" y="117"/>
                    </a:lnTo>
                    <a:lnTo>
                      <a:pt x="85" y="108"/>
                    </a:lnTo>
                    <a:lnTo>
                      <a:pt x="63" y="98"/>
                    </a:lnTo>
                    <a:lnTo>
                      <a:pt x="45" y="87"/>
                    </a:lnTo>
                    <a:lnTo>
                      <a:pt x="36" y="82"/>
                    </a:lnTo>
                    <a:lnTo>
                      <a:pt x="30" y="77"/>
                    </a:lnTo>
                    <a:lnTo>
                      <a:pt x="27" y="67"/>
                    </a:lnTo>
                    <a:lnTo>
                      <a:pt x="26" y="60"/>
                    </a:lnTo>
                    <a:lnTo>
                      <a:pt x="26" y="53"/>
                    </a:lnTo>
                    <a:lnTo>
                      <a:pt x="29" y="48"/>
                    </a:lnTo>
                    <a:lnTo>
                      <a:pt x="36" y="40"/>
                    </a:lnTo>
                    <a:lnTo>
                      <a:pt x="48" y="38"/>
                    </a:lnTo>
                    <a:lnTo>
                      <a:pt x="63" y="38"/>
                    </a:lnTo>
                    <a:lnTo>
                      <a:pt x="79" y="40"/>
                    </a:lnTo>
                    <a:lnTo>
                      <a:pt x="95" y="45"/>
                    </a:lnTo>
                    <a:lnTo>
                      <a:pt x="110" y="51"/>
                    </a:lnTo>
                    <a:lnTo>
                      <a:pt x="110" y="39"/>
                    </a:lnTo>
                    <a:lnTo>
                      <a:pt x="96" y="35"/>
                    </a:lnTo>
                    <a:lnTo>
                      <a:pt x="84" y="33"/>
                    </a:lnTo>
                    <a:lnTo>
                      <a:pt x="63" y="29"/>
                    </a:lnTo>
                    <a:lnTo>
                      <a:pt x="47" y="30"/>
                    </a:lnTo>
                    <a:lnTo>
                      <a:pt x="34" y="34"/>
                    </a:lnTo>
                    <a:lnTo>
                      <a:pt x="25" y="40"/>
                    </a:lnTo>
                    <a:lnTo>
                      <a:pt x="19" y="49"/>
                    </a:lnTo>
                    <a:lnTo>
                      <a:pt x="16" y="59"/>
                    </a:lnTo>
                    <a:lnTo>
                      <a:pt x="15" y="71"/>
                    </a:lnTo>
                    <a:lnTo>
                      <a:pt x="13" y="60"/>
                    </a:lnTo>
                    <a:lnTo>
                      <a:pt x="11" y="50"/>
                    </a:lnTo>
                    <a:lnTo>
                      <a:pt x="13" y="42"/>
                    </a:lnTo>
                    <a:lnTo>
                      <a:pt x="14" y="34"/>
                    </a:lnTo>
                    <a:lnTo>
                      <a:pt x="23" y="22"/>
                    </a:lnTo>
                    <a:lnTo>
                      <a:pt x="35" y="14"/>
                    </a:lnTo>
                    <a:lnTo>
                      <a:pt x="51" y="12"/>
                    </a:lnTo>
                    <a:lnTo>
                      <a:pt x="69" y="12"/>
                    </a:lnTo>
                    <a:lnTo>
                      <a:pt x="89" y="14"/>
                    </a:lnTo>
                    <a:lnTo>
                      <a:pt x="110" y="2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21" name="Freeform 235">
                <a:extLst>
                  <a:ext uri="{FF2B5EF4-FFF2-40B4-BE49-F238E27FC236}">
                    <a16:creationId xmlns:a16="http://schemas.microsoft.com/office/drawing/2014/main" id="{C1009238-5212-E2C4-BEFF-6086E60A58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27" y="2797"/>
                <a:ext cx="15" cy="12"/>
              </a:xfrm>
              <a:custGeom>
                <a:avLst/>
                <a:gdLst>
                  <a:gd name="T0" fmla="*/ 0 w 45"/>
                  <a:gd name="T1" fmla="*/ 0 h 34"/>
                  <a:gd name="T2" fmla="*/ 0 w 45"/>
                  <a:gd name="T3" fmla="*/ 0 h 34"/>
                  <a:gd name="T4" fmla="*/ 0 w 45"/>
                  <a:gd name="T5" fmla="*/ 0 h 34"/>
                  <a:gd name="T6" fmla="*/ 0 w 45"/>
                  <a:gd name="T7" fmla="*/ 0 h 34"/>
                  <a:gd name="T8" fmla="*/ 0 w 45"/>
                  <a:gd name="T9" fmla="*/ 0 h 34"/>
                  <a:gd name="T10" fmla="*/ 0 w 45"/>
                  <a:gd name="T11" fmla="*/ 0 h 34"/>
                  <a:gd name="T12" fmla="*/ 0 w 45"/>
                  <a:gd name="T13" fmla="*/ 0 h 34"/>
                  <a:gd name="T14" fmla="*/ 0 w 45"/>
                  <a:gd name="T15" fmla="*/ 0 h 34"/>
                  <a:gd name="T16" fmla="*/ 0 w 45"/>
                  <a:gd name="T17" fmla="*/ 0 h 34"/>
                  <a:gd name="T18" fmla="*/ 0 w 45"/>
                  <a:gd name="T19" fmla="*/ 0 h 34"/>
                  <a:gd name="T20" fmla="*/ 0 w 45"/>
                  <a:gd name="T21" fmla="*/ 0 h 34"/>
                  <a:gd name="T22" fmla="*/ 0 w 45"/>
                  <a:gd name="T23" fmla="*/ 0 h 3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45"/>
                  <a:gd name="T37" fmla="*/ 0 h 34"/>
                  <a:gd name="T38" fmla="*/ 45 w 45"/>
                  <a:gd name="T39" fmla="*/ 34 h 34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45" h="34">
                    <a:moveTo>
                      <a:pt x="45" y="34"/>
                    </a:moveTo>
                    <a:lnTo>
                      <a:pt x="45" y="9"/>
                    </a:lnTo>
                    <a:lnTo>
                      <a:pt x="35" y="3"/>
                    </a:lnTo>
                    <a:lnTo>
                      <a:pt x="23" y="0"/>
                    </a:lnTo>
                    <a:lnTo>
                      <a:pt x="12" y="0"/>
                    </a:lnTo>
                    <a:lnTo>
                      <a:pt x="0" y="1"/>
                    </a:lnTo>
                    <a:lnTo>
                      <a:pt x="0" y="7"/>
                    </a:lnTo>
                    <a:lnTo>
                      <a:pt x="3" y="12"/>
                    </a:lnTo>
                    <a:lnTo>
                      <a:pt x="7" y="18"/>
                    </a:lnTo>
                    <a:lnTo>
                      <a:pt x="13" y="22"/>
                    </a:lnTo>
                    <a:lnTo>
                      <a:pt x="27" y="29"/>
                    </a:lnTo>
                    <a:lnTo>
                      <a:pt x="45" y="3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22" name="Freeform 236">
                <a:extLst>
                  <a:ext uri="{FF2B5EF4-FFF2-40B4-BE49-F238E27FC236}">
                    <a16:creationId xmlns:a16="http://schemas.microsoft.com/office/drawing/2014/main" id="{30777AD2-F4ED-7D8C-0732-8D09D81880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6" y="2839"/>
                <a:ext cx="56" cy="40"/>
              </a:xfrm>
              <a:custGeom>
                <a:avLst/>
                <a:gdLst>
                  <a:gd name="T0" fmla="*/ 0 w 168"/>
                  <a:gd name="T1" fmla="*/ 0 h 119"/>
                  <a:gd name="T2" fmla="*/ 0 w 168"/>
                  <a:gd name="T3" fmla="*/ 0 h 119"/>
                  <a:gd name="T4" fmla="*/ 0 w 168"/>
                  <a:gd name="T5" fmla="*/ 0 h 119"/>
                  <a:gd name="T6" fmla="*/ 0 w 168"/>
                  <a:gd name="T7" fmla="*/ 0 h 119"/>
                  <a:gd name="T8" fmla="*/ 0 w 168"/>
                  <a:gd name="T9" fmla="*/ 0 h 119"/>
                  <a:gd name="T10" fmla="*/ 0 w 168"/>
                  <a:gd name="T11" fmla="*/ 0 h 119"/>
                  <a:gd name="T12" fmla="*/ 0 w 168"/>
                  <a:gd name="T13" fmla="*/ 0 h 119"/>
                  <a:gd name="T14" fmla="*/ 0 w 168"/>
                  <a:gd name="T15" fmla="*/ 0 h 119"/>
                  <a:gd name="T16" fmla="*/ 0 w 168"/>
                  <a:gd name="T17" fmla="*/ 0 h 119"/>
                  <a:gd name="T18" fmla="*/ 0 w 168"/>
                  <a:gd name="T19" fmla="*/ 0 h 119"/>
                  <a:gd name="T20" fmla="*/ 0 w 168"/>
                  <a:gd name="T21" fmla="*/ 0 h 119"/>
                  <a:gd name="T22" fmla="*/ 0 w 168"/>
                  <a:gd name="T23" fmla="*/ 0 h 119"/>
                  <a:gd name="T24" fmla="*/ 0 w 168"/>
                  <a:gd name="T25" fmla="*/ 0 h 119"/>
                  <a:gd name="T26" fmla="*/ 0 w 168"/>
                  <a:gd name="T27" fmla="*/ 0 h 119"/>
                  <a:gd name="T28" fmla="*/ 0 w 168"/>
                  <a:gd name="T29" fmla="*/ 0 h 119"/>
                  <a:gd name="T30" fmla="*/ 0 w 168"/>
                  <a:gd name="T31" fmla="*/ 0 h 119"/>
                  <a:gd name="T32" fmla="*/ 0 w 168"/>
                  <a:gd name="T33" fmla="*/ 0 h 119"/>
                  <a:gd name="T34" fmla="*/ 0 w 168"/>
                  <a:gd name="T35" fmla="*/ 0 h 119"/>
                  <a:gd name="T36" fmla="*/ 0 w 168"/>
                  <a:gd name="T37" fmla="*/ 0 h 119"/>
                  <a:gd name="T38" fmla="*/ 0 w 168"/>
                  <a:gd name="T39" fmla="*/ 0 h 119"/>
                  <a:gd name="T40" fmla="*/ 0 w 168"/>
                  <a:gd name="T41" fmla="*/ 0 h 119"/>
                  <a:gd name="T42" fmla="*/ 0 w 168"/>
                  <a:gd name="T43" fmla="*/ 0 h 119"/>
                  <a:gd name="T44" fmla="*/ 0 w 168"/>
                  <a:gd name="T45" fmla="*/ 0 h 119"/>
                  <a:gd name="T46" fmla="*/ 0 w 168"/>
                  <a:gd name="T47" fmla="*/ 0 h 119"/>
                  <a:gd name="T48" fmla="*/ 0 w 168"/>
                  <a:gd name="T49" fmla="*/ 0 h 119"/>
                  <a:gd name="T50" fmla="*/ 0 w 168"/>
                  <a:gd name="T51" fmla="*/ 0 h 119"/>
                  <a:gd name="T52" fmla="*/ 0 w 168"/>
                  <a:gd name="T53" fmla="*/ 0 h 119"/>
                  <a:gd name="T54" fmla="*/ 0 w 168"/>
                  <a:gd name="T55" fmla="*/ 0 h 119"/>
                  <a:gd name="T56" fmla="*/ 0 w 168"/>
                  <a:gd name="T57" fmla="*/ 0 h 119"/>
                  <a:gd name="T58" fmla="*/ 0 w 168"/>
                  <a:gd name="T59" fmla="*/ 0 h 119"/>
                  <a:gd name="T60" fmla="*/ 0 w 168"/>
                  <a:gd name="T61" fmla="*/ 0 h 119"/>
                  <a:gd name="T62" fmla="*/ 0 w 168"/>
                  <a:gd name="T63" fmla="*/ 0 h 119"/>
                  <a:gd name="T64" fmla="*/ 0 w 168"/>
                  <a:gd name="T65" fmla="*/ 0 h 119"/>
                  <a:gd name="T66" fmla="*/ 0 w 168"/>
                  <a:gd name="T67" fmla="*/ 0 h 119"/>
                  <a:gd name="T68" fmla="*/ 0 w 168"/>
                  <a:gd name="T69" fmla="*/ 0 h 119"/>
                  <a:gd name="T70" fmla="*/ 0 w 168"/>
                  <a:gd name="T71" fmla="*/ 0 h 119"/>
                  <a:gd name="T72" fmla="*/ 0 w 168"/>
                  <a:gd name="T73" fmla="*/ 0 h 119"/>
                  <a:gd name="T74" fmla="*/ 0 w 168"/>
                  <a:gd name="T75" fmla="*/ 0 h 119"/>
                  <a:gd name="T76" fmla="*/ 0 w 168"/>
                  <a:gd name="T77" fmla="*/ 0 h 119"/>
                  <a:gd name="T78" fmla="*/ 0 w 168"/>
                  <a:gd name="T79" fmla="*/ 0 h 119"/>
                  <a:gd name="T80" fmla="*/ 0 w 168"/>
                  <a:gd name="T81" fmla="*/ 0 h 119"/>
                  <a:gd name="T82" fmla="*/ 0 w 168"/>
                  <a:gd name="T83" fmla="*/ 0 h 119"/>
                  <a:gd name="T84" fmla="*/ 0 w 168"/>
                  <a:gd name="T85" fmla="*/ 0 h 119"/>
                  <a:gd name="T86" fmla="*/ 0 w 168"/>
                  <a:gd name="T87" fmla="*/ 0 h 119"/>
                  <a:gd name="T88" fmla="*/ 0 w 168"/>
                  <a:gd name="T89" fmla="*/ 0 h 119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68"/>
                  <a:gd name="T136" fmla="*/ 0 h 119"/>
                  <a:gd name="T137" fmla="*/ 168 w 168"/>
                  <a:gd name="T138" fmla="*/ 119 h 119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68" h="119">
                    <a:moveTo>
                      <a:pt x="168" y="16"/>
                    </a:moveTo>
                    <a:lnTo>
                      <a:pt x="168" y="3"/>
                    </a:lnTo>
                    <a:lnTo>
                      <a:pt x="139" y="1"/>
                    </a:lnTo>
                    <a:lnTo>
                      <a:pt x="110" y="0"/>
                    </a:lnTo>
                    <a:lnTo>
                      <a:pt x="81" y="2"/>
                    </a:lnTo>
                    <a:lnTo>
                      <a:pt x="54" y="8"/>
                    </a:lnTo>
                    <a:lnTo>
                      <a:pt x="30" y="17"/>
                    </a:lnTo>
                    <a:lnTo>
                      <a:pt x="20" y="23"/>
                    </a:lnTo>
                    <a:lnTo>
                      <a:pt x="12" y="29"/>
                    </a:lnTo>
                    <a:lnTo>
                      <a:pt x="6" y="37"/>
                    </a:lnTo>
                    <a:lnTo>
                      <a:pt x="2" y="44"/>
                    </a:lnTo>
                    <a:lnTo>
                      <a:pt x="0" y="53"/>
                    </a:lnTo>
                    <a:lnTo>
                      <a:pt x="0" y="63"/>
                    </a:lnTo>
                    <a:lnTo>
                      <a:pt x="2" y="71"/>
                    </a:lnTo>
                    <a:lnTo>
                      <a:pt x="6" y="80"/>
                    </a:lnTo>
                    <a:lnTo>
                      <a:pt x="11" y="86"/>
                    </a:lnTo>
                    <a:lnTo>
                      <a:pt x="17" y="92"/>
                    </a:lnTo>
                    <a:lnTo>
                      <a:pt x="33" y="103"/>
                    </a:lnTo>
                    <a:lnTo>
                      <a:pt x="54" y="111"/>
                    </a:lnTo>
                    <a:lnTo>
                      <a:pt x="78" y="116"/>
                    </a:lnTo>
                    <a:lnTo>
                      <a:pt x="106" y="118"/>
                    </a:lnTo>
                    <a:lnTo>
                      <a:pt x="136" y="119"/>
                    </a:lnTo>
                    <a:lnTo>
                      <a:pt x="168" y="118"/>
                    </a:lnTo>
                    <a:lnTo>
                      <a:pt x="168" y="103"/>
                    </a:lnTo>
                    <a:lnTo>
                      <a:pt x="132" y="105"/>
                    </a:lnTo>
                    <a:lnTo>
                      <a:pt x="99" y="103"/>
                    </a:lnTo>
                    <a:lnTo>
                      <a:pt x="69" y="101"/>
                    </a:lnTo>
                    <a:lnTo>
                      <a:pt x="56" y="98"/>
                    </a:lnTo>
                    <a:lnTo>
                      <a:pt x="45" y="95"/>
                    </a:lnTo>
                    <a:lnTo>
                      <a:pt x="34" y="91"/>
                    </a:lnTo>
                    <a:lnTo>
                      <a:pt x="25" y="85"/>
                    </a:lnTo>
                    <a:lnTo>
                      <a:pt x="19" y="80"/>
                    </a:lnTo>
                    <a:lnTo>
                      <a:pt x="14" y="72"/>
                    </a:lnTo>
                    <a:lnTo>
                      <a:pt x="12" y="64"/>
                    </a:lnTo>
                    <a:lnTo>
                      <a:pt x="12" y="55"/>
                    </a:lnTo>
                    <a:lnTo>
                      <a:pt x="13" y="44"/>
                    </a:lnTo>
                    <a:lnTo>
                      <a:pt x="18" y="33"/>
                    </a:lnTo>
                    <a:lnTo>
                      <a:pt x="34" y="23"/>
                    </a:lnTo>
                    <a:lnTo>
                      <a:pt x="52" y="16"/>
                    </a:lnTo>
                    <a:lnTo>
                      <a:pt x="72" y="11"/>
                    </a:lnTo>
                    <a:lnTo>
                      <a:pt x="92" y="8"/>
                    </a:lnTo>
                    <a:lnTo>
                      <a:pt x="112" y="8"/>
                    </a:lnTo>
                    <a:lnTo>
                      <a:pt x="132" y="9"/>
                    </a:lnTo>
                    <a:lnTo>
                      <a:pt x="150" y="12"/>
                    </a:lnTo>
                    <a:lnTo>
                      <a:pt x="16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23" name="Freeform 237">
                <a:extLst>
                  <a:ext uri="{FF2B5EF4-FFF2-40B4-BE49-F238E27FC236}">
                    <a16:creationId xmlns:a16="http://schemas.microsoft.com/office/drawing/2014/main" id="{3FBDB5E3-59D1-65E9-3420-43A326E6BC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7" y="2845"/>
                <a:ext cx="45" cy="25"/>
              </a:xfrm>
              <a:custGeom>
                <a:avLst/>
                <a:gdLst>
                  <a:gd name="T0" fmla="*/ 0 w 134"/>
                  <a:gd name="T1" fmla="*/ 0 h 74"/>
                  <a:gd name="T2" fmla="*/ 0 w 134"/>
                  <a:gd name="T3" fmla="*/ 0 h 74"/>
                  <a:gd name="T4" fmla="*/ 0 w 134"/>
                  <a:gd name="T5" fmla="*/ 0 h 74"/>
                  <a:gd name="T6" fmla="*/ 0 w 134"/>
                  <a:gd name="T7" fmla="*/ 0 h 74"/>
                  <a:gd name="T8" fmla="*/ 0 w 134"/>
                  <a:gd name="T9" fmla="*/ 0 h 74"/>
                  <a:gd name="T10" fmla="*/ 0 w 134"/>
                  <a:gd name="T11" fmla="*/ 0 h 74"/>
                  <a:gd name="T12" fmla="*/ 0 w 134"/>
                  <a:gd name="T13" fmla="*/ 0 h 74"/>
                  <a:gd name="T14" fmla="*/ 0 w 134"/>
                  <a:gd name="T15" fmla="*/ 0 h 74"/>
                  <a:gd name="T16" fmla="*/ 0 w 134"/>
                  <a:gd name="T17" fmla="*/ 0 h 74"/>
                  <a:gd name="T18" fmla="*/ 0 w 134"/>
                  <a:gd name="T19" fmla="*/ 0 h 74"/>
                  <a:gd name="T20" fmla="*/ 0 w 134"/>
                  <a:gd name="T21" fmla="*/ 0 h 74"/>
                  <a:gd name="T22" fmla="*/ 0 w 134"/>
                  <a:gd name="T23" fmla="*/ 0 h 74"/>
                  <a:gd name="T24" fmla="*/ 0 w 134"/>
                  <a:gd name="T25" fmla="*/ 0 h 74"/>
                  <a:gd name="T26" fmla="*/ 0 w 134"/>
                  <a:gd name="T27" fmla="*/ 0 h 74"/>
                  <a:gd name="T28" fmla="*/ 0 w 134"/>
                  <a:gd name="T29" fmla="*/ 0 h 74"/>
                  <a:gd name="T30" fmla="*/ 0 w 134"/>
                  <a:gd name="T31" fmla="*/ 0 h 74"/>
                  <a:gd name="T32" fmla="*/ 0 w 134"/>
                  <a:gd name="T33" fmla="*/ 0 h 74"/>
                  <a:gd name="T34" fmla="*/ 0 w 134"/>
                  <a:gd name="T35" fmla="*/ 0 h 74"/>
                  <a:gd name="T36" fmla="*/ 0 w 134"/>
                  <a:gd name="T37" fmla="*/ 0 h 74"/>
                  <a:gd name="T38" fmla="*/ 0 w 134"/>
                  <a:gd name="T39" fmla="*/ 0 h 74"/>
                  <a:gd name="T40" fmla="*/ 0 w 134"/>
                  <a:gd name="T41" fmla="*/ 0 h 74"/>
                  <a:gd name="T42" fmla="*/ 0 w 134"/>
                  <a:gd name="T43" fmla="*/ 0 h 74"/>
                  <a:gd name="T44" fmla="*/ 0 w 134"/>
                  <a:gd name="T45" fmla="*/ 0 h 74"/>
                  <a:gd name="T46" fmla="*/ 0 w 134"/>
                  <a:gd name="T47" fmla="*/ 0 h 74"/>
                  <a:gd name="T48" fmla="*/ 0 w 134"/>
                  <a:gd name="T49" fmla="*/ 0 h 74"/>
                  <a:gd name="T50" fmla="*/ 0 w 134"/>
                  <a:gd name="T51" fmla="*/ 0 h 74"/>
                  <a:gd name="T52" fmla="*/ 0 w 134"/>
                  <a:gd name="T53" fmla="*/ 0 h 74"/>
                  <a:gd name="T54" fmla="*/ 0 w 134"/>
                  <a:gd name="T55" fmla="*/ 0 h 74"/>
                  <a:gd name="T56" fmla="*/ 0 w 134"/>
                  <a:gd name="T57" fmla="*/ 0 h 74"/>
                  <a:gd name="T58" fmla="*/ 0 w 134"/>
                  <a:gd name="T59" fmla="*/ 0 h 74"/>
                  <a:gd name="T60" fmla="*/ 0 w 134"/>
                  <a:gd name="T61" fmla="*/ 0 h 74"/>
                  <a:gd name="T62" fmla="*/ 0 w 134"/>
                  <a:gd name="T63" fmla="*/ 0 h 74"/>
                  <a:gd name="T64" fmla="*/ 0 w 134"/>
                  <a:gd name="T65" fmla="*/ 0 h 74"/>
                  <a:gd name="T66" fmla="*/ 0 w 134"/>
                  <a:gd name="T67" fmla="*/ 0 h 74"/>
                  <a:gd name="T68" fmla="*/ 0 w 134"/>
                  <a:gd name="T69" fmla="*/ 0 h 74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34"/>
                  <a:gd name="T106" fmla="*/ 0 h 74"/>
                  <a:gd name="T107" fmla="*/ 134 w 134"/>
                  <a:gd name="T108" fmla="*/ 74 h 74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34" h="74">
                    <a:moveTo>
                      <a:pt x="134" y="32"/>
                    </a:moveTo>
                    <a:lnTo>
                      <a:pt x="134" y="21"/>
                    </a:lnTo>
                    <a:lnTo>
                      <a:pt x="130" y="17"/>
                    </a:lnTo>
                    <a:lnTo>
                      <a:pt x="123" y="14"/>
                    </a:lnTo>
                    <a:lnTo>
                      <a:pt x="114" y="10"/>
                    </a:lnTo>
                    <a:lnTo>
                      <a:pt x="103" y="8"/>
                    </a:lnTo>
                    <a:lnTo>
                      <a:pt x="86" y="4"/>
                    </a:lnTo>
                    <a:lnTo>
                      <a:pt x="71" y="1"/>
                    </a:lnTo>
                    <a:lnTo>
                      <a:pt x="56" y="0"/>
                    </a:lnTo>
                    <a:lnTo>
                      <a:pt x="44" y="1"/>
                    </a:lnTo>
                    <a:lnTo>
                      <a:pt x="32" y="4"/>
                    </a:lnTo>
                    <a:lnTo>
                      <a:pt x="22" y="8"/>
                    </a:lnTo>
                    <a:lnTo>
                      <a:pt x="13" y="14"/>
                    </a:lnTo>
                    <a:lnTo>
                      <a:pt x="6" y="21"/>
                    </a:lnTo>
                    <a:lnTo>
                      <a:pt x="2" y="29"/>
                    </a:lnTo>
                    <a:lnTo>
                      <a:pt x="0" y="36"/>
                    </a:lnTo>
                    <a:lnTo>
                      <a:pt x="0" y="43"/>
                    </a:lnTo>
                    <a:lnTo>
                      <a:pt x="4" y="50"/>
                    </a:lnTo>
                    <a:lnTo>
                      <a:pt x="8" y="54"/>
                    </a:lnTo>
                    <a:lnTo>
                      <a:pt x="15" y="59"/>
                    </a:lnTo>
                    <a:lnTo>
                      <a:pt x="23" y="63"/>
                    </a:lnTo>
                    <a:lnTo>
                      <a:pt x="33" y="67"/>
                    </a:lnTo>
                    <a:lnTo>
                      <a:pt x="55" y="72"/>
                    </a:lnTo>
                    <a:lnTo>
                      <a:pt x="81" y="74"/>
                    </a:lnTo>
                    <a:lnTo>
                      <a:pt x="108" y="73"/>
                    </a:lnTo>
                    <a:lnTo>
                      <a:pt x="134" y="71"/>
                    </a:lnTo>
                    <a:lnTo>
                      <a:pt x="134" y="52"/>
                    </a:lnTo>
                    <a:lnTo>
                      <a:pt x="118" y="54"/>
                    </a:lnTo>
                    <a:lnTo>
                      <a:pt x="103" y="57"/>
                    </a:lnTo>
                    <a:lnTo>
                      <a:pt x="77" y="58"/>
                    </a:lnTo>
                    <a:lnTo>
                      <a:pt x="55" y="57"/>
                    </a:lnTo>
                    <a:lnTo>
                      <a:pt x="39" y="53"/>
                    </a:lnTo>
                    <a:lnTo>
                      <a:pt x="27" y="47"/>
                    </a:lnTo>
                    <a:lnTo>
                      <a:pt x="20" y="41"/>
                    </a:lnTo>
                    <a:lnTo>
                      <a:pt x="16" y="33"/>
                    </a:lnTo>
                    <a:lnTo>
                      <a:pt x="15" y="26"/>
                    </a:lnTo>
                    <a:lnTo>
                      <a:pt x="18" y="20"/>
                    </a:lnTo>
                    <a:lnTo>
                      <a:pt x="24" y="14"/>
                    </a:lnTo>
                    <a:lnTo>
                      <a:pt x="34" y="9"/>
                    </a:lnTo>
                    <a:lnTo>
                      <a:pt x="45" y="6"/>
                    </a:lnTo>
                    <a:lnTo>
                      <a:pt x="60" y="6"/>
                    </a:lnTo>
                    <a:lnTo>
                      <a:pt x="77" y="10"/>
                    </a:lnTo>
                    <a:lnTo>
                      <a:pt x="97" y="16"/>
                    </a:lnTo>
                    <a:lnTo>
                      <a:pt x="116" y="26"/>
                    </a:lnTo>
                    <a:lnTo>
                      <a:pt x="120" y="30"/>
                    </a:lnTo>
                    <a:lnTo>
                      <a:pt x="120" y="32"/>
                    </a:lnTo>
                    <a:lnTo>
                      <a:pt x="119" y="35"/>
                    </a:lnTo>
                    <a:lnTo>
                      <a:pt x="115" y="36"/>
                    </a:lnTo>
                    <a:lnTo>
                      <a:pt x="107" y="40"/>
                    </a:lnTo>
                    <a:lnTo>
                      <a:pt x="97" y="41"/>
                    </a:lnTo>
                    <a:lnTo>
                      <a:pt x="98" y="37"/>
                    </a:lnTo>
                    <a:lnTo>
                      <a:pt x="97" y="33"/>
                    </a:lnTo>
                    <a:lnTo>
                      <a:pt x="96" y="27"/>
                    </a:lnTo>
                    <a:lnTo>
                      <a:pt x="81" y="24"/>
                    </a:lnTo>
                    <a:lnTo>
                      <a:pt x="66" y="21"/>
                    </a:lnTo>
                    <a:lnTo>
                      <a:pt x="59" y="21"/>
                    </a:lnTo>
                    <a:lnTo>
                      <a:pt x="53" y="22"/>
                    </a:lnTo>
                    <a:lnTo>
                      <a:pt x="49" y="26"/>
                    </a:lnTo>
                    <a:lnTo>
                      <a:pt x="47" y="31"/>
                    </a:lnTo>
                    <a:lnTo>
                      <a:pt x="45" y="36"/>
                    </a:lnTo>
                    <a:lnTo>
                      <a:pt x="48" y="40"/>
                    </a:lnTo>
                    <a:lnTo>
                      <a:pt x="50" y="43"/>
                    </a:lnTo>
                    <a:lnTo>
                      <a:pt x="55" y="46"/>
                    </a:lnTo>
                    <a:lnTo>
                      <a:pt x="67" y="48"/>
                    </a:lnTo>
                    <a:lnTo>
                      <a:pt x="82" y="48"/>
                    </a:lnTo>
                    <a:lnTo>
                      <a:pt x="97" y="47"/>
                    </a:lnTo>
                    <a:lnTo>
                      <a:pt x="113" y="43"/>
                    </a:lnTo>
                    <a:lnTo>
                      <a:pt x="125" y="38"/>
                    </a:lnTo>
                    <a:lnTo>
                      <a:pt x="130" y="36"/>
                    </a:lnTo>
                    <a:lnTo>
                      <a:pt x="134" y="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24" name="Freeform 238">
                <a:extLst>
                  <a:ext uri="{FF2B5EF4-FFF2-40B4-BE49-F238E27FC236}">
                    <a16:creationId xmlns:a16="http://schemas.microsoft.com/office/drawing/2014/main" id="{64046F18-8013-5538-FB8A-3BFDD8EB51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03" y="2871"/>
                <a:ext cx="76" cy="45"/>
              </a:xfrm>
              <a:custGeom>
                <a:avLst/>
                <a:gdLst>
                  <a:gd name="T0" fmla="*/ 0 w 230"/>
                  <a:gd name="T1" fmla="*/ 0 h 133"/>
                  <a:gd name="T2" fmla="*/ 0 w 230"/>
                  <a:gd name="T3" fmla="*/ 0 h 133"/>
                  <a:gd name="T4" fmla="*/ 0 w 230"/>
                  <a:gd name="T5" fmla="*/ 0 h 133"/>
                  <a:gd name="T6" fmla="*/ 0 w 230"/>
                  <a:gd name="T7" fmla="*/ 0 h 133"/>
                  <a:gd name="T8" fmla="*/ 0 w 230"/>
                  <a:gd name="T9" fmla="*/ 0 h 133"/>
                  <a:gd name="T10" fmla="*/ 0 w 230"/>
                  <a:gd name="T11" fmla="*/ 0 h 133"/>
                  <a:gd name="T12" fmla="*/ 0 w 230"/>
                  <a:gd name="T13" fmla="*/ 0 h 133"/>
                  <a:gd name="T14" fmla="*/ 0 w 230"/>
                  <a:gd name="T15" fmla="*/ 0 h 133"/>
                  <a:gd name="T16" fmla="*/ 0 w 230"/>
                  <a:gd name="T17" fmla="*/ 0 h 133"/>
                  <a:gd name="T18" fmla="*/ 0 w 230"/>
                  <a:gd name="T19" fmla="*/ 0 h 133"/>
                  <a:gd name="T20" fmla="*/ 0 w 230"/>
                  <a:gd name="T21" fmla="*/ 0 h 133"/>
                  <a:gd name="T22" fmla="*/ 0 w 230"/>
                  <a:gd name="T23" fmla="*/ 0 h 133"/>
                  <a:gd name="T24" fmla="*/ 0 w 230"/>
                  <a:gd name="T25" fmla="*/ 0 h 133"/>
                  <a:gd name="T26" fmla="*/ 0 w 230"/>
                  <a:gd name="T27" fmla="*/ 0 h 133"/>
                  <a:gd name="T28" fmla="*/ 0 w 230"/>
                  <a:gd name="T29" fmla="*/ 0 h 133"/>
                  <a:gd name="T30" fmla="*/ 0 w 230"/>
                  <a:gd name="T31" fmla="*/ 0 h 133"/>
                  <a:gd name="T32" fmla="*/ 0 w 230"/>
                  <a:gd name="T33" fmla="*/ 0 h 133"/>
                  <a:gd name="T34" fmla="*/ 0 w 230"/>
                  <a:gd name="T35" fmla="*/ 0 h 133"/>
                  <a:gd name="T36" fmla="*/ 0 w 230"/>
                  <a:gd name="T37" fmla="*/ 0 h 133"/>
                  <a:gd name="T38" fmla="*/ 0 w 230"/>
                  <a:gd name="T39" fmla="*/ 0 h 133"/>
                  <a:gd name="T40" fmla="*/ 0 w 230"/>
                  <a:gd name="T41" fmla="*/ 0 h 133"/>
                  <a:gd name="T42" fmla="*/ 0 w 230"/>
                  <a:gd name="T43" fmla="*/ 0 h 133"/>
                  <a:gd name="T44" fmla="*/ 0 w 230"/>
                  <a:gd name="T45" fmla="*/ 0 h 133"/>
                  <a:gd name="T46" fmla="*/ 0 w 230"/>
                  <a:gd name="T47" fmla="*/ 0 h 133"/>
                  <a:gd name="T48" fmla="*/ 0 w 230"/>
                  <a:gd name="T49" fmla="*/ 0 h 133"/>
                  <a:gd name="T50" fmla="*/ 0 w 230"/>
                  <a:gd name="T51" fmla="*/ 0 h 133"/>
                  <a:gd name="T52" fmla="*/ 0 w 230"/>
                  <a:gd name="T53" fmla="*/ 0 h 133"/>
                  <a:gd name="T54" fmla="*/ 0 w 230"/>
                  <a:gd name="T55" fmla="*/ 0 h 133"/>
                  <a:gd name="T56" fmla="*/ 0 w 230"/>
                  <a:gd name="T57" fmla="*/ 0 h 133"/>
                  <a:gd name="T58" fmla="*/ 0 w 230"/>
                  <a:gd name="T59" fmla="*/ 0 h 133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230"/>
                  <a:gd name="T91" fmla="*/ 0 h 133"/>
                  <a:gd name="T92" fmla="*/ 230 w 230"/>
                  <a:gd name="T93" fmla="*/ 133 h 133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230" h="133">
                    <a:moveTo>
                      <a:pt x="4" y="0"/>
                    </a:moveTo>
                    <a:lnTo>
                      <a:pt x="22" y="2"/>
                    </a:lnTo>
                    <a:lnTo>
                      <a:pt x="40" y="6"/>
                    </a:lnTo>
                    <a:lnTo>
                      <a:pt x="76" y="18"/>
                    </a:lnTo>
                    <a:lnTo>
                      <a:pt x="112" y="33"/>
                    </a:lnTo>
                    <a:lnTo>
                      <a:pt x="145" y="52"/>
                    </a:lnTo>
                    <a:lnTo>
                      <a:pt x="175" y="72"/>
                    </a:lnTo>
                    <a:lnTo>
                      <a:pt x="187" y="83"/>
                    </a:lnTo>
                    <a:lnTo>
                      <a:pt x="199" y="93"/>
                    </a:lnTo>
                    <a:lnTo>
                      <a:pt x="209" y="104"/>
                    </a:lnTo>
                    <a:lnTo>
                      <a:pt x="218" y="114"/>
                    </a:lnTo>
                    <a:lnTo>
                      <a:pt x="225" y="122"/>
                    </a:lnTo>
                    <a:lnTo>
                      <a:pt x="230" y="132"/>
                    </a:lnTo>
                    <a:lnTo>
                      <a:pt x="222" y="133"/>
                    </a:lnTo>
                    <a:lnTo>
                      <a:pt x="211" y="133"/>
                    </a:lnTo>
                    <a:lnTo>
                      <a:pt x="198" y="130"/>
                    </a:lnTo>
                    <a:lnTo>
                      <a:pt x="179" y="125"/>
                    </a:lnTo>
                    <a:lnTo>
                      <a:pt x="160" y="118"/>
                    </a:lnTo>
                    <a:lnTo>
                      <a:pt x="139" y="111"/>
                    </a:lnTo>
                    <a:lnTo>
                      <a:pt x="96" y="91"/>
                    </a:lnTo>
                    <a:lnTo>
                      <a:pt x="75" y="80"/>
                    </a:lnTo>
                    <a:lnTo>
                      <a:pt x="55" y="68"/>
                    </a:lnTo>
                    <a:lnTo>
                      <a:pt x="37" y="55"/>
                    </a:lnTo>
                    <a:lnTo>
                      <a:pt x="22" y="44"/>
                    </a:lnTo>
                    <a:lnTo>
                      <a:pt x="10" y="32"/>
                    </a:lnTo>
                    <a:lnTo>
                      <a:pt x="3" y="21"/>
                    </a:lnTo>
                    <a:lnTo>
                      <a:pt x="1" y="15"/>
                    </a:lnTo>
                    <a:lnTo>
                      <a:pt x="0" y="10"/>
                    </a:lnTo>
                    <a:lnTo>
                      <a:pt x="1" y="5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B869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25" name="Freeform 239">
                <a:extLst>
                  <a:ext uri="{FF2B5EF4-FFF2-40B4-BE49-F238E27FC236}">
                    <a16:creationId xmlns:a16="http://schemas.microsoft.com/office/drawing/2014/main" id="{26BA8BB4-93C8-275B-3CC3-5A87503B84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35" y="2845"/>
                <a:ext cx="138" cy="57"/>
              </a:xfrm>
              <a:custGeom>
                <a:avLst/>
                <a:gdLst>
                  <a:gd name="T0" fmla="*/ 0 w 414"/>
                  <a:gd name="T1" fmla="*/ 0 h 172"/>
                  <a:gd name="T2" fmla="*/ 0 w 414"/>
                  <a:gd name="T3" fmla="*/ 0 h 172"/>
                  <a:gd name="T4" fmla="*/ 0 w 414"/>
                  <a:gd name="T5" fmla="*/ 0 h 172"/>
                  <a:gd name="T6" fmla="*/ 0 w 414"/>
                  <a:gd name="T7" fmla="*/ 0 h 172"/>
                  <a:gd name="T8" fmla="*/ 0 w 414"/>
                  <a:gd name="T9" fmla="*/ 0 h 172"/>
                  <a:gd name="T10" fmla="*/ 0 w 414"/>
                  <a:gd name="T11" fmla="*/ 0 h 172"/>
                  <a:gd name="T12" fmla="*/ 0 w 414"/>
                  <a:gd name="T13" fmla="*/ 0 h 172"/>
                  <a:gd name="T14" fmla="*/ 0 w 414"/>
                  <a:gd name="T15" fmla="*/ 0 h 172"/>
                  <a:gd name="T16" fmla="*/ 0 w 414"/>
                  <a:gd name="T17" fmla="*/ 0 h 172"/>
                  <a:gd name="T18" fmla="*/ 0 w 414"/>
                  <a:gd name="T19" fmla="*/ 0 h 172"/>
                  <a:gd name="T20" fmla="*/ 0 w 414"/>
                  <a:gd name="T21" fmla="*/ 0 h 172"/>
                  <a:gd name="T22" fmla="*/ 0 w 414"/>
                  <a:gd name="T23" fmla="*/ 0 h 172"/>
                  <a:gd name="T24" fmla="*/ 0 w 414"/>
                  <a:gd name="T25" fmla="*/ 0 h 172"/>
                  <a:gd name="T26" fmla="*/ 0 w 414"/>
                  <a:gd name="T27" fmla="*/ 0 h 172"/>
                  <a:gd name="T28" fmla="*/ 0 w 414"/>
                  <a:gd name="T29" fmla="*/ 0 h 172"/>
                  <a:gd name="T30" fmla="*/ 0 w 414"/>
                  <a:gd name="T31" fmla="*/ 0 h 172"/>
                  <a:gd name="T32" fmla="*/ 0 w 414"/>
                  <a:gd name="T33" fmla="*/ 0 h 172"/>
                  <a:gd name="T34" fmla="*/ 0 w 414"/>
                  <a:gd name="T35" fmla="*/ 0 h 172"/>
                  <a:gd name="T36" fmla="*/ 0 w 414"/>
                  <a:gd name="T37" fmla="*/ 0 h 172"/>
                  <a:gd name="T38" fmla="*/ 0 w 414"/>
                  <a:gd name="T39" fmla="*/ 0 h 172"/>
                  <a:gd name="T40" fmla="*/ 0 w 414"/>
                  <a:gd name="T41" fmla="*/ 0 h 172"/>
                  <a:gd name="T42" fmla="*/ 0 w 414"/>
                  <a:gd name="T43" fmla="*/ 0 h 172"/>
                  <a:gd name="T44" fmla="*/ 0 w 414"/>
                  <a:gd name="T45" fmla="*/ 0 h 172"/>
                  <a:gd name="T46" fmla="*/ 0 w 414"/>
                  <a:gd name="T47" fmla="*/ 0 h 172"/>
                  <a:gd name="T48" fmla="*/ 0 w 414"/>
                  <a:gd name="T49" fmla="*/ 0 h 172"/>
                  <a:gd name="T50" fmla="*/ 0 w 414"/>
                  <a:gd name="T51" fmla="*/ 0 h 172"/>
                  <a:gd name="T52" fmla="*/ 0 w 414"/>
                  <a:gd name="T53" fmla="*/ 0 h 172"/>
                  <a:gd name="T54" fmla="*/ 0 w 414"/>
                  <a:gd name="T55" fmla="*/ 0 h 172"/>
                  <a:gd name="T56" fmla="*/ 0 w 414"/>
                  <a:gd name="T57" fmla="*/ 0 h 172"/>
                  <a:gd name="T58" fmla="*/ 0 w 414"/>
                  <a:gd name="T59" fmla="*/ 0 h 172"/>
                  <a:gd name="T60" fmla="*/ 0 w 414"/>
                  <a:gd name="T61" fmla="*/ 0 h 172"/>
                  <a:gd name="T62" fmla="*/ 0 w 414"/>
                  <a:gd name="T63" fmla="*/ 0 h 172"/>
                  <a:gd name="T64" fmla="*/ 0 w 414"/>
                  <a:gd name="T65" fmla="*/ 0 h 172"/>
                  <a:gd name="T66" fmla="*/ 0 w 414"/>
                  <a:gd name="T67" fmla="*/ 0 h 172"/>
                  <a:gd name="T68" fmla="*/ 0 w 414"/>
                  <a:gd name="T69" fmla="*/ 0 h 172"/>
                  <a:gd name="T70" fmla="*/ 0 w 414"/>
                  <a:gd name="T71" fmla="*/ 0 h 172"/>
                  <a:gd name="T72" fmla="*/ 0 w 414"/>
                  <a:gd name="T73" fmla="*/ 0 h 172"/>
                  <a:gd name="T74" fmla="*/ 0 w 414"/>
                  <a:gd name="T75" fmla="*/ 0 h 172"/>
                  <a:gd name="T76" fmla="*/ 0 w 414"/>
                  <a:gd name="T77" fmla="*/ 0 h 172"/>
                  <a:gd name="T78" fmla="*/ 0 w 414"/>
                  <a:gd name="T79" fmla="*/ 0 h 172"/>
                  <a:gd name="T80" fmla="*/ 0 w 414"/>
                  <a:gd name="T81" fmla="*/ 0 h 172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414"/>
                  <a:gd name="T124" fmla="*/ 0 h 172"/>
                  <a:gd name="T125" fmla="*/ 414 w 414"/>
                  <a:gd name="T126" fmla="*/ 172 h 172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414" h="172">
                    <a:moveTo>
                      <a:pt x="0" y="75"/>
                    </a:moveTo>
                    <a:lnTo>
                      <a:pt x="37" y="58"/>
                    </a:lnTo>
                    <a:lnTo>
                      <a:pt x="75" y="42"/>
                    </a:lnTo>
                    <a:lnTo>
                      <a:pt x="115" y="28"/>
                    </a:lnTo>
                    <a:lnTo>
                      <a:pt x="154" y="17"/>
                    </a:lnTo>
                    <a:lnTo>
                      <a:pt x="196" y="11"/>
                    </a:lnTo>
                    <a:lnTo>
                      <a:pt x="235" y="6"/>
                    </a:lnTo>
                    <a:lnTo>
                      <a:pt x="270" y="2"/>
                    </a:lnTo>
                    <a:lnTo>
                      <a:pt x="305" y="0"/>
                    </a:lnTo>
                    <a:lnTo>
                      <a:pt x="336" y="2"/>
                    </a:lnTo>
                    <a:lnTo>
                      <a:pt x="364" y="9"/>
                    </a:lnTo>
                    <a:lnTo>
                      <a:pt x="376" y="13"/>
                    </a:lnTo>
                    <a:lnTo>
                      <a:pt x="388" y="20"/>
                    </a:lnTo>
                    <a:lnTo>
                      <a:pt x="399" y="28"/>
                    </a:lnTo>
                    <a:lnTo>
                      <a:pt x="410" y="38"/>
                    </a:lnTo>
                    <a:lnTo>
                      <a:pt x="413" y="51"/>
                    </a:lnTo>
                    <a:lnTo>
                      <a:pt x="414" y="63"/>
                    </a:lnTo>
                    <a:lnTo>
                      <a:pt x="414" y="74"/>
                    </a:lnTo>
                    <a:lnTo>
                      <a:pt x="412" y="85"/>
                    </a:lnTo>
                    <a:lnTo>
                      <a:pt x="408" y="95"/>
                    </a:lnTo>
                    <a:lnTo>
                      <a:pt x="403" y="105"/>
                    </a:lnTo>
                    <a:lnTo>
                      <a:pt x="390" y="122"/>
                    </a:lnTo>
                    <a:lnTo>
                      <a:pt x="372" y="137"/>
                    </a:lnTo>
                    <a:lnTo>
                      <a:pt x="353" y="149"/>
                    </a:lnTo>
                    <a:lnTo>
                      <a:pt x="331" y="159"/>
                    </a:lnTo>
                    <a:lnTo>
                      <a:pt x="309" y="167"/>
                    </a:lnTo>
                    <a:lnTo>
                      <a:pt x="307" y="168"/>
                    </a:lnTo>
                    <a:lnTo>
                      <a:pt x="306" y="169"/>
                    </a:lnTo>
                    <a:lnTo>
                      <a:pt x="297" y="172"/>
                    </a:lnTo>
                    <a:lnTo>
                      <a:pt x="285" y="172"/>
                    </a:lnTo>
                    <a:lnTo>
                      <a:pt x="269" y="170"/>
                    </a:lnTo>
                    <a:lnTo>
                      <a:pt x="250" y="168"/>
                    </a:lnTo>
                    <a:lnTo>
                      <a:pt x="228" y="165"/>
                    </a:lnTo>
                    <a:lnTo>
                      <a:pt x="203" y="160"/>
                    </a:lnTo>
                    <a:lnTo>
                      <a:pt x="178" y="154"/>
                    </a:lnTo>
                    <a:lnTo>
                      <a:pt x="126" y="141"/>
                    </a:lnTo>
                    <a:lnTo>
                      <a:pt x="75" y="122"/>
                    </a:lnTo>
                    <a:lnTo>
                      <a:pt x="52" y="111"/>
                    </a:lnTo>
                    <a:lnTo>
                      <a:pt x="32" y="100"/>
                    </a:lnTo>
                    <a:lnTo>
                      <a:pt x="14" y="88"/>
                    </a:lnTo>
                    <a:lnTo>
                      <a:pt x="0" y="7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26" name="Freeform 240">
                <a:extLst>
                  <a:ext uri="{FF2B5EF4-FFF2-40B4-BE49-F238E27FC236}">
                    <a16:creationId xmlns:a16="http://schemas.microsoft.com/office/drawing/2014/main" id="{7F488E7C-553E-1F1E-B7CB-2512CB59D7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96" y="2861"/>
                <a:ext cx="52" cy="31"/>
              </a:xfrm>
              <a:custGeom>
                <a:avLst/>
                <a:gdLst>
                  <a:gd name="T0" fmla="*/ 0 w 157"/>
                  <a:gd name="T1" fmla="*/ 0 h 93"/>
                  <a:gd name="T2" fmla="*/ 0 w 157"/>
                  <a:gd name="T3" fmla="*/ 0 h 93"/>
                  <a:gd name="T4" fmla="*/ 0 w 157"/>
                  <a:gd name="T5" fmla="*/ 0 h 93"/>
                  <a:gd name="T6" fmla="*/ 0 w 157"/>
                  <a:gd name="T7" fmla="*/ 0 h 93"/>
                  <a:gd name="T8" fmla="*/ 0 w 157"/>
                  <a:gd name="T9" fmla="*/ 0 h 93"/>
                  <a:gd name="T10" fmla="*/ 0 w 157"/>
                  <a:gd name="T11" fmla="*/ 0 h 93"/>
                  <a:gd name="T12" fmla="*/ 0 w 157"/>
                  <a:gd name="T13" fmla="*/ 0 h 93"/>
                  <a:gd name="T14" fmla="*/ 0 w 157"/>
                  <a:gd name="T15" fmla="*/ 0 h 93"/>
                  <a:gd name="T16" fmla="*/ 0 w 157"/>
                  <a:gd name="T17" fmla="*/ 0 h 93"/>
                  <a:gd name="T18" fmla="*/ 0 w 157"/>
                  <a:gd name="T19" fmla="*/ 0 h 93"/>
                  <a:gd name="T20" fmla="*/ 0 w 157"/>
                  <a:gd name="T21" fmla="*/ 0 h 93"/>
                  <a:gd name="T22" fmla="*/ 0 w 157"/>
                  <a:gd name="T23" fmla="*/ 0 h 93"/>
                  <a:gd name="T24" fmla="*/ 0 w 157"/>
                  <a:gd name="T25" fmla="*/ 0 h 93"/>
                  <a:gd name="T26" fmla="*/ 0 w 157"/>
                  <a:gd name="T27" fmla="*/ 0 h 93"/>
                  <a:gd name="T28" fmla="*/ 0 w 157"/>
                  <a:gd name="T29" fmla="*/ 0 h 93"/>
                  <a:gd name="T30" fmla="*/ 0 w 157"/>
                  <a:gd name="T31" fmla="*/ 0 h 93"/>
                  <a:gd name="T32" fmla="*/ 0 w 157"/>
                  <a:gd name="T33" fmla="*/ 0 h 93"/>
                  <a:gd name="T34" fmla="*/ 0 w 157"/>
                  <a:gd name="T35" fmla="*/ 0 h 93"/>
                  <a:gd name="T36" fmla="*/ 0 w 157"/>
                  <a:gd name="T37" fmla="*/ 0 h 93"/>
                  <a:gd name="T38" fmla="*/ 0 w 157"/>
                  <a:gd name="T39" fmla="*/ 0 h 93"/>
                  <a:gd name="T40" fmla="*/ 0 w 157"/>
                  <a:gd name="T41" fmla="*/ 0 h 93"/>
                  <a:gd name="T42" fmla="*/ 0 w 157"/>
                  <a:gd name="T43" fmla="*/ 0 h 93"/>
                  <a:gd name="T44" fmla="*/ 0 w 157"/>
                  <a:gd name="T45" fmla="*/ 0 h 93"/>
                  <a:gd name="T46" fmla="*/ 0 w 157"/>
                  <a:gd name="T47" fmla="*/ 0 h 93"/>
                  <a:gd name="T48" fmla="*/ 0 w 157"/>
                  <a:gd name="T49" fmla="*/ 0 h 93"/>
                  <a:gd name="T50" fmla="*/ 0 w 157"/>
                  <a:gd name="T51" fmla="*/ 0 h 93"/>
                  <a:gd name="T52" fmla="*/ 0 w 157"/>
                  <a:gd name="T53" fmla="*/ 0 h 93"/>
                  <a:gd name="T54" fmla="*/ 0 w 157"/>
                  <a:gd name="T55" fmla="*/ 0 h 93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57"/>
                  <a:gd name="T85" fmla="*/ 0 h 93"/>
                  <a:gd name="T86" fmla="*/ 157 w 157"/>
                  <a:gd name="T87" fmla="*/ 93 h 93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57" h="93">
                    <a:moveTo>
                      <a:pt x="78" y="93"/>
                    </a:moveTo>
                    <a:lnTo>
                      <a:pt x="48" y="83"/>
                    </a:lnTo>
                    <a:lnTo>
                      <a:pt x="33" y="75"/>
                    </a:lnTo>
                    <a:lnTo>
                      <a:pt x="20" y="68"/>
                    </a:lnTo>
                    <a:lnTo>
                      <a:pt x="10" y="59"/>
                    </a:lnTo>
                    <a:lnTo>
                      <a:pt x="4" y="49"/>
                    </a:lnTo>
                    <a:lnTo>
                      <a:pt x="0" y="40"/>
                    </a:lnTo>
                    <a:lnTo>
                      <a:pt x="1" y="33"/>
                    </a:lnTo>
                    <a:lnTo>
                      <a:pt x="2" y="27"/>
                    </a:lnTo>
                    <a:lnTo>
                      <a:pt x="18" y="17"/>
                    </a:lnTo>
                    <a:lnTo>
                      <a:pt x="33" y="10"/>
                    </a:lnTo>
                    <a:lnTo>
                      <a:pt x="48" y="5"/>
                    </a:lnTo>
                    <a:lnTo>
                      <a:pt x="61" y="1"/>
                    </a:lnTo>
                    <a:lnTo>
                      <a:pt x="74" y="0"/>
                    </a:lnTo>
                    <a:lnTo>
                      <a:pt x="86" y="0"/>
                    </a:lnTo>
                    <a:lnTo>
                      <a:pt x="108" y="5"/>
                    </a:lnTo>
                    <a:lnTo>
                      <a:pt x="126" y="14"/>
                    </a:lnTo>
                    <a:lnTo>
                      <a:pt x="141" y="24"/>
                    </a:lnTo>
                    <a:lnTo>
                      <a:pt x="152" y="32"/>
                    </a:lnTo>
                    <a:lnTo>
                      <a:pt x="157" y="40"/>
                    </a:lnTo>
                    <a:lnTo>
                      <a:pt x="157" y="56"/>
                    </a:lnTo>
                    <a:lnTo>
                      <a:pt x="152" y="68"/>
                    </a:lnTo>
                    <a:lnTo>
                      <a:pt x="146" y="78"/>
                    </a:lnTo>
                    <a:lnTo>
                      <a:pt x="137" y="84"/>
                    </a:lnTo>
                    <a:lnTo>
                      <a:pt x="125" y="88"/>
                    </a:lnTo>
                    <a:lnTo>
                      <a:pt x="112" y="90"/>
                    </a:lnTo>
                    <a:lnTo>
                      <a:pt x="97" y="91"/>
                    </a:lnTo>
                    <a:lnTo>
                      <a:pt x="78" y="9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27" name="Freeform 241">
                <a:extLst>
                  <a:ext uri="{FF2B5EF4-FFF2-40B4-BE49-F238E27FC236}">
                    <a16:creationId xmlns:a16="http://schemas.microsoft.com/office/drawing/2014/main" id="{2700B72F-0CCB-07CA-5596-177EC0C568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1" y="2868"/>
                <a:ext cx="34" cy="20"/>
              </a:xfrm>
              <a:custGeom>
                <a:avLst/>
                <a:gdLst>
                  <a:gd name="T0" fmla="*/ 0 w 103"/>
                  <a:gd name="T1" fmla="*/ 0 h 60"/>
                  <a:gd name="T2" fmla="*/ 0 w 103"/>
                  <a:gd name="T3" fmla="*/ 0 h 60"/>
                  <a:gd name="T4" fmla="*/ 0 w 103"/>
                  <a:gd name="T5" fmla="*/ 0 h 60"/>
                  <a:gd name="T6" fmla="*/ 0 w 103"/>
                  <a:gd name="T7" fmla="*/ 0 h 60"/>
                  <a:gd name="T8" fmla="*/ 0 w 103"/>
                  <a:gd name="T9" fmla="*/ 0 h 60"/>
                  <a:gd name="T10" fmla="*/ 0 w 103"/>
                  <a:gd name="T11" fmla="*/ 0 h 60"/>
                  <a:gd name="T12" fmla="*/ 0 w 103"/>
                  <a:gd name="T13" fmla="*/ 0 h 60"/>
                  <a:gd name="T14" fmla="*/ 0 w 103"/>
                  <a:gd name="T15" fmla="*/ 0 h 60"/>
                  <a:gd name="T16" fmla="*/ 0 w 103"/>
                  <a:gd name="T17" fmla="*/ 0 h 60"/>
                  <a:gd name="T18" fmla="*/ 0 w 103"/>
                  <a:gd name="T19" fmla="*/ 0 h 60"/>
                  <a:gd name="T20" fmla="*/ 0 w 103"/>
                  <a:gd name="T21" fmla="*/ 0 h 60"/>
                  <a:gd name="T22" fmla="*/ 0 w 103"/>
                  <a:gd name="T23" fmla="*/ 0 h 60"/>
                  <a:gd name="T24" fmla="*/ 0 w 103"/>
                  <a:gd name="T25" fmla="*/ 0 h 60"/>
                  <a:gd name="T26" fmla="*/ 0 w 103"/>
                  <a:gd name="T27" fmla="*/ 0 h 60"/>
                  <a:gd name="T28" fmla="*/ 0 w 103"/>
                  <a:gd name="T29" fmla="*/ 0 h 60"/>
                  <a:gd name="T30" fmla="*/ 0 w 103"/>
                  <a:gd name="T31" fmla="*/ 0 h 60"/>
                  <a:gd name="T32" fmla="*/ 0 w 103"/>
                  <a:gd name="T33" fmla="*/ 0 h 60"/>
                  <a:gd name="T34" fmla="*/ 0 w 103"/>
                  <a:gd name="T35" fmla="*/ 0 h 60"/>
                  <a:gd name="T36" fmla="*/ 0 w 103"/>
                  <a:gd name="T37" fmla="*/ 0 h 60"/>
                  <a:gd name="T38" fmla="*/ 0 w 103"/>
                  <a:gd name="T39" fmla="*/ 0 h 60"/>
                  <a:gd name="T40" fmla="*/ 0 w 103"/>
                  <a:gd name="T41" fmla="*/ 0 h 60"/>
                  <a:gd name="T42" fmla="*/ 0 w 103"/>
                  <a:gd name="T43" fmla="*/ 0 h 60"/>
                  <a:gd name="T44" fmla="*/ 0 w 103"/>
                  <a:gd name="T45" fmla="*/ 0 h 60"/>
                  <a:gd name="T46" fmla="*/ 0 w 103"/>
                  <a:gd name="T47" fmla="*/ 0 h 60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03"/>
                  <a:gd name="T73" fmla="*/ 0 h 60"/>
                  <a:gd name="T74" fmla="*/ 103 w 103"/>
                  <a:gd name="T75" fmla="*/ 60 h 60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03" h="60">
                    <a:moveTo>
                      <a:pt x="0" y="29"/>
                    </a:moveTo>
                    <a:lnTo>
                      <a:pt x="4" y="20"/>
                    </a:lnTo>
                    <a:lnTo>
                      <a:pt x="9" y="12"/>
                    </a:lnTo>
                    <a:lnTo>
                      <a:pt x="15" y="7"/>
                    </a:lnTo>
                    <a:lnTo>
                      <a:pt x="21" y="2"/>
                    </a:lnTo>
                    <a:lnTo>
                      <a:pt x="30" y="0"/>
                    </a:lnTo>
                    <a:lnTo>
                      <a:pt x="38" y="0"/>
                    </a:lnTo>
                    <a:lnTo>
                      <a:pt x="56" y="1"/>
                    </a:lnTo>
                    <a:lnTo>
                      <a:pt x="73" y="6"/>
                    </a:lnTo>
                    <a:lnTo>
                      <a:pt x="87" y="15"/>
                    </a:lnTo>
                    <a:lnTo>
                      <a:pt x="94" y="21"/>
                    </a:lnTo>
                    <a:lnTo>
                      <a:pt x="98" y="26"/>
                    </a:lnTo>
                    <a:lnTo>
                      <a:pt x="101" y="32"/>
                    </a:lnTo>
                    <a:lnTo>
                      <a:pt x="103" y="37"/>
                    </a:lnTo>
                    <a:lnTo>
                      <a:pt x="100" y="43"/>
                    </a:lnTo>
                    <a:lnTo>
                      <a:pt x="96" y="48"/>
                    </a:lnTo>
                    <a:lnTo>
                      <a:pt x="84" y="55"/>
                    </a:lnTo>
                    <a:lnTo>
                      <a:pt x="68" y="60"/>
                    </a:lnTo>
                    <a:lnTo>
                      <a:pt x="51" y="60"/>
                    </a:lnTo>
                    <a:lnTo>
                      <a:pt x="33" y="57"/>
                    </a:lnTo>
                    <a:lnTo>
                      <a:pt x="19" y="50"/>
                    </a:lnTo>
                    <a:lnTo>
                      <a:pt x="6" y="42"/>
                    </a:lnTo>
                    <a:lnTo>
                      <a:pt x="3" y="36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28" name="Freeform 242">
                <a:extLst>
                  <a:ext uri="{FF2B5EF4-FFF2-40B4-BE49-F238E27FC236}">
                    <a16:creationId xmlns:a16="http://schemas.microsoft.com/office/drawing/2014/main" id="{69287451-CEB2-83DC-5097-44E1B5FBFB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3" y="2860"/>
                <a:ext cx="33" cy="20"/>
              </a:xfrm>
              <a:custGeom>
                <a:avLst/>
                <a:gdLst>
                  <a:gd name="T0" fmla="*/ 0 w 101"/>
                  <a:gd name="T1" fmla="*/ 0 h 62"/>
                  <a:gd name="T2" fmla="*/ 0 w 101"/>
                  <a:gd name="T3" fmla="*/ 0 h 62"/>
                  <a:gd name="T4" fmla="*/ 0 w 101"/>
                  <a:gd name="T5" fmla="*/ 0 h 62"/>
                  <a:gd name="T6" fmla="*/ 0 w 101"/>
                  <a:gd name="T7" fmla="*/ 0 h 62"/>
                  <a:gd name="T8" fmla="*/ 0 w 101"/>
                  <a:gd name="T9" fmla="*/ 0 h 62"/>
                  <a:gd name="T10" fmla="*/ 0 w 101"/>
                  <a:gd name="T11" fmla="*/ 0 h 62"/>
                  <a:gd name="T12" fmla="*/ 0 w 101"/>
                  <a:gd name="T13" fmla="*/ 0 h 62"/>
                  <a:gd name="T14" fmla="*/ 0 w 101"/>
                  <a:gd name="T15" fmla="*/ 0 h 62"/>
                  <a:gd name="T16" fmla="*/ 0 w 101"/>
                  <a:gd name="T17" fmla="*/ 0 h 62"/>
                  <a:gd name="T18" fmla="*/ 0 w 101"/>
                  <a:gd name="T19" fmla="*/ 0 h 62"/>
                  <a:gd name="T20" fmla="*/ 0 w 101"/>
                  <a:gd name="T21" fmla="*/ 0 h 62"/>
                  <a:gd name="T22" fmla="*/ 0 w 101"/>
                  <a:gd name="T23" fmla="*/ 0 h 62"/>
                  <a:gd name="T24" fmla="*/ 0 w 101"/>
                  <a:gd name="T25" fmla="*/ 0 h 62"/>
                  <a:gd name="T26" fmla="*/ 0 w 101"/>
                  <a:gd name="T27" fmla="*/ 0 h 62"/>
                  <a:gd name="T28" fmla="*/ 0 w 101"/>
                  <a:gd name="T29" fmla="*/ 0 h 62"/>
                  <a:gd name="T30" fmla="*/ 0 w 101"/>
                  <a:gd name="T31" fmla="*/ 0 h 62"/>
                  <a:gd name="T32" fmla="*/ 0 w 101"/>
                  <a:gd name="T33" fmla="*/ 0 h 62"/>
                  <a:gd name="T34" fmla="*/ 0 w 101"/>
                  <a:gd name="T35" fmla="*/ 0 h 62"/>
                  <a:gd name="T36" fmla="*/ 0 w 101"/>
                  <a:gd name="T37" fmla="*/ 0 h 62"/>
                  <a:gd name="T38" fmla="*/ 0 w 101"/>
                  <a:gd name="T39" fmla="*/ 0 h 62"/>
                  <a:gd name="T40" fmla="*/ 0 w 101"/>
                  <a:gd name="T41" fmla="*/ 0 h 62"/>
                  <a:gd name="T42" fmla="*/ 0 w 101"/>
                  <a:gd name="T43" fmla="*/ 0 h 62"/>
                  <a:gd name="T44" fmla="*/ 0 w 101"/>
                  <a:gd name="T45" fmla="*/ 0 h 62"/>
                  <a:gd name="T46" fmla="*/ 0 w 101"/>
                  <a:gd name="T47" fmla="*/ 0 h 62"/>
                  <a:gd name="T48" fmla="*/ 0 w 101"/>
                  <a:gd name="T49" fmla="*/ 0 h 6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01"/>
                  <a:gd name="T76" fmla="*/ 0 h 62"/>
                  <a:gd name="T77" fmla="*/ 101 w 101"/>
                  <a:gd name="T78" fmla="*/ 62 h 62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01" h="62">
                    <a:moveTo>
                      <a:pt x="0" y="19"/>
                    </a:moveTo>
                    <a:lnTo>
                      <a:pt x="0" y="13"/>
                    </a:lnTo>
                    <a:lnTo>
                      <a:pt x="4" y="7"/>
                    </a:lnTo>
                    <a:lnTo>
                      <a:pt x="9" y="3"/>
                    </a:lnTo>
                    <a:lnTo>
                      <a:pt x="16" y="0"/>
                    </a:lnTo>
                    <a:lnTo>
                      <a:pt x="25" y="0"/>
                    </a:lnTo>
                    <a:lnTo>
                      <a:pt x="34" y="0"/>
                    </a:lnTo>
                    <a:lnTo>
                      <a:pt x="54" y="5"/>
                    </a:lnTo>
                    <a:lnTo>
                      <a:pt x="75" y="15"/>
                    </a:lnTo>
                    <a:lnTo>
                      <a:pt x="83" y="21"/>
                    </a:lnTo>
                    <a:lnTo>
                      <a:pt x="91" y="28"/>
                    </a:lnTo>
                    <a:lnTo>
                      <a:pt x="97" y="35"/>
                    </a:lnTo>
                    <a:lnTo>
                      <a:pt x="99" y="42"/>
                    </a:lnTo>
                    <a:lnTo>
                      <a:pt x="101" y="51"/>
                    </a:lnTo>
                    <a:lnTo>
                      <a:pt x="99" y="60"/>
                    </a:lnTo>
                    <a:lnTo>
                      <a:pt x="94" y="62"/>
                    </a:lnTo>
                    <a:lnTo>
                      <a:pt x="90" y="62"/>
                    </a:lnTo>
                    <a:lnTo>
                      <a:pt x="76" y="61"/>
                    </a:lnTo>
                    <a:lnTo>
                      <a:pt x="60" y="56"/>
                    </a:lnTo>
                    <a:lnTo>
                      <a:pt x="43" y="47"/>
                    </a:lnTo>
                    <a:lnTo>
                      <a:pt x="27" y="39"/>
                    </a:lnTo>
                    <a:lnTo>
                      <a:pt x="13" y="30"/>
                    </a:lnTo>
                    <a:lnTo>
                      <a:pt x="4" y="24"/>
                    </a:lnTo>
                    <a:lnTo>
                      <a:pt x="1" y="21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9433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29" name="Freeform 243">
                <a:extLst>
                  <a:ext uri="{FF2B5EF4-FFF2-40B4-BE49-F238E27FC236}">
                    <a16:creationId xmlns:a16="http://schemas.microsoft.com/office/drawing/2014/main" id="{659D9891-3432-AE09-06B2-579241CD39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7" y="2852"/>
                <a:ext cx="26" cy="17"/>
              </a:xfrm>
              <a:custGeom>
                <a:avLst/>
                <a:gdLst>
                  <a:gd name="T0" fmla="*/ 0 w 78"/>
                  <a:gd name="T1" fmla="*/ 0 h 51"/>
                  <a:gd name="T2" fmla="*/ 0 w 78"/>
                  <a:gd name="T3" fmla="*/ 0 h 51"/>
                  <a:gd name="T4" fmla="*/ 0 w 78"/>
                  <a:gd name="T5" fmla="*/ 0 h 51"/>
                  <a:gd name="T6" fmla="*/ 0 w 78"/>
                  <a:gd name="T7" fmla="*/ 0 h 51"/>
                  <a:gd name="T8" fmla="*/ 0 w 78"/>
                  <a:gd name="T9" fmla="*/ 0 h 51"/>
                  <a:gd name="T10" fmla="*/ 0 w 78"/>
                  <a:gd name="T11" fmla="*/ 0 h 51"/>
                  <a:gd name="T12" fmla="*/ 0 w 78"/>
                  <a:gd name="T13" fmla="*/ 0 h 51"/>
                  <a:gd name="T14" fmla="*/ 0 w 78"/>
                  <a:gd name="T15" fmla="*/ 0 h 51"/>
                  <a:gd name="T16" fmla="*/ 0 w 78"/>
                  <a:gd name="T17" fmla="*/ 0 h 51"/>
                  <a:gd name="T18" fmla="*/ 0 w 78"/>
                  <a:gd name="T19" fmla="*/ 0 h 51"/>
                  <a:gd name="T20" fmla="*/ 0 w 78"/>
                  <a:gd name="T21" fmla="*/ 0 h 51"/>
                  <a:gd name="T22" fmla="*/ 0 w 78"/>
                  <a:gd name="T23" fmla="*/ 0 h 51"/>
                  <a:gd name="T24" fmla="*/ 0 w 78"/>
                  <a:gd name="T25" fmla="*/ 0 h 51"/>
                  <a:gd name="T26" fmla="*/ 0 w 78"/>
                  <a:gd name="T27" fmla="*/ 0 h 51"/>
                  <a:gd name="T28" fmla="*/ 0 w 78"/>
                  <a:gd name="T29" fmla="*/ 0 h 51"/>
                  <a:gd name="T30" fmla="*/ 0 w 78"/>
                  <a:gd name="T31" fmla="*/ 0 h 51"/>
                  <a:gd name="T32" fmla="*/ 0 w 78"/>
                  <a:gd name="T33" fmla="*/ 0 h 51"/>
                  <a:gd name="T34" fmla="*/ 0 w 78"/>
                  <a:gd name="T35" fmla="*/ 0 h 51"/>
                  <a:gd name="T36" fmla="*/ 0 w 78"/>
                  <a:gd name="T37" fmla="*/ 0 h 5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78"/>
                  <a:gd name="T58" fmla="*/ 0 h 51"/>
                  <a:gd name="T59" fmla="*/ 78 w 78"/>
                  <a:gd name="T60" fmla="*/ 51 h 51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78" h="51">
                    <a:moveTo>
                      <a:pt x="0" y="23"/>
                    </a:moveTo>
                    <a:lnTo>
                      <a:pt x="4" y="16"/>
                    </a:lnTo>
                    <a:lnTo>
                      <a:pt x="9" y="9"/>
                    </a:lnTo>
                    <a:lnTo>
                      <a:pt x="16" y="4"/>
                    </a:lnTo>
                    <a:lnTo>
                      <a:pt x="25" y="1"/>
                    </a:lnTo>
                    <a:lnTo>
                      <a:pt x="35" y="0"/>
                    </a:lnTo>
                    <a:lnTo>
                      <a:pt x="48" y="2"/>
                    </a:lnTo>
                    <a:lnTo>
                      <a:pt x="62" y="7"/>
                    </a:lnTo>
                    <a:lnTo>
                      <a:pt x="78" y="15"/>
                    </a:lnTo>
                    <a:lnTo>
                      <a:pt x="78" y="22"/>
                    </a:lnTo>
                    <a:lnTo>
                      <a:pt x="75" y="28"/>
                    </a:lnTo>
                    <a:lnTo>
                      <a:pt x="66" y="38"/>
                    </a:lnTo>
                    <a:lnTo>
                      <a:pt x="55" y="46"/>
                    </a:lnTo>
                    <a:lnTo>
                      <a:pt x="42" y="51"/>
                    </a:lnTo>
                    <a:lnTo>
                      <a:pt x="28" y="51"/>
                    </a:lnTo>
                    <a:lnTo>
                      <a:pt x="16" y="47"/>
                    </a:lnTo>
                    <a:lnTo>
                      <a:pt x="6" y="38"/>
                    </a:lnTo>
                    <a:lnTo>
                      <a:pt x="3" y="32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8761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30" name="Freeform 244">
                <a:extLst>
                  <a:ext uri="{FF2B5EF4-FFF2-40B4-BE49-F238E27FC236}">
                    <a16:creationId xmlns:a16="http://schemas.microsoft.com/office/drawing/2014/main" id="{BD243D87-2532-F6B7-E4BD-4F82BF8090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6" y="2588"/>
                <a:ext cx="226" cy="275"/>
              </a:xfrm>
              <a:custGeom>
                <a:avLst/>
                <a:gdLst>
                  <a:gd name="T0" fmla="*/ 0 w 676"/>
                  <a:gd name="T1" fmla="*/ 0 h 826"/>
                  <a:gd name="T2" fmla="*/ 0 w 676"/>
                  <a:gd name="T3" fmla="*/ 0 h 826"/>
                  <a:gd name="T4" fmla="*/ 0 w 676"/>
                  <a:gd name="T5" fmla="*/ 0 h 826"/>
                  <a:gd name="T6" fmla="*/ 0 w 676"/>
                  <a:gd name="T7" fmla="*/ 0 h 826"/>
                  <a:gd name="T8" fmla="*/ 0 w 676"/>
                  <a:gd name="T9" fmla="*/ 0 h 826"/>
                  <a:gd name="T10" fmla="*/ 0 w 676"/>
                  <a:gd name="T11" fmla="*/ 0 h 826"/>
                  <a:gd name="T12" fmla="*/ 0 w 676"/>
                  <a:gd name="T13" fmla="*/ 0 h 826"/>
                  <a:gd name="T14" fmla="*/ 0 w 676"/>
                  <a:gd name="T15" fmla="*/ 0 h 826"/>
                  <a:gd name="T16" fmla="*/ 0 w 676"/>
                  <a:gd name="T17" fmla="*/ 0 h 826"/>
                  <a:gd name="T18" fmla="*/ 0 w 676"/>
                  <a:gd name="T19" fmla="*/ 0 h 826"/>
                  <a:gd name="T20" fmla="*/ 0 w 676"/>
                  <a:gd name="T21" fmla="*/ 0 h 826"/>
                  <a:gd name="T22" fmla="*/ 0 w 676"/>
                  <a:gd name="T23" fmla="*/ 0 h 826"/>
                  <a:gd name="T24" fmla="*/ 0 w 676"/>
                  <a:gd name="T25" fmla="*/ 0 h 826"/>
                  <a:gd name="T26" fmla="*/ 0 w 676"/>
                  <a:gd name="T27" fmla="*/ 0 h 826"/>
                  <a:gd name="T28" fmla="*/ 0 w 676"/>
                  <a:gd name="T29" fmla="*/ 0 h 826"/>
                  <a:gd name="T30" fmla="*/ 0 w 676"/>
                  <a:gd name="T31" fmla="*/ 0 h 826"/>
                  <a:gd name="T32" fmla="*/ 0 w 676"/>
                  <a:gd name="T33" fmla="*/ 0 h 826"/>
                  <a:gd name="T34" fmla="*/ 0 w 676"/>
                  <a:gd name="T35" fmla="*/ 0 h 826"/>
                  <a:gd name="T36" fmla="*/ 0 w 676"/>
                  <a:gd name="T37" fmla="*/ 0 h 826"/>
                  <a:gd name="T38" fmla="*/ 0 w 676"/>
                  <a:gd name="T39" fmla="*/ 0 h 826"/>
                  <a:gd name="T40" fmla="*/ 0 w 676"/>
                  <a:gd name="T41" fmla="*/ 0 h 826"/>
                  <a:gd name="T42" fmla="*/ 0 w 676"/>
                  <a:gd name="T43" fmla="*/ 0 h 826"/>
                  <a:gd name="T44" fmla="*/ 0 w 676"/>
                  <a:gd name="T45" fmla="*/ 0 h 826"/>
                  <a:gd name="T46" fmla="*/ 0 w 676"/>
                  <a:gd name="T47" fmla="*/ 0 h 826"/>
                  <a:gd name="T48" fmla="*/ 0 w 676"/>
                  <a:gd name="T49" fmla="*/ 0 h 826"/>
                  <a:gd name="T50" fmla="*/ 0 w 676"/>
                  <a:gd name="T51" fmla="*/ 0 h 826"/>
                  <a:gd name="T52" fmla="*/ 0 w 676"/>
                  <a:gd name="T53" fmla="*/ 0 h 826"/>
                  <a:gd name="T54" fmla="*/ 0 w 676"/>
                  <a:gd name="T55" fmla="*/ 0 h 826"/>
                  <a:gd name="T56" fmla="*/ 0 w 676"/>
                  <a:gd name="T57" fmla="*/ 0 h 826"/>
                  <a:gd name="T58" fmla="*/ 0 w 676"/>
                  <a:gd name="T59" fmla="*/ 0 h 826"/>
                  <a:gd name="T60" fmla="*/ 0 w 676"/>
                  <a:gd name="T61" fmla="*/ 0 h 826"/>
                  <a:gd name="T62" fmla="*/ 0 w 676"/>
                  <a:gd name="T63" fmla="*/ 0 h 826"/>
                  <a:gd name="T64" fmla="*/ 0 w 676"/>
                  <a:gd name="T65" fmla="*/ 0 h 826"/>
                  <a:gd name="T66" fmla="*/ 0 w 676"/>
                  <a:gd name="T67" fmla="*/ 0 h 826"/>
                  <a:gd name="T68" fmla="*/ 0 w 676"/>
                  <a:gd name="T69" fmla="*/ 0 h 826"/>
                  <a:gd name="T70" fmla="*/ 0 w 676"/>
                  <a:gd name="T71" fmla="*/ 0 h 826"/>
                  <a:gd name="T72" fmla="*/ 0 w 676"/>
                  <a:gd name="T73" fmla="*/ 0 h 826"/>
                  <a:gd name="T74" fmla="*/ 0 w 676"/>
                  <a:gd name="T75" fmla="*/ 0 h 826"/>
                  <a:gd name="T76" fmla="*/ 0 w 676"/>
                  <a:gd name="T77" fmla="*/ 0 h 826"/>
                  <a:gd name="T78" fmla="*/ 0 w 676"/>
                  <a:gd name="T79" fmla="*/ 0 h 826"/>
                  <a:gd name="T80" fmla="*/ 0 w 676"/>
                  <a:gd name="T81" fmla="*/ 0 h 826"/>
                  <a:gd name="T82" fmla="*/ 0 w 676"/>
                  <a:gd name="T83" fmla="*/ 0 h 826"/>
                  <a:gd name="T84" fmla="*/ 0 w 676"/>
                  <a:gd name="T85" fmla="*/ 0 h 826"/>
                  <a:gd name="T86" fmla="*/ 0 w 676"/>
                  <a:gd name="T87" fmla="*/ 0 h 826"/>
                  <a:gd name="T88" fmla="*/ 0 w 676"/>
                  <a:gd name="T89" fmla="*/ 0 h 826"/>
                  <a:gd name="T90" fmla="*/ 0 w 676"/>
                  <a:gd name="T91" fmla="*/ 0 h 826"/>
                  <a:gd name="T92" fmla="*/ 0 w 676"/>
                  <a:gd name="T93" fmla="*/ 0 h 826"/>
                  <a:gd name="T94" fmla="*/ 0 w 676"/>
                  <a:gd name="T95" fmla="*/ 0 h 826"/>
                  <a:gd name="T96" fmla="*/ 0 w 676"/>
                  <a:gd name="T97" fmla="*/ 0 h 826"/>
                  <a:gd name="T98" fmla="*/ 0 w 676"/>
                  <a:gd name="T99" fmla="*/ 0 h 826"/>
                  <a:gd name="T100" fmla="*/ 0 w 676"/>
                  <a:gd name="T101" fmla="*/ 0 h 826"/>
                  <a:gd name="T102" fmla="*/ 0 w 676"/>
                  <a:gd name="T103" fmla="*/ 0 h 826"/>
                  <a:gd name="T104" fmla="*/ 0 w 676"/>
                  <a:gd name="T105" fmla="*/ 0 h 82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676"/>
                  <a:gd name="T160" fmla="*/ 0 h 826"/>
                  <a:gd name="T161" fmla="*/ 676 w 676"/>
                  <a:gd name="T162" fmla="*/ 826 h 82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676" h="826">
                    <a:moveTo>
                      <a:pt x="117" y="824"/>
                    </a:moveTo>
                    <a:lnTo>
                      <a:pt x="103" y="824"/>
                    </a:lnTo>
                    <a:lnTo>
                      <a:pt x="91" y="820"/>
                    </a:lnTo>
                    <a:lnTo>
                      <a:pt x="80" y="813"/>
                    </a:lnTo>
                    <a:lnTo>
                      <a:pt x="70" y="803"/>
                    </a:lnTo>
                    <a:lnTo>
                      <a:pt x="59" y="789"/>
                    </a:lnTo>
                    <a:lnTo>
                      <a:pt x="50" y="774"/>
                    </a:lnTo>
                    <a:lnTo>
                      <a:pt x="34" y="740"/>
                    </a:lnTo>
                    <a:lnTo>
                      <a:pt x="22" y="703"/>
                    </a:lnTo>
                    <a:lnTo>
                      <a:pt x="12" y="667"/>
                    </a:lnTo>
                    <a:lnTo>
                      <a:pt x="9" y="651"/>
                    </a:lnTo>
                    <a:lnTo>
                      <a:pt x="5" y="636"/>
                    </a:lnTo>
                    <a:lnTo>
                      <a:pt x="2" y="625"/>
                    </a:lnTo>
                    <a:lnTo>
                      <a:pt x="1" y="616"/>
                    </a:lnTo>
                    <a:lnTo>
                      <a:pt x="0" y="587"/>
                    </a:lnTo>
                    <a:lnTo>
                      <a:pt x="1" y="558"/>
                    </a:lnTo>
                    <a:lnTo>
                      <a:pt x="6" y="506"/>
                    </a:lnTo>
                    <a:lnTo>
                      <a:pt x="16" y="458"/>
                    </a:lnTo>
                    <a:lnTo>
                      <a:pt x="31" y="415"/>
                    </a:lnTo>
                    <a:lnTo>
                      <a:pt x="47" y="375"/>
                    </a:lnTo>
                    <a:lnTo>
                      <a:pt x="65" y="340"/>
                    </a:lnTo>
                    <a:lnTo>
                      <a:pt x="85" y="310"/>
                    </a:lnTo>
                    <a:lnTo>
                      <a:pt x="104" y="284"/>
                    </a:lnTo>
                    <a:lnTo>
                      <a:pt x="107" y="278"/>
                    </a:lnTo>
                    <a:lnTo>
                      <a:pt x="110" y="270"/>
                    </a:lnTo>
                    <a:lnTo>
                      <a:pt x="117" y="262"/>
                    </a:lnTo>
                    <a:lnTo>
                      <a:pt x="125" y="252"/>
                    </a:lnTo>
                    <a:lnTo>
                      <a:pt x="135" y="242"/>
                    </a:lnTo>
                    <a:lnTo>
                      <a:pt x="146" y="231"/>
                    </a:lnTo>
                    <a:lnTo>
                      <a:pt x="158" y="219"/>
                    </a:lnTo>
                    <a:lnTo>
                      <a:pt x="173" y="206"/>
                    </a:lnTo>
                    <a:lnTo>
                      <a:pt x="205" y="180"/>
                    </a:lnTo>
                    <a:lnTo>
                      <a:pt x="242" y="154"/>
                    </a:lnTo>
                    <a:lnTo>
                      <a:pt x="281" y="127"/>
                    </a:lnTo>
                    <a:lnTo>
                      <a:pt x="324" y="100"/>
                    </a:lnTo>
                    <a:lnTo>
                      <a:pt x="368" y="75"/>
                    </a:lnTo>
                    <a:lnTo>
                      <a:pt x="414" y="53"/>
                    </a:lnTo>
                    <a:lnTo>
                      <a:pt x="459" y="33"/>
                    </a:lnTo>
                    <a:lnTo>
                      <a:pt x="503" y="17"/>
                    </a:lnTo>
                    <a:lnTo>
                      <a:pt x="525" y="11"/>
                    </a:lnTo>
                    <a:lnTo>
                      <a:pt x="547" y="6"/>
                    </a:lnTo>
                    <a:lnTo>
                      <a:pt x="567" y="2"/>
                    </a:lnTo>
                    <a:lnTo>
                      <a:pt x="588" y="1"/>
                    </a:lnTo>
                    <a:lnTo>
                      <a:pt x="606" y="0"/>
                    </a:lnTo>
                    <a:lnTo>
                      <a:pt x="625" y="1"/>
                    </a:lnTo>
                    <a:lnTo>
                      <a:pt x="642" y="5"/>
                    </a:lnTo>
                    <a:lnTo>
                      <a:pt x="658" y="10"/>
                    </a:lnTo>
                    <a:lnTo>
                      <a:pt x="666" y="12"/>
                    </a:lnTo>
                    <a:lnTo>
                      <a:pt x="671" y="16"/>
                    </a:lnTo>
                    <a:lnTo>
                      <a:pt x="675" y="21"/>
                    </a:lnTo>
                    <a:lnTo>
                      <a:pt x="676" y="27"/>
                    </a:lnTo>
                    <a:lnTo>
                      <a:pt x="675" y="34"/>
                    </a:lnTo>
                    <a:lnTo>
                      <a:pt x="674" y="42"/>
                    </a:lnTo>
                    <a:lnTo>
                      <a:pt x="666" y="57"/>
                    </a:lnTo>
                    <a:lnTo>
                      <a:pt x="657" y="73"/>
                    </a:lnTo>
                    <a:lnTo>
                      <a:pt x="644" y="88"/>
                    </a:lnTo>
                    <a:lnTo>
                      <a:pt x="633" y="99"/>
                    </a:lnTo>
                    <a:lnTo>
                      <a:pt x="625" y="107"/>
                    </a:lnTo>
                    <a:lnTo>
                      <a:pt x="612" y="126"/>
                    </a:lnTo>
                    <a:lnTo>
                      <a:pt x="600" y="142"/>
                    </a:lnTo>
                    <a:lnTo>
                      <a:pt x="589" y="157"/>
                    </a:lnTo>
                    <a:lnTo>
                      <a:pt x="578" y="172"/>
                    </a:lnTo>
                    <a:lnTo>
                      <a:pt x="557" y="196"/>
                    </a:lnTo>
                    <a:lnTo>
                      <a:pt x="550" y="207"/>
                    </a:lnTo>
                    <a:lnTo>
                      <a:pt x="543" y="220"/>
                    </a:lnTo>
                    <a:lnTo>
                      <a:pt x="538" y="231"/>
                    </a:lnTo>
                    <a:lnTo>
                      <a:pt x="534" y="243"/>
                    </a:lnTo>
                    <a:lnTo>
                      <a:pt x="533" y="256"/>
                    </a:lnTo>
                    <a:lnTo>
                      <a:pt x="534" y="269"/>
                    </a:lnTo>
                    <a:lnTo>
                      <a:pt x="538" y="284"/>
                    </a:lnTo>
                    <a:lnTo>
                      <a:pt x="545" y="301"/>
                    </a:lnTo>
                    <a:lnTo>
                      <a:pt x="555" y="320"/>
                    </a:lnTo>
                    <a:lnTo>
                      <a:pt x="568" y="340"/>
                    </a:lnTo>
                    <a:lnTo>
                      <a:pt x="572" y="351"/>
                    </a:lnTo>
                    <a:lnTo>
                      <a:pt x="578" y="361"/>
                    </a:lnTo>
                    <a:lnTo>
                      <a:pt x="595" y="384"/>
                    </a:lnTo>
                    <a:lnTo>
                      <a:pt x="612" y="408"/>
                    </a:lnTo>
                    <a:lnTo>
                      <a:pt x="619" y="421"/>
                    </a:lnTo>
                    <a:lnTo>
                      <a:pt x="624" y="433"/>
                    </a:lnTo>
                    <a:lnTo>
                      <a:pt x="621" y="464"/>
                    </a:lnTo>
                    <a:lnTo>
                      <a:pt x="615" y="493"/>
                    </a:lnTo>
                    <a:lnTo>
                      <a:pt x="605" y="519"/>
                    </a:lnTo>
                    <a:lnTo>
                      <a:pt x="592" y="543"/>
                    </a:lnTo>
                    <a:lnTo>
                      <a:pt x="576" y="566"/>
                    </a:lnTo>
                    <a:lnTo>
                      <a:pt x="558" y="585"/>
                    </a:lnTo>
                    <a:lnTo>
                      <a:pt x="538" y="604"/>
                    </a:lnTo>
                    <a:lnTo>
                      <a:pt x="516" y="622"/>
                    </a:lnTo>
                    <a:lnTo>
                      <a:pt x="468" y="655"/>
                    </a:lnTo>
                    <a:lnTo>
                      <a:pt x="417" y="684"/>
                    </a:lnTo>
                    <a:lnTo>
                      <a:pt x="368" y="711"/>
                    </a:lnTo>
                    <a:lnTo>
                      <a:pt x="345" y="726"/>
                    </a:lnTo>
                    <a:lnTo>
                      <a:pt x="323" y="740"/>
                    </a:lnTo>
                    <a:lnTo>
                      <a:pt x="322" y="740"/>
                    </a:lnTo>
                    <a:lnTo>
                      <a:pt x="315" y="742"/>
                    </a:lnTo>
                    <a:lnTo>
                      <a:pt x="307" y="747"/>
                    </a:lnTo>
                    <a:lnTo>
                      <a:pt x="295" y="753"/>
                    </a:lnTo>
                    <a:lnTo>
                      <a:pt x="280" y="760"/>
                    </a:lnTo>
                    <a:lnTo>
                      <a:pt x="264" y="768"/>
                    </a:lnTo>
                    <a:lnTo>
                      <a:pt x="228" y="787"/>
                    </a:lnTo>
                    <a:lnTo>
                      <a:pt x="191" y="803"/>
                    </a:lnTo>
                    <a:lnTo>
                      <a:pt x="174" y="811"/>
                    </a:lnTo>
                    <a:lnTo>
                      <a:pt x="158" y="818"/>
                    </a:lnTo>
                    <a:lnTo>
                      <a:pt x="144" y="823"/>
                    </a:lnTo>
                    <a:lnTo>
                      <a:pt x="131" y="825"/>
                    </a:lnTo>
                    <a:lnTo>
                      <a:pt x="123" y="826"/>
                    </a:lnTo>
                    <a:lnTo>
                      <a:pt x="117" y="82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31" name="Freeform 245">
                <a:extLst>
                  <a:ext uri="{FF2B5EF4-FFF2-40B4-BE49-F238E27FC236}">
                    <a16:creationId xmlns:a16="http://schemas.microsoft.com/office/drawing/2014/main" id="{0D5DB9AE-B13A-67AE-1A33-5A5CE71747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1" y="2534"/>
                <a:ext cx="132" cy="319"/>
              </a:xfrm>
              <a:custGeom>
                <a:avLst/>
                <a:gdLst>
                  <a:gd name="T0" fmla="*/ 0 w 394"/>
                  <a:gd name="T1" fmla="*/ 0 h 957"/>
                  <a:gd name="T2" fmla="*/ 0 w 394"/>
                  <a:gd name="T3" fmla="*/ 0 h 957"/>
                  <a:gd name="T4" fmla="*/ 0 w 394"/>
                  <a:gd name="T5" fmla="*/ 0 h 957"/>
                  <a:gd name="T6" fmla="*/ 0 w 394"/>
                  <a:gd name="T7" fmla="*/ 0 h 957"/>
                  <a:gd name="T8" fmla="*/ 0 w 394"/>
                  <a:gd name="T9" fmla="*/ 0 h 957"/>
                  <a:gd name="T10" fmla="*/ 0 w 394"/>
                  <a:gd name="T11" fmla="*/ 0 h 957"/>
                  <a:gd name="T12" fmla="*/ 0 w 394"/>
                  <a:gd name="T13" fmla="*/ 0 h 957"/>
                  <a:gd name="T14" fmla="*/ 0 w 394"/>
                  <a:gd name="T15" fmla="*/ 0 h 957"/>
                  <a:gd name="T16" fmla="*/ 0 w 394"/>
                  <a:gd name="T17" fmla="*/ 0 h 957"/>
                  <a:gd name="T18" fmla="*/ 0 w 394"/>
                  <a:gd name="T19" fmla="*/ 0 h 957"/>
                  <a:gd name="T20" fmla="*/ 0 w 394"/>
                  <a:gd name="T21" fmla="*/ 0 h 957"/>
                  <a:gd name="T22" fmla="*/ 0 w 394"/>
                  <a:gd name="T23" fmla="*/ 0 h 957"/>
                  <a:gd name="T24" fmla="*/ 0 w 394"/>
                  <a:gd name="T25" fmla="*/ 0 h 957"/>
                  <a:gd name="T26" fmla="*/ 0 w 394"/>
                  <a:gd name="T27" fmla="*/ 0 h 957"/>
                  <a:gd name="T28" fmla="*/ 0 w 394"/>
                  <a:gd name="T29" fmla="*/ 0 h 957"/>
                  <a:gd name="T30" fmla="*/ 0 w 394"/>
                  <a:gd name="T31" fmla="*/ 0 h 957"/>
                  <a:gd name="T32" fmla="*/ 0 w 394"/>
                  <a:gd name="T33" fmla="*/ 0 h 957"/>
                  <a:gd name="T34" fmla="*/ 0 w 394"/>
                  <a:gd name="T35" fmla="*/ 0 h 957"/>
                  <a:gd name="T36" fmla="*/ 0 w 394"/>
                  <a:gd name="T37" fmla="*/ 0 h 957"/>
                  <a:gd name="T38" fmla="*/ 0 w 394"/>
                  <a:gd name="T39" fmla="*/ 0 h 957"/>
                  <a:gd name="T40" fmla="*/ 0 w 394"/>
                  <a:gd name="T41" fmla="*/ 0 h 957"/>
                  <a:gd name="T42" fmla="*/ 0 w 394"/>
                  <a:gd name="T43" fmla="*/ 0 h 957"/>
                  <a:gd name="T44" fmla="*/ 0 w 394"/>
                  <a:gd name="T45" fmla="*/ 0 h 957"/>
                  <a:gd name="T46" fmla="*/ 0 w 394"/>
                  <a:gd name="T47" fmla="*/ 0 h 957"/>
                  <a:gd name="T48" fmla="*/ 0 w 394"/>
                  <a:gd name="T49" fmla="*/ 0 h 957"/>
                  <a:gd name="T50" fmla="*/ 0 w 394"/>
                  <a:gd name="T51" fmla="*/ 0 h 957"/>
                  <a:gd name="T52" fmla="*/ 0 w 394"/>
                  <a:gd name="T53" fmla="*/ 0 h 957"/>
                  <a:gd name="T54" fmla="*/ 0 w 394"/>
                  <a:gd name="T55" fmla="*/ 0 h 957"/>
                  <a:gd name="T56" fmla="*/ 0 w 394"/>
                  <a:gd name="T57" fmla="*/ 0 h 957"/>
                  <a:gd name="T58" fmla="*/ 0 w 394"/>
                  <a:gd name="T59" fmla="*/ 0 h 957"/>
                  <a:gd name="T60" fmla="*/ 0 w 394"/>
                  <a:gd name="T61" fmla="*/ 0 h 957"/>
                  <a:gd name="T62" fmla="*/ 0 w 394"/>
                  <a:gd name="T63" fmla="*/ 0 h 957"/>
                  <a:gd name="T64" fmla="*/ 0 w 394"/>
                  <a:gd name="T65" fmla="*/ 0 h 957"/>
                  <a:gd name="T66" fmla="*/ 0 w 394"/>
                  <a:gd name="T67" fmla="*/ 0 h 957"/>
                  <a:gd name="T68" fmla="*/ 0 w 394"/>
                  <a:gd name="T69" fmla="*/ 0 h 957"/>
                  <a:gd name="T70" fmla="*/ 0 w 394"/>
                  <a:gd name="T71" fmla="*/ 0 h 957"/>
                  <a:gd name="T72" fmla="*/ 0 w 394"/>
                  <a:gd name="T73" fmla="*/ 0 h 957"/>
                  <a:gd name="T74" fmla="*/ 0 w 394"/>
                  <a:gd name="T75" fmla="*/ 0 h 957"/>
                  <a:gd name="T76" fmla="*/ 0 w 394"/>
                  <a:gd name="T77" fmla="*/ 0 h 957"/>
                  <a:gd name="T78" fmla="*/ 0 w 394"/>
                  <a:gd name="T79" fmla="*/ 0 h 957"/>
                  <a:gd name="T80" fmla="*/ 0 w 394"/>
                  <a:gd name="T81" fmla="*/ 0 h 957"/>
                  <a:gd name="T82" fmla="*/ 0 w 394"/>
                  <a:gd name="T83" fmla="*/ 0 h 957"/>
                  <a:gd name="T84" fmla="*/ 0 w 394"/>
                  <a:gd name="T85" fmla="*/ 0 h 957"/>
                  <a:gd name="T86" fmla="*/ 0 w 394"/>
                  <a:gd name="T87" fmla="*/ 0 h 95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94"/>
                  <a:gd name="T133" fmla="*/ 0 h 957"/>
                  <a:gd name="T134" fmla="*/ 394 w 394"/>
                  <a:gd name="T135" fmla="*/ 957 h 957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94" h="957">
                    <a:moveTo>
                      <a:pt x="55" y="692"/>
                    </a:moveTo>
                    <a:lnTo>
                      <a:pt x="49" y="682"/>
                    </a:lnTo>
                    <a:lnTo>
                      <a:pt x="43" y="671"/>
                    </a:lnTo>
                    <a:lnTo>
                      <a:pt x="30" y="645"/>
                    </a:lnTo>
                    <a:lnTo>
                      <a:pt x="22" y="614"/>
                    </a:lnTo>
                    <a:lnTo>
                      <a:pt x="13" y="581"/>
                    </a:lnTo>
                    <a:lnTo>
                      <a:pt x="7" y="545"/>
                    </a:lnTo>
                    <a:lnTo>
                      <a:pt x="2" y="505"/>
                    </a:lnTo>
                    <a:lnTo>
                      <a:pt x="0" y="465"/>
                    </a:lnTo>
                    <a:lnTo>
                      <a:pt x="0" y="423"/>
                    </a:lnTo>
                    <a:lnTo>
                      <a:pt x="2" y="379"/>
                    </a:lnTo>
                    <a:lnTo>
                      <a:pt x="7" y="337"/>
                    </a:lnTo>
                    <a:lnTo>
                      <a:pt x="14" y="294"/>
                    </a:lnTo>
                    <a:lnTo>
                      <a:pt x="25" y="253"/>
                    </a:lnTo>
                    <a:lnTo>
                      <a:pt x="39" y="214"/>
                    </a:lnTo>
                    <a:lnTo>
                      <a:pt x="56" y="178"/>
                    </a:lnTo>
                    <a:lnTo>
                      <a:pt x="76" y="143"/>
                    </a:lnTo>
                    <a:lnTo>
                      <a:pt x="100" y="113"/>
                    </a:lnTo>
                    <a:lnTo>
                      <a:pt x="126" y="80"/>
                    </a:lnTo>
                    <a:lnTo>
                      <a:pt x="152" y="51"/>
                    </a:lnTo>
                    <a:lnTo>
                      <a:pt x="181" y="25"/>
                    </a:lnTo>
                    <a:lnTo>
                      <a:pt x="197" y="12"/>
                    </a:lnTo>
                    <a:lnTo>
                      <a:pt x="214" y="0"/>
                    </a:lnTo>
                    <a:lnTo>
                      <a:pt x="223" y="1"/>
                    </a:lnTo>
                    <a:lnTo>
                      <a:pt x="230" y="5"/>
                    </a:lnTo>
                    <a:lnTo>
                      <a:pt x="235" y="10"/>
                    </a:lnTo>
                    <a:lnTo>
                      <a:pt x="240" y="17"/>
                    </a:lnTo>
                    <a:lnTo>
                      <a:pt x="245" y="36"/>
                    </a:lnTo>
                    <a:lnTo>
                      <a:pt x="246" y="59"/>
                    </a:lnTo>
                    <a:lnTo>
                      <a:pt x="245" y="83"/>
                    </a:lnTo>
                    <a:lnTo>
                      <a:pt x="241" y="105"/>
                    </a:lnTo>
                    <a:lnTo>
                      <a:pt x="238" y="125"/>
                    </a:lnTo>
                    <a:lnTo>
                      <a:pt x="235" y="132"/>
                    </a:lnTo>
                    <a:lnTo>
                      <a:pt x="234" y="138"/>
                    </a:lnTo>
                    <a:lnTo>
                      <a:pt x="228" y="162"/>
                    </a:lnTo>
                    <a:lnTo>
                      <a:pt x="227" y="183"/>
                    </a:lnTo>
                    <a:lnTo>
                      <a:pt x="230" y="203"/>
                    </a:lnTo>
                    <a:lnTo>
                      <a:pt x="236" y="220"/>
                    </a:lnTo>
                    <a:lnTo>
                      <a:pt x="246" y="235"/>
                    </a:lnTo>
                    <a:lnTo>
                      <a:pt x="257" y="248"/>
                    </a:lnTo>
                    <a:lnTo>
                      <a:pt x="271" y="262"/>
                    </a:lnTo>
                    <a:lnTo>
                      <a:pt x="286" y="274"/>
                    </a:lnTo>
                    <a:lnTo>
                      <a:pt x="317" y="297"/>
                    </a:lnTo>
                    <a:lnTo>
                      <a:pt x="347" y="319"/>
                    </a:lnTo>
                    <a:lnTo>
                      <a:pt x="360" y="330"/>
                    </a:lnTo>
                    <a:lnTo>
                      <a:pt x="371" y="342"/>
                    </a:lnTo>
                    <a:lnTo>
                      <a:pt x="380" y="356"/>
                    </a:lnTo>
                    <a:lnTo>
                      <a:pt x="385" y="371"/>
                    </a:lnTo>
                    <a:lnTo>
                      <a:pt x="390" y="385"/>
                    </a:lnTo>
                    <a:lnTo>
                      <a:pt x="392" y="399"/>
                    </a:lnTo>
                    <a:lnTo>
                      <a:pt x="394" y="411"/>
                    </a:lnTo>
                    <a:lnTo>
                      <a:pt x="394" y="423"/>
                    </a:lnTo>
                    <a:lnTo>
                      <a:pt x="391" y="434"/>
                    </a:lnTo>
                    <a:lnTo>
                      <a:pt x="389" y="445"/>
                    </a:lnTo>
                    <a:lnTo>
                      <a:pt x="385" y="458"/>
                    </a:lnTo>
                    <a:lnTo>
                      <a:pt x="379" y="474"/>
                    </a:lnTo>
                    <a:lnTo>
                      <a:pt x="373" y="483"/>
                    </a:lnTo>
                    <a:lnTo>
                      <a:pt x="365" y="494"/>
                    </a:lnTo>
                    <a:lnTo>
                      <a:pt x="357" y="509"/>
                    </a:lnTo>
                    <a:lnTo>
                      <a:pt x="347" y="528"/>
                    </a:lnTo>
                    <a:lnTo>
                      <a:pt x="337" y="549"/>
                    </a:lnTo>
                    <a:lnTo>
                      <a:pt x="327" y="572"/>
                    </a:lnTo>
                    <a:lnTo>
                      <a:pt x="319" y="599"/>
                    </a:lnTo>
                    <a:lnTo>
                      <a:pt x="310" y="629"/>
                    </a:lnTo>
                    <a:lnTo>
                      <a:pt x="304" y="661"/>
                    </a:lnTo>
                    <a:lnTo>
                      <a:pt x="300" y="697"/>
                    </a:lnTo>
                    <a:lnTo>
                      <a:pt x="300" y="734"/>
                    </a:lnTo>
                    <a:lnTo>
                      <a:pt x="303" y="775"/>
                    </a:lnTo>
                    <a:lnTo>
                      <a:pt x="309" y="817"/>
                    </a:lnTo>
                    <a:lnTo>
                      <a:pt x="319" y="861"/>
                    </a:lnTo>
                    <a:lnTo>
                      <a:pt x="326" y="884"/>
                    </a:lnTo>
                    <a:lnTo>
                      <a:pt x="335" y="908"/>
                    </a:lnTo>
                    <a:lnTo>
                      <a:pt x="344" y="933"/>
                    </a:lnTo>
                    <a:lnTo>
                      <a:pt x="356" y="957"/>
                    </a:lnTo>
                    <a:lnTo>
                      <a:pt x="332" y="947"/>
                    </a:lnTo>
                    <a:lnTo>
                      <a:pt x="309" y="935"/>
                    </a:lnTo>
                    <a:lnTo>
                      <a:pt x="284" y="920"/>
                    </a:lnTo>
                    <a:lnTo>
                      <a:pt x="259" y="902"/>
                    </a:lnTo>
                    <a:lnTo>
                      <a:pt x="234" y="883"/>
                    </a:lnTo>
                    <a:lnTo>
                      <a:pt x="209" y="862"/>
                    </a:lnTo>
                    <a:lnTo>
                      <a:pt x="162" y="819"/>
                    </a:lnTo>
                    <a:lnTo>
                      <a:pt x="141" y="797"/>
                    </a:lnTo>
                    <a:lnTo>
                      <a:pt x="120" y="776"/>
                    </a:lnTo>
                    <a:lnTo>
                      <a:pt x="101" y="756"/>
                    </a:lnTo>
                    <a:lnTo>
                      <a:pt x="87" y="737"/>
                    </a:lnTo>
                    <a:lnTo>
                      <a:pt x="73" y="721"/>
                    </a:lnTo>
                    <a:lnTo>
                      <a:pt x="63" y="709"/>
                    </a:lnTo>
                    <a:lnTo>
                      <a:pt x="57" y="698"/>
                    </a:lnTo>
                    <a:lnTo>
                      <a:pt x="55" y="69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32" name="Freeform 246">
                <a:extLst>
                  <a:ext uri="{FF2B5EF4-FFF2-40B4-BE49-F238E27FC236}">
                    <a16:creationId xmlns:a16="http://schemas.microsoft.com/office/drawing/2014/main" id="{6891AC07-49B1-6464-E9FF-F1D1D01120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3" y="2743"/>
                <a:ext cx="33" cy="36"/>
              </a:xfrm>
              <a:custGeom>
                <a:avLst/>
                <a:gdLst>
                  <a:gd name="T0" fmla="*/ 0 w 101"/>
                  <a:gd name="T1" fmla="*/ 0 h 109"/>
                  <a:gd name="T2" fmla="*/ 0 w 101"/>
                  <a:gd name="T3" fmla="*/ 0 h 109"/>
                  <a:gd name="T4" fmla="*/ 0 w 101"/>
                  <a:gd name="T5" fmla="*/ 0 h 109"/>
                  <a:gd name="T6" fmla="*/ 0 w 101"/>
                  <a:gd name="T7" fmla="*/ 0 h 109"/>
                  <a:gd name="T8" fmla="*/ 0 w 101"/>
                  <a:gd name="T9" fmla="*/ 0 h 109"/>
                  <a:gd name="T10" fmla="*/ 0 w 101"/>
                  <a:gd name="T11" fmla="*/ 0 h 109"/>
                  <a:gd name="T12" fmla="*/ 0 w 101"/>
                  <a:gd name="T13" fmla="*/ 0 h 109"/>
                  <a:gd name="T14" fmla="*/ 0 w 101"/>
                  <a:gd name="T15" fmla="*/ 0 h 109"/>
                  <a:gd name="T16" fmla="*/ 0 w 101"/>
                  <a:gd name="T17" fmla="*/ 0 h 109"/>
                  <a:gd name="T18" fmla="*/ 0 w 101"/>
                  <a:gd name="T19" fmla="*/ 0 h 109"/>
                  <a:gd name="T20" fmla="*/ 0 w 101"/>
                  <a:gd name="T21" fmla="*/ 0 h 109"/>
                  <a:gd name="T22" fmla="*/ 0 w 101"/>
                  <a:gd name="T23" fmla="*/ 0 h 109"/>
                  <a:gd name="T24" fmla="*/ 0 w 101"/>
                  <a:gd name="T25" fmla="*/ 0 h 109"/>
                  <a:gd name="T26" fmla="*/ 0 w 101"/>
                  <a:gd name="T27" fmla="*/ 0 h 109"/>
                  <a:gd name="T28" fmla="*/ 0 w 101"/>
                  <a:gd name="T29" fmla="*/ 0 h 109"/>
                  <a:gd name="T30" fmla="*/ 0 w 101"/>
                  <a:gd name="T31" fmla="*/ 0 h 109"/>
                  <a:gd name="T32" fmla="*/ 0 w 101"/>
                  <a:gd name="T33" fmla="*/ 0 h 109"/>
                  <a:gd name="T34" fmla="*/ 0 w 101"/>
                  <a:gd name="T35" fmla="*/ 0 h 109"/>
                  <a:gd name="T36" fmla="*/ 0 w 101"/>
                  <a:gd name="T37" fmla="*/ 0 h 109"/>
                  <a:gd name="T38" fmla="*/ 0 w 101"/>
                  <a:gd name="T39" fmla="*/ 0 h 109"/>
                  <a:gd name="T40" fmla="*/ 0 w 101"/>
                  <a:gd name="T41" fmla="*/ 0 h 109"/>
                  <a:gd name="T42" fmla="*/ 0 w 101"/>
                  <a:gd name="T43" fmla="*/ 0 h 109"/>
                  <a:gd name="T44" fmla="*/ 0 w 101"/>
                  <a:gd name="T45" fmla="*/ 0 h 10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01"/>
                  <a:gd name="T70" fmla="*/ 0 h 109"/>
                  <a:gd name="T71" fmla="*/ 101 w 101"/>
                  <a:gd name="T72" fmla="*/ 109 h 109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01" h="109">
                    <a:moveTo>
                      <a:pt x="0" y="109"/>
                    </a:moveTo>
                    <a:lnTo>
                      <a:pt x="2" y="86"/>
                    </a:lnTo>
                    <a:lnTo>
                      <a:pt x="7" y="66"/>
                    </a:lnTo>
                    <a:lnTo>
                      <a:pt x="15" y="48"/>
                    </a:lnTo>
                    <a:lnTo>
                      <a:pt x="26" y="32"/>
                    </a:lnTo>
                    <a:lnTo>
                      <a:pt x="40" y="19"/>
                    </a:lnTo>
                    <a:lnTo>
                      <a:pt x="54" y="9"/>
                    </a:lnTo>
                    <a:lnTo>
                      <a:pt x="69" y="3"/>
                    </a:lnTo>
                    <a:lnTo>
                      <a:pt x="84" y="0"/>
                    </a:lnTo>
                    <a:lnTo>
                      <a:pt x="91" y="1"/>
                    </a:lnTo>
                    <a:lnTo>
                      <a:pt x="97" y="3"/>
                    </a:lnTo>
                    <a:lnTo>
                      <a:pt x="100" y="9"/>
                    </a:lnTo>
                    <a:lnTo>
                      <a:pt x="101" y="17"/>
                    </a:lnTo>
                    <a:lnTo>
                      <a:pt x="99" y="25"/>
                    </a:lnTo>
                    <a:lnTo>
                      <a:pt x="96" y="35"/>
                    </a:lnTo>
                    <a:lnTo>
                      <a:pt x="91" y="46"/>
                    </a:lnTo>
                    <a:lnTo>
                      <a:pt x="84" y="56"/>
                    </a:lnTo>
                    <a:lnTo>
                      <a:pt x="68" y="79"/>
                    </a:lnTo>
                    <a:lnTo>
                      <a:pt x="47" y="96"/>
                    </a:lnTo>
                    <a:lnTo>
                      <a:pt x="36" y="103"/>
                    </a:lnTo>
                    <a:lnTo>
                      <a:pt x="24" y="108"/>
                    </a:lnTo>
                    <a:lnTo>
                      <a:pt x="13" y="109"/>
                    </a:lnTo>
                    <a:lnTo>
                      <a:pt x="0" y="109"/>
                    </a:lnTo>
                    <a:close/>
                  </a:path>
                </a:pathLst>
              </a:custGeom>
              <a:solidFill>
                <a:srgbClr val="FF1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33" name="Freeform 247">
                <a:extLst>
                  <a:ext uri="{FF2B5EF4-FFF2-40B4-BE49-F238E27FC236}">
                    <a16:creationId xmlns:a16="http://schemas.microsoft.com/office/drawing/2014/main" id="{74F16CF7-7BDD-31DF-75BE-CB484A5AEB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1" y="2746"/>
                <a:ext cx="22" cy="25"/>
              </a:xfrm>
              <a:custGeom>
                <a:avLst/>
                <a:gdLst>
                  <a:gd name="T0" fmla="*/ 0 w 65"/>
                  <a:gd name="T1" fmla="*/ 0 h 76"/>
                  <a:gd name="T2" fmla="*/ 0 w 65"/>
                  <a:gd name="T3" fmla="*/ 0 h 76"/>
                  <a:gd name="T4" fmla="*/ 0 w 65"/>
                  <a:gd name="T5" fmla="*/ 0 h 76"/>
                  <a:gd name="T6" fmla="*/ 0 w 65"/>
                  <a:gd name="T7" fmla="*/ 0 h 76"/>
                  <a:gd name="T8" fmla="*/ 0 w 65"/>
                  <a:gd name="T9" fmla="*/ 0 h 76"/>
                  <a:gd name="T10" fmla="*/ 0 w 65"/>
                  <a:gd name="T11" fmla="*/ 0 h 76"/>
                  <a:gd name="T12" fmla="*/ 0 w 65"/>
                  <a:gd name="T13" fmla="*/ 0 h 76"/>
                  <a:gd name="T14" fmla="*/ 0 w 65"/>
                  <a:gd name="T15" fmla="*/ 0 h 76"/>
                  <a:gd name="T16" fmla="*/ 0 w 65"/>
                  <a:gd name="T17" fmla="*/ 0 h 76"/>
                  <a:gd name="T18" fmla="*/ 0 w 65"/>
                  <a:gd name="T19" fmla="*/ 0 h 76"/>
                  <a:gd name="T20" fmla="*/ 0 w 65"/>
                  <a:gd name="T21" fmla="*/ 0 h 76"/>
                  <a:gd name="T22" fmla="*/ 0 w 65"/>
                  <a:gd name="T23" fmla="*/ 0 h 76"/>
                  <a:gd name="T24" fmla="*/ 0 w 65"/>
                  <a:gd name="T25" fmla="*/ 0 h 76"/>
                  <a:gd name="T26" fmla="*/ 0 w 65"/>
                  <a:gd name="T27" fmla="*/ 0 h 76"/>
                  <a:gd name="T28" fmla="*/ 0 w 65"/>
                  <a:gd name="T29" fmla="*/ 0 h 76"/>
                  <a:gd name="T30" fmla="*/ 0 w 65"/>
                  <a:gd name="T31" fmla="*/ 0 h 76"/>
                  <a:gd name="T32" fmla="*/ 0 w 65"/>
                  <a:gd name="T33" fmla="*/ 0 h 7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65"/>
                  <a:gd name="T52" fmla="*/ 0 h 76"/>
                  <a:gd name="T53" fmla="*/ 65 w 65"/>
                  <a:gd name="T54" fmla="*/ 76 h 7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65" h="76">
                    <a:moveTo>
                      <a:pt x="0" y="76"/>
                    </a:moveTo>
                    <a:lnTo>
                      <a:pt x="1" y="66"/>
                    </a:lnTo>
                    <a:lnTo>
                      <a:pt x="6" y="55"/>
                    </a:lnTo>
                    <a:lnTo>
                      <a:pt x="15" y="42"/>
                    </a:lnTo>
                    <a:lnTo>
                      <a:pt x="25" y="30"/>
                    </a:lnTo>
                    <a:lnTo>
                      <a:pt x="36" y="19"/>
                    </a:lnTo>
                    <a:lnTo>
                      <a:pt x="47" y="9"/>
                    </a:lnTo>
                    <a:lnTo>
                      <a:pt x="57" y="3"/>
                    </a:lnTo>
                    <a:lnTo>
                      <a:pt x="65" y="0"/>
                    </a:lnTo>
                    <a:lnTo>
                      <a:pt x="63" y="11"/>
                    </a:lnTo>
                    <a:lnTo>
                      <a:pt x="58" y="22"/>
                    </a:lnTo>
                    <a:lnTo>
                      <a:pt x="52" y="35"/>
                    </a:lnTo>
                    <a:lnTo>
                      <a:pt x="43" y="47"/>
                    </a:lnTo>
                    <a:lnTo>
                      <a:pt x="33" y="58"/>
                    </a:lnTo>
                    <a:lnTo>
                      <a:pt x="22" y="67"/>
                    </a:lnTo>
                    <a:lnTo>
                      <a:pt x="11" y="73"/>
                    </a:lnTo>
                    <a:lnTo>
                      <a:pt x="0" y="76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34" name="Freeform 248">
                <a:extLst>
                  <a:ext uri="{FF2B5EF4-FFF2-40B4-BE49-F238E27FC236}">
                    <a16:creationId xmlns:a16="http://schemas.microsoft.com/office/drawing/2014/main" id="{7DE5362D-C23C-6880-950C-273698D137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5" y="2664"/>
                <a:ext cx="17" cy="38"/>
              </a:xfrm>
              <a:custGeom>
                <a:avLst/>
                <a:gdLst>
                  <a:gd name="T0" fmla="*/ 0 w 53"/>
                  <a:gd name="T1" fmla="*/ 0 h 115"/>
                  <a:gd name="T2" fmla="*/ 0 w 53"/>
                  <a:gd name="T3" fmla="*/ 0 h 115"/>
                  <a:gd name="T4" fmla="*/ 0 w 53"/>
                  <a:gd name="T5" fmla="*/ 0 h 115"/>
                  <a:gd name="T6" fmla="*/ 0 w 53"/>
                  <a:gd name="T7" fmla="*/ 0 h 115"/>
                  <a:gd name="T8" fmla="*/ 0 w 53"/>
                  <a:gd name="T9" fmla="*/ 0 h 115"/>
                  <a:gd name="T10" fmla="*/ 0 w 53"/>
                  <a:gd name="T11" fmla="*/ 0 h 115"/>
                  <a:gd name="T12" fmla="*/ 0 w 53"/>
                  <a:gd name="T13" fmla="*/ 0 h 115"/>
                  <a:gd name="T14" fmla="*/ 0 w 53"/>
                  <a:gd name="T15" fmla="*/ 0 h 115"/>
                  <a:gd name="T16" fmla="*/ 0 w 53"/>
                  <a:gd name="T17" fmla="*/ 0 h 115"/>
                  <a:gd name="T18" fmla="*/ 0 w 53"/>
                  <a:gd name="T19" fmla="*/ 0 h 115"/>
                  <a:gd name="T20" fmla="*/ 0 w 53"/>
                  <a:gd name="T21" fmla="*/ 0 h 115"/>
                  <a:gd name="T22" fmla="*/ 0 w 53"/>
                  <a:gd name="T23" fmla="*/ 0 h 115"/>
                  <a:gd name="T24" fmla="*/ 0 w 53"/>
                  <a:gd name="T25" fmla="*/ 0 h 115"/>
                  <a:gd name="T26" fmla="*/ 0 w 53"/>
                  <a:gd name="T27" fmla="*/ 0 h 115"/>
                  <a:gd name="T28" fmla="*/ 0 w 53"/>
                  <a:gd name="T29" fmla="*/ 0 h 115"/>
                  <a:gd name="T30" fmla="*/ 0 w 53"/>
                  <a:gd name="T31" fmla="*/ 0 h 115"/>
                  <a:gd name="T32" fmla="*/ 0 w 53"/>
                  <a:gd name="T33" fmla="*/ 0 h 115"/>
                  <a:gd name="T34" fmla="*/ 0 w 53"/>
                  <a:gd name="T35" fmla="*/ 0 h 115"/>
                  <a:gd name="T36" fmla="*/ 0 w 53"/>
                  <a:gd name="T37" fmla="*/ 0 h 115"/>
                  <a:gd name="T38" fmla="*/ 0 w 53"/>
                  <a:gd name="T39" fmla="*/ 0 h 115"/>
                  <a:gd name="T40" fmla="*/ 0 w 53"/>
                  <a:gd name="T41" fmla="*/ 0 h 115"/>
                  <a:gd name="T42" fmla="*/ 0 w 53"/>
                  <a:gd name="T43" fmla="*/ 0 h 115"/>
                  <a:gd name="T44" fmla="*/ 0 w 53"/>
                  <a:gd name="T45" fmla="*/ 0 h 115"/>
                  <a:gd name="T46" fmla="*/ 0 w 53"/>
                  <a:gd name="T47" fmla="*/ 0 h 115"/>
                  <a:gd name="T48" fmla="*/ 0 w 53"/>
                  <a:gd name="T49" fmla="*/ 0 h 115"/>
                  <a:gd name="T50" fmla="*/ 0 w 53"/>
                  <a:gd name="T51" fmla="*/ 0 h 115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53"/>
                  <a:gd name="T79" fmla="*/ 0 h 115"/>
                  <a:gd name="T80" fmla="*/ 53 w 53"/>
                  <a:gd name="T81" fmla="*/ 115 h 115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53" h="115">
                    <a:moveTo>
                      <a:pt x="4" y="112"/>
                    </a:moveTo>
                    <a:lnTo>
                      <a:pt x="3" y="108"/>
                    </a:lnTo>
                    <a:lnTo>
                      <a:pt x="3" y="103"/>
                    </a:lnTo>
                    <a:lnTo>
                      <a:pt x="1" y="96"/>
                    </a:lnTo>
                    <a:lnTo>
                      <a:pt x="0" y="87"/>
                    </a:lnTo>
                    <a:lnTo>
                      <a:pt x="0" y="67"/>
                    </a:lnTo>
                    <a:lnTo>
                      <a:pt x="3" y="46"/>
                    </a:lnTo>
                    <a:lnTo>
                      <a:pt x="7" y="26"/>
                    </a:lnTo>
                    <a:lnTo>
                      <a:pt x="12" y="18"/>
                    </a:lnTo>
                    <a:lnTo>
                      <a:pt x="17" y="10"/>
                    </a:lnTo>
                    <a:lnTo>
                      <a:pt x="25" y="5"/>
                    </a:lnTo>
                    <a:lnTo>
                      <a:pt x="32" y="2"/>
                    </a:lnTo>
                    <a:lnTo>
                      <a:pt x="42" y="0"/>
                    </a:lnTo>
                    <a:lnTo>
                      <a:pt x="53" y="3"/>
                    </a:lnTo>
                    <a:lnTo>
                      <a:pt x="53" y="9"/>
                    </a:lnTo>
                    <a:lnTo>
                      <a:pt x="53" y="18"/>
                    </a:lnTo>
                    <a:lnTo>
                      <a:pt x="52" y="37"/>
                    </a:lnTo>
                    <a:lnTo>
                      <a:pt x="49" y="58"/>
                    </a:lnTo>
                    <a:lnTo>
                      <a:pt x="44" y="78"/>
                    </a:lnTo>
                    <a:lnTo>
                      <a:pt x="38" y="97"/>
                    </a:lnTo>
                    <a:lnTo>
                      <a:pt x="33" y="104"/>
                    </a:lnTo>
                    <a:lnTo>
                      <a:pt x="28" y="109"/>
                    </a:lnTo>
                    <a:lnTo>
                      <a:pt x="23" y="114"/>
                    </a:lnTo>
                    <a:lnTo>
                      <a:pt x="17" y="115"/>
                    </a:lnTo>
                    <a:lnTo>
                      <a:pt x="11" y="115"/>
                    </a:lnTo>
                    <a:lnTo>
                      <a:pt x="4" y="112"/>
                    </a:lnTo>
                    <a:close/>
                  </a:path>
                </a:pathLst>
              </a:custGeom>
              <a:solidFill>
                <a:srgbClr val="FF0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35" name="Freeform 249">
                <a:extLst>
                  <a:ext uri="{FF2B5EF4-FFF2-40B4-BE49-F238E27FC236}">
                    <a16:creationId xmlns:a16="http://schemas.microsoft.com/office/drawing/2014/main" id="{B892DBA1-7333-FC5A-4A37-8B5522AD01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8" y="2668"/>
                <a:ext cx="10" cy="22"/>
              </a:xfrm>
              <a:custGeom>
                <a:avLst/>
                <a:gdLst>
                  <a:gd name="T0" fmla="*/ 0 w 29"/>
                  <a:gd name="T1" fmla="*/ 0 h 66"/>
                  <a:gd name="T2" fmla="*/ 0 w 29"/>
                  <a:gd name="T3" fmla="*/ 0 h 66"/>
                  <a:gd name="T4" fmla="*/ 0 w 29"/>
                  <a:gd name="T5" fmla="*/ 0 h 66"/>
                  <a:gd name="T6" fmla="*/ 0 w 29"/>
                  <a:gd name="T7" fmla="*/ 0 h 66"/>
                  <a:gd name="T8" fmla="*/ 0 w 29"/>
                  <a:gd name="T9" fmla="*/ 0 h 66"/>
                  <a:gd name="T10" fmla="*/ 0 w 29"/>
                  <a:gd name="T11" fmla="*/ 0 h 66"/>
                  <a:gd name="T12" fmla="*/ 0 w 29"/>
                  <a:gd name="T13" fmla="*/ 0 h 66"/>
                  <a:gd name="T14" fmla="*/ 0 w 29"/>
                  <a:gd name="T15" fmla="*/ 0 h 66"/>
                  <a:gd name="T16" fmla="*/ 0 w 29"/>
                  <a:gd name="T17" fmla="*/ 0 h 66"/>
                  <a:gd name="T18" fmla="*/ 0 w 29"/>
                  <a:gd name="T19" fmla="*/ 0 h 66"/>
                  <a:gd name="T20" fmla="*/ 0 w 29"/>
                  <a:gd name="T21" fmla="*/ 0 h 66"/>
                  <a:gd name="T22" fmla="*/ 0 w 29"/>
                  <a:gd name="T23" fmla="*/ 0 h 66"/>
                  <a:gd name="T24" fmla="*/ 0 w 29"/>
                  <a:gd name="T25" fmla="*/ 0 h 66"/>
                  <a:gd name="T26" fmla="*/ 0 w 29"/>
                  <a:gd name="T27" fmla="*/ 0 h 66"/>
                  <a:gd name="T28" fmla="*/ 0 w 29"/>
                  <a:gd name="T29" fmla="*/ 0 h 66"/>
                  <a:gd name="T30" fmla="*/ 0 w 29"/>
                  <a:gd name="T31" fmla="*/ 0 h 66"/>
                  <a:gd name="T32" fmla="*/ 0 w 29"/>
                  <a:gd name="T33" fmla="*/ 0 h 66"/>
                  <a:gd name="T34" fmla="*/ 0 w 29"/>
                  <a:gd name="T35" fmla="*/ 0 h 6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9"/>
                  <a:gd name="T55" fmla="*/ 0 h 66"/>
                  <a:gd name="T56" fmla="*/ 29 w 29"/>
                  <a:gd name="T57" fmla="*/ 66 h 6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9" h="66">
                    <a:moveTo>
                      <a:pt x="11" y="66"/>
                    </a:moveTo>
                    <a:lnTo>
                      <a:pt x="4" y="62"/>
                    </a:lnTo>
                    <a:lnTo>
                      <a:pt x="0" y="54"/>
                    </a:lnTo>
                    <a:lnTo>
                      <a:pt x="1" y="43"/>
                    </a:lnTo>
                    <a:lnTo>
                      <a:pt x="4" y="31"/>
                    </a:lnTo>
                    <a:lnTo>
                      <a:pt x="9" y="18"/>
                    </a:lnTo>
                    <a:lnTo>
                      <a:pt x="16" y="8"/>
                    </a:lnTo>
                    <a:lnTo>
                      <a:pt x="23" y="2"/>
                    </a:lnTo>
                    <a:lnTo>
                      <a:pt x="26" y="0"/>
                    </a:lnTo>
                    <a:lnTo>
                      <a:pt x="29" y="0"/>
                    </a:lnTo>
                    <a:lnTo>
                      <a:pt x="29" y="8"/>
                    </a:lnTo>
                    <a:lnTo>
                      <a:pt x="28" y="18"/>
                    </a:lnTo>
                    <a:lnTo>
                      <a:pt x="26" y="43"/>
                    </a:lnTo>
                    <a:lnTo>
                      <a:pt x="24" y="53"/>
                    </a:lnTo>
                    <a:lnTo>
                      <a:pt x="21" y="62"/>
                    </a:lnTo>
                    <a:lnTo>
                      <a:pt x="16" y="66"/>
                    </a:lnTo>
                    <a:lnTo>
                      <a:pt x="13" y="66"/>
                    </a:lnTo>
                    <a:lnTo>
                      <a:pt x="11" y="66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36" name="Freeform 250">
                <a:extLst>
                  <a:ext uri="{FF2B5EF4-FFF2-40B4-BE49-F238E27FC236}">
                    <a16:creationId xmlns:a16="http://schemas.microsoft.com/office/drawing/2014/main" id="{2A06E7DB-9DFD-05AE-C265-05E8C34A95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4" y="2630"/>
                <a:ext cx="59" cy="43"/>
              </a:xfrm>
              <a:custGeom>
                <a:avLst/>
                <a:gdLst>
                  <a:gd name="T0" fmla="*/ 0 w 176"/>
                  <a:gd name="T1" fmla="*/ 0 h 131"/>
                  <a:gd name="T2" fmla="*/ 0 w 176"/>
                  <a:gd name="T3" fmla="*/ 0 h 131"/>
                  <a:gd name="T4" fmla="*/ 0 w 176"/>
                  <a:gd name="T5" fmla="*/ 0 h 131"/>
                  <a:gd name="T6" fmla="*/ 0 w 176"/>
                  <a:gd name="T7" fmla="*/ 0 h 131"/>
                  <a:gd name="T8" fmla="*/ 0 w 176"/>
                  <a:gd name="T9" fmla="*/ 0 h 131"/>
                  <a:gd name="T10" fmla="*/ 0 w 176"/>
                  <a:gd name="T11" fmla="*/ 0 h 131"/>
                  <a:gd name="T12" fmla="*/ 0 w 176"/>
                  <a:gd name="T13" fmla="*/ 0 h 131"/>
                  <a:gd name="T14" fmla="*/ 0 w 176"/>
                  <a:gd name="T15" fmla="*/ 0 h 131"/>
                  <a:gd name="T16" fmla="*/ 0 w 176"/>
                  <a:gd name="T17" fmla="*/ 0 h 131"/>
                  <a:gd name="T18" fmla="*/ 0 w 176"/>
                  <a:gd name="T19" fmla="*/ 0 h 131"/>
                  <a:gd name="T20" fmla="*/ 0 w 176"/>
                  <a:gd name="T21" fmla="*/ 0 h 131"/>
                  <a:gd name="T22" fmla="*/ 0 w 176"/>
                  <a:gd name="T23" fmla="*/ 0 h 131"/>
                  <a:gd name="T24" fmla="*/ 0 w 176"/>
                  <a:gd name="T25" fmla="*/ 0 h 131"/>
                  <a:gd name="T26" fmla="*/ 0 w 176"/>
                  <a:gd name="T27" fmla="*/ 0 h 131"/>
                  <a:gd name="T28" fmla="*/ 0 w 176"/>
                  <a:gd name="T29" fmla="*/ 0 h 131"/>
                  <a:gd name="T30" fmla="*/ 0 w 176"/>
                  <a:gd name="T31" fmla="*/ 0 h 131"/>
                  <a:gd name="T32" fmla="*/ 0 w 176"/>
                  <a:gd name="T33" fmla="*/ 0 h 131"/>
                  <a:gd name="T34" fmla="*/ 0 w 176"/>
                  <a:gd name="T35" fmla="*/ 0 h 131"/>
                  <a:gd name="T36" fmla="*/ 0 w 176"/>
                  <a:gd name="T37" fmla="*/ 0 h 131"/>
                  <a:gd name="T38" fmla="*/ 0 w 176"/>
                  <a:gd name="T39" fmla="*/ 0 h 131"/>
                  <a:gd name="T40" fmla="*/ 0 w 176"/>
                  <a:gd name="T41" fmla="*/ 0 h 131"/>
                  <a:gd name="T42" fmla="*/ 0 w 176"/>
                  <a:gd name="T43" fmla="*/ 0 h 131"/>
                  <a:gd name="T44" fmla="*/ 0 w 176"/>
                  <a:gd name="T45" fmla="*/ 0 h 131"/>
                  <a:gd name="T46" fmla="*/ 0 w 176"/>
                  <a:gd name="T47" fmla="*/ 0 h 131"/>
                  <a:gd name="T48" fmla="*/ 0 w 176"/>
                  <a:gd name="T49" fmla="*/ 0 h 131"/>
                  <a:gd name="T50" fmla="*/ 0 w 176"/>
                  <a:gd name="T51" fmla="*/ 0 h 131"/>
                  <a:gd name="T52" fmla="*/ 0 w 176"/>
                  <a:gd name="T53" fmla="*/ 0 h 131"/>
                  <a:gd name="T54" fmla="*/ 0 w 176"/>
                  <a:gd name="T55" fmla="*/ 0 h 131"/>
                  <a:gd name="T56" fmla="*/ 0 w 176"/>
                  <a:gd name="T57" fmla="*/ 0 h 131"/>
                  <a:gd name="T58" fmla="*/ 0 w 176"/>
                  <a:gd name="T59" fmla="*/ 0 h 131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176"/>
                  <a:gd name="T91" fmla="*/ 0 h 131"/>
                  <a:gd name="T92" fmla="*/ 176 w 176"/>
                  <a:gd name="T93" fmla="*/ 131 h 131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176" h="131">
                    <a:moveTo>
                      <a:pt x="12" y="131"/>
                    </a:moveTo>
                    <a:lnTo>
                      <a:pt x="5" y="123"/>
                    </a:lnTo>
                    <a:lnTo>
                      <a:pt x="0" y="115"/>
                    </a:lnTo>
                    <a:lnTo>
                      <a:pt x="0" y="106"/>
                    </a:lnTo>
                    <a:lnTo>
                      <a:pt x="4" y="96"/>
                    </a:lnTo>
                    <a:lnTo>
                      <a:pt x="9" y="86"/>
                    </a:lnTo>
                    <a:lnTo>
                      <a:pt x="17" y="76"/>
                    </a:lnTo>
                    <a:lnTo>
                      <a:pt x="28" y="67"/>
                    </a:lnTo>
                    <a:lnTo>
                      <a:pt x="39" y="57"/>
                    </a:lnTo>
                    <a:lnTo>
                      <a:pt x="65" y="38"/>
                    </a:lnTo>
                    <a:lnTo>
                      <a:pt x="90" y="22"/>
                    </a:lnTo>
                    <a:lnTo>
                      <a:pt x="101" y="15"/>
                    </a:lnTo>
                    <a:lnTo>
                      <a:pt x="111" y="10"/>
                    </a:lnTo>
                    <a:lnTo>
                      <a:pt x="118" y="6"/>
                    </a:lnTo>
                    <a:lnTo>
                      <a:pt x="124" y="4"/>
                    </a:lnTo>
                    <a:lnTo>
                      <a:pt x="140" y="0"/>
                    </a:lnTo>
                    <a:lnTo>
                      <a:pt x="157" y="0"/>
                    </a:lnTo>
                    <a:lnTo>
                      <a:pt x="165" y="2"/>
                    </a:lnTo>
                    <a:lnTo>
                      <a:pt x="171" y="6"/>
                    </a:lnTo>
                    <a:lnTo>
                      <a:pt x="174" y="12"/>
                    </a:lnTo>
                    <a:lnTo>
                      <a:pt x="176" y="21"/>
                    </a:lnTo>
                    <a:lnTo>
                      <a:pt x="163" y="41"/>
                    </a:lnTo>
                    <a:lnTo>
                      <a:pt x="147" y="60"/>
                    </a:lnTo>
                    <a:lnTo>
                      <a:pt x="128" y="79"/>
                    </a:lnTo>
                    <a:lnTo>
                      <a:pt x="106" y="95"/>
                    </a:lnTo>
                    <a:lnTo>
                      <a:pt x="82" y="110"/>
                    </a:lnTo>
                    <a:lnTo>
                      <a:pt x="59" y="121"/>
                    </a:lnTo>
                    <a:lnTo>
                      <a:pt x="36" y="128"/>
                    </a:lnTo>
                    <a:lnTo>
                      <a:pt x="23" y="130"/>
                    </a:lnTo>
                    <a:lnTo>
                      <a:pt x="12" y="131"/>
                    </a:lnTo>
                    <a:close/>
                  </a:path>
                </a:pathLst>
              </a:custGeom>
              <a:solidFill>
                <a:srgbClr val="FF1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37" name="Freeform 251">
                <a:extLst>
                  <a:ext uri="{FF2B5EF4-FFF2-40B4-BE49-F238E27FC236}">
                    <a16:creationId xmlns:a16="http://schemas.microsoft.com/office/drawing/2014/main" id="{BD852628-04EF-9816-B229-ED66891D0E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7" y="2632"/>
                <a:ext cx="43" cy="33"/>
              </a:xfrm>
              <a:custGeom>
                <a:avLst/>
                <a:gdLst>
                  <a:gd name="T0" fmla="*/ 0 w 130"/>
                  <a:gd name="T1" fmla="*/ 0 h 99"/>
                  <a:gd name="T2" fmla="*/ 0 w 130"/>
                  <a:gd name="T3" fmla="*/ 0 h 99"/>
                  <a:gd name="T4" fmla="*/ 0 w 130"/>
                  <a:gd name="T5" fmla="*/ 0 h 99"/>
                  <a:gd name="T6" fmla="*/ 0 w 130"/>
                  <a:gd name="T7" fmla="*/ 0 h 99"/>
                  <a:gd name="T8" fmla="*/ 0 w 130"/>
                  <a:gd name="T9" fmla="*/ 0 h 99"/>
                  <a:gd name="T10" fmla="*/ 0 w 130"/>
                  <a:gd name="T11" fmla="*/ 0 h 99"/>
                  <a:gd name="T12" fmla="*/ 0 w 130"/>
                  <a:gd name="T13" fmla="*/ 0 h 99"/>
                  <a:gd name="T14" fmla="*/ 0 w 130"/>
                  <a:gd name="T15" fmla="*/ 0 h 99"/>
                  <a:gd name="T16" fmla="*/ 0 w 130"/>
                  <a:gd name="T17" fmla="*/ 0 h 99"/>
                  <a:gd name="T18" fmla="*/ 0 w 130"/>
                  <a:gd name="T19" fmla="*/ 0 h 99"/>
                  <a:gd name="T20" fmla="*/ 0 w 130"/>
                  <a:gd name="T21" fmla="*/ 0 h 99"/>
                  <a:gd name="T22" fmla="*/ 0 w 130"/>
                  <a:gd name="T23" fmla="*/ 0 h 99"/>
                  <a:gd name="T24" fmla="*/ 0 w 130"/>
                  <a:gd name="T25" fmla="*/ 0 h 99"/>
                  <a:gd name="T26" fmla="*/ 0 w 130"/>
                  <a:gd name="T27" fmla="*/ 0 h 99"/>
                  <a:gd name="T28" fmla="*/ 0 w 130"/>
                  <a:gd name="T29" fmla="*/ 0 h 99"/>
                  <a:gd name="T30" fmla="*/ 0 w 130"/>
                  <a:gd name="T31" fmla="*/ 0 h 99"/>
                  <a:gd name="T32" fmla="*/ 0 w 130"/>
                  <a:gd name="T33" fmla="*/ 0 h 99"/>
                  <a:gd name="T34" fmla="*/ 0 w 130"/>
                  <a:gd name="T35" fmla="*/ 0 h 99"/>
                  <a:gd name="T36" fmla="*/ 0 w 130"/>
                  <a:gd name="T37" fmla="*/ 0 h 99"/>
                  <a:gd name="T38" fmla="*/ 0 w 130"/>
                  <a:gd name="T39" fmla="*/ 0 h 99"/>
                  <a:gd name="T40" fmla="*/ 0 w 130"/>
                  <a:gd name="T41" fmla="*/ 0 h 99"/>
                  <a:gd name="T42" fmla="*/ 0 w 130"/>
                  <a:gd name="T43" fmla="*/ 0 h 99"/>
                  <a:gd name="T44" fmla="*/ 0 w 130"/>
                  <a:gd name="T45" fmla="*/ 0 h 9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30"/>
                  <a:gd name="T70" fmla="*/ 0 h 99"/>
                  <a:gd name="T71" fmla="*/ 130 w 130"/>
                  <a:gd name="T72" fmla="*/ 99 h 99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30" h="99">
                    <a:moveTo>
                      <a:pt x="8" y="99"/>
                    </a:moveTo>
                    <a:lnTo>
                      <a:pt x="2" y="93"/>
                    </a:lnTo>
                    <a:lnTo>
                      <a:pt x="0" y="86"/>
                    </a:lnTo>
                    <a:lnTo>
                      <a:pt x="1" y="77"/>
                    </a:lnTo>
                    <a:lnTo>
                      <a:pt x="6" y="67"/>
                    </a:lnTo>
                    <a:lnTo>
                      <a:pt x="13" y="57"/>
                    </a:lnTo>
                    <a:lnTo>
                      <a:pt x="23" y="47"/>
                    </a:lnTo>
                    <a:lnTo>
                      <a:pt x="47" y="27"/>
                    </a:lnTo>
                    <a:lnTo>
                      <a:pt x="74" y="11"/>
                    </a:lnTo>
                    <a:lnTo>
                      <a:pt x="87" y="5"/>
                    </a:lnTo>
                    <a:lnTo>
                      <a:pt x="99" y="2"/>
                    </a:lnTo>
                    <a:lnTo>
                      <a:pt x="110" y="0"/>
                    </a:lnTo>
                    <a:lnTo>
                      <a:pt x="120" y="0"/>
                    </a:lnTo>
                    <a:lnTo>
                      <a:pt x="126" y="4"/>
                    </a:lnTo>
                    <a:lnTo>
                      <a:pt x="130" y="11"/>
                    </a:lnTo>
                    <a:lnTo>
                      <a:pt x="120" y="26"/>
                    </a:lnTo>
                    <a:lnTo>
                      <a:pt x="108" y="41"/>
                    </a:lnTo>
                    <a:lnTo>
                      <a:pt x="94" y="56"/>
                    </a:lnTo>
                    <a:lnTo>
                      <a:pt x="78" y="69"/>
                    </a:lnTo>
                    <a:lnTo>
                      <a:pt x="61" y="82"/>
                    </a:lnTo>
                    <a:lnTo>
                      <a:pt x="44" y="90"/>
                    </a:lnTo>
                    <a:lnTo>
                      <a:pt x="27" y="97"/>
                    </a:lnTo>
                    <a:lnTo>
                      <a:pt x="8" y="99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38" name="Freeform 252">
                <a:extLst>
                  <a:ext uri="{FF2B5EF4-FFF2-40B4-BE49-F238E27FC236}">
                    <a16:creationId xmlns:a16="http://schemas.microsoft.com/office/drawing/2014/main" id="{063750B0-FCA9-AFCD-027F-B88B0EC7CB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99" y="2587"/>
                <a:ext cx="24" cy="57"/>
              </a:xfrm>
              <a:custGeom>
                <a:avLst/>
                <a:gdLst>
                  <a:gd name="T0" fmla="*/ 0 w 74"/>
                  <a:gd name="T1" fmla="*/ 0 h 173"/>
                  <a:gd name="T2" fmla="*/ 0 w 74"/>
                  <a:gd name="T3" fmla="*/ 0 h 173"/>
                  <a:gd name="T4" fmla="*/ 0 w 74"/>
                  <a:gd name="T5" fmla="*/ 0 h 173"/>
                  <a:gd name="T6" fmla="*/ 0 w 74"/>
                  <a:gd name="T7" fmla="*/ 0 h 173"/>
                  <a:gd name="T8" fmla="*/ 0 w 74"/>
                  <a:gd name="T9" fmla="*/ 0 h 173"/>
                  <a:gd name="T10" fmla="*/ 0 w 74"/>
                  <a:gd name="T11" fmla="*/ 0 h 173"/>
                  <a:gd name="T12" fmla="*/ 0 w 74"/>
                  <a:gd name="T13" fmla="*/ 0 h 173"/>
                  <a:gd name="T14" fmla="*/ 0 w 74"/>
                  <a:gd name="T15" fmla="*/ 0 h 173"/>
                  <a:gd name="T16" fmla="*/ 0 w 74"/>
                  <a:gd name="T17" fmla="*/ 0 h 173"/>
                  <a:gd name="T18" fmla="*/ 0 w 74"/>
                  <a:gd name="T19" fmla="*/ 0 h 173"/>
                  <a:gd name="T20" fmla="*/ 0 w 74"/>
                  <a:gd name="T21" fmla="*/ 0 h 173"/>
                  <a:gd name="T22" fmla="*/ 0 w 74"/>
                  <a:gd name="T23" fmla="*/ 0 h 173"/>
                  <a:gd name="T24" fmla="*/ 0 w 74"/>
                  <a:gd name="T25" fmla="*/ 0 h 173"/>
                  <a:gd name="T26" fmla="*/ 0 w 74"/>
                  <a:gd name="T27" fmla="*/ 0 h 173"/>
                  <a:gd name="T28" fmla="*/ 0 w 74"/>
                  <a:gd name="T29" fmla="*/ 0 h 173"/>
                  <a:gd name="T30" fmla="*/ 0 w 74"/>
                  <a:gd name="T31" fmla="*/ 0 h 173"/>
                  <a:gd name="T32" fmla="*/ 0 w 74"/>
                  <a:gd name="T33" fmla="*/ 0 h 173"/>
                  <a:gd name="T34" fmla="*/ 0 w 74"/>
                  <a:gd name="T35" fmla="*/ 0 h 173"/>
                  <a:gd name="T36" fmla="*/ 0 w 74"/>
                  <a:gd name="T37" fmla="*/ 0 h 173"/>
                  <a:gd name="T38" fmla="*/ 0 w 74"/>
                  <a:gd name="T39" fmla="*/ 0 h 173"/>
                  <a:gd name="T40" fmla="*/ 0 w 74"/>
                  <a:gd name="T41" fmla="*/ 0 h 173"/>
                  <a:gd name="T42" fmla="*/ 0 w 74"/>
                  <a:gd name="T43" fmla="*/ 0 h 173"/>
                  <a:gd name="T44" fmla="*/ 0 w 74"/>
                  <a:gd name="T45" fmla="*/ 0 h 173"/>
                  <a:gd name="T46" fmla="*/ 0 w 74"/>
                  <a:gd name="T47" fmla="*/ 0 h 173"/>
                  <a:gd name="T48" fmla="*/ 0 w 74"/>
                  <a:gd name="T49" fmla="*/ 0 h 173"/>
                  <a:gd name="T50" fmla="*/ 0 w 74"/>
                  <a:gd name="T51" fmla="*/ 0 h 173"/>
                  <a:gd name="T52" fmla="*/ 0 w 74"/>
                  <a:gd name="T53" fmla="*/ 0 h 173"/>
                  <a:gd name="T54" fmla="*/ 0 w 74"/>
                  <a:gd name="T55" fmla="*/ 0 h 173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74"/>
                  <a:gd name="T85" fmla="*/ 0 h 173"/>
                  <a:gd name="T86" fmla="*/ 74 w 74"/>
                  <a:gd name="T87" fmla="*/ 173 h 173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74" h="173">
                    <a:moveTo>
                      <a:pt x="18" y="173"/>
                    </a:moveTo>
                    <a:lnTo>
                      <a:pt x="12" y="167"/>
                    </a:lnTo>
                    <a:lnTo>
                      <a:pt x="7" y="159"/>
                    </a:lnTo>
                    <a:lnTo>
                      <a:pt x="3" y="149"/>
                    </a:lnTo>
                    <a:lnTo>
                      <a:pt x="0" y="136"/>
                    </a:lnTo>
                    <a:lnTo>
                      <a:pt x="0" y="109"/>
                    </a:lnTo>
                    <a:lnTo>
                      <a:pt x="5" y="81"/>
                    </a:lnTo>
                    <a:lnTo>
                      <a:pt x="13" y="52"/>
                    </a:lnTo>
                    <a:lnTo>
                      <a:pt x="23" y="28"/>
                    </a:lnTo>
                    <a:lnTo>
                      <a:pt x="29" y="18"/>
                    </a:lnTo>
                    <a:lnTo>
                      <a:pt x="35" y="10"/>
                    </a:lnTo>
                    <a:lnTo>
                      <a:pt x="41" y="4"/>
                    </a:lnTo>
                    <a:lnTo>
                      <a:pt x="48" y="0"/>
                    </a:lnTo>
                    <a:lnTo>
                      <a:pt x="56" y="2"/>
                    </a:lnTo>
                    <a:lnTo>
                      <a:pt x="62" y="8"/>
                    </a:lnTo>
                    <a:lnTo>
                      <a:pt x="67" y="17"/>
                    </a:lnTo>
                    <a:lnTo>
                      <a:pt x="70" y="28"/>
                    </a:lnTo>
                    <a:lnTo>
                      <a:pt x="73" y="40"/>
                    </a:lnTo>
                    <a:lnTo>
                      <a:pt x="74" y="55"/>
                    </a:lnTo>
                    <a:lnTo>
                      <a:pt x="73" y="71"/>
                    </a:lnTo>
                    <a:lnTo>
                      <a:pt x="72" y="87"/>
                    </a:lnTo>
                    <a:lnTo>
                      <a:pt x="64" y="119"/>
                    </a:lnTo>
                    <a:lnTo>
                      <a:pt x="58" y="134"/>
                    </a:lnTo>
                    <a:lnTo>
                      <a:pt x="52" y="146"/>
                    </a:lnTo>
                    <a:lnTo>
                      <a:pt x="45" y="157"/>
                    </a:lnTo>
                    <a:lnTo>
                      <a:pt x="37" y="166"/>
                    </a:lnTo>
                    <a:lnTo>
                      <a:pt x="27" y="172"/>
                    </a:lnTo>
                    <a:lnTo>
                      <a:pt x="18" y="173"/>
                    </a:lnTo>
                    <a:close/>
                  </a:path>
                </a:pathLst>
              </a:custGeom>
              <a:solidFill>
                <a:srgbClr val="FF0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39" name="Freeform 253">
                <a:extLst>
                  <a:ext uri="{FF2B5EF4-FFF2-40B4-BE49-F238E27FC236}">
                    <a16:creationId xmlns:a16="http://schemas.microsoft.com/office/drawing/2014/main" id="{D2BCFD51-8C96-934A-4014-2F27034566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05" y="2596"/>
                <a:ext cx="14" cy="38"/>
              </a:xfrm>
              <a:custGeom>
                <a:avLst/>
                <a:gdLst>
                  <a:gd name="T0" fmla="*/ 0 w 42"/>
                  <a:gd name="T1" fmla="*/ 0 h 113"/>
                  <a:gd name="T2" fmla="*/ 0 w 42"/>
                  <a:gd name="T3" fmla="*/ 0 h 113"/>
                  <a:gd name="T4" fmla="*/ 0 w 42"/>
                  <a:gd name="T5" fmla="*/ 0 h 113"/>
                  <a:gd name="T6" fmla="*/ 0 w 42"/>
                  <a:gd name="T7" fmla="*/ 0 h 113"/>
                  <a:gd name="T8" fmla="*/ 0 w 42"/>
                  <a:gd name="T9" fmla="*/ 0 h 113"/>
                  <a:gd name="T10" fmla="*/ 0 w 42"/>
                  <a:gd name="T11" fmla="*/ 0 h 113"/>
                  <a:gd name="T12" fmla="*/ 0 w 42"/>
                  <a:gd name="T13" fmla="*/ 0 h 113"/>
                  <a:gd name="T14" fmla="*/ 0 w 42"/>
                  <a:gd name="T15" fmla="*/ 0 h 113"/>
                  <a:gd name="T16" fmla="*/ 0 w 42"/>
                  <a:gd name="T17" fmla="*/ 0 h 113"/>
                  <a:gd name="T18" fmla="*/ 0 w 42"/>
                  <a:gd name="T19" fmla="*/ 0 h 113"/>
                  <a:gd name="T20" fmla="*/ 0 w 42"/>
                  <a:gd name="T21" fmla="*/ 0 h 113"/>
                  <a:gd name="T22" fmla="*/ 0 w 42"/>
                  <a:gd name="T23" fmla="*/ 0 h 113"/>
                  <a:gd name="T24" fmla="*/ 0 w 42"/>
                  <a:gd name="T25" fmla="*/ 0 h 113"/>
                  <a:gd name="T26" fmla="*/ 0 w 42"/>
                  <a:gd name="T27" fmla="*/ 0 h 113"/>
                  <a:gd name="T28" fmla="*/ 0 w 42"/>
                  <a:gd name="T29" fmla="*/ 0 h 113"/>
                  <a:gd name="T30" fmla="*/ 0 w 42"/>
                  <a:gd name="T31" fmla="*/ 0 h 113"/>
                  <a:gd name="T32" fmla="*/ 0 w 42"/>
                  <a:gd name="T33" fmla="*/ 0 h 113"/>
                  <a:gd name="T34" fmla="*/ 0 w 42"/>
                  <a:gd name="T35" fmla="*/ 0 h 113"/>
                  <a:gd name="T36" fmla="*/ 0 w 42"/>
                  <a:gd name="T37" fmla="*/ 0 h 113"/>
                  <a:gd name="T38" fmla="*/ 0 w 42"/>
                  <a:gd name="T39" fmla="*/ 0 h 113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42"/>
                  <a:gd name="T61" fmla="*/ 0 h 113"/>
                  <a:gd name="T62" fmla="*/ 42 w 42"/>
                  <a:gd name="T63" fmla="*/ 113 h 113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42" h="113">
                    <a:moveTo>
                      <a:pt x="10" y="113"/>
                    </a:moveTo>
                    <a:lnTo>
                      <a:pt x="3" y="91"/>
                    </a:lnTo>
                    <a:lnTo>
                      <a:pt x="0" y="71"/>
                    </a:lnTo>
                    <a:lnTo>
                      <a:pt x="0" y="54"/>
                    </a:lnTo>
                    <a:lnTo>
                      <a:pt x="3" y="40"/>
                    </a:lnTo>
                    <a:lnTo>
                      <a:pt x="7" y="28"/>
                    </a:lnTo>
                    <a:lnTo>
                      <a:pt x="14" y="18"/>
                    </a:lnTo>
                    <a:lnTo>
                      <a:pt x="26" y="0"/>
                    </a:lnTo>
                    <a:lnTo>
                      <a:pt x="31" y="2"/>
                    </a:lnTo>
                    <a:lnTo>
                      <a:pt x="34" y="5"/>
                    </a:lnTo>
                    <a:lnTo>
                      <a:pt x="38" y="11"/>
                    </a:lnTo>
                    <a:lnTo>
                      <a:pt x="41" y="17"/>
                    </a:lnTo>
                    <a:lnTo>
                      <a:pt x="42" y="35"/>
                    </a:lnTo>
                    <a:lnTo>
                      <a:pt x="41" y="55"/>
                    </a:lnTo>
                    <a:lnTo>
                      <a:pt x="37" y="75"/>
                    </a:lnTo>
                    <a:lnTo>
                      <a:pt x="31" y="93"/>
                    </a:lnTo>
                    <a:lnTo>
                      <a:pt x="26" y="101"/>
                    </a:lnTo>
                    <a:lnTo>
                      <a:pt x="21" y="107"/>
                    </a:lnTo>
                    <a:lnTo>
                      <a:pt x="16" y="111"/>
                    </a:lnTo>
                    <a:lnTo>
                      <a:pt x="10" y="113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40" name="Freeform 254">
                <a:extLst>
                  <a:ext uri="{FF2B5EF4-FFF2-40B4-BE49-F238E27FC236}">
                    <a16:creationId xmlns:a16="http://schemas.microsoft.com/office/drawing/2014/main" id="{811DF6C0-D8C9-5AFA-125D-A903CF381F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7" y="2645"/>
                <a:ext cx="94" cy="211"/>
              </a:xfrm>
              <a:custGeom>
                <a:avLst/>
                <a:gdLst>
                  <a:gd name="T0" fmla="*/ 0 w 282"/>
                  <a:gd name="T1" fmla="*/ 0 h 633"/>
                  <a:gd name="T2" fmla="*/ 0 w 282"/>
                  <a:gd name="T3" fmla="*/ 0 h 633"/>
                  <a:gd name="T4" fmla="*/ 0 w 282"/>
                  <a:gd name="T5" fmla="*/ 0 h 633"/>
                  <a:gd name="T6" fmla="*/ 0 w 282"/>
                  <a:gd name="T7" fmla="*/ 0 h 633"/>
                  <a:gd name="T8" fmla="*/ 0 w 282"/>
                  <a:gd name="T9" fmla="*/ 0 h 633"/>
                  <a:gd name="T10" fmla="*/ 0 w 282"/>
                  <a:gd name="T11" fmla="*/ 0 h 633"/>
                  <a:gd name="T12" fmla="*/ 0 w 282"/>
                  <a:gd name="T13" fmla="*/ 0 h 633"/>
                  <a:gd name="T14" fmla="*/ 0 w 282"/>
                  <a:gd name="T15" fmla="*/ 0 h 633"/>
                  <a:gd name="T16" fmla="*/ 0 w 282"/>
                  <a:gd name="T17" fmla="*/ 0 h 633"/>
                  <a:gd name="T18" fmla="*/ 0 w 282"/>
                  <a:gd name="T19" fmla="*/ 0 h 633"/>
                  <a:gd name="T20" fmla="*/ 0 w 282"/>
                  <a:gd name="T21" fmla="*/ 0 h 633"/>
                  <a:gd name="T22" fmla="*/ 0 w 282"/>
                  <a:gd name="T23" fmla="*/ 0 h 633"/>
                  <a:gd name="T24" fmla="*/ 0 w 282"/>
                  <a:gd name="T25" fmla="*/ 0 h 633"/>
                  <a:gd name="T26" fmla="*/ 0 w 282"/>
                  <a:gd name="T27" fmla="*/ 0 h 633"/>
                  <a:gd name="T28" fmla="*/ 0 w 282"/>
                  <a:gd name="T29" fmla="*/ 0 h 633"/>
                  <a:gd name="T30" fmla="*/ 0 w 282"/>
                  <a:gd name="T31" fmla="*/ 0 h 633"/>
                  <a:gd name="T32" fmla="*/ 0 w 282"/>
                  <a:gd name="T33" fmla="*/ 0 h 633"/>
                  <a:gd name="T34" fmla="*/ 0 w 282"/>
                  <a:gd name="T35" fmla="*/ 0 h 633"/>
                  <a:gd name="T36" fmla="*/ 0 w 282"/>
                  <a:gd name="T37" fmla="*/ 0 h 633"/>
                  <a:gd name="T38" fmla="*/ 0 w 282"/>
                  <a:gd name="T39" fmla="*/ 0 h 633"/>
                  <a:gd name="T40" fmla="*/ 0 w 282"/>
                  <a:gd name="T41" fmla="*/ 0 h 633"/>
                  <a:gd name="T42" fmla="*/ 0 w 282"/>
                  <a:gd name="T43" fmla="*/ 0 h 633"/>
                  <a:gd name="T44" fmla="*/ 0 w 282"/>
                  <a:gd name="T45" fmla="*/ 0 h 633"/>
                  <a:gd name="T46" fmla="*/ 0 w 282"/>
                  <a:gd name="T47" fmla="*/ 0 h 633"/>
                  <a:gd name="T48" fmla="*/ 0 w 282"/>
                  <a:gd name="T49" fmla="*/ 0 h 633"/>
                  <a:gd name="T50" fmla="*/ 0 w 282"/>
                  <a:gd name="T51" fmla="*/ 0 h 633"/>
                  <a:gd name="T52" fmla="*/ 0 w 282"/>
                  <a:gd name="T53" fmla="*/ 0 h 633"/>
                  <a:gd name="T54" fmla="*/ 0 w 282"/>
                  <a:gd name="T55" fmla="*/ 0 h 633"/>
                  <a:gd name="T56" fmla="*/ 0 w 282"/>
                  <a:gd name="T57" fmla="*/ 0 h 633"/>
                  <a:gd name="T58" fmla="*/ 0 w 282"/>
                  <a:gd name="T59" fmla="*/ 0 h 633"/>
                  <a:gd name="T60" fmla="*/ 0 w 282"/>
                  <a:gd name="T61" fmla="*/ 0 h 633"/>
                  <a:gd name="T62" fmla="*/ 0 w 282"/>
                  <a:gd name="T63" fmla="*/ 0 h 633"/>
                  <a:gd name="T64" fmla="*/ 0 w 282"/>
                  <a:gd name="T65" fmla="*/ 0 h 633"/>
                  <a:gd name="T66" fmla="*/ 0 w 282"/>
                  <a:gd name="T67" fmla="*/ 0 h 633"/>
                  <a:gd name="T68" fmla="*/ 0 w 282"/>
                  <a:gd name="T69" fmla="*/ 0 h 633"/>
                  <a:gd name="T70" fmla="*/ 0 w 282"/>
                  <a:gd name="T71" fmla="*/ 0 h 633"/>
                  <a:gd name="T72" fmla="*/ 0 w 282"/>
                  <a:gd name="T73" fmla="*/ 0 h 633"/>
                  <a:gd name="T74" fmla="*/ 0 w 282"/>
                  <a:gd name="T75" fmla="*/ 0 h 633"/>
                  <a:gd name="T76" fmla="*/ 0 w 282"/>
                  <a:gd name="T77" fmla="*/ 0 h 633"/>
                  <a:gd name="T78" fmla="*/ 0 w 282"/>
                  <a:gd name="T79" fmla="*/ 0 h 633"/>
                  <a:gd name="T80" fmla="*/ 0 w 282"/>
                  <a:gd name="T81" fmla="*/ 0 h 633"/>
                  <a:gd name="T82" fmla="*/ 0 w 282"/>
                  <a:gd name="T83" fmla="*/ 0 h 633"/>
                  <a:gd name="T84" fmla="*/ 0 w 282"/>
                  <a:gd name="T85" fmla="*/ 0 h 633"/>
                  <a:gd name="T86" fmla="*/ 0 w 282"/>
                  <a:gd name="T87" fmla="*/ 0 h 633"/>
                  <a:gd name="T88" fmla="*/ 0 w 282"/>
                  <a:gd name="T89" fmla="*/ 0 h 633"/>
                  <a:gd name="T90" fmla="*/ 0 w 282"/>
                  <a:gd name="T91" fmla="*/ 0 h 633"/>
                  <a:gd name="T92" fmla="*/ 0 w 282"/>
                  <a:gd name="T93" fmla="*/ 0 h 633"/>
                  <a:gd name="T94" fmla="*/ 0 w 282"/>
                  <a:gd name="T95" fmla="*/ 0 h 633"/>
                  <a:gd name="T96" fmla="*/ 0 w 282"/>
                  <a:gd name="T97" fmla="*/ 0 h 633"/>
                  <a:gd name="T98" fmla="*/ 0 w 282"/>
                  <a:gd name="T99" fmla="*/ 0 h 633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282"/>
                  <a:gd name="T151" fmla="*/ 0 h 633"/>
                  <a:gd name="T152" fmla="*/ 282 w 282"/>
                  <a:gd name="T153" fmla="*/ 633 h 633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282" h="633">
                    <a:moveTo>
                      <a:pt x="69" y="629"/>
                    </a:moveTo>
                    <a:lnTo>
                      <a:pt x="48" y="588"/>
                    </a:lnTo>
                    <a:lnTo>
                      <a:pt x="31" y="546"/>
                    </a:lnTo>
                    <a:lnTo>
                      <a:pt x="17" y="505"/>
                    </a:lnTo>
                    <a:lnTo>
                      <a:pt x="8" y="463"/>
                    </a:lnTo>
                    <a:lnTo>
                      <a:pt x="3" y="422"/>
                    </a:lnTo>
                    <a:lnTo>
                      <a:pt x="0" y="380"/>
                    </a:lnTo>
                    <a:lnTo>
                      <a:pt x="3" y="339"/>
                    </a:lnTo>
                    <a:lnTo>
                      <a:pt x="10" y="299"/>
                    </a:lnTo>
                    <a:lnTo>
                      <a:pt x="21" y="259"/>
                    </a:lnTo>
                    <a:lnTo>
                      <a:pt x="36" y="220"/>
                    </a:lnTo>
                    <a:lnTo>
                      <a:pt x="55" y="181"/>
                    </a:lnTo>
                    <a:lnTo>
                      <a:pt x="81" y="143"/>
                    </a:lnTo>
                    <a:lnTo>
                      <a:pt x="111" y="106"/>
                    </a:lnTo>
                    <a:lnTo>
                      <a:pt x="145" y="69"/>
                    </a:lnTo>
                    <a:lnTo>
                      <a:pt x="165" y="52"/>
                    </a:lnTo>
                    <a:lnTo>
                      <a:pt x="185" y="34"/>
                    </a:lnTo>
                    <a:lnTo>
                      <a:pt x="206" y="17"/>
                    </a:lnTo>
                    <a:lnTo>
                      <a:pt x="230" y="0"/>
                    </a:lnTo>
                    <a:lnTo>
                      <a:pt x="215" y="11"/>
                    </a:lnTo>
                    <a:lnTo>
                      <a:pt x="199" y="26"/>
                    </a:lnTo>
                    <a:lnTo>
                      <a:pt x="181" y="46"/>
                    </a:lnTo>
                    <a:lnTo>
                      <a:pt x="162" y="68"/>
                    </a:lnTo>
                    <a:lnTo>
                      <a:pt x="143" y="92"/>
                    </a:lnTo>
                    <a:lnTo>
                      <a:pt x="123" y="121"/>
                    </a:lnTo>
                    <a:lnTo>
                      <a:pt x="106" y="152"/>
                    </a:lnTo>
                    <a:lnTo>
                      <a:pt x="89" y="185"/>
                    </a:lnTo>
                    <a:lnTo>
                      <a:pt x="73" y="220"/>
                    </a:lnTo>
                    <a:lnTo>
                      <a:pt x="60" y="256"/>
                    </a:lnTo>
                    <a:lnTo>
                      <a:pt x="50" y="291"/>
                    </a:lnTo>
                    <a:lnTo>
                      <a:pt x="44" y="330"/>
                    </a:lnTo>
                    <a:lnTo>
                      <a:pt x="42" y="368"/>
                    </a:lnTo>
                    <a:lnTo>
                      <a:pt x="43" y="407"/>
                    </a:lnTo>
                    <a:lnTo>
                      <a:pt x="46" y="426"/>
                    </a:lnTo>
                    <a:lnTo>
                      <a:pt x="50" y="446"/>
                    </a:lnTo>
                    <a:lnTo>
                      <a:pt x="55" y="464"/>
                    </a:lnTo>
                    <a:lnTo>
                      <a:pt x="62" y="484"/>
                    </a:lnTo>
                    <a:lnTo>
                      <a:pt x="65" y="454"/>
                    </a:lnTo>
                    <a:lnTo>
                      <a:pt x="71" y="428"/>
                    </a:lnTo>
                    <a:lnTo>
                      <a:pt x="77" y="405"/>
                    </a:lnTo>
                    <a:lnTo>
                      <a:pt x="85" y="384"/>
                    </a:lnTo>
                    <a:lnTo>
                      <a:pt x="95" y="365"/>
                    </a:lnTo>
                    <a:lnTo>
                      <a:pt x="104" y="348"/>
                    </a:lnTo>
                    <a:lnTo>
                      <a:pt x="127" y="318"/>
                    </a:lnTo>
                    <a:lnTo>
                      <a:pt x="173" y="265"/>
                    </a:lnTo>
                    <a:lnTo>
                      <a:pt x="195" y="238"/>
                    </a:lnTo>
                    <a:lnTo>
                      <a:pt x="215" y="209"/>
                    </a:lnTo>
                    <a:lnTo>
                      <a:pt x="188" y="259"/>
                    </a:lnTo>
                    <a:lnTo>
                      <a:pt x="165" y="306"/>
                    </a:lnTo>
                    <a:lnTo>
                      <a:pt x="146" y="349"/>
                    </a:lnTo>
                    <a:lnTo>
                      <a:pt x="133" y="388"/>
                    </a:lnTo>
                    <a:lnTo>
                      <a:pt x="124" y="423"/>
                    </a:lnTo>
                    <a:lnTo>
                      <a:pt x="119" y="456"/>
                    </a:lnTo>
                    <a:lnTo>
                      <a:pt x="120" y="484"/>
                    </a:lnTo>
                    <a:lnTo>
                      <a:pt x="123" y="496"/>
                    </a:lnTo>
                    <a:lnTo>
                      <a:pt x="127" y="509"/>
                    </a:lnTo>
                    <a:lnTo>
                      <a:pt x="130" y="505"/>
                    </a:lnTo>
                    <a:lnTo>
                      <a:pt x="134" y="499"/>
                    </a:lnTo>
                    <a:lnTo>
                      <a:pt x="139" y="491"/>
                    </a:lnTo>
                    <a:lnTo>
                      <a:pt x="146" y="483"/>
                    </a:lnTo>
                    <a:lnTo>
                      <a:pt x="161" y="462"/>
                    </a:lnTo>
                    <a:lnTo>
                      <a:pt x="179" y="437"/>
                    </a:lnTo>
                    <a:lnTo>
                      <a:pt x="201" y="412"/>
                    </a:lnTo>
                    <a:lnTo>
                      <a:pt x="226" y="388"/>
                    </a:lnTo>
                    <a:lnTo>
                      <a:pt x="253" y="368"/>
                    </a:lnTo>
                    <a:lnTo>
                      <a:pt x="268" y="359"/>
                    </a:lnTo>
                    <a:lnTo>
                      <a:pt x="282" y="353"/>
                    </a:lnTo>
                    <a:lnTo>
                      <a:pt x="268" y="364"/>
                    </a:lnTo>
                    <a:lnTo>
                      <a:pt x="255" y="375"/>
                    </a:lnTo>
                    <a:lnTo>
                      <a:pt x="233" y="396"/>
                    </a:lnTo>
                    <a:lnTo>
                      <a:pt x="215" y="419"/>
                    </a:lnTo>
                    <a:lnTo>
                      <a:pt x="201" y="442"/>
                    </a:lnTo>
                    <a:lnTo>
                      <a:pt x="192" y="464"/>
                    </a:lnTo>
                    <a:lnTo>
                      <a:pt x="185" y="489"/>
                    </a:lnTo>
                    <a:lnTo>
                      <a:pt x="183" y="515"/>
                    </a:lnTo>
                    <a:lnTo>
                      <a:pt x="184" y="542"/>
                    </a:lnTo>
                    <a:lnTo>
                      <a:pt x="198" y="533"/>
                    </a:lnTo>
                    <a:lnTo>
                      <a:pt x="211" y="527"/>
                    </a:lnTo>
                    <a:lnTo>
                      <a:pt x="224" y="522"/>
                    </a:lnTo>
                    <a:lnTo>
                      <a:pt x="237" y="519"/>
                    </a:lnTo>
                    <a:lnTo>
                      <a:pt x="249" y="517"/>
                    </a:lnTo>
                    <a:lnTo>
                      <a:pt x="260" y="516"/>
                    </a:lnTo>
                    <a:lnTo>
                      <a:pt x="270" y="517"/>
                    </a:lnTo>
                    <a:lnTo>
                      <a:pt x="280" y="520"/>
                    </a:lnTo>
                    <a:lnTo>
                      <a:pt x="263" y="530"/>
                    </a:lnTo>
                    <a:lnTo>
                      <a:pt x="247" y="540"/>
                    </a:lnTo>
                    <a:lnTo>
                      <a:pt x="233" y="548"/>
                    </a:lnTo>
                    <a:lnTo>
                      <a:pt x="221" y="557"/>
                    </a:lnTo>
                    <a:lnTo>
                      <a:pt x="201" y="573"/>
                    </a:lnTo>
                    <a:lnTo>
                      <a:pt x="184" y="587"/>
                    </a:lnTo>
                    <a:lnTo>
                      <a:pt x="157" y="612"/>
                    </a:lnTo>
                    <a:lnTo>
                      <a:pt x="143" y="624"/>
                    </a:lnTo>
                    <a:lnTo>
                      <a:pt x="127" y="633"/>
                    </a:lnTo>
                    <a:lnTo>
                      <a:pt x="124" y="633"/>
                    </a:lnTo>
                    <a:lnTo>
                      <a:pt x="118" y="632"/>
                    </a:lnTo>
                    <a:lnTo>
                      <a:pt x="109" y="632"/>
                    </a:lnTo>
                    <a:lnTo>
                      <a:pt x="98" y="631"/>
                    </a:lnTo>
                    <a:lnTo>
                      <a:pt x="79" y="630"/>
                    </a:lnTo>
                    <a:lnTo>
                      <a:pt x="73" y="629"/>
                    </a:lnTo>
                    <a:lnTo>
                      <a:pt x="69" y="629"/>
                    </a:lnTo>
                    <a:close/>
                  </a:path>
                </a:pathLst>
              </a:custGeom>
              <a:solidFill>
                <a:srgbClr val="FF40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41" name="Freeform 255">
                <a:extLst>
                  <a:ext uri="{FF2B5EF4-FFF2-40B4-BE49-F238E27FC236}">
                    <a16:creationId xmlns:a16="http://schemas.microsoft.com/office/drawing/2014/main" id="{7203C683-419A-D012-6BCC-7E2E90FB4A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73" y="2618"/>
                <a:ext cx="95" cy="222"/>
              </a:xfrm>
              <a:custGeom>
                <a:avLst/>
                <a:gdLst>
                  <a:gd name="T0" fmla="*/ 0 w 285"/>
                  <a:gd name="T1" fmla="*/ 0 h 666"/>
                  <a:gd name="T2" fmla="*/ 0 w 285"/>
                  <a:gd name="T3" fmla="*/ 0 h 666"/>
                  <a:gd name="T4" fmla="*/ 0 w 285"/>
                  <a:gd name="T5" fmla="*/ 0 h 666"/>
                  <a:gd name="T6" fmla="*/ 0 w 285"/>
                  <a:gd name="T7" fmla="*/ 0 h 666"/>
                  <a:gd name="T8" fmla="*/ 0 w 285"/>
                  <a:gd name="T9" fmla="*/ 0 h 666"/>
                  <a:gd name="T10" fmla="*/ 0 w 285"/>
                  <a:gd name="T11" fmla="*/ 0 h 666"/>
                  <a:gd name="T12" fmla="*/ 0 w 285"/>
                  <a:gd name="T13" fmla="*/ 0 h 666"/>
                  <a:gd name="T14" fmla="*/ 0 w 285"/>
                  <a:gd name="T15" fmla="*/ 0 h 666"/>
                  <a:gd name="T16" fmla="*/ 0 w 285"/>
                  <a:gd name="T17" fmla="*/ 0 h 666"/>
                  <a:gd name="T18" fmla="*/ 0 w 285"/>
                  <a:gd name="T19" fmla="*/ 0 h 666"/>
                  <a:gd name="T20" fmla="*/ 0 w 285"/>
                  <a:gd name="T21" fmla="*/ 0 h 666"/>
                  <a:gd name="T22" fmla="*/ 0 w 285"/>
                  <a:gd name="T23" fmla="*/ 0 h 666"/>
                  <a:gd name="T24" fmla="*/ 0 w 285"/>
                  <a:gd name="T25" fmla="*/ 0 h 666"/>
                  <a:gd name="T26" fmla="*/ 0 w 285"/>
                  <a:gd name="T27" fmla="*/ 0 h 666"/>
                  <a:gd name="T28" fmla="*/ 0 w 285"/>
                  <a:gd name="T29" fmla="*/ 0 h 666"/>
                  <a:gd name="T30" fmla="*/ 0 w 285"/>
                  <a:gd name="T31" fmla="*/ 0 h 666"/>
                  <a:gd name="T32" fmla="*/ 0 w 285"/>
                  <a:gd name="T33" fmla="*/ 0 h 666"/>
                  <a:gd name="T34" fmla="*/ 0 w 285"/>
                  <a:gd name="T35" fmla="*/ 0 h 666"/>
                  <a:gd name="T36" fmla="*/ 0 w 285"/>
                  <a:gd name="T37" fmla="*/ 0 h 666"/>
                  <a:gd name="T38" fmla="*/ 0 w 285"/>
                  <a:gd name="T39" fmla="*/ 0 h 666"/>
                  <a:gd name="T40" fmla="*/ 0 w 285"/>
                  <a:gd name="T41" fmla="*/ 0 h 666"/>
                  <a:gd name="T42" fmla="*/ 0 w 285"/>
                  <a:gd name="T43" fmla="*/ 0 h 666"/>
                  <a:gd name="T44" fmla="*/ 0 w 285"/>
                  <a:gd name="T45" fmla="*/ 0 h 666"/>
                  <a:gd name="T46" fmla="*/ 0 w 285"/>
                  <a:gd name="T47" fmla="*/ 0 h 666"/>
                  <a:gd name="T48" fmla="*/ 0 w 285"/>
                  <a:gd name="T49" fmla="*/ 0 h 666"/>
                  <a:gd name="T50" fmla="*/ 0 w 285"/>
                  <a:gd name="T51" fmla="*/ 0 h 666"/>
                  <a:gd name="T52" fmla="*/ 0 w 285"/>
                  <a:gd name="T53" fmla="*/ 0 h 666"/>
                  <a:gd name="T54" fmla="*/ 0 w 285"/>
                  <a:gd name="T55" fmla="*/ 0 h 666"/>
                  <a:gd name="T56" fmla="*/ 0 w 285"/>
                  <a:gd name="T57" fmla="*/ 0 h 666"/>
                  <a:gd name="T58" fmla="*/ 0 w 285"/>
                  <a:gd name="T59" fmla="*/ 0 h 666"/>
                  <a:gd name="T60" fmla="*/ 0 w 285"/>
                  <a:gd name="T61" fmla="*/ 0 h 666"/>
                  <a:gd name="T62" fmla="*/ 0 w 285"/>
                  <a:gd name="T63" fmla="*/ 0 h 666"/>
                  <a:gd name="T64" fmla="*/ 0 w 285"/>
                  <a:gd name="T65" fmla="*/ 0 h 666"/>
                  <a:gd name="T66" fmla="*/ 0 w 285"/>
                  <a:gd name="T67" fmla="*/ 0 h 666"/>
                  <a:gd name="T68" fmla="*/ 0 w 285"/>
                  <a:gd name="T69" fmla="*/ 0 h 666"/>
                  <a:gd name="T70" fmla="*/ 0 w 285"/>
                  <a:gd name="T71" fmla="*/ 0 h 666"/>
                  <a:gd name="T72" fmla="*/ 0 w 285"/>
                  <a:gd name="T73" fmla="*/ 0 h 666"/>
                  <a:gd name="T74" fmla="*/ 0 w 285"/>
                  <a:gd name="T75" fmla="*/ 0 h 666"/>
                  <a:gd name="T76" fmla="*/ 0 w 285"/>
                  <a:gd name="T77" fmla="*/ 0 h 666"/>
                  <a:gd name="T78" fmla="*/ 0 w 285"/>
                  <a:gd name="T79" fmla="*/ 0 h 666"/>
                  <a:gd name="T80" fmla="*/ 0 w 285"/>
                  <a:gd name="T81" fmla="*/ 0 h 666"/>
                  <a:gd name="T82" fmla="*/ 0 w 285"/>
                  <a:gd name="T83" fmla="*/ 0 h 666"/>
                  <a:gd name="T84" fmla="*/ 0 w 285"/>
                  <a:gd name="T85" fmla="*/ 0 h 666"/>
                  <a:gd name="T86" fmla="*/ 0 w 285"/>
                  <a:gd name="T87" fmla="*/ 0 h 66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285"/>
                  <a:gd name="T133" fmla="*/ 0 h 666"/>
                  <a:gd name="T134" fmla="*/ 285 w 285"/>
                  <a:gd name="T135" fmla="*/ 666 h 66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285" h="666">
                    <a:moveTo>
                      <a:pt x="285" y="666"/>
                    </a:moveTo>
                    <a:lnTo>
                      <a:pt x="240" y="640"/>
                    </a:lnTo>
                    <a:lnTo>
                      <a:pt x="197" y="612"/>
                    </a:lnTo>
                    <a:lnTo>
                      <a:pt x="159" y="581"/>
                    </a:lnTo>
                    <a:lnTo>
                      <a:pt x="124" y="547"/>
                    </a:lnTo>
                    <a:lnTo>
                      <a:pt x="94" y="512"/>
                    </a:lnTo>
                    <a:lnTo>
                      <a:pt x="68" y="473"/>
                    </a:lnTo>
                    <a:lnTo>
                      <a:pt x="46" y="433"/>
                    </a:lnTo>
                    <a:lnTo>
                      <a:pt x="27" y="391"/>
                    </a:lnTo>
                    <a:lnTo>
                      <a:pt x="14" y="346"/>
                    </a:lnTo>
                    <a:lnTo>
                      <a:pt x="5" y="302"/>
                    </a:lnTo>
                    <a:lnTo>
                      <a:pt x="0" y="254"/>
                    </a:lnTo>
                    <a:lnTo>
                      <a:pt x="0" y="205"/>
                    </a:lnTo>
                    <a:lnTo>
                      <a:pt x="5" y="156"/>
                    </a:lnTo>
                    <a:lnTo>
                      <a:pt x="15" y="104"/>
                    </a:lnTo>
                    <a:lnTo>
                      <a:pt x="31" y="52"/>
                    </a:lnTo>
                    <a:lnTo>
                      <a:pt x="40" y="26"/>
                    </a:lnTo>
                    <a:lnTo>
                      <a:pt x="51" y="0"/>
                    </a:lnTo>
                    <a:lnTo>
                      <a:pt x="46" y="16"/>
                    </a:lnTo>
                    <a:lnTo>
                      <a:pt x="42" y="39"/>
                    </a:lnTo>
                    <a:lnTo>
                      <a:pt x="38" y="65"/>
                    </a:lnTo>
                    <a:lnTo>
                      <a:pt x="36" y="93"/>
                    </a:lnTo>
                    <a:lnTo>
                      <a:pt x="34" y="125"/>
                    </a:lnTo>
                    <a:lnTo>
                      <a:pt x="34" y="158"/>
                    </a:lnTo>
                    <a:lnTo>
                      <a:pt x="35" y="194"/>
                    </a:lnTo>
                    <a:lnTo>
                      <a:pt x="38" y="231"/>
                    </a:lnTo>
                    <a:lnTo>
                      <a:pt x="43" y="268"/>
                    </a:lnTo>
                    <a:lnTo>
                      <a:pt x="51" y="307"/>
                    </a:lnTo>
                    <a:lnTo>
                      <a:pt x="61" y="342"/>
                    </a:lnTo>
                    <a:lnTo>
                      <a:pt x="73" y="378"/>
                    </a:lnTo>
                    <a:lnTo>
                      <a:pt x="88" y="413"/>
                    </a:lnTo>
                    <a:lnTo>
                      <a:pt x="106" y="445"/>
                    </a:lnTo>
                    <a:lnTo>
                      <a:pt x="127" y="475"/>
                    </a:lnTo>
                    <a:lnTo>
                      <a:pt x="151" y="501"/>
                    </a:lnTo>
                    <a:lnTo>
                      <a:pt x="140" y="473"/>
                    </a:lnTo>
                    <a:lnTo>
                      <a:pt x="130" y="446"/>
                    </a:lnTo>
                    <a:lnTo>
                      <a:pt x="124" y="423"/>
                    </a:lnTo>
                    <a:lnTo>
                      <a:pt x="118" y="399"/>
                    </a:lnTo>
                    <a:lnTo>
                      <a:pt x="115" y="377"/>
                    </a:lnTo>
                    <a:lnTo>
                      <a:pt x="112" y="356"/>
                    </a:lnTo>
                    <a:lnTo>
                      <a:pt x="112" y="319"/>
                    </a:lnTo>
                    <a:lnTo>
                      <a:pt x="116" y="283"/>
                    </a:lnTo>
                    <a:lnTo>
                      <a:pt x="121" y="250"/>
                    </a:lnTo>
                    <a:lnTo>
                      <a:pt x="132" y="186"/>
                    </a:lnTo>
                    <a:lnTo>
                      <a:pt x="133" y="216"/>
                    </a:lnTo>
                    <a:lnTo>
                      <a:pt x="135" y="245"/>
                    </a:lnTo>
                    <a:lnTo>
                      <a:pt x="137" y="272"/>
                    </a:lnTo>
                    <a:lnTo>
                      <a:pt x="139" y="298"/>
                    </a:lnTo>
                    <a:lnTo>
                      <a:pt x="143" y="323"/>
                    </a:lnTo>
                    <a:lnTo>
                      <a:pt x="146" y="344"/>
                    </a:lnTo>
                    <a:lnTo>
                      <a:pt x="150" y="365"/>
                    </a:lnTo>
                    <a:lnTo>
                      <a:pt x="154" y="384"/>
                    </a:lnTo>
                    <a:lnTo>
                      <a:pt x="159" y="403"/>
                    </a:lnTo>
                    <a:lnTo>
                      <a:pt x="165" y="419"/>
                    </a:lnTo>
                    <a:lnTo>
                      <a:pt x="170" y="434"/>
                    </a:lnTo>
                    <a:lnTo>
                      <a:pt x="176" y="447"/>
                    </a:lnTo>
                    <a:lnTo>
                      <a:pt x="183" y="460"/>
                    </a:lnTo>
                    <a:lnTo>
                      <a:pt x="189" y="470"/>
                    </a:lnTo>
                    <a:lnTo>
                      <a:pt x="198" y="480"/>
                    </a:lnTo>
                    <a:lnTo>
                      <a:pt x="205" y="488"/>
                    </a:lnTo>
                    <a:lnTo>
                      <a:pt x="205" y="483"/>
                    </a:lnTo>
                    <a:lnTo>
                      <a:pt x="207" y="476"/>
                    </a:lnTo>
                    <a:lnTo>
                      <a:pt x="207" y="467"/>
                    </a:lnTo>
                    <a:lnTo>
                      <a:pt x="208" y="457"/>
                    </a:lnTo>
                    <a:lnTo>
                      <a:pt x="208" y="445"/>
                    </a:lnTo>
                    <a:lnTo>
                      <a:pt x="209" y="431"/>
                    </a:lnTo>
                    <a:lnTo>
                      <a:pt x="212" y="400"/>
                    </a:lnTo>
                    <a:lnTo>
                      <a:pt x="216" y="368"/>
                    </a:lnTo>
                    <a:lnTo>
                      <a:pt x="223" y="336"/>
                    </a:lnTo>
                    <a:lnTo>
                      <a:pt x="231" y="304"/>
                    </a:lnTo>
                    <a:lnTo>
                      <a:pt x="245" y="277"/>
                    </a:lnTo>
                    <a:lnTo>
                      <a:pt x="236" y="299"/>
                    </a:lnTo>
                    <a:lnTo>
                      <a:pt x="231" y="324"/>
                    </a:lnTo>
                    <a:lnTo>
                      <a:pt x="229" y="352"/>
                    </a:lnTo>
                    <a:lnTo>
                      <a:pt x="229" y="383"/>
                    </a:lnTo>
                    <a:lnTo>
                      <a:pt x="230" y="415"/>
                    </a:lnTo>
                    <a:lnTo>
                      <a:pt x="234" y="449"/>
                    </a:lnTo>
                    <a:lnTo>
                      <a:pt x="243" y="514"/>
                    </a:lnTo>
                    <a:lnTo>
                      <a:pt x="250" y="545"/>
                    </a:lnTo>
                    <a:lnTo>
                      <a:pt x="256" y="575"/>
                    </a:lnTo>
                    <a:lnTo>
                      <a:pt x="262" y="601"/>
                    </a:lnTo>
                    <a:lnTo>
                      <a:pt x="268" y="624"/>
                    </a:lnTo>
                    <a:lnTo>
                      <a:pt x="274" y="643"/>
                    </a:lnTo>
                    <a:lnTo>
                      <a:pt x="277" y="650"/>
                    </a:lnTo>
                    <a:lnTo>
                      <a:pt x="279" y="656"/>
                    </a:lnTo>
                    <a:lnTo>
                      <a:pt x="281" y="661"/>
                    </a:lnTo>
                    <a:lnTo>
                      <a:pt x="283" y="665"/>
                    </a:lnTo>
                    <a:lnTo>
                      <a:pt x="284" y="666"/>
                    </a:lnTo>
                    <a:lnTo>
                      <a:pt x="285" y="666"/>
                    </a:lnTo>
                    <a:close/>
                  </a:path>
                </a:pathLst>
              </a:custGeom>
              <a:solidFill>
                <a:srgbClr val="DE1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</p:grpSp>
        <p:sp>
          <p:nvSpPr>
            <p:cNvPr id="58413" name="Text Box 317">
              <a:extLst>
                <a:ext uri="{FF2B5EF4-FFF2-40B4-BE49-F238E27FC236}">
                  <a16:creationId xmlns:a16="http://schemas.microsoft.com/office/drawing/2014/main" id="{6EF8BB98-6961-3A48-254C-ED31F6F686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5" y="981"/>
              <a:ext cx="861" cy="523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None/>
                <a:defRPr/>
              </a:pPr>
              <a:r>
                <a:rPr lang="es-ES" altLang="en-US" sz="2400" b="1" kern="0">
                  <a:solidFill>
                    <a:prstClr val="black"/>
                  </a:solidFill>
                  <a:latin typeface="Arial" panose="020B0604020202020204" pitchFamily="34" charset="0"/>
                </a:rPr>
                <a:t>traffic lights</a:t>
              </a:r>
            </a:p>
          </p:txBody>
        </p:sp>
      </p:grpSp>
      <p:pic>
        <p:nvPicPr>
          <p:cNvPr id="7" name="Picture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870C264-00E9-4C9B-7576-4C0B978E448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4747" y="5704787"/>
            <a:ext cx="774700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318">
            <a:extLst>
              <a:ext uri="{FF2B5EF4-FFF2-40B4-BE49-F238E27FC236}">
                <a16:creationId xmlns:a16="http://schemas.microsoft.com/office/drawing/2014/main" id="{1D72AC9F-5B51-B288-8DDF-DA5A905D35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41085" y="418083"/>
            <a:ext cx="6121400" cy="40011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50000"/>
              </a:spcBef>
              <a:buNone/>
              <a:defRPr/>
            </a:pPr>
            <a:r>
              <a:rPr lang="es-ES" altLang="en-US" sz="2000" b="1" kern="0">
                <a:solidFill>
                  <a:srgbClr val="FFFFFF"/>
                </a:solidFill>
                <a:latin typeface="Arial" panose="020B0604020202020204" pitchFamily="34" charset="0"/>
              </a:rPr>
              <a:t>Click on  the odd-one-out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66D1998-3267-D56B-8180-BF6CB6E01E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665" y="880531"/>
            <a:ext cx="1243543" cy="2663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819717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repeatCount="indefinite" accel="50000" decel="5000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055 -0.03287 C 0.33472 -0.12129 0.53229 -0.06481 0.57083 0.09352 C 0.6092 0.25186 0.47448 0.45255 0.27048 0.54098 C 0.06614 0.62894 -0.13125 0.57269 -0.16979 0.41436 C -0.20816 0.25602 -0.07361 0.05556 0.13055 -0.03287 Z " pathEditMode="relative" rAng="20520000" ptsTypes="AAAAA">
                                      <p:cBhvr>
                                        <p:cTn id="6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97" y="2868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path" presetSubtype="0" repeatCount="260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73 -0.073 L 0.177 -0.073 L 0.25 0 L 0.25 0.104 L 0.177 0.177 L 0.073 0.177 L 0 0.104 L 0 0 Z" pathEditMode="relative" ptsTypes="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694 7.40741E-7 C 0.02083 7.40741E-7 0.125 0.08218 0.125 0.18356 C 0.125 0.28518 0.02083 0.36805 -0.10694 0.36805 C -0.23472 0.36805 -0.33854 0.28518 -0.33854 0.18356 C -0.33854 0.08218 -0.23472 7.40741E-7 -0.10694 7.40741E-7 Z " pathEditMode="relative" rAng="0" ptsTypes="AAAAA">
                                      <p:cBhvr>
                                        <p:cTn id="1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40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0.03009 L 0.0967 0.04768 C 0.11701 0.05162 0.14739 0.05393 0.17899 0.05393 C 0.2151 0.05393 0.24392 0.05162 0.26423 0.04768 L 0.36111 0.03009 " pathEditMode="relative" rAng="0" ptsTypes="AAAAA">
                                      <p:cBhvr>
                                        <p:cTn id="12" dur="2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56" y="11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400"/>
                            </p:stCondLst>
                            <p:childTnLst>
                              <p:par>
                                <p:cTn id="1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 nodeType="clickPar">
                      <p:stCondLst>
                        <p:cond delay="0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RR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1">
            <a:extLst>
              <a:ext uri="{FF2B5EF4-FFF2-40B4-BE49-F238E27FC236}">
                <a16:creationId xmlns:a16="http://schemas.microsoft.com/office/drawing/2014/main" id="{4BB20EF1-AFBD-D8CF-8581-9251DF8F4F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804" y="381001"/>
            <a:ext cx="12116391" cy="4906962"/>
          </a:xfrm>
          <a:prstGeom prst="rect">
            <a:avLst/>
          </a:prstGeom>
          <a:gradFill>
            <a:gsLst>
              <a:gs pos="0">
                <a:schemeClr val="accent1"/>
              </a:gs>
              <a:gs pos="65000">
                <a:srgbClr val="EFF9FD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  <a:defRPr/>
            </a:pPr>
            <a:endParaRPr lang="en-US" altLang="en-US" sz="2000" ker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" name="AutoShape 25">
            <a:extLst>
              <a:ext uri="{FF2B5EF4-FFF2-40B4-BE49-F238E27FC236}">
                <a16:creationId xmlns:a16="http://schemas.microsoft.com/office/drawing/2014/main" id="{195CFB54-BC4C-47F7-6940-73365DB419F8}"/>
              </a:ext>
            </a:extLst>
          </p:cNvPr>
          <p:cNvSpPr>
            <a:spLocks noChangeArrowheads="1"/>
          </p:cNvSpPr>
          <p:nvPr/>
        </p:nvSpPr>
        <p:spPr bwMode="auto">
          <a:xfrm rot="10800000" flipH="1">
            <a:off x="1" y="4581525"/>
            <a:ext cx="6024564" cy="1771650"/>
          </a:xfrm>
          <a:prstGeom prst="flowChartDocument">
            <a:avLst/>
          </a:prstGeom>
          <a:gradFill rotWithShape="1">
            <a:gsLst>
              <a:gs pos="0">
                <a:schemeClr val="folHlink"/>
              </a:gs>
              <a:gs pos="100000">
                <a:srgbClr val="00990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  <a:defRPr/>
            </a:pPr>
            <a:endParaRPr lang="en-US" altLang="en-US" sz="1800" ker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" name="AutoShape 10">
            <a:extLst>
              <a:ext uri="{FF2B5EF4-FFF2-40B4-BE49-F238E27FC236}">
                <a16:creationId xmlns:a16="http://schemas.microsoft.com/office/drawing/2014/main" id="{EB668FA4-C478-90BA-B67F-47B1D81F6295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0" y="4724398"/>
            <a:ext cx="12154194" cy="1752599"/>
          </a:xfrm>
          <a:prstGeom prst="flowChartDocument">
            <a:avLst/>
          </a:prstGeom>
          <a:gradFill rotWithShape="1">
            <a:gsLst>
              <a:gs pos="0">
                <a:srgbClr val="009900"/>
              </a:gs>
              <a:gs pos="100000">
                <a:schemeClr val="folHlink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  <a:defRPr/>
            </a:pPr>
            <a:endParaRPr lang="en-US" altLang="en-US" sz="1800" ker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8373" name="AutoShape 10">
            <a:extLst>
              <a:ext uri="{FF2B5EF4-FFF2-40B4-BE49-F238E27FC236}">
                <a16:creationId xmlns:a16="http://schemas.microsoft.com/office/drawing/2014/main" id="{688FA1CA-B672-70CC-02E1-7E10F48CEC20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1524000" y="4724400"/>
            <a:ext cx="10630194" cy="1716987"/>
          </a:xfrm>
          <a:prstGeom prst="flowChartDocument">
            <a:avLst/>
          </a:prstGeom>
          <a:gradFill rotWithShape="1">
            <a:gsLst>
              <a:gs pos="0">
                <a:srgbClr val="009900"/>
              </a:gs>
              <a:gs pos="100000">
                <a:schemeClr val="folHlink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  <a:defRPr/>
            </a:pPr>
            <a:endParaRPr lang="en-US" altLang="en-US" sz="1800" ker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077" name="Freeform 4">
            <a:extLst>
              <a:ext uri="{FF2B5EF4-FFF2-40B4-BE49-F238E27FC236}">
                <a16:creationId xmlns:a16="http://schemas.microsoft.com/office/drawing/2014/main" id="{92FF9F8C-6C21-4054-4B65-31DF1A57D20B}"/>
              </a:ext>
            </a:extLst>
          </p:cNvPr>
          <p:cNvSpPr>
            <a:spLocks/>
          </p:cNvSpPr>
          <p:nvPr/>
        </p:nvSpPr>
        <p:spPr bwMode="auto">
          <a:xfrm>
            <a:off x="6672263" y="2492375"/>
            <a:ext cx="2374900" cy="3384550"/>
          </a:xfrm>
          <a:custGeom>
            <a:avLst/>
            <a:gdLst>
              <a:gd name="T0" fmla="*/ 685482500 w 1496"/>
              <a:gd name="T1" fmla="*/ 685482500 h 2132"/>
              <a:gd name="T2" fmla="*/ 1600300013 w 1496"/>
              <a:gd name="T3" fmla="*/ 1370965000 h 2132"/>
              <a:gd name="T4" fmla="*/ 1943041263 w 1496"/>
              <a:gd name="T5" fmla="*/ 0 h 2132"/>
              <a:gd name="T6" fmla="*/ 2147483647 w 1496"/>
              <a:gd name="T7" fmla="*/ 1370965000 h 2132"/>
              <a:gd name="T8" fmla="*/ 2147483647 w 1496"/>
              <a:gd name="T9" fmla="*/ 342741250 h 2132"/>
              <a:gd name="T10" fmla="*/ 2147483647 w 1496"/>
              <a:gd name="T11" fmla="*/ 914817513 h 2132"/>
              <a:gd name="T12" fmla="*/ 2147483647 w 1496"/>
              <a:gd name="T13" fmla="*/ 685482500 h 2132"/>
              <a:gd name="T14" fmla="*/ 2147483647 w 1496"/>
              <a:gd name="T15" fmla="*/ 1257558763 h 2132"/>
              <a:gd name="T16" fmla="*/ 2147483647 w 1496"/>
              <a:gd name="T17" fmla="*/ 1943041263 h 2132"/>
              <a:gd name="T18" fmla="*/ 2147483647 w 1496"/>
              <a:gd name="T19" fmla="*/ 2147483647 h 2132"/>
              <a:gd name="T20" fmla="*/ 2147483647 w 1496"/>
              <a:gd name="T21" fmla="*/ 2147483647 h 2132"/>
              <a:gd name="T22" fmla="*/ 2147483647 w 1496"/>
              <a:gd name="T23" fmla="*/ 2147483647 h 2132"/>
              <a:gd name="T24" fmla="*/ 2056447500 w 1496"/>
              <a:gd name="T25" fmla="*/ 2147483647 h 2132"/>
              <a:gd name="T26" fmla="*/ 1370965000 w 1496"/>
              <a:gd name="T27" fmla="*/ 2147483647 h 2132"/>
              <a:gd name="T28" fmla="*/ 569555313 w 1496"/>
              <a:gd name="T29" fmla="*/ 2147483647 h 2132"/>
              <a:gd name="T30" fmla="*/ 1028223750 w 1496"/>
              <a:gd name="T31" fmla="*/ 2147483647 h 2132"/>
              <a:gd name="T32" fmla="*/ 1370965000 w 1496"/>
              <a:gd name="T33" fmla="*/ 2147483647 h 2132"/>
              <a:gd name="T34" fmla="*/ 1484372825 w 1496"/>
              <a:gd name="T35" fmla="*/ 2056447500 h 2132"/>
              <a:gd name="T36" fmla="*/ 914817513 w 1496"/>
              <a:gd name="T37" fmla="*/ 1257558763 h 2132"/>
              <a:gd name="T38" fmla="*/ 0 w 1496"/>
              <a:gd name="T39" fmla="*/ 1028223750 h 2132"/>
              <a:gd name="T40" fmla="*/ 798890325 w 1496"/>
              <a:gd name="T41" fmla="*/ 1028223750 h 2132"/>
              <a:gd name="T42" fmla="*/ 685482500 w 1496"/>
              <a:gd name="T43" fmla="*/ 685482500 h 2132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1496" h="2132">
                <a:moveTo>
                  <a:pt x="272" y="272"/>
                </a:moveTo>
                <a:lnTo>
                  <a:pt x="635" y="544"/>
                </a:lnTo>
                <a:lnTo>
                  <a:pt x="771" y="0"/>
                </a:lnTo>
                <a:lnTo>
                  <a:pt x="861" y="544"/>
                </a:lnTo>
                <a:lnTo>
                  <a:pt x="1134" y="136"/>
                </a:lnTo>
                <a:lnTo>
                  <a:pt x="1088" y="363"/>
                </a:lnTo>
                <a:lnTo>
                  <a:pt x="1496" y="272"/>
                </a:lnTo>
                <a:lnTo>
                  <a:pt x="1043" y="499"/>
                </a:lnTo>
                <a:lnTo>
                  <a:pt x="907" y="771"/>
                </a:lnTo>
                <a:lnTo>
                  <a:pt x="952" y="1860"/>
                </a:lnTo>
                <a:lnTo>
                  <a:pt x="1224" y="2041"/>
                </a:lnTo>
                <a:lnTo>
                  <a:pt x="952" y="2041"/>
                </a:lnTo>
                <a:lnTo>
                  <a:pt x="816" y="2086"/>
                </a:lnTo>
                <a:lnTo>
                  <a:pt x="544" y="2041"/>
                </a:lnTo>
                <a:lnTo>
                  <a:pt x="226" y="2132"/>
                </a:lnTo>
                <a:lnTo>
                  <a:pt x="408" y="1905"/>
                </a:lnTo>
                <a:lnTo>
                  <a:pt x="544" y="1769"/>
                </a:lnTo>
                <a:lnTo>
                  <a:pt x="589" y="816"/>
                </a:lnTo>
                <a:lnTo>
                  <a:pt x="363" y="499"/>
                </a:lnTo>
                <a:lnTo>
                  <a:pt x="0" y="408"/>
                </a:lnTo>
                <a:lnTo>
                  <a:pt x="317" y="408"/>
                </a:lnTo>
                <a:lnTo>
                  <a:pt x="272" y="272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571500" prst="coolSlant"/>
          </a:sp3d>
        </p:spPr>
        <p:txBody>
          <a:bodyPr/>
          <a:lstStyle/>
          <a:p>
            <a:pPr>
              <a:defRPr/>
            </a:pPr>
            <a:endParaRPr lang="es-ES" kern="0">
              <a:solidFill>
                <a:srgbClr val="000000"/>
              </a:solidFill>
              <a:latin typeface="#9Slide02 Noi dung dai"/>
            </a:endParaRPr>
          </a:p>
        </p:txBody>
      </p:sp>
      <p:sp>
        <p:nvSpPr>
          <p:cNvPr id="3078" name="AutoShape 14">
            <a:extLst>
              <a:ext uri="{FF2B5EF4-FFF2-40B4-BE49-F238E27FC236}">
                <a16:creationId xmlns:a16="http://schemas.microsoft.com/office/drawing/2014/main" id="{1BEFBB11-2376-0AB0-F4BE-BCD633E80C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52039" y="104760"/>
            <a:ext cx="1096777" cy="1060577"/>
          </a:xfrm>
          <a:prstGeom prst="sun">
            <a:avLst>
              <a:gd name="adj" fmla="val 25000"/>
            </a:avLst>
          </a:prstGeom>
          <a:gradFill rotWithShape="1">
            <a:gsLst>
              <a:gs pos="0">
                <a:srgbClr val="FFFF00"/>
              </a:gs>
              <a:gs pos="100000">
                <a:schemeClr val="accent4">
                  <a:lumMod val="7500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</a:ln>
          <a:effectLst>
            <a:glow rad="101600">
              <a:srgbClr val="FFFF00">
                <a:alpha val="60000"/>
              </a:srgbClr>
            </a:glow>
          </a:effectLst>
        </p:spPr>
        <p:txBody>
          <a:bodyPr wrap="none" anchor="ctr"/>
          <a:lstStyle/>
          <a:p>
            <a:pPr>
              <a:defRPr/>
            </a:pPr>
            <a:endParaRPr lang="es-ES" kern="0">
              <a:solidFill>
                <a:srgbClr val="000000"/>
              </a:solidFill>
              <a:latin typeface="#9Slide02 Noi dung dai"/>
            </a:endParaRPr>
          </a:p>
        </p:txBody>
      </p:sp>
      <p:grpSp>
        <p:nvGrpSpPr>
          <p:cNvPr id="11276" name="Group 24">
            <a:extLst>
              <a:ext uri="{FF2B5EF4-FFF2-40B4-BE49-F238E27FC236}">
                <a16:creationId xmlns:a16="http://schemas.microsoft.com/office/drawing/2014/main" id="{70DF69EF-779B-6107-EF30-74F29A8C75F3}"/>
              </a:ext>
            </a:extLst>
          </p:cNvPr>
          <p:cNvGrpSpPr>
            <a:grpSpLocks/>
          </p:cNvGrpSpPr>
          <p:nvPr/>
        </p:nvGrpSpPr>
        <p:grpSpPr bwMode="auto">
          <a:xfrm>
            <a:off x="6383339" y="5300664"/>
            <a:ext cx="504825" cy="649287"/>
            <a:chOff x="4105" y="2976"/>
            <a:chExt cx="771" cy="999"/>
          </a:xfrm>
        </p:grpSpPr>
        <p:sp>
          <p:nvSpPr>
            <p:cNvPr id="58538" name="Oval 21">
              <a:extLst>
                <a:ext uri="{FF2B5EF4-FFF2-40B4-BE49-F238E27FC236}">
                  <a16:creationId xmlns:a16="http://schemas.microsoft.com/office/drawing/2014/main" id="{44551F3B-6BEE-280F-3923-FA280D79790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9597805">
              <a:off x="4105" y="3716"/>
              <a:ext cx="318" cy="122"/>
            </a:xfrm>
            <a:prstGeom prst="ellipse">
              <a:avLst/>
            </a:pr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None/>
                <a:defRPr/>
              </a:pPr>
              <a:endParaRPr lang="en-US" altLang="en-US" sz="1800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8539" name="Rectangle 22">
              <a:extLst>
                <a:ext uri="{FF2B5EF4-FFF2-40B4-BE49-F238E27FC236}">
                  <a16:creationId xmlns:a16="http://schemas.microsoft.com/office/drawing/2014/main" id="{EB7EEDB8-3490-A382-AAED-0E11DAE492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3" y="3384"/>
              <a:ext cx="44" cy="591"/>
            </a:xfrm>
            <a:prstGeom prst="rect">
              <a:avLst/>
            </a:pr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None/>
                <a:defRPr/>
              </a:pPr>
              <a:endParaRPr lang="en-US" altLang="en-US" sz="1800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11426" name="Group 23">
              <a:extLst>
                <a:ext uri="{FF2B5EF4-FFF2-40B4-BE49-F238E27FC236}">
                  <a16:creationId xmlns:a16="http://schemas.microsoft.com/office/drawing/2014/main" id="{E5F081A6-085A-9399-8C43-E30C6A94FE6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05" y="2976"/>
              <a:ext cx="771" cy="727"/>
              <a:chOff x="4105" y="2976"/>
              <a:chExt cx="771" cy="727"/>
            </a:xfrm>
          </p:grpSpPr>
          <p:sp>
            <p:nvSpPr>
              <p:cNvPr id="58541" name="Oval 15">
                <a:extLst>
                  <a:ext uri="{FF2B5EF4-FFF2-40B4-BE49-F238E27FC236}">
                    <a16:creationId xmlns:a16="http://schemas.microsoft.com/office/drawing/2014/main" id="{14D04334-BBE3-6BF0-B514-FE5A3399B7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00786">
                <a:off x="4105" y="3159"/>
                <a:ext cx="453" cy="227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42" name="Oval 16">
                <a:extLst>
                  <a:ext uri="{FF2B5EF4-FFF2-40B4-BE49-F238E27FC236}">
                    <a16:creationId xmlns:a16="http://schemas.microsoft.com/office/drawing/2014/main" id="{B690C443-160F-BB83-EDFF-E20A690FD5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2976"/>
                <a:ext cx="228" cy="408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43" name="Oval 17">
                <a:extLst>
                  <a:ext uri="{FF2B5EF4-FFF2-40B4-BE49-F238E27FC236}">
                    <a16:creationId xmlns:a16="http://schemas.microsoft.com/office/drawing/2014/main" id="{618F59D0-3652-9968-BAC9-F976004079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601512">
                <a:off x="4377" y="3159"/>
                <a:ext cx="499" cy="227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44" name="Oval 18">
                <a:extLst>
                  <a:ext uri="{FF2B5EF4-FFF2-40B4-BE49-F238E27FC236}">
                    <a16:creationId xmlns:a16="http://schemas.microsoft.com/office/drawing/2014/main" id="{7057D623-492C-66CD-CAFB-244F7FC06D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3164945">
                <a:off x="4127" y="3363"/>
                <a:ext cx="501" cy="182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45" name="Oval 19">
                <a:extLst>
                  <a:ext uri="{FF2B5EF4-FFF2-40B4-BE49-F238E27FC236}">
                    <a16:creationId xmlns:a16="http://schemas.microsoft.com/office/drawing/2014/main" id="{8E4157A0-C81A-1F72-179A-D08683ABFB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2006260">
                <a:off x="4469" y="3250"/>
                <a:ext cx="225" cy="454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46" name="Oval 20">
                <a:extLst>
                  <a:ext uri="{FF2B5EF4-FFF2-40B4-BE49-F238E27FC236}">
                    <a16:creationId xmlns:a16="http://schemas.microsoft.com/office/drawing/2014/main" id="{4A5FB562-3B29-0867-3D27-2350F438C6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3203"/>
                <a:ext cx="228" cy="227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CC00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11277" name="Group 27">
            <a:extLst>
              <a:ext uri="{FF2B5EF4-FFF2-40B4-BE49-F238E27FC236}">
                <a16:creationId xmlns:a16="http://schemas.microsoft.com/office/drawing/2014/main" id="{A9BFCB86-D7AF-9510-1E80-C05AFAC809FB}"/>
              </a:ext>
            </a:extLst>
          </p:cNvPr>
          <p:cNvGrpSpPr>
            <a:grpSpLocks/>
          </p:cNvGrpSpPr>
          <p:nvPr/>
        </p:nvGrpSpPr>
        <p:grpSpPr bwMode="auto">
          <a:xfrm>
            <a:off x="8688388" y="5084763"/>
            <a:ext cx="647700" cy="652462"/>
            <a:chOff x="4105" y="2976"/>
            <a:chExt cx="771" cy="999"/>
          </a:xfrm>
        </p:grpSpPr>
        <p:sp>
          <p:nvSpPr>
            <p:cNvPr id="58529" name="Oval 28">
              <a:extLst>
                <a:ext uri="{FF2B5EF4-FFF2-40B4-BE49-F238E27FC236}">
                  <a16:creationId xmlns:a16="http://schemas.microsoft.com/office/drawing/2014/main" id="{8FFE42D4-4D25-5AB8-25E9-F8CE101FF00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9597805">
              <a:off x="4105" y="3715"/>
              <a:ext cx="317" cy="124"/>
            </a:xfrm>
            <a:prstGeom prst="ellipse">
              <a:avLst/>
            </a:pr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None/>
                <a:defRPr/>
              </a:pPr>
              <a:endParaRPr lang="en-US" altLang="en-US" sz="1800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8530" name="Rectangle 29">
              <a:extLst>
                <a:ext uri="{FF2B5EF4-FFF2-40B4-BE49-F238E27FC236}">
                  <a16:creationId xmlns:a16="http://schemas.microsoft.com/office/drawing/2014/main" id="{6FEE187F-6BAF-5B4A-E67F-1708A4B68B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2" y="3384"/>
              <a:ext cx="45" cy="591"/>
            </a:xfrm>
            <a:prstGeom prst="rect">
              <a:avLst/>
            </a:pr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None/>
                <a:defRPr/>
              </a:pPr>
              <a:endParaRPr lang="en-US" altLang="en-US" sz="1800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11417" name="Group 30">
              <a:extLst>
                <a:ext uri="{FF2B5EF4-FFF2-40B4-BE49-F238E27FC236}">
                  <a16:creationId xmlns:a16="http://schemas.microsoft.com/office/drawing/2014/main" id="{26672B8A-B7D0-015A-DE2E-5D98B16E74E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05" y="2976"/>
              <a:ext cx="771" cy="727"/>
              <a:chOff x="4105" y="2976"/>
              <a:chExt cx="771" cy="727"/>
            </a:xfrm>
          </p:grpSpPr>
          <p:sp>
            <p:nvSpPr>
              <p:cNvPr id="58532" name="Oval 31">
                <a:extLst>
                  <a:ext uri="{FF2B5EF4-FFF2-40B4-BE49-F238E27FC236}">
                    <a16:creationId xmlns:a16="http://schemas.microsoft.com/office/drawing/2014/main" id="{F3D904E4-DE36-9BB7-0FC9-084364017E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00786">
                <a:off x="4105" y="3158"/>
                <a:ext cx="454" cy="226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33" name="Oval 32">
                <a:extLst>
                  <a:ext uri="{FF2B5EF4-FFF2-40B4-BE49-F238E27FC236}">
                    <a16:creationId xmlns:a16="http://schemas.microsoft.com/office/drawing/2014/main" id="{C8DCAEE6-AA72-FB6A-244F-EFE18DE784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2976"/>
                <a:ext cx="227" cy="408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34" name="Oval 33">
                <a:extLst>
                  <a:ext uri="{FF2B5EF4-FFF2-40B4-BE49-F238E27FC236}">
                    <a16:creationId xmlns:a16="http://schemas.microsoft.com/office/drawing/2014/main" id="{95F3F018-8C4A-7773-5D9B-A8E587E5E1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601512">
                <a:off x="4377" y="3158"/>
                <a:ext cx="499" cy="226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35" name="Oval 34">
                <a:extLst>
                  <a:ext uri="{FF2B5EF4-FFF2-40B4-BE49-F238E27FC236}">
                    <a16:creationId xmlns:a16="http://schemas.microsoft.com/office/drawing/2014/main" id="{393A2233-50CA-2C76-CE11-B92F9A69BF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3164945">
                <a:off x="4127" y="3362"/>
                <a:ext cx="501" cy="181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36" name="Oval 35">
                <a:extLst>
                  <a:ext uri="{FF2B5EF4-FFF2-40B4-BE49-F238E27FC236}">
                    <a16:creationId xmlns:a16="http://schemas.microsoft.com/office/drawing/2014/main" id="{3B69E43C-B721-B1D7-C1B1-021B4B5D5D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2006260">
                <a:off x="4468" y="3248"/>
                <a:ext cx="227" cy="455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37" name="Oval 36">
                <a:extLst>
                  <a:ext uri="{FF2B5EF4-FFF2-40B4-BE49-F238E27FC236}">
                    <a16:creationId xmlns:a16="http://schemas.microsoft.com/office/drawing/2014/main" id="{94DAF6D6-66B9-9420-F8A5-11A5380DAB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3202"/>
                <a:ext cx="227" cy="228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CC00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11278" name="Group 37">
            <a:extLst>
              <a:ext uri="{FF2B5EF4-FFF2-40B4-BE49-F238E27FC236}">
                <a16:creationId xmlns:a16="http://schemas.microsoft.com/office/drawing/2014/main" id="{BD1FEE92-D598-C3C0-83BD-B95C76AE9D66}"/>
              </a:ext>
            </a:extLst>
          </p:cNvPr>
          <p:cNvGrpSpPr>
            <a:grpSpLocks/>
          </p:cNvGrpSpPr>
          <p:nvPr/>
        </p:nvGrpSpPr>
        <p:grpSpPr bwMode="auto">
          <a:xfrm>
            <a:off x="9551988" y="5516563"/>
            <a:ext cx="647700" cy="722312"/>
            <a:chOff x="4105" y="2976"/>
            <a:chExt cx="771" cy="999"/>
          </a:xfrm>
        </p:grpSpPr>
        <p:sp>
          <p:nvSpPr>
            <p:cNvPr id="58520" name="Oval 38">
              <a:extLst>
                <a:ext uri="{FF2B5EF4-FFF2-40B4-BE49-F238E27FC236}">
                  <a16:creationId xmlns:a16="http://schemas.microsoft.com/office/drawing/2014/main" id="{FC6C3053-B7D0-3C57-503E-EDAEE54A088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9597805">
              <a:off x="4105" y="3716"/>
              <a:ext cx="317" cy="123"/>
            </a:xfrm>
            <a:prstGeom prst="ellipse">
              <a:avLst/>
            </a:pr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None/>
                <a:defRPr/>
              </a:pPr>
              <a:endParaRPr lang="en-US" altLang="en-US" sz="1800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8521" name="Rectangle 39">
              <a:extLst>
                <a:ext uri="{FF2B5EF4-FFF2-40B4-BE49-F238E27FC236}">
                  <a16:creationId xmlns:a16="http://schemas.microsoft.com/office/drawing/2014/main" id="{4013A8BE-7D64-C169-B823-F9F801F5F0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2" y="3384"/>
              <a:ext cx="45" cy="591"/>
            </a:xfrm>
            <a:prstGeom prst="rect">
              <a:avLst/>
            </a:pr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None/>
                <a:defRPr/>
              </a:pPr>
              <a:endParaRPr lang="en-US" altLang="en-US" sz="1800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11408" name="Group 40">
              <a:extLst>
                <a:ext uri="{FF2B5EF4-FFF2-40B4-BE49-F238E27FC236}">
                  <a16:creationId xmlns:a16="http://schemas.microsoft.com/office/drawing/2014/main" id="{F23F9442-0706-88CA-A738-5E5FC87EC72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05" y="2976"/>
              <a:ext cx="771" cy="727"/>
              <a:chOff x="4105" y="2976"/>
              <a:chExt cx="771" cy="727"/>
            </a:xfrm>
          </p:grpSpPr>
          <p:sp>
            <p:nvSpPr>
              <p:cNvPr id="58523" name="Oval 41">
                <a:extLst>
                  <a:ext uri="{FF2B5EF4-FFF2-40B4-BE49-F238E27FC236}">
                    <a16:creationId xmlns:a16="http://schemas.microsoft.com/office/drawing/2014/main" id="{8F6C8B8B-26A2-1F32-DF20-06B2B3F2D1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00786">
                <a:off x="4105" y="3158"/>
                <a:ext cx="454" cy="226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24" name="Oval 42">
                <a:extLst>
                  <a:ext uri="{FF2B5EF4-FFF2-40B4-BE49-F238E27FC236}">
                    <a16:creationId xmlns:a16="http://schemas.microsoft.com/office/drawing/2014/main" id="{0A6F8E28-1D21-1633-5598-EF0500DE16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2976"/>
                <a:ext cx="227" cy="408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25" name="Oval 43">
                <a:extLst>
                  <a:ext uri="{FF2B5EF4-FFF2-40B4-BE49-F238E27FC236}">
                    <a16:creationId xmlns:a16="http://schemas.microsoft.com/office/drawing/2014/main" id="{30765102-33AE-F8D8-7B5D-E26A136848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601512">
                <a:off x="4377" y="3158"/>
                <a:ext cx="499" cy="226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26" name="Oval 44">
                <a:extLst>
                  <a:ext uri="{FF2B5EF4-FFF2-40B4-BE49-F238E27FC236}">
                    <a16:creationId xmlns:a16="http://schemas.microsoft.com/office/drawing/2014/main" id="{BBC215B7-0377-C356-2521-E766100977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3164945">
                <a:off x="4127" y="3362"/>
                <a:ext cx="501" cy="181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27" name="Oval 45">
                <a:extLst>
                  <a:ext uri="{FF2B5EF4-FFF2-40B4-BE49-F238E27FC236}">
                    <a16:creationId xmlns:a16="http://schemas.microsoft.com/office/drawing/2014/main" id="{072AD0F9-349E-C3A7-31C5-D2A2F79525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2006260">
                <a:off x="4468" y="3248"/>
                <a:ext cx="227" cy="454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28" name="Oval 46">
                <a:extLst>
                  <a:ext uri="{FF2B5EF4-FFF2-40B4-BE49-F238E27FC236}">
                    <a16:creationId xmlns:a16="http://schemas.microsoft.com/office/drawing/2014/main" id="{465D5FDA-CA79-15F6-C343-74BDAD32E0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3202"/>
                <a:ext cx="227" cy="228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CC00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8207" name="Freeform 56">
            <a:extLst>
              <a:ext uri="{FF2B5EF4-FFF2-40B4-BE49-F238E27FC236}">
                <a16:creationId xmlns:a16="http://schemas.microsoft.com/office/drawing/2014/main" id="{B669CC74-D8D9-DA5C-7439-3C5B49D2CC9E}"/>
              </a:ext>
            </a:extLst>
          </p:cNvPr>
          <p:cNvSpPr>
            <a:spLocks/>
          </p:cNvSpPr>
          <p:nvPr/>
        </p:nvSpPr>
        <p:spPr bwMode="auto">
          <a:xfrm>
            <a:off x="2063751" y="5373689"/>
            <a:ext cx="3616325" cy="985837"/>
          </a:xfrm>
          <a:custGeom>
            <a:avLst/>
            <a:gdLst>
              <a:gd name="T0" fmla="*/ 2147483647 w 2278"/>
              <a:gd name="T1" fmla="*/ 2147483647 h 757"/>
              <a:gd name="T2" fmla="*/ 2147483647 w 2278"/>
              <a:gd name="T3" fmla="*/ 2147483647 h 757"/>
              <a:gd name="T4" fmla="*/ 2147483647 w 2278"/>
              <a:gd name="T5" fmla="*/ 2147483647 h 757"/>
              <a:gd name="T6" fmla="*/ 2147483647 w 2278"/>
              <a:gd name="T7" fmla="*/ 2147483647 h 757"/>
              <a:gd name="T8" fmla="*/ 2147483647 w 2278"/>
              <a:gd name="T9" fmla="*/ 2147483647 h 757"/>
              <a:gd name="T10" fmla="*/ 2147483647 w 2278"/>
              <a:gd name="T11" fmla="*/ 2147483647 h 757"/>
              <a:gd name="T12" fmla="*/ 2147483647 w 2278"/>
              <a:gd name="T13" fmla="*/ 2147483647 h 757"/>
              <a:gd name="T14" fmla="*/ 2147483647 w 2278"/>
              <a:gd name="T15" fmla="*/ 2147483647 h 757"/>
              <a:gd name="T16" fmla="*/ 2147483647 w 2278"/>
              <a:gd name="T17" fmla="*/ 2147483647 h 757"/>
              <a:gd name="T18" fmla="*/ 2147483647 w 2278"/>
              <a:gd name="T19" fmla="*/ 2147483647 h 757"/>
              <a:gd name="T20" fmla="*/ 2147483647 w 2278"/>
              <a:gd name="T21" fmla="*/ 2147483647 h 757"/>
              <a:gd name="T22" fmla="*/ 2147483647 w 2278"/>
              <a:gd name="T23" fmla="*/ 2147483647 h 757"/>
              <a:gd name="T24" fmla="*/ 2147483647 w 2278"/>
              <a:gd name="T25" fmla="*/ 2147483647 h 757"/>
              <a:gd name="T26" fmla="*/ 2147483647 w 2278"/>
              <a:gd name="T27" fmla="*/ 2147483647 h 757"/>
              <a:gd name="T28" fmla="*/ 0 w 2278"/>
              <a:gd name="T29" fmla="*/ 2147483647 h 757"/>
              <a:gd name="T30" fmla="*/ 2147483647 w 2278"/>
              <a:gd name="T31" fmla="*/ 2147483647 h 757"/>
              <a:gd name="T32" fmla="*/ 2147483647 w 2278"/>
              <a:gd name="T33" fmla="*/ 2147483647 h 757"/>
              <a:gd name="T34" fmla="*/ 2147483647 w 2278"/>
              <a:gd name="T35" fmla="*/ 2147483647 h 757"/>
              <a:gd name="T36" fmla="*/ 2147483647 w 2278"/>
              <a:gd name="T37" fmla="*/ 2147483647 h 757"/>
              <a:gd name="T38" fmla="*/ 2147483647 w 2278"/>
              <a:gd name="T39" fmla="*/ 2147483647 h 757"/>
              <a:gd name="T40" fmla="*/ 2147483647 w 2278"/>
              <a:gd name="T41" fmla="*/ 2147483647 h 757"/>
              <a:gd name="T42" fmla="*/ 2147483647 w 2278"/>
              <a:gd name="T43" fmla="*/ 2147483647 h 757"/>
              <a:gd name="T44" fmla="*/ 2147483647 w 2278"/>
              <a:gd name="T45" fmla="*/ 2147483647 h 757"/>
              <a:gd name="T46" fmla="*/ 2147483647 w 2278"/>
              <a:gd name="T47" fmla="*/ 2147483647 h 757"/>
              <a:gd name="T48" fmla="*/ 2147483647 w 2278"/>
              <a:gd name="T49" fmla="*/ 2147483647 h 757"/>
              <a:gd name="T50" fmla="*/ 2147483647 w 2278"/>
              <a:gd name="T51" fmla="*/ 2147483647 h 757"/>
              <a:gd name="T52" fmla="*/ 2147483647 w 2278"/>
              <a:gd name="T53" fmla="*/ 2147483647 h 757"/>
              <a:gd name="T54" fmla="*/ 2147483647 w 2278"/>
              <a:gd name="T55" fmla="*/ 2147483647 h 757"/>
              <a:gd name="T56" fmla="*/ 2147483647 w 2278"/>
              <a:gd name="T57" fmla="*/ 2147483647 h 757"/>
              <a:gd name="T58" fmla="*/ 2147483647 w 2278"/>
              <a:gd name="T59" fmla="*/ 2147483647 h 757"/>
              <a:gd name="T60" fmla="*/ 2147483647 w 2278"/>
              <a:gd name="T61" fmla="*/ 2147483647 h 757"/>
              <a:gd name="T62" fmla="*/ 2147483647 w 2278"/>
              <a:gd name="T63" fmla="*/ 2147483647 h 757"/>
              <a:gd name="T64" fmla="*/ 2147483647 w 2278"/>
              <a:gd name="T65" fmla="*/ 2147483647 h 757"/>
              <a:gd name="T66" fmla="*/ 2147483647 w 2278"/>
              <a:gd name="T67" fmla="*/ 2147483647 h 757"/>
              <a:gd name="T68" fmla="*/ 2147483647 w 2278"/>
              <a:gd name="T69" fmla="*/ 2147483647 h 757"/>
              <a:gd name="T70" fmla="*/ 2147483647 w 2278"/>
              <a:gd name="T71" fmla="*/ 2147483647 h 757"/>
              <a:gd name="T72" fmla="*/ 2147483647 w 2278"/>
              <a:gd name="T73" fmla="*/ 2147483647 h 757"/>
              <a:gd name="T74" fmla="*/ 2147483647 w 2278"/>
              <a:gd name="T75" fmla="*/ 2147483647 h 757"/>
              <a:gd name="T76" fmla="*/ 2147483647 w 2278"/>
              <a:gd name="T77" fmla="*/ 2147483647 h 757"/>
              <a:gd name="T78" fmla="*/ 2147483647 w 2278"/>
              <a:gd name="T79" fmla="*/ 2147483647 h 757"/>
              <a:gd name="T80" fmla="*/ 2147483647 w 2278"/>
              <a:gd name="T81" fmla="*/ 2147483647 h 757"/>
              <a:gd name="T82" fmla="*/ 2147483647 w 2278"/>
              <a:gd name="T83" fmla="*/ 2147483647 h 757"/>
              <a:gd name="T84" fmla="*/ 2147483647 w 2278"/>
              <a:gd name="T85" fmla="*/ 2147483647 h 757"/>
              <a:gd name="T86" fmla="*/ 2147483647 w 2278"/>
              <a:gd name="T87" fmla="*/ 2147483647 h 757"/>
              <a:gd name="T88" fmla="*/ 2147483647 w 2278"/>
              <a:gd name="T89" fmla="*/ 2147483647 h 757"/>
              <a:gd name="T90" fmla="*/ 2147483647 w 2278"/>
              <a:gd name="T91" fmla="*/ 2147483647 h 757"/>
              <a:gd name="T92" fmla="*/ 2147483647 w 2278"/>
              <a:gd name="T93" fmla="*/ 2147483647 h 757"/>
              <a:gd name="T94" fmla="*/ 2147483647 w 2278"/>
              <a:gd name="T95" fmla="*/ 2147483647 h 757"/>
              <a:gd name="T96" fmla="*/ 2147483647 w 2278"/>
              <a:gd name="T97" fmla="*/ 2147483647 h 757"/>
              <a:gd name="T98" fmla="*/ 2147483647 w 2278"/>
              <a:gd name="T99" fmla="*/ 2147483647 h 757"/>
              <a:gd name="T100" fmla="*/ 2147483647 w 2278"/>
              <a:gd name="T101" fmla="*/ 2147483647 h 757"/>
              <a:gd name="T102" fmla="*/ 2147483647 w 2278"/>
              <a:gd name="T103" fmla="*/ 2147483647 h 757"/>
              <a:gd name="T104" fmla="*/ 2147483647 w 2278"/>
              <a:gd name="T105" fmla="*/ 2147483647 h 757"/>
              <a:gd name="T106" fmla="*/ 2147483647 w 2278"/>
              <a:gd name="T107" fmla="*/ 2147483647 h 757"/>
              <a:gd name="T108" fmla="*/ 2147483647 w 2278"/>
              <a:gd name="T109" fmla="*/ 2147483647 h 75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278" h="757">
                <a:moveTo>
                  <a:pt x="1685" y="34"/>
                </a:moveTo>
                <a:lnTo>
                  <a:pt x="1579" y="27"/>
                </a:lnTo>
                <a:lnTo>
                  <a:pt x="1527" y="25"/>
                </a:lnTo>
                <a:lnTo>
                  <a:pt x="1470" y="25"/>
                </a:lnTo>
                <a:lnTo>
                  <a:pt x="1405" y="22"/>
                </a:lnTo>
                <a:lnTo>
                  <a:pt x="1370" y="20"/>
                </a:lnTo>
                <a:lnTo>
                  <a:pt x="1332" y="18"/>
                </a:lnTo>
                <a:lnTo>
                  <a:pt x="1290" y="16"/>
                </a:lnTo>
                <a:lnTo>
                  <a:pt x="1245" y="11"/>
                </a:lnTo>
                <a:lnTo>
                  <a:pt x="1197" y="9"/>
                </a:lnTo>
                <a:lnTo>
                  <a:pt x="1146" y="4"/>
                </a:lnTo>
                <a:lnTo>
                  <a:pt x="1119" y="2"/>
                </a:lnTo>
                <a:lnTo>
                  <a:pt x="1094" y="0"/>
                </a:lnTo>
                <a:lnTo>
                  <a:pt x="1052" y="0"/>
                </a:lnTo>
                <a:lnTo>
                  <a:pt x="1017" y="2"/>
                </a:lnTo>
                <a:lnTo>
                  <a:pt x="990" y="7"/>
                </a:lnTo>
                <a:lnTo>
                  <a:pt x="968" y="13"/>
                </a:lnTo>
                <a:lnTo>
                  <a:pt x="950" y="22"/>
                </a:lnTo>
                <a:lnTo>
                  <a:pt x="937" y="34"/>
                </a:lnTo>
                <a:lnTo>
                  <a:pt x="926" y="42"/>
                </a:lnTo>
                <a:lnTo>
                  <a:pt x="888" y="87"/>
                </a:lnTo>
                <a:lnTo>
                  <a:pt x="877" y="98"/>
                </a:lnTo>
                <a:lnTo>
                  <a:pt x="859" y="107"/>
                </a:lnTo>
                <a:lnTo>
                  <a:pt x="839" y="114"/>
                </a:lnTo>
                <a:lnTo>
                  <a:pt x="812" y="119"/>
                </a:lnTo>
                <a:lnTo>
                  <a:pt x="784" y="121"/>
                </a:lnTo>
                <a:lnTo>
                  <a:pt x="750" y="123"/>
                </a:lnTo>
                <a:lnTo>
                  <a:pt x="677" y="123"/>
                </a:lnTo>
                <a:lnTo>
                  <a:pt x="597" y="119"/>
                </a:lnTo>
                <a:lnTo>
                  <a:pt x="515" y="114"/>
                </a:lnTo>
                <a:lnTo>
                  <a:pt x="435" y="110"/>
                </a:lnTo>
                <a:lnTo>
                  <a:pt x="357" y="107"/>
                </a:lnTo>
                <a:lnTo>
                  <a:pt x="322" y="110"/>
                </a:lnTo>
                <a:lnTo>
                  <a:pt x="288" y="110"/>
                </a:lnTo>
                <a:lnTo>
                  <a:pt x="257" y="114"/>
                </a:lnTo>
                <a:lnTo>
                  <a:pt x="231" y="119"/>
                </a:lnTo>
                <a:lnTo>
                  <a:pt x="180" y="132"/>
                </a:lnTo>
                <a:lnTo>
                  <a:pt x="128" y="148"/>
                </a:lnTo>
                <a:lnTo>
                  <a:pt x="82" y="166"/>
                </a:lnTo>
                <a:lnTo>
                  <a:pt x="42" y="186"/>
                </a:lnTo>
                <a:lnTo>
                  <a:pt x="26" y="199"/>
                </a:lnTo>
                <a:lnTo>
                  <a:pt x="15" y="211"/>
                </a:lnTo>
                <a:lnTo>
                  <a:pt x="4" y="224"/>
                </a:lnTo>
                <a:lnTo>
                  <a:pt x="0" y="240"/>
                </a:lnTo>
                <a:lnTo>
                  <a:pt x="0" y="255"/>
                </a:lnTo>
                <a:lnTo>
                  <a:pt x="2" y="271"/>
                </a:lnTo>
                <a:lnTo>
                  <a:pt x="11" y="289"/>
                </a:lnTo>
                <a:lnTo>
                  <a:pt x="26" y="307"/>
                </a:lnTo>
                <a:lnTo>
                  <a:pt x="46" y="325"/>
                </a:lnTo>
                <a:lnTo>
                  <a:pt x="71" y="341"/>
                </a:lnTo>
                <a:lnTo>
                  <a:pt x="102" y="354"/>
                </a:lnTo>
                <a:lnTo>
                  <a:pt x="135" y="365"/>
                </a:lnTo>
                <a:lnTo>
                  <a:pt x="211" y="385"/>
                </a:lnTo>
                <a:lnTo>
                  <a:pt x="291" y="401"/>
                </a:lnTo>
                <a:lnTo>
                  <a:pt x="373" y="417"/>
                </a:lnTo>
                <a:lnTo>
                  <a:pt x="448" y="435"/>
                </a:lnTo>
                <a:lnTo>
                  <a:pt x="484" y="444"/>
                </a:lnTo>
                <a:lnTo>
                  <a:pt x="515" y="455"/>
                </a:lnTo>
                <a:lnTo>
                  <a:pt x="539" y="466"/>
                </a:lnTo>
                <a:lnTo>
                  <a:pt x="561" y="479"/>
                </a:lnTo>
                <a:lnTo>
                  <a:pt x="575" y="493"/>
                </a:lnTo>
                <a:lnTo>
                  <a:pt x="581" y="506"/>
                </a:lnTo>
                <a:lnTo>
                  <a:pt x="584" y="515"/>
                </a:lnTo>
                <a:lnTo>
                  <a:pt x="577" y="524"/>
                </a:lnTo>
                <a:lnTo>
                  <a:pt x="566" y="531"/>
                </a:lnTo>
                <a:lnTo>
                  <a:pt x="553" y="538"/>
                </a:lnTo>
                <a:lnTo>
                  <a:pt x="517" y="547"/>
                </a:lnTo>
                <a:lnTo>
                  <a:pt x="475" y="556"/>
                </a:lnTo>
                <a:lnTo>
                  <a:pt x="437" y="567"/>
                </a:lnTo>
                <a:lnTo>
                  <a:pt x="422" y="574"/>
                </a:lnTo>
                <a:lnTo>
                  <a:pt x="408" y="583"/>
                </a:lnTo>
                <a:lnTo>
                  <a:pt x="399" y="592"/>
                </a:lnTo>
                <a:lnTo>
                  <a:pt x="397" y="603"/>
                </a:lnTo>
                <a:lnTo>
                  <a:pt x="397" y="627"/>
                </a:lnTo>
                <a:lnTo>
                  <a:pt x="402" y="650"/>
                </a:lnTo>
                <a:lnTo>
                  <a:pt x="410" y="670"/>
                </a:lnTo>
                <a:lnTo>
                  <a:pt x="424" y="688"/>
                </a:lnTo>
                <a:lnTo>
                  <a:pt x="444" y="704"/>
                </a:lnTo>
                <a:lnTo>
                  <a:pt x="473" y="719"/>
                </a:lnTo>
                <a:lnTo>
                  <a:pt x="508" y="730"/>
                </a:lnTo>
                <a:lnTo>
                  <a:pt x="530" y="737"/>
                </a:lnTo>
                <a:lnTo>
                  <a:pt x="555" y="742"/>
                </a:lnTo>
                <a:lnTo>
                  <a:pt x="581" y="746"/>
                </a:lnTo>
                <a:lnTo>
                  <a:pt x="613" y="748"/>
                </a:lnTo>
                <a:lnTo>
                  <a:pt x="646" y="753"/>
                </a:lnTo>
                <a:lnTo>
                  <a:pt x="684" y="755"/>
                </a:lnTo>
                <a:lnTo>
                  <a:pt x="766" y="757"/>
                </a:lnTo>
                <a:lnTo>
                  <a:pt x="850" y="757"/>
                </a:lnTo>
                <a:lnTo>
                  <a:pt x="937" y="757"/>
                </a:lnTo>
                <a:lnTo>
                  <a:pt x="1021" y="753"/>
                </a:lnTo>
                <a:lnTo>
                  <a:pt x="1059" y="751"/>
                </a:lnTo>
                <a:lnTo>
                  <a:pt x="1097" y="748"/>
                </a:lnTo>
                <a:lnTo>
                  <a:pt x="1130" y="744"/>
                </a:lnTo>
                <a:lnTo>
                  <a:pt x="1159" y="742"/>
                </a:lnTo>
                <a:lnTo>
                  <a:pt x="1186" y="737"/>
                </a:lnTo>
                <a:lnTo>
                  <a:pt x="1208" y="730"/>
                </a:lnTo>
                <a:lnTo>
                  <a:pt x="1228" y="724"/>
                </a:lnTo>
                <a:lnTo>
                  <a:pt x="1243" y="715"/>
                </a:lnTo>
                <a:lnTo>
                  <a:pt x="1270" y="695"/>
                </a:lnTo>
                <a:lnTo>
                  <a:pt x="1294" y="674"/>
                </a:lnTo>
                <a:lnTo>
                  <a:pt x="1319" y="654"/>
                </a:lnTo>
                <a:lnTo>
                  <a:pt x="1348" y="636"/>
                </a:lnTo>
                <a:lnTo>
                  <a:pt x="1363" y="630"/>
                </a:lnTo>
                <a:lnTo>
                  <a:pt x="1383" y="625"/>
                </a:lnTo>
                <a:lnTo>
                  <a:pt x="1408" y="621"/>
                </a:lnTo>
                <a:lnTo>
                  <a:pt x="1434" y="618"/>
                </a:lnTo>
                <a:lnTo>
                  <a:pt x="1465" y="618"/>
                </a:lnTo>
                <a:lnTo>
                  <a:pt x="1501" y="618"/>
                </a:lnTo>
                <a:lnTo>
                  <a:pt x="1539" y="623"/>
                </a:lnTo>
                <a:lnTo>
                  <a:pt x="1579" y="627"/>
                </a:lnTo>
                <a:lnTo>
                  <a:pt x="1665" y="641"/>
                </a:lnTo>
                <a:lnTo>
                  <a:pt x="1754" y="657"/>
                </a:lnTo>
                <a:lnTo>
                  <a:pt x="1843" y="672"/>
                </a:lnTo>
                <a:lnTo>
                  <a:pt x="1925" y="686"/>
                </a:lnTo>
                <a:lnTo>
                  <a:pt x="1965" y="692"/>
                </a:lnTo>
                <a:lnTo>
                  <a:pt x="2001" y="695"/>
                </a:lnTo>
                <a:lnTo>
                  <a:pt x="2034" y="697"/>
                </a:lnTo>
                <a:lnTo>
                  <a:pt x="2065" y="697"/>
                </a:lnTo>
                <a:lnTo>
                  <a:pt x="2114" y="695"/>
                </a:lnTo>
                <a:lnTo>
                  <a:pt x="2156" y="690"/>
                </a:lnTo>
                <a:lnTo>
                  <a:pt x="2191" y="681"/>
                </a:lnTo>
                <a:lnTo>
                  <a:pt x="2220" y="670"/>
                </a:lnTo>
                <a:lnTo>
                  <a:pt x="2240" y="657"/>
                </a:lnTo>
                <a:lnTo>
                  <a:pt x="2258" y="639"/>
                </a:lnTo>
                <a:lnTo>
                  <a:pt x="2269" y="616"/>
                </a:lnTo>
                <a:lnTo>
                  <a:pt x="2276" y="589"/>
                </a:lnTo>
                <a:lnTo>
                  <a:pt x="2278" y="560"/>
                </a:lnTo>
                <a:lnTo>
                  <a:pt x="2271" y="533"/>
                </a:lnTo>
                <a:lnTo>
                  <a:pt x="2258" y="506"/>
                </a:lnTo>
                <a:lnTo>
                  <a:pt x="2240" y="479"/>
                </a:lnTo>
                <a:lnTo>
                  <a:pt x="2216" y="455"/>
                </a:lnTo>
                <a:lnTo>
                  <a:pt x="2189" y="430"/>
                </a:lnTo>
                <a:lnTo>
                  <a:pt x="2127" y="385"/>
                </a:lnTo>
                <a:lnTo>
                  <a:pt x="2094" y="372"/>
                </a:lnTo>
                <a:lnTo>
                  <a:pt x="2063" y="363"/>
                </a:lnTo>
                <a:lnTo>
                  <a:pt x="2003" y="356"/>
                </a:lnTo>
                <a:lnTo>
                  <a:pt x="1976" y="352"/>
                </a:lnTo>
                <a:lnTo>
                  <a:pt x="1952" y="343"/>
                </a:lnTo>
                <a:lnTo>
                  <a:pt x="1941" y="336"/>
                </a:lnTo>
                <a:lnTo>
                  <a:pt x="1932" y="327"/>
                </a:lnTo>
                <a:lnTo>
                  <a:pt x="1923" y="316"/>
                </a:lnTo>
                <a:lnTo>
                  <a:pt x="1914" y="300"/>
                </a:lnTo>
                <a:lnTo>
                  <a:pt x="1909" y="285"/>
                </a:lnTo>
                <a:lnTo>
                  <a:pt x="1907" y="271"/>
                </a:lnTo>
                <a:lnTo>
                  <a:pt x="1907" y="262"/>
                </a:lnTo>
                <a:lnTo>
                  <a:pt x="1912" y="253"/>
                </a:lnTo>
                <a:lnTo>
                  <a:pt x="1925" y="242"/>
                </a:lnTo>
                <a:lnTo>
                  <a:pt x="1947" y="235"/>
                </a:lnTo>
                <a:lnTo>
                  <a:pt x="2001" y="226"/>
                </a:lnTo>
                <a:lnTo>
                  <a:pt x="2025" y="217"/>
                </a:lnTo>
                <a:lnTo>
                  <a:pt x="2047" y="206"/>
                </a:lnTo>
                <a:lnTo>
                  <a:pt x="2065" y="188"/>
                </a:lnTo>
                <a:lnTo>
                  <a:pt x="2080" y="170"/>
                </a:lnTo>
                <a:lnTo>
                  <a:pt x="2089" y="152"/>
                </a:lnTo>
                <a:lnTo>
                  <a:pt x="2092" y="134"/>
                </a:lnTo>
                <a:lnTo>
                  <a:pt x="2089" y="116"/>
                </a:lnTo>
                <a:lnTo>
                  <a:pt x="2080" y="101"/>
                </a:lnTo>
                <a:lnTo>
                  <a:pt x="2065" y="87"/>
                </a:lnTo>
                <a:lnTo>
                  <a:pt x="2040" y="76"/>
                </a:lnTo>
                <a:lnTo>
                  <a:pt x="2009" y="67"/>
                </a:lnTo>
                <a:lnTo>
                  <a:pt x="1974" y="60"/>
                </a:lnTo>
                <a:lnTo>
                  <a:pt x="1934" y="54"/>
                </a:lnTo>
                <a:lnTo>
                  <a:pt x="1889" y="49"/>
                </a:lnTo>
                <a:lnTo>
                  <a:pt x="1843" y="45"/>
                </a:lnTo>
                <a:lnTo>
                  <a:pt x="1794" y="40"/>
                </a:lnTo>
                <a:lnTo>
                  <a:pt x="1741" y="36"/>
                </a:lnTo>
                <a:lnTo>
                  <a:pt x="1685" y="34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hlink"/>
              </a:gs>
            </a:gsLst>
            <a:lin ang="5400000" scaled="1"/>
          </a:gra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/>
          <a:lstStyle/>
          <a:p>
            <a:pPr>
              <a:defRPr/>
            </a:pPr>
            <a:endParaRPr lang="es-ES" kern="0">
              <a:solidFill>
                <a:srgbClr val="000000"/>
              </a:solidFill>
              <a:latin typeface="#9Slide02 Noi dung dai"/>
            </a:endParaRPr>
          </a:p>
        </p:txBody>
      </p:sp>
      <p:grpSp>
        <p:nvGrpSpPr>
          <p:cNvPr id="11282" name="Group 57">
            <a:extLst>
              <a:ext uri="{FF2B5EF4-FFF2-40B4-BE49-F238E27FC236}">
                <a16:creationId xmlns:a16="http://schemas.microsoft.com/office/drawing/2014/main" id="{5C59EB26-6ED8-5954-E032-0243BE284DFF}"/>
              </a:ext>
            </a:extLst>
          </p:cNvPr>
          <p:cNvGrpSpPr>
            <a:grpSpLocks/>
          </p:cNvGrpSpPr>
          <p:nvPr/>
        </p:nvGrpSpPr>
        <p:grpSpPr bwMode="auto">
          <a:xfrm>
            <a:off x="7391401" y="5805489"/>
            <a:ext cx="504825" cy="649287"/>
            <a:chOff x="4105" y="2976"/>
            <a:chExt cx="771" cy="999"/>
          </a:xfrm>
        </p:grpSpPr>
        <p:sp>
          <p:nvSpPr>
            <p:cNvPr id="58511" name="Oval 58">
              <a:extLst>
                <a:ext uri="{FF2B5EF4-FFF2-40B4-BE49-F238E27FC236}">
                  <a16:creationId xmlns:a16="http://schemas.microsoft.com/office/drawing/2014/main" id="{70229E5D-FC8B-E4BE-949F-25DBC585EE4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9597805">
              <a:off x="4105" y="3716"/>
              <a:ext cx="318" cy="122"/>
            </a:xfrm>
            <a:prstGeom prst="ellipse">
              <a:avLst/>
            </a:pr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None/>
                <a:defRPr/>
              </a:pPr>
              <a:endParaRPr lang="en-US" altLang="en-US" sz="1800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8512" name="Rectangle 59">
              <a:extLst>
                <a:ext uri="{FF2B5EF4-FFF2-40B4-BE49-F238E27FC236}">
                  <a16:creationId xmlns:a16="http://schemas.microsoft.com/office/drawing/2014/main" id="{8E659A8E-4334-1BFC-CEED-D1E74C5A21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3" y="3384"/>
              <a:ext cx="44" cy="591"/>
            </a:xfrm>
            <a:prstGeom prst="rect">
              <a:avLst/>
            </a:pr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None/>
                <a:defRPr/>
              </a:pPr>
              <a:endParaRPr lang="en-US" altLang="en-US" sz="1800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11399" name="Group 60">
              <a:extLst>
                <a:ext uri="{FF2B5EF4-FFF2-40B4-BE49-F238E27FC236}">
                  <a16:creationId xmlns:a16="http://schemas.microsoft.com/office/drawing/2014/main" id="{61018696-CE5D-BB11-AB7D-4966B2346A4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05" y="2976"/>
              <a:ext cx="771" cy="727"/>
              <a:chOff x="4105" y="2976"/>
              <a:chExt cx="771" cy="727"/>
            </a:xfrm>
          </p:grpSpPr>
          <p:sp>
            <p:nvSpPr>
              <p:cNvPr id="58514" name="Oval 61">
                <a:extLst>
                  <a:ext uri="{FF2B5EF4-FFF2-40B4-BE49-F238E27FC236}">
                    <a16:creationId xmlns:a16="http://schemas.microsoft.com/office/drawing/2014/main" id="{5C2FE995-C256-4ACD-3B94-4D23C21895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00786">
                <a:off x="4105" y="3159"/>
                <a:ext cx="453" cy="227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15" name="Oval 62">
                <a:extLst>
                  <a:ext uri="{FF2B5EF4-FFF2-40B4-BE49-F238E27FC236}">
                    <a16:creationId xmlns:a16="http://schemas.microsoft.com/office/drawing/2014/main" id="{40E6C9DB-FDE2-73C5-47E4-9B7A7619D8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2976"/>
                <a:ext cx="228" cy="408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16" name="Oval 63">
                <a:extLst>
                  <a:ext uri="{FF2B5EF4-FFF2-40B4-BE49-F238E27FC236}">
                    <a16:creationId xmlns:a16="http://schemas.microsoft.com/office/drawing/2014/main" id="{58891823-CF54-B7BE-B92A-9D5089B665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601512">
                <a:off x="4377" y="3159"/>
                <a:ext cx="499" cy="227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17" name="Oval 64">
                <a:extLst>
                  <a:ext uri="{FF2B5EF4-FFF2-40B4-BE49-F238E27FC236}">
                    <a16:creationId xmlns:a16="http://schemas.microsoft.com/office/drawing/2014/main" id="{3257E204-E52B-EBE6-5A67-3F919EE1AB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3164945">
                <a:off x="4127" y="3363"/>
                <a:ext cx="501" cy="18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18" name="Oval 65">
                <a:extLst>
                  <a:ext uri="{FF2B5EF4-FFF2-40B4-BE49-F238E27FC236}">
                    <a16:creationId xmlns:a16="http://schemas.microsoft.com/office/drawing/2014/main" id="{9AFD0D42-E023-940F-F14C-14C0FD1D11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2006260">
                <a:off x="4469" y="3250"/>
                <a:ext cx="225" cy="454"/>
              </a:xfrm>
              <a:prstGeom prst="ellipse">
                <a:avLst/>
              </a:prstGeom>
              <a:gradFill rotWithShape="1">
                <a:gsLst>
                  <a:gs pos="0">
                    <a:srgbClr val="DDDDDD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19" name="Oval 66">
                <a:extLst>
                  <a:ext uri="{FF2B5EF4-FFF2-40B4-BE49-F238E27FC236}">
                    <a16:creationId xmlns:a16="http://schemas.microsoft.com/office/drawing/2014/main" id="{3276617D-916B-401B-4641-4F530C74C4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3203"/>
                <a:ext cx="228" cy="227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CC00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11283" name="Group 67">
            <a:extLst>
              <a:ext uri="{FF2B5EF4-FFF2-40B4-BE49-F238E27FC236}">
                <a16:creationId xmlns:a16="http://schemas.microsoft.com/office/drawing/2014/main" id="{C4E32CE5-7A28-ABC9-58B4-239EBCBDF5A7}"/>
              </a:ext>
            </a:extLst>
          </p:cNvPr>
          <p:cNvGrpSpPr>
            <a:grpSpLocks/>
          </p:cNvGrpSpPr>
          <p:nvPr/>
        </p:nvGrpSpPr>
        <p:grpSpPr bwMode="auto">
          <a:xfrm>
            <a:off x="5808664" y="5876925"/>
            <a:ext cx="504825" cy="649288"/>
            <a:chOff x="4105" y="2976"/>
            <a:chExt cx="771" cy="999"/>
          </a:xfrm>
        </p:grpSpPr>
        <p:sp>
          <p:nvSpPr>
            <p:cNvPr id="58502" name="Oval 68">
              <a:extLst>
                <a:ext uri="{FF2B5EF4-FFF2-40B4-BE49-F238E27FC236}">
                  <a16:creationId xmlns:a16="http://schemas.microsoft.com/office/drawing/2014/main" id="{60054481-5644-DFD1-B9B3-83F4B5B7ED9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9597805">
              <a:off x="4105" y="3716"/>
              <a:ext cx="318" cy="122"/>
            </a:xfrm>
            <a:prstGeom prst="ellipse">
              <a:avLst/>
            </a:pr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None/>
                <a:defRPr/>
              </a:pPr>
              <a:endParaRPr lang="en-US" altLang="en-US" sz="1800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8503" name="Rectangle 69">
              <a:extLst>
                <a:ext uri="{FF2B5EF4-FFF2-40B4-BE49-F238E27FC236}">
                  <a16:creationId xmlns:a16="http://schemas.microsoft.com/office/drawing/2014/main" id="{37814EF4-EA6F-8ED0-3709-6CE0475D83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3" y="3384"/>
              <a:ext cx="44" cy="591"/>
            </a:xfrm>
            <a:prstGeom prst="rect">
              <a:avLst/>
            </a:pr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None/>
                <a:defRPr/>
              </a:pPr>
              <a:endParaRPr lang="en-US" altLang="en-US" sz="1800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11390" name="Group 70">
              <a:extLst>
                <a:ext uri="{FF2B5EF4-FFF2-40B4-BE49-F238E27FC236}">
                  <a16:creationId xmlns:a16="http://schemas.microsoft.com/office/drawing/2014/main" id="{F0582B3C-ABA2-F7BA-FE36-BCC63EBF1A0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05" y="2976"/>
              <a:ext cx="771" cy="727"/>
              <a:chOff x="4105" y="2976"/>
              <a:chExt cx="771" cy="727"/>
            </a:xfrm>
          </p:grpSpPr>
          <p:sp>
            <p:nvSpPr>
              <p:cNvPr id="58505" name="Oval 71">
                <a:extLst>
                  <a:ext uri="{FF2B5EF4-FFF2-40B4-BE49-F238E27FC236}">
                    <a16:creationId xmlns:a16="http://schemas.microsoft.com/office/drawing/2014/main" id="{B3F6BE62-9B10-72A6-3057-55CF7E08EB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00786">
                <a:off x="4105" y="3159"/>
                <a:ext cx="453" cy="227"/>
              </a:xfrm>
              <a:prstGeom prst="ellipse">
                <a:avLst/>
              </a:prstGeom>
              <a:solidFill>
                <a:srgbClr val="FF33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06" name="Oval 72">
                <a:extLst>
                  <a:ext uri="{FF2B5EF4-FFF2-40B4-BE49-F238E27FC236}">
                    <a16:creationId xmlns:a16="http://schemas.microsoft.com/office/drawing/2014/main" id="{761800FA-EDD5-267D-555B-ADDC26BB41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2976"/>
                <a:ext cx="228" cy="408"/>
              </a:xfrm>
              <a:prstGeom prst="ellipse">
                <a:avLst/>
              </a:prstGeom>
              <a:solidFill>
                <a:srgbClr val="FF33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07" name="Oval 73">
                <a:extLst>
                  <a:ext uri="{FF2B5EF4-FFF2-40B4-BE49-F238E27FC236}">
                    <a16:creationId xmlns:a16="http://schemas.microsoft.com/office/drawing/2014/main" id="{14DE14C5-6EDC-2E2E-C513-92B28C0E5D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601512">
                <a:off x="4377" y="3159"/>
                <a:ext cx="499" cy="227"/>
              </a:xfrm>
              <a:prstGeom prst="ellipse">
                <a:avLst/>
              </a:prstGeom>
              <a:solidFill>
                <a:srgbClr val="FF33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08" name="Oval 74">
                <a:extLst>
                  <a:ext uri="{FF2B5EF4-FFF2-40B4-BE49-F238E27FC236}">
                    <a16:creationId xmlns:a16="http://schemas.microsoft.com/office/drawing/2014/main" id="{00DA2CB0-278C-6347-4BA1-1ED7EA6E70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3164945">
                <a:off x="4127" y="3363"/>
                <a:ext cx="501" cy="182"/>
              </a:xfrm>
              <a:prstGeom prst="ellipse">
                <a:avLst/>
              </a:prstGeom>
              <a:solidFill>
                <a:srgbClr val="FF33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09" name="Oval 75">
                <a:extLst>
                  <a:ext uri="{FF2B5EF4-FFF2-40B4-BE49-F238E27FC236}">
                    <a16:creationId xmlns:a16="http://schemas.microsoft.com/office/drawing/2014/main" id="{85E03967-08B8-5023-5A16-C7775FC644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2006260">
                <a:off x="4469" y="3250"/>
                <a:ext cx="225" cy="454"/>
              </a:xfrm>
              <a:prstGeom prst="ellipse">
                <a:avLst/>
              </a:prstGeom>
              <a:solidFill>
                <a:srgbClr val="FF33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10" name="Oval 76">
                <a:extLst>
                  <a:ext uri="{FF2B5EF4-FFF2-40B4-BE49-F238E27FC236}">
                    <a16:creationId xmlns:a16="http://schemas.microsoft.com/office/drawing/2014/main" id="{4CD6E28F-F74A-D7FE-2B3E-EA9C328D11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3203"/>
                <a:ext cx="228" cy="227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CC00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58406" name="AutoShape 2" descr="http://thumbs.gograph.com/gg56448019.jpg">
            <a:extLst>
              <a:ext uri="{FF2B5EF4-FFF2-40B4-BE49-F238E27FC236}">
                <a16:creationId xmlns:a16="http://schemas.microsoft.com/office/drawing/2014/main" id="{31FD8096-5136-27A1-2FBD-0B99D367F61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79576" y="-776288"/>
            <a:ext cx="1419225" cy="1619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  <a:defRPr/>
            </a:pPr>
            <a:endParaRPr lang="en-US" altLang="en-US" sz="1800" ker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172" name="171 Imagen">
            <a:extLst>
              <a:ext uri="{FF2B5EF4-FFF2-40B4-BE49-F238E27FC236}">
                <a16:creationId xmlns:a16="http://schemas.microsoft.com/office/drawing/2014/main" id="{37F462F3-C66A-144F-9C74-5B3F96E6B2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81015" y="4227798"/>
            <a:ext cx="2532063" cy="2141537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2" name="Cloud 1">
            <a:extLst>
              <a:ext uri="{FF2B5EF4-FFF2-40B4-BE49-F238E27FC236}">
                <a16:creationId xmlns:a16="http://schemas.microsoft.com/office/drawing/2014/main" id="{12D00CB0-6B55-D562-5B23-BCAAB058B414}"/>
              </a:ext>
            </a:extLst>
          </p:cNvPr>
          <p:cNvSpPr/>
          <p:nvPr/>
        </p:nvSpPr>
        <p:spPr>
          <a:xfrm>
            <a:off x="7018338" y="1655763"/>
            <a:ext cx="1803400" cy="1154112"/>
          </a:xfrm>
          <a:prstGeom prst="cloud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kern="0">
              <a:solidFill>
                <a:sysClr val="windowText" lastClr="000000"/>
              </a:solidFill>
              <a:latin typeface="#9Slide02 Noi dung dai"/>
            </a:endParaRPr>
          </a:p>
        </p:txBody>
      </p:sp>
      <p:sp>
        <p:nvSpPr>
          <p:cNvPr id="208" name="Cloud 207">
            <a:extLst>
              <a:ext uri="{FF2B5EF4-FFF2-40B4-BE49-F238E27FC236}">
                <a16:creationId xmlns:a16="http://schemas.microsoft.com/office/drawing/2014/main" id="{785A234C-A4E5-8A5C-3B6F-DCA780877C21}"/>
              </a:ext>
            </a:extLst>
          </p:cNvPr>
          <p:cNvSpPr/>
          <p:nvPr/>
        </p:nvSpPr>
        <p:spPr>
          <a:xfrm>
            <a:off x="5935663" y="2062163"/>
            <a:ext cx="1803400" cy="1154112"/>
          </a:xfrm>
          <a:prstGeom prst="cloud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kern="0">
              <a:solidFill>
                <a:sysClr val="windowText" lastClr="000000"/>
              </a:solidFill>
              <a:latin typeface="#9Slide02 Noi dung dai"/>
            </a:endParaRPr>
          </a:p>
        </p:txBody>
      </p:sp>
      <p:sp>
        <p:nvSpPr>
          <p:cNvPr id="209" name="Cloud 208">
            <a:extLst>
              <a:ext uri="{FF2B5EF4-FFF2-40B4-BE49-F238E27FC236}">
                <a16:creationId xmlns:a16="http://schemas.microsoft.com/office/drawing/2014/main" id="{30F9B6DC-2F05-984C-A76E-E49C119E0609}"/>
              </a:ext>
            </a:extLst>
          </p:cNvPr>
          <p:cNvSpPr/>
          <p:nvPr/>
        </p:nvSpPr>
        <p:spPr>
          <a:xfrm rot="2158646">
            <a:off x="8016875" y="2062163"/>
            <a:ext cx="1803400" cy="1154112"/>
          </a:xfrm>
          <a:prstGeom prst="cloud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kern="0">
              <a:solidFill>
                <a:sysClr val="windowText" lastClr="000000"/>
              </a:solidFill>
              <a:latin typeface="#9Slide02 Noi dung dai"/>
            </a:endParaRPr>
          </a:p>
        </p:txBody>
      </p:sp>
      <p:sp>
        <p:nvSpPr>
          <p:cNvPr id="210" name="Cloud 209">
            <a:extLst>
              <a:ext uri="{FF2B5EF4-FFF2-40B4-BE49-F238E27FC236}">
                <a16:creationId xmlns:a16="http://schemas.microsoft.com/office/drawing/2014/main" id="{FFC1E5D5-9D04-86EB-F756-78CB0CA78281}"/>
              </a:ext>
            </a:extLst>
          </p:cNvPr>
          <p:cNvSpPr/>
          <p:nvPr/>
        </p:nvSpPr>
        <p:spPr>
          <a:xfrm rot="2158646">
            <a:off x="7102475" y="2182813"/>
            <a:ext cx="1803400" cy="1154112"/>
          </a:xfrm>
          <a:prstGeom prst="cloud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kern="0">
              <a:solidFill>
                <a:sysClr val="windowText" lastClr="000000"/>
              </a:solidFill>
              <a:latin typeface="#9Slide02 Noi dung dai"/>
            </a:endParaRPr>
          </a:p>
        </p:txBody>
      </p:sp>
      <p:sp>
        <p:nvSpPr>
          <p:cNvPr id="211" name="Cloud 210">
            <a:extLst>
              <a:ext uri="{FF2B5EF4-FFF2-40B4-BE49-F238E27FC236}">
                <a16:creationId xmlns:a16="http://schemas.microsoft.com/office/drawing/2014/main" id="{E4CA25EC-B55F-7779-F48C-12E4BE95F455}"/>
              </a:ext>
            </a:extLst>
          </p:cNvPr>
          <p:cNvSpPr/>
          <p:nvPr/>
        </p:nvSpPr>
        <p:spPr>
          <a:xfrm rot="2158646">
            <a:off x="6892925" y="2205038"/>
            <a:ext cx="1803400" cy="1154112"/>
          </a:xfrm>
          <a:prstGeom prst="cloud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kern="0">
              <a:solidFill>
                <a:sysClr val="windowText" lastClr="000000"/>
              </a:solidFill>
              <a:latin typeface="#9Slide02 Noi dung dai"/>
            </a:endParaRPr>
          </a:p>
        </p:txBody>
      </p:sp>
      <p:sp>
        <p:nvSpPr>
          <p:cNvPr id="212" name="Cloud 211">
            <a:extLst>
              <a:ext uri="{FF2B5EF4-FFF2-40B4-BE49-F238E27FC236}">
                <a16:creationId xmlns:a16="http://schemas.microsoft.com/office/drawing/2014/main" id="{1BE4A76D-165D-C7AA-D568-1373E0DFA5F1}"/>
              </a:ext>
            </a:extLst>
          </p:cNvPr>
          <p:cNvSpPr/>
          <p:nvPr/>
        </p:nvSpPr>
        <p:spPr>
          <a:xfrm rot="250440">
            <a:off x="6272213" y="1268413"/>
            <a:ext cx="1803400" cy="1154112"/>
          </a:xfrm>
          <a:prstGeom prst="cloud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kern="0">
              <a:solidFill>
                <a:sysClr val="windowText" lastClr="000000"/>
              </a:solidFill>
              <a:latin typeface="#9Slide02 Noi dung dai"/>
            </a:endParaRPr>
          </a:p>
        </p:txBody>
      </p:sp>
      <p:sp>
        <p:nvSpPr>
          <p:cNvPr id="213" name="Cloud 212">
            <a:extLst>
              <a:ext uri="{FF2B5EF4-FFF2-40B4-BE49-F238E27FC236}">
                <a16:creationId xmlns:a16="http://schemas.microsoft.com/office/drawing/2014/main" id="{972BEA3B-548C-15C6-00D5-E0A3649CA9A9}"/>
              </a:ext>
            </a:extLst>
          </p:cNvPr>
          <p:cNvSpPr/>
          <p:nvPr/>
        </p:nvSpPr>
        <p:spPr>
          <a:xfrm rot="250440">
            <a:off x="7340600" y="955676"/>
            <a:ext cx="1803400" cy="1152525"/>
          </a:xfrm>
          <a:prstGeom prst="cloud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kern="0">
              <a:solidFill>
                <a:sysClr val="windowText" lastClr="000000"/>
              </a:solidFill>
              <a:latin typeface="#9Slide02 Noi dung dai"/>
            </a:endParaRPr>
          </a:p>
        </p:txBody>
      </p:sp>
      <p:sp>
        <p:nvSpPr>
          <p:cNvPr id="214" name="Cloud 213">
            <a:extLst>
              <a:ext uri="{FF2B5EF4-FFF2-40B4-BE49-F238E27FC236}">
                <a16:creationId xmlns:a16="http://schemas.microsoft.com/office/drawing/2014/main" id="{61B0A4FD-9844-2F75-F840-0820E2077007}"/>
              </a:ext>
            </a:extLst>
          </p:cNvPr>
          <p:cNvSpPr/>
          <p:nvPr/>
        </p:nvSpPr>
        <p:spPr>
          <a:xfrm rot="1581476">
            <a:off x="7750175" y="1544638"/>
            <a:ext cx="1803400" cy="1154112"/>
          </a:xfrm>
          <a:prstGeom prst="cloud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kern="0">
              <a:solidFill>
                <a:sysClr val="windowText" lastClr="000000"/>
              </a:solidFill>
              <a:latin typeface="#9Slide02 Noi dung dai"/>
            </a:endParaRPr>
          </a:p>
        </p:txBody>
      </p:sp>
      <p:grpSp>
        <p:nvGrpSpPr>
          <p:cNvPr id="12" name="Group 131">
            <a:extLst>
              <a:ext uri="{FF2B5EF4-FFF2-40B4-BE49-F238E27FC236}">
                <a16:creationId xmlns:a16="http://schemas.microsoft.com/office/drawing/2014/main" id="{370A9B6A-0AAC-C0F9-CC0D-5C6759CE0959}"/>
              </a:ext>
            </a:extLst>
          </p:cNvPr>
          <p:cNvGrpSpPr>
            <a:grpSpLocks/>
          </p:cNvGrpSpPr>
          <p:nvPr/>
        </p:nvGrpSpPr>
        <p:grpSpPr bwMode="auto">
          <a:xfrm>
            <a:off x="2711450" y="908051"/>
            <a:ext cx="2246313" cy="1806575"/>
            <a:chOff x="748" y="572"/>
            <a:chExt cx="1415" cy="1138"/>
          </a:xfrm>
        </p:grpSpPr>
        <p:grpSp>
          <p:nvGrpSpPr>
            <p:cNvPr id="11358" name="Group 228">
              <a:extLst>
                <a:ext uri="{FF2B5EF4-FFF2-40B4-BE49-F238E27FC236}">
                  <a16:creationId xmlns:a16="http://schemas.microsoft.com/office/drawing/2014/main" id="{73797A8D-584B-ADEC-3462-BD10025B3AF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748" y="572"/>
              <a:ext cx="1179" cy="1138"/>
              <a:chOff x="2381" y="2523"/>
              <a:chExt cx="430" cy="415"/>
            </a:xfrm>
          </p:grpSpPr>
          <p:sp>
            <p:nvSpPr>
              <p:cNvPr id="58474" name="AutoShape 227">
                <a:extLst>
                  <a:ext uri="{FF2B5EF4-FFF2-40B4-BE49-F238E27FC236}">
                    <a16:creationId xmlns:a16="http://schemas.microsoft.com/office/drawing/2014/main" id="{C53C059B-75E2-BE92-F75F-4ED895D9300E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2381" y="2523"/>
                <a:ext cx="430" cy="4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75" name="Freeform 229">
                <a:extLst>
                  <a:ext uri="{FF2B5EF4-FFF2-40B4-BE49-F238E27FC236}">
                    <a16:creationId xmlns:a16="http://schemas.microsoft.com/office/drawing/2014/main" id="{713C058B-F9A3-FE09-C7FC-52AA2AC04C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523"/>
                <a:ext cx="365" cy="403"/>
              </a:xfrm>
              <a:custGeom>
                <a:avLst/>
                <a:gdLst>
                  <a:gd name="T0" fmla="*/ 0 w 1096"/>
                  <a:gd name="T1" fmla="*/ 0 h 1208"/>
                  <a:gd name="T2" fmla="*/ 0 w 1096"/>
                  <a:gd name="T3" fmla="*/ 0 h 1208"/>
                  <a:gd name="T4" fmla="*/ 0 w 1096"/>
                  <a:gd name="T5" fmla="*/ 0 h 1208"/>
                  <a:gd name="T6" fmla="*/ 0 w 1096"/>
                  <a:gd name="T7" fmla="*/ 0 h 1208"/>
                  <a:gd name="T8" fmla="*/ 0 w 1096"/>
                  <a:gd name="T9" fmla="*/ 0 h 1208"/>
                  <a:gd name="T10" fmla="*/ 0 w 1096"/>
                  <a:gd name="T11" fmla="*/ 0 h 1208"/>
                  <a:gd name="T12" fmla="*/ 0 w 1096"/>
                  <a:gd name="T13" fmla="*/ 0 h 1208"/>
                  <a:gd name="T14" fmla="*/ 0 w 1096"/>
                  <a:gd name="T15" fmla="*/ 0 h 1208"/>
                  <a:gd name="T16" fmla="*/ 0 w 1096"/>
                  <a:gd name="T17" fmla="*/ 0 h 1208"/>
                  <a:gd name="T18" fmla="*/ 0 w 1096"/>
                  <a:gd name="T19" fmla="*/ 0 h 1208"/>
                  <a:gd name="T20" fmla="*/ 0 w 1096"/>
                  <a:gd name="T21" fmla="*/ 0 h 1208"/>
                  <a:gd name="T22" fmla="*/ 0 w 1096"/>
                  <a:gd name="T23" fmla="*/ 0 h 1208"/>
                  <a:gd name="T24" fmla="*/ 0 w 1096"/>
                  <a:gd name="T25" fmla="*/ 0 h 1208"/>
                  <a:gd name="T26" fmla="*/ 0 w 1096"/>
                  <a:gd name="T27" fmla="*/ 0 h 1208"/>
                  <a:gd name="T28" fmla="*/ 0 w 1096"/>
                  <a:gd name="T29" fmla="*/ 0 h 1208"/>
                  <a:gd name="T30" fmla="*/ 0 w 1096"/>
                  <a:gd name="T31" fmla="*/ 0 h 1208"/>
                  <a:gd name="T32" fmla="*/ 0 w 1096"/>
                  <a:gd name="T33" fmla="*/ 0 h 1208"/>
                  <a:gd name="T34" fmla="*/ 0 w 1096"/>
                  <a:gd name="T35" fmla="*/ 0 h 1208"/>
                  <a:gd name="T36" fmla="*/ 0 w 1096"/>
                  <a:gd name="T37" fmla="*/ 0 h 1208"/>
                  <a:gd name="T38" fmla="*/ 0 w 1096"/>
                  <a:gd name="T39" fmla="*/ 0 h 1208"/>
                  <a:gd name="T40" fmla="*/ 0 w 1096"/>
                  <a:gd name="T41" fmla="*/ 0 h 1208"/>
                  <a:gd name="T42" fmla="*/ 0 w 1096"/>
                  <a:gd name="T43" fmla="*/ 0 h 1208"/>
                  <a:gd name="T44" fmla="*/ 0 w 1096"/>
                  <a:gd name="T45" fmla="*/ 0 h 1208"/>
                  <a:gd name="T46" fmla="*/ 0 w 1096"/>
                  <a:gd name="T47" fmla="*/ 0 h 1208"/>
                  <a:gd name="T48" fmla="*/ 0 w 1096"/>
                  <a:gd name="T49" fmla="*/ 0 h 1208"/>
                  <a:gd name="T50" fmla="*/ 0 w 1096"/>
                  <a:gd name="T51" fmla="*/ 0 h 1208"/>
                  <a:gd name="T52" fmla="*/ 0 w 1096"/>
                  <a:gd name="T53" fmla="*/ 0 h 1208"/>
                  <a:gd name="T54" fmla="*/ 0 w 1096"/>
                  <a:gd name="T55" fmla="*/ 0 h 1208"/>
                  <a:gd name="T56" fmla="*/ 0 w 1096"/>
                  <a:gd name="T57" fmla="*/ 0 h 1208"/>
                  <a:gd name="T58" fmla="*/ 0 w 1096"/>
                  <a:gd name="T59" fmla="*/ 0 h 1208"/>
                  <a:gd name="T60" fmla="*/ 0 w 1096"/>
                  <a:gd name="T61" fmla="*/ 0 h 1208"/>
                  <a:gd name="T62" fmla="*/ 0 w 1096"/>
                  <a:gd name="T63" fmla="*/ 0 h 1208"/>
                  <a:gd name="T64" fmla="*/ 0 w 1096"/>
                  <a:gd name="T65" fmla="*/ 0 h 1208"/>
                  <a:gd name="T66" fmla="*/ 0 w 1096"/>
                  <a:gd name="T67" fmla="*/ 0 h 1208"/>
                  <a:gd name="T68" fmla="*/ 0 w 1096"/>
                  <a:gd name="T69" fmla="*/ 0 h 1208"/>
                  <a:gd name="T70" fmla="*/ 0 w 1096"/>
                  <a:gd name="T71" fmla="*/ 0 h 1208"/>
                  <a:gd name="T72" fmla="*/ 0 w 1096"/>
                  <a:gd name="T73" fmla="*/ 0 h 1208"/>
                  <a:gd name="T74" fmla="*/ 0 w 1096"/>
                  <a:gd name="T75" fmla="*/ 0 h 1208"/>
                  <a:gd name="T76" fmla="*/ 0 w 1096"/>
                  <a:gd name="T77" fmla="*/ 0 h 1208"/>
                  <a:gd name="T78" fmla="*/ 0 w 1096"/>
                  <a:gd name="T79" fmla="*/ 0 h 1208"/>
                  <a:gd name="T80" fmla="*/ 0 w 1096"/>
                  <a:gd name="T81" fmla="*/ 0 h 1208"/>
                  <a:gd name="T82" fmla="*/ 0 w 1096"/>
                  <a:gd name="T83" fmla="*/ 0 h 1208"/>
                  <a:gd name="T84" fmla="*/ 0 w 1096"/>
                  <a:gd name="T85" fmla="*/ 0 h 1208"/>
                  <a:gd name="T86" fmla="*/ 0 w 1096"/>
                  <a:gd name="T87" fmla="*/ 0 h 1208"/>
                  <a:gd name="T88" fmla="*/ 0 w 1096"/>
                  <a:gd name="T89" fmla="*/ 0 h 1208"/>
                  <a:gd name="T90" fmla="*/ 0 w 1096"/>
                  <a:gd name="T91" fmla="*/ 0 h 1208"/>
                  <a:gd name="T92" fmla="*/ 0 w 1096"/>
                  <a:gd name="T93" fmla="*/ 0 h 1208"/>
                  <a:gd name="T94" fmla="*/ 0 w 1096"/>
                  <a:gd name="T95" fmla="*/ 0 h 1208"/>
                  <a:gd name="T96" fmla="*/ 0 w 1096"/>
                  <a:gd name="T97" fmla="*/ 0 h 1208"/>
                  <a:gd name="T98" fmla="*/ 0 w 1096"/>
                  <a:gd name="T99" fmla="*/ 0 h 1208"/>
                  <a:gd name="T100" fmla="*/ 0 w 1096"/>
                  <a:gd name="T101" fmla="*/ 0 h 1208"/>
                  <a:gd name="T102" fmla="*/ 0 w 1096"/>
                  <a:gd name="T103" fmla="*/ 0 h 1208"/>
                  <a:gd name="T104" fmla="*/ 0 w 1096"/>
                  <a:gd name="T105" fmla="*/ 0 h 1208"/>
                  <a:gd name="T106" fmla="*/ 0 w 1096"/>
                  <a:gd name="T107" fmla="*/ 0 h 120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1096"/>
                  <a:gd name="T163" fmla="*/ 0 h 1208"/>
                  <a:gd name="T164" fmla="*/ 1096 w 1096"/>
                  <a:gd name="T165" fmla="*/ 1208 h 1208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1096" h="1208">
                    <a:moveTo>
                      <a:pt x="0" y="1051"/>
                    </a:moveTo>
                    <a:lnTo>
                      <a:pt x="0" y="1066"/>
                    </a:lnTo>
                    <a:lnTo>
                      <a:pt x="66" y="1061"/>
                    </a:lnTo>
                    <a:lnTo>
                      <a:pt x="131" y="1054"/>
                    </a:lnTo>
                    <a:lnTo>
                      <a:pt x="160" y="1050"/>
                    </a:lnTo>
                    <a:lnTo>
                      <a:pt x="187" y="1046"/>
                    </a:lnTo>
                    <a:lnTo>
                      <a:pt x="212" y="1043"/>
                    </a:lnTo>
                    <a:lnTo>
                      <a:pt x="232" y="1041"/>
                    </a:lnTo>
                    <a:lnTo>
                      <a:pt x="246" y="1046"/>
                    </a:lnTo>
                    <a:lnTo>
                      <a:pt x="260" y="1050"/>
                    </a:lnTo>
                    <a:lnTo>
                      <a:pt x="272" y="1053"/>
                    </a:lnTo>
                    <a:lnTo>
                      <a:pt x="284" y="1053"/>
                    </a:lnTo>
                    <a:lnTo>
                      <a:pt x="298" y="1051"/>
                    </a:lnTo>
                    <a:lnTo>
                      <a:pt x="310" y="1049"/>
                    </a:lnTo>
                    <a:lnTo>
                      <a:pt x="324" y="1044"/>
                    </a:lnTo>
                    <a:lnTo>
                      <a:pt x="337" y="1037"/>
                    </a:lnTo>
                    <a:lnTo>
                      <a:pt x="348" y="1038"/>
                    </a:lnTo>
                    <a:lnTo>
                      <a:pt x="357" y="1043"/>
                    </a:lnTo>
                    <a:lnTo>
                      <a:pt x="365" y="1050"/>
                    </a:lnTo>
                    <a:lnTo>
                      <a:pt x="374" y="1057"/>
                    </a:lnTo>
                    <a:lnTo>
                      <a:pt x="399" y="1070"/>
                    </a:lnTo>
                    <a:lnTo>
                      <a:pt x="424" y="1078"/>
                    </a:lnTo>
                    <a:lnTo>
                      <a:pt x="451" y="1085"/>
                    </a:lnTo>
                    <a:lnTo>
                      <a:pt x="478" y="1088"/>
                    </a:lnTo>
                    <a:lnTo>
                      <a:pt x="482" y="1096"/>
                    </a:lnTo>
                    <a:lnTo>
                      <a:pt x="489" y="1104"/>
                    </a:lnTo>
                    <a:lnTo>
                      <a:pt x="502" y="1114"/>
                    </a:lnTo>
                    <a:lnTo>
                      <a:pt x="516" y="1125"/>
                    </a:lnTo>
                    <a:lnTo>
                      <a:pt x="534" y="1138"/>
                    </a:lnTo>
                    <a:lnTo>
                      <a:pt x="553" y="1149"/>
                    </a:lnTo>
                    <a:lnTo>
                      <a:pt x="595" y="1172"/>
                    </a:lnTo>
                    <a:lnTo>
                      <a:pt x="618" y="1182"/>
                    </a:lnTo>
                    <a:lnTo>
                      <a:pt x="640" y="1192"/>
                    </a:lnTo>
                    <a:lnTo>
                      <a:pt x="662" y="1200"/>
                    </a:lnTo>
                    <a:lnTo>
                      <a:pt x="683" y="1204"/>
                    </a:lnTo>
                    <a:lnTo>
                      <a:pt x="703" y="1208"/>
                    </a:lnTo>
                    <a:lnTo>
                      <a:pt x="720" y="1208"/>
                    </a:lnTo>
                    <a:lnTo>
                      <a:pt x="735" y="1206"/>
                    </a:lnTo>
                    <a:lnTo>
                      <a:pt x="747" y="1200"/>
                    </a:lnTo>
                    <a:lnTo>
                      <a:pt x="746" y="1188"/>
                    </a:lnTo>
                    <a:lnTo>
                      <a:pt x="741" y="1176"/>
                    </a:lnTo>
                    <a:lnTo>
                      <a:pt x="734" y="1165"/>
                    </a:lnTo>
                    <a:lnTo>
                      <a:pt x="723" y="1153"/>
                    </a:lnTo>
                    <a:lnTo>
                      <a:pt x="701" y="1132"/>
                    </a:lnTo>
                    <a:lnTo>
                      <a:pt x="689" y="1124"/>
                    </a:lnTo>
                    <a:lnTo>
                      <a:pt x="682" y="1118"/>
                    </a:lnTo>
                    <a:lnTo>
                      <a:pt x="715" y="1129"/>
                    </a:lnTo>
                    <a:lnTo>
                      <a:pt x="751" y="1141"/>
                    </a:lnTo>
                    <a:lnTo>
                      <a:pt x="790" y="1153"/>
                    </a:lnTo>
                    <a:lnTo>
                      <a:pt x="811" y="1156"/>
                    </a:lnTo>
                    <a:lnTo>
                      <a:pt x="832" y="1159"/>
                    </a:lnTo>
                    <a:lnTo>
                      <a:pt x="853" y="1159"/>
                    </a:lnTo>
                    <a:lnTo>
                      <a:pt x="874" y="1158"/>
                    </a:lnTo>
                    <a:lnTo>
                      <a:pt x="896" y="1153"/>
                    </a:lnTo>
                    <a:lnTo>
                      <a:pt x="917" y="1145"/>
                    </a:lnTo>
                    <a:lnTo>
                      <a:pt x="937" y="1135"/>
                    </a:lnTo>
                    <a:lnTo>
                      <a:pt x="957" y="1122"/>
                    </a:lnTo>
                    <a:lnTo>
                      <a:pt x="978" y="1104"/>
                    </a:lnTo>
                    <a:lnTo>
                      <a:pt x="998" y="1083"/>
                    </a:lnTo>
                    <a:lnTo>
                      <a:pt x="1002" y="1071"/>
                    </a:lnTo>
                    <a:lnTo>
                      <a:pt x="1006" y="1060"/>
                    </a:lnTo>
                    <a:lnTo>
                      <a:pt x="1007" y="1050"/>
                    </a:lnTo>
                    <a:lnTo>
                      <a:pt x="1009" y="1040"/>
                    </a:lnTo>
                    <a:lnTo>
                      <a:pt x="1006" y="1020"/>
                    </a:lnTo>
                    <a:lnTo>
                      <a:pt x="1004" y="1011"/>
                    </a:lnTo>
                    <a:lnTo>
                      <a:pt x="1001" y="998"/>
                    </a:lnTo>
                    <a:lnTo>
                      <a:pt x="999" y="990"/>
                    </a:lnTo>
                    <a:lnTo>
                      <a:pt x="995" y="982"/>
                    </a:lnTo>
                    <a:lnTo>
                      <a:pt x="989" y="975"/>
                    </a:lnTo>
                    <a:lnTo>
                      <a:pt x="980" y="967"/>
                    </a:lnTo>
                    <a:lnTo>
                      <a:pt x="969" y="961"/>
                    </a:lnTo>
                    <a:lnTo>
                      <a:pt x="956" y="956"/>
                    </a:lnTo>
                    <a:lnTo>
                      <a:pt x="940" y="951"/>
                    </a:lnTo>
                    <a:lnTo>
                      <a:pt x="921" y="948"/>
                    </a:lnTo>
                    <a:lnTo>
                      <a:pt x="901" y="945"/>
                    </a:lnTo>
                    <a:lnTo>
                      <a:pt x="877" y="944"/>
                    </a:lnTo>
                    <a:lnTo>
                      <a:pt x="851" y="944"/>
                    </a:lnTo>
                    <a:lnTo>
                      <a:pt x="823" y="946"/>
                    </a:lnTo>
                    <a:lnTo>
                      <a:pt x="791" y="950"/>
                    </a:lnTo>
                    <a:lnTo>
                      <a:pt x="757" y="955"/>
                    </a:lnTo>
                    <a:lnTo>
                      <a:pt x="720" y="962"/>
                    </a:lnTo>
                    <a:lnTo>
                      <a:pt x="681" y="972"/>
                    </a:lnTo>
                    <a:lnTo>
                      <a:pt x="683" y="970"/>
                    </a:lnTo>
                    <a:lnTo>
                      <a:pt x="689" y="965"/>
                    </a:lnTo>
                    <a:lnTo>
                      <a:pt x="702" y="957"/>
                    </a:lnTo>
                    <a:lnTo>
                      <a:pt x="715" y="948"/>
                    </a:lnTo>
                    <a:lnTo>
                      <a:pt x="734" y="936"/>
                    </a:lnTo>
                    <a:lnTo>
                      <a:pt x="753" y="923"/>
                    </a:lnTo>
                    <a:lnTo>
                      <a:pt x="796" y="896"/>
                    </a:lnTo>
                    <a:lnTo>
                      <a:pt x="840" y="866"/>
                    </a:lnTo>
                    <a:lnTo>
                      <a:pt x="863" y="851"/>
                    </a:lnTo>
                    <a:lnTo>
                      <a:pt x="882" y="839"/>
                    </a:lnTo>
                    <a:lnTo>
                      <a:pt x="899" y="827"/>
                    </a:lnTo>
                    <a:lnTo>
                      <a:pt x="915" y="817"/>
                    </a:lnTo>
                    <a:lnTo>
                      <a:pt x="926" y="808"/>
                    </a:lnTo>
                    <a:lnTo>
                      <a:pt x="934" y="802"/>
                    </a:lnTo>
                    <a:lnTo>
                      <a:pt x="955" y="775"/>
                    </a:lnTo>
                    <a:lnTo>
                      <a:pt x="973" y="751"/>
                    </a:lnTo>
                    <a:lnTo>
                      <a:pt x="989" y="729"/>
                    </a:lnTo>
                    <a:lnTo>
                      <a:pt x="1001" y="705"/>
                    </a:lnTo>
                    <a:lnTo>
                      <a:pt x="1010" y="682"/>
                    </a:lnTo>
                    <a:lnTo>
                      <a:pt x="1013" y="657"/>
                    </a:lnTo>
                    <a:lnTo>
                      <a:pt x="1013" y="642"/>
                    </a:lnTo>
                    <a:lnTo>
                      <a:pt x="1012" y="628"/>
                    </a:lnTo>
                    <a:lnTo>
                      <a:pt x="1009" y="612"/>
                    </a:lnTo>
                    <a:lnTo>
                      <a:pt x="1004" y="594"/>
                    </a:lnTo>
                    <a:lnTo>
                      <a:pt x="984" y="567"/>
                    </a:lnTo>
                    <a:lnTo>
                      <a:pt x="964" y="542"/>
                    </a:lnTo>
                    <a:lnTo>
                      <a:pt x="948" y="520"/>
                    </a:lnTo>
                    <a:lnTo>
                      <a:pt x="941" y="509"/>
                    </a:lnTo>
                    <a:lnTo>
                      <a:pt x="936" y="498"/>
                    </a:lnTo>
                    <a:lnTo>
                      <a:pt x="932" y="487"/>
                    </a:lnTo>
                    <a:lnTo>
                      <a:pt x="930" y="475"/>
                    </a:lnTo>
                    <a:lnTo>
                      <a:pt x="929" y="462"/>
                    </a:lnTo>
                    <a:lnTo>
                      <a:pt x="930" y="449"/>
                    </a:lnTo>
                    <a:lnTo>
                      <a:pt x="934" y="435"/>
                    </a:lnTo>
                    <a:lnTo>
                      <a:pt x="940" y="420"/>
                    </a:lnTo>
                    <a:lnTo>
                      <a:pt x="947" y="403"/>
                    </a:lnTo>
                    <a:lnTo>
                      <a:pt x="958" y="386"/>
                    </a:lnTo>
                    <a:lnTo>
                      <a:pt x="962" y="379"/>
                    </a:lnTo>
                    <a:lnTo>
                      <a:pt x="968" y="372"/>
                    </a:lnTo>
                    <a:lnTo>
                      <a:pt x="975" y="363"/>
                    </a:lnTo>
                    <a:lnTo>
                      <a:pt x="984" y="353"/>
                    </a:lnTo>
                    <a:lnTo>
                      <a:pt x="1004" y="330"/>
                    </a:lnTo>
                    <a:lnTo>
                      <a:pt x="1026" y="305"/>
                    </a:lnTo>
                    <a:lnTo>
                      <a:pt x="1048" y="282"/>
                    </a:lnTo>
                    <a:lnTo>
                      <a:pt x="1066" y="261"/>
                    </a:lnTo>
                    <a:lnTo>
                      <a:pt x="1074" y="253"/>
                    </a:lnTo>
                    <a:lnTo>
                      <a:pt x="1080" y="246"/>
                    </a:lnTo>
                    <a:lnTo>
                      <a:pt x="1083" y="242"/>
                    </a:lnTo>
                    <a:lnTo>
                      <a:pt x="1086" y="240"/>
                    </a:lnTo>
                    <a:lnTo>
                      <a:pt x="1093" y="219"/>
                    </a:lnTo>
                    <a:lnTo>
                      <a:pt x="1096" y="209"/>
                    </a:lnTo>
                    <a:lnTo>
                      <a:pt x="1096" y="199"/>
                    </a:lnTo>
                    <a:lnTo>
                      <a:pt x="1092" y="192"/>
                    </a:lnTo>
                    <a:lnTo>
                      <a:pt x="1087" y="186"/>
                    </a:lnTo>
                    <a:lnTo>
                      <a:pt x="1077" y="182"/>
                    </a:lnTo>
                    <a:lnTo>
                      <a:pt x="1065" y="181"/>
                    </a:lnTo>
                    <a:lnTo>
                      <a:pt x="1032" y="178"/>
                    </a:lnTo>
                    <a:lnTo>
                      <a:pt x="999" y="178"/>
                    </a:lnTo>
                    <a:lnTo>
                      <a:pt x="967" y="179"/>
                    </a:lnTo>
                    <a:lnTo>
                      <a:pt x="935" y="183"/>
                    </a:lnTo>
                    <a:lnTo>
                      <a:pt x="904" y="189"/>
                    </a:lnTo>
                    <a:lnTo>
                      <a:pt x="875" y="197"/>
                    </a:lnTo>
                    <a:lnTo>
                      <a:pt x="845" y="205"/>
                    </a:lnTo>
                    <a:lnTo>
                      <a:pt x="816" y="215"/>
                    </a:lnTo>
                    <a:lnTo>
                      <a:pt x="762" y="239"/>
                    </a:lnTo>
                    <a:lnTo>
                      <a:pt x="710" y="266"/>
                    </a:lnTo>
                    <a:lnTo>
                      <a:pt x="664" y="294"/>
                    </a:lnTo>
                    <a:lnTo>
                      <a:pt x="621" y="324"/>
                    </a:lnTo>
                    <a:lnTo>
                      <a:pt x="583" y="353"/>
                    </a:lnTo>
                    <a:lnTo>
                      <a:pt x="565" y="368"/>
                    </a:lnTo>
                    <a:lnTo>
                      <a:pt x="551" y="382"/>
                    </a:lnTo>
                    <a:lnTo>
                      <a:pt x="536" y="394"/>
                    </a:lnTo>
                    <a:lnTo>
                      <a:pt x="523" y="407"/>
                    </a:lnTo>
                    <a:lnTo>
                      <a:pt x="511" y="418"/>
                    </a:lnTo>
                    <a:lnTo>
                      <a:pt x="502" y="428"/>
                    </a:lnTo>
                    <a:lnTo>
                      <a:pt x="493" y="436"/>
                    </a:lnTo>
                    <a:lnTo>
                      <a:pt x="487" y="444"/>
                    </a:lnTo>
                    <a:lnTo>
                      <a:pt x="482" y="449"/>
                    </a:lnTo>
                    <a:lnTo>
                      <a:pt x="478" y="452"/>
                    </a:lnTo>
                    <a:lnTo>
                      <a:pt x="477" y="454"/>
                    </a:lnTo>
                    <a:lnTo>
                      <a:pt x="480" y="450"/>
                    </a:lnTo>
                    <a:lnTo>
                      <a:pt x="483" y="445"/>
                    </a:lnTo>
                    <a:lnTo>
                      <a:pt x="480" y="423"/>
                    </a:lnTo>
                    <a:lnTo>
                      <a:pt x="473" y="404"/>
                    </a:lnTo>
                    <a:lnTo>
                      <a:pt x="465" y="386"/>
                    </a:lnTo>
                    <a:lnTo>
                      <a:pt x="455" y="366"/>
                    </a:lnTo>
                    <a:lnTo>
                      <a:pt x="450" y="361"/>
                    </a:lnTo>
                    <a:lnTo>
                      <a:pt x="443" y="353"/>
                    </a:lnTo>
                    <a:lnTo>
                      <a:pt x="434" y="346"/>
                    </a:lnTo>
                    <a:lnTo>
                      <a:pt x="424" y="337"/>
                    </a:lnTo>
                    <a:lnTo>
                      <a:pt x="401" y="319"/>
                    </a:lnTo>
                    <a:lnTo>
                      <a:pt x="376" y="299"/>
                    </a:lnTo>
                    <a:lnTo>
                      <a:pt x="353" y="281"/>
                    </a:lnTo>
                    <a:lnTo>
                      <a:pt x="332" y="262"/>
                    </a:lnTo>
                    <a:lnTo>
                      <a:pt x="324" y="255"/>
                    </a:lnTo>
                    <a:lnTo>
                      <a:pt x="316" y="247"/>
                    </a:lnTo>
                    <a:lnTo>
                      <a:pt x="311" y="241"/>
                    </a:lnTo>
                    <a:lnTo>
                      <a:pt x="308" y="235"/>
                    </a:lnTo>
                    <a:lnTo>
                      <a:pt x="307" y="218"/>
                    </a:lnTo>
                    <a:lnTo>
                      <a:pt x="305" y="200"/>
                    </a:lnTo>
                    <a:lnTo>
                      <a:pt x="308" y="184"/>
                    </a:lnTo>
                    <a:lnTo>
                      <a:pt x="310" y="169"/>
                    </a:lnTo>
                    <a:lnTo>
                      <a:pt x="320" y="140"/>
                    </a:lnTo>
                    <a:lnTo>
                      <a:pt x="325" y="124"/>
                    </a:lnTo>
                    <a:lnTo>
                      <a:pt x="331" y="106"/>
                    </a:lnTo>
                    <a:lnTo>
                      <a:pt x="335" y="87"/>
                    </a:lnTo>
                    <a:lnTo>
                      <a:pt x="336" y="67"/>
                    </a:lnTo>
                    <a:lnTo>
                      <a:pt x="336" y="50"/>
                    </a:lnTo>
                    <a:lnTo>
                      <a:pt x="332" y="34"/>
                    </a:lnTo>
                    <a:lnTo>
                      <a:pt x="325" y="20"/>
                    </a:lnTo>
                    <a:lnTo>
                      <a:pt x="314" y="10"/>
                    </a:lnTo>
                    <a:lnTo>
                      <a:pt x="299" y="3"/>
                    </a:lnTo>
                    <a:lnTo>
                      <a:pt x="289" y="1"/>
                    </a:lnTo>
                    <a:lnTo>
                      <a:pt x="278" y="0"/>
                    </a:lnTo>
                    <a:lnTo>
                      <a:pt x="255" y="13"/>
                    </a:lnTo>
                    <a:lnTo>
                      <a:pt x="234" y="26"/>
                    </a:lnTo>
                    <a:lnTo>
                      <a:pt x="213" y="40"/>
                    </a:lnTo>
                    <a:lnTo>
                      <a:pt x="195" y="55"/>
                    </a:lnTo>
                    <a:lnTo>
                      <a:pt x="178" y="69"/>
                    </a:lnTo>
                    <a:lnTo>
                      <a:pt x="162" y="85"/>
                    </a:lnTo>
                    <a:lnTo>
                      <a:pt x="132" y="120"/>
                    </a:lnTo>
                    <a:lnTo>
                      <a:pt x="108" y="157"/>
                    </a:lnTo>
                    <a:lnTo>
                      <a:pt x="88" y="197"/>
                    </a:lnTo>
                    <a:lnTo>
                      <a:pt x="73" y="237"/>
                    </a:lnTo>
                    <a:lnTo>
                      <a:pt x="61" y="279"/>
                    </a:lnTo>
                    <a:lnTo>
                      <a:pt x="52" y="321"/>
                    </a:lnTo>
                    <a:lnTo>
                      <a:pt x="46" y="366"/>
                    </a:lnTo>
                    <a:lnTo>
                      <a:pt x="44" y="409"/>
                    </a:lnTo>
                    <a:lnTo>
                      <a:pt x="44" y="452"/>
                    </a:lnTo>
                    <a:lnTo>
                      <a:pt x="45" y="496"/>
                    </a:lnTo>
                    <a:lnTo>
                      <a:pt x="49" y="538"/>
                    </a:lnTo>
                    <a:lnTo>
                      <a:pt x="55" y="578"/>
                    </a:lnTo>
                    <a:lnTo>
                      <a:pt x="61" y="617"/>
                    </a:lnTo>
                    <a:lnTo>
                      <a:pt x="65" y="635"/>
                    </a:lnTo>
                    <a:lnTo>
                      <a:pt x="71" y="656"/>
                    </a:lnTo>
                    <a:lnTo>
                      <a:pt x="78" y="677"/>
                    </a:lnTo>
                    <a:lnTo>
                      <a:pt x="88" y="699"/>
                    </a:lnTo>
                    <a:lnTo>
                      <a:pt x="99" y="723"/>
                    </a:lnTo>
                    <a:lnTo>
                      <a:pt x="111" y="747"/>
                    </a:lnTo>
                    <a:lnTo>
                      <a:pt x="126" y="772"/>
                    </a:lnTo>
                    <a:lnTo>
                      <a:pt x="142" y="797"/>
                    </a:lnTo>
                    <a:lnTo>
                      <a:pt x="159" y="820"/>
                    </a:lnTo>
                    <a:lnTo>
                      <a:pt x="179" y="845"/>
                    </a:lnTo>
                    <a:lnTo>
                      <a:pt x="200" y="870"/>
                    </a:lnTo>
                    <a:lnTo>
                      <a:pt x="223" y="892"/>
                    </a:lnTo>
                    <a:lnTo>
                      <a:pt x="246" y="915"/>
                    </a:lnTo>
                    <a:lnTo>
                      <a:pt x="272" y="936"/>
                    </a:lnTo>
                    <a:lnTo>
                      <a:pt x="300" y="956"/>
                    </a:lnTo>
                    <a:lnTo>
                      <a:pt x="329" y="975"/>
                    </a:lnTo>
                    <a:lnTo>
                      <a:pt x="329" y="978"/>
                    </a:lnTo>
                    <a:lnTo>
                      <a:pt x="326" y="980"/>
                    </a:lnTo>
                    <a:lnTo>
                      <a:pt x="318" y="981"/>
                    </a:lnTo>
                    <a:lnTo>
                      <a:pt x="305" y="980"/>
                    </a:lnTo>
                    <a:lnTo>
                      <a:pt x="291" y="977"/>
                    </a:lnTo>
                    <a:lnTo>
                      <a:pt x="276" y="976"/>
                    </a:lnTo>
                    <a:lnTo>
                      <a:pt x="261" y="977"/>
                    </a:lnTo>
                    <a:lnTo>
                      <a:pt x="250" y="982"/>
                    </a:lnTo>
                    <a:lnTo>
                      <a:pt x="245" y="987"/>
                    </a:lnTo>
                    <a:lnTo>
                      <a:pt x="241" y="992"/>
                    </a:lnTo>
                    <a:lnTo>
                      <a:pt x="233" y="991"/>
                    </a:lnTo>
                    <a:lnTo>
                      <a:pt x="222" y="990"/>
                    </a:lnTo>
                    <a:lnTo>
                      <a:pt x="197" y="985"/>
                    </a:lnTo>
                    <a:lnTo>
                      <a:pt x="168" y="977"/>
                    </a:lnTo>
                    <a:lnTo>
                      <a:pt x="136" y="969"/>
                    </a:lnTo>
                    <a:lnTo>
                      <a:pt x="102" y="957"/>
                    </a:lnTo>
                    <a:lnTo>
                      <a:pt x="67" y="944"/>
                    </a:lnTo>
                    <a:lnTo>
                      <a:pt x="33" y="929"/>
                    </a:lnTo>
                    <a:lnTo>
                      <a:pt x="0" y="913"/>
                    </a:lnTo>
                    <a:lnTo>
                      <a:pt x="0" y="920"/>
                    </a:lnTo>
                    <a:lnTo>
                      <a:pt x="63" y="951"/>
                    </a:lnTo>
                    <a:lnTo>
                      <a:pt x="97" y="965"/>
                    </a:lnTo>
                    <a:lnTo>
                      <a:pt x="129" y="977"/>
                    </a:lnTo>
                    <a:lnTo>
                      <a:pt x="159" y="987"/>
                    </a:lnTo>
                    <a:lnTo>
                      <a:pt x="187" y="996"/>
                    </a:lnTo>
                    <a:lnTo>
                      <a:pt x="212" y="1002"/>
                    </a:lnTo>
                    <a:lnTo>
                      <a:pt x="232" y="1006"/>
                    </a:lnTo>
                    <a:lnTo>
                      <a:pt x="230" y="1011"/>
                    </a:lnTo>
                    <a:lnTo>
                      <a:pt x="229" y="1014"/>
                    </a:lnTo>
                    <a:lnTo>
                      <a:pt x="227" y="1019"/>
                    </a:lnTo>
                    <a:lnTo>
                      <a:pt x="219" y="1020"/>
                    </a:lnTo>
                    <a:lnTo>
                      <a:pt x="211" y="1023"/>
                    </a:lnTo>
                    <a:lnTo>
                      <a:pt x="189" y="1027"/>
                    </a:lnTo>
                    <a:lnTo>
                      <a:pt x="163" y="1030"/>
                    </a:lnTo>
                    <a:lnTo>
                      <a:pt x="133" y="1035"/>
                    </a:lnTo>
                    <a:lnTo>
                      <a:pt x="102" y="1040"/>
                    </a:lnTo>
                    <a:lnTo>
                      <a:pt x="68" y="1045"/>
                    </a:lnTo>
                    <a:lnTo>
                      <a:pt x="0" y="105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76" name="Freeform 230">
                <a:extLst>
                  <a:ext uri="{FF2B5EF4-FFF2-40B4-BE49-F238E27FC236}">
                    <a16:creationId xmlns:a16="http://schemas.microsoft.com/office/drawing/2014/main" id="{5E8A9926-6A01-EFA9-D7D7-B9024B6014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840"/>
                <a:ext cx="21" cy="29"/>
              </a:xfrm>
              <a:custGeom>
                <a:avLst/>
                <a:gdLst>
                  <a:gd name="T0" fmla="*/ 0 w 63"/>
                  <a:gd name="T1" fmla="*/ 0 h 86"/>
                  <a:gd name="T2" fmla="*/ 0 w 63"/>
                  <a:gd name="T3" fmla="*/ 0 h 86"/>
                  <a:gd name="T4" fmla="*/ 0 w 63"/>
                  <a:gd name="T5" fmla="*/ 0 h 86"/>
                  <a:gd name="T6" fmla="*/ 0 w 63"/>
                  <a:gd name="T7" fmla="*/ 0 h 86"/>
                  <a:gd name="T8" fmla="*/ 0 w 63"/>
                  <a:gd name="T9" fmla="*/ 0 h 86"/>
                  <a:gd name="T10" fmla="*/ 0 w 63"/>
                  <a:gd name="T11" fmla="*/ 0 h 86"/>
                  <a:gd name="T12" fmla="*/ 0 w 63"/>
                  <a:gd name="T13" fmla="*/ 0 h 86"/>
                  <a:gd name="T14" fmla="*/ 0 w 63"/>
                  <a:gd name="T15" fmla="*/ 0 h 86"/>
                  <a:gd name="T16" fmla="*/ 0 w 63"/>
                  <a:gd name="T17" fmla="*/ 0 h 86"/>
                  <a:gd name="T18" fmla="*/ 0 w 63"/>
                  <a:gd name="T19" fmla="*/ 0 h 86"/>
                  <a:gd name="T20" fmla="*/ 0 w 63"/>
                  <a:gd name="T21" fmla="*/ 0 h 86"/>
                  <a:gd name="T22" fmla="*/ 0 w 63"/>
                  <a:gd name="T23" fmla="*/ 0 h 86"/>
                  <a:gd name="T24" fmla="*/ 0 w 63"/>
                  <a:gd name="T25" fmla="*/ 0 h 86"/>
                  <a:gd name="T26" fmla="*/ 0 w 63"/>
                  <a:gd name="T27" fmla="*/ 0 h 86"/>
                  <a:gd name="T28" fmla="*/ 0 w 63"/>
                  <a:gd name="T29" fmla="*/ 0 h 86"/>
                  <a:gd name="T30" fmla="*/ 0 w 63"/>
                  <a:gd name="T31" fmla="*/ 0 h 86"/>
                  <a:gd name="T32" fmla="*/ 0 w 63"/>
                  <a:gd name="T33" fmla="*/ 0 h 86"/>
                  <a:gd name="T34" fmla="*/ 0 w 63"/>
                  <a:gd name="T35" fmla="*/ 0 h 86"/>
                  <a:gd name="T36" fmla="*/ 0 w 63"/>
                  <a:gd name="T37" fmla="*/ 0 h 86"/>
                  <a:gd name="T38" fmla="*/ 0 w 63"/>
                  <a:gd name="T39" fmla="*/ 0 h 86"/>
                  <a:gd name="T40" fmla="*/ 0 w 63"/>
                  <a:gd name="T41" fmla="*/ 0 h 86"/>
                  <a:gd name="T42" fmla="*/ 0 w 63"/>
                  <a:gd name="T43" fmla="*/ 0 h 86"/>
                  <a:gd name="T44" fmla="*/ 0 w 63"/>
                  <a:gd name="T45" fmla="*/ 0 h 86"/>
                  <a:gd name="T46" fmla="*/ 0 w 63"/>
                  <a:gd name="T47" fmla="*/ 0 h 86"/>
                  <a:gd name="T48" fmla="*/ 0 w 63"/>
                  <a:gd name="T49" fmla="*/ 0 h 86"/>
                  <a:gd name="T50" fmla="*/ 0 w 63"/>
                  <a:gd name="T51" fmla="*/ 0 h 86"/>
                  <a:gd name="T52" fmla="*/ 0 w 63"/>
                  <a:gd name="T53" fmla="*/ 0 h 86"/>
                  <a:gd name="T54" fmla="*/ 0 w 63"/>
                  <a:gd name="T55" fmla="*/ 0 h 86"/>
                  <a:gd name="T56" fmla="*/ 0 w 63"/>
                  <a:gd name="T57" fmla="*/ 0 h 86"/>
                  <a:gd name="T58" fmla="*/ 0 w 63"/>
                  <a:gd name="T59" fmla="*/ 0 h 8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3"/>
                  <a:gd name="T91" fmla="*/ 0 h 86"/>
                  <a:gd name="T92" fmla="*/ 63 w 63"/>
                  <a:gd name="T93" fmla="*/ 86 h 8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3" h="86">
                    <a:moveTo>
                      <a:pt x="0" y="67"/>
                    </a:moveTo>
                    <a:lnTo>
                      <a:pt x="0" y="86"/>
                    </a:lnTo>
                    <a:lnTo>
                      <a:pt x="23" y="81"/>
                    </a:lnTo>
                    <a:lnTo>
                      <a:pt x="41" y="73"/>
                    </a:lnTo>
                    <a:lnTo>
                      <a:pt x="50" y="68"/>
                    </a:lnTo>
                    <a:lnTo>
                      <a:pt x="56" y="63"/>
                    </a:lnTo>
                    <a:lnTo>
                      <a:pt x="60" y="58"/>
                    </a:lnTo>
                    <a:lnTo>
                      <a:pt x="62" y="52"/>
                    </a:lnTo>
                    <a:lnTo>
                      <a:pt x="63" y="42"/>
                    </a:lnTo>
                    <a:lnTo>
                      <a:pt x="61" y="34"/>
                    </a:lnTo>
                    <a:lnTo>
                      <a:pt x="56" y="26"/>
                    </a:lnTo>
                    <a:lnTo>
                      <a:pt x="49" y="19"/>
                    </a:lnTo>
                    <a:lnTo>
                      <a:pt x="39" y="13"/>
                    </a:lnTo>
                    <a:lnTo>
                      <a:pt x="27" y="8"/>
                    </a:lnTo>
                    <a:lnTo>
                      <a:pt x="14" y="4"/>
                    </a:lnTo>
                    <a:lnTo>
                      <a:pt x="0" y="0"/>
                    </a:lnTo>
                    <a:lnTo>
                      <a:pt x="0" y="13"/>
                    </a:lnTo>
                    <a:lnTo>
                      <a:pt x="17" y="19"/>
                    </a:lnTo>
                    <a:lnTo>
                      <a:pt x="30" y="25"/>
                    </a:lnTo>
                    <a:lnTo>
                      <a:pt x="40" y="32"/>
                    </a:lnTo>
                    <a:lnTo>
                      <a:pt x="45" y="40"/>
                    </a:lnTo>
                    <a:lnTo>
                      <a:pt x="46" y="44"/>
                    </a:lnTo>
                    <a:lnTo>
                      <a:pt x="45" y="47"/>
                    </a:lnTo>
                    <a:lnTo>
                      <a:pt x="44" y="50"/>
                    </a:lnTo>
                    <a:lnTo>
                      <a:pt x="40" y="53"/>
                    </a:lnTo>
                    <a:lnTo>
                      <a:pt x="35" y="57"/>
                    </a:lnTo>
                    <a:lnTo>
                      <a:pt x="28" y="60"/>
                    </a:lnTo>
                    <a:lnTo>
                      <a:pt x="19" y="63"/>
                    </a:lnTo>
                    <a:lnTo>
                      <a:pt x="8" y="66"/>
                    </a:lnTo>
                    <a:lnTo>
                      <a:pt x="0" y="6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77" name="Freeform 231">
                <a:extLst>
                  <a:ext uri="{FF2B5EF4-FFF2-40B4-BE49-F238E27FC236}">
                    <a16:creationId xmlns:a16="http://schemas.microsoft.com/office/drawing/2014/main" id="{289BE823-EA7E-3A9F-C2C6-E563AC16D4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852"/>
                <a:ext cx="1" cy="4"/>
              </a:xfrm>
              <a:custGeom>
                <a:avLst/>
                <a:gdLst>
                  <a:gd name="T0" fmla="*/ 0 w 2"/>
                  <a:gd name="T1" fmla="*/ 0 h 11"/>
                  <a:gd name="T2" fmla="*/ 0 w 2"/>
                  <a:gd name="T3" fmla="*/ 0 h 11"/>
                  <a:gd name="T4" fmla="*/ 1 w 2"/>
                  <a:gd name="T5" fmla="*/ 0 h 11"/>
                  <a:gd name="T6" fmla="*/ 1 w 2"/>
                  <a:gd name="T7" fmla="*/ 0 h 11"/>
                  <a:gd name="T8" fmla="*/ 1 w 2"/>
                  <a:gd name="T9" fmla="*/ 0 h 11"/>
                  <a:gd name="T10" fmla="*/ 0 w 2"/>
                  <a:gd name="T11" fmla="*/ 0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"/>
                  <a:gd name="T19" fmla="*/ 0 h 11"/>
                  <a:gd name="T20" fmla="*/ 2 w 2"/>
                  <a:gd name="T21" fmla="*/ 11 h 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" h="11">
                    <a:moveTo>
                      <a:pt x="0" y="0"/>
                    </a:moveTo>
                    <a:lnTo>
                      <a:pt x="0" y="11"/>
                    </a:lnTo>
                    <a:lnTo>
                      <a:pt x="2" y="9"/>
                    </a:lnTo>
                    <a:lnTo>
                      <a:pt x="2" y="6"/>
                    </a:lnTo>
                    <a:lnTo>
                      <a:pt x="2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78" name="Freeform 232">
                <a:extLst>
                  <a:ext uri="{FF2B5EF4-FFF2-40B4-BE49-F238E27FC236}">
                    <a16:creationId xmlns:a16="http://schemas.microsoft.com/office/drawing/2014/main" id="{F570BC86-67C4-203E-7B18-9A440BE6E2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780"/>
                <a:ext cx="36" cy="44"/>
              </a:xfrm>
              <a:custGeom>
                <a:avLst/>
                <a:gdLst>
                  <a:gd name="T0" fmla="*/ 0 w 109"/>
                  <a:gd name="T1" fmla="*/ 0 h 131"/>
                  <a:gd name="T2" fmla="*/ 0 w 109"/>
                  <a:gd name="T3" fmla="*/ 0 h 131"/>
                  <a:gd name="T4" fmla="*/ 0 w 109"/>
                  <a:gd name="T5" fmla="*/ 0 h 131"/>
                  <a:gd name="T6" fmla="*/ 0 w 109"/>
                  <a:gd name="T7" fmla="*/ 0 h 131"/>
                  <a:gd name="T8" fmla="*/ 0 w 109"/>
                  <a:gd name="T9" fmla="*/ 0 h 131"/>
                  <a:gd name="T10" fmla="*/ 0 w 109"/>
                  <a:gd name="T11" fmla="*/ 0 h 131"/>
                  <a:gd name="T12" fmla="*/ 0 w 109"/>
                  <a:gd name="T13" fmla="*/ 0 h 131"/>
                  <a:gd name="T14" fmla="*/ 0 w 109"/>
                  <a:gd name="T15" fmla="*/ 0 h 131"/>
                  <a:gd name="T16" fmla="*/ 0 w 109"/>
                  <a:gd name="T17" fmla="*/ 0 h 131"/>
                  <a:gd name="T18" fmla="*/ 0 w 109"/>
                  <a:gd name="T19" fmla="*/ 0 h 131"/>
                  <a:gd name="T20" fmla="*/ 0 w 109"/>
                  <a:gd name="T21" fmla="*/ 0 h 131"/>
                  <a:gd name="T22" fmla="*/ 0 w 109"/>
                  <a:gd name="T23" fmla="*/ 0 h 131"/>
                  <a:gd name="T24" fmla="*/ 0 w 109"/>
                  <a:gd name="T25" fmla="*/ 0 h 131"/>
                  <a:gd name="T26" fmla="*/ 0 w 109"/>
                  <a:gd name="T27" fmla="*/ 0 h 131"/>
                  <a:gd name="T28" fmla="*/ 0 w 109"/>
                  <a:gd name="T29" fmla="*/ 0 h 131"/>
                  <a:gd name="T30" fmla="*/ 0 w 109"/>
                  <a:gd name="T31" fmla="*/ 0 h 131"/>
                  <a:gd name="T32" fmla="*/ 0 w 109"/>
                  <a:gd name="T33" fmla="*/ 0 h 131"/>
                  <a:gd name="T34" fmla="*/ 0 w 109"/>
                  <a:gd name="T35" fmla="*/ 0 h 131"/>
                  <a:gd name="T36" fmla="*/ 0 w 109"/>
                  <a:gd name="T37" fmla="*/ 0 h 131"/>
                  <a:gd name="T38" fmla="*/ 0 w 109"/>
                  <a:gd name="T39" fmla="*/ 0 h 131"/>
                  <a:gd name="T40" fmla="*/ 0 w 109"/>
                  <a:gd name="T41" fmla="*/ 0 h 131"/>
                  <a:gd name="T42" fmla="*/ 0 w 109"/>
                  <a:gd name="T43" fmla="*/ 0 h 131"/>
                  <a:gd name="T44" fmla="*/ 0 w 109"/>
                  <a:gd name="T45" fmla="*/ 0 h 131"/>
                  <a:gd name="T46" fmla="*/ 0 w 109"/>
                  <a:gd name="T47" fmla="*/ 0 h 131"/>
                  <a:gd name="T48" fmla="*/ 0 w 109"/>
                  <a:gd name="T49" fmla="*/ 0 h 131"/>
                  <a:gd name="T50" fmla="*/ 0 w 109"/>
                  <a:gd name="T51" fmla="*/ 0 h 131"/>
                  <a:gd name="T52" fmla="*/ 0 w 109"/>
                  <a:gd name="T53" fmla="*/ 0 h 131"/>
                  <a:gd name="T54" fmla="*/ 0 w 109"/>
                  <a:gd name="T55" fmla="*/ 0 h 131"/>
                  <a:gd name="T56" fmla="*/ 0 w 109"/>
                  <a:gd name="T57" fmla="*/ 0 h 131"/>
                  <a:gd name="T58" fmla="*/ 0 w 109"/>
                  <a:gd name="T59" fmla="*/ 0 h 131"/>
                  <a:gd name="T60" fmla="*/ 0 w 109"/>
                  <a:gd name="T61" fmla="*/ 0 h 131"/>
                  <a:gd name="T62" fmla="*/ 0 w 109"/>
                  <a:gd name="T63" fmla="*/ 0 h 131"/>
                  <a:gd name="T64" fmla="*/ 0 w 109"/>
                  <a:gd name="T65" fmla="*/ 0 h 131"/>
                  <a:gd name="T66" fmla="*/ 0 w 109"/>
                  <a:gd name="T67" fmla="*/ 0 h 131"/>
                  <a:gd name="T68" fmla="*/ 0 w 109"/>
                  <a:gd name="T69" fmla="*/ 0 h 131"/>
                  <a:gd name="T70" fmla="*/ 0 w 109"/>
                  <a:gd name="T71" fmla="*/ 0 h 131"/>
                  <a:gd name="T72" fmla="*/ 0 w 109"/>
                  <a:gd name="T73" fmla="*/ 0 h 131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109"/>
                  <a:gd name="T112" fmla="*/ 0 h 131"/>
                  <a:gd name="T113" fmla="*/ 109 w 109"/>
                  <a:gd name="T114" fmla="*/ 131 h 131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109" h="131">
                    <a:moveTo>
                      <a:pt x="0" y="111"/>
                    </a:moveTo>
                    <a:lnTo>
                      <a:pt x="0" y="117"/>
                    </a:lnTo>
                    <a:lnTo>
                      <a:pt x="19" y="123"/>
                    </a:lnTo>
                    <a:lnTo>
                      <a:pt x="39" y="128"/>
                    </a:lnTo>
                    <a:lnTo>
                      <a:pt x="57" y="131"/>
                    </a:lnTo>
                    <a:lnTo>
                      <a:pt x="75" y="131"/>
                    </a:lnTo>
                    <a:lnTo>
                      <a:pt x="88" y="129"/>
                    </a:lnTo>
                    <a:lnTo>
                      <a:pt x="99" y="124"/>
                    </a:lnTo>
                    <a:lnTo>
                      <a:pt x="106" y="116"/>
                    </a:lnTo>
                    <a:lnTo>
                      <a:pt x="108" y="111"/>
                    </a:lnTo>
                    <a:lnTo>
                      <a:pt x="109" y="105"/>
                    </a:lnTo>
                    <a:lnTo>
                      <a:pt x="106" y="86"/>
                    </a:lnTo>
                    <a:lnTo>
                      <a:pt x="99" y="69"/>
                    </a:lnTo>
                    <a:lnTo>
                      <a:pt x="88" y="53"/>
                    </a:lnTo>
                    <a:lnTo>
                      <a:pt x="75" y="39"/>
                    </a:lnTo>
                    <a:lnTo>
                      <a:pt x="57" y="27"/>
                    </a:lnTo>
                    <a:lnTo>
                      <a:pt x="39" y="16"/>
                    </a:lnTo>
                    <a:lnTo>
                      <a:pt x="19" y="7"/>
                    </a:lnTo>
                    <a:lnTo>
                      <a:pt x="0" y="0"/>
                    </a:lnTo>
                    <a:lnTo>
                      <a:pt x="0" y="15"/>
                    </a:lnTo>
                    <a:lnTo>
                      <a:pt x="21" y="22"/>
                    </a:lnTo>
                    <a:lnTo>
                      <a:pt x="41" y="32"/>
                    </a:lnTo>
                    <a:lnTo>
                      <a:pt x="60" y="44"/>
                    </a:lnTo>
                    <a:lnTo>
                      <a:pt x="76" y="57"/>
                    </a:lnTo>
                    <a:lnTo>
                      <a:pt x="88" y="70"/>
                    </a:lnTo>
                    <a:lnTo>
                      <a:pt x="92" y="76"/>
                    </a:lnTo>
                    <a:lnTo>
                      <a:pt x="94" y="84"/>
                    </a:lnTo>
                    <a:lnTo>
                      <a:pt x="97" y="91"/>
                    </a:lnTo>
                    <a:lnTo>
                      <a:pt x="97" y="97"/>
                    </a:lnTo>
                    <a:lnTo>
                      <a:pt x="94" y="103"/>
                    </a:lnTo>
                    <a:lnTo>
                      <a:pt x="90" y="111"/>
                    </a:lnTo>
                    <a:lnTo>
                      <a:pt x="81" y="115"/>
                    </a:lnTo>
                    <a:lnTo>
                      <a:pt x="70" y="118"/>
                    </a:lnTo>
                    <a:lnTo>
                      <a:pt x="59" y="120"/>
                    </a:lnTo>
                    <a:lnTo>
                      <a:pt x="48" y="120"/>
                    </a:lnTo>
                    <a:lnTo>
                      <a:pt x="23" y="117"/>
                    </a:lnTo>
                    <a:lnTo>
                      <a:pt x="0" y="11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79" name="Freeform 233">
                <a:extLst>
                  <a:ext uri="{FF2B5EF4-FFF2-40B4-BE49-F238E27FC236}">
                    <a16:creationId xmlns:a16="http://schemas.microsoft.com/office/drawing/2014/main" id="{6D11D1E1-1F03-B584-618D-5446FFD0B0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791"/>
                <a:ext cx="16" cy="19"/>
              </a:xfrm>
              <a:custGeom>
                <a:avLst/>
                <a:gdLst>
                  <a:gd name="T0" fmla="*/ 0 w 48"/>
                  <a:gd name="T1" fmla="*/ 0 h 56"/>
                  <a:gd name="T2" fmla="*/ 0 w 48"/>
                  <a:gd name="T3" fmla="*/ 0 h 56"/>
                  <a:gd name="T4" fmla="*/ 0 w 48"/>
                  <a:gd name="T5" fmla="*/ 0 h 56"/>
                  <a:gd name="T6" fmla="*/ 0 w 48"/>
                  <a:gd name="T7" fmla="*/ 0 h 56"/>
                  <a:gd name="T8" fmla="*/ 0 w 48"/>
                  <a:gd name="T9" fmla="*/ 0 h 56"/>
                  <a:gd name="T10" fmla="*/ 0 w 48"/>
                  <a:gd name="T11" fmla="*/ 0 h 56"/>
                  <a:gd name="T12" fmla="*/ 0 w 48"/>
                  <a:gd name="T13" fmla="*/ 0 h 56"/>
                  <a:gd name="T14" fmla="*/ 0 w 48"/>
                  <a:gd name="T15" fmla="*/ 0 h 56"/>
                  <a:gd name="T16" fmla="*/ 0 w 48"/>
                  <a:gd name="T17" fmla="*/ 0 h 56"/>
                  <a:gd name="T18" fmla="*/ 0 w 48"/>
                  <a:gd name="T19" fmla="*/ 0 h 56"/>
                  <a:gd name="T20" fmla="*/ 0 w 48"/>
                  <a:gd name="T21" fmla="*/ 0 h 56"/>
                  <a:gd name="T22" fmla="*/ 0 w 48"/>
                  <a:gd name="T23" fmla="*/ 0 h 56"/>
                  <a:gd name="T24" fmla="*/ 0 w 48"/>
                  <a:gd name="T25" fmla="*/ 0 h 56"/>
                  <a:gd name="T26" fmla="*/ 0 w 48"/>
                  <a:gd name="T27" fmla="*/ 0 h 56"/>
                  <a:gd name="T28" fmla="*/ 0 w 48"/>
                  <a:gd name="T29" fmla="*/ 0 h 56"/>
                  <a:gd name="T30" fmla="*/ 0 w 48"/>
                  <a:gd name="T31" fmla="*/ 0 h 56"/>
                  <a:gd name="T32" fmla="*/ 0 w 48"/>
                  <a:gd name="T33" fmla="*/ 0 h 56"/>
                  <a:gd name="T34" fmla="*/ 0 w 48"/>
                  <a:gd name="T35" fmla="*/ 0 h 56"/>
                  <a:gd name="T36" fmla="*/ 0 w 48"/>
                  <a:gd name="T37" fmla="*/ 0 h 56"/>
                  <a:gd name="T38" fmla="*/ 0 w 48"/>
                  <a:gd name="T39" fmla="*/ 0 h 56"/>
                  <a:gd name="T40" fmla="*/ 0 w 48"/>
                  <a:gd name="T41" fmla="*/ 0 h 56"/>
                  <a:gd name="T42" fmla="*/ 0 w 48"/>
                  <a:gd name="T43" fmla="*/ 0 h 56"/>
                  <a:gd name="T44" fmla="*/ 0 w 48"/>
                  <a:gd name="T45" fmla="*/ 0 h 56"/>
                  <a:gd name="T46" fmla="*/ 0 w 48"/>
                  <a:gd name="T47" fmla="*/ 0 h 56"/>
                  <a:gd name="T48" fmla="*/ 0 w 48"/>
                  <a:gd name="T49" fmla="*/ 0 h 56"/>
                  <a:gd name="T50" fmla="*/ 0 w 48"/>
                  <a:gd name="T51" fmla="*/ 0 h 5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48"/>
                  <a:gd name="T79" fmla="*/ 0 h 56"/>
                  <a:gd name="T80" fmla="*/ 48 w 48"/>
                  <a:gd name="T81" fmla="*/ 56 h 5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48" h="56">
                    <a:moveTo>
                      <a:pt x="0" y="28"/>
                    </a:moveTo>
                    <a:lnTo>
                      <a:pt x="0" y="53"/>
                    </a:lnTo>
                    <a:lnTo>
                      <a:pt x="13" y="56"/>
                    </a:lnTo>
                    <a:lnTo>
                      <a:pt x="25" y="56"/>
                    </a:lnTo>
                    <a:lnTo>
                      <a:pt x="35" y="54"/>
                    </a:lnTo>
                    <a:lnTo>
                      <a:pt x="43" y="49"/>
                    </a:lnTo>
                    <a:lnTo>
                      <a:pt x="48" y="45"/>
                    </a:lnTo>
                    <a:lnTo>
                      <a:pt x="48" y="40"/>
                    </a:lnTo>
                    <a:lnTo>
                      <a:pt x="46" y="36"/>
                    </a:lnTo>
                    <a:lnTo>
                      <a:pt x="45" y="31"/>
                    </a:lnTo>
                    <a:lnTo>
                      <a:pt x="41" y="25"/>
                    </a:lnTo>
                    <a:lnTo>
                      <a:pt x="35" y="19"/>
                    </a:lnTo>
                    <a:lnTo>
                      <a:pt x="29" y="11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8" y="16"/>
                    </a:lnTo>
                    <a:lnTo>
                      <a:pt x="16" y="20"/>
                    </a:lnTo>
                    <a:lnTo>
                      <a:pt x="21" y="24"/>
                    </a:lnTo>
                    <a:lnTo>
                      <a:pt x="23" y="27"/>
                    </a:lnTo>
                    <a:lnTo>
                      <a:pt x="25" y="33"/>
                    </a:lnTo>
                    <a:lnTo>
                      <a:pt x="27" y="38"/>
                    </a:lnTo>
                    <a:lnTo>
                      <a:pt x="25" y="43"/>
                    </a:lnTo>
                    <a:lnTo>
                      <a:pt x="19" y="45"/>
                    </a:lnTo>
                    <a:lnTo>
                      <a:pt x="12" y="45"/>
                    </a:lnTo>
                    <a:lnTo>
                      <a:pt x="7" y="36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80" name="Freeform 234">
                <a:extLst>
                  <a:ext uri="{FF2B5EF4-FFF2-40B4-BE49-F238E27FC236}">
                    <a16:creationId xmlns:a16="http://schemas.microsoft.com/office/drawing/2014/main" id="{2E13E60B-6909-A6A9-F1BD-9D576A849F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05" y="2778"/>
                <a:ext cx="37" cy="52"/>
              </a:xfrm>
              <a:custGeom>
                <a:avLst/>
                <a:gdLst>
                  <a:gd name="T0" fmla="*/ 0 w 110"/>
                  <a:gd name="T1" fmla="*/ 0 h 156"/>
                  <a:gd name="T2" fmla="*/ 0 w 110"/>
                  <a:gd name="T3" fmla="*/ 0 h 156"/>
                  <a:gd name="T4" fmla="*/ 0 w 110"/>
                  <a:gd name="T5" fmla="*/ 0 h 156"/>
                  <a:gd name="T6" fmla="*/ 0 w 110"/>
                  <a:gd name="T7" fmla="*/ 0 h 156"/>
                  <a:gd name="T8" fmla="*/ 0 w 110"/>
                  <a:gd name="T9" fmla="*/ 0 h 156"/>
                  <a:gd name="T10" fmla="*/ 0 w 110"/>
                  <a:gd name="T11" fmla="*/ 0 h 156"/>
                  <a:gd name="T12" fmla="*/ 0 w 110"/>
                  <a:gd name="T13" fmla="*/ 0 h 156"/>
                  <a:gd name="T14" fmla="*/ 0 w 110"/>
                  <a:gd name="T15" fmla="*/ 0 h 156"/>
                  <a:gd name="T16" fmla="*/ 0 w 110"/>
                  <a:gd name="T17" fmla="*/ 0 h 156"/>
                  <a:gd name="T18" fmla="*/ 0 w 110"/>
                  <a:gd name="T19" fmla="*/ 0 h 156"/>
                  <a:gd name="T20" fmla="*/ 0 w 110"/>
                  <a:gd name="T21" fmla="*/ 0 h 156"/>
                  <a:gd name="T22" fmla="*/ 0 w 110"/>
                  <a:gd name="T23" fmla="*/ 0 h 156"/>
                  <a:gd name="T24" fmla="*/ 0 w 110"/>
                  <a:gd name="T25" fmla="*/ 0 h 156"/>
                  <a:gd name="T26" fmla="*/ 0 w 110"/>
                  <a:gd name="T27" fmla="*/ 0 h 156"/>
                  <a:gd name="T28" fmla="*/ 0 w 110"/>
                  <a:gd name="T29" fmla="*/ 0 h 156"/>
                  <a:gd name="T30" fmla="*/ 0 w 110"/>
                  <a:gd name="T31" fmla="*/ 0 h 156"/>
                  <a:gd name="T32" fmla="*/ 0 w 110"/>
                  <a:gd name="T33" fmla="*/ 0 h 156"/>
                  <a:gd name="T34" fmla="*/ 0 w 110"/>
                  <a:gd name="T35" fmla="*/ 0 h 156"/>
                  <a:gd name="T36" fmla="*/ 0 w 110"/>
                  <a:gd name="T37" fmla="*/ 0 h 156"/>
                  <a:gd name="T38" fmla="*/ 0 w 110"/>
                  <a:gd name="T39" fmla="*/ 0 h 156"/>
                  <a:gd name="T40" fmla="*/ 0 w 110"/>
                  <a:gd name="T41" fmla="*/ 0 h 156"/>
                  <a:gd name="T42" fmla="*/ 0 w 110"/>
                  <a:gd name="T43" fmla="*/ 0 h 156"/>
                  <a:gd name="T44" fmla="*/ 0 w 110"/>
                  <a:gd name="T45" fmla="*/ 0 h 156"/>
                  <a:gd name="T46" fmla="*/ 0 w 110"/>
                  <a:gd name="T47" fmla="*/ 0 h 156"/>
                  <a:gd name="T48" fmla="*/ 0 w 110"/>
                  <a:gd name="T49" fmla="*/ 0 h 156"/>
                  <a:gd name="T50" fmla="*/ 0 w 110"/>
                  <a:gd name="T51" fmla="*/ 0 h 156"/>
                  <a:gd name="T52" fmla="*/ 0 w 110"/>
                  <a:gd name="T53" fmla="*/ 0 h 156"/>
                  <a:gd name="T54" fmla="*/ 0 w 110"/>
                  <a:gd name="T55" fmla="*/ 0 h 156"/>
                  <a:gd name="T56" fmla="*/ 0 w 110"/>
                  <a:gd name="T57" fmla="*/ 0 h 156"/>
                  <a:gd name="T58" fmla="*/ 0 w 110"/>
                  <a:gd name="T59" fmla="*/ 0 h 156"/>
                  <a:gd name="T60" fmla="*/ 0 w 110"/>
                  <a:gd name="T61" fmla="*/ 0 h 156"/>
                  <a:gd name="T62" fmla="*/ 0 w 110"/>
                  <a:gd name="T63" fmla="*/ 0 h 156"/>
                  <a:gd name="T64" fmla="*/ 0 w 110"/>
                  <a:gd name="T65" fmla="*/ 0 h 156"/>
                  <a:gd name="T66" fmla="*/ 0 w 110"/>
                  <a:gd name="T67" fmla="*/ 0 h 15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10"/>
                  <a:gd name="T103" fmla="*/ 0 h 156"/>
                  <a:gd name="T104" fmla="*/ 110 w 110"/>
                  <a:gd name="T105" fmla="*/ 156 h 15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10" h="156">
                    <a:moveTo>
                      <a:pt x="110" y="21"/>
                    </a:moveTo>
                    <a:lnTo>
                      <a:pt x="110" y="6"/>
                    </a:lnTo>
                    <a:lnTo>
                      <a:pt x="88" y="1"/>
                    </a:lnTo>
                    <a:lnTo>
                      <a:pt x="65" y="0"/>
                    </a:lnTo>
                    <a:lnTo>
                      <a:pt x="46" y="1"/>
                    </a:lnTo>
                    <a:lnTo>
                      <a:pt x="29" y="6"/>
                    </a:lnTo>
                    <a:lnTo>
                      <a:pt x="15" y="14"/>
                    </a:lnTo>
                    <a:lnTo>
                      <a:pt x="5" y="27"/>
                    </a:lnTo>
                    <a:lnTo>
                      <a:pt x="2" y="34"/>
                    </a:lnTo>
                    <a:lnTo>
                      <a:pt x="0" y="44"/>
                    </a:lnTo>
                    <a:lnTo>
                      <a:pt x="0" y="54"/>
                    </a:lnTo>
                    <a:lnTo>
                      <a:pt x="2" y="65"/>
                    </a:lnTo>
                    <a:lnTo>
                      <a:pt x="5" y="75"/>
                    </a:lnTo>
                    <a:lnTo>
                      <a:pt x="13" y="86"/>
                    </a:lnTo>
                    <a:lnTo>
                      <a:pt x="23" y="97"/>
                    </a:lnTo>
                    <a:lnTo>
                      <a:pt x="36" y="108"/>
                    </a:lnTo>
                    <a:lnTo>
                      <a:pt x="52" y="121"/>
                    </a:lnTo>
                    <a:lnTo>
                      <a:pt x="69" y="133"/>
                    </a:lnTo>
                    <a:lnTo>
                      <a:pt x="89" y="144"/>
                    </a:lnTo>
                    <a:lnTo>
                      <a:pt x="110" y="156"/>
                    </a:lnTo>
                    <a:lnTo>
                      <a:pt x="110" y="149"/>
                    </a:lnTo>
                    <a:lnTo>
                      <a:pt x="83" y="133"/>
                    </a:lnTo>
                    <a:lnTo>
                      <a:pt x="59" y="116"/>
                    </a:lnTo>
                    <a:lnTo>
                      <a:pt x="40" y="97"/>
                    </a:lnTo>
                    <a:lnTo>
                      <a:pt x="31" y="87"/>
                    </a:lnTo>
                    <a:lnTo>
                      <a:pt x="24" y="77"/>
                    </a:lnTo>
                    <a:lnTo>
                      <a:pt x="26" y="81"/>
                    </a:lnTo>
                    <a:lnTo>
                      <a:pt x="32" y="86"/>
                    </a:lnTo>
                    <a:lnTo>
                      <a:pt x="40" y="92"/>
                    </a:lnTo>
                    <a:lnTo>
                      <a:pt x="51" y="98"/>
                    </a:lnTo>
                    <a:lnTo>
                      <a:pt x="64" y="106"/>
                    </a:lnTo>
                    <a:lnTo>
                      <a:pt x="78" y="112"/>
                    </a:lnTo>
                    <a:lnTo>
                      <a:pt x="110" y="123"/>
                    </a:lnTo>
                    <a:lnTo>
                      <a:pt x="110" y="117"/>
                    </a:lnTo>
                    <a:lnTo>
                      <a:pt x="85" y="108"/>
                    </a:lnTo>
                    <a:lnTo>
                      <a:pt x="63" y="98"/>
                    </a:lnTo>
                    <a:lnTo>
                      <a:pt x="45" y="87"/>
                    </a:lnTo>
                    <a:lnTo>
                      <a:pt x="36" y="82"/>
                    </a:lnTo>
                    <a:lnTo>
                      <a:pt x="30" y="77"/>
                    </a:lnTo>
                    <a:lnTo>
                      <a:pt x="27" y="67"/>
                    </a:lnTo>
                    <a:lnTo>
                      <a:pt x="26" y="60"/>
                    </a:lnTo>
                    <a:lnTo>
                      <a:pt x="26" y="53"/>
                    </a:lnTo>
                    <a:lnTo>
                      <a:pt x="29" y="48"/>
                    </a:lnTo>
                    <a:lnTo>
                      <a:pt x="36" y="40"/>
                    </a:lnTo>
                    <a:lnTo>
                      <a:pt x="48" y="38"/>
                    </a:lnTo>
                    <a:lnTo>
                      <a:pt x="63" y="38"/>
                    </a:lnTo>
                    <a:lnTo>
                      <a:pt x="79" y="40"/>
                    </a:lnTo>
                    <a:lnTo>
                      <a:pt x="95" y="45"/>
                    </a:lnTo>
                    <a:lnTo>
                      <a:pt x="110" y="51"/>
                    </a:lnTo>
                    <a:lnTo>
                      <a:pt x="110" y="39"/>
                    </a:lnTo>
                    <a:lnTo>
                      <a:pt x="96" y="35"/>
                    </a:lnTo>
                    <a:lnTo>
                      <a:pt x="84" y="33"/>
                    </a:lnTo>
                    <a:lnTo>
                      <a:pt x="63" y="29"/>
                    </a:lnTo>
                    <a:lnTo>
                      <a:pt x="47" y="30"/>
                    </a:lnTo>
                    <a:lnTo>
                      <a:pt x="34" y="34"/>
                    </a:lnTo>
                    <a:lnTo>
                      <a:pt x="25" y="40"/>
                    </a:lnTo>
                    <a:lnTo>
                      <a:pt x="19" y="49"/>
                    </a:lnTo>
                    <a:lnTo>
                      <a:pt x="16" y="59"/>
                    </a:lnTo>
                    <a:lnTo>
                      <a:pt x="15" y="71"/>
                    </a:lnTo>
                    <a:lnTo>
                      <a:pt x="13" y="60"/>
                    </a:lnTo>
                    <a:lnTo>
                      <a:pt x="11" y="50"/>
                    </a:lnTo>
                    <a:lnTo>
                      <a:pt x="13" y="42"/>
                    </a:lnTo>
                    <a:lnTo>
                      <a:pt x="14" y="34"/>
                    </a:lnTo>
                    <a:lnTo>
                      <a:pt x="23" y="22"/>
                    </a:lnTo>
                    <a:lnTo>
                      <a:pt x="35" y="14"/>
                    </a:lnTo>
                    <a:lnTo>
                      <a:pt x="51" y="12"/>
                    </a:lnTo>
                    <a:lnTo>
                      <a:pt x="69" y="12"/>
                    </a:lnTo>
                    <a:lnTo>
                      <a:pt x="89" y="14"/>
                    </a:lnTo>
                    <a:lnTo>
                      <a:pt x="110" y="2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81" name="Freeform 235">
                <a:extLst>
                  <a:ext uri="{FF2B5EF4-FFF2-40B4-BE49-F238E27FC236}">
                    <a16:creationId xmlns:a16="http://schemas.microsoft.com/office/drawing/2014/main" id="{B5D02122-D9C7-0FCF-1BB5-0E3D296E4B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27" y="2797"/>
                <a:ext cx="15" cy="12"/>
              </a:xfrm>
              <a:custGeom>
                <a:avLst/>
                <a:gdLst>
                  <a:gd name="T0" fmla="*/ 0 w 45"/>
                  <a:gd name="T1" fmla="*/ 0 h 34"/>
                  <a:gd name="T2" fmla="*/ 0 w 45"/>
                  <a:gd name="T3" fmla="*/ 0 h 34"/>
                  <a:gd name="T4" fmla="*/ 0 w 45"/>
                  <a:gd name="T5" fmla="*/ 0 h 34"/>
                  <a:gd name="T6" fmla="*/ 0 w 45"/>
                  <a:gd name="T7" fmla="*/ 0 h 34"/>
                  <a:gd name="T8" fmla="*/ 0 w 45"/>
                  <a:gd name="T9" fmla="*/ 0 h 34"/>
                  <a:gd name="T10" fmla="*/ 0 w 45"/>
                  <a:gd name="T11" fmla="*/ 0 h 34"/>
                  <a:gd name="T12" fmla="*/ 0 w 45"/>
                  <a:gd name="T13" fmla="*/ 0 h 34"/>
                  <a:gd name="T14" fmla="*/ 0 w 45"/>
                  <a:gd name="T15" fmla="*/ 0 h 34"/>
                  <a:gd name="T16" fmla="*/ 0 w 45"/>
                  <a:gd name="T17" fmla="*/ 0 h 34"/>
                  <a:gd name="T18" fmla="*/ 0 w 45"/>
                  <a:gd name="T19" fmla="*/ 0 h 34"/>
                  <a:gd name="T20" fmla="*/ 0 w 45"/>
                  <a:gd name="T21" fmla="*/ 0 h 34"/>
                  <a:gd name="T22" fmla="*/ 0 w 45"/>
                  <a:gd name="T23" fmla="*/ 0 h 3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45"/>
                  <a:gd name="T37" fmla="*/ 0 h 34"/>
                  <a:gd name="T38" fmla="*/ 45 w 45"/>
                  <a:gd name="T39" fmla="*/ 34 h 34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45" h="34">
                    <a:moveTo>
                      <a:pt x="45" y="34"/>
                    </a:moveTo>
                    <a:lnTo>
                      <a:pt x="45" y="9"/>
                    </a:lnTo>
                    <a:lnTo>
                      <a:pt x="35" y="3"/>
                    </a:lnTo>
                    <a:lnTo>
                      <a:pt x="23" y="0"/>
                    </a:lnTo>
                    <a:lnTo>
                      <a:pt x="12" y="0"/>
                    </a:lnTo>
                    <a:lnTo>
                      <a:pt x="0" y="1"/>
                    </a:lnTo>
                    <a:lnTo>
                      <a:pt x="0" y="7"/>
                    </a:lnTo>
                    <a:lnTo>
                      <a:pt x="3" y="12"/>
                    </a:lnTo>
                    <a:lnTo>
                      <a:pt x="7" y="18"/>
                    </a:lnTo>
                    <a:lnTo>
                      <a:pt x="13" y="22"/>
                    </a:lnTo>
                    <a:lnTo>
                      <a:pt x="27" y="29"/>
                    </a:lnTo>
                    <a:lnTo>
                      <a:pt x="45" y="3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82" name="Freeform 236">
                <a:extLst>
                  <a:ext uri="{FF2B5EF4-FFF2-40B4-BE49-F238E27FC236}">
                    <a16:creationId xmlns:a16="http://schemas.microsoft.com/office/drawing/2014/main" id="{A1B9D1A1-59C3-CF20-F07B-64BB9290D3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6" y="2839"/>
                <a:ext cx="56" cy="40"/>
              </a:xfrm>
              <a:custGeom>
                <a:avLst/>
                <a:gdLst>
                  <a:gd name="T0" fmla="*/ 0 w 168"/>
                  <a:gd name="T1" fmla="*/ 0 h 119"/>
                  <a:gd name="T2" fmla="*/ 0 w 168"/>
                  <a:gd name="T3" fmla="*/ 0 h 119"/>
                  <a:gd name="T4" fmla="*/ 0 w 168"/>
                  <a:gd name="T5" fmla="*/ 0 h 119"/>
                  <a:gd name="T6" fmla="*/ 0 w 168"/>
                  <a:gd name="T7" fmla="*/ 0 h 119"/>
                  <a:gd name="T8" fmla="*/ 0 w 168"/>
                  <a:gd name="T9" fmla="*/ 0 h 119"/>
                  <a:gd name="T10" fmla="*/ 0 w 168"/>
                  <a:gd name="T11" fmla="*/ 0 h 119"/>
                  <a:gd name="T12" fmla="*/ 0 w 168"/>
                  <a:gd name="T13" fmla="*/ 0 h 119"/>
                  <a:gd name="T14" fmla="*/ 0 w 168"/>
                  <a:gd name="T15" fmla="*/ 0 h 119"/>
                  <a:gd name="T16" fmla="*/ 0 w 168"/>
                  <a:gd name="T17" fmla="*/ 0 h 119"/>
                  <a:gd name="T18" fmla="*/ 0 w 168"/>
                  <a:gd name="T19" fmla="*/ 0 h 119"/>
                  <a:gd name="T20" fmla="*/ 0 w 168"/>
                  <a:gd name="T21" fmla="*/ 0 h 119"/>
                  <a:gd name="T22" fmla="*/ 0 w 168"/>
                  <a:gd name="T23" fmla="*/ 0 h 119"/>
                  <a:gd name="T24" fmla="*/ 0 w 168"/>
                  <a:gd name="T25" fmla="*/ 0 h 119"/>
                  <a:gd name="T26" fmla="*/ 0 w 168"/>
                  <a:gd name="T27" fmla="*/ 0 h 119"/>
                  <a:gd name="T28" fmla="*/ 0 w 168"/>
                  <a:gd name="T29" fmla="*/ 0 h 119"/>
                  <a:gd name="T30" fmla="*/ 0 w 168"/>
                  <a:gd name="T31" fmla="*/ 0 h 119"/>
                  <a:gd name="T32" fmla="*/ 0 w 168"/>
                  <a:gd name="T33" fmla="*/ 0 h 119"/>
                  <a:gd name="T34" fmla="*/ 0 w 168"/>
                  <a:gd name="T35" fmla="*/ 0 h 119"/>
                  <a:gd name="T36" fmla="*/ 0 w 168"/>
                  <a:gd name="T37" fmla="*/ 0 h 119"/>
                  <a:gd name="T38" fmla="*/ 0 w 168"/>
                  <a:gd name="T39" fmla="*/ 0 h 119"/>
                  <a:gd name="T40" fmla="*/ 0 w 168"/>
                  <a:gd name="T41" fmla="*/ 0 h 119"/>
                  <a:gd name="T42" fmla="*/ 0 w 168"/>
                  <a:gd name="T43" fmla="*/ 0 h 119"/>
                  <a:gd name="T44" fmla="*/ 0 w 168"/>
                  <a:gd name="T45" fmla="*/ 0 h 119"/>
                  <a:gd name="T46" fmla="*/ 0 w 168"/>
                  <a:gd name="T47" fmla="*/ 0 h 119"/>
                  <a:gd name="T48" fmla="*/ 0 w 168"/>
                  <a:gd name="T49" fmla="*/ 0 h 119"/>
                  <a:gd name="T50" fmla="*/ 0 w 168"/>
                  <a:gd name="T51" fmla="*/ 0 h 119"/>
                  <a:gd name="T52" fmla="*/ 0 w 168"/>
                  <a:gd name="T53" fmla="*/ 0 h 119"/>
                  <a:gd name="T54" fmla="*/ 0 w 168"/>
                  <a:gd name="T55" fmla="*/ 0 h 119"/>
                  <a:gd name="T56" fmla="*/ 0 w 168"/>
                  <a:gd name="T57" fmla="*/ 0 h 119"/>
                  <a:gd name="T58" fmla="*/ 0 w 168"/>
                  <a:gd name="T59" fmla="*/ 0 h 119"/>
                  <a:gd name="T60" fmla="*/ 0 w 168"/>
                  <a:gd name="T61" fmla="*/ 0 h 119"/>
                  <a:gd name="T62" fmla="*/ 0 w 168"/>
                  <a:gd name="T63" fmla="*/ 0 h 119"/>
                  <a:gd name="T64" fmla="*/ 0 w 168"/>
                  <a:gd name="T65" fmla="*/ 0 h 119"/>
                  <a:gd name="T66" fmla="*/ 0 w 168"/>
                  <a:gd name="T67" fmla="*/ 0 h 119"/>
                  <a:gd name="T68" fmla="*/ 0 w 168"/>
                  <a:gd name="T69" fmla="*/ 0 h 119"/>
                  <a:gd name="T70" fmla="*/ 0 w 168"/>
                  <a:gd name="T71" fmla="*/ 0 h 119"/>
                  <a:gd name="T72" fmla="*/ 0 w 168"/>
                  <a:gd name="T73" fmla="*/ 0 h 119"/>
                  <a:gd name="T74" fmla="*/ 0 w 168"/>
                  <a:gd name="T75" fmla="*/ 0 h 119"/>
                  <a:gd name="T76" fmla="*/ 0 w 168"/>
                  <a:gd name="T77" fmla="*/ 0 h 119"/>
                  <a:gd name="T78" fmla="*/ 0 w 168"/>
                  <a:gd name="T79" fmla="*/ 0 h 119"/>
                  <a:gd name="T80" fmla="*/ 0 w 168"/>
                  <a:gd name="T81" fmla="*/ 0 h 119"/>
                  <a:gd name="T82" fmla="*/ 0 w 168"/>
                  <a:gd name="T83" fmla="*/ 0 h 119"/>
                  <a:gd name="T84" fmla="*/ 0 w 168"/>
                  <a:gd name="T85" fmla="*/ 0 h 119"/>
                  <a:gd name="T86" fmla="*/ 0 w 168"/>
                  <a:gd name="T87" fmla="*/ 0 h 119"/>
                  <a:gd name="T88" fmla="*/ 0 w 168"/>
                  <a:gd name="T89" fmla="*/ 0 h 119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68"/>
                  <a:gd name="T136" fmla="*/ 0 h 119"/>
                  <a:gd name="T137" fmla="*/ 168 w 168"/>
                  <a:gd name="T138" fmla="*/ 119 h 119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68" h="119">
                    <a:moveTo>
                      <a:pt x="168" y="16"/>
                    </a:moveTo>
                    <a:lnTo>
                      <a:pt x="168" y="3"/>
                    </a:lnTo>
                    <a:lnTo>
                      <a:pt x="139" y="1"/>
                    </a:lnTo>
                    <a:lnTo>
                      <a:pt x="110" y="0"/>
                    </a:lnTo>
                    <a:lnTo>
                      <a:pt x="81" y="2"/>
                    </a:lnTo>
                    <a:lnTo>
                      <a:pt x="54" y="8"/>
                    </a:lnTo>
                    <a:lnTo>
                      <a:pt x="30" y="17"/>
                    </a:lnTo>
                    <a:lnTo>
                      <a:pt x="20" y="23"/>
                    </a:lnTo>
                    <a:lnTo>
                      <a:pt x="12" y="29"/>
                    </a:lnTo>
                    <a:lnTo>
                      <a:pt x="6" y="37"/>
                    </a:lnTo>
                    <a:lnTo>
                      <a:pt x="2" y="44"/>
                    </a:lnTo>
                    <a:lnTo>
                      <a:pt x="0" y="53"/>
                    </a:lnTo>
                    <a:lnTo>
                      <a:pt x="0" y="63"/>
                    </a:lnTo>
                    <a:lnTo>
                      <a:pt x="2" y="71"/>
                    </a:lnTo>
                    <a:lnTo>
                      <a:pt x="6" y="80"/>
                    </a:lnTo>
                    <a:lnTo>
                      <a:pt x="11" y="86"/>
                    </a:lnTo>
                    <a:lnTo>
                      <a:pt x="17" y="92"/>
                    </a:lnTo>
                    <a:lnTo>
                      <a:pt x="33" y="103"/>
                    </a:lnTo>
                    <a:lnTo>
                      <a:pt x="54" y="111"/>
                    </a:lnTo>
                    <a:lnTo>
                      <a:pt x="78" y="116"/>
                    </a:lnTo>
                    <a:lnTo>
                      <a:pt x="106" y="118"/>
                    </a:lnTo>
                    <a:lnTo>
                      <a:pt x="136" y="119"/>
                    </a:lnTo>
                    <a:lnTo>
                      <a:pt x="168" y="118"/>
                    </a:lnTo>
                    <a:lnTo>
                      <a:pt x="168" y="103"/>
                    </a:lnTo>
                    <a:lnTo>
                      <a:pt x="132" y="105"/>
                    </a:lnTo>
                    <a:lnTo>
                      <a:pt x="99" y="103"/>
                    </a:lnTo>
                    <a:lnTo>
                      <a:pt x="69" y="101"/>
                    </a:lnTo>
                    <a:lnTo>
                      <a:pt x="56" y="98"/>
                    </a:lnTo>
                    <a:lnTo>
                      <a:pt x="45" y="95"/>
                    </a:lnTo>
                    <a:lnTo>
                      <a:pt x="34" y="91"/>
                    </a:lnTo>
                    <a:lnTo>
                      <a:pt x="25" y="85"/>
                    </a:lnTo>
                    <a:lnTo>
                      <a:pt x="19" y="80"/>
                    </a:lnTo>
                    <a:lnTo>
                      <a:pt x="14" y="72"/>
                    </a:lnTo>
                    <a:lnTo>
                      <a:pt x="12" y="64"/>
                    </a:lnTo>
                    <a:lnTo>
                      <a:pt x="12" y="55"/>
                    </a:lnTo>
                    <a:lnTo>
                      <a:pt x="13" y="44"/>
                    </a:lnTo>
                    <a:lnTo>
                      <a:pt x="18" y="33"/>
                    </a:lnTo>
                    <a:lnTo>
                      <a:pt x="34" y="23"/>
                    </a:lnTo>
                    <a:lnTo>
                      <a:pt x="52" y="16"/>
                    </a:lnTo>
                    <a:lnTo>
                      <a:pt x="72" y="11"/>
                    </a:lnTo>
                    <a:lnTo>
                      <a:pt x="92" y="8"/>
                    </a:lnTo>
                    <a:lnTo>
                      <a:pt x="112" y="8"/>
                    </a:lnTo>
                    <a:lnTo>
                      <a:pt x="132" y="9"/>
                    </a:lnTo>
                    <a:lnTo>
                      <a:pt x="150" y="12"/>
                    </a:lnTo>
                    <a:lnTo>
                      <a:pt x="16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83" name="Freeform 237">
                <a:extLst>
                  <a:ext uri="{FF2B5EF4-FFF2-40B4-BE49-F238E27FC236}">
                    <a16:creationId xmlns:a16="http://schemas.microsoft.com/office/drawing/2014/main" id="{BC049CA3-89A4-9B45-B234-C365032967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7" y="2845"/>
                <a:ext cx="45" cy="25"/>
              </a:xfrm>
              <a:custGeom>
                <a:avLst/>
                <a:gdLst>
                  <a:gd name="T0" fmla="*/ 0 w 134"/>
                  <a:gd name="T1" fmla="*/ 0 h 74"/>
                  <a:gd name="T2" fmla="*/ 0 w 134"/>
                  <a:gd name="T3" fmla="*/ 0 h 74"/>
                  <a:gd name="T4" fmla="*/ 0 w 134"/>
                  <a:gd name="T5" fmla="*/ 0 h 74"/>
                  <a:gd name="T6" fmla="*/ 0 w 134"/>
                  <a:gd name="T7" fmla="*/ 0 h 74"/>
                  <a:gd name="T8" fmla="*/ 0 w 134"/>
                  <a:gd name="T9" fmla="*/ 0 h 74"/>
                  <a:gd name="T10" fmla="*/ 0 w 134"/>
                  <a:gd name="T11" fmla="*/ 0 h 74"/>
                  <a:gd name="T12" fmla="*/ 0 w 134"/>
                  <a:gd name="T13" fmla="*/ 0 h 74"/>
                  <a:gd name="T14" fmla="*/ 0 w 134"/>
                  <a:gd name="T15" fmla="*/ 0 h 74"/>
                  <a:gd name="T16" fmla="*/ 0 w 134"/>
                  <a:gd name="T17" fmla="*/ 0 h 74"/>
                  <a:gd name="T18" fmla="*/ 0 w 134"/>
                  <a:gd name="T19" fmla="*/ 0 h 74"/>
                  <a:gd name="T20" fmla="*/ 0 w 134"/>
                  <a:gd name="T21" fmla="*/ 0 h 74"/>
                  <a:gd name="T22" fmla="*/ 0 w 134"/>
                  <a:gd name="T23" fmla="*/ 0 h 74"/>
                  <a:gd name="T24" fmla="*/ 0 w 134"/>
                  <a:gd name="T25" fmla="*/ 0 h 74"/>
                  <a:gd name="T26" fmla="*/ 0 w 134"/>
                  <a:gd name="T27" fmla="*/ 0 h 74"/>
                  <a:gd name="T28" fmla="*/ 0 w 134"/>
                  <a:gd name="T29" fmla="*/ 0 h 74"/>
                  <a:gd name="T30" fmla="*/ 0 w 134"/>
                  <a:gd name="T31" fmla="*/ 0 h 74"/>
                  <a:gd name="T32" fmla="*/ 0 w 134"/>
                  <a:gd name="T33" fmla="*/ 0 h 74"/>
                  <a:gd name="T34" fmla="*/ 0 w 134"/>
                  <a:gd name="T35" fmla="*/ 0 h 74"/>
                  <a:gd name="T36" fmla="*/ 0 w 134"/>
                  <a:gd name="T37" fmla="*/ 0 h 74"/>
                  <a:gd name="T38" fmla="*/ 0 w 134"/>
                  <a:gd name="T39" fmla="*/ 0 h 74"/>
                  <a:gd name="T40" fmla="*/ 0 w 134"/>
                  <a:gd name="T41" fmla="*/ 0 h 74"/>
                  <a:gd name="T42" fmla="*/ 0 w 134"/>
                  <a:gd name="T43" fmla="*/ 0 h 74"/>
                  <a:gd name="T44" fmla="*/ 0 w 134"/>
                  <a:gd name="T45" fmla="*/ 0 h 74"/>
                  <a:gd name="T46" fmla="*/ 0 w 134"/>
                  <a:gd name="T47" fmla="*/ 0 h 74"/>
                  <a:gd name="T48" fmla="*/ 0 w 134"/>
                  <a:gd name="T49" fmla="*/ 0 h 74"/>
                  <a:gd name="T50" fmla="*/ 0 w 134"/>
                  <a:gd name="T51" fmla="*/ 0 h 74"/>
                  <a:gd name="T52" fmla="*/ 0 w 134"/>
                  <a:gd name="T53" fmla="*/ 0 h 74"/>
                  <a:gd name="T54" fmla="*/ 0 w 134"/>
                  <a:gd name="T55" fmla="*/ 0 h 74"/>
                  <a:gd name="T56" fmla="*/ 0 w 134"/>
                  <a:gd name="T57" fmla="*/ 0 h 74"/>
                  <a:gd name="T58" fmla="*/ 0 w 134"/>
                  <a:gd name="T59" fmla="*/ 0 h 74"/>
                  <a:gd name="T60" fmla="*/ 0 w 134"/>
                  <a:gd name="T61" fmla="*/ 0 h 74"/>
                  <a:gd name="T62" fmla="*/ 0 w 134"/>
                  <a:gd name="T63" fmla="*/ 0 h 74"/>
                  <a:gd name="T64" fmla="*/ 0 w 134"/>
                  <a:gd name="T65" fmla="*/ 0 h 74"/>
                  <a:gd name="T66" fmla="*/ 0 w 134"/>
                  <a:gd name="T67" fmla="*/ 0 h 74"/>
                  <a:gd name="T68" fmla="*/ 0 w 134"/>
                  <a:gd name="T69" fmla="*/ 0 h 74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34"/>
                  <a:gd name="T106" fmla="*/ 0 h 74"/>
                  <a:gd name="T107" fmla="*/ 134 w 134"/>
                  <a:gd name="T108" fmla="*/ 74 h 74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34" h="74">
                    <a:moveTo>
                      <a:pt x="134" y="32"/>
                    </a:moveTo>
                    <a:lnTo>
                      <a:pt x="134" y="21"/>
                    </a:lnTo>
                    <a:lnTo>
                      <a:pt x="130" y="17"/>
                    </a:lnTo>
                    <a:lnTo>
                      <a:pt x="123" y="14"/>
                    </a:lnTo>
                    <a:lnTo>
                      <a:pt x="114" y="10"/>
                    </a:lnTo>
                    <a:lnTo>
                      <a:pt x="103" y="8"/>
                    </a:lnTo>
                    <a:lnTo>
                      <a:pt x="86" y="4"/>
                    </a:lnTo>
                    <a:lnTo>
                      <a:pt x="71" y="1"/>
                    </a:lnTo>
                    <a:lnTo>
                      <a:pt x="56" y="0"/>
                    </a:lnTo>
                    <a:lnTo>
                      <a:pt x="44" y="1"/>
                    </a:lnTo>
                    <a:lnTo>
                      <a:pt x="32" y="4"/>
                    </a:lnTo>
                    <a:lnTo>
                      <a:pt x="22" y="8"/>
                    </a:lnTo>
                    <a:lnTo>
                      <a:pt x="13" y="14"/>
                    </a:lnTo>
                    <a:lnTo>
                      <a:pt x="6" y="21"/>
                    </a:lnTo>
                    <a:lnTo>
                      <a:pt x="2" y="29"/>
                    </a:lnTo>
                    <a:lnTo>
                      <a:pt x="0" y="36"/>
                    </a:lnTo>
                    <a:lnTo>
                      <a:pt x="0" y="43"/>
                    </a:lnTo>
                    <a:lnTo>
                      <a:pt x="4" y="50"/>
                    </a:lnTo>
                    <a:lnTo>
                      <a:pt x="8" y="54"/>
                    </a:lnTo>
                    <a:lnTo>
                      <a:pt x="15" y="59"/>
                    </a:lnTo>
                    <a:lnTo>
                      <a:pt x="23" y="63"/>
                    </a:lnTo>
                    <a:lnTo>
                      <a:pt x="33" y="67"/>
                    </a:lnTo>
                    <a:lnTo>
                      <a:pt x="55" y="72"/>
                    </a:lnTo>
                    <a:lnTo>
                      <a:pt x="81" y="74"/>
                    </a:lnTo>
                    <a:lnTo>
                      <a:pt x="108" y="73"/>
                    </a:lnTo>
                    <a:lnTo>
                      <a:pt x="134" y="71"/>
                    </a:lnTo>
                    <a:lnTo>
                      <a:pt x="134" y="52"/>
                    </a:lnTo>
                    <a:lnTo>
                      <a:pt x="118" y="54"/>
                    </a:lnTo>
                    <a:lnTo>
                      <a:pt x="103" y="57"/>
                    </a:lnTo>
                    <a:lnTo>
                      <a:pt x="77" y="58"/>
                    </a:lnTo>
                    <a:lnTo>
                      <a:pt x="55" y="57"/>
                    </a:lnTo>
                    <a:lnTo>
                      <a:pt x="39" y="53"/>
                    </a:lnTo>
                    <a:lnTo>
                      <a:pt x="27" y="47"/>
                    </a:lnTo>
                    <a:lnTo>
                      <a:pt x="20" y="41"/>
                    </a:lnTo>
                    <a:lnTo>
                      <a:pt x="16" y="33"/>
                    </a:lnTo>
                    <a:lnTo>
                      <a:pt x="15" y="26"/>
                    </a:lnTo>
                    <a:lnTo>
                      <a:pt x="18" y="20"/>
                    </a:lnTo>
                    <a:lnTo>
                      <a:pt x="24" y="14"/>
                    </a:lnTo>
                    <a:lnTo>
                      <a:pt x="34" y="9"/>
                    </a:lnTo>
                    <a:lnTo>
                      <a:pt x="45" y="6"/>
                    </a:lnTo>
                    <a:lnTo>
                      <a:pt x="60" y="6"/>
                    </a:lnTo>
                    <a:lnTo>
                      <a:pt x="77" y="10"/>
                    </a:lnTo>
                    <a:lnTo>
                      <a:pt x="97" y="16"/>
                    </a:lnTo>
                    <a:lnTo>
                      <a:pt x="116" y="26"/>
                    </a:lnTo>
                    <a:lnTo>
                      <a:pt x="120" y="30"/>
                    </a:lnTo>
                    <a:lnTo>
                      <a:pt x="120" y="32"/>
                    </a:lnTo>
                    <a:lnTo>
                      <a:pt x="119" y="35"/>
                    </a:lnTo>
                    <a:lnTo>
                      <a:pt x="115" y="36"/>
                    </a:lnTo>
                    <a:lnTo>
                      <a:pt x="107" y="40"/>
                    </a:lnTo>
                    <a:lnTo>
                      <a:pt x="97" y="41"/>
                    </a:lnTo>
                    <a:lnTo>
                      <a:pt x="98" y="37"/>
                    </a:lnTo>
                    <a:lnTo>
                      <a:pt x="97" y="33"/>
                    </a:lnTo>
                    <a:lnTo>
                      <a:pt x="96" y="27"/>
                    </a:lnTo>
                    <a:lnTo>
                      <a:pt x="81" y="24"/>
                    </a:lnTo>
                    <a:lnTo>
                      <a:pt x="66" y="21"/>
                    </a:lnTo>
                    <a:lnTo>
                      <a:pt x="59" y="21"/>
                    </a:lnTo>
                    <a:lnTo>
                      <a:pt x="53" y="22"/>
                    </a:lnTo>
                    <a:lnTo>
                      <a:pt x="49" y="26"/>
                    </a:lnTo>
                    <a:lnTo>
                      <a:pt x="47" y="31"/>
                    </a:lnTo>
                    <a:lnTo>
                      <a:pt x="45" y="36"/>
                    </a:lnTo>
                    <a:lnTo>
                      <a:pt x="48" y="40"/>
                    </a:lnTo>
                    <a:lnTo>
                      <a:pt x="50" y="43"/>
                    </a:lnTo>
                    <a:lnTo>
                      <a:pt x="55" y="46"/>
                    </a:lnTo>
                    <a:lnTo>
                      <a:pt x="67" y="48"/>
                    </a:lnTo>
                    <a:lnTo>
                      <a:pt x="82" y="48"/>
                    </a:lnTo>
                    <a:lnTo>
                      <a:pt x="97" y="47"/>
                    </a:lnTo>
                    <a:lnTo>
                      <a:pt x="113" y="43"/>
                    </a:lnTo>
                    <a:lnTo>
                      <a:pt x="125" y="38"/>
                    </a:lnTo>
                    <a:lnTo>
                      <a:pt x="130" y="36"/>
                    </a:lnTo>
                    <a:lnTo>
                      <a:pt x="134" y="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84" name="Freeform 238">
                <a:extLst>
                  <a:ext uri="{FF2B5EF4-FFF2-40B4-BE49-F238E27FC236}">
                    <a16:creationId xmlns:a16="http://schemas.microsoft.com/office/drawing/2014/main" id="{26B4674E-E940-D370-604B-CC6BDB1402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03" y="2871"/>
                <a:ext cx="76" cy="45"/>
              </a:xfrm>
              <a:custGeom>
                <a:avLst/>
                <a:gdLst>
                  <a:gd name="T0" fmla="*/ 0 w 230"/>
                  <a:gd name="T1" fmla="*/ 0 h 133"/>
                  <a:gd name="T2" fmla="*/ 0 w 230"/>
                  <a:gd name="T3" fmla="*/ 0 h 133"/>
                  <a:gd name="T4" fmla="*/ 0 w 230"/>
                  <a:gd name="T5" fmla="*/ 0 h 133"/>
                  <a:gd name="T6" fmla="*/ 0 w 230"/>
                  <a:gd name="T7" fmla="*/ 0 h 133"/>
                  <a:gd name="T8" fmla="*/ 0 w 230"/>
                  <a:gd name="T9" fmla="*/ 0 h 133"/>
                  <a:gd name="T10" fmla="*/ 0 w 230"/>
                  <a:gd name="T11" fmla="*/ 0 h 133"/>
                  <a:gd name="T12" fmla="*/ 0 w 230"/>
                  <a:gd name="T13" fmla="*/ 0 h 133"/>
                  <a:gd name="T14" fmla="*/ 0 w 230"/>
                  <a:gd name="T15" fmla="*/ 0 h 133"/>
                  <a:gd name="T16" fmla="*/ 0 w 230"/>
                  <a:gd name="T17" fmla="*/ 0 h 133"/>
                  <a:gd name="T18" fmla="*/ 0 w 230"/>
                  <a:gd name="T19" fmla="*/ 0 h 133"/>
                  <a:gd name="T20" fmla="*/ 0 w 230"/>
                  <a:gd name="T21" fmla="*/ 0 h 133"/>
                  <a:gd name="T22" fmla="*/ 0 w 230"/>
                  <a:gd name="T23" fmla="*/ 0 h 133"/>
                  <a:gd name="T24" fmla="*/ 0 w 230"/>
                  <a:gd name="T25" fmla="*/ 0 h 133"/>
                  <a:gd name="T26" fmla="*/ 0 w 230"/>
                  <a:gd name="T27" fmla="*/ 0 h 133"/>
                  <a:gd name="T28" fmla="*/ 0 w 230"/>
                  <a:gd name="T29" fmla="*/ 0 h 133"/>
                  <a:gd name="T30" fmla="*/ 0 w 230"/>
                  <a:gd name="T31" fmla="*/ 0 h 133"/>
                  <a:gd name="T32" fmla="*/ 0 w 230"/>
                  <a:gd name="T33" fmla="*/ 0 h 133"/>
                  <a:gd name="T34" fmla="*/ 0 w 230"/>
                  <a:gd name="T35" fmla="*/ 0 h 133"/>
                  <a:gd name="T36" fmla="*/ 0 w 230"/>
                  <a:gd name="T37" fmla="*/ 0 h 133"/>
                  <a:gd name="T38" fmla="*/ 0 w 230"/>
                  <a:gd name="T39" fmla="*/ 0 h 133"/>
                  <a:gd name="T40" fmla="*/ 0 w 230"/>
                  <a:gd name="T41" fmla="*/ 0 h 133"/>
                  <a:gd name="T42" fmla="*/ 0 w 230"/>
                  <a:gd name="T43" fmla="*/ 0 h 133"/>
                  <a:gd name="T44" fmla="*/ 0 w 230"/>
                  <a:gd name="T45" fmla="*/ 0 h 133"/>
                  <a:gd name="T46" fmla="*/ 0 w 230"/>
                  <a:gd name="T47" fmla="*/ 0 h 133"/>
                  <a:gd name="T48" fmla="*/ 0 w 230"/>
                  <a:gd name="T49" fmla="*/ 0 h 133"/>
                  <a:gd name="T50" fmla="*/ 0 w 230"/>
                  <a:gd name="T51" fmla="*/ 0 h 133"/>
                  <a:gd name="T52" fmla="*/ 0 w 230"/>
                  <a:gd name="T53" fmla="*/ 0 h 133"/>
                  <a:gd name="T54" fmla="*/ 0 w 230"/>
                  <a:gd name="T55" fmla="*/ 0 h 133"/>
                  <a:gd name="T56" fmla="*/ 0 w 230"/>
                  <a:gd name="T57" fmla="*/ 0 h 133"/>
                  <a:gd name="T58" fmla="*/ 0 w 230"/>
                  <a:gd name="T59" fmla="*/ 0 h 133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230"/>
                  <a:gd name="T91" fmla="*/ 0 h 133"/>
                  <a:gd name="T92" fmla="*/ 230 w 230"/>
                  <a:gd name="T93" fmla="*/ 133 h 133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230" h="133">
                    <a:moveTo>
                      <a:pt x="4" y="0"/>
                    </a:moveTo>
                    <a:lnTo>
                      <a:pt x="22" y="2"/>
                    </a:lnTo>
                    <a:lnTo>
                      <a:pt x="40" y="6"/>
                    </a:lnTo>
                    <a:lnTo>
                      <a:pt x="76" y="18"/>
                    </a:lnTo>
                    <a:lnTo>
                      <a:pt x="112" y="33"/>
                    </a:lnTo>
                    <a:lnTo>
                      <a:pt x="145" y="52"/>
                    </a:lnTo>
                    <a:lnTo>
                      <a:pt x="175" y="72"/>
                    </a:lnTo>
                    <a:lnTo>
                      <a:pt x="187" y="83"/>
                    </a:lnTo>
                    <a:lnTo>
                      <a:pt x="199" y="93"/>
                    </a:lnTo>
                    <a:lnTo>
                      <a:pt x="209" y="104"/>
                    </a:lnTo>
                    <a:lnTo>
                      <a:pt x="218" y="114"/>
                    </a:lnTo>
                    <a:lnTo>
                      <a:pt x="225" y="122"/>
                    </a:lnTo>
                    <a:lnTo>
                      <a:pt x="230" y="132"/>
                    </a:lnTo>
                    <a:lnTo>
                      <a:pt x="222" y="133"/>
                    </a:lnTo>
                    <a:lnTo>
                      <a:pt x="211" y="133"/>
                    </a:lnTo>
                    <a:lnTo>
                      <a:pt x="198" y="130"/>
                    </a:lnTo>
                    <a:lnTo>
                      <a:pt x="179" y="125"/>
                    </a:lnTo>
                    <a:lnTo>
                      <a:pt x="160" y="118"/>
                    </a:lnTo>
                    <a:lnTo>
                      <a:pt x="139" y="111"/>
                    </a:lnTo>
                    <a:lnTo>
                      <a:pt x="96" y="91"/>
                    </a:lnTo>
                    <a:lnTo>
                      <a:pt x="75" y="80"/>
                    </a:lnTo>
                    <a:lnTo>
                      <a:pt x="55" y="68"/>
                    </a:lnTo>
                    <a:lnTo>
                      <a:pt x="37" y="55"/>
                    </a:lnTo>
                    <a:lnTo>
                      <a:pt x="22" y="44"/>
                    </a:lnTo>
                    <a:lnTo>
                      <a:pt x="10" y="32"/>
                    </a:lnTo>
                    <a:lnTo>
                      <a:pt x="3" y="21"/>
                    </a:lnTo>
                    <a:lnTo>
                      <a:pt x="1" y="15"/>
                    </a:lnTo>
                    <a:lnTo>
                      <a:pt x="0" y="10"/>
                    </a:lnTo>
                    <a:lnTo>
                      <a:pt x="1" y="5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B869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85" name="Freeform 239">
                <a:extLst>
                  <a:ext uri="{FF2B5EF4-FFF2-40B4-BE49-F238E27FC236}">
                    <a16:creationId xmlns:a16="http://schemas.microsoft.com/office/drawing/2014/main" id="{5D6D03CC-9DBE-DA00-68F0-098226FC03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35" y="2845"/>
                <a:ext cx="138" cy="57"/>
              </a:xfrm>
              <a:custGeom>
                <a:avLst/>
                <a:gdLst>
                  <a:gd name="T0" fmla="*/ 0 w 414"/>
                  <a:gd name="T1" fmla="*/ 0 h 172"/>
                  <a:gd name="T2" fmla="*/ 0 w 414"/>
                  <a:gd name="T3" fmla="*/ 0 h 172"/>
                  <a:gd name="T4" fmla="*/ 0 w 414"/>
                  <a:gd name="T5" fmla="*/ 0 h 172"/>
                  <a:gd name="T6" fmla="*/ 0 w 414"/>
                  <a:gd name="T7" fmla="*/ 0 h 172"/>
                  <a:gd name="T8" fmla="*/ 0 w 414"/>
                  <a:gd name="T9" fmla="*/ 0 h 172"/>
                  <a:gd name="T10" fmla="*/ 0 w 414"/>
                  <a:gd name="T11" fmla="*/ 0 h 172"/>
                  <a:gd name="T12" fmla="*/ 0 w 414"/>
                  <a:gd name="T13" fmla="*/ 0 h 172"/>
                  <a:gd name="T14" fmla="*/ 0 w 414"/>
                  <a:gd name="T15" fmla="*/ 0 h 172"/>
                  <a:gd name="T16" fmla="*/ 0 w 414"/>
                  <a:gd name="T17" fmla="*/ 0 h 172"/>
                  <a:gd name="T18" fmla="*/ 0 w 414"/>
                  <a:gd name="T19" fmla="*/ 0 h 172"/>
                  <a:gd name="T20" fmla="*/ 0 w 414"/>
                  <a:gd name="T21" fmla="*/ 0 h 172"/>
                  <a:gd name="T22" fmla="*/ 0 w 414"/>
                  <a:gd name="T23" fmla="*/ 0 h 172"/>
                  <a:gd name="T24" fmla="*/ 0 w 414"/>
                  <a:gd name="T25" fmla="*/ 0 h 172"/>
                  <a:gd name="T26" fmla="*/ 0 w 414"/>
                  <a:gd name="T27" fmla="*/ 0 h 172"/>
                  <a:gd name="T28" fmla="*/ 0 w 414"/>
                  <a:gd name="T29" fmla="*/ 0 h 172"/>
                  <a:gd name="T30" fmla="*/ 0 w 414"/>
                  <a:gd name="T31" fmla="*/ 0 h 172"/>
                  <a:gd name="T32" fmla="*/ 0 w 414"/>
                  <a:gd name="T33" fmla="*/ 0 h 172"/>
                  <a:gd name="T34" fmla="*/ 0 w 414"/>
                  <a:gd name="T35" fmla="*/ 0 h 172"/>
                  <a:gd name="T36" fmla="*/ 0 w 414"/>
                  <a:gd name="T37" fmla="*/ 0 h 172"/>
                  <a:gd name="T38" fmla="*/ 0 w 414"/>
                  <a:gd name="T39" fmla="*/ 0 h 172"/>
                  <a:gd name="T40" fmla="*/ 0 w 414"/>
                  <a:gd name="T41" fmla="*/ 0 h 172"/>
                  <a:gd name="T42" fmla="*/ 0 w 414"/>
                  <a:gd name="T43" fmla="*/ 0 h 172"/>
                  <a:gd name="T44" fmla="*/ 0 w 414"/>
                  <a:gd name="T45" fmla="*/ 0 h 172"/>
                  <a:gd name="T46" fmla="*/ 0 w 414"/>
                  <a:gd name="T47" fmla="*/ 0 h 172"/>
                  <a:gd name="T48" fmla="*/ 0 w 414"/>
                  <a:gd name="T49" fmla="*/ 0 h 172"/>
                  <a:gd name="T50" fmla="*/ 0 w 414"/>
                  <a:gd name="T51" fmla="*/ 0 h 172"/>
                  <a:gd name="T52" fmla="*/ 0 w 414"/>
                  <a:gd name="T53" fmla="*/ 0 h 172"/>
                  <a:gd name="T54" fmla="*/ 0 w 414"/>
                  <a:gd name="T55" fmla="*/ 0 h 172"/>
                  <a:gd name="T56" fmla="*/ 0 w 414"/>
                  <a:gd name="T57" fmla="*/ 0 h 172"/>
                  <a:gd name="T58" fmla="*/ 0 w 414"/>
                  <a:gd name="T59" fmla="*/ 0 h 172"/>
                  <a:gd name="T60" fmla="*/ 0 w 414"/>
                  <a:gd name="T61" fmla="*/ 0 h 172"/>
                  <a:gd name="T62" fmla="*/ 0 w 414"/>
                  <a:gd name="T63" fmla="*/ 0 h 172"/>
                  <a:gd name="T64" fmla="*/ 0 w 414"/>
                  <a:gd name="T65" fmla="*/ 0 h 172"/>
                  <a:gd name="T66" fmla="*/ 0 w 414"/>
                  <a:gd name="T67" fmla="*/ 0 h 172"/>
                  <a:gd name="T68" fmla="*/ 0 w 414"/>
                  <a:gd name="T69" fmla="*/ 0 h 172"/>
                  <a:gd name="T70" fmla="*/ 0 w 414"/>
                  <a:gd name="T71" fmla="*/ 0 h 172"/>
                  <a:gd name="T72" fmla="*/ 0 w 414"/>
                  <a:gd name="T73" fmla="*/ 0 h 172"/>
                  <a:gd name="T74" fmla="*/ 0 w 414"/>
                  <a:gd name="T75" fmla="*/ 0 h 172"/>
                  <a:gd name="T76" fmla="*/ 0 w 414"/>
                  <a:gd name="T77" fmla="*/ 0 h 172"/>
                  <a:gd name="T78" fmla="*/ 0 w 414"/>
                  <a:gd name="T79" fmla="*/ 0 h 172"/>
                  <a:gd name="T80" fmla="*/ 0 w 414"/>
                  <a:gd name="T81" fmla="*/ 0 h 172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414"/>
                  <a:gd name="T124" fmla="*/ 0 h 172"/>
                  <a:gd name="T125" fmla="*/ 414 w 414"/>
                  <a:gd name="T126" fmla="*/ 172 h 172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414" h="172">
                    <a:moveTo>
                      <a:pt x="0" y="75"/>
                    </a:moveTo>
                    <a:lnTo>
                      <a:pt x="37" y="58"/>
                    </a:lnTo>
                    <a:lnTo>
                      <a:pt x="75" y="42"/>
                    </a:lnTo>
                    <a:lnTo>
                      <a:pt x="115" y="28"/>
                    </a:lnTo>
                    <a:lnTo>
                      <a:pt x="154" y="17"/>
                    </a:lnTo>
                    <a:lnTo>
                      <a:pt x="196" y="11"/>
                    </a:lnTo>
                    <a:lnTo>
                      <a:pt x="235" y="6"/>
                    </a:lnTo>
                    <a:lnTo>
                      <a:pt x="270" y="2"/>
                    </a:lnTo>
                    <a:lnTo>
                      <a:pt x="305" y="0"/>
                    </a:lnTo>
                    <a:lnTo>
                      <a:pt x="336" y="2"/>
                    </a:lnTo>
                    <a:lnTo>
                      <a:pt x="364" y="9"/>
                    </a:lnTo>
                    <a:lnTo>
                      <a:pt x="376" y="13"/>
                    </a:lnTo>
                    <a:lnTo>
                      <a:pt x="388" y="20"/>
                    </a:lnTo>
                    <a:lnTo>
                      <a:pt x="399" y="28"/>
                    </a:lnTo>
                    <a:lnTo>
                      <a:pt x="410" y="38"/>
                    </a:lnTo>
                    <a:lnTo>
                      <a:pt x="413" y="51"/>
                    </a:lnTo>
                    <a:lnTo>
                      <a:pt x="414" y="63"/>
                    </a:lnTo>
                    <a:lnTo>
                      <a:pt x="414" y="74"/>
                    </a:lnTo>
                    <a:lnTo>
                      <a:pt x="412" y="85"/>
                    </a:lnTo>
                    <a:lnTo>
                      <a:pt x="408" y="95"/>
                    </a:lnTo>
                    <a:lnTo>
                      <a:pt x="403" y="105"/>
                    </a:lnTo>
                    <a:lnTo>
                      <a:pt x="390" y="122"/>
                    </a:lnTo>
                    <a:lnTo>
                      <a:pt x="372" y="137"/>
                    </a:lnTo>
                    <a:lnTo>
                      <a:pt x="353" y="149"/>
                    </a:lnTo>
                    <a:lnTo>
                      <a:pt x="331" y="159"/>
                    </a:lnTo>
                    <a:lnTo>
                      <a:pt x="309" y="167"/>
                    </a:lnTo>
                    <a:lnTo>
                      <a:pt x="307" y="168"/>
                    </a:lnTo>
                    <a:lnTo>
                      <a:pt x="306" y="169"/>
                    </a:lnTo>
                    <a:lnTo>
                      <a:pt x="297" y="172"/>
                    </a:lnTo>
                    <a:lnTo>
                      <a:pt x="285" y="172"/>
                    </a:lnTo>
                    <a:lnTo>
                      <a:pt x="269" y="170"/>
                    </a:lnTo>
                    <a:lnTo>
                      <a:pt x="250" y="168"/>
                    </a:lnTo>
                    <a:lnTo>
                      <a:pt x="228" y="165"/>
                    </a:lnTo>
                    <a:lnTo>
                      <a:pt x="203" y="160"/>
                    </a:lnTo>
                    <a:lnTo>
                      <a:pt x="178" y="154"/>
                    </a:lnTo>
                    <a:lnTo>
                      <a:pt x="126" y="141"/>
                    </a:lnTo>
                    <a:lnTo>
                      <a:pt x="75" y="122"/>
                    </a:lnTo>
                    <a:lnTo>
                      <a:pt x="52" y="111"/>
                    </a:lnTo>
                    <a:lnTo>
                      <a:pt x="32" y="100"/>
                    </a:lnTo>
                    <a:lnTo>
                      <a:pt x="14" y="88"/>
                    </a:lnTo>
                    <a:lnTo>
                      <a:pt x="0" y="75"/>
                    </a:ln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86" name="Freeform 240">
                <a:extLst>
                  <a:ext uri="{FF2B5EF4-FFF2-40B4-BE49-F238E27FC236}">
                    <a16:creationId xmlns:a16="http://schemas.microsoft.com/office/drawing/2014/main" id="{2DF9139D-48DA-DDFD-3F30-19C57ACB72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96" y="2861"/>
                <a:ext cx="52" cy="31"/>
              </a:xfrm>
              <a:custGeom>
                <a:avLst/>
                <a:gdLst>
                  <a:gd name="T0" fmla="*/ 0 w 157"/>
                  <a:gd name="T1" fmla="*/ 0 h 93"/>
                  <a:gd name="T2" fmla="*/ 0 w 157"/>
                  <a:gd name="T3" fmla="*/ 0 h 93"/>
                  <a:gd name="T4" fmla="*/ 0 w 157"/>
                  <a:gd name="T5" fmla="*/ 0 h 93"/>
                  <a:gd name="T6" fmla="*/ 0 w 157"/>
                  <a:gd name="T7" fmla="*/ 0 h 93"/>
                  <a:gd name="T8" fmla="*/ 0 w 157"/>
                  <a:gd name="T9" fmla="*/ 0 h 93"/>
                  <a:gd name="T10" fmla="*/ 0 w 157"/>
                  <a:gd name="T11" fmla="*/ 0 h 93"/>
                  <a:gd name="T12" fmla="*/ 0 w 157"/>
                  <a:gd name="T13" fmla="*/ 0 h 93"/>
                  <a:gd name="T14" fmla="*/ 0 w 157"/>
                  <a:gd name="T15" fmla="*/ 0 h 93"/>
                  <a:gd name="T16" fmla="*/ 0 w 157"/>
                  <a:gd name="T17" fmla="*/ 0 h 93"/>
                  <a:gd name="T18" fmla="*/ 0 w 157"/>
                  <a:gd name="T19" fmla="*/ 0 h 93"/>
                  <a:gd name="T20" fmla="*/ 0 w 157"/>
                  <a:gd name="T21" fmla="*/ 0 h 93"/>
                  <a:gd name="T22" fmla="*/ 0 w 157"/>
                  <a:gd name="T23" fmla="*/ 0 h 93"/>
                  <a:gd name="T24" fmla="*/ 0 w 157"/>
                  <a:gd name="T25" fmla="*/ 0 h 93"/>
                  <a:gd name="T26" fmla="*/ 0 w 157"/>
                  <a:gd name="T27" fmla="*/ 0 h 93"/>
                  <a:gd name="T28" fmla="*/ 0 w 157"/>
                  <a:gd name="T29" fmla="*/ 0 h 93"/>
                  <a:gd name="T30" fmla="*/ 0 w 157"/>
                  <a:gd name="T31" fmla="*/ 0 h 93"/>
                  <a:gd name="T32" fmla="*/ 0 w 157"/>
                  <a:gd name="T33" fmla="*/ 0 h 93"/>
                  <a:gd name="T34" fmla="*/ 0 w 157"/>
                  <a:gd name="T35" fmla="*/ 0 h 93"/>
                  <a:gd name="T36" fmla="*/ 0 w 157"/>
                  <a:gd name="T37" fmla="*/ 0 h 93"/>
                  <a:gd name="T38" fmla="*/ 0 w 157"/>
                  <a:gd name="T39" fmla="*/ 0 h 93"/>
                  <a:gd name="T40" fmla="*/ 0 w 157"/>
                  <a:gd name="T41" fmla="*/ 0 h 93"/>
                  <a:gd name="T42" fmla="*/ 0 w 157"/>
                  <a:gd name="T43" fmla="*/ 0 h 93"/>
                  <a:gd name="T44" fmla="*/ 0 w 157"/>
                  <a:gd name="T45" fmla="*/ 0 h 93"/>
                  <a:gd name="T46" fmla="*/ 0 w 157"/>
                  <a:gd name="T47" fmla="*/ 0 h 93"/>
                  <a:gd name="T48" fmla="*/ 0 w 157"/>
                  <a:gd name="T49" fmla="*/ 0 h 93"/>
                  <a:gd name="T50" fmla="*/ 0 w 157"/>
                  <a:gd name="T51" fmla="*/ 0 h 93"/>
                  <a:gd name="T52" fmla="*/ 0 w 157"/>
                  <a:gd name="T53" fmla="*/ 0 h 93"/>
                  <a:gd name="T54" fmla="*/ 0 w 157"/>
                  <a:gd name="T55" fmla="*/ 0 h 93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57"/>
                  <a:gd name="T85" fmla="*/ 0 h 93"/>
                  <a:gd name="T86" fmla="*/ 157 w 157"/>
                  <a:gd name="T87" fmla="*/ 93 h 93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57" h="93">
                    <a:moveTo>
                      <a:pt x="78" y="93"/>
                    </a:moveTo>
                    <a:lnTo>
                      <a:pt x="48" y="83"/>
                    </a:lnTo>
                    <a:lnTo>
                      <a:pt x="33" y="75"/>
                    </a:lnTo>
                    <a:lnTo>
                      <a:pt x="20" y="68"/>
                    </a:lnTo>
                    <a:lnTo>
                      <a:pt x="10" y="59"/>
                    </a:lnTo>
                    <a:lnTo>
                      <a:pt x="4" y="49"/>
                    </a:lnTo>
                    <a:lnTo>
                      <a:pt x="0" y="40"/>
                    </a:lnTo>
                    <a:lnTo>
                      <a:pt x="1" y="33"/>
                    </a:lnTo>
                    <a:lnTo>
                      <a:pt x="2" y="27"/>
                    </a:lnTo>
                    <a:lnTo>
                      <a:pt x="18" y="17"/>
                    </a:lnTo>
                    <a:lnTo>
                      <a:pt x="33" y="10"/>
                    </a:lnTo>
                    <a:lnTo>
                      <a:pt x="48" y="5"/>
                    </a:lnTo>
                    <a:lnTo>
                      <a:pt x="61" y="1"/>
                    </a:lnTo>
                    <a:lnTo>
                      <a:pt x="74" y="0"/>
                    </a:lnTo>
                    <a:lnTo>
                      <a:pt x="86" y="0"/>
                    </a:lnTo>
                    <a:lnTo>
                      <a:pt x="108" y="5"/>
                    </a:lnTo>
                    <a:lnTo>
                      <a:pt x="126" y="14"/>
                    </a:lnTo>
                    <a:lnTo>
                      <a:pt x="141" y="24"/>
                    </a:lnTo>
                    <a:lnTo>
                      <a:pt x="152" y="32"/>
                    </a:lnTo>
                    <a:lnTo>
                      <a:pt x="157" y="40"/>
                    </a:lnTo>
                    <a:lnTo>
                      <a:pt x="157" y="56"/>
                    </a:lnTo>
                    <a:lnTo>
                      <a:pt x="152" y="68"/>
                    </a:lnTo>
                    <a:lnTo>
                      <a:pt x="146" y="78"/>
                    </a:lnTo>
                    <a:lnTo>
                      <a:pt x="137" y="84"/>
                    </a:lnTo>
                    <a:lnTo>
                      <a:pt x="125" y="88"/>
                    </a:lnTo>
                    <a:lnTo>
                      <a:pt x="112" y="90"/>
                    </a:lnTo>
                    <a:lnTo>
                      <a:pt x="97" y="91"/>
                    </a:lnTo>
                    <a:lnTo>
                      <a:pt x="78" y="93"/>
                    </a:lnTo>
                    <a:close/>
                  </a:path>
                </a:pathLst>
              </a:custGeom>
              <a:solidFill>
                <a:srgbClr val="FF0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87" name="Freeform 241">
                <a:extLst>
                  <a:ext uri="{FF2B5EF4-FFF2-40B4-BE49-F238E27FC236}">
                    <a16:creationId xmlns:a16="http://schemas.microsoft.com/office/drawing/2014/main" id="{9F73D3CE-AAB5-CE59-BEA6-A5A9E718FF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1" y="2868"/>
                <a:ext cx="34" cy="20"/>
              </a:xfrm>
              <a:custGeom>
                <a:avLst/>
                <a:gdLst>
                  <a:gd name="T0" fmla="*/ 0 w 103"/>
                  <a:gd name="T1" fmla="*/ 0 h 60"/>
                  <a:gd name="T2" fmla="*/ 0 w 103"/>
                  <a:gd name="T3" fmla="*/ 0 h 60"/>
                  <a:gd name="T4" fmla="*/ 0 w 103"/>
                  <a:gd name="T5" fmla="*/ 0 h 60"/>
                  <a:gd name="T6" fmla="*/ 0 w 103"/>
                  <a:gd name="T7" fmla="*/ 0 h 60"/>
                  <a:gd name="T8" fmla="*/ 0 w 103"/>
                  <a:gd name="T9" fmla="*/ 0 h 60"/>
                  <a:gd name="T10" fmla="*/ 0 w 103"/>
                  <a:gd name="T11" fmla="*/ 0 h 60"/>
                  <a:gd name="T12" fmla="*/ 0 w 103"/>
                  <a:gd name="T13" fmla="*/ 0 h 60"/>
                  <a:gd name="T14" fmla="*/ 0 w 103"/>
                  <a:gd name="T15" fmla="*/ 0 h 60"/>
                  <a:gd name="T16" fmla="*/ 0 w 103"/>
                  <a:gd name="T17" fmla="*/ 0 h 60"/>
                  <a:gd name="T18" fmla="*/ 0 w 103"/>
                  <a:gd name="T19" fmla="*/ 0 h 60"/>
                  <a:gd name="T20" fmla="*/ 0 w 103"/>
                  <a:gd name="T21" fmla="*/ 0 h 60"/>
                  <a:gd name="T22" fmla="*/ 0 w 103"/>
                  <a:gd name="T23" fmla="*/ 0 h 60"/>
                  <a:gd name="T24" fmla="*/ 0 w 103"/>
                  <a:gd name="T25" fmla="*/ 0 h 60"/>
                  <a:gd name="T26" fmla="*/ 0 w 103"/>
                  <a:gd name="T27" fmla="*/ 0 h 60"/>
                  <a:gd name="T28" fmla="*/ 0 w 103"/>
                  <a:gd name="T29" fmla="*/ 0 h 60"/>
                  <a:gd name="T30" fmla="*/ 0 w 103"/>
                  <a:gd name="T31" fmla="*/ 0 h 60"/>
                  <a:gd name="T32" fmla="*/ 0 w 103"/>
                  <a:gd name="T33" fmla="*/ 0 h 60"/>
                  <a:gd name="T34" fmla="*/ 0 w 103"/>
                  <a:gd name="T35" fmla="*/ 0 h 60"/>
                  <a:gd name="T36" fmla="*/ 0 w 103"/>
                  <a:gd name="T37" fmla="*/ 0 h 60"/>
                  <a:gd name="T38" fmla="*/ 0 w 103"/>
                  <a:gd name="T39" fmla="*/ 0 h 60"/>
                  <a:gd name="T40" fmla="*/ 0 w 103"/>
                  <a:gd name="T41" fmla="*/ 0 h 60"/>
                  <a:gd name="T42" fmla="*/ 0 w 103"/>
                  <a:gd name="T43" fmla="*/ 0 h 60"/>
                  <a:gd name="T44" fmla="*/ 0 w 103"/>
                  <a:gd name="T45" fmla="*/ 0 h 60"/>
                  <a:gd name="T46" fmla="*/ 0 w 103"/>
                  <a:gd name="T47" fmla="*/ 0 h 60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03"/>
                  <a:gd name="T73" fmla="*/ 0 h 60"/>
                  <a:gd name="T74" fmla="*/ 103 w 103"/>
                  <a:gd name="T75" fmla="*/ 60 h 60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03" h="60">
                    <a:moveTo>
                      <a:pt x="0" y="29"/>
                    </a:moveTo>
                    <a:lnTo>
                      <a:pt x="4" y="20"/>
                    </a:lnTo>
                    <a:lnTo>
                      <a:pt x="9" y="12"/>
                    </a:lnTo>
                    <a:lnTo>
                      <a:pt x="15" y="7"/>
                    </a:lnTo>
                    <a:lnTo>
                      <a:pt x="21" y="2"/>
                    </a:lnTo>
                    <a:lnTo>
                      <a:pt x="30" y="0"/>
                    </a:lnTo>
                    <a:lnTo>
                      <a:pt x="38" y="0"/>
                    </a:lnTo>
                    <a:lnTo>
                      <a:pt x="56" y="1"/>
                    </a:lnTo>
                    <a:lnTo>
                      <a:pt x="73" y="6"/>
                    </a:lnTo>
                    <a:lnTo>
                      <a:pt x="87" y="15"/>
                    </a:lnTo>
                    <a:lnTo>
                      <a:pt x="94" y="21"/>
                    </a:lnTo>
                    <a:lnTo>
                      <a:pt x="98" y="26"/>
                    </a:lnTo>
                    <a:lnTo>
                      <a:pt x="101" y="32"/>
                    </a:lnTo>
                    <a:lnTo>
                      <a:pt x="103" y="37"/>
                    </a:lnTo>
                    <a:lnTo>
                      <a:pt x="100" y="43"/>
                    </a:lnTo>
                    <a:lnTo>
                      <a:pt x="96" y="48"/>
                    </a:lnTo>
                    <a:lnTo>
                      <a:pt x="84" y="55"/>
                    </a:lnTo>
                    <a:lnTo>
                      <a:pt x="68" y="60"/>
                    </a:lnTo>
                    <a:lnTo>
                      <a:pt x="51" y="60"/>
                    </a:lnTo>
                    <a:lnTo>
                      <a:pt x="33" y="57"/>
                    </a:lnTo>
                    <a:lnTo>
                      <a:pt x="19" y="50"/>
                    </a:lnTo>
                    <a:lnTo>
                      <a:pt x="6" y="42"/>
                    </a:lnTo>
                    <a:lnTo>
                      <a:pt x="3" y="36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88" name="Freeform 242">
                <a:extLst>
                  <a:ext uri="{FF2B5EF4-FFF2-40B4-BE49-F238E27FC236}">
                    <a16:creationId xmlns:a16="http://schemas.microsoft.com/office/drawing/2014/main" id="{6828AE5B-B9C3-7956-4B2D-3E34E7CCCD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3" y="2860"/>
                <a:ext cx="33" cy="20"/>
              </a:xfrm>
              <a:custGeom>
                <a:avLst/>
                <a:gdLst>
                  <a:gd name="T0" fmla="*/ 0 w 101"/>
                  <a:gd name="T1" fmla="*/ 0 h 62"/>
                  <a:gd name="T2" fmla="*/ 0 w 101"/>
                  <a:gd name="T3" fmla="*/ 0 h 62"/>
                  <a:gd name="T4" fmla="*/ 0 w 101"/>
                  <a:gd name="T5" fmla="*/ 0 h 62"/>
                  <a:gd name="T6" fmla="*/ 0 w 101"/>
                  <a:gd name="T7" fmla="*/ 0 h 62"/>
                  <a:gd name="T8" fmla="*/ 0 w 101"/>
                  <a:gd name="T9" fmla="*/ 0 h 62"/>
                  <a:gd name="T10" fmla="*/ 0 w 101"/>
                  <a:gd name="T11" fmla="*/ 0 h 62"/>
                  <a:gd name="T12" fmla="*/ 0 w 101"/>
                  <a:gd name="T13" fmla="*/ 0 h 62"/>
                  <a:gd name="T14" fmla="*/ 0 w 101"/>
                  <a:gd name="T15" fmla="*/ 0 h 62"/>
                  <a:gd name="T16" fmla="*/ 0 w 101"/>
                  <a:gd name="T17" fmla="*/ 0 h 62"/>
                  <a:gd name="T18" fmla="*/ 0 w 101"/>
                  <a:gd name="T19" fmla="*/ 0 h 62"/>
                  <a:gd name="T20" fmla="*/ 0 w 101"/>
                  <a:gd name="T21" fmla="*/ 0 h 62"/>
                  <a:gd name="T22" fmla="*/ 0 w 101"/>
                  <a:gd name="T23" fmla="*/ 0 h 62"/>
                  <a:gd name="T24" fmla="*/ 0 w 101"/>
                  <a:gd name="T25" fmla="*/ 0 h 62"/>
                  <a:gd name="T26" fmla="*/ 0 w 101"/>
                  <a:gd name="T27" fmla="*/ 0 h 62"/>
                  <a:gd name="T28" fmla="*/ 0 w 101"/>
                  <a:gd name="T29" fmla="*/ 0 h 62"/>
                  <a:gd name="T30" fmla="*/ 0 w 101"/>
                  <a:gd name="T31" fmla="*/ 0 h 62"/>
                  <a:gd name="T32" fmla="*/ 0 w 101"/>
                  <a:gd name="T33" fmla="*/ 0 h 62"/>
                  <a:gd name="T34" fmla="*/ 0 w 101"/>
                  <a:gd name="T35" fmla="*/ 0 h 62"/>
                  <a:gd name="T36" fmla="*/ 0 w 101"/>
                  <a:gd name="T37" fmla="*/ 0 h 62"/>
                  <a:gd name="T38" fmla="*/ 0 w 101"/>
                  <a:gd name="T39" fmla="*/ 0 h 62"/>
                  <a:gd name="T40" fmla="*/ 0 w 101"/>
                  <a:gd name="T41" fmla="*/ 0 h 62"/>
                  <a:gd name="T42" fmla="*/ 0 w 101"/>
                  <a:gd name="T43" fmla="*/ 0 h 62"/>
                  <a:gd name="T44" fmla="*/ 0 w 101"/>
                  <a:gd name="T45" fmla="*/ 0 h 62"/>
                  <a:gd name="T46" fmla="*/ 0 w 101"/>
                  <a:gd name="T47" fmla="*/ 0 h 62"/>
                  <a:gd name="T48" fmla="*/ 0 w 101"/>
                  <a:gd name="T49" fmla="*/ 0 h 6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01"/>
                  <a:gd name="T76" fmla="*/ 0 h 62"/>
                  <a:gd name="T77" fmla="*/ 101 w 101"/>
                  <a:gd name="T78" fmla="*/ 62 h 62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01" h="62">
                    <a:moveTo>
                      <a:pt x="0" y="19"/>
                    </a:moveTo>
                    <a:lnTo>
                      <a:pt x="0" y="13"/>
                    </a:lnTo>
                    <a:lnTo>
                      <a:pt x="4" y="7"/>
                    </a:lnTo>
                    <a:lnTo>
                      <a:pt x="9" y="3"/>
                    </a:lnTo>
                    <a:lnTo>
                      <a:pt x="16" y="0"/>
                    </a:lnTo>
                    <a:lnTo>
                      <a:pt x="25" y="0"/>
                    </a:lnTo>
                    <a:lnTo>
                      <a:pt x="34" y="0"/>
                    </a:lnTo>
                    <a:lnTo>
                      <a:pt x="54" y="5"/>
                    </a:lnTo>
                    <a:lnTo>
                      <a:pt x="75" y="15"/>
                    </a:lnTo>
                    <a:lnTo>
                      <a:pt x="83" y="21"/>
                    </a:lnTo>
                    <a:lnTo>
                      <a:pt x="91" y="28"/>
                    </a:lnTo>
                    <a:lnTo>
                      <a:pt x="97" y="35"/>
                    </a:lnTo>
                    <a:lnTo>
                      <a:pt x="99" y="42"/>
                    </a:lnTo>
                    <a:lnTo>
                      <a:pt x="101" y="51"/>
                    </a:lnTo>
                    <a:lnTo>
                      <a:pt x="99" y="60"/>
                    </a:lnTo>
                    <a:lnTo>
                      <a:pt x="94" y="62"/>
                    </a:lnTo>
                    <a:lnTo>
                      <a:pt x="90" y="62"/>
                    </a:lnTo>
                    <a:lnTo>
                      <a:pt x="76" y="61"/>
                    </a:lnTo>
                    <a:lnTo>
                      <a:pt x="60" y="56"/>
                    </a:lnTo>
                    <a:lnTo>
                      <a:pt x="43" y="47"/>
                    </a:lnTo>
                    <a:lnTo>
                      <a:pt x="27" y="39"/>
                    </a:lnTo>
                    <a:lnTo>
                      <a:pt x="13" y="30"/>
                    </a:lnTo>
                    <a:lnTo>
                      <a:pt x="4" y="24"/>
                    </a:lnTo>
                    <a:lnTo>
                      <a:pt x="1" y="21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9433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89" name="Freeform 243">
                <a:extLst>
                  <a:ext uri="{FF2B5EF4-FFF2-40B4-BE49-F238E27FC236}">
                    <a16:creationId xmlns:a16="http://schemas.microsoft.com/office/drawing/2014/main" id="{9EEF8026-EE49-0EDE-A6EA-82E481C5BD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7" y="2852"/>
                <a:ext cx="26" cy="17"/>
              </a:xfrm>
              <a:custGeom>
                <a:avLst/>
                <a:gdLst>
                  <a:gd name="T0" fmla="*/ 0 w 78"/>
                  <a:gd name="T1" fmla="*/ 0 h 51"/>
                  <a:gd name="T2" fmla="*/ 0 w 78"/>
                  <a:gd name="T3" fmla="*/ 0 h 51"/>
                  <a:gd name="T4" fmla="*/ 0 w 78"/>
                  <a:gd name="T5" fmla="*/ 0 h 51"/>
                  <a:gd name="T6" fmla="*/ 0 w 78"/>
                  <a:gd name="T7" fmla="*/ 0 h 51"/>
                  <a:gd name="T8" fmla="*/ 0 w 78"/>
                  <a:gd name="T9" fmla="*/ 0 h 51"/>
                  <a:gd name="T10" fmla="*/ 0 w 78"/>
                  <a:gd name="T11" fmla="*/ 0 h 51"/>
                  <a:gd name="T12" fmla="*/ 0 w 78"/>
                  <a:gd name="T13" fmla="*/ 0 h 51"/>
                  <a:gd name="T14" fmla="*/ 0 w 78"/>
                  <a:gd name="T15" fmla="*/ 0 h 51"/>
                  <a:gd name="T16" fmla="*/ 0 w 78"/>
                  <a:gd name="T17" fmla="*/ 0 h 51"/>
                  <a:gd name="T18" fmla="*/ 0 w 78"/>
                  <a:gd name="T19" fmla="*/ 0 h 51"/>
                  <a:gd name="T20" fmla="*/ 0 w 78"/>
                  <a:gd name="T21" fmla="*/ 0 h 51"/>
                  <a:gd name="T22" fmla="*/ 0 w 78"/>
                  <a:gd name="T23" fmla="*/ 0 h 51"/>
                  <a:gd name="T24" fmla="*/ 0 w 78"/>
                  <a:gd name="T25" fmla="*/ 0 h 51"/>
                  <a:gd name="T26" fmla="*/ 0 w 78"/>
                  <a:gd name="T27" fmla="*/ 0 h 51"/>
                  <a:gd name="T28" fmla="*/ 0 w 78"/>
                  <a:gd name="T29" fmla="*/ 0 h 51"/>
                  <a:gd name="T30" fmla="*/ 0 w 78"/>
                  <a:gd name="T31" fmla="*/ 0 h 51"/>
                  <a:gd name="T32" fmla="*/ 0 w 78"/>
                  <a:gd name="T33" fmla="*/ 0 h 51"/>
                  <a:gd name="T34" fmla="*/ 0 w 78"/>
                  <a:gd name="T35" fmla="*/ 0 h 51"/>
                  <a:gd name="T36" fmla="*/ 0 w 78"/>
                  <a:gd name="T37" fmla="*/ 0 h 5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78"/>
                  <a:gd name="T58" fmla="*/ 0 h 51"/>
                  <a:gd name="T59" fmla="*/ 78 w 78"/>
                  <a:gd name="T60" fmla="*/ 51 h 51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78" h="51">
                    <a:moveTo>
                      <a:pt x="0" y="23"/>
                    </a:moveTo>
                    <a:lnTo>
                      <a:pt x="4" y="16"/>
                    </a:lnTo>
                    <a:lnTo>
                      <a:pt x="9" y="9"/>
                    </a:lnTo>
                    <a:lnTo>
                      <a:pt x="16" y="4"/>
                    </a:lnTo>
                    <a:lnTo>
                      <a:pt x="25" y="1"/>
                    </a:lnTo>
                    <a:lnTo>
                      <a:pt x="35" y="0"/>
                    </a:lnTo>
                    <a:lnTo>
                      <a:pt x="48" y="2"/>
                    </a:lnTo>
                    <a:lnTo>
                      <a:pt x="62" y="7"/>
                    </a:lnTo>
                    <a:lnTo>
                      <a:pt x="78" y="15"/>
                    </a:lnTo>
                    <a:lnTo>
                      <a:pt x="78" y="22"/>
                    </a:lnTo>
                    <a:lnTo>
                      <a:pt x="75" y="28"/>
                    </a:lnTo>
                    <a:lnTo>
                      <a:pt x="66" y="38"/>
                    </a:lnTo>
                    <a:lnTo>
                      <a:pt x="55" y="46"/>
                    </a:lnTo>
                    <a:lnTo>
                      <a:pt x="42" y="51"/>
                    </a:lnTo>
                    <a:lnTo>
                      <a:pt x="28" y="51"/>
                    </a:lnTo>
                    <a:lnTo>
                      <a:pt x="16" y="47"/>
                    </a:lnTo>
                    <a:lnTo>
                      <a:pt x="6" y="38"/>
                    </a:lnTo>
                    <a:lnTo>
                      <a:pt x="3" y="32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8761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90" name="Freeform 244">
                <a:extLst>
                  <a:ext uri="{FF2B5EF4-FFF2-40B4-BE49-F238E27FC236}">
                    <a16:creationId xmlns:a16="http://schemas.microsoft.com/office/drawing/2014/main" id="{5776790D-F1FC-0507-E829-553008A327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6" y="2588"/>
                <a:ext cx="226" cy="275"/>
              </a:xfrm>
              <a:custGeom>
                <a:avLst/>
                <a:gdLst>
                  <a:gd name="T0" fmla="*/ 0 w 676"/>
                  <a:gd name="T1" fmla="*/ 0 h 826"/>
                  <a:gd name="T2" fmla="*/ 0 w 676"/>
                  <a:gd name="T3" fmla="*/ 0 h 826"/>
                  <a:gd name="T4" fmla="*/ 0 w 676"/>
                  <a:gd name="T5" fmla="*/ 0 h 826"/>
                  <a:gd name="T6" fmla="*/ 0 w 676"/>
                  <a:gd name="T7" fmla="*/ 0 h 826"/>
                  <a:gd name="T8" fmla="*/ 0 w 676"/>
                  <a:gd name="T9" fmla="*/ 0 h 826"/>
                  <a:gd name="T10" fmla="*/ 0 w 676"/>
                  <a:gd name="T11" fmla="*/ 0 h 826"/>
                  <a:gd name="T12" fmla="*/ 0 w 676"/>
                  <a:gd name="T13" fmla="*/ 0 h 826"/>
                  <a:gd name="T14" fmla="*/ 0 w 676"/>
                  <a:gd name="T15" fmla="*/ 0 h 826"/>
                  <a:gd name="T16" fmla="*/ 0 w 676"/>
                  <a:gd name="T17" fmla="*/ 0 h 826"/>
                  <a:gd name="T18" fmla="*/ 0 w 676"/>
                  <a:gd name="T19" fmla="*/ 0 h 826"/>
                  <a:gd name="T20" fmla="*/ 0 w 676"/>
                  <a:gd name="T21" fmla="*/ 0 h 826"/>
                  <a:gd name="T22" fmla="*/ 0 w 676"/>
                  <a:gd name="T23" fmla="*/ 0 h 826"/>
                  <a:gd name="T24" fmla="*/ 0 w 676"/>
                  <a:gd name="T25" fmla="*/ 0 h 826"/>
                  <a:gd name="T26" fmla="*/ 0 w 676"/>
                  <a:gd name="T27" fmla="*/ 0 h 826"/>
                  <a:gd name="T28" fmla="*/ 0 w 676"/>
                  <a:gd name="T29" fmla="*/ 0 h 826"/>
                  <a:gd name="T30" fmla="*/ 0 w 676"/>
                  <a:gd name="T31" fmla="*/ 0 h 826"/>
                  <a:gd name="T32" fmla="*/ 0 w 676"/>
                  <a:gd name="T33" fmla="*/ 0 h 826"/>
                  <a:gd name="T34" fmla="*/ 0 w 676"/>
                  <a:gd name="T35" fmla="*/ 0 h 826"/>
                  <a:gd name="T36" fmla="*/ 0 w 676"/>
                  <a:gd name="T37" fmla="*/ 0 h 826"/>
                  <a:gd name="T38" fmla="*/ 0 w 676"/>
                  <a:gd name="T39" fmla="*/ 0 h 826"/>
                  <a:gd name="T40" fmla="*/ 0 w 676"/>
                  <a:gd name="T41" fmla="*/ 0 h 826"/>
                  <a:gd name="T42" fmla="*/ 0 w 676"/>
                  <a:gd name="T43" fmla="*/ 0 h 826"/>
                  <a:gd name="T44" fmla="*/ 0 w 676"/>
                  <a:gd name="T45" fmla="*/ 0 h 826"/>
                  <a:gd name="T46" fmla="*/ 0 w 676"/>
                  <a:gd name="T47" fmla="*/ 0 h 826"/>
                  <a:gd name="T48" fmla="*/ 0 w 676"/>
                  <a:gd name="T49" fmla="*/ 0 h 826"/>
                  <a:gd name="T50" fmla="*/ 0 w 676"/>
                  <a:gd name="T51" fmla="*/ 0 h 826"/>
                  <a:gd name="T52" fmla="*/ 0 w 676"/>
                  <a:gd name="T53" fmla="*/ 0 h 826"/>
                  <a:gd name="T54" fmla="*/ 0 w 676"/>
                  <a:gd name="T55" fmla="*/ 0 h 826"/>
                  <a:gd name="T56" fmla="*/ 0 w 676"/>
                  <a:gd name="T57" fmla="*/ 0 h 826"/>
                  <a:gd name="T58" fmla="*/ 0 w 676"/>
                  <a:gd name="T59" fmla="*/ 0 h 826"/>
                  <a:gd name="T60" fmla="*/ 0 w 676"/>
                  <a:gd name="T61" fmla="*/ 0 h 826"/>
                  <a:gd name="T62" fmla="*/ 0 w 676"/>
                  <a:gd name="T63" fmla="*/ 0 h 826"/>
                  <a:gd name="T64" fmla="*/ 0 w 676"/>
                  <a:gd name="T65" fmla="*/ 0 h 826"/>
                  <a:gd name="T66" fmla="*/ 0 w 676"/>
                  <a:gd name="T67" fmla="*/ 0 h 826"/>
                  <a:gd name="T68" fmla="*/ 0 w 676"/>
                  <a:gd name="T69" fmla="*/ 0 h 826"/>
                  <a:gd name="T70" fmla="*/ 0 w 676"/>
                  <a:gd name="T71" fmla="*/ 0 h 826"/>
                  <a:gd name="T72" fmla="*/ 0 w 676"/>
                  <a:gd name="T73" fmla="*/ 0 h 826"/>
                  <a:gd name="T74" fmla="*/ 0 w 676"/>
                  <a:gd name="T75" fmla="*/ 0 h 826"/>
                  <a:gd name="T76" fmla="*/ 0 w 676"/>
                  <a:gd name="T77" fmla="*/ 0 h 826"/>
                  <a:gd name="T78" fmla="*/ 0 w 676"/>
                  <a:gd name="T79" fmla="*/ 0 h 826"/>
                  <a:gd name="T80" fmla="*/ 0 w 676"/>
                  <a:gd name="T81" fmla="*/ 0 h 826"/>
                  <a:gd name="T82" fmla="*/ 0 w 676"/>
                  <a:gd name="T83" fmla="*/ 0 h 826"/>
                  <a:gd name="T84" fmla="*/ 0 w 676"/>
                  <a:gd name="T85" fmla="*/ 0 h 826"/>
                  <a:gd name="T86" fmla="*/ 0 w 676"/>
                  <a:gd name="T87" fmla="*/ 0 h 826"/>
                  <a:gd name="T88" fmla="*/ 0 w 676"/>
                  <a:gd name="T89" fmla="*/ 0 h 826"/>
                  <a:gd name="T90" fmla="*/ 0 w 676"/>
                  <a:gd name="T91" fmla="*/ 0 h 826"/>
                  <a:gd name="T92" fmla="*/ 0 w 676"/>
                  <a:gd name="T93" fmla="*/ 0 h 826"/>
                  <a:gd name="T94" fmla="*/ 0 w 676"/>
                  <a:gd name="T95" fmla="*/ 0 h 826"/>
                  <a:gd name="T96" fmla="*/ 0 w 676"/>
                  <a:gd name="T97" fmla="*/ 0 h 826"/>
                  <a:gd name="T98" fmla="*/ 0 w 676"/>
                  <a:gd name="T99" fmla="*/ 0 h 826"/>
                  <a:gd name="T100" fmla="*/ 0 w 676"/>
                  <a:gd name="T101" fmla="*/ 0 h 826"/>
                  <a:gd name="T102" fmla="*/ 0 w 676"/>
                  <a:gd name="T103" fmla="*/ 0 h 826"/>
                  <a:gd name="T104" fmla="*/ 0 w 676"/>
                  <a:gd name="T105" fmla="*/ 0 h 82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676"/>
                  <a:gd name="T160" fmla="*/ 0 h 826"/>
                  <a:gd name="T161" fmla="*/ 676 w 676"/>
                  <a:gd name="T162" fmla="*/ 826 h 82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676" h="826">
                    <a:moveTo>
                      <a:pt x="117" y="824"/>
                    </a:moveTo>
                    <a:lnTo>
                      <a:pt x="103" y="824"/>
                    </a:lnTo>
                    <a:lnTo>
                      <a:pt x="91" y="820"/>
                    </a:lnTo>
                    <a:lnTo>
                      <a:pt x="80" y="813"/>
                    </a:lnTo>
                    <a:lnTo>
                      <a:pt x="70" y="803"/>
                    </a:lnTo>
                    <a:lnTo>
                      <a:pt x="59" y="789"/>
                    </a:lnTo>
                    <a:lnTo>
                      <a:pt x="50" y="774"/>
                    </a:lnTo>
                    <a:lnTo>
                      <a:pt x="34" y="740"/>
                    </a:lnTo>
                    <a:lnTo>
                      <a:pt x="22" y="703"/>
                    </a:lnTo>
                    <a:lnTo>
                      <a:pt x="12" y="667"/>
                    </a:lnTo>
                    <a:lnTo>
                      <a:pt x="9" y="651"/>
                    </a:lnTo>
                    <a:lnTo>
                      <a:pt x="5" y="636"/>
                    </a:lnTo>
                    <a:lnTo>
                      <a:pt x="2" y="625"/>
                    </a:lnTo>
                    <a:lnTo>
                      <a:pt x="1" y="616"/>
                    </a:lnTo>
                    <a:lnTo>
                      <a:pt x="0" y="587"/>
                    </a:lnTo>
                    <a:lnTo>
                      <a:pt x="1" y="558"/>
                    </a:lnTo>
                    <a:lnTo>
                      <a:pt x="6" y="506"/>
                    </a:lnTo>
                    <a:lnTo>
                      <a:pt x="16" y="458"/>
                    </a:lnTo>
                    <a:lnTo>
                      <a:pt x="31" y="415"/>
                    </a:lnTo>
                    <a:lnTo>
                      <a:pt x="47" y="375"/>
                    </a:lnTo>
                    <a:lnTo>
                      <a:pt x="65" y="340"/>
                    </a:lnTo>
                    <a:lnTo>
                      <a:pt x="85" y="310"/>
                    </a:lnTo>
                    <a:lnTo>
                      <a:pt x="104" y="284"/>
                    </a:lnTo>
                    <a:lnTo>
                      <a:pt x="107" y="278"/>
                    </a:lnTo>
                    <a:lnTo>
                      <a:pt x="110" y="270"/>
                    </a:lnTo>
                    <a:lnTo>
                      <a:pt x="117" y="262"/>
                    </a:lnTo>
                    <a:lnTo>
                      <a:pt x="125" y="252"/>
                    </a:lnTo>
                    <a:lnTo>
                      <a:pt x="135" y="242"/>
                    </a:lnTo>
                    <a:lnTo>
                      <a:pt x="146" y="231"/>
                    </a:lnTo>
                    <a:lnTo>
                      <a:pt x="158" y="219"/>
                    </a:lnTo>
                    <a:lnTo>
                      <a:pt x="173" y="206"/>
                    </a:lnTo>
                    <a:lnTo>
                      <a:pt x="205" y="180"/>
                    </a:lnTo>
                    <a:lnTo>
                      <a:pt x="242" y="154"/>
                    </a:lnTo>
                    <a:lnTo>
                      <a:pt x="281" y="127"/>
                    </a:lnTo>
                    <a:lnTo>
                      <a:pt x="324" y="100"/>
                    </a:lnTo>
                    <a:lnTo>
                      <a:pt x="368" y="75"/>
                    </a:lnTo>
                    <a:lnTo>
                      <a:pt x="414" y="53"/>
                    </a:lnTo>
                    <a:lnTo>
                      <a:pt x="459" y="33"/>
                    </a:lnTo>
                    <a:lnTo>
                      <a:pt x="503" y="17"/>
                    </a:lnTo>
                    <a:lnTo>
                      <a:pt x="525" y="11"/>
                    </a:lnTo>
                    <a:lnTo>
                      <a:pt x="547" y="6"/>
                    </a:lnTo>
                    <a:lnTo>
                      <a:pt x="567" y="2"/>
                    </a:lnTo>
                    <a:lnTo>
                      <a:pt x="588" y="1"/>
                    </a:lnTo>
                    <a:lnTo>
                      <a:pt x="606" y="0"/>
                    </a:lnTo>
                    <a:lnTo>
                      <a:pt x="625" y="1"/>
                    </a:lnTo>
                    <a:lnTo>
                      <a:pt x="642" y="5"/>
                    </a:lnTo>
                    <a:lnTo>
                      <a:pt x="658" y="10"/>
                    </a:lnTo>
                    <a:lnTo>
                      <a:pt x="666" y="12"/>
                    </a:lnTo>
                    <a:lnTo>
                      <a:pt x="671" y="16"/>
                    </a:lnTo>
                    <a:lnTo>
                      <a:pt x="675" y="21"/>
                    </a:lnTo>
                    <a:lnTo>
                      <a:pt x="676" y="27"/>
                    </a:lnTo>
                    <a:lnTo>
                      <a:pt x="675" y="34"/>
                    </a:lnTo>
                    <a:lnTo>
                      <a:pt x="674" y="42"/>
                    </a:lnTo>
                    <a:lnTo>
                      <a:pt x="666" y="57"/>
                    </a:lnTo>
                    <a:lnTo>
                      <a:pt x="657" y="73"/>
                    </a:lnTo>
                    <a:lnTo>
                      <a:pt x="644" y="88"/>
                    </a:lnTo>
                    <a:lnTo>
                      <a:pt x="633" y="99"/>
                    </a:lnTo>
                    <a:lnTo>
                      <a:pt x="625" y="107"/>
                    </a:lnTo>
                    <a:lnTo>
                      <a:pt x="612" y="126"/>
                    </a:lnTo>
                    <a:lnTo>
                      <a:pt x="600" y="142"/>
                    </a:lnTo>
                    <a:lnTo>
                      <a:pt x="589" y="157"/>
                    </a:lnTo>
                    <a:lnTo>
                      <a:pt x="578" y="172"/>
                    </a:lnTo>
                    <a:lnTo>
                      <a:pt x="557" y="196"/>
                    </a:lnTo>
                    <a:lnTo>
                      <a:pt x="550" y="207"/>
                    </a:lnTo>
                    <a:lnTo>
                      <a:pt x="543" y="220"/>
                    </a:lnTo>
                    <a:lnTo>
                      <a:pt x="538" y="231"/>
                    </a:lnTo>
                    <a:lnTo>
                      <a:pt x="534" y="243"/>
                    </a:lnTo>
                    <a:lnTo>
                      <a:pt x="533" y="256"/>
                    </a:lnTo>
                    <a:lnTo>
                      <a:pt x="534" y="269"/>
                    </a:lnTo>
                    <a:lnTo>
                      <a:pt x="538" y="284"/>
                    </a:lnTo>
                    <a:lnTo>
                      <a:pt x="545" y="301"/>
                    </a:lnTo>
                    <a:lnTo>
                      <a:pt x="555" y="320"/>
                    </a:lnTo>
                    <a:lnTo>
                      <a:pt x="568" y="340"/>
                    </a:lnTo>
                    <a:lnTo>
                      <a:pt x="572" y="351"/>
                    </a:lnTo>
                    <a:lnTo>
                      <a:pt x="578" y="361"/>
                    </a:lnTo>
                    <a:lnTo>
                      <a:pt x="595" y="384"/>
                    </a:lnTo>
                    <a:lnTo>
                      <a:pt x="612" y="408"/>
                    </a:lnTo>
                    <a:lnTo>
                      <a:pt x="619" y="421"/>
                    </a:lnTo>
                    <a:lnTo>
                      <a:pt x="624" y="433"/>
                    </a:lnTo>
                    <a:lnTo>
                      <a:pt x="621" y="464"/>
                    </a:lnTo>
                    <a:lnTo>
                      <a:pt x="615" y="493"/>
                    </a:lnTo>
                    <a:lnTo>
                      <a:pt x="605" y="519"/>
                    </a:lnTo>
                    <a:lnTo>
                      <a:pt x="592" y="543"/>
                    </a:lnTo>
                    <a:lnTo>
                      <a:pt x="576" y="566"/>
                    </a:lnTo>
                    <a:lnTo>
                      <a:pt x="558" y="585"/>
                    </a:lnTo>
                    <a:lnTo>
                      <a:pt x="538" y="604"/>
                    </a:lnTo>
                    <a:lnTo>
                      <a:pt x="516" y="622"/>
                    </a:lnTo>
                    <a:lnTo>
                      <a:pt x="468" y="655"/>
                    </a:lnTo>
                    <a:lnTo>
                      <a:pt x="417" y="684"/>
                    </a:lnTo>
                    <a:lnTo>
                      <a:pt x="368" y="711"/>
                    </a:lnTo>
                    <a:lnTo>
                      <a:pt x="345" y="726"/>
                    </a:lnTo>
                    <a:lnTo>
                      <a:pt x="323" y="740"/>
                    </a:lnTo>
                    <a:lnTo>
                      <a:pt x="322" y="740"/>
                    </a:lnTo>
                    <a:lnTo>
                      <a:pt x="315" y="742"/>
                    </a:lnTo>
                    <a:lnTo>
                      <a:pt x="307" y="747"/>
                    </a:lnTo>
                    <a:lnTo>
                      <a:pt x="295" y="753"/>
                    </a:lnTo>
                    <a:lnTo>
                      <a:pt x="280" y="760"/>
                    </a:lnTo>
                    <a:lnTo>
                      <a:pt x="264" y="768"/>
                    </a:lnTo>
                    <a:lnTo>
                      <a:pt x="228" y="787"/>
                    </a:lnTo>
                    <a:lnTo>
                      <a:pt x="191" y="803"/>
                    </a:lnTo>
                    <a:lnTo>
                      <a:pt x="174" y="811"/>
                    </a:lnTo>
                    <a:lnTo>
                      <a:pt x="158" y="818"/>
                    </a:lnTo>
                    <a:lnTo>
                      <a:pt x="144" y="823"/>
                    </a:lnTo>
                    <a:lnTo>
                      <a:pt x="131" y="825"/>
                    </a:lnTo>
                    <a:lnTo>
                      <a:pt x="123" y="826"/>
                    </a:lnTo>
                    <a:lnTo>
                      <a:pt x="117" y="824"/>
                    </a:ln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91" name="Freeform 245">
                <a:extLst>
                  <a:ext uri="{FF2B5EF4-FFF2-40B4-BE49-F238E27FC236}">
                    <a16:creationId xmlns:a16="http://schemas.microsoft.com/office/drawing/2014/main" id="{63279E20-8D34-C2BE-7171-F784CD751D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1" y="2534"/>
                <a:ext cx="132" cy="319"/>
              </a:xfrm>
              <a:custGeom>
                <a:avLst/>
                <a:gdLst>
                  <a:gd name="T0" fmla="*/ 0 w 394"/>
                  <a:gd name="T1" fmla="*/ 0 h 957"/>
                  <a:gd name="T2" fmla="*/ 0 w 394"/>
                  <a:gd name="T3" fmla="*/ 0 h 957"/>
                  <a:gd name="T4" fmla="*/ 0 w 394"/>
                  <a:gd name="T5" fmla="*/ 0 h 957"/>
                  <a:gd name="T6" fmla="*/ 0 w 394"/>
                  <a:gd name="T7" fmla="*/ 0 h 957"/>
                  <a:gd name="T8" fmla="*/ 0 w 394"/>
                  <a:gd name="T9" fmla="*/ 0 h 957"/>
                  <a:gd name="T10" fmla="*/ 0 w 394"/>
                  <a:gd name="T11" fmla="*/ 0 h 957"/>
                  <a:gd name="T12" fmla="*/ 0 w 394"/>
                  <a:gd name="T13" fmla="*/ 0 h 957"/>
                  <a:gd name="T14" fmla="*/ 0 w 394"/>
                  <a:gd name="T15" fmla="*/ 0 h 957"/>
                  <a:gd name="T16" fmla="*/ 0 w 394"/>
                  <a:gd name="T17" fmla="*/ 0 h 957"/>
                  <a:gd name="T18" fmla="*/ 0 w 394"/>
                  <a:gd name="T19" fmla="*/ 0 h 957"/>
                  <a:gd name="T20" fmla="*/ 0 w 394"/>
                  <a:gd name="T21" fmla="*/ 0 h 957"/>
                  <a:gd name="T22" fmla="*/ 0 w 394"/>
                  <a:gd name="T23" fmla="*/ 0 h 957"/>
                  <a:gd name="T24" fmla="*/ 0 w 394"/>
                  <a:gd name="T25" fmla="*/ 0 h 957"/>
                  <a:gd name="T26" fmla="*/ 0 w 394"/>
                  <a:gd name="T27" fmla="*/ 0 h 957"/>
                  <a:gd name="T28" fmla="*/ 0 w 394"/>
                  <a:gd name="T29" fmla="*/ 0 h 957"/>
                  <a:gd name="T30" fmla="*/ 0 w 394"/>
                  <a:gd name="T31" fmla="*/ 0 h 957"/>
                  <a:gd name="T32" fmla="*/ 0 w 394"/>
                  <a:gd name="T33" fmla="*/ 0 h 957"/>
                  <a:gd name="T34" fmla="*/ 0 w 394"/>
                  <a:gd name="T35" fmla="*/ 0 h 957"/>
                  <a:gd name="T36" fmla="*/ 0 w 394"/>
                  <a:gd name="T37" fmla="*/ 0 h 957"/>
                  <a:gd name="T38" fmla="*/ 0 w 394"/>
                  <a:gd name="T39" fmla="*/ 0 h 957"/>
                  <a:gd name="T40" fmla="*/ 0 w 394"/>
                  <a:gd name="T41" fmla="*/ 0 h 957"/>
                  <a:gd name="T42" fmla="*/ 0 w 394"/>
                  <a:gd name="T43" fmla="*/ 0 h 957"/>
                  <a:gd name="T44" fmla="*/ 0 w 394"/>
                  <a:gd name="T45" fmla="*/ 0 h 957"/>
                  <a:gd name="T46" fmla="*/ 0 w 394"/>
                  <a:gd name="T47" fmla="*/ 0 h 957"/>
                  <a:gd name="T48" fmla="*/ 0 w 394"/>
                  <a:gd name="T49" fmla="*/ 0 h 957"/>
                  <a:gd name="T50" fmla="*/ 0 w 394"/>
                  <a:gd name="T51" fmla="*/ 0 h 957"/>
                  <a:gd name="T52" fmla="*/ 0 w 394"/>
                  <a:gd name="T53" fmla="*/ 0 h 957"/>
                  <a:gd name="T54" fmla="*/ 0 w 394"/>
                  <a:gd name="T55" fmla="*/ 0 h 957"/>
                  <a:gd name="T56" fmla="*/ 0 w 394"/>
                  <a:gd name="T57" fmla="*/ 0 h 957"/>
                  <a:gd name="T58" fmla="*/ 0 w 394"/>
                  <a:gd name="T59" fmla="*/ 0 h 957"/>
                  <a:gd name="T60" fmla="*/ 0 w 394"/>
                  <a:gd name="T61" fmla="*/ 0 h 957"/>
                  <a:gd name="T62" fmla="*/ 0 w 394"/>
                  <a:gd name="T63" fmla="*/ 0 h 957"/>
                  <a:gd name="T64" fmla="*/ 0 w 394"/>
                  <a:gd name="T65" fmla="*/ 0 h 957"/>
                  <a:gd name="T66" fmla="*/ 0 w 394"/>
                  <a:gd name="T67" fmla="*/ 0 h 957"/>
                  <a:gd name="T68" fmla="*/ 0 w 394"/>
                  <a:gd name="T69" fmla="*/ 0 h 957"/>
                  <a:gd name="T70" fmla="*/ 0 w 394"/>
                  <a:gd name="T71" fmla="*/ 0 h 957"/>
                  <a:gd name="T72" fmla="*/ 0 w 394"/>
                  <a:gd name="T73" fmla="*/ 0 h 957"/>
                  <a:gd name="T74" fmla="*/ 0 w 394"/>
                  <a:gd name="T75" fmla="*/ 0 h 957"/>
                  <a:gd name="T76" fmla="*/ 0 w 394"/>
                  <a:gd name="T77" fmla="*/ 0 h 957"/>
                  <a:gd name="T78" fmla="*/ 0 w 394"/>
                  <a:gd name="T79" fmla="*/ 0 h 957"/>
                  <a:gd name="T80" fmla="*/ 0 w 394"/>
                  <a:gd name="T81" fmla="*/ 0 h 957"/>
                  <a:gd name="T82" fmla="*/ 0 w 394"/>
                  <a:gd name="T83" fmla="*/ 0 h 957"/>
                  <a:gd name="T84" fmla="*/ 0 w 394"/>
                  <a:gd name="T85" fmla="*/ 0 h 957"/>
                  <a:gd name="T86" fmla="*/ 0 w 394"/>
                  <a:gd name="T87" fmla="*/ 0 h 95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94"/>
                  <a:gd name="T133" fmla="*/ 0 h 957"/>
                  <a:gd name="T134" fmla="*/ 394 w 394"/>
                  <a:gd name="T135" fmla="*/ 957 h 957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94" h="957">
                    <a:moveTo>
                      <a:pt x="55" y="692"/>
                    </a:moveTo>
                    <a:lnTo>
                      <a:pt x="49" y="682"/>
                    </a:lnTo>
                    <a:lnTo>
                      <a:pt x="43" y="671"/>
                    </a:lnTo>
                    <a:lnTo>
                      <a:pt x="30" y="645"/>
                    </a:lnTo>
                    <a:lnTo>
                      <a:pt x="22" y="614"/>
                    </a:lnTo>
                    <a:lnTo>
                      <a:pt x="13" y="581"/>
                    </a:lnTo>
                    <a:lnTo>
                      <a:pt x="7" y="545"/>
                    </a:lnTo>
                    <a:lnTo>
                      <a:pt x="2" y="505"/>
                    </a:lnTo>
                    <a:lnTo>
                      <a:pt x="0" y="465"/>
                    </a:lnTo>
                    <a:lnTo>
                      <a:pt x="0" y="423"/>
                    </a:lnTo>
                    <a:lnTo>
                      <a:pt x="2" y="379"/>
                    </a:lnTo>
                    <a:lnTo>
                      <a:pt x="7" y="337"/>
                    </a:lnTo>
                    <a:lnTo>
                      <a:pt x="14" y="294"/>
                    </a:lnTo>
                    <a:lnTo>
                      <a:pt x="25" y="253"/>
                    </a:lnTo>
                    <a:lnTo>
                      <a:pt x="39" y="214"/>
                    </a:lnTo>
                    <a:lnTo>
                      <a:pt x="56" y="178"/>
                    </a:lnTo>
                    <a:lnTo>
                      <a:pt x="76" y="143"/>
                    </a:lnTo>
                    <a:lnTo>
                      <a:pt x="100" y="113"/>
                    </a:lnTo>
                    <a:lnTo>
                      <a:pt x="126" y="80"/>
                    </a:lnTo>
                    <a:lnTo>
                      <a:pt x="152" y="51"/>
                    </a:lnTo>
                    <a:lnTo>
                      <a:pt x="181" y="25"/>
                    </a:lnTo>
                    <a:lnTo>
                      <a:pt x="197" y="12"/>
                    </a:lnTo>
                    <a:lnTo>
                      <a:pt x="214" y="0"/>
                    </a:lnTo>
                    <a:lnTo>
                      <a:pt x="223" y="1"/>
                    </a:lnTo>
                    <a:lnTo>
                      <a:pt x="230" y="5"/>
                    </a:lnTo>
                    <a:lnTo>
                      <a:pt x="235" y="10"/>
                    </a:lnTo>
                    <a:lnTo>
                      <a:pt x="240" y="17"/>
                    </a:lnTo>
                    <a:lnTo>
                      <a:pt x="245" y="36"/>
                    </a:lnTo>
                    <a:lnTo>
                      <a:pt x="246" y="59"/>
                    </a:lnTo>
                    <a:lnTo>
                      <a:pt x="245" y="83"/>
                    </a:lnTo>
                    <a:lnTo>
                      <a:pt x="241" y="105"/>
                    </a:lnTo>
                    <a:lnTo>
                      <a:pt x="238" y="125"/>
                    </a:lnTo>
                    <a:lnTo>
                      <a:pt x="235" y="132"/>
                    </a:lnTo>
                    <a:lnTo>
                      <a:pt x="234" y="138"/>
                    </a:lnTo>
                    <a:lnTo>
                      <a:pt x="228" y="162"/>
                    </a:lnTo>
                    <a:lnTo>
                      <a:pt x="227" y="183"/>
                    </a:lnTo>
                    <a:lnTo>
                      <a:pt x="230" y="203"/>
                    </a:lnTo>
                    <a:lnTo>
                      <a:pt x="236" y="220"/>
                    </a:lnTo>
                    <a:lnTo>
                      <a:pt x="246" y="235"/>
                    </a:lnTo>
                    <a:lnTo>
                      <a:pt x="257" y="248"/>
                    </a:lnTo>
                    <a:lnTo>
                      <a:pt x="271" y="262"/>
                    </a:lnTo>
                    <a:lnTo>
                      <a:pt x="286" y="274"/>
                    </a:lnTo>
                    <a:lnTo>
                      <a:pt x="317" y="297"/>
                    </a:lnTo>
                    <a:lnTo>
                      <a:pt x="347" y="319"/>
                    </a:lnTo>
                    <a:lnTo>
                      <a:pt x="360" y="330"/>
                    </a:lnTo>
                    <a:lnTo>
                      <a:pt x="371" y="342"/>
                    </a:lnTo>
                    <a:lnTo>
                      <a:pt x="380" y="356"/>
                    </a:lnTo>
                    <a:lnTo>
                      <a:pt x="385" y="371"/>
                    </a:lnTo>
                    <a:lnTo>
                      <a:pt x="390" y="385"/>
                    </a:lnTo>
                    <a:lnTo>
                      <a:pt x="392" y="399"/>
                    </a:lnTo>
                    <a:lnTo>
                      <a:pt x="394" y="411"/>
                    </a:lnTo>
                    <a:lnTo>
                      <a:pt x="394" y="423"/>
                    </a:lnTo>
                    <a:lnTo>
                      <a:pt x="391" y="434"/>
                    </a:lnTo>
                    <a:lnTo>
                      <a:pt x="389" y="445"/>
                    </a:lnTo>
                    <a:lnTo>
                      <a:pt x="385" y="458"/>
                    </a:lnTo>
                    <a:lnTo>
                      <a:pt x="379" y="474"/>
                    </a:lnTo>
                    <a:lnTo>
                      <a:pt x="373" y="483"/>
                    </a:lnTo>
                    <a:lnTo>
                      <a:pt x="365" y="494"/>
                    </a:lnTo>
                    <a:lnTo>
                      <a:pt x="357" y="509"/>
                    </a:lnTo>
                    <a:lnTo>
                      <a:pt x="347" y="528"/>
                    </a:lnTo>
                    <a:lnTo>
                      <a:pt x="337" y="549"/>
                    </a:lnTo>
                    <a:lnTo>
                      <a:pt x="327" y="572"/>
                    </a:lnTo>
                    <a:lnTo>
                      <a:pt x="319" y="599"/>
                    </a:lnTo>
                    <a:lnTo>
                      <a:pt x="310" y="629"/>
                    </a:lnTo>
                    <a:lnTo>
                      <a:pt x="304" y="661"/>
                    </a:lnTo>
                    <a:lnTo>
                      <a:pt x="300" y="697"/>
                    </a:lnTo>
                    <a:lnTo>
                      <a:pt x="300" y="734"/>
                    </a:lnTo>
                    <a:lnTo>
                      <a:pt x="303" y="775"/>
                    </a:lnTo>
                    <a:lnTo>
                      <a:pt x="309" y="817"/>
                    </a:lnTo>
                    <a:lnTo>
                      <a:pt x="319" y="861"/>
                    </a:lnTo>
                    <a:lnTo>
                      <a:pt x="326" y="884"/>
                    </a:lnTo>
                    <a:lnTo>
                      <a:pt x="335" y="908"/>
                    </a:lnTo>
                    <a:lnTo>
                      <a:pt x="344" y="933"/>
                    </a:lnTo>
                    <a:lnTo>
                      <a:pt x="356" y="957"/>
                    </a:lnTo>
                    <a:lnTo>
                      <a:pt x="332" y="947"/>
                    </a:lnTo>
                    <a:lnTo>
                      <a:pt x="309" y="935"/>
                    </a:lnTo>
                    <a:lnTo>
                      <a:pt x="284" y="920"/>
                    </a:lnTo>
                    <a:lnTo>
                      <a:pt x="259" y="902"/>
                    </a:lnTo>
                    <a:lnTo>
                      <a:pt x="234" y="883"/>
                    </a:lnTo>
                    <a:lnTo>
                      <a:pt x="209" y="862"/>
                    </a:lnTo>
                    <a:lnTo>
                      <a:pt x="162" y="819"/>
                    </a:lnTo>
                    <a:lnTo>
                      <a:pt x="141" y="797"/>
                    </a:lnTo>
                    <a:lnTo>
                      <a:pt x="120" y="776"/>
                    </a:lnTo>
                    <a:lnTo>
                      <a:pt x="101" y="756"/>
                    </a:lnTo>
                    <a:lnTo>
                      <a:pt x="87" y="737"/>
                    </a:lnTo>
                    <a:lnTo>
                      <a:pt x="73" y="721"/>
                    </a:lnTo>
                    <a:lnTo>
                      <a:pt x="63" y="709"/>
                    </a:lnTo>
                    <a:lnTo>
                      <a:pt x="57" y="698"/>
                    </a:lnTo>
                    <a:lnTo>
                      <a:pt x="55" y="692"/>
                    </a:ln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92" name="Freeform 246">
                <a:extLst>
                  <a:ext uri="{FF2B5EF4-FFF2-40B4-BE49-F238E27FC236}">
                    <a16:creationId xmlns:a16="http://schemas.microsoft.com/office/drawing/2014/main" id="{85B9B119-C4B3-28A1-6F5D-76A0EA4ECC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3" y="2743"/>
                <a:ext cx="33" cy="36"/>
              </a:xfrm>
              <a:custGeom>
                <a:avLst/>
                <a:gdLst>
                  <a:gd name="T0" fmla="*/ 0 w 101"/>
                  <a:gd name="T1" fmla="*/ 0 h 109"/>
                  <a:gd name="T2" fmla="*/ 0 w 101"/>
                  <a:gd name="T3" fmla="*/ 0 h 109"/>
                  <a:gd name="T4" fmla="*/ 0 w 101"/>
                  <a:gd name="T5" fmla="*/ 0 h 109"/>
                  <a:gd name="T6" fmla="*/ 0 w 101"/>
                  <a:gd name="T7" fmla="*/ 0 h 109"/>
                  <a:gd name="T8" fmla="*/ 0 w 101"/>
                  <a:gd name="T9" fmla="*/ 0 h 109"/>
                  <a:gd name="T10" fmla="*/ 0 w 101"/>
                  <a:gd name="T11" fmla="*/ 0 h 109"/>
                  <a:gd name="T12" fmla="*/ 0 w 101"/>
                  <a:gd name="T13" fmla="*/ 0 h 109"/>
                  <a:gd name="T14" fmla="*/ 0 w 101"/>
                  <a:gd name="T15" fmla="*/ 0 h 109"/>
                  <a:gd name="T16" fmla="*/ 0 w 101"/>
                  <a:gd name="T17" fmla="*/ 0 h 109"/>
                  <a:gd name="T18" fmla="*/ 0 w 101"/>
                  <a:gd name="T19" fmla="*/ 0 h 109"/>
                  <a:gd name="T20" fmla="*/ 0 w 101"/>
                  <a:gd name="T21" fmla="*/ 0 h 109"/>
                  <a:gd name="T22" fmla="*/ 0 w 101"/>
                  <a:gd name="T23" fmla="*/ 0 h 109"/>
                  <a:gd name="T24" fmla="*/ 0 w 101"/>
                  <a:gd name="T25" fmla="*/ 0 h 109"/>
                  <a:gd name="T26" fmla="*/ 0 w 101"/>
                  <a:gd name="T27" fmla="*/ 0 h 109"/>
                  <a:gd name="T28" fmla="*/ 0 w 101"/>
                  <a:gd name="T29" fmla="*/ 0 h 109"/>
                  <a:gd name="T30" fmla="*/ 0 w 101"/>
                  <a:gd name="T31" fmla="*/ 0 h 109"/>
                  <a:gd name="T32" fmla="*/ 0 w 101"/>
                  <a:gd name="T33" fmla="*/ 0 h 109"/>
                  <a:gd name="T34" fmla="*/ 0 w 101"/>
                  <a:gd name="T35" fmla="*/ 0 h 109"/>
                  <a:gd name="T36" fmla="*/ 0 w 101"/>
                  <a:gd name="T37" fmla="*/ 0 h 109"/>
                  <a:gd name="T38" fmla="*/ 0 w 101"/>
                  <a:gd name="T39" fmla="*/ 0 h 109"/>
                  <a:gd name="T40" fmla="*/ 0 w 101"/>
                  <a:gd name="T41" fmla="*/ 0 h 109"/>
                  <a:gd name="T42" fmla="*/ 0 w 101"/>
                  <a:gd name="T43" fmla="*/ 0 h 109"/>
                  <a:gd name="T44" fmla="*/ 0 w 101"/>
                  <a:gd name="T45" fmla="*/ 0 h 10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01"/>
                  <a:gd name="T70" fmla="*/ 0 h 109"/>
                  <a:gd name="T71" fmla="*/ 101 w 101"/>
                  <a:gd name="T72" fmla="*/ 109 h 109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01" h="109">
                    <a:moveTo>
                      <a:pt x="0" y="109"/>
                    </a:moveTo>
                    <a:lnTo>
                      <a:pt x="2" y="86"/>
                    </a:lnTo>
                    <a:lnTo>
                      <a:pt x="7" y="66"/>
                    </a:lnTo>
                    <a:lnTo>
                      <a:pt x="15" y="48"/>
                    </a:lnTo>
                    <a:lnTo>
                      <a:pt x="26" y="32"/>
                    </a:lnTo>
                    <a:lnTo>
                      <a:pt x="40" y="19"/>
                    </a:lnTo>
                    <a:lnTo>
                      <a:pt x="54" y="9"/>
                    </a:lnTo>
                    <a:lnTo>
                      <a:pt x="69" y="3"/>
                    </a:lnTo>
                    <a:lnTo>
                      <a:pt x="84" y="0"/>
                    </a:lnTo>
                    <a:lnTo>
                      <a:pt x="91" y="1"/>
                    </a:lnTo>
                    <a:lnTo>
                      <a:pt x="97" y="3"/>
                    </a:lnTo>
                    <a:lnTo>
                      <a:pt x="100" y="9"/>
                    </a:lnTo>
                    <a:lnTo>
                      <a:pt x="101" y="17"/>
                    </a:lnTo>
                    <a:lnTo>
                      <a:pt x="99" y="25"/>
                    </a:lnTo>
                    <a:lnTo>
                      <a:pt x="96" y="35"/>
                    </a:lnTo>
                    <a:lnTo>
                      <a:pt x="91" y="46"/>
                    </a:lnTo>
                    <a:lnTo>
                      <a:pt x="84" y="56"/>
                    </a:lnTo>
                    <a:lnTo>
                      <a:pt x="68" y="79"/>
                    </a:lnTo>
                    <a:lnTo>
                      <a:pt x="47" y="96"/>
                    </a:lnTo>
                    <a:lnTo>
                      <a:pt x="36" y="103"/>
                    </a:lnTo>
                    <a:lnTo>
                      <a:pt x="24" y="108"/>
                    </a:lnTo>
                    <a:lnTo>
                      <a:pt x="13" y="109"/>
                    </a:lnTo>
                    <a:lnTo>
                      <a:pt x="0" y="109"/>
                    </a:lnTo>
                    <a:close/>
                  </a:path>
                </a:pathLst>
              </a:custGeom>
              <a:solidFill>
                <a:srgbClr val="FF1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93" name="Freeform 247">
                <a:extLst>
                  <a:ext uri="{FF2B5EF4-FFF2-40B4-BE49-F238E27FC236}">
                    <a16:creationId xmlns:a16="http://schemas.microsoft.com/office/drawing/2014/main" id="{6D7BB16C-D256-D80E-CAE6-37ACB812B8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1" y="2746"/>
                <a:ext cx="22" cy="25"/>
              </a:xfrm>
              <a:custGeom>
                <a:avLst/>
                <a:gdLst>
                  <a:gd name="T0" fmla="*/ 0 w 65"/>
                  <a:gd name="T1" fmla="*/ 0 h 76"/>
                  <a:gd name="T2" fmla="*/ 0 w 65"/>
                  <a:gd name="T3" fmla="*/ 0 h 76"/>
                  <a:gd name="T4" fmla="*/ 0 w 65"/>
                  <a:gd name="T5" fmla="*/ 0 h 76"/>
                  <a:gd name="T6" fmla="*/ 0 w 65"/>
                  <a:gd name="T7" fmla="*/ 0 h 76"/>
                  <a:gd name="T8" fmla="*/ 0 w 65"/>
                  <a:gd name="T9" fmla="*/ 0 h 76"/>
                  <a:gd name="T10" fmla="*/ 0 w 65"/>
                  <a:gd name="T11" fmla="*/ 0 h 76"/>
                  <a:gd name="T12" fmla="*/ 0 w 65"/>
                  <a:gd name="T13" fmla="*/ 0 h 76"/>
                  <a:gd name="T14" fmla="*/ 0 w 65"/>
                  <a:gd name="T15" fmla="*/ 0 h 76"/>
                  <a:gd name="T16" fmla="*/ 0 w 65"/>
                  <a:gd name="T17" fmla="*/ 0 h 76"/>
                  <a:gd name="T18" fmla="*/ 0 w 65"/>
                  <a:gd name="T19" fmla="*/ 0 h 76"/>
                  <a:gd name="T20" fmla="*/ 0 w 65"/>
                  <a:gd name="T21" fmla="*/ 0 h 76"/>
                  <a:gd name="T22" fmla="*/ 0 w 65"/>
                  <a:gd name="T23" fmla="*/ 0 h 76"/>
                  <a:gd name="T24" fmla="*/ 0 w 65"/>
                  <a:gd name="T25" fmla="*/ 0 h 76"/>
                  <a:gd name="T26" fmla="*/ 0 w 65"/>
                  <a:gd name="T27" fmla="*/ 0 h 76"/>
                  <a:gd name="T28" fmla="*/ 0 w 65"/>
                  <a:gd name="T29" fmla="*/ 0 h 76"/>
                  <a:gd name="T30" fmla="*/ 0 w 65"/>
                  <a:gd name="T31" fmla="*/ 0 h 76"/>
                  <a:gd name="T32" fmla="*/ 0 w 65"/>
                  <a:gd name="T33" fmla="*/ 0 h 7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65"/>
                  <a:gd name="T52" fmla="*/ 0 h 76"/>
                  <a:gd name="T53" fmla="*/ 65 w 65"/>
                  <a:gd name="T54" fmla="*/ 76 h 7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65" h="76">
                    <a:moveTo>
                      <a:pt x="0" y="76"/>
                    </a:moveTo>
                    <a:lnTo>
                      <a:pt x="1" y="66"/>
                    </a:lnTo>
                    <a:lnTo>
                      <a:pt x="6" y="55"/>
                    </a:lnTo>
                    <a:lnTo>
                      <a:pt x="15" y="42"/>
                    </a:lnTo>
                    <a:lnTo>
                      <a:pt x="25" y="30"/>
                    </a:lnTo>
                    <a:lnTo>
                      <a:pt x="36" y="19"/>
                    </a:lnTo>
                    <a:lnTo>
                      <a:pt x="47" y="9"/>
                    </a:lnTo>
                    <a:lnTo>
                      <a:pt x="57" y="3"/>
                    </a:lnTo>
                    <a:lnTo>
                      <a:pt x="65" y="0"/>
                    </a:lnTo>
                    <a:lnTo>
                      <a:pt x="63" y="11"/>
                    </a:lnTo>
                    <a:lnTo>
                      <a:pt x="58" y="22"/>
                    </a:lnTo>
                    <a:lnTo>
                      <a:pt x="52" y="35"/>
                    </a:lnTo>
                    <a:lnTo>
                      <a:pt x="43" y="47"/>
                    </a:lnTo>
                    <a:lnTo>
                      <a:pt x="33" y="58"/>
                    </a:lnTo>
                    <a:lnTo>
                      <a:pt x="22" y="67"/>
                    </a:lnTo>
                    <a:lnTo>
                      <a:pt x="11" y="73"/>
                    </a:lnTo>
                    <a:lnTo>
                      <a:pt x="0" y="76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94" name="Freeform 248">
                <a:extLst>
                  <a:ext uri="{FF2B5EF4-FFF2-40B4-BE49-F238E27FC236}">
                    <a16:creationId xmlns:a16="http://schemas.microsoft.com/office/drawing/2014/main" id="{7064378C-720F-D1BF-18B8-F513DBB02C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5" y="2664"/>
                <a:ext cx="17" cy="38"/>
              </a:xfrm>
              <a:custGeom>
                <a:avLst/>
                <a:gdLst>
                  <a:gd name="T0" fmla="*/ 0 w 53"/>
                  <a:gd name="T1" fmla="*/ 0 h 115"/>
                  <a:gd name="T2" fmla="*/ 0 w 53"/>
                  <a:gd name="T3" fmla="*/ 0 h 115"/>
                  <a:gd name="T4" fmla="*/ 0 w 53"/>
                  <a:gd name="T5" fmla="*/ 0 h 115"/>
                  <a:gd name="T6" fmla="*/ 0 w 53"/>
                  <a:gd name="T7" fmla="*/ 0 h 115"/>
                  <a:gd name="T8" fmla="*/ 0 w 53"/>
                  <a:gd name="T9" fmla="*/ 0 h 115"/>
                  <a:gd name="T10" fmla="*/ 0 w 53"/>
                  <a:gd name="T11" fmla="*/ 0 h 115"/>
                  <a:gd name="T12" fmla="*/ 0 w 53"/>
                  <a:gd name="T13" fmla="*/ 0 h 115"/>
                  <a:gd name="T14" fmla="*/ 0 w 53"/>
                  <a:gd name="T15" fmla="*/ 0 h 115"/>
                  <a:gd name="T16" fmla="*/ 0 w 53"/>
                  <a:gd name="T17" fmla="*/ 0 h 115"/>
                  <a:gd name="T18" fmla="*/ 0 w 53"/>
                  <a:gd name="T19" fmla="*/ 0 h 115"/>
                  <a:gd name="T20" fmla="*/ 0 w 53"/>
                  <a:gd name="T21" fmla="*/ 0 h 115"/>
                  <a:gd name="T22" fmla="*/ 0 w 53"/>
                  <a:gd name="T23" fmla="*/ 0 h 115"/>
                  <a:gd name="T24" fmla="*/ 0 w 53"/>
                  <a:gd name="T25" fmla="*/ 0 h 115"/>
                  <a:gd name="T26" fmla="*/ 0 w 53"/>
                  <a:gd name="T27" fmla="*/ 0 h 115"/>
                  <a:gd name="T28" fmla="*/ 0 w 53"/>
                  <a:gd name="T29" fmla="*/ 0 h 115"/>
                  <a:gd name="T30" fmla="*/ 0 w 53"/>
                  <a:gd name="T31" fmla="*/ 0 h 115"/>
                  <a:gd name="T32" fmla="*/ 0 w 53"/>
                  <a:gd name="T33" fmla="*/ 0 h 115"/>
                  <a:gd name="T34" fmla="*/ 0 w 53"/>
                  <a:gd name="T35" fmla="*/ 0 h 115"/>
                  <a:gd name="T36" fmla="*/ 0 w 53"/>
                  <a:gd name="T37" fmla="*/ 0 h 115"/>
                  <a:gd name="T38" fmla="*/ 0 w 53"/>
                  <a:gd name="T39" fmla="*/ 0 h 115"/>
                  <a:gd name="T40" fmla="*/ 0 w 53"/>
                  <a:gd name="T41" fmla="*/ 0 h 115"/>
                  <a:gd name="T42" fmla="*/ 0 w 53"/>
                  <a:gd name="T43" fmla="*/ 0 h 115"/>
                  <a:gd name="T44" fmla="*/ 0 w 53"/>
                  <a:gd name="T45" fmla="*/ 0 h 115"/>
                  <a:gd name="T46" fmla="*/ 0 w 53"/>
                  <a:gd name="T47" fmla="*/ 0 h 115"/>
                  <a:gd name="T48" fmla="*/ 0 w 53"/>
                  <a:gd name="T49" fmla="*/ 0 h 115"/>
                  <a:gd name="T50" fmla="*/ 0 w 53"/>
                  <a:gd name="T51" fmla="*/ 0 h 115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53"/>
                  <a:gd name="T79" fmla="*/ 0 h 115"/>
                  <a:gd name="T80" fmla="*/ 53 w 53"/>
                  <a:gd name="T81" fmla="*/ 115 h 115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53" h="115">
                    <a:moveTo>
                      <a:pt x="4" y="112"/>
                    </a:moveTo>
                    <a:lnTo>
                      <a:pt x="3" y="108"/>
                    </a:lnTo>
                    <a:lnTo>
                      <a:pt x="3" y="103"/>
                    </a:lnTo>
                    <a:lnTo>
                      <a:pt x="1" y="96"/>
                    </a:lnTo>
                    <a:lnTo>
                      <a:pt x="0" y="87"/>
                    </a:lnTo>
                    <a:lnTo>
                      <a:pt x="0" y="67"/>
                    </a:lnTo>
                    <a:lnTo>
                      <a:pt x="3" y="46"/>
                    </a:lnTo>
                    <a:lnTo>
                      <a:pt x="7" y="26"/>
                    </a:lnTo>
                    <a:lnTo>
                      <a:pt x="12" y="18"/>
                    </a:lnTo>
                    <a:lnTo>
                      <a:pt x="17" y="10"/>
                    </a:lnTo>
                    <a:lnTo>
                      <a:pt x="25" y="5"/>
                    </a:lnTo>
                    <a:lnTo>
                      <a:pt x="32" y="2"/>
                    </a:lnTo>
                    <a:lnTo>
                      <a:pt x="42" y="0"/>
                    </a:lnTo>
                    <a:lnTo>
                      <a:pt x="53" y="3"/>
                    </a:lnTo>
                    <a:lnTo>
                      <a:pt x="53" y="9"/>
                    </a:lnTo>
                    <a:lnTo>
                      <a:pt x="53" y="18"/>
                    </a:lnTo>
                    <a:lnTo>
                      <a:pt x="52" y="37"/>
                    </a:lnTo>
                    <a:lnTo>
                      <a:pt x="49" y="58"/>
                    </a:lnTo>
                    <a:lnTo>
                      <a:pt x="44" y="78"/>
                    </a:lnTo>
                    <a:lnTo>
                      <a:pt x="38" y="97"/>
                    </a:lnTo>
                    <a:lnTo>
                      <a:pt x="33" y="104"/>
                    </a:lnTo>
                    <a:lnTo>
                      <a:pt x="28" y="109"/>
                    </a:lnTo>
                    <a:lnTo>
                      <a:pt x="23" y="114"/>
                    </a:lnTo>
                    <a:lnTo>
                      <a:pt x="17" y="115"/>
                    </a:lnTo>
                    <a:lnTo>
                      <a:pt x="11" y="115"/>
                    </a:lnTo>
                    <a:lnTo>
                      <a:pt x="4" y="112"/>
                    </a:lnTo>
                    <a:close/>
                  </a:path>
                </a:pathLst>
              </a:custGeom>
              <a:solidFill>
                <a:srgbClr val="FF0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95" name="Freeform 249">
                <a:extLst>
                  <a:ext uri="{FF2B5EF4-FFF2-40B4-BE49-F238E27FC236}">
                    <a16:creationId xmlns:a16="http://schemas.microsoft.com/office/drawing/2014/main" id="{32B2AB03-2AEC-2BF0-D72E-4401A9A159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8" y="2668"/>
                <a:ext cx="10" cy="22"/>
              </a:xfrm>
              <a:custGeom>
                <a:avLst/>
                <a:gdLst>
                  <a:gd name="T0" fmla="*/ 0 w 29"/>
                  <a:gd name="T1" fmla="*/ 0 h 66"/>
                  <a:gd name="T2" fmla="*/ 0 w 29"/>
                  <a:gd name="T3" fmla="*/ 0 h 66"/>
                  <a:gd name="T4" fmla="*/ 0 w 29"/>
                  <a:gd name="T5" fmla="*/ 0 h 66"/>
                  <a:gd name="T6" fmla="*/ 0 w 29"/>
                  <a:gd name="T7" fmla="*/ 0 h 66"/>
                  <a:gd name="T8" fmla="*/ 0 w 29"/>
                  <a:gd name="T9" fmla="*/ 0 h 66"/>
                  <a:gd name="T10" fmla="*/ 0 w 29"/>
                  <a:gd name="T11" fmla="*/ 0 h 66"/>
                  <a:gd name="T12" fmla="*/ 0 w 29"/>
                  <a:gd name="T13" fmla="*/ 0 h 66"/>
                  <a:gd name="T14" fmla="*/ 0 w 29"/>
                  <a:gd name="T15" fmla="*/ 0 h 66"/>
                  <a:gd name="T16" fmla="*/ 0 w 29"/>
                  <a:gd name="T17" fmla="*/ 0 h 66"/>
                  <a:gd name="T18" fmla="*/ 0 w 29"/>
                  <a:gd name="T19" fmla="*/ 0 h 66"/>
                  <a:gd name="T20" fmla="*/ 0 w 29"/>
                  <a:gd name="T21" fmla="*/ 0 h 66"/>
                  <a:gd name="T22" fmla="*/ 0 w 29"/>
                  <a:gd name="T23" fmla="*/ 0 h 66"/>
                  <a:gd name="T24" fmla="*/ 0 w 29"/>
                  <a:gd name="T25" fmla="*/ 0 h 66"/>
                  <a:gd name="T26" fmla="*/ 0 w 29"/>
                  <a:gd name="T27" fmla="*/ 0 h 66"/>
                  <a:gd name="T28" fmla="*/ 0 w 29"/>
                  <a:gd name="T29" fmla="*/ 0 h 66"/>
                  <a:gd name="T30" fmla="*/ 0 w 29"/>
                  <a:gd name="T31" fmla="*/ 0 h 66"/>
                  <a:gd name="T32" fmla="*/ 0 w 29"/>
                  <a:gd name="T33" fmla="*/ 0 h 66"/>
                  <a:gd name="T34" fmla="*/ 0 w 29"/>
                  <a:gd name="T35" fmla="*/ 0 h 6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9"/>
                  <a:gd name="T55" fmla="*/ 0 h 66"/>
                  <a:gd name="T56" fmla="*/ 29 w 29"/>
                  <a:gd name="T57" fmla="*/ 66 h 6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9" h="66">
                    <a:moveTo>
                      <a:pt x="11" y="66"/>
                    </a:moveTo>
                    <a:lnTo>
                      <a:pt x="4" y="62"/>
                    </a:lnTo>
                    <a:lnTo>
                      <a:pt x="0" y="54"/>
                    </a:lnTo>
                    <a:lnTo>
                      <a:pt x="1" y="43"/>
                    </a:lnTo>
                    <a:lnTo>
                      <a:pt x="4" y="31"/>
                    </a:lnTo>
                    <a:lnTo>
                      <a:pt x="9" y="18"/>
                    </a:lnTo>
                    <a:lnTo>
                      <a:pt x="16" y="8"/>
                    </a:lnTo>
                    <a:lnTo>
                      <a:pt x="23" y="2"/>
                    </a:lnTo>
                    <a:lnTo>
                      <a:pt x="26" y="0"/>
                    </a:lnTo>
                    <a:lnTo>
                      <a:pt x="29" y="0"/>
                    </a:lnTo>
                    <a:lnTo>
                      <a:pt x="29" y="8"/>
                    </a:lnTo>
                    <a:lnTo>
                      <a:pt x="28" y="18"/>
                    </a:lnTo>
                    <a:lnTo>
                      <a:pt x="26" y="43"/>
                    </a:lnTo>
                    <a:lnTo>
                      <a:pt x="24" y="53"/>
                    </a:lnTo>
                    <a:lnTo>
                      <a:pt x="21" y="62"/>
                    </a:lnTo>
                    <a:lnTo>
                      <a:pt x="16" y="66"/>
                    </a:lnTo>
                    <a:lnTo>
                      <a:pt x="13" y="66"/>
                    </a:lnTo>
                    <a:lnTo>
                      <a:pt x="11" y="66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96" name="Freeform 250">
                <a:extLst>
                  <a:ext uri="{FF2B5EF4-FFF2-40B4-BE49-F238E27FC236}">
                    <a16:creationId xmlns:a16="http://schemas.microsoft.com/office/drawing/2014/main" id="{E4120D9D-5464-FFFA-93E5-CCA5F944E6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4" y="2630"/>
                <a:ext cx="59" cy="43"/>
              </a:xfrm>
              <a:custGeom>
                <a:avLst/>
                <a:gdLst>
                  <a:gd name="T0" fmla="*/ 0 w 176"/>
                  <a:gd name="T1" fmla="*/ 0 h 131"/>
                  <a:gd name="T2" fmla="*/ 0 w 176"/>
                  <a:gd name="T3" fmla="*/ 0 h 131"/>
                  <a:gd name="T4" fmla="*/ 0 w 176"/>
                  <a:gd name="T5" fmla="*/ 0 h 131"/>
                  <a:gd name="T6" fmla="*/ 0 w 176"/>
                  <a:gd name="T7" fmla="*/ 0 h 131"/>
                  <a:gd name="T8" fmla="*/ 0 w 176"/>
                  <a:gd name="T9" fmla="*/ 0 h 131"/>
                  <a:gd name="T10" fmla="*/ 0 w 176"/>
                  <a:gd name="T11" fmla="*/ 0 h 131"/>
                  <a:gd name="T12" fmla="*/ 0 w 176"/>
                  <a:gd name="T13" fmla="*/ 0 h 131"/>
                  <a:gd name="T14" fmla="*/ 0 w 176"/>
                  <a:gd name="T15" fmla="*/ 0 h 131"/>
                  <a:gd name="T16" fmla="*/ 0 w 176"/>
                  <a:gd name="T17" fmla="*/ 0 h 131"/>
                  <a:gd name="T18" fmla="*/ 0 w 176"/>
                  <a:gd name="T19" fmla="*/ 0 h 131"/>
                  <a:gd name="T20" fmla="*/ 0 w 176"/>
                  <a:gd name="T21" fmla="*/ 0 h 131"/>
                  <a:gd name="T22" fmla="*/ 0 w 176"/>
                  <a:gd name="T23" fmla="*/ 0 h 131"/>
                  <a:gd name="T24" fmla="*/ 0 w 176"/>
                  <a:gd name="T25" fmla="*/ 0 h 131"/>
                  <a:gd name="T26" fmla="*/ 0 w 176"/>
                  <a:gd name="T27" fmla="*/ 0 h 131"/>
                  <a:gd name="T28" fmla="*/ 0 w 176"/>
                  <a:gd name="T29" fmla="*/ 0 h 131"/>
                  <a:gd name="T30" fmla="*/ 0 w 176"/>
                  <a:gd name="T31" fmla="*/ 0 h 131"/>
                  <a:gd name="T32" fmla="*/ 0 w 176"/>
                  <a:gd name="T33" fmla="*/ 0 h 131"/>
                  <a:gd name="T34" fmla="*/ 0 w 176"/>
                  <a:gd name="T35" fmla="*/ 0 h 131"/>
                  <a:gd name="T36" fmla="*/ 0 w 176"/>
                  <a:gd name="T37" fmla="*/ 0 h 131"/>
                  <a:gd name="T38" fmla="*/ 0 w 176"/>
                  <a:gd name="T39" fmla="*/ 0 h 131"/>
                  <a:gd name="T40" fmla="*/ 0 w 176"/>
                  <a:gd name="T41" fmla="*/ 0 h 131"/>
                  <a:gd name="T42" fmla="*/ 0 w 176"/>
                  <a:gd name="T43" fmla="*/ 0 h 131"/>
                  <a:gd name="T44" fmla="*/ 0 w 176"/>
                  <a:gd name="T45" fmla="*/ 0 h 131"/>
                  <a:gd name="T46" fmla="*/ 0 w 176"/>
                  <a:gd name="T47" fmla="*/ 0 h 131"/>
                  <a:gd name="T48" fmla="*/ 0 w 176"/>
                  <a:gd name="T49" fmla="*/ 0 h 131"/>
                  <a:gd name="T50" fmla="*/ 0 w 176"/>
                  <a:gd name="T51" fmla="*/ 0 h 131"/>
                  <a:gd name="T52" fmla="*/ 0 w 176"/>
                  <a:gd name="T53" fmla="*/ 0 h 131"/>
                  <a:gd name="T54" fmla="*/ 0 w 176"/>
                  <a:gd name="T55" fmla="*/ 0 h 131"/>
                  <a:gd name="T56" fmla="*/ 0 w 176"/>
                  <a:gd name="T57" fmla="*/ 0 h 131"/>
                  <a:gd name="T58" fmla="*/ 0 w 176"/>
                  <a:gd name="T59" fmla="*/ 0 h 131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176"/>
                  <a:gd name="T91" fmla="*/ 0 h 131"/>
                  <a:gd name="T92" fmla="*/ 176 w 176"/>
                  <a:gd name="T93" fmla="*/ 131 h 131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176" h="131">
                    <a:moveTo>
                      <a:pt x="12" y="131"/>
                    </a:moveTo>
                    <a:lnTo>
                      <a:pt x="5" y="123"/>
                    </a:lnTo>
                    <a:lnTo>
                      <a:pt x="0" y="115"/>
                    </a:lnTo>
                    <a:lnTo>
                      <a:pt x="0" y="106"/>
                    </a:lnTo>
                    <a:lnTo>
                      <a:pt x="4" y="96"/>
                    </a:lnTo>
                    <a:lnTo>
                      <a:pt x="9" y="86"/>
                    </a:lnTo>
                    <a:lnTo>
                      <a:pt x="17" y="76"/>
                    </a:lnTo>
                    <a:lnTo>
                      <a:pt x="28" y="67"/>
                    </a:lnTo>
                    <a:lnTo>
                      <a:pt x="39" y="57"/>
                    </a:lnTo>
                    <a:lnTo>
                      <a:pt x="65" y="38"/>
                    </a:lnTo>
                    <a:lnTo>
                      <a:pt x="90" y="22"/>
                    </a:lnTo>
                    <a:lnTo>
                      <a:pt x="101" y="15"/>
                    </a:lnTo>
                    <a:lnTo>
                      <a:pt x="111" y="10"/>
                    </a:lnTo>
                    <a:lnTo>
                      <a:pt x="118" y="6"/>
                    </a:lnTo>
                    <a:lnTo>
                      <a:pt x="124" y="4"/>
                    </a:lnTo>
                    <a:lnTo>
                      <a:pt x="140" y="0"/>
                    </a:lnTo>
                    <a:lnTo>
                      <a:pt x="157" y="0"/>
                    </a:lnTo>
                    <a:lnTo>
                      <a:pt x="165" y="2"/>
                    </a:lnTo>
                    <a:lnTo>
                      <a:pt x="171" y="6"/>
                    </a:lnTo>
                    <a:lnTo>
                      <a:pt x="174" y="12"/>
                    </a:lnTo>
                    <a:lnTo>
                      <a:pt x="176" y="21"/>
                    </a:lnTo>
                    <a:lnTo>
                      <a:pt x="163" y="41"/>
                    </a:lnTo>
                    <a:lnTo>
                      <a:pt x="147" y="60"/>
                    </a:lnTo>
                    <a:lnTo>
                      <a:pt x="128" y="79"/>
                    </a:lnTo>
                    <a:lnTo>
                      <a:pt x="106" y="95"/>
                    </a:lnTo>
                    <a:lnTo>
                      <a:pt x="82" y="110"/>
                    </a:lnTo>
                    <a:lnTo>
                      <a:pt x="59" y="121"/>
                    </a:lnTo>
                    <a:lnTo>
                      <a:pt x="36" y="128"/>
                    </a:lnTo>
                    <a:lnTo>
                      <a:pt x="23" y="130"/>
                    </a:lnTo>
                    <a:lnTo>
                      <a:pt x="12" y="131"/>
                    </a:lnTo>
                    <a:close/>
                  </a:path>
                </a:pathLst>
              </a:custGeom>
              <a:solidFill>
                <a:srgbClr val="FF1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97" name="Freeform 251">
                <a:extLst>
                  <a:ext uri="{FF2B5EF4-FFF2-40B4-BE49-F238E27FC236}">
                    <a16:creationId xmlns:a16="http://schemas.microsoft.com/office/drawing/2014/main" id="{4471DAF8-6AC3-4B2F-DB66-10D5D97A34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7" y="2632"/>
                <a:ext cx="43" cy="33"/>
              </a:xfrm>
              <a:custGeom>
                <a:avLst/>
                <a:gdLst>
                  <a:gd name="T0" fmla="*/ 0 w 130"/>
                  <a:gd name="T1" fmla="*/ 0 h 99"/>
                  <a:gd name="T2" fmla="*/ 0 w 130"/>
                  <a:gd name="T3" fmla="*/ 0 h 99"/>
                  <a:gd name="T4" fmla="*/ 0 w 130"/>
                  <a:gd name="T5" fmla="*/ 0 h 99"/>
                  <a:gd name="T6" fmla="*/ 0 w 130"/>
                  <a:gd name="T7" fmla="*/ 0 h 99"/>
                  <a:gd name="T8" fmla="*/ 0 w 130"/>
                  <a:gd name="T9" fmla="*/ 0 h 99"/>
                  <a:gd name="T10" fmla="*/ 0 w 130"/>
                  <a:gd name="T11" fmla="*/ 0 h 99"/>
                  <a:gd name="T12" fmla="*/ 0 w 130"/>
                  <a:gd name="T13" fmla="*/ 0 h 99"/>
                  <a:gd name="T14" fmla="*/ 0 w 130"/>
                  <a:gd name="T15" fmla="*/ 0 h 99"/>
                  <a:gd name="T16" fmla="*/ 0 w 130"/>
                  <a:gd name="T17" fmla="*/ 0 h 99"/>
                  <a:gd name="T18" fmla="*/ 0 w 130"/>
                  <a:gd name="T19" fmla="*/ 0 h 99"/>
                  <a:gd name="T20" fmla="*/ 0 w 130"/>
                  <a:gd name="T21" fmla="*/ 0 h 99"/>
                  <a:gd name="T22" fmla="*/ 0 w 130"/>
                  <a:gd name="T23" fmla="*/ 0 h 99"/>
                  <a:gd name="T24" fmla="*/ 0 w 130"/>
                  <a:gd name="T25" fmla="*/ 0 h 99"/>
                  <a:gd name="T26" fmla="*/ 0 w 130"/>
                  <a:gd name="T27" fmla="*/ 0 h 99"/>
                  <a:gd name="T28" fmla="*/ 0 w 130"/>
                  <a:gd name="T29" fmla="*/ 0 h 99"/>
                  <a:gd name="T30" fmla="*/ 0 w 130"/>
                  <a:gd name="T31" fmla="*/ 0 h 99"/>
                  <a:gd name="T32" fmla="*/ 0 w 130"/>
                  <a:gd name="T33" fmla="*/ 0 h 99"/>
                  <a:gd name="T34" fmla="*/ 0 w 130"/>
                  <a:gd name="T35" fmla="*/ 0 h 99"/>
                  <a:gd name="T36" fmla="*/ 0 w 130"/>
                  <a:gd name="T37" fmla="*/ 0 h 99"/>
                  <a:gd name="T38" fmla="*/ 0 w 130"/>
                  <a:gd name="T39" fmla="*/ 0 h 99"/>
                  <a:gd name="T40" fmla="*/ 0 w 130"/>
                  <a:gd name="T41" fmla="*/ 0 h 99"/>
                  <a:gd name="T42" fmla="*/ 0 w 130"/>
                  <a:gd name="T43" fmla="*/ 0 h 99"/>
                  <a:gd name="T44" fmla="*/ 0 w 130"/>
                  <a:gd name="T45" fmla="*/ 0 h 9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30"/>
                  <a:gd name="T70" fmla="*/ 0 h 99"/>
                  <a:gd name="T71" fmla="*/ 130 w 130"/>
                  <a:gd name="T72" fmla="*/ 99 h 99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30" h="99">
                    <a:moveTo>
                      <a:pt x="8" y="99"/>
                    </a:moveTo>
                    <a:lnTo>
                      <a:pt x="2" y="93"/>
                    </a:lnTo>
                    <a:lnTo>
                      <a:pt x="0" y="86"/>
                    </a:lnTo>
                    <a:lnTo>
                      <a:pt x="1" y="77"/>
                    </a:lnTo>
                    <a:lnTo>
                      <a:pt x="6" y="67"/>
                    </a:lnTo>
                    <a:lnTo>
                      <a:pt x="13" y="57"/>
                    </a:lnTo>
                    <a:lnTo>
                      <a:pt x="23" y="47"/>
                    </a:lnTo>
                    <a:lnTo>
                      <a:pt x="47" y="27"/>
                    </a:lnTo>
                    <a:lnTo>
                      <a:pt x="74" y="11"/>
                    </a:lnTo>
                    <a:lnTo>
                      <a:pt x="87" y="5"/>
                    </a:lnTo>
                    <a:lnTo>
                      <a:pt x="99" y="2"/>
                    </a:lnTo>
                    <a:lnTo>
                      <a:pt x="110" y="0"/>
                    </a:lnTo>
                    <a:lnTo>
                      <a:pt x="120" y="0"/>
                    </a:lnTo>
                    <a:lnTo>
                      <a:pt x="126" y="4"/>
                    </a:lnTo>
                    <a:lnTo>
                      <a:pt x="130" y="11"/>
                    </a:lnTo>
                    <a:lnTo>
                      <a:pt x="120" y="26"/>
                    </a:lnTo>
                    <a:lnTo>
                      <a:pt x="108" y="41"/>
                    </a:lnTo>
                    <a:lnTo>
                      <a:pt x="94" y="56"/>
                    </a:lnTo>
                    <a:lnTo>
                      <a:pt x="78" y="69"/>
                    </a:lnTo>
                    <a:lnTo>
                      <a:pt x="61" y="82"/>
                    </a:lnTo>
                    <a:lnTo>
                      <a:pt x="44" y="90"/>
                    </a:lnTo>
                    <a:lnTo>
                      <a:pt x="27" y="97"/>
                    </a:lnTo>
                    <a:lnTo>
                      <a:pt x="8" y="99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98" name="Freeform 252">
                <a:extLst>
                  <a:ext uri="{FF2B5EF4-FFF2-40B4-BE49-F238E27FC236}">
                    <a16:creationId xmlns:a16="http://schemas.microsoft.com/office/drawing/2014/main" id="{5B7200B0-3A11-9D1B-3E46-7A014A0928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99" y="2587"/>
                <a:ext cx="24" cy="57"/>
              </a:xfrm>
              <a:custGeom>
                <a:avLst/>
                <a:gdLst>
                  <a:gd name="T0" fmla="*/ 0 w 74"/>
                  <a:gd name="T1" fmla="*/ 0 h 173"/>
                  <a:gd name="T2" fmla="*/ 0 w 74"/>
                  <a:gd name="T3" fmla="*/ 0 h 173"/>
                  <a:gd name="T4" fmla="*/ 0 w 74"/>
                  <a:gd name="T5" fmla="*/ 0 h 173"/>
                  <a:gd name="T6" fmla="*/ 0 w 74"/>
                  <a:gd name="T7" fmla="*/ 0 h 173"/>
                  <a:gd name="T8" fmla="*/ 0 w 74"/>
                  <a:gd name="T9" fmla="*/ 0 h 173"/>
                  <a:gd name="T10" fmla="*/ 0 w 74"/>
                  <a:gd name="T11" fmla="*/ 0 h 173"/>
                  <a:gd name="T12" fmla="*/ 0 w 74"/>
                  <a:gd name="T13" fmla="*/ 0 h 173"/>
                  <a:gd name="T14" fmla="*/ 0 w 74"/>
                  <a:gd name="T15" fmla="*/ 0 h 173"/>
                  <a:gd name="T16" fmla="*/ 0 w 74"/>
                  <a:gd name="T17" fmla="*/ 0 h 173"/>
                  <a:gd name="T18" fmla="*/ 0 w 74"/>
                  <a:gd name="T19" fmla="*/ 0 h 173"/>
                  <a:gd name="T20" fmla="*/ 0 w 74"/>
                  <a:gd name="T21" fmla="*/ 0 h 173"/>
                  <a:gd name="T22" fmla="*/ 0 w 74"/>
                  <a:gd name="T23" fmla="*/ 0 h 173"/>
                  <a:gd name="T24" fmla="*/ 0 w 74"/>
                  <a:gd name="T25" fmla="*/ 0 h 173"/>
                  <a:gd name="T26" fmla="*/ 0 w 74"/>
                  <a:gd name="T27" fmla="*/ 0 h 173"/>
                  <a:gd name="T28" fmla="*/ 0 w 74"/>
                  <a:gd name="T29" fmla="*/ 0 h 173"/>
                  <a:gd name="T30" fmla="*/ 0 w 74"/>
                  <a:gd name="T31" fmla="*/ 0 h 173"/>
                  <a:gd name="T32" fmla="*/ 0 w 74"/>
                  <a:gd name="T33" fmla="*/ 0 h 173"/>
                  <a:gd name="T34" fmla="*/ 0 w 74"/>
                  <a:gd name="T35" fmla="*/ 0 h 173"/>
                  <a:gd name="T36" fmla="*/ 0 w 74"/>
                  <a:gd name="T37" fmla="*/ 0 h 173"/>
                  <a:gd name="T38" fmla="*/ 0 w 74"/>
                  <a:gd name="T39" fmla="*/ 0 h 173"/>
                  <a:gd name="T40" fmla="*/ 0 w 74"/>
                  <a:gd name="T41" fmla="*/ 0 h 173"/>
                  <a:gd name="T42" fmla="*/ 0 w 74"/>
                  <a:gd name="T43" fmla="*/ 0 h 173"/>
                  <a:gd name="T44" fmla="*/ 0 w 74"/>
                  <a:gd name="T45" fmla="*/ 0 h 173"/>
                  <a:gd name="T46" fmla="*/ 0 w 74"/>
                  <a:gd name="T47" fmla="*/ 0 h 173"/>
                  <a:gd name="T48" fmla="*/ 0 w 74"/>
                  <a:gd name="T49" fmla="*/ 0 h 173"/>
                  <a:gd name="T50" fmla="*/ 0 w 74"/>
                  <a:gd name="T51" fmla="*/ 0 h 173"/>
                  <a:gd name="T52" fmla="*/ 0 w 74"/>
                  <a:gd name="T53" fmla="*/ 0 h 173"/>
                  <a:gd name="T54" fmla="*/ 0 w 74"/>
                  <a:gd name="T55" fmla="*/ 0 h 173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74"/>
                  <a:gd name="T85" fmla="*/ 0 h 173"/>
                  <a:gd name="T86" fmla="*/ 74 w 74"/>
                  <a:gd name="T87" fmla="*/ 173 h 173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74" h="173">
                    <a:moveTo>
                      <a:pt x="18" y="173"/>
                    </a:moveTo>
                    <a:lnTo>
                      <a:pt x="12" y="167"/>
                    </a:lnTo>
                    <a:lnTo>
                      <a:pt x="7" y="159"/>
                    </a:lnTo>
                    <a:lnTo>
                      <a:pt x="3" y="149"/>
                    </a:lnTo>
                    <a:lnTo>
                      <a:pt x="0" y="136"/>
                    </a:lnTo>
                    <a:lnTo>
                      <a:pt x="0" y="109"/>
                    </a:lnTo>
                    <a:lnTo>
                      <a:pt x="5" y="81"/>
                    </a:lnTo>
                    <a:lnTo>
                      <a:pt x="13" y="52"/>
                    </a:lnTo>
                    <a:lnTo>
                      <a:pt x="23" y="28"/>
                    </a:lnTo>
                    <a:lnTo>
                      <a:pt x="29" y="18"/>
                    </a:lnTo>
                    <a:lnTo>
                      <a:pt x="35" y="10"/>
                    </a:lnTo>
                    <a:lnTo>
                      <a:pt x="41" y="4"/>
                    </a:lnTo>
                    <a:lnTo>
                      <a:pt x="48" y="0"/>
                    </a:lnTo>
                    <a:lnTo>
                      <a:pt x="56" y="2"/>
                    </a:lnTo>
                    <a:lnTo>
                      <a:pt x="62" y="8"/>
                    </a:lnTo>
                    <a:lnTo>
                      <a:pt x="67" y="17"/>
                    </a:lnTo>
                    <a:lnTo>
                      <a:pt x="70" y="28"/>
                    </a:lnTo>
                    <a:lnTo>
                      <a:pt x="73" y="40"/>
                    </a:lnTo>
                    <a:lnTo>
                      <a:pt x="74" y="55"/>
                    </a:lnTo>
                    <a:lnTo>
                      <a:pt x="73" y="71"/>
                    </a:lnTo>
                    <a:lnTo>
                      <a:pt x="72" y="87"/>
                    </a:lnTo>
                    <a:lnTo>
                      <a:pt x="64" y="119"/>
                    </a:lnTo>
                    <a:lnTo>
                      <a:pt x="58" y="134"/>
                    </a:lnTo>
                    <a:lnTo>
                      <a:pt x="52" y="146"/>
                    </a:lnTo>
                    <a:lnTo>
                      <a:pt x="45" y="157"/>
                    </a:lnTo>
                    <a:lnTo>
                      <a:pt x="37" y="166"/>
                    </a:lnTo>
                    <a:lnTo>
                      <a:pt x="27" y="172"/>
                    </a:lnTo>
                    <a:lnTo>
                      <a:pt x="18" y="173"/>
                    </a:lnTo>
                    <a:close/>
                  </a:path>
                </a:pathLst>
              </a:custGeom>
              <a:solidFill>
                <a:srgbClr val="FF0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99" name="Freeform 253">
                <a:extLst>
                  <a:ext uri="{FF2B5EF4-FFF2-40B4-BE49-F238E27FC236}">
                    <a16:creationId xmlns:a16="http://schemas.microsoft.com/office/drawing/2014/main" id="{E6BA89D0-BB79-AAF9-1EB8-F0C7C23A7F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05" y="2596"/>
                <a:ext cx="14" cy="38"/>
              </a:xfrm>
              <a:custGeom>
                <a:avLst/>
                <a:gdLst>
                  <a:gd name="T0" fmla="*/ 0 w 42"/>
                  <a:gd name="T1" fmla="*/ 0 h 113"/>
                  <a:gd name="T2" fmla="*/ 0 w 42"/>
                  <a:gd name="T3" fmla="*/ 0 h 113"/>
                  <a:gd name="T4" fmla="*/ 0 w 42"/>
                  <a:gd name="T5" fmla="*/ 0 h 113"/>
                  <a:gd name="T6" fmla="*/ 0 w 42"/>
                  <a:gd name="T7" fmla="*/ 0 h 113"/>
                  <a:gd name="T8" fmla="*/ 0 w 42"/>
                  <a:gd name="T9" fmla="*/ 0 h 113"/>
                  <a:gd name="T10" fmla="*/ 0 w 42"/>
                  <a:gd name="T11" fmla="*/ 0 h 113"/>
                  <a:gd name="T12" fmla="*/ 0 w 42"/>
                  <a:gd name="T13" fmla="*/ 0 h 113"/>
                  <a:gd name="T14" fmla="*/ 0 w 42"/>
                  <a:gd name="T15" fmla="*/ 0 h 113"/>
                  <a:gd name="T16" fmla="*/ 0 w 42"/>
                  <a:gd name="T17" fmla="*/ 0 h 113"/>
                  <a:gd name="T18" fmla="*/ 0 w 42"/>
                  <a:gd name="T19" fmla="*/ 0 h 113"/>
                  <a:gd name="T20" fmla="*/ 0 w 42"/>
                  <a:gd name="T21" fmla="*/ 0 h 113"/>
                  <a:gd name="T22" fmla="*/ 0 w 42"/>
                  <a:gd name="T23" fmla="*/ 0 h 113"/>
                  <a:gd name="T24" fmla="*/ 0 w 42"/>
                  <a:gd name="T25" fmla="*/ 0 h 113"/>
                  <a:gd name="T26" fmla="*/ 0 w 42"/>
                  <a:gd name="T27" fmla="*/ 0 h 113"/>
                  <a:gd name="T28" fmla="*/ 0 w 42"/>
                  <a:gd name="T29" fmla="*/ 0 h 113"/>
                  <a:gd name="T30" fmla="*/ 0 w 42"/>
                  <a:gd name="T31" fmla="*/ 0 h 113"/>
                  <a:gd name="T32" fmla="*/ 0 w 42"/>
                  <a:gd name="T33" fmla="*/ 0 h 113"/>
                  <a:gd name="T34" fmla="*/ 0 w 42"/>
                  <a:gd name="T35" fmla="*/ 0 h 113"/>
                  <a:gd name="T36" fmla="*/ 0 w 42"/>
                  <a:gd name="T37" fmla="*/ 0 h 113"/>
                  <a:gd name="T38" fmla="*/ 0 w 42"/>
                  <a:gd name="T39" fmla="*/ 0 h 113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42"/>
                  <a:gd name="T61" fmla="*/ 0 h 113"/>
                  <a:gd name="T62" fmla="*/ 42 w 42"/>
                  <a:gd name="T63" fmla="*/ 113 h 113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42" h="113">
                    <a:moveTo>
                      <a:pt x="10" y="113"/>
                    </a:moveTo>
                    <a:lnTo>
                      <a:pt x="3" y="91"/>
                    </a:lnTo>
                    <a:lnTo>
                      <a:pt x="0" y="71"/>
                    </a:lnTo>
                    <a:lnTo>
                      <a:pt x="0" y="54"/>
                    </a:lnTo>
                    <a:lnTo>
                      <a:pt x="3" y="40"/>
                    </a:lnTo>
                    <a:lnTo>
                      <a:pt x="7" y="28"/>
                    </a:lnTo>
                    <a:lnTo>
                      <a:pt x="14" y="18"/>
                    </a:lnTo>
                    <a:lnTo>
                      <a:pt x="26" y="0"/>
                    </a:lnTo>
                    <a:lnTo>
                      <a:pt x="31" y="2"/>
                    </a:lnTo>
                    <a:lnTo>
                      <a:pt x="34" y="5"/>
                    </a:lnTo>
                    <a:lnTo>
                      <a:pt x="38" y="11"/>
                    </a:lnTo>
                    <a:lnTo>
                      <a:pt x="41" y="17"/>
                    </a:lnTo>
                    <a:lnTo>
                      <a:pt x="42" y="35"/>
                    </a:lnTo>
                    <a:lnTo>
                      <a:pt x="41" y="55"/>
                    </a:lnTo>
                    <a:lnTo>
                      <a:pt x="37" y="75"/>
                    </a:lnTo>
                    <a:lnTo>
                      <a:pt x="31" y="93"/>
                    </a:lnTo>
                    <a:lnTo>
                      <a:pt x="26" y="101"/>
                    </a:lnTo>
                    <a:lnTo>
                      <a:pt x="21" y="107"/>
                    </a:lnTo>
                    <a:lnTo>
                      <a:pt x="16" y="111"/>
                    </a:lnTo>
                    <a:lnTo>
                      <a:pt x="10" y="113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500" name="Freeform 254">
                <a:extLst>
                  <a:ext uri="{FF2B5EF4-FFF2-40B4-BE49-F238E27FC236}">
                    <a16:creationId xmlns:a16="http://schemas.microsoft.com/office/drawing/2014/main" id="{1CE688CF-94AB-6DC9-C4FA-9568D41371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7" y="2645"/>
                <a:ext cx="94" cy="211"/>
              </a:xfrm>
              <a:custGeom>
                <a:avLst/>
                <a:gdLst>
                  <a:gd name="T0" fmla="*/ 0 w 282"/>
                  <a:gd name="T1" fmla="*/ 0 h 633"/>
                  <a:gd name="T2" fmla="*/ 0 w 282"/>
                  <a:gd name="T3" fmla="*/ 0 h 633"/>
                  <a:gd name="T4" fmla="*/ 0 w 282"/>
                  <a:gd name="T5" fmla="*/ 0 h 633"/>
                  <a:gd name="T6" fmla="*/ 0 w 282"/>
                  <a:gd name="T7" fmla="*/ 0 h 633"/>
                  <a:gd name="T8" fmla="*/ 0 w 282"/>
                  <a:gd name="T9" fmla="*/ 0 h 633"/>
                  <a:gd name="T10" fmla="*/ 0 w 282"/>
                  <a:gd name="T11" fmla="*/ 0 h 633"/>
                  <a:gd name="T12" fmla="*/ 0 w 282"/>
                  <a:gd name="T13" fmla="*/ 0 h 633"/>
                  <a:gd name="T14" fmla="*/ 0 w 282"/>
                  <a:gd name="T15" fmla="*/ 0 h 633"/>
                  <a:gd name="T16" fmla="*/ 0 w 282"/>
                  <a:gd name="T17" fmla="*/ 0 h 633"/>
                  <a:gd name="T18" fmla="*/ 0 w 282"/>
                  <a:gd name="T19" fmla="*/ 0 h 633"/>
                  <a:gd name="T20" fmla="*/ 0 w 282"/>
                  <a:gd name="T21" fmla="*/ 0 h 633"/>
                  <a:gd name="T22" fmla="*/ 0 w 282"/>
                  <a:gd name="T23" fmla="*/ 0 h 633"/>
                  <a:gd name="T24" fmla="*/ 0 w 282"/>
                  <a:gd name="T25" fmla="*/ 0 h 633"/>
                  <a:gd name="T26" fmla="*/ 0 w 282"/>
                  <a:gd name="T27" fmla="*/ 0 h 633"/>
                  <a:gd name="T28" fmla="*/ 0 w 282"/>
                  <a:gd name="T29" fmla="*/ 0 h 633"/>
                  <a:gd name="T30" fmla="*/ 0 w 282"/>
                  <a:gd name="T31" fmla="*/ 0 h 633"/>
                  <a:gd name="T32" fmla="*/ 0 w 282"/>
                  <a:gd name="T33" fmla="*/ 0 h 633"/>
                  <a:gd name="T34" fmla="*/ 0 w 282"/>
                  <a:gd name="T35" fmla="*/ 0 h 633"/>
                  <a:gd name="T36" fmla="*/ 0 w 282"/>
                  <a:gd name="T37" fmla="*/ 0 h 633"/>
                  <a:gd name="T38" fmla="*/ 0 w 282"/>
                  <a:gd name="T39" fmla="*/ 0 h 633"/>
                  <a:gd name="T40" fmla="*/ 0 w 282"/>
                  <a:gd name="T41" fmla="*/ 0 h 633"/>
                  <a:gd name="T42" fmla="*/ 0 w 282"/>
                  <a:gd name="T43" fmla="*/ 0 h 633"/>
                  <a:gd name="T44" fmla="*/ 0 w 282"/>
                  <a:gd name="T45" fmla="*/ 0 h 633"/>
                  <a:gd name="T46" fmla="*/ 0 w 282"/>
                  <a:gd name="T47" fmla="*/ 0 h 633"/>
                  <a:gd name="T48" fmla="*/ 0 w 282"/>
                  <a:gd name="T49" fmla="*/ 0 h 633"/>
                  <a:gd name="T50" fmla="*/ 0 w 282"/>
                  <a:gd name="T51" fmla="*/ 0 h 633"/>
                  <a:gd name="T52" fmla="*/ 0 w 282"/>
                  <a:gd name="T53" fmla="*/ 0 h 633"/>
                  <a:gd name="T54" fmla="*/ 0 w 282"/>
                  <a:gd name="T55" fmla="*/ 0 h 633"/>
                  <a:gd name="T56" fmla="*/ 0 w 282"/>
                  <a:gd name="T57" fmla="*/ 0 h 633"/>
                  <a:gd name="T58" fmla="*/ 0 w 282"/>
                  <a:gd name="T59" fmla="*/ 0 h 633"/>
                  <a:gd name="T60" fmla="*/ 0 w 282"/>
                  <a:gd name="T61" fmla="*/ 0 h 633"/>
                  <a:gd name="T62" fmla="*/ 0 w 282"/>
                  <a:gd name="T63" fmla="*/ 0 h 633"/>
                  <a:gd name="T64" fmla="*/ 0 w 282"/>
                  <a:gd name="T65" fmla="*/ 0 h 633"/>
                  <a:gd name="T66" fmla="*/ 0 w 282"/>
                  <a:gd name="T67" fmla="*/ 0 h 633"/>
                  <a:gd name="T68" fmla="*/ 0 w 282"/>
                  <a:gd name="T69" fmla="*/ 0 h 633"/>
                  <a:gd name="T70" fmla="*/ 0 w 282"/>
                  <a:gd name="T71" fmla="*/ 0 h 633"/>
                  <a:gd name="T72" fmla="*/ 0 w 282"/>
                  <a:gd name="T73" fmla="*/ 0 h 633"/>
                  <a:gd name="T74" fmla="*/ 0 w 282"/>
                  <a:gd name="T75" fmla="*/ 0 h 633"/>
                  <a:gd name="T76" fmla="*/ 0 w 282"/>
                  <a:gd name="T77" fmla="*/ 0 h 633"/>
                  <a:gd name="T78" fmla="*/ 0 w 282"/>
                  <a:gd name="T79" fmla="*/ 0 h 633"/>
                  <a:gd name="T80" fmla="*/ 0 w 282"/>
                  <a:gd name="T81" fmla="*/ 0 h 633"/>
                  <a:gd name="T82" fmla="*/ 0 w 282"/>
                  <a:gd name="T83" fmla="*/ 0 h 633"/>
                  <a:gd name="T84" fmla="*/ 0 w 282"/>
                  <a:gd name="T85" fmla="*/ 0 h 633"/>
                  <a:gd name="T86" fmla="*/ 0 w 282"/>
                  <a:gd name="T87" fmla="*/ 0 h 633"/>
                  <a:gd name="T88" fmla="*/ 0 w 282"/>
                  <a:gd name="T89" fmla="*/ 0 h 633"/>
                  <a:gd name="T90" fmla="*/ 0 w 282"/>
                  <a:gd name="T91" fmla="*/ 0 h 633"/>
                  <a:gd name="T92" fmla="*/ 0 w 282"/>
                  <a:gd name="T93" fmla="*/ 0 h 633"/>
                  <a:gd name="T94" fmla="*/ 0 w 282"/>
                  <a:gd name="T95" fmla="*/ 0 h 633"/>
                  <a:gd name="T96" fmla="*/ 0 w 282"/>
                  <a:gd name="T97" fmla="*/ 0 h 633"/>
                  <a:gd name="T98" fmla="*/ 0 w 282"/>
                  <a:gd name="T99" fmla="*/ 0 h 633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282"/>
                  <a:gd name="T151" fmla="*/ 0 h 633"/>
                  <a:gd name="T152" fmla="*/ 282 w 282"/>
                  <a:gd name="T153" fmla="*/ 633 h 633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282" h="633">
                    <a:moveTo>
                      <a:pt x="69" y="629"/>
                    </a:moveTo>
                    <a:lnTo>
                      <a:pt x="48" y="588"/>
                    </a:lnTo>
                    <a:lnTo>
                      <a:pt x="31" y="546"/>
                    </a:lnTo>
                    <a:lnTo>
                      <a:pt x="17" y="505"/>
                    </a:lnTo>
                    <a:lnTo>
                      <a:pt x="8" y="463"/>
                    </a:lnTo>
                    <a:lnTo>
                      <a:pt x="3" y="422"/>
                    </a:lnTo>
                    <a:lnTo>
                      <a:pt x="0" y="380"/>
                    </a:lnTo>
                    <a:lnTo>
                      <a:pt x="3" y="339"/>
                    </a:lnTo>
                    <a:lnTo>
                      <a:pt x="10" y="299"/>
                    </a:lnTo>
                    <a:lnTo>
                      <a:pt x="21" y="259"/>
                    </a:lnTo>
                    <a:lnTo>
                      <a:pt x="36" y="220"/>
                    </a:lnTo>
                    <a:lnTo>
                      <a:pt x="55" y="181"/>
                    </a:lnTo>
                    <a:lnTo>
                      <a:pt x="81" y="143"/>
                    </a:lnTo>
                    <a:lnTo>
                      <a:pt x="111" y="106"/>
                    </a:lnTo>
                    <a:lnTo>
                      <a:pt x="145" y="69"/>
                    </a:lnTo>
                    <a:lnTo>
                      <a:pt x="165" y="52"/>
                    </a:lnTo>
                    <a:lnTo>
                      <a:pt x="185" y="34"/>
                    </a:lnTo>
                    <a:lnTo>
                      <a:pt x="206" y="17"/>
                    </a:lnTo>
                    <a:lnTo>
                      <a:pt x="230" y="0"/>
                    </a:lnTo>
                    <a:lnTo>
                      <a:pt x="215" y="11"/>
                    </a:lnTo>
                    <a:lnTo>
                      <a:pt x="199" y="26"/>
                    </a:lnTo>
                    <a:lnTo>
                      <a:pt x="181" y="46"/>
                    </a:lnTo>
                    <a:lnTo>
                      <a:pt x="162" y="68"/>
                    </a:lnTo>
                    <a:lnTo>
                      <a:pt x="143" y="92"/>
                    </a:lnTo>
                    <a:lnTo>
                      <a:pt x="123" y="121"/>
                    </a:lnTo>
                    <a:lnTo>
                      <a:pt x="106" y="152"/>
                    </a:lnTo>
                    <a:lnTo>
                      <a:pt x="89" y="185"/>
                    </a:lnTo>
                    <a:lnTo>
                      <a:pt x="73" y="220"/>
                    </a:lnTo>
                    <a:lnTo>
                      <a:pt x="60" y="256"/>
                    </a:lnTo>
                    <a:lnTo>
                      <a:pt x="50" y="291"/>
                    </a:lnTo>
                    <a:lnTo>
                      <a:pt x="44" y="330"/>
                    </a:lnTo>
                    <a:lnTo>
                      <a:pt x="42" y="368"/>
                    </a:lnTo>
                    <a:lnTo>
                      <a:pt x="43" y="407"/>
                    </a:lnTo>
                    <a:lnTo>
                      <a:pt x="46" y="426"/>
                    </a:lnTo>
                    <a:lnTo>
                      <a:pt x="50" y="446"/>
                    </a:lnTo>
                    <a:lnTo>
                      <a:pt x="55" y="464"/>
                    </a:lnTo>
                    <a:lnTo>
                      <a:pt x="62" y="484"/>
                    </a:lnTo>
                    <a:lnTo>
                      <a:pt x="65" y="454"/>
                    </a:lnTo>
                    <a:lnTo>
                      <a:pt x="71" y="428"/>
                    </a:lnTo>
                    <a:lnTo>
                      <a:pt x="77" y="405"/>
                    </a:lnTo>
                    <a:lnTo>
                      <a:pt x="85" y="384"/>
                    </a:lnTo>
                    <a:lnTo>
                      <a:pt x="95" y="365"/>
                    </a:lnTo>
                    <a:lnTo>
                      <a:pt x="104" y="348"/>
                    </a:lnTo>
                    <a:lnTo>
                      <a:pt x="127" y="318"/>
                    </a:lnTo>
                    <a:lnTo>
                      <a:pt x="173" y="265"/>
                    </a:lnTo>
                    <a:lnTo>
                      <a:pt x="195" y="238"/>
                    </a:lnTo>
                    <a:lnTo>
                      <a:pt x="215" y="209"/>
                    </a:lnTo>
                    <a:lnTo>
                      <a:pt x="188" y="259"/>
                    </a:lnTo>
                    <a:lnTo>
                      <a:pt x="165" y="306"/>
                    </a:lnTo>
                    <a:lnTo>
                      <a:pt x="146" y="349"/>
                    </a:lnTo>
                    <a:lnTo>
                      <a:pt x="133" y="388"/>
                    </a:lnTo>
                    <a:lnTo>
                      <a:pt x="124" y="423"/>
                    </a:lnTo>
                    <a:lnTo>
                      <a:pt x="119" y="456"/>
                    </a:lnTo>
                    <a:lnTo>
                      <a:pt x="120" y="484"/>
                    </a:lnTo>
                    <a:lnTo>
                      <a:pt x="123" y="496"/>
                    </a:lnTo>
                    <a:lnTo>
                      <a:pt x="127" y="509"/>
                    </a:lnTo>
                    <a:lnTo>
                      <a:pt x="130" y="505"/>
                    </a:lnTo>
                    <a:lnTo>
                      <a:pt x="134" y="499"/>
                    </a:lnTo>
                    <a:lnTo>
                      <a:pt x="139" y="491"/>
                    </a:lnTo>
                    <a:lnTo>
                      <a:pt x="146" y="483"/>
                    </a:lnTo>
                    <a:lnTo>
                      <a:pt x="161" y="462"/>
                    </a:lnTo>
                    <a:lnTo>
                      <a:pt x="179" y="437"/>
                    </a:lnTo>
                    <a:lnTo>
                      <a:pt x="201" y="412"/>
                    </a:lnTo>
                    <a:lnTo>
                      <a:pt x="226" y="388"/>
                    </a:lnTo>
                    <a:lnTo>
                      <a:pt x="253" y="368"/>
                    </a:lnTo>
                    <a:lnTo>
                      <a:pt x="268" y="359"/>
                    </a:lnTo>
                    <a:lnTo>
                      <a:pt x="282" y="353"/>
                    </a:lnTo>
                    <a:lnTo>
                      <a:pt x="268" y="364"/>
                    </a:lnTo>
                    <a:lnTo>
                      <a:pt x="255" y="375"/>
                    </a:lnTo>
                    <a:lnTo>
                      <a:pt x="233" y="396"/>
                    </a:lnTo>
                    <a:lnTo>
                      <a:pt x="215" y="419"/>
                    </a:lnTo>
                    <a:lnTo>
                      <a:pt x="201" y="442"/>
                    </a:lnTo>
                    <a:lnTo>
                      <a:pt x="192" y="464"/>
                    </a:lnTo>
                    <a:lnTo>
                      <a:pt x="185" y="489"/>
                    </a:lnTo>
                    <a:lnTo>
                      <a:pt x="183" y="515"/>
                    </a:lnTo>
                    <a:lnTo>
                      <a:pt x="184" y="542"/>
                    </a:lnTo>
                    <a:lnTo>
                      <a:pt x="198" y="533"/>
                    </a:lnTo>
                    <a:lnTo>
                      <a:pt x="211" y="527"/>
                    </a:lnTo>
                    <a:lnTo>
                      <a:pt x="224" y="522"/>
                    </a:lnTo>
                    <a:lnTo>
                      <a:pt x="237" y="519"/>
                    </a:lnTo>
                    <a:lnTo>
                      <a:pt x="249" y="517"/>
                    </a:lnTo>
                    <a:lnTo>
                      <a:pt x="260" y="516"/>
                    </a:lnTo>
                    <a:lnTo>
                      <a:pt x="270" y="517"/>
                    </a:lnTo>
                    <a:lnTo>
                      <a:pt x="280" y="520"/>
                    </a:lnTo>
                    <a:lnTo>
                      <a:pt x="263" y="530"/>
                    </a:lnTo>
                    <a:lnTo>
                      <a:pt x="247" y="540"/>
                    </a:lnTo>
                    <a:lnTo>
                      <a:pt x="233" y="548"/>
                    </a:lnTo>
                    <a:lnTo>
                      <a:pt x="221" y="557"/>
                    </a:lnTo>
                    <a:lnTo>
                      <a:pt x="201" y="573"/>
                    </a:lnTo>
                    <a:lnTo>
                      <a:pt x="184" y="587"/>
                    </a:lnTo>
                    <a:lnTo>
                      <a:pt x="157" y="612"/>
                    </a:lnTo>
                    <a:lnTo>
                      <a:pt x="143" y="624"/>
                    </a:lnTo>
                    <a:lnTo>
                      <a:pt x="127" y="633"/>
                    </a:lnTo>
                    <a:lnTo>
                      <a:pt x="124" y="633"/>
                    </a:lnTo>
                    <a:lnTo>
                      <a:pt x="118" y="632"/>
                    </a:lnTo>
                    <a:lnTo>
                      <a:pt x="109" y="632"/>
                    </a:lnTo>
                    <a:lnTo>
                      <a:pt x="98" y="631"/>
                    </a:lnTo>
                    <a:lnTo>
                      <a:pt x="79" y="630"/>
                    </a:lnTo>
                    <a:lnTo>
                      <a:pt x="73" y="629"/>
                    </a:lnTo>
                    <a:lnTo>
                      <a:pt x="69" y="629"/>
                    </a:lnTo>
                    <a:close/>
                  </a:path>
                </a:pathLst>
              </a:custGeom>
              <a:solidFill>
                <a:srgbClr val="FF40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501" name="Freeform 255">
                <a:extLst>
                  <a:ext uri="{FF2B5EF4-FFF2-40B4-BE49-F238E27FC236}">
                    <a16:creationId xmlns:a16="http://schemas.microsoft.com/office/drawing/2014/main" id="{852375C6-C6D5-E6A1-6FF1-7C050D87D4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73" y="2618"/>
                <a:ext cx="95" cy="222"/>
              </a:xfrm>
              <a:custGeom>
                <a:avLst/>
                <a:gdLst>
                  <a:gd name="T0" fmla="*/ 0 w 285"/>
                  <a:gd name="T1" fmla="*/ 0 h 666"/>
                  <a:gd name="T2" fmla="*/ 0 w 285"/>
                  <a:gd name="T3" fmla="*/ 0 h 666"/>
                  <a:gd name="T4" fmla="*/ 0 w 285"/>
                  <a:gd name="T5" fmla="*/ 0 h 666"/>
                  <a:gd name="T6" fmla="*/ 0 w 285"/>
                  <a:gd name="T7" fmla="*/ 0 h 666"/>
                  <a:gd name="T8" fmla="*/ 0 w 285"/>
                  <a:gd name="T9" fmla="*/ 0 h 666"/>
                  <a:gd name="T10" fmla="*/ 0 w 285"/>
                  <a:gd name="T11" fmla="*/ 0 h 666"/>
                  <a:gd name="T12" fmla="*/ 0 w 285"/>
                  <a:gd name="T13" fmla="*/ 0 h 666"/>
                  <a:gd name="T14" fmla="*/ 0 w 285"/>
                  <a:gd name="T15" fmla="*/ 0 h 666"/>
                  <a:gd name="T16" fmla="*/ 0 w 285"/>
                  <a:gd name="T17" fmla="*/ 0 h 666"/>
                  <a:gd name="T18" fmla="*/ 0 w 285"/>
                  <a:gd name="T19" fmla="*/ 0 h 666"/>
                  <a:gd name="T20" fmla="*/ 0 w 285"/>
                  <a:gd name="T21" fmla="*/ 0 h 666"/>
                  <a:gd name="T22" fmla="*/ 0 w 285"/>
                  <a:gd name="T23" fmla="*/ 0 h 666"/>
                  <a:gd name="T24" fmla="*/ 0 w 285"/>
                  <a:gd name="T25" fmla="*/ 0 h 666"/>
                  <a:gd name="T26" fmla="*/ 0 w 285"/>
                  <a:gd name="T27" fmla="*/ 0 h 666"/>
                  <a:gd name="T28" fmla="*/ 0 w 285"/>
                  <a:gd name="T29" fmla="*/ 0 h 666"/>
                  <a:gd name="T30" fmla="*/ 0 w 285"/>
                  <a:gd name="T31" fmla="*/ 0 h 666"/>
                  <a:gd name="T32" fmla="*/ 0 w 285"/>
                  <a:gd name="T33" fmla="*/ 0 h 666"/>
                  <a:gd name="T34" fmla="*/ 0 w 285"/>
                  <a:gd name="T35" fmla="*/ 0 h 666"/>
                  <a:gd name="T36" fmla="*/ 0 w 285"/>
                  <a:gd name="T37" fmla="*/ 0 h 666"/>
                  <a:gd name="T38" fmla="*/ 0 w 285"/>
                  <a:gd name="T39" fmla="*/ 0 h 666"/>
                  <a:gd name="T40" fmla="*/ 0 w 285"/>
                  <a:gd name="T41" fmla="*/ 0 h 666"/>
                  <a:gd name="T42" fmla="*/ 0 w 285"/>
                  <a:gd name="T43" fmla="*/ 0 h 666"/>
                  <a:gd name="T44" fmla="*/ 0 w 285"/>
                  <a:gd name="T45" fmla="*/ 0 h 666"/>
                  <a:gd name="T46" fmla="*/ 0 w 285"/>
                  <a:gd name="T47" fmla="*/ 0 h 666"/>
                  <a:gd name="T48" fmla="*/ 0 w 285"/>
                  <a:gd name="T49" fmla="*/ 0 h 666"/>
                  <a:gd name="T50" fmla="*/ 0 w 285"/>
                  <a:gd name="T51" fmla="*/ 0 h 666"/>
                  <a:gd name="T52" fmla="*/ 0 w 285"/>
                  <a:gd name="T53" fmla="*/ 0 h 666"/>
                  <a:gd name="T54" fmla="*/ 0 w 285"/>
                  <a:gd name="T55" fmla="*/ 0 h 666"/>
                  <a:gd name="T56" fmla="*/ 0 w 285"/>
                  <a:gd name="T57" fmla="*/ 0 h 666"/>
                  <a:gd name="T58" fmla="*/ 0 w 285"/>
                  <a:gd name="T59" fmla="*/ 0 h 666"/>
                  <a:gd name="T60" fmla="*/ 0 w 285"/>
                  <a:gd name="T61" fmla="*/ 0 h 666"/>
                  <a:gd name="T62" fmla="*/ 0 w 285"/>
                  <a:gd name="T63" fmla="*/ 0 h 666"/>
                  <a:gd name="T64" fmla="*/ 0 w 285"/>
                  <a:gd name="T65" fmla="*/ 0 h 666"/>
                  <a:gd name="T66" fmla="*/ 0 w 285"/>
                  <a:gd name="T67" fmla="*/ 0 h 666"/>
                  <a:gd name="T68" fmla="*/ 0 w 285"/>
                  <a:gd name="T69" fmla="*/ 0 h 666"/>
                  <a:gd name="T70" fmla="*/ 0 w 285"/>
                  <a:gd name="T71" fmla="*/ 0 h 666"/>
                  <a:gd name="T72" fmla="*/ 0 w 285"/>
                  <a:gd name="T73" fmla="*/ 0 h 666"/>
                  <a:gd name="T74" fmla="*/ 0 w 285"/>
                  <a:gd name="T75" fmla="*/ 0 h 666"/>
                  <a:gd name="T76" fmla="*/ 0 w 285"/>
                  <a:gd name="T77" fmla="*/ 0 h 666"/>
                  <a:gd name="T78" fmla="*/ 0 w 285"/>
                  <a:gd name="T79" fmla="*/ 0 h 666"/>
                  <a:gd name="T80" fmla="*/ 0 w 285"/>
                  <a:gd name="T81" fmla="*/ 0 h 666"/>
                  <a:gd name="T82" fmla="*/ 0 w 285"/>
                  <a:gd name="T83" fmla="*/ 0 h 666"/>
                  <a:gd name="T84" fmla="*/ 0 w 285"/>
                  <a:gd name="T85" fmla="*/ 0 h 666"/>
                  <a:gd name="T86" fmla="*/ 0 w 285"/>
                  <a:gd name="T87" fmla="*/ 0 h 66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285"/>
                  <a:gd name="T133" fmla="*/ 0 h 666"/>
                  <a:gd name="T134" fmla="*/ 285 w 285"/>
                  <a:gd name="T135" fmla="*/ 666 h 66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285" h="666">
                    <a:moveTo>
                      <a:pt x="285" y="666"/>
                    </a:moveTo>
                    <a:lnTo>
                      <a:pt x="240" y="640"/>
                    </a:lnTo>
                    <a:lnTo>
                      <a:pt x="197" y="612"/>
                    </a:lnTo>
                    <a:lnTo>
                      <a:pt x="159" y="581"/>
                    </a:lnTo>
                    <a:lnTo>
                      <a:pt x="124" y="547"/>
                    </a:lnTo>
                    <a:lnTo>
                      <a:pt x="94" y="512"/>
                    </a:lnTo>
                    <a:lnTo>
                      <a:pt x="68" y="473"/>
                    </a:lnTo>
                    <a:lnTo>
                      <a:pt x="46" y="433"/>
                    </a:lnTo>
                    <a:lnTo>
                      <a:pt x="27" y="391"/>
                    </a:lnTo>
                    <a:lnTo>
                      <a:pt x="14" y="346"/>
                    </a:lnTo>
                    <a:lnTo>
                      <a:pt x="5" y="302"/>
                    </a:lnTo>
                    <a:lnTo>
                      <a:pt x="0" y="254"/>
                    </a:lnTo>
                    <a:lnTo>
                      <a:pt x="0" y="205"/>
                    </a:lnTo>
                    <a:lnTo>
                      <a:pt x="5" y="156"/>
                    </a:lnTo>
                    <a:lnTo>
                      <a:pt x="15" y="104"/>
                    </a:lnTo>
                    <a:lnTo>
                      <a:pt x="31" y="52"/>
                    </a:lnTo>
                    <a:lnTo>
                      <a:pt x="40" y="26"/>
                    </a:lnTo>
                    <a:lnTo>
                      <a:pt x="51" y="0"/>
                    </a:lnTo>
                    <a:lnTo>
                      <a:pt x="46" y="16"/>
                    </a:lnTo>
                    <a:lnTo>
                      <a:pt x="42" y="39"/>
                    </a:lnTo>
                    <a:lnTo>
                      <a:pt x="38" y="65"/>
                    </a:lnTo>
                    <a:lnTo>
                      <a:pt x="36" y="93"/>
                    </a:lnTo>
                    <a:lnTo>
                      <a:pt x="34" y="125"/>
                    </a:lnTo>
                    <a:lnTo>
                      <a:pt x="34" y="158"/>
                    </a:lnTo>
                    <a:lnTo>
                      <a:pt x="35" y="194"/>
                    </a:lnTo>
                    <a:lnTo>
                      <a:pt x="38" y="231"/>
                    </a:lnTo>
                    <a:lnTo>
                      <a:pt x="43" y="268"/>
                    </a:lnTo>
                    <a:lnTo>
                      <a:pt x="51" y="307"/>
                    </a:lnTo>
                    <a:lnTo>
                      <a:pt x="61" y="342"/>
                    </a:lnTo>
                    <a:lnTo>
                      <a:pt x="73" y="378"/>
                    </a:lnTo>
                    <a:lnTo>
                      <a:pt x="88" y="413"/>
                    </a:lnTo>
                    <a:lnTo>
                      <a:pt x="106" y="445"/>
                    </a:lnTo>
                    <a:lnTo>
                      <a:pt x="127" y="475"/>
                    </a:lnTo>
                    <a:lnTo>
                      <a:pt x="151" y="501"/>
                    </a:lnTo>
                    <a:lnTo>
                      <a:pt x="140" y="473"/>
                    </a:lnTo>
                    <a:lnTo>
                      <a:pt x="130" y="446"/>
                    </a:lnTo>
                    <a:lnTo>
                      <a:pt x="124" y="423"/>
                    </a:lnTo>
                    <a:lnTo>
                      <a:pt x="118" y="399"/>
                    </a:lnTo>
                    <a:lnTo>
                      <a:pt x="115" y="377"/>
                    </a:lnTo>
                    <a:lnTo>
                      <a:pt x="112" y="356"/>
                    </a:lnTo>
                    <a:lnTo>
                      <a:pt x="112" y="319"/>
                    </a:lnTo>
                    <a:lnTo>
                      <a:pt x="116" y="283"/>
                    </a:lnTo>
                    <a:lnTo>
                      <a:pt x="121" y="250"/>
                    </a:lnTo>
                    <a:lnTo>
                      <a:pt x="132" y="186"/>
                    </a:lnTo>
                    <a:lnTo>
                      <a:pt x="133" y="216"/>
                    </a:lnTo>
                    <a:lnTo>
                      <a:pt x="135" y="245"/>
                    </a:lnTo>
                    <a:lnTo>
                      <a:pt x="137" y="272"/>
                    </a:lnTo>
                    <a:lnTo>
                      <a:pt x="139" y="298"/>
                    </a:lnTo>
                    <a:lnTo>
                      <a:pt x="143" y="323"/>
                    </a:lnTo>
                    <a:lnTo>
                      <a:pt x="146" y="344"/>
                    </a:lnTo>
                    <a:lnTo>
                      <a:pt x="150" y="365"/>
                    </a:lnTo>
                    <a:lnTo>
                      <a:pt x="154" y="384"/>
                    </a:lnTo>
                    <a:lnTo>
                      <a:pt x="159" y="403"/>
                    </a:lnTo>
                    <a:lnTo>
                      <a:pt x="165" y="419"/>
                    </a:lnTo>
                    <a:lnTo>
                      <a:pt x="170" y="434"/>
                    </a:lnTo>
                    <a:lnTo>
                      <a:pt x="176" y="447"/>
                    </a:lnTo>
                    <a:lnTo>
                      <a:pt x="183" y="460"/>
                    </a:lnTo>
                    <a:lnTo>
                      <a:pt x="189" y="470"/>
                    </a:lnTo>
                    <a:lnTo>
                      <a:pt x="198" y="480"/>
                    </a:lnTo>
                    <a:lnTo>
                      <a:pt x="205" y="488"/>
                    </a:lnTo>
                    <a:lnTo>
                      <a:pt x="205" y="483"/>
                    </a:lnTo>
                    <a:lnTo>
                      <a:pt x="207" y="476"/>
                    </a:lnTo>
                    <a:lnTo>
                      <a:pt x="207" y="467"/>
                    </a:lnTo>
                    <a:lnTo>
                      <a:pt x="208" y="457"/>
                    </a:lnTo>
                    <a:lnTo>
                      <a:pt x="208" y="445"/>
                    </a:lnTo>
                    <a:lnTo>
                      <a:pt x="209" y="431"/>
                    </a:lnTo>
                    <a:lnTo>
                      <a:pt x="212" y="400"/>
                    </a:lnTo>
                    <a:lnTo>
                      <a:pt x="216" y="368"/>
                    </a:lnTo>
                    <a:lnTo>
                      <a:pt x="223" y="336"/>
                    </a:lnTo>
                    <a:lnTo>
                      <a:pt x="231" y="304"/>
                    </a:lnTo>
                    <a:lnTo>
                      <a:pt x="245" y="277"/>
                    </a:lnTo>
                    <a:lnTo>
                      <a:pt x="236" y="299"/>
                    </a:lnTo>
                    <a:lnTo>
                      <a:pt x="231" y="324"/>
                    </a:lnTo>
                    <a:lnTo>
                      <a:pt x="229" y="352"/>
                    </a:lnTo>
                    <a:lnTo>
                      <a:pt x="229" y="383"/>
                    </a:lnTo>
                    <a:lnTo>
                      <a:pt x="230" y="415"/>
                    </a:lnTo>
                    <a:lnTo>
                      <a:pt x="234" y="449"/>
                    </a:lnTo>
                    <a:lnTo>
                      <a:pt x="243" y="514"/>
                    </a:lnTo>
                    <a:lnTo>
                      <a:pt x="250" y="545"/>
                    </a:lnTo>
                    <a:lnTo>
                      <a:pt x="256" y="575"/>
                    </a:lnTo>
                    <a:lnTo>
                      <a:pt x="262" y="601"/>
                    </a:lnTo>
                    <a:lnTo>
                      <a:pt x="268" y="624"/>
                    </a:lnTo>
                    <a:lnTo>
                      <a:pt x="274" y="643"/>
                    </a:lnTo>
                    <a:lnTo>
                      <a:pt x="277" y="650"/>
                    </a:lnTo>
                    <a:lnTo>
                      <a:pt x="279" y="656"/>
                    </a:lnTo>
                    <a:lnTo>
                      <a:pt x="281" y="661"/>
                    </a:lnTo>
                    <a:lnTo>
                      <a:pt x="283" y="665"/>
                    </a:lnTo>
                    <a:lnTo>
                      <a:pt x="284" y="666"/>
                    </a:lnTo>
                    <a:lnTo>
                      <a:pt x="285" y="666"/>
                    </a:lnTo>
                    <a:close/>
                  </a:path>
                </a:pathLst>
              </a:custGeom>
              <a:solidFill>
                <a:srgbClr val="DE1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</p:grpSp>
        <p:sp>
          <p:nvSpPr>
            <p:cNvPr id="58473" name="Text Box 130">
              <a:extLst>
                <a:ext uri="{FF2B5EF4-FFF2-40B4-BE49-F238E27FC236}">
                  <a16:creationId xmlns:a16="http://schemas.microsoft.com/office/drawing/2014/main" id="{375AB3C5-8050-91BD-62FE-63CDCAB7F2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87" y="835"/>
              <a:ext cx="1076" cy="523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None/>
                <a:defRPr/>
              </a:pPr>
              <a:r>
                <a:rPr lang="es-ES" altLang="en-US" sz="2400" b="1" kern="0">
                  <a:solidFill>
                    <a:prstClr val="black"/>
                  </a:solidFill>
                  <a:latin typeface="Arial" panose="020B0604020202020204" pitchFamily="34" charset="0"/>
                </a:rPr>
                <a:t>traffic lights</a:t>
              </a:r>
            </a:p>
          </p:txBody>
        </p:sp>
      </p:grpSp>
      <p:grpSp>
        <p:nvGrpSpPr>
          <p:cNvPr id="14" name="Group 225">
            <a:extLst>
              <a:ext uri="{FF2B5EF4-FFF2-40B4-BE49-F238E27FC236}">
                <a16:creationId xmlns:a16="http://schemas.microsoft.com/office/drawing/2014/main" id="{88829A4E-5E13-AE8E-9373-95772668CE2F}"/>
              </a:ext>
            </a:extLst>
          </p:cNvPr>
          <p:cNvGrpSpPr>
            <a:grpSpLocks/>
          </p:cNvGrpSpPr>
          <p:nvPr/>
        </p:nvGrpSpPr>
        <p:grpSpPr bwMode="auto">
          <a:xfrm>
            <a:off x="4559301" y="750889"/>
            <a:ext cx="1871663" cy="1806575"/>
            <a:chOff x="748" y="572"/>
            <a:chExt cx="1179" cy="1138"/>
          </a:xfrm>
        </p:grpSpPr>
        <p:grpSp>
          <p:nvGrpSpPr>
            <p:cNvPr id="11328" name="Group 228">
              <a:extLst>
                <a:ext uri="{FF2B5EF4-FFF2-40B4-BE49-F238E27FC236}">
                  <a16:creationId xmlns:a16="http://schemas.microsoft.com/office/drawing/2014/main" id="{95885E9B-E833-0A59-D43D-207747A5F250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748" y="572"/>
              <a:ext cx="1179" cy="1138"/>
              <a:chOff x="2381" y="2523"/>
              <a:chExt cx="430" cy="415"/>
            </a:xfrm>
          </p:grpSpPr>
          <p:sp>
            <p:nvSpPr>
              <p:cNvPr id="58444" name="AutoShape 227">
                <a:extLst>
                  <a:ext uri="{FF2B5EF4-FFF2-40B4-BE49-F238E27FC236}">
                    <a16:creationId xmlns:a16="http://schemas.microsoft.com/office/drawing/2014/main" id="{B16BF6C4-436D-EC50-5FFA-9DFA0799254F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2381" y="2523"/>
                <a:ext cx="430" cy="4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45" name="Freeform 229">
                <a:extLst>
                  <a:ext uri="{FF2B5EF4-FFF2-40B4-BE49-F238E27FC236}">
                    <a16:creationId xmlns:a16="http://schemas.microsoft.com/office/drawing/2014/main" id="{82C6E99F-B0DB-D09E-FB17-163B50EDC1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523"/>
                <a:ext cx="365" cy="403"/>
              </a:xfrm>
              <a:custGeom>
                <a:avLst/>
                <a:gdLst>
                  <a:gd name="T0" fmla="*/ 0 w 1096"/>
                  <a:gd name="T1" fmla="*/ 0 h 1208"/>
                  <a:gd name="T2" fmla="*/ 0 w 1096"/>
                  <a:gd name="T3" fmla="*/ 0 h 1208"/>
                  <a:gd name="T4" fmla="*/ 0 w 1096"/>
                  <a:gd name="T5" fmla="*/ 0 h 1208"/>
                  <a:gd name="T6" fmla="*/ 0 w 1096"/>
                  <a:gd name="T7" fmla="*/ 0 h 1208"/>
                  <a:gd name="T8" fmla="*/ 0 w 1096"/>
                  <a:gd name="T9" fmla="*/ 0 h 1208"/>
                  <a:gd name="T10" fmla="*/ 0 w 1096"/>
                  <a:gd name="T11" fmla="*/ 0 h 1208"/>
                  <a:gd name="T12" fmla="*/ 0 w 1096"/>
                  <a:gd name="T13" fmla="*/ 0 h 1208"/>
                  <a:gd name="T14" fmla="*/ 0 w 1096"/>
                  <a:gd name="T15" fmla="*/ 0 h 1208"/>
                  <a:gd name="T16" fmla="*/ 0 w 1096"/>
                  <a:gd name="T17" fmla="*/ 0 h 1208"/>
                  <a:gd name="T18" fmla="*/ 0 w 1096"/>
                  <a:gd name="T19" fmla="*/ 0 h 1208"/>
                  <a:gd name="T20" fmla="*/ 0 w 1096"/>
                  <a:gd name="T21" fmla="*/ 0 h 1208"/>
                  <a:gd name="T22" fmla="*/ 0 w 1096"/>
                  <a:gd name="T23" fmla="*/ 0 h 1208"/>
                  <a:gd name="T24" fmla="*/ 0 w 1096"/>
                  <a:gd name="T25" fmla="*/ 0 h 1208"/>
                  <a:gd name="T26" fmla="*/ 0 w 1096"/>
                  <a:gd name="T27" fmla="*/ 0 h 1208"/>
                  <a:gd name="T28" fmla="*/ 0 w 1096"/>
                  <a:gd name="T29" fmla="*/ 0 h 1208"/>
                  <a:gd name="T30" fmla="*/ 0 w 1096"/>
                  <a:gd name="T31" fmla="*/ 0 h 1208"/>
                  <a:gd name="T32" fmla="*/ 0 w 1096"/>
                  <a:gd name="T33" fmla="*/ 0 h 1208"/>
                  <a:gd name="T34" fmla="*/ 0 w 1096"/>
                  <a:gd name="T35" fmla="*/ 0 h 1208"/>
                  <a:gd name="T36" fmla="*/ 0 w 1096"/>
                  <a:gd name="T37" fmla="*/ 0 h 1208"/>
                  <a:gd name="T38" fmla="*/ 0 w 1096"/>
                  <a:gd name="T39" fmla="*/ 0 h 1208"/>
                  <a:gd name="T40" fmla="*/ 0 w 1096"/>
                  <a:gd name="T41" fmla="*/ 0 h 1208"/>
                  <a:gd name="T42" fmla="*/ 0 w 1096"/>
                  <a:gd name="T43" fmla="*/ 0 h 1208"/>
                  <a:gd name="T44" fmla="*/ 0 w 1096"/>
                  <a:gd name="T45" fmla="*/ 0 h 1208"/>
                  <a:gd name="T46" fmla="*/ 0 w 1096"/>
                  <a:gd name="T47" fmla="*/ 0 h 1208"/>
                  <a:gd name="T48" fmla="*/ 0 w 1096"/>
                  <a:gd name="T49" fmla="*/ 0 h 1208"/>
                  <a:gd name="T50" fmla="*/ 0 w 1096"/>
                  <a:gd name="T51" fmla="*/ 0 h 1208"/>
                  <a:gd name="T52" fmla="*/ 0 w 1096"/>
                  <a:gd name="T53" fmla="*/ 0 h 1208"/>
                  <a:gd name="T54" fmla="*/ 0 w 1096"/>
                  <a:gd name="T55" fmla="*/ 0 h 1208"/>
                  <a:gd name="T56" fmla="*/ 0 w 1096"/>
                  <a:gd name="T57" fmla="*/ 0 h 1208"/>
                  <a:gd name="T58" fmla="*/ 0 w 1096"/>
                  <a:gd name="T59" fmla="*/ 0 h 1208"/>
                  <a:gd name="T60" fmla="*/ 0 w 1096"/>
                  <a:gd name="T61" fmla="*/ 0 h 1208"/>
                  <a:gd name="T62" fmla="*/ 0 w 1096"/>
                  <a:gd name="T63" fmla="*/ 0 h 1208"/>
                  <a:gd name="T64" fmla="*/ 0 w 1096"/>
                  <a:gd name="T65" fmla="*/ 0 h 1208"/>
                  <a:gd name="T66" fmla="*/ 0 w 1096"/>
                  <a:gd name="T67" fmla="*/ 0 h 1208"/>
                  <a:gd name="T68" fmla="*/ 0 w 1096"/>
                  <a:gd name="T69" fmla="*/ 0 h 1208"/>
                  <a:gd name="T70" fmla="*/ 0 w 1096"/>
                  <a:gd name="T71" fmla="*/ 0 h 1208"/>
                  <a:gd name="T72" fmla="*/ 0 w 1096"/>
                  <a:gd name="T73" fmla="*/ 0 h 1208"/>
                  <a:gd name="T74" fmla="*/ 0 w 1096"/>
                  <a:gd name="T75" fmla="*/ 0 h 1208"/>
                  <a:gd name="T76" fmla="*/ 0 w 1096"/>
                  <a:gd name="T77" fmla="*/ 0 h 1208"/>
                  <a:gd name="T78" fmla="*/ 0 w 1096"/>
                  <a:gd name="T79" fmla="*/ 0 h 1208"/>
                  <a:gd name="T80" fmla="*/ 0 w 1096"/>
                  <a:gd name="T81" fmla="*/ 0 h 1208"/>
                  <a:gd name="T82" fmla="*/ 0 w 1096"/>
                  <a:gd name="T83" fmla="*/ 0 h 1208"/>
                  <a:gd name="T84" fmla="*/ 0 w 1096"/>
                  <a:gd name="T85" fmla="*/ 0 h 1208"/>
                  <a:gd name="T86" fmla="*/ 0 w 1096"/>
                  <a:gd name="T87" fmla="*/ 0 h 1208"/>
                  <a:gd name="T88" fmla="*/ 0 w 1096"/>
                  <a:gd name="T89" fmla="*/ 0 h 1208"/>
                  <a:gd name="T90" fmla="*/ 0 w 1096"/>
                  <a:gd name="T91" fmla="*/ 0 h 1208"/>
                  <a:gd name="T92" fmla="*/ 0 w 1096"/>
                  <a:gd name="T93" fmla="*/ 0 h 1208"/>
                  <a:gd name="T94" fmla="*/ 0 w 1096"/>
                  <a:gd name="T95" fmla="*/ 0 h 1208"/>
                  <a:gd name="T96" fmla="*/ 0 w 1096"/>
                  <a:gd name="T97" fmla="*/ 0 h 1208"/>
                  <a:gd name="T98" fmla="*/ 0 w 1096"/>
                  <a:gd name="T99" fmla="*/ 0 h 1208"/>
                  <a:gd name="T100" fmla="*/ 0 w 1096"/>
                  <a:gd name="T101" fmla="*/ 0 h 1208"/>
                  <a:gd name="T102" fmla="*/ 0 w 1096"/>
                  <a:gd name="T103" fmla="*/ 0 h 1208"/>
                  <a:gd name="T104" fmla="*/ 0 w 1096"/>
                  <a:gd name="T105" fmla="*/ 0 h 1208"/>
                  <a:gd name="T106" fmla="*/ 0 w 1096"/>
                  <a:gd name="T107" fmla="*/ 0 h 120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1096"/>
                  <a:gd name="T163" fmla="*/ 0 h 1208"/>
                  <a:gd name="T164" fmla="*/ 1096 w 1096"/>
                  <a:gd name="T165" fmla="*/ 1208 h 1208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1096" h="1208">
                    <a:moveTo>
                      <a:pt x="0" y="1051"/>
                    </a:moveTo>
                    <a:lnTo>
                      <a:pt x="0" y="1066"/>
                    </a:lnTo>
                    <a:lnTo>
                      <a:pt x="66" y="1061"/>
                    </a:lnTo>
                    <a:lnTo>
                      <a:pt x="131" y="1054"/>
                    </a:lnTo>
                    <a:lnTo>
                      <a:pt x="160" y="1050"/>
                    </a:lnTo>
                    <a:lnTo>
                      <a:pt x="187" y="1046"/>
                    </a:lnTo>
                    <a:lnTo>
                      <a:pt x="212" y="1043"/>
                    </a:lnTo>
                    <a:lnTo>
                      <a:pt x="232" y="1041"/>
                    </a:lnTo>
                    <a:lnTo>
                      <a:pt x="246" y="1046"/>
                    </a:lnTo>
                    <a:lnTo>
                      <a:pt x="260" y="1050"/>
                    </a:lnTo>
                    <a:lnTo>
                      <a:pt x="272" y="1053"/>
                    </a:lnTo>
                    <a:lnTo>
                      <a:pt x="284" y="1053"/>
                    </a:lnTo>
                    <a:lnTo>
                      <a:pt x="298" y="1051"/>
                    </a:lnTo>
                    <a:lnTo>
                      <a:pt x="310" y="1049"/>
                    </a:lnTo>
                    <a:lnTo>
                      <a:pt x="324" y="1044"/>
                    </a:lnTo>
                    <a:lnTo>
                      <a:pt x="337" y="1037"/>
                    </a:lnTo>
                    <a:lnTo>
                      <a:pt x="348" y="1038"/>
                    </a:lnTo>
                    <a:lnTo>
                      <a:pt x="357" y="1043"/>
                    </a:lnTo>
                    <a:lnTo>
                      <a:pt x="365" y="1050"/>
                    </a:lnTo>
                    <a:lnTo>
                      <a:pt x="374" y="1057"/>
                    </a:lnTo>
                    <a:lnTo>
                      <a:pt x="399" y="1070"/>
                    </a:lnTo>
                    <a:lnTo>
                      <a:pt x="424" y="1078"/>
                    </a:lnTo>
                    <a:lnTo>
                      <a:pt x="451" y="1085"/>
                    </a:lnTo>
                    <a:lnTo>
                      <a:pt x="478" y="1088"/>
                    </a:lnTo>
                    <a:lnTo>
                      <a:pt x="482" y="1096"/>
                    </a:lnTo>
                    <a:lnTo>
                      <a:pt x="489" y="1104"/>
                    </a:lnTo>
                    <a:lnTo>
                      <a:pt x="502" y="1114"/>
                    </a:lnTo>
                    <a:lnTo>
                      <a:pt x="516" y="1125"/>
                    </a:lnTo>
                    <a:lnTo>
                      <a:pt x="534" y="1138"/>
                    </a:lnTo>
                    <a:lnTo>
                      <a:pt x="553" y="1149"/>
                    </a:lnTo>
                    <a:lnTo>
                      <a:pt x="595" y="1172"/>
                    </a:lnTo>
                    <a:lnTo>
                      <a:pt x="618" y="1182"/>
                    </a:lnTo>
                    <a:lnTo>
                      <a:pt x="640" y="1192"/>
                    </a:lnTo>
                    <a:lnTo>
                      <a:pt x="662" y="1200"/>
                    </a:lnTo>
                    <a:lnTo>
                      <a:pt x="683" y="1204"/>
                    </a:lnTo>
                    <a:lnTo>
                      <a:pt x="703" y="1208"/>
                    </a:lnTo>
                    <a:lnTo>
                      <a:pt x="720" y="1208"/>
                    </a:lnTo>
                    <a:lnTo>
                      <a:pt x="735" y="1206"/>
                    </a:lnTo>
                    <a:lnTo>
                      <a:pt x="747" y="1200"/>
                    </a:lnTo>
                    <a:lnTo>
                      <a:pt x="746" y="1188"/>
                    </a:lnTo>
                    <a:lnTo>
                      <a:pt x="741" y="1176"/>
                    </a:lnTo>
                    <a:lnTo>
                      <a:pt x="734" y="1165"/>
                    </a:lnTo>
                    <a:lnTo>
                      <a:pt x="723" y="1153"/>
                    </a:lnTo>
                    <a:lnTo>
                      <a:pt x="701" y="1132"/>
                    </a:lnTo>
                    <a:lnTo>
                      <a:pt x="689" y="1124"/>
                    </a:lnTo>
                    <a:lnTo>
                      <a:pt x="682" y="1118"/>
                    </a:lnTo>
                    <a:lnTo>
                      <a:pt x="715" y="1129"/>
                    </a:lnTo>
                    <a:lnTo>
                      <a:pt x="751" y="1141"/>
                    </a:lnTo>
                    <a:lnTo>
                      <a:pt x="790" y="1153"/>
                    </a:lnTo>
                    <a:lnTo>
                      <a:pt x="811" y="1156"/>
                    </a:lnTo>
                    <a:lnTo>
                      <a:pt x="832" y="1159"/>
                    </a:lnTo>
                    <a:lnTo>
                      <a:pt x="853" y="1159"/>
                    </a:lnTo>
                    <a:lnTo>
                      <a:pt x="874" y="1158"/>
                    </a:lnTo>
                    <a:lnTo>
                      <a:pt x="896" y="1153"/>
                    </a:lnTo>
                    <a:lnTo>
                      <a:pt x="917" y="1145"/>
                    </a:lnTo>
                    <a:lnTo>
                      <a:pt x="937" y="1135"/>
                    </a:lnTo>
                    <a:lnTo>
                      <a:pt x="957" y="1122"/>
                    </a:lnTo>
                    <a:lnTo>
                      <a:pt x="978" y="1104"/>
                    </a:lnTo>
                    <a:lnTo>
                      <a:pt x="998" y="1083"/>
                    </a:lnTo>
                    <a:lnTo>
                      <a:pt x="1002" y="1071"/>
                    </a:lnTo>
                    <a:lnTo>
                      <a:pt x="1006" y="1060"/>
                    </a:lnTo>
                    <a:lnTo>
                      <a:pt x="1007" y="1050"/>
                    </a:lnTo>
                    <a:lnTo>
                      <a:pt x="1009" y="1040"/>
                    </a:lnTo>
                    <a:lnTo>
                      <a:pt x="1006" y="1020"/>
                    </a:lnTo>
                    <a:lnTo>
                      <a:pt x="1004" y="1011"/>
                    </a:lnTo>
                    <a:lnTo>
                      <a:pt x="1001" y="998"/>
                    </a:lnTo>
                    <a:lnTo>
                      <a:pt x="999" y="990"/>
                    </a:lnTo>
                    <a:lnTo>
                      <a:pt x="995" y="982"/>
                    </a:lnTo>
                    <a:lnTo>
                      <a:pt x="989" y="975"/>
                    </a:lnTo>
                    <a:lnTo>
                      <a:pt x="980" y="967"/>
                    </a:lnTo>
                    <a:lnTo>
                      <a:pt x="969" y="961"/>
                    </a:lnTo>
                    <a:lnTo>
                      <a:pt x="956" y="956"/>
                    </a:lnTo>
                    <a:lnTo>
                      <a:pt x="940" y="951"/>
                    </a:lnTo>
                    <a:lnTo>
                      <a:pt x="921" y="948"/>
                    </a:lnTo>
                    <a:lnTo>
                      <a:pt x="901" y="945"/>
                    </a:lnTo>
                    <a:lnTo>
                      <a:pt x="877" y="944"/>
                    </a:lnTo>
                    <a:lnTo>
                      <a:pt x="851" y="944"/>
                    </a:lnTo>
                    <a:lnTo>
                      <a:pt x="823" y="946"/>
                    </a:lnTo>
                    <a:lnTo>
                      <a:pt x="791" y="950"/>
                    </a:lnTo>
                    <a:lnTo>
                      <a:pt x="757" y="955"/>
                    </a:lnTo>
                    <a:lnTo>
                      <a:pt x="720" y="962"/>
                    </a:lnTo>
                    <a:lnTo>
                      <a:pt x="681" y="972"/>
                    </a:lnTo>
                    <a:lnTo>
                      <a:pt x="683" y="970"/>
                    </a:lnTo>
                    <a:lnTo>
                      <a:pt x="689" y="965"/>
                    </a:lnTo>
                    <a:lnTo>
                      <a:pt x="702" y="957"/>
                    </a:lnTo>
                    <a:lnTo>
                      <a:pt x="715" y="948"/>
                    </a:lnTo>
                    <a:lnTo>
                      <a:pt x="734" y="936"/>
                    </a:lnTo>
                    <a:lnTo>
                      <a:pt x="753" y="923"/>
                    </a:lnTo>
                    <a:lnTo>
                      <a:pt x="796" y="896"/>
                    </a:lnTo>
                    <a:lnTo>
                      <a:pt x="840" y="866"/>
                    </a:lnTo>
                    <a:lnTo>
                      <a:pt x="863" y="851"/>
                    </a:lnTo>
                    <a:lnTo>
                      <a:pt x="882" y="839"/>
                    </a:lnTo>
                    <a:lnTo>
                      <a:pt x="899" y="827"/>
                    </a:lnTo>
                    <a:lnTo>
                      <a:pt x="915" y="817"/>
                    </a:lnTo>
                    <a:lnTo>
                      <a:pt x="926" y="808"/>
                    </a:lnTo>
                    <a:lnTo>
                      <a:pt x="934" y="802"/>
                    </a:lnTo>
                    <a:lnTo>
                      <a:pt x="955" y="775"/>
                    </a:lnTo>
                    <a:lnTo>
                      <a:pt x="973" y="751"/>
                    </a:lnTo>
                    <a:lnTo>
                      <a:pt x="989" y="729"/>
                    </a:lnTo>
                    <a:lnTo>
                      <a:pt x="1001" y="705"/>
                    </a:lnTo>
                    <a:lnTo>
                      <a:pt x="1010" y="682"/>
                    </a:lnTo>
                    <a:lnTo>
                      <a:pt x="1013" y="657"/>
                    </a:lnTo>
                    <a:lnTo>
                      <a:pt x="1013" y="642"/>
                    </a:lnTo>
                    <a:lnTo>
                      <a:pt x="1012" y="628"/>
                    </a:lnTo>
                    <a:lnTo>
                      <a:pt x="1009" y="612"/>
                    </a:lnTo>
                    <a:lnTo>
                      <a:pt x="1004" y="594"/>
                    </a:lnTo>
                    <a:lnTo>
                      <a:pt x="984" y="567"/>
                    </a:lnTo>
                    <a:lnTo>
                      <a:pt x="964" y="542"/>
                    </a:lnTo>
                    <a:lnTo>
                      <a:pt x="948" y="520"/>
                    </a:lnTo>
                    <a:lnTo>
                      <a:pt x="941" y="509"/>
                    </a:lnTo>
                    <a:lnTo>
                      <a:pt x="936" y="498"/>
                    </a:lnTo>
                    <a:lnTo>
                      <a:pt x="932" y="487"/>
                    </a:lnTo>
                    <a:lnTo>
                      <a:pt x="930" y="475"/>
                    </a:lnTo>
                    <a:lnTo>
                      <a:pt x="929" y="462"/>
                    </a:lnTo>
                    <a:lnTo>
                      <a:pt x="930" y="449"/>
                    </a:lnTo>
                    <a:lnTo>
                      <a:pt x="934" y="435"/>
                    </a:lnTo>
                    <a:lnTo>
                      <a:pt x="940" y="420"/>
                    </a:lnTo>
                    <a:lnTo>
                      <a:pt x="947" y="403"/>
                    </a:lnTo>
                    <a:lnTo>
                      <a:pt x="958" y="386"/>
                    </a:lnTo>
                    <a:lnTo>
                      <a:pt x="962" y="379"/>
                    </a:lnTo>
                    <a:lnTo>
                      <a:pt x="968" y="372"/>
                    </a:lnTo>
                    <a:lnTo>
                      <a:pt x="975" y="363"/>
                    </a:lnTo>
                    <a:lnTo>
                      <a:pt x="984" y="353"/>
                    </a:lnTo>
                    <a:lnTo>
                      <a:pt x="1004" y="330"/>
                    </a:lnTo>
                    <a:lnTo>
                      <a:pt x="1026" y="305"/>
                    </a:lnTo>
                    <a:lnTo>
                      <a:pt x="1048" y="282"/>
                    </a:lnTo>
                    <a:lnTo>
                      <a:pt x="1066" y="261"/>
                    </a:lnTo>
                    <a:lnTo>
                      <a:pt x="1074" y="253"/>
                    </a:lnTo>
                    <a:lnTo>
                      <a:pt x="1080" y="246"/>
                    </a:lnTo>
                    <a:lnTo>
                      <a:pt x="1083" y="242"/>
                    </a:lnTo>
                    <a:lnTo>
                      <a:pt x="1086" y="240"/>
                    </a:lnTo>
                    <a:lnTo>
                      <a:pt x="1093" y="219"/>
                    </a:lnTo>
                    <a:lnTo>
                      <a:pt x="1096" y="209"/>
                    </a:lnTo>
                    <a:lnTo>
                      <a:pt x="1096" y="199"/>
                    </a:lnTo>
                    <a:lnTo>
                      <a:pt x="1092" y="192"/>
                    </a:lnTo>
                    <a:lnTo>
                      <a:pt x="1087" y="186"/>
                    </a:lnTo>
                    <a:lnTo>
                      <a:pt x="1077" y="182"/>
                    </a:lnTo>
                    <a:lnTo>
                      <a:pt x="1065" y="181"/>
                    </a:lnTo>
                    <a:lnTo>
                      <a:pt x="1032" y="178"/>
                    </a:lnTo>
                    <a:lnTo>
                      <a:pt x="999" y="178"/>
                    </a:lnTo>
                    <a:lnTo>
                      <a:pt x="967" y="179"/>
                    </a:lnTo>
                    <a:lnTo>
                      <a:pt x="935" y="183"/>
                    </a:lnTo>
                    <a:lnTo>
                      <a:pt x="904" y="189"/>
                    </a:lnTo>
                    <a:lnTo>
                      <a:pt x="875" y="197"/>
                    </a:lnTo>
                    <a:lnTo>
                      <a:pt x="845" y="205"/>
                    </a:lnTo>
                    <a:lnTo>
                      <a:pt x="816" y="215"/>
                    </a:lnTo>
                    <a:lnTo>
                      <a:pt x="762" y="239"/>
                    </a:lnTo>
                    <a:lnTo>
                      <a:pt x="710" y="266"/>
                    </a:lnTo>
                    <a:lnTo>
                      <a:pt x="664" y="294"/>
                    </a:lnTo>
                    <a:lnTo>
                      <a:pt x="621" y="324"/>
                    </a:lnTo>
                    <a:lnTo>
                      <a:pt x="583" y="353"/>
                    </a:lnTo>
                    <a:lnTo>
                      <a:pt x="565" y="368"/>
                    </a:lnTo>
                    <a:lnTo>
                      <a:pt x="551" y="382"/>
                    </a:lnTo>
                    <a:lnTo>
                      <a:pt x="536" y="394"/>
                    </a:lnTo>
                    <a:lnTo>
                      <a:pt x="523" y="407"/>
                    </a:lnTo>
                    <a:lnTo>
                      <a:pt x="511" y="418"/>
                    </a:lnTo>
                    <a:lnTo>
                      <a:pt x="502" y="428"/>
                    </a:lnTo>
                    <a:lnTo>
                      <a:pt x="493" y="436"/>
                    </a:lnTo>
                    <a:lnTo>
                      <a:pt x="487" y="444"/>
                    </a:lnTo>
                    <a:lnTo>
                      <a:pt x="482" y="449"/>
                    </a:lnTo>
                    <a:lnTo>
                      <a:pt x="478" y="452"/>
                    </a:lnTo>
                    <a:lnTo>
                      <a:pt x="477" y="454"/>
                    </a:lnTo>
                    <a:lnTo>
                      <a:pt x="480" y="450"/>
                    </a:lnTo>
                    <a:lnTo>
                      <a:pt x="483" y="445"/>
                    </a:lnTo>
                    <a:lnTo>
                      <a:pt x="480" y="423"/>
                    </a:lnTo>
                    <a:lnTo>
                      <a:pt x="473" y="404"/>
                    </a:lnTo>
                    <a:lnTo>
                      <a:pt x="465" y="386"/>
                    </a:lnTo>
                    <a:lnTo>
                      <a:pt x="455" y="366"/>
                    </a:lnTo>
                    <a:lnTo>
                      <a:pt x="450" y="361"/>
                    </a:lnTo>
                    <a:lnTo>
                      <a:pt x="443" y="353"/>
                    </a:lnTo>
                    <a:lnTo>
                      <a:pt x="434" y="346"/>
                    </a:lnTo>
                    <a:lnTo>
                      <a:pt x="424" y="337"/>
                    </a:lnTo>
                    <a:lnTo>
                      <a:pt x="401" y="319"/>
                    </a:lnTo>
                    <a:lnTo>
                      <a:pt x="376" y="299"/>
                    </a:lnTo>
                    <a:lnTo>
                      <a:pt x="353" y="281"/>
                    </a:lnTo>
                    <a:lnTo>
                      <a:pt x="332" y="262"/>
                    </a:lnTo>
                    <a:lnTo>
                      <a:pt x="324" y="255"/>
                    </a:lnTo>
                    <a:lnTo>
                      <a:pt x="316" y="247"/>
                    </a:lnTo>
                    <a:lnTo>
                      <a:pt x="311" y="241"/>
                    </a:lnTo>
                    <a:lnTo>
                      <a:pt x="308" y="235"/>
                    </a:lnTo>
                    <a:lnTo>
                      <a:pt x="307" y="218"/>
                    </a:lnTo>
                    <a:lnTo>
                      <a:pt x="305" y="200"/>
                    </a:lnTo>
                    <a:lnTo>
                      <a:pt x="308" y="184"/>
                    </a:lnTo>
                    <a:lnTo>
                      <a:pt x="310" y="169"/>
                    </a:lnTo>
                    <a:lnTo>
                      <a:pt x="320" y="140"/>
                    </a:lnTo>
                    <a:lnTo>
                      <a:pt x="325" y="124"/>
                    </a:lnTo>
                    <a:lnTo>
                      <a:pt x="331" y="106"/>
                    </a:lnTo>
                    <a:lnTo>
                      <a:pt x="335" y="87"/>
                    </a:lnTo>
                    <a:lnTo>
                      <a:pt x="336" y="67"/>
                    </a:lnTo>
                    <a:lnTo>
                      <a:pt x="336" y="50"/>
                    </a:lnTo>
                    <a:lnTo>
                      <a:pt x="332" y="34"/>
                    </a:lnTo>
                    <a:lnTo>
                      <a:pt x="325" y="20"/>
                    </a:lnTo>
                    <a:lnTo>
                      <a:pt x="314" y="10"/>
                    </a:lnTo>
                    <a:lnTo>
                      <a:pt x="299" y="3"/>
                    </a:lnTo>
                    <a:lnTo>
                      <a:pt x="289" y="1"/>
                    </a:lnTo>
                    <a:lnTo>
                      <a:pt x="278" y="0"/>
                    </a:lnTo>
                    <a:lnTo>
                      <a:pt x="255" y="13"/>
                    </a:lnTo>
                    <a:lnTo>
                      <a:pt x="234" y="26"/>
                    </a:lnTo>
                    <a:lnTo>
                      <a:pt x="213" y="40"/>
                    </a:lnTo>
                    <a:lnTo>
                      <a:pt x="195" y="55"/>
                    </a:lnTo>
                    <a:lnTo>
                      <a:pt x="178" y="69"/>
                    </a:lnTo>
                    <a:lnTo>
                      <a:pt x="162" y="85"/>
                    </a:lnTo>
                    <a:lnTo>
                      <a:pt x="132" y="120"/>
                    </a:lnTo>
                    <a:lnTo>
                      <a:pt x="108" y="157"/>
                    </a:lnTo>
                    <a:lnTo>
                      <a:pt x="88" y="197"/>
                    </a:lnTo>
                    <a:lnTo>
                      <a:pt x="73" y="237"/>
                    </a:lnTo>
                    <a:lnTo>
                      <a:pt x="61" y="279"/>
                    </a:lnTo>
                    <a:lnTo>
                      <a:pt x="52" y="321"/>
                    </a:lnTo>
                    <a:lnTo>
                      <a:pt x="46" y="366"/>
                    </a:lnTo>
                    <a:lnTo>
                      <a:pt x="44" y="409"/>
                    </a:lnTo>
                    <a:lnTo>
                      <a:pt x="44" y="452"/>
                    </a:lnTo>
                    <a:lnTo>
                      <a:pt x="45" y="496"/>
                    </a:lnTo>
                    <a:lnTo>
                      <a:pt x="49" y="538"/>
                    </a:lnTo>
                    <a:lnTo>
                      <a:pt x="55" y="578"/>
                    </a:lnTo>
                    <a:lnTo>
                      <a:pt x="61" y="617"/>
                    </a:lnTo>
                    <a:lnTo>
                      <a:pt x="65" y="635"/>
                    </a:lnTo>
                    <a:lnTo>
                      <a:pt x="71" y="656"/>
                    </a:lnTo>
                    <a:lnTo>
                      <a:pt x="78" y="677"/>
                    </a:lnTo>
                    <a:lnTo>
                      <a:pt x="88" y="699"/>
                    </a:lnTo>
                    <a:lnTo>
                      <a:pt x="99" y="723"/>
                    </a:lnTo>
                    <a:lnTo>
                      <a:pt x="111" y="747"/>
                    </a:lnTo>
                    <a:lnTo>
                      <a:pt x="126" y="772"/>
                    </a:lnTo>
                    <a:lnTo>
                      <a:pt x="142" y="797"/>
                    </a:lnTo>
                    <a:lnTo>
                      <a:pt x="159" y="820"/>
                    </a:lnTo>
                    <a:lnTo>
                      <a:pt x="179" y="845"/>
                    </a:lnTo>
                    <a:lnTo>
                      <a:pt x="200" y="870"/>
                    </a:lnTo>
                    <a:lnTo>
                      <a:pt x="223" y="892"/>
                    </a:lnTo>
                    <a:lnTo>
                      <a:pt x="246" y="915"/>
                    </a:lnTo>
                    <a:lnTo>
                      <a:pt x="272" y="936"/>
                    </a:lnTo>
                    <a:lnTo>
                      <a:pt x="300" y="956"/>
                    </a:lnTo>
                    <a:lnTo>
                      <a:pt x="329" y="975"/>
                    </a:lnTo>
                    <a:lnTo>
                      <a:pt x="329" y="978"/>
                    </a:lnTo>
                    <a:lnTo>
                      <a:pt x="326" y="980"/>
                    </a:lnTo>
                    <a:lnTo>
                      <a:pt x="318" y="981"/>
                    </a:lnTo>
                    <a:lnTo>
                      <a:pt x="305" y="980"/>
                    </a:lnTo>
                    <a:lnTo>
                      <a:pt x="291" y="977"/>
                    </a:lnTo>
                    <a:lnTo>
                      <a:pt x="276" y="976"/>
                    </a:lnTo>
                    <a:lnTo>
                      <a:pt x="261" y="977"/>
                    </a:lnTo>
                    <a:lnTo>
                      <a:pt x="250" y="982"/>
                    </a:lnTo>
                    <a:lnTo>
                      <a:pt x="245" y="987"/>
                    </a:lnTo>
                    <a:lnTo>
                      <a:pt x="241" y="992"/>
                    </a:lnTo>
                    <a:lnTo>
                      <a:pt x="233" y="991"/>
                    </a:lnTo>
                    <a:lnTo>
                      <a:pt x="222" y="990"/>
                    </a:lnTo>
                    <a:lnTo>
                      <a:pt x="197" y="985"/>
                    </a:lnTo>
                    <a:lnTo>
                      <a:pt x="168" y="977"/>
                    </a:lnTo>
                    <a:lnTo>
                      <a:pt x="136" y="969"/>
                    </a:lnTo>
                    <a:lnTo>
                      <a:pt x="102" y="957"/>
                    </a:lnTo>
                    <a:lnTo>
                      <a:pt x="67" y="944"/>
                    </a:lnTo>
                    <a:lnTo>
                      <a:pt x="33" y="929"/>
                    </a:lnTo>
                    <a:lnTo>
                      <a:pt x="0" y="913"/>
                    </a:lnTo>
                    <a:lnTo>
                      <a:pt x="0" y="920"/>
                    </a:lnTo>
                    <a:lnTo>
                      <a:pt x="63" y="951"/>
                    </a:lnTo>
                    <a:lnTo>
                      <a:pt x="97" y="965"/>
                    </a:lnTo>
                    <a:lnTo>
                      <a:pt x="129" y="977"/>
                    </a:lnTo>
                    <a:lnTo>
                      <a:pt x="159" y="987"/>
                    </a:lnTo>
                    <a:lnTo>
                      <a:pt x="187" y="996"/>
                    </a:lnTo>
                    <a:lnTo>
                      <a:pt x="212" y="1002"/>
                    </a:lnTo>
                    <a:lnTo>
                      <a:pt x="232" y="1006"/>
                    </a:lnTo>
                    <a:lnTo>
                      <a:pt x="230" y="1011"/>
                    </a:lnTo>
                    <a:lnTo>
                      <a:pt x="229" y="1014"/>
                    </a:lnTo>
                    <a:lnTo>
                      <a:pt x="227" y="1019"/>
                    </a:lnTo>
                    <a:lnTo>
                      <a:pt x="219" y="1020"/>
                    </a:lnTo>
                    <a:lnTo>
                      <a:pt x="211" y="1023"/>
                    </a:lnTo>
                    <a:lnTo>
                      <a:pt x="189" y="1027"/>
                    </a:lnTo>
                    <a:lnTo>
                      <a:pt x="163" y="1030"/>
                    </a:lnTo>
                    <a:lnTo>
                      <a:pt x="133" y="1035"/>
                    </a:lnTo>
                    <a:lnTo>
                      <a:pt x="102" y="1040"/>
                    </a:lnTo>
                    <a:lnTo>
                      <a:pt x="68" y="1045"/>
                    </a:lnTo>
                    <a:lnTo>
                      <a:pt x="0" y="105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46" name="Freeform 230">
                <a:extLst>
                  <a:ext uri="{FF2B5EF4-FFF2-40B4-BE49-F238E27FC236}">
                    <a16:creationId xmlns:a16="http://schemas.microsoft.com/office/drawing/2014/main" id="{EE2CC520-8187-7033-B12F-6B31B6B655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840"/>
                <a:ext cx="21" cy="29"/>
              </a:xfrm>
              <a:custGeom>
                <a:avLst/>
                <a:gdLst>
                  <a:gd name="T0" fmla="*/ 0 w 63"/>
                  <a:gd name="T1" fmla="*/ 0 h 86"/>
                  <a:gd name="T2" fmla="*/ 0 w 63"/>
                  <a:gd name="T3" fmla="*/ 0 h 86"/>
                  <a:gd name="T4" fmla="*/ 0 w 63"/>
                  <a:gd name="T5" fmla="*/ 0 h 86"/>
                  <a:gd name="T6" fmla="*/ 0 w 63"/>
                  <a:gd name="T7" fmla="*/ 0 h 86"/>
                  <a:gd name="T8" fmla="*/ 0 w 63"/>
                  <a:gd name="T9" fmla="*/ 0 h 86"/>
                  <a:gd name="T10" fmla="*/ 0 w 63"/>
                  <a:gd name="T11" fmla="*/ 0 h 86"/>
                  <a:gd name="T12" fmla="*/ 0 w 63"/>
                  <a:gd name="T13" fmla="*/ 0 h 86"/>
                  <a:gd name="T14" fmla="*/ 0 w 63"/>
                  <a:gd name="T15" fmla="*/ 0 h 86"/>
                  <a:gd name="T16" fmla="*/ 0 w 63"/>
                  <a:gd name="T17" fmla="*/ 0 h 86"/>
                  <a:gd name="T18" fmla="*/ 0 w 63"/>
                  <a:gd name="T19" fmla="*/ 0 h 86"/>
                  <a:gd name="T20" fmla="*/ 0 w 63"/>
                  <a:gd name="T21" fmla="*/ 0 h 86"/>
                  <a:gd name="T22" fmla="*/ 0 w 63"/>
                  <a:gd name="T23" fmla="*/ 0 h 86"/>
                  <a:gd name="T24" fmla="*/ 0 w 63"/>
                  <a:gd name="T25" fmla="*/ 0 h 86"/>
                  <a:gd name="T26" fmla="*/ 0 w 63"/>
                  <a:gd name="T27" fmla="*/ 0 h 86"/>
                  <a:gd name="T28" fmla="*/ 0 w 63"/>
                  <a:gd name="T29" fmla="*/ 0 h 86"/>
                  <a:gd name="T30" fmla="*/ 0 w 63"/>
                  <a:gd name="T31" fmla="*/ 0 h 86"/>
                  <a:gd name="T32" fmla="*/ 0 w 63"/>
                  <a:gd name="T33" fmla="*/ 0 h 86"/>
                  <a:gd name="T34" fmla="*/ 0 w 63"/>
                  <a:gd name="T35" fmla="*/ 0 h 86"/>
                  <a:gd name="T36" fmla="*/ 0 w 63"/>
                  <a:gd name="T37" fmla="*/ 0 h 86"/>
                  <a:gd name="T38" fmla="*/ 0 w 63"/>
                  <a:gd name="T39" fmla="*/ 0 h 86"/>
                  <a:gd name="T40" fmla="*/ 0 w 63"/>
                  <a:gd name="T41" fmla="*/ 0 h 86"/>
                  <a:gd name="T42" fmla="*/ 0 w 63"/>
                  <a:gd name="T43" fmla="*/ 0 h 86"/>
                  <a:gd name="T44" fmla="*/ 0 w 63"/>
                  <a:gd name="T45" fmla="*/ 0 h 86"/>
                  <a:gd name="T46" fmla="*/ 0 w 63"/>
                  <a:gd name="T47" fmla="*/ 0 h 86"/>
                  <a:gd name="T48" fmla="*/ 0 w 63"/>
                  <a:gd name="T49" fmla="*/ 0 h 86"/>
                  <a:gd name="T50" fmla="*/ 0 w 63"/>
                  <a:gd name="T51" fmla="*/ 0 h 86"/>
                  <a:gd name="T52" fmla="*/ 0 w 63"/>
                  <a:gd name="T53" fmla="*/ 0 h 86"/>
                  <a:gd name="T54" fmla="*/ 0 w 63"/>
                  <a:gd name="T55" fmla="*/ 0 h 86"/>
                  <a:gd name="T56" fmla="*/ 0 w 63"/>
                  <a:gd name="T57" fmla="*/ 0 h 86"/>
                  <a:gd name="T58" fmla="*/ 0 w 63"/>
                  <a:gd name="T59" fmla="*/ 0 h 8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3"/>
                  <a:gd name="T91" fmla="*/ 0 h 86"/>
                  <a:gd name="T92" fmla="*/ 63 w 63"/>
                  <a:gd name="T93" fmla="*/ 86 h 8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3" h="86">
                    <a:moveTo>
                      <a:pt x="0" y="67"/>
                    </a:moveTo>
                    <a:lnTo>
                      <a:pt x="0" y="86"/>
                    </a:lnTo>
                    <a:lnTo>
                      <a:pt x="23" y="81"/>
                    </a:lnTo>
                    <a:lnTo>
                      <a:pt x="41" y="73"/>
                    </a:lnTo>
                    <a:lnTo>
                      <a:pt x="50" y="68"/>
                    </a:lnTo>
                    <a:lnTo>
                      <a:pt x="56" y="63"/>
                    </a:lnTo>
                    <a:lnTo>
                      <a:pt x="60" y="58"/>
                    </a:lnTo>
                    <a:lnTo>
                      <a:pt x="62" y="52"/>
                    </a:lnTo>
                    <a:lnTo>
                      <a:pt x="63" y="42"/>
                    </a:lnTo>
                    <a:lnTo>
                      <a:pt x="61" y="34"/>
                    </a:lnTo>
                    <a:lnTo>
                      <a:pt x="56" y="26"/>
                    </a:lnTo>
                    <a:lnTo>
                      <a:pt x="49" y="19"/>
                    </a:lnTo>
                    <a:lnTo>
                      <a:pt x="39" y="13"/>
                    </a:lnTo>
                    <a:lnTo>
                      <a:pt x="27" y="8"/>
                    </a:lnTo>
                    <a:lnTo>
                      <a:pt x="14" y="4"/>
                    </a:lnTo>
                    <a:lnTo>
                      <a:pt x="0" y="0"/>
                    </a:lnTo>
                    <a:lnTo>
                      <a:pt x="0" y="13"/>
                    </a:lnTo>
                    <a:lnTo>
                      <a:pt x="17" y="19"/>
                    </a:lnTo>
                    <a:lnTo>
                      <a:pt x="30" y="25"/>
                    </a:lnTo>
                    <a:lnTo>
                      <a:pt x="40" y="32"/>
                    </a:lnTo>
                    <a:lnTo>
                      <a:pt x="45" y="40"/>
                    </a:lnTo>
                    <a:lnTo>
                      <a:pt x="46" y="44"/>
                    </a:lnTo>
                    <a:lnTo>
                      <a:pt x="45" y="47"/>
                    </a:lnTo>
                    <a:lnTo>
                      <a:pt x="44" y="50"/>
                    </a:lnTo>
                    <a:lnTo>
                      <a:pt x="40" y="53"/>
                    </a:lnTo>
                    <a:lnTo>
                      <a:pt x="35" y="57"/>
                    </a:lnTo>
                    <a:lnTo>
                      <a:pt x="28" y="60"/>
                    </a:lnTo>
                    <a:lnTo>
                      <a:pt x="19" y="63"/>
                    </a:lnTo>
                    <a:lnTo>
                      <a:pt x="8" y="66"/>
                    </a:lnTo>
                    <a:lnTo>
                      <a:pt x="0" y="6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47" name="Freeform 231">
                <a:extLst>
                  <a:ext uri="{FF2B5EF4-FFF2-40B4-BE49-F238E27FC236}">
                    <a16:creationId xmlns:a16="http://schemas.microsoft.com/office/drawing/2014/main" id="{D48E9F90-7B31-E155-800A-BA51E3ED11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852"/>
                <a:ext cx="1" cy="4"/>
              </a:xfrm>
              <a:custGeom>
                <a:avLst/>
                <a:gdLst>
                  <a:gd name="T0" fmla="*/ 0 w 2"/>
                  <a:gd name="T1" fmla="*/ 0 h 11"/>
                  <a:gd name="T2" fmla="*/ 0 w 2"/>
                  <a:gd name="T3" fmla="*/ 0 h 11"/>
                  <a:gd name="T4" fmla="*/ 1 w 2"/>
                  <a:gd name="T5" fmla="*/ 0 h 11"/>
                  <a:gd name="T6" fmla="*/ 1 w 2"/>
                  <a:gd name="T7" fmla="*/ 0 h 11"/>
                  <a:gd name="T8" fmla="*/ 1 w 2"/>
                  <a:gd name="T9" fmla="*/ 0 h 11"/>
                  <a:gd name="T10" fmla="*/ 0 w 2"/>
                  <a:gd name="T11" fmla="*/ 0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"/>
                  <a:gd name="T19" fmla="*/ 0 h 11"/>
                  <a:gd name="T20" fmla="*/ 2 w 2"/>
                  <a:gd name="T21" fmla="*/ 11 h 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" h="11">
                    <a:moveTo>
                      <a:pt x="0" y="0"/>
                    </a:moveTo>
                    <a:lnTo>
                      <a:pt x="0" y="11"/>
                    </a:lnTo>
                    <a:lnTo>
                      <a:pt x="2" y="9"/>
                    </a:lnTo>
                    <a:lnTo>
                      <a:pt x="2" y="6"/>
                    </a:lnTo>
                    <a:lnTo>
                      <a:pt x="2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48" name="Freeform 232">
                <a:extLst>
                  <a:ext uri="{FF2B5EF4-FFF2-40B4-BE49-F238E27FC236}">
                    <a16:creationId xmlns:a16="http://schemas.microsoft.com/office/drawing/2014/main" id="{F0F5F1A2-320D-445E-8E7D-63DFF2DE0C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780"/>
                <a:ext cx="36" cy="44"/>
              </a:xfrm>
              <a:custGeom>
                <a:avLst/>
                <a:gdLst>
                  <a:gd name="T0" fmla="*/ 0 w 109"/>
                  <a:gd name="T1" fmla="*/ 0 h 131"/>
                  <a:gd name="T2" fmla="*/ 0 w 109"/>
                  <a:gd name="T3" fmla="*/ 0 h 131"/>
                  <a:gd name="T4" fmla="*/ 0 w 109"/>
                  <a:gd name="T5" fmla="*/ 0 h 131"/>
                  <a:gd name="T6" fmla="*/ 0 w 109"/>
                  <a:gd name="T7" fmla="*/ 0 h 131"/>
                  <a:gd name="T8" fmla="*/ 0 w 109"/>
                  <a:gd name="T9" fmla="*/ 0 h 131"/>
                  <a:gd name="T10" fmla="*/ 0 w 109"/>
                  <a:gd name="T11" fmla="*/ 0 h 131"/>
                  <a:gd name="T12" fmla="*/ 0 w 109"/>
                  <a:gd name="T13" fmla="*/ 0 h 131"/>
                  <a:gd name="T14" fmla="*/ 0 w 109"/>
                  <a:gd name="T15" fmla="*/ 0 h 131"/>
                  <a:gd name="T16" fmla="*/ 0 w 109"/>
                  <a:gd name="T17" fmla="*/ 0 h 131"/>
                  <a:gd name="T18" fmla="*/ 0 w 109"/>
                  <a:gd name="T19" fmla="*/ 0 h 131"/>
                  <a:gd name="T20" fmla="*/ 0 w 109"/>
                  <a:gd name="T21" fmla="*/ 0 h 131"/>
                  <a:gd name="T22" fmla="*/ 0 w 109"/>
                  <a:gd name="T23" fmla="*/ 0 h 131"/>
                  <a:gd name="T24" fmla="*/ 0 w 109"/>
                  <a:gd name="T25" fmla="*/ 0 h 131"/>
                  <a:gd name="T26" fmla="*/ 0 w 109"/>
                  <a:gd name="T27" fmla="*/ 0 h 131"/>
                  <a:gd name="T28" fmla="*/ 0 w 109"/>
                  <a:gd name="T29" fmla="*/ 0 h 131"/>
                  <a:gd name="T30" fmla="*/ 0 w 109"/>
                  <a:gd name="T31" fmla="*/ 0 h 131"/>
                  <a:gd name="T32" fmla="*/ 0 w 109"/>
                  <a:gd name="T33" fmla="*/ 0 h 131"/>
                  <a:gd name="T34" fmla="*/ 0 w 109"/>
                  <a:gd name="T35" fmla="*/ 0 h 131"/>
                  <a:gd name="T36" fmla="*/ 0 w 109"/>
                  <a:gd name="T37" fmla="*/ 0 h 131"/>
                  <a:gd name="T38" fmla="*/ 0 w 109"/>
                  <a:gd name="T39" fmla="*/ 0 h 131"/>
                  <a:gd name="T40" fmla="*/ 0 w 109"/>
                  <a:gd name="T41" fmla="*/ 0 h 131"/>
                  <a:gd name="T42" fmla="*/ 0 w 109"/>
                  <a:gd name="T43" fmla="*/ 0 h 131"/>
                  <a:gd name="T44" fmla="*/ 0 w 109"/>
                  <a:gd name="T45" fmla="*/ 0 h 131"/>
                  <a:gd name="T46" fmla="*/ 0 w 109"/>
                  <a:gd name="T47" fmla="*/ 0 h 131"/>
                  <a:gd name="T48" fmla="*/ 0 w 109"/>
                  <a:gd name="T49" fmla="*/ 0 h 131"/>
                  <a:gd name="T50" fmla="*/ 0 w 109"/>
                  <a:gd name="T51" fmla="*/ 0 h 131"/>
                  <a:gd name="T52" fmla="*/ 0 w 109"/>
                  <a:gd name="T53" fmla="*/ 0 h 131"/>
                  <a:gd name="T54" fmla="*/ 0 w 109"/>
                  <a:gd name="T55" fmla="*/ 0 h 131"/>
                  <a:gd name="T56" fmla="*/ 0 w 109"/>
                  <a:gd name="T57" fmla="*/ 0 h 131"/>
                  <a:gd name="T58" fmla="*/ 0 w 109"/>
                  <a:gd name="T59" fmla="*/ 0 h 131"/>
                  <a:gd name="T60" fmla="*/ 0 w 109"/>
                  <a:gd name="T61" fmla="*/ 0 h 131"/>
                  <a:gd name="T62" fmla="*/ 0 w 109"/>
                  <a:gd name="T63" fmla="*/ 0 h 131"/>
                  <a:gd name="T64" fmla="*/ 0 w 109"/>
                  <a:gd name="T65" fmla="*/ 0 h 131"/>
                  <a:gd name="T66" fmla="*/ 0 w 109"/>
                  <a:gd name="T67" fmla="*/ 0 h 131"/>
                  <a:gd name="T68" fmla="*/ 0 w 109"/>
                  <a:gd name="T69" fmla="*/ 0 h 131"/>
                  <a:gd name="T70" fmla="*/ 0 w 109"/>
                  <a:gd name="T71" fmla="*/ 0 h 131"/>
                  <a:gd name="T72" fmla="*/ 0 w 109"/>
                  <a:gd name="T73" fmla="*/ 0 h 131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109"/>
                  <a:gd name="T112" fmla="*/ 0 h 131"/>
                  <a:gd name="T113" fmla="*/ 109 w 109"/>
                  <a:gd name="T114" fmla="*/ 131 h 131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109" h="131">
                    <a:moveTo>
                      <a:pt x="0" y="111"/>
                    </a:moveTo>
                    <a:lnTo>
                      <a:pt x="0" y="117"/>
                    </a:lnTo>
                    <a:lnTo>
                      <a:pt x="19" y="123"/>
                    </a:lnTo>
                    <a:lnTo>
                      <a:pt x="39" y="128"/>
                    </a:lnTo>
                    <a:lnTo>
                      <a:pt x="57" y="131"/>
                    </a:lnTo>
                    <a:lnTo>
                      <a:pt x="75" y="131"/>
                    </a:lnTo>
                    <a:lnTo>
                      <a:pt x="88" y="129"/>
                    </a:lnTo>
                    <a:lnTo>
                      <a:pt x="99" y="124"/>
                    </a:lnTo>
                    <a:lnTo>
                      <a:pt x="106" y="116"/>
                    </a:lnTo>
                    <a:lnTo>
                      <a:pt x="108" y="111"/>
                    </a:lnTo>
                    <a:lnTo>
                      <a:pt x="109" y="105"/>
                    </a:lnTo>
                    <a:lnTo>
                      <a:pt x="106" y="86"/>
                    </a:lnTo>
                    <a:lnTo>
                      <a:pt x="99" y="69"/>
                    </a:lnTo>
                    <a:lnTo>
                      <a:pt x="88" y="53"/>
                    </a:lnTo>
                    <a:lnTo>
                      <a:pt x="75" y="39"/>
                    </a:lnTo>
                    <a:lnTo>
                      <a:pt x="57" y="27"/>
                    </a:lnTo>
                    <a:lnTo>
                      <a:pt x="39" y="16"/>
                    </a:lnTo>
                    <a:lnTo>
                      <a:pt x="19" y="7"/>
                    </a:lnTo>
                    <a:lnTo>
                      <a:pt x="0" y="0"/>
                    </a:lnTo>
                    <a:lnTo>
                      <a:pt x="0" y="15"/>
                    </a:lnTo>
                    <a:lnTo>
                      <a:pt x="21" y="22"/>
                    </a:lnTo>
                    <a:lnTo>
                      <a:pt x="41" y="32"/>
                    </a:lnTo>
                    <a:lnTo>
                      <a:pt x="60" y="44"/>
                    </a:lnTo>
                    <a:lnTo>
                      <a:pt x="76" y="57"/>
                    </a:lnTo>
                    <a:lnTo>
                      <a:pt x="88" y="70"/>
                    </a:lnTo>
                    <a:lnTo>
                      <a:pt x="92" y="76"/>
                    </a:lnTo>
                    <a:lnTo>
                      <a:pt x="94" y="84"/>
                    </a:lnTo>
                    <a:lnTo>
                      <a:pt x="97" y="91"/>
                    </a:lnTo>
                    <a:lnTo>
                      <a:pt x="97" y="97"/>
                    </a:lnTo>
                    <a:lnTo>
                      <a:pt x="94" y="103"/>
                    </a:lnTo>
                    <a:lnTo>
                      <a:pt x="90" y="111"/>
                    </a:lnTo>
                    <a:lnTo>
                      <a:pt x="81" y="115"/>
                    </a:lnTo>
                    <a:lnTo>
                      <a:pt x="70" y="118"/>
                    </a:lnTo>
                    <a:lnTo>
                      <a:pt x="59" y="120"/>
                    </a:lnTo>
                    <a:lnTo>
                      <a:pt x="48" y="120"/>
                    </a:lnTo>
                    <a:lnTo>
                      <a:pt x="23" y="117"/>
                    </a:lnTo>
                    <a:lnTo>
                      <a:pt x="0" y="11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49" name="Freeform 233">
                <a:extLst>
                  <a:ext uri="{FF2B5EF4-FFF2-40B4-BE49-F238E27FC236}">
                    <a16:creationId xmlns:a16="http://schemas.microsoft.com/office/drawing/2014/main" id="{D7815088-4CF5-A6E1-A708-9039B7C137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791"/>
                <a:ext cx="16" cy="19"/>
              </a:xfrm>
              <a:custGeom>
                <a:avLst/>
                <a:gdLst>
                  <a:gd name="T0" fmla="*/ 0 w 48"/>
                  <a:gd name="T1" fmla="*/ 0 h 56"/>
                  <a:gd name="T2" fmla="*/ 0 w 48"/>
                  <a:gd name="T3" fmla="*/ 0 h 56"/>
                  <a:gd name="T4" fmla="*/ 0 w 48"/>
                  <a:gd name="T5" fmla="*/ 0 h 56"/>
                  <a:gd name="T6" fmla="*/ 0 w 48"/>
                  <a:gd name="T7" fmla="*/ 0 h 56"/>
                  <a:gd name="T8" fmla="*/ 0 w 48"/>
                  <a:gd name="T9" fmla="*/ 0 h 56"/>
                  <a:gd name="T10" fmla="*/ 0 w 48"/>
                  <a:gd name="T11" fmla="*/ 0 h 56"/>
                  <a:gd name="T12" fmla="*/ 0 w 48"/>
                  <a:gd name="T13" fmla="*/ 0 h 56"/>
                  <a:gd name="T14" fmla="*/ 0 w 48"/>
                  <a:gd name="T15" fmla="*/ 0 h 56"/>
                  <a:gd name="T16" fmla="*/ 0 w 48"/>
                  <a:gd name="T17" fmla="*/ 0 h 56"/>
                  <a:gd name="T18" fmla="*/ 0 w 48"/>
                  <a:gd name="T19" fmla="*/ 0 h 56"/>
                  <a:gd name="T20" fmla="*/ 0 w 48"/>
                  <a:gd name="T21" fmla="*/ 0 h 56"/>
                  <a:gd name="T22" fmla="*/ 0 w 48"/>
                  <a:gd name="T23" fmla="*/ 0 h 56"/>
                  <a:gd name="T24" fmla="*/ 0 w 48"/>
                  <a:gd name="T25" fmla="*/ 0 h 56"/>
                  <a:gd name="T26" fmla="*/ 0 w 48"/>
                  <a:gd name="T27" fmla="*/ 0 h 56"/>
                  <a:gd name="T28" fmla="*/ 0 w 48"/>
                  <a:gd name="T29" fmla="*/ 0 h 56"/>
                  <a:gd name="T30" fmla="*/ 0 w 48"/>
                  <a:gd name="T31" fmla="*/ 0 h 56"/>
                  <a:gd name="T32" fmla="*/ 0 w 48"/>
                  <a:gd name="T33" fmla="*/ 0 h 56"/>
                  <a:gd name="T34" fmla="*/ 0 w 48"/>
                  <a:gd name="T35" fmla="*/ 0 h 56"/>
                  <a:gd name="T36" fmla="*/ 0 w 48"/>
                  <a:gd name="T37" fmla="*/ 0 h 56"/>
                  <a:gd name="T38" fmla="*/ 0 w 48"/>
                  <a:gd name="T39" fmla="*/ 0 h 56"/>
                  <a:gd name="T40" fmla="*/ 0 w 48"/>
                  <a:gd name="T41" fmla="*/ 0 h 56"/>
                  <a:gd name="T42" fmla="*/ 0 w 48"/>
                  <a:gd name="T43" fmla="*/ 0 h 56"/>
                  <a:gd name="T44" fmla="*/ 0 w 48"/>
                  <a:gd name="T45" fmla="*/ 0 h 56"/>
                  <a:gd name="T46" fmla="*/ 0 w 48"/>
                  <a:gd name="T47" fmla="*/ 0 h 56"/>
                  <a:gd name="T48" fmla="*/ 0 w 48"/>
                  <a:gd name="T49" fmla="*/ 0 h 56"/>
                  <a:gd name="T50" fmla="*/ 0 w 48"/>
                  <a:gd name="T51" fmla="*/ 0 h 5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48"/>
                  <a:gd name="T79" fmla="*/ 0 h 56"/>
                  <a:gd name="T80" fmla="*/ 48 w 48"/>
                  <a:gd name="T81" fmla="*/ 56 h 5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48" h="56">
                    <a:moveTo>
                      <a:pt x="0" y="28"/>
                    </a:moveTo>
                    <a:lnTo>
                      <a:pt x="0" y="53"/>
                    </a:lnTo>
                    <a:lnTo>
                      <a:pt x="13" y="56"/>
                    </a:lnTo>
                    <a:lnTo>
                      <a:pt x="25" y="56"/>
                    </a:lnTo>
                    <a:lnTo>
                      <a:pt x="35" y="54"/>
                    </a:lnTo>
                    <a:lnTo>
                      <a:pt x="43" y="49"/>
                    </a:lnTo>
                    <a:lnTo>
                      <a:pt x="48" y="45"/>
                    </a:lnTo>
                    <a:lnTo>
                      <a:pt x="48" y="40"/>
                    </a:lnTo>
                    <a:lnTo>
                      <a:pt x="46" y="36"/>
                    </a:lnTo>
                    <a:lnTo>
                      <a:pt x="45" y="31"/>
                    </a:lnTo>
                    <a:lnTo>
                      <a:pt x="41" y="25"/>
                    </a:lnTo>
                    <a:lnTo>
                      <a:pt x="35" y="19"/>
                    </a:lnTo>
                    <a:lnTo>
                      <a:pt x="29" y="11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8" y="16"/>
                    </a:lnTo>
                    <a:lnTo>
                      <a:pt x="16" y="20"/>
                    </a:lnTo>
                    <a:lnTo>
                      <a:pt x="21" y="24"/>
                    </a:lnTo>
                    <a:lnTo>
                      <a:pt x="23" y="27"/>
                    </a:lnTo>
                    <a:lnTo>
                      <a:pt x="25" y="33"/>
                    </a:lnTo>
                    <a:lnTo>
                      <a:pt x="27" y="38"/>
                    </a:lnTo>
                    <a:lnTo>
                      <a:pt x="25" y="43"/>
                    </a:lnTo>
                    <a:lnTo>
                      <a:pt x="19" y="45"/>
                    </a:lnTo>
                    <a:lnTo>
                      <a:pt x="12" y="45"/>
                    </a:lnTo>
                    <a:lnTo>
                      <a:pt x="7" y="36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50" name="Freeform 234">
                <a:extLst>
                  <a:ext uri="{FF2B5EF4-FFF2-40B4-BE49-F238E27FC236}">
                    <a16:creationId xmlns:a16="http://schemas.microsoft.com/office/drawing/2014/main" id="{04D1193C-5F06-686F-3512-D5931DF943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05" y="2778"/>
                <a:ext cx="37" cy="52"/>
              </a:xfrm>
              <a:custGeom>
                <a:avLst/>
                <a:gdLst>
                  <a:gd name="T0" fmla="*/ 0 w 110"/>
                  <a:gd name="T1" fmla="*/ 0 h 156"/>
                  <a:gd name="T2" fmla="*/ 0 w 110"/>
                  <a:gd name="T3" fmla="*/ 0 h 156"/>
                  <a:gd name="T4" fmla="*/ 0 w 110"/>
                  <a:gd name="T5" fmla="*/ 0 h 156"/>
                  <a:gd name="T6" fmla="*/ 0 w 110"/>
                  <a:gd name="T7" fmla="*/ 0 h 156"/>
                  <a:gd name="T8" fmla="*/ 0 w 110"/>
                  <a:gd name="T9" fmla="*/ 0 h 156"/>
                  <a:gd name="T10" fmla="*/ 0 w 110"/>
                  <a:gd name="T11" fmla="*/ 0 h 156"/>
                  <a:gd name="T12" fmla="*/ 0 w 110"/>
                  <a:gd name="T13" fmla="*/ 0 h 156"/>
                  <a:gd name="T14" fmla="*/ 0 w 110"/>
                  <a:gd name="T15" fmla="*/ 0 h 156"/>
                  <a:gd name="T16" fmla="*/ 0 w 110"/>
                  <a:gd name="T17" fmla="*/ 0 h 156"/>
                  <a:gd name="T18" fmla="*/ 0 w 110"/>
                  <a:gd name="T19" fmla="*/ 0 h 156"/>
                  <a:gd name="T20" fmla="*/ 0 w 110"/>
                  <a:gd name="T21" fmla="*/ 0 h 156"/>
                  <a:gd name="T22" fmla="*/ 0 w 110"/>
                  <a:gd name="T23" fmla="*/ 0 h 156"/>
                  <a:gd name="T24" fmla="*/ 0 w 110"/>
                  <a:gd name="T25" fmla="*/ 0 h 156"/>
                  <a:gd name="T26" fmla="*/ 0 w 110"/>
                  <a:gd name="T27" fmla="*/ 0 h 156"/>
                  <a:gd name="T28" fmla="*/ 0 w 110"/>
                  <a:gd name="T29" fmla="*/ 0 h 156"/>
                  <a:gd name="T30" fmla="*/ 0 w 110"/>
                  <a:gd name="T31" fmla="*/ 0 h 156"/>
                  <a:gd name="T32" fmla="*/ 0 w 110"/>
                  <a:gd name="T33" fmla="*/ 0 h 156"/>
                  <a:gd name="T34" fmla="*/ 0 w 110"/>
                  <a:gd name="T35" fmla="*/ 0 h 156"/>
                  <a:gd name="T36" fmla="*/ 0 w 110"/>
                  <a:gd name="T37" fmla="*/ 0 h 156"/>
                  <a:gd name="T38" fmla="*/ 0 w 110"/>
                  <a:gd name="T39" fmla="*/ 0 h 156"/>
                  <a:gd name="T40" fmla="*/ 0 w 110"/>
                  <a:gd name="T41" fmla="*/ 0 h 156"/>
                  <a:gd name="T42" fmla="*/ 0 w 110"/>
                  <a:gd name="T43" fmla="*/ 0 h 156"/>
                  <a:gd name="T44" fmla="*/ 0 w 110"/>
                  <a:gd name="T45" fmla="*/ 0 h 156"/>
                  <a:gd name="T46" fmla="*/ 0 w 110"/>
                  <a:gd name="T47" fmla="*/ 0 h 156"/>
                  <a:gd name="T48" fmla="*/ 0 w 110"/>
                  <a:gd name="T49" fmla="*/ 0 h 156"/>
                  <a:gd name="T50" fmla="*/ 0 w 110"/>
                  <a:gd name="T51" fmla="*/ 0 h 156"/>
                  <a:gd name="T52" fmla="*/ 0 w 110"/>
                  <a:gd name="T53" fmla="*/ 0 h 156"/>
                  <a:gd name="T54" fmla="*/ 0 w 110"/>
                  <a:gd name="T55" fmla="*/ 0 h 156"/>
                  <a:gd name="T56" fmla="*/ 0 w 110"/>
                  <a:gd name="T57" fmla="*/ 0 h 156"/>
                  <a:gd name="T58" fmla="*/ 0 w 110"/>
                  <a:gd name="T59" fmla="*/ 0 h 156"/>
                  <a:gd name="T60" fmla="*/ 0 w 110"/>
                  <a:gd name="T61" fmla="*/ 0 h 156"/>
                  <a:gd name="T62" fmla="*/ 0 w 110"/>
                  <a:gd name="T63" fmla="*/ 0 h 156"/>
                  <a:gd name="T64" fmla="*/ 0 w 110"/>
                  <a:gd name="T65" fmla="*/ 0 h 156"/>
                  <a:gd name="T66" fmla="*/ 0 w 110"/>
                  <a:gd name="T67" fmla="*/ 0 h 15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10"/>
                  <a:gd name="T103" fmla="*/ 0 h 156"/>
                  <a:gd name="T104" fmla="*/ 110 w 110"/>
                  <a:gd name="T105" fmla="*/ 156 h 15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10" h="156">
                    <a:moveTo>
                      <a:pt x="110" y="21"/>
                    </a:moveTo>
                    <a:lnTo>
                      <a:pt x="110" y="6"/>
                    </a:lnTo>
                    <a:lnTo>
                      <a:pt x="88" y="1"/>
                    </a:lnTo>
                    <a:lnTo>
                      <a:pt x="65" y="0"/>
                    </a:lnTo>
                    <a:lnTo>
                      <a:pt x="46" y="1"/>
                    </a:lnTo>
                    <a:lnTo>
                      <a:pt x="29" y="6"/>
                    </a:lnTo>
                    <a:lnTo>
                      <a:pt x="15" y="14"/>
                    </a:lnTo>
                    <a:lnTo>
                      <a:pt x="5" y="27"/>
                    </a:lnTo>
                    <a:lnTo>
                      <a:pt x="2" y="34"/>
                    </a:lnTo>
                    <a:lnTo>
                      <a:pt x="0" y="44"/>
                    </a:lnTo>
                    <a:lnTo>
                      <a:pt x="0" y="54"/>
                    </a:lnTo>
                    <a:lnTo>
                      <a:pt x="2" y="65"/>
                    </a:lnTo>
                    <a:lnTo>
                      <a:pt x="5" y="75"/>
                    </a:lnTo>
                    <a:lnTo>
                      <a:pt x="13" y="86"/>
                    </a:lnTo>
                    <a:lnTo>
                      <a:pt x="23" y="97"/>
                    </a:lnTo>
                    <a:lnTo>
                      <a:pt x="36" y="108"/>
                    </a:lnTo>
                    <a:lnTo>
                      <a:pt x="52" y="121"/>
                    </a:lnTo>
                    <a:lnTo>
                      <a:pt x="69" y="133"/>
                    </a:lnTo>
                    <a:lnTo>
                      <a:pt x="89" y="144"/>
                    </a:lnTo>
                    <a:lnTo>
                      <a:pt x="110" y="156"/>
                    </a:lnTo>
                    <a:lnTo>
                      <a:pt x="110" y="149"/>
                    </a:lnTo>
                    <a:lnTo>
                      <a:pt x="83" y="133"/>
                    </a:lnTo>
                    <a:lnTo>
                      <a:pt x="59" y="116"/>
                    </a:lnTo>
                    <a:lnTo>
                      <a:pt x="40" y="97"/>
                    </a:lnTo>
                    <a:lnTo>
                      <a:pt x="31" y="87"/>
                    </a:lnTo>
                    <a:lnTo>
                      <a:pt x="24" y="77"/>
                    </a:lnTo>
                    <a:lnTo>
                      <a:pt x="26" y="81"/>
                    </a:lnTo>
                    <a:lnTo>
                      <a:pt x="32" y="86"/>
                    </a:lnTo>
                    <a:lnTo>
                      <a:pt x="40" y="92"/>
                    </a:lnTo>
                    <a:lnTo>
                      <a:pt x="51" y="98"/>
                    </a:lnTo>
                    <a:lnTo>
                      <a:pt x="64" y="106"/>
                    </a:lnTo>
                    <a:lnTo>
                      <a:pt x="78" y="112"/>
                    </a:lnTo>
                    <a:lnTo>
                      <a:pt x="110" y="123"/>
                    </a:lnTo>
                    <a:lnTo>
                      <a:pt x="110" y="117"/>
                    </a:lnTo>
                    <a:lnTo>
                      <a:pt x="85" y="108"/>
                    </a:lnTo>
                    <a:lnTo>
                      <a:pt x="63" y="98"/>
                    </a:lnTo>
                    <a:lnTo>
                      <a:pt x="45" y="87"/>
                    </a:lnTo>
                    <a:lnTo>
                      <a:pt x="36" y="82"/>
                    </a:lnTo>
                    <a:lnTo>
                      <a:pt x="30" y="77"/>
                    </a:lnTo>
                    <a:lnTo>
                      <a:pt x="27" y="67"/>
                    </a:lnTo>
                    <a:lnTo>
                      <a:pt x="26" y="60"/>
                    </a:lnTo>
                    <a:lnTo>
                      <a:pt x="26" y="53"/>
                    </a:lnTo>
                    <a:lnTo>
                      <a:pt x="29" y="48"/>
                    </a:lnTo>
                    <a:lnTo>
                      <a:pt x="36" y="40"/>
                    </a:lnTo>
                    <a:lnTo>
                      <a:pt x="48" y="38"/>
                    </a:lnTo>
                    <a:lnTo>
                      <a:pt x="63" y="38"/>
                    </a:lnTo>
                    <a:lnTo>
                      <a:pt x="79" y="40"/>
                    </a:lnTo>
                    <a:lnTo>
                      <a:pt x="95" y="45"/>
                    </a:lnTo>
                    <a:lnTo>
                      <a:pt x="110" y="51"/>
                    </a:lnTo>
                    <a:lnTo>
                      <a:pt x="110" y="39"/>
                    </a:lnTo>
                    <a:lnTo>
                      <a:pt x="96" y="35"/>
                    </a:lnTo>
                    <a:lnTo>
                      <a:pt x="84" y="33"/>
                    </a:lnTo>
                    <a:lnTo>
                      <a:pt x="63" y="29"/>
                    </a:lnTo>
                    <a:lnTo>
                      <a:pt x="47" y="30"/>
                    </a:lnTo>
                    <a:lnTo>
                      <a:pt x="34" y="34"/>
                    </a:lnTo>
                    <a:lnTo>
                      <a:pt x="25" y="40"/>
                    </a:lnTo>
                    <a:lnTo>
                      <a:pt x="19" y="49"/>
                    </a:lnTo>
                    <a:lnTo>
                      <a:pt x="16" y="59"/>
                    </a:lnTo>
                    <a:lnTo>
                      <a:pt x="15" y="71"/>
                    </a:lnTo>
                    <a:lnTo>
                      <a:pt x="13" y="60"/>
                    </a:lnTo>
                    <a:lnTo>
                      <a:pt x="11" y="50"/>
                    </a:lnTo>
                    <a:lnTo>
                      <a:pt x="13" y="42"/>
                    </a:lnTo>
                    <a:lnTo>
                      <a:pt x="14" y="34"/>
                    </a:lnTo>
                    <a:lnTo>
                      <a:pt x="23" y="22"/>
                    </a:lnTo>
                    <a:lnTo>
                      <a:pt x="35" y="14"/>
                    </a:lnTo>
                    <a:lnTo>
                      <a:pt x="51" y="12"/>
                    </a:lnTo>
                    <a:lnTo>
                      <a:pt x="69" y="12"/>
                    </a:lnTo>
                    <a:lnTo>
                      <a:pt x="89" y="14"/>
                    </a:lnTo>
                    <a:lnTo>
                      <a:pt x="110" y="2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51" name="Freeform 235">
                <a:extLst>
                  <a:ext uri="{FF2B5EF4-FFF2-40B4-BE49-F238E27FC236}">
                    <a16:creationId xmlns:a16="http://schemas.microsoft.com/office/drawing/2014/main" id="{C3066EC4-4A96-70D6-15F4-151C4AC064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27" y="2797"/>
                <a:ext cx="15" cy="12"/>
              </a:xfrm>
              <a:custGeom>
                <a:avLst/>
                <a:gdLst>
                  <a:gd name="T0" fmla="*/ 0 w 45"/>
                  <a:gd name="T1" fmla="*/ 0 h 34"/>
                  <a:gd name="T2" fmla="*/ 0 w 45"/>
                  <a:gd name="T3" fmla="*/ 0 h 34"/>
                  <a:gd name="T4" fmla="*/ 0 w 45"/>
                  <a:gd name="T5" fmla="*/ 0 h 34"/>
                  <a:gd name="T6" fmla="*/ 0 w 45"/>
                  <a:gd name="T7" fmla="*/ 0 h 34"/>
                  <a:gd name="T8" fmla="*/ 0 w 45"/>
                  <a:gd name="T9" fmla="*/ 0 h 34"/>
                  <a:gd name="T10" fmla="*/ 0 w 45"/>
                  <a:gd name="T11" fmla="*/ 0 h 34"/>
                  <a:gd name="T12" fmla="*/ 0 w 45"/>
                  <a:gd name="T13" fmla="*/ 0 h 34"/>
                  <a:gd name="T14" fmla="*/ 0 w 45"/>
                  <a:gd name="T15" fmla="*/ 0 h 34"/>
                  <a:gd name="T16" fmla="*/ 0 w 45"/>
                  <a:gd name="T17" fmla="*/ 0 h 34"/>
                  <a:gd name="T18" fmla="*/ 0 w 45"/>
                  <a:gd name="T19" fmla="*/ 0 h 34"/>
                  <a:gd name="T20" fmla="*/ 0 w 45"/>
                  <a:gd name="T21" fmla="*/ 0 h 34"/>
                  <a:gd name="T22" fmla="*/ 0 w 45"/>
                  <a:gd name="T23" fmla="*/ 0 h 3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45"/>
                  <a:gd name="T37" fmla="*/ 0 h 34"/>
                  <a:gd name="T38" fmla="*/ 45 w 45"/>
                  <a:gd name="T39" fmla="*/ 34 h 34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45" h="34">
                    <a:moveTo>
                      <a:pt x="45" y="34"/>
                    </a:moveTo>
                    <a:lnTo>
                      <a:pt x="45" y="9"/>
                    </a:lnTo>
                    <a:lnTo>
                      <a:pt x="35" y="3"/>
                    </a:lnTo>
                    <a:lnTo>
                      <a:pt x="23" y="0"/>
                    </a:lnTo>
                    <a:lnTo>
                      <a:pt x="12" y="0"/>
                    </a:lnTo>
                    <a:lnTo>
                      <a:pt x="0" y="1"/>
                    </a:lnTo>
                    <a:lnTo>
                      <a:pt x="0" y="7"/>
                    </a:lnTo>
                    <a:lnTo>
                      <a:pt x="3" y="12"/>
                    </a:lnTo>
                    <a:lnTo>
                      <a:pt x="7" y="18"/>
                    </a:lnTo>
                    <a:lnTo>
                      <a:pt x="13" y="22"/>
                    </a:lnTo>
                    <a:lnTo>
                      <a:pt x="27" y="29"/>
                    </a:lnTo>
                    <a:lnTo>
                      <a:pt x="45" y="3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52" name="Freeform 236">
                <a:extLst>
                  <a:ext uri="{FF2B5EF4-FFF2-40B4-BE49-F238E27FC236}">
                    <a16:creationId xmlns:a16="http://schemas.microsoft.com/office/drawing/2014/main" id="{BD285DEE-830B-2AAE-D051-A512FD0D33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6" y="2839"/>
                <a:ext cx="56" cy="40"/>
              </a:xfrm>
              <a:custGeom>
                <a:avLst/>
                <a:gdLst>
                  <a:gd name="T0" fmla="*/ 0 w 168"/>
                  <a:gd name="T1" fmla="*/ 0 h 119"/>
                  <a:gd name="T2" fmla="*/ 0 w 168"/>
                  <a:gd name="T3" fmla="*/ 0 h 119"/>
                  <a:gd name="T4" fmla="*/ 0 w 168"/>
                  <a:gd name="T5" fmla="*/ 0 h 119"/>
                  <a:gd name="T6" fmla="*/ 0 w 168"/>
                  <a:gd name="T7" fmla="*/ 0 h 119"/>
                  <a:gd name="T8" fmla="*/ 0 w 168"/>
                  <a:gd name="T9" fmla="*/ 0 h 119"/>
                  <a:gd name="T10" fmla="*/ 0 w 168"/>
                  <a:gd name="T11" fmla="*/ 0 h 119"/>
                  <a:gd name="T12" fmla="*/ 0 w 168"/>
                  <a:gd name="T13" fmla="*/ 0 h 119"/>
                  <a:gd name="T14" fmla="*/ 0 w 168"/>
                  <a:gd name="T15" fmla="*/ 0 h 119"/>
                  <a:gd name="T16" fmla="*/ 0 w 168"/>
                  <a:gd name="T17" fmla="*/ 0 h 119"/>
                  <a:gd name="T18" fmla="*/ 0 w 168"/>
                  <a:gd name="T19" fmla="*/ 0 h 119"/>
                  <a:gd name="T20" fmla="*/ 0 w 168"/>
                  <a:gd name="T21" fmla="*/ 0 h 119"/>
                  <a:gd name="T22" fmla="*/ 0 w 168"/>
                  <a:gd name="T23" fmla="*/ 0 h 119"/>
                  <a:gd name="T24" fmla="*/ 0 w 168"/>
                  <a:gd name="T25" fmla="*/ 0 h 119"/>
                  <a:gd name="T26" fmla="*/ 0 w 168"/>
                  <a:gd name="T27" fmla="*/ 0 h 119"/>
                  <a:gd name="T28" fmla="*/ 0 w 168"/>
                  <a:gd name="T29" fmla="*/ 0 h 119"/>
                  <a:gd name="T30" fmla="*/ 0 w 168"/>
                  <a:gd name="T31" fmla="*/ 0 h 119"/>
                  <a:gd name="T32" fmla="*/ 0 w 168"/>
                  <a:gd name="T33" fmla="*/ 0 h 119"/>
                  <a:gd name="T34" fmla="*/ 0 w 168"/>
                  <a:gd name="T35" fmla="*/ 0 h 119"/>
                  <a:gd name="T36" fmla="*/ 0 w 168"/>
                  <a:gd name="T37" fmla="*/ 0 h 119"/>
                  <a:gd name="T38" fmla="*/ 0 w 168"/>
                  <a:gd name="T39" fmla="*/ 0 h 119"/>
                  <a:gd name="T40" fmla="*/ 0 w 168"/>
                  <a:gd name="T41" fmla="*/ 0 h 119"/>
                  <a:gd name="T42" fmla="*/ 0 w 168"/>
                  <a:gd name="T43" fmla="*/ 0 h 119"/>
                  <a:gd name="T44" fmla="*/ 0 w 168"/>
                  <a:gd name="T45" fmla="*/ 0 h 119"/>
                  <a:gd name="T46" fmla="*/ 0 w 168"/>
                  <a:gd name="T47" fmla="*/ 0 h 119"/>
                  <a:gd name="T48" fmla="*/ 0 w 168"/>
                  <a:gd name="T49" fmla="*/ 0 h 119"/>
                  <a:gd name="T50" fmla="*/ 0 w 168"/>
                  <a:gd name="T51" fmla="*/ 0 h 119"/>
                  <a:gd name="T52" fmla="*/ 0 w 168"/>
                  <a:gd name="T53" fmla="*/ 0 h 119"/>
                  <a:gd name="T54" fmla="*/ 0 w 168"/>
                  <a:gd name="T55" fmla="*/ 0 h 119"/>
                  <a:gd name="T56" fmla="*/ 0 w 168"/>
                  <a:gd name="T57" fmla="*/ 0 h 119"/>
                  <a:gd name="T58" fmla="*/ 0 w 168"/>
                  <a:gd name="T59" fmla="*/ 0 h 119"/>
                  <a:gd name="T60" fmla="*/ 0 w 168"/>
                  <a:gd name="T61" fmla="*/ 0 h 119"/>
                  <a:gd name="T62" fmla="*/ 0 w 168"/>
                  <a:gd name="T63" fmla="*/ 0 h 119"/>
                  <a:gd name="T64" fmla="*/ 0 w 168"/>
                  <a:gd name="T65" fmla="*/ 0 h 119"/>
                  <a:gd name="T66" fmla="*/ 0 w 168"/>
                  <a:gd name="T67" fmla="*/ 0 h 119"/>
                  <a:gd name="T68" fmla="*/ 0 w 168"/>
                  <a:gd name="T69" fmla="*/ 0 h 119"/>
                  <a:gd name="T70" fmla="*/ 0 w 168"/>
                  <a:gd name="T71" fmla="*/ 0 h 119"/>
                  <a:gd name="T72" fmla="*/ 0 w 168"/>
                  <a:gd name="T73" fmla="*/ 0 h 119"/>
                  <a:gd name="T74" fmla="*/ 0 w 168"/>
                  <a:gd name="T75" fmla="*/ 0 h 119"/>
                  <a:gd name="T76" fmla="*/ 0 w 168"/>
                  <a:gd name="T77" fmla="*/ 0 h 119"/>
                  <a:gd name="T78" fmla="*/ 0 w 168"/>
                  <a:gd name="T79" fmla="*/ 0 h 119"/>
                  <a:gd name="T80" fmla="*/ 0 w 168"/>
                  <a:gd name="T81" fmla="*/ 0 h 119"/>
                  <a:gd name="T82" fmla="*/ 0 w 168"/>
                  <a:gd name="T83" fmla="*/ 0 h 119"/>
                  <a:gd name="T84" fmla="*/ 0 w 168"/>
                  <a:gd name="T85" fmla="*/ 0 h 119"/>
                  <a:gd name="T86" fmla="*/ 0 w 168"/>
                  <a:gd name="T87" fmla="*/ 0 h 119"/>
                  <a:gd name="T88" fmla="*/ 0 w 168"/>
                  <a:gd name="T89" fmla="*/ 0 h 119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68"/>
                  <a:gd name="T136" fmla="*/ 0 h 119"/>
                  <a:gd name="T137" fmla="*/ 168 w 168"/>
                  <a:gd name="T138" fmla="*/ 119 h 119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68" h="119">
                    <a:moveTo>
                      <a:pt x="168" y="16"/>
                    </a:moveTo>
                    <a:lnTo>
                      <a:pt x="168" y="3"/>
                    </a:lnTo>
                    <a:lnTo>
                      <a:pt x="139" y="1"/>
                    </a:lnTo>
                    <a:lnTo>
                      <a:pt x="110" y="0"/>
                    </a:lnTo>
                    <a:lnTo>
                      <a:pt x="81" y="2"/>
                    </a:lnTo>
                    <a:lnTo>
                      <a:pt x="54" y="8"/>
                    </a:lnTo>
                    <a:lnTo>
                      <a:pt x="30" y="17"/>
                    </a:lnTo>
                    <a:lnTo>
                      <a:pt x="20" y="23"/>
                    </a:lnTo>
                    <a:lnTo>
                      <a:pt x="12" y="29"/>
                    </a:lnTo>
                    <a:lnTo>
                      <a:pt x="6" y="37"/>
                    </a:lnTo>
                    <a:lnTo>
                      <a:pt x="2" y="44"/>
                    </a:lnTo>
                    <a:lnTo>
                      <a:pt x="0" y="53"/>
                    </a:lnTo>
                    <a:lnTo>
                      <a:pt x="0" y="63"/>
                    </a:lnTo>
                    <a:lnTo>
                      <a:pt x="2" y="71"/>
                    </a:lnTo>
                    <a:lnTo>
                      <a:pt x="6" y="80"/>
                    </a:lnTo>
                    <a:lnTo>
                      <a:pt x="11" y="86"/>
                    </a:lnTo>
                    <a:lnTo>
                      <a:pt x="17" y="92"/>
                    </a:lnTo>
                    <a:lnTo>
                      <a:pt x="33" y="103"/>
                    </a:lnTo>
                    <a:lnTo>
                      <a:pt x="54" y="111"/>
                    </a:lnTo>
                    <a:lnTo>
                      <a:pt x="78" y="116"/>
                    </a:lnTo>
                    <a:lnTo>
                      <a:pt x="106" y="118"/>
                    </a:lnTo>
                    <a:lnTo>
                      <a:pt x="136" y="119"/>
                    </a:lnTo>
                    <a:lnTo>
                      <a:pt x="168" y="118"/>
                    </a:lnTo>
                    <a:lnTo>
                      <a:pt x="168" y="103"/>
                    </a:lnTo>
                    <a:lnTo>
                      <a:pt x="132" y="105"/>
                    </a:lnTo>
                    <a:lnTo>
                      <a:pt x="99" y="103"/>
                    </a:lnTo>
                    <a:lnTo>
                      <a:pt x="69" y="101"/>
                    </a:lnTo>
                    <a:lnTo>
                      <a:pt x="56" y="98"/>
                    </a:lnTo>
                    <a:lnTo>
                      <a:pt x="45" y="95"/>
                    </a:lnTo>
                    <a:lnTo>
                      <a:pt x="34" y="91"/>
                    </a:lnTo>
                    <a:lnTo>
                      <a:pt x="25" y="85"/>
                    </a:lnTo>
                    <a:lnTo>
                      <a:pt x="19" y="80"/>
                    </a:lnTo>
                    <a:lnTo>
                      <a:pt x="14" y="72"/>
                    </a:lnTo>
                    <a:lnTo>
                      <a:pt x="12" y="64"/>
                    </a:lnTo>
                    <a:lnTo>
                      <a:pt x="12" y="55"/>
                    </a:lnTo>
                    <a:lnTo>
                      <a:pt x="13" y="44"/>
                    </a:lnTo>
                    <a:lnTo>
                      <a:pt x="18" y="33"/>
                    </a:lnTo>
                    <a:lnTo>
                      <a:pt x="34" y="23"/>
                    </a:lnTo>
                    <a:lnTo>
                      <a:pt x="52" y="16"/>
                    </a:lnTo>
                    <a:lnTo>
                      <a:pt x="72" y="11"/>
                    </a:lnTo>
                    <a:lnTo>
                      <a:pt x="92" y="8"/>
                    </a:lnTo>
                    <a:lnTo>
                      <a:pt x="112" y="8"/>
                    </a:lnTo>
                    <a:lnTo>
                      <a:pt x="132" y="9"/>
                    </a:lnTo>
                    <a:lnTo>
                      <a:pt x="150" y="12"/>
                    </a:lnTo>
                    <a:lnTo>
                      <a:pt x="16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53" name="Freeform 237">
                <a:extLst>
                  <a:ext uri="{FF2B5EF4-FFF2-40B4-BE49-F238E27FC236}">
                    <a16:creationId xmlns:a16="http://schemas.microsoft.com/office/drawing/2014/main" id="{8CAC1E54-7E85-8DB2-254A-A44F8401CC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7" y="2845"/>
                <a:ext cx="45" cy="25"/>
              </a:xfrm>
              <a:custGeom>
                <a:avLst/>
                <a:gdLst>
                  <a:gd name="T0" fmla="*/ 0 w 134"/>
                  <a:gd name="T1" fmla="*/ 0 h 74"/>
                  <a:gd name="T2" fmla="*/ 0 w 134"/>
                  <a:gd name="T3" fmla="*/ 0 h 74"/>
                  <a:gd name="T4" fmla="*/ 0 w 134"/>
                  <a:gd name="T5" fmla="*/ 0 h 74"/>
                  <a:gd name="T6" fmla="*/ 0 w 134"/>
                  <a:gd name="T7" fmla="*/ 0 h 74"/>
                  <a:gd name="T8" fmla="*/ 0 w 134"/>
                  <a:gd name="T9" fmla="*/ 0 h 74"/>
                  <a:gd name="T10" fmla="*/ 0 w 134"/>
                  <a:gd name="T11" fmla="*/ 0 h 74"/>
                  <a:gd name="T12" fmla="*/ 0 w 134"/>
                  <a:gd name="T13" fmla="*/ 0 h 74"/>
                  <a:gd name="T14" fmla="*/ 0 w 134"/>
                  <a:gd name="T15" fmla="*/ 0 h 74"/>
                  <a:gd name="T16" fmla="*/ 0 w 134"/>
                  <a:gd name="T17" fmla="*/ 0 h 74"/>
                  <a:gd name="T18" fmla="*/ 0 w 134"/>
                  <a:gd name="T19" fmla="*/ 0 h 74"/>
                  <a:gd name="T20" fmla="*/ 0 w 134"/>
                  <a:gd name="T21" fmla="*/ 0 h 74"/>
                  <a:gd name="T22" fmla="*/ 0 w 134"/>
                  <a:gd name="T23" fmla="*/ 0 h 74"/>
                  <a:gd name="T24" fmla="*/ 0 w 134"/>
                  <a:gd name="T25" fmla="*/ 0 h 74"/>
                  <a:gd name="T26" fmla="*/ 0 w 134"/>
                  <a:gd name="T27" fmla="*/ 0 h 74"/>
                  <a:gd name="T28" fmla="*/ 0 w 134"/>
                  <a:gd name="T29" fmla="*/ 0 h 74"/>
                  <a:gd name="T30" fmla="*/ 0 w 134"/>
                  <a:gd name="T31" fmla="*/ 0 h 74"/>
                  <a:gd name="T32" fmla="*/ 0 w 134"/>
                  <a:gd name="T33" fmla="*/ 0 h 74"/>
                  <a:gd name="T34" fmla="*/ 0 w 134"/>
                  <a:gd name="T35" fmla="*/ 0 h 74"/>
                  <a:gd name="T36" fmla="*/ 0 w 134"/>
                  <a:gd name="T37" fmla="*/ 0 h 74"/>
                  <a:gd name="T38" fmla="*/ 0 w 134"/>
                  <a:gd name="T39" fmla="*/ 0 h 74"/>
                  <a:gd name="T40" fmla="*/ 0 w 134"/>
                  <a:gd name="T41" fmla="*/ 0 h 74"/>
                  <a:gd name="T42" fmla="*/ 0 w 134"/>
                  <a:gd name="T43" fmla="*/ 0 h 74"/>
                  <a:gd name="T44" fmla="*/ 0 w 134"/>
                  <a:gd name="T45" fmla="*/ 0 h 74"/>
                  <a:gd name="T46" fmla="*/ 0 w 134"/>
                  <a:gd name="T47" fmla="*/ 0 h 74"/>
                  <a:gd name="T48" fmla="*/ 0 w 134"/>
                  <a:gd name="T49" fmla="*/ 0 h 74"/>
                  <a:gd name="T50" fmla="*/ 0 w 134"/>
                  <a:gd name="T51" fmla="*/ 0 h 74"/>
                  <a:gd name="T52" fmla="*/ 0 w 134"/>
                  <a:gd name="T53" fmla="*/ 0 h 74"/>
                  <a:gd name="T54" fmla="*/ 0 w 134"/>
                  <a:gd name="T55" fmla="*/ 0 h 74"/>
                  <a:gd name="T56" fmla="*/ 0 w 134"/>
                  <a:gd name="T57" fmla="*/ 0 h 74"/>
                  <a:gd name="T58" fmla="*/ 0 w 134"/>
                  <a:gd name="T59" fmla="*/ 0 h 74"/>
                  <a:gd name="T60" fmla="*/ 0 w 134"/>
                  <a:gd name="T61" fmla="*/ 0 h 74"/>
                  <a:gd name="T62" fmla="*/ 0 w 134"/>
                  <a:gd name="T63" fmla="*/ 0 h 74"/>
                  <a:gd name="T64" fmla="*/ 0 w 134"/>
                  <a:gd name="T65" fmla="*/ 0 h 74"/>
                  <a:gd name="T66" fmla="*/ 0 w 134"/>
                  <a:gd name="T67" fmla="*/ 0 h 74"/>
                  <a:gd name="T68" fmla="*/ 0 w 134"/>
                  <a:gd name="T69" fmla="*/ 0 h 74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34"/>
                  <a:gd name="T106" fmla="*/ 0 h 74"/>
                  <a:gd name="T107" fmla="*/ 134 w 134"/>
                  <a:gd name="T108" fmla="*/ 74 h 74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34" h="74">
                    <a:moveTo>
                      <a:pt x="134" y="32"/>
                    </a:moveTo>
                    <a:lnTo>
                      <a:pt x="134" y="21"/>
                    </a:lnTo>
                    <a:lnTo>
                      <a:pt x="130" y="17"/>
                    </a:lnTo>
                    <a:lnTo>
                      <a:pt x="123" y="14"/>
                    </a:lnTo>
                    <a:lnTo>
                      <a:pt x="114" y="10"/>
                    </a:lnTo>
                    <a:lnTo>
                      <a:pt x="103" y="8"/>
                    </a:lnTo>
                    <a:lnTo>
                      <a:pt x="86" y="4"/>
                    </a:lnTo>
                    <a:lnTo>
                      <a:pt x="71" y="1"/>
                    </a:lnTo>
                    <a:lnTo>
                      <a:pt x="56" y="0"/>
                    </a:lnTo>
                    <a:lnTo>
                      <a:pt x="44" y="1"/>
                    </a:lnTo>
                    <a:lnTo>
                      <a:pt x="32" y="4"/>
                    </a:lnTo>
                    <a:lnTo>
                      <a:pt x="22" y="8"/>
                    </a:lnTo>
                    <a:lnTo>
                      <a:pt x="13" y="14"/>
                    </a:lnTo>
                    <a:lnTo>
                      <a:pt x="6" y="21"/>
                    </a:lnTo>
                    <a:lnTo>
                      <a:pt x="2" y="29"/>
                    </a:lnTo>
                    <a:lnTo>
                      <a:pt x="0" y="36"/>
                    </a:lnTo>
                    <a:lnTo>
                      <a:pt x="0" y="43"/>
                    </a:lnTo>
                    <a:lnTo>
                      <a:pt x="4" y="50"/>
                    </a:lnTo>
                    <a:lnTo>
                      <a:pt x="8" y="54"/>
                    </a:lnTo>
                    <a:lnTo>
                      <a:pt x="15" y="59"/>
                    </a:lnTo>
                    <a:lnTo>
                      <a:pt x="23" y="63"/>
                    </a:lnTo>
                    <a:lnTo>
                      <a:pt x="33" y="67"/>
                    </a:lnTo>
                    <a:lnTo>
                      <a:pt x="55" y="72"/>
                    </a:lnTo>
                    <a:lnTo>
                      <a:pt x="81" y="74"/>
                    </a:lnTo>
                    <a:lnTo>
                      <a:pt x="108" y="73"/>
                    </a:lnTo>
                    <a:lnTo>
                      <a:pt x="134" y="71"/>
                    </a:lnTo>
                    <a:lnTo>
                      <a:pt x="134" y="52"/>
                    </a:lnTo>
                    <a:lnTo>
                      <a:pt x="118" y="54"/>
                    </a:lnTo>
                    <a:lnTo>
                      <a:pt x="103" y="57"/>
                    </a:lnTo>
                    <a:lnTo>
                      <a:pt x="77" y="58"/>
                    </a:lnTo>
                    <a:lnTo>
                      <a:pt x="55" y="57"/>
                    </a:lnTo>
                    <a:lnTo>
                      <a:pt x="39" y="53"/>
                    </a:lnTo>
                    <a:lnTo>
                      <a:pt x="27" y="47"/>
                    </a:lnTo>
                    <a:lnTo>
                      <a:pt x="20" y="41"/>
                    </a:lnTo>
                    <a:lnTo>
                      <a:pt x="16" y="33"/>
                    </a:lnTo>
                    <a:lnTo>
                      <a:pt x="15" y="26"/>
                    </a:lnTo>
                    <a:lnTo>
                      <a:pt x="18" y="20"/>
                    </a:lnTo>
                    <a:lnTo>
                      <a:pt x="24" y="14"/>
                    </a:lnTo>
                    <a:lnTo>
                      <a:pt x="34" y="9"/>
                    </a:lnTo>
                    <a:lnTo>
                      <a:pt x="45" y="6"/>
                    </a:lnTo>
                    <a:lnTo>
                      <a:pt x="60" y="6"/>
                    </a:lnTo>
                    <a:lnTo>
                      <a:pt x="77" y="10"/>
                    </a:lnTo>
                    <a:lnTo>
                      <a:pt x="97" y="16"/>
                    </a:lnTo>
                    <a:lnTo>
                      <a:pt x="116" y="26"/>
                    </a:lnTo>
                    <a:lnTo>
                      <a:pt x="120" y="30"/>
                    </a:lnTo>
                    <a:lnTo>
                      <a:pt x="120" y="32"/>
                    </a:lnTo>
                    <a:lnTo>
                      <a:pt x="119" y="35"/>
                    </a:lnTo>
                    <a:lnTo>
                      <a:pt x="115" y="36"/>
                    </a:lnTo>
                    <a:lnTo>
                      <a:pt x="107" y="40"/>
                    </a:lnTo>
                    <a:lnTo>
                      <a:pt x="97" y="41"/>
                    </a:lnTo>
                    <a:lnTo>
                      <a:pt x="98" y="37"/>
                    </a:lnTo>
                    <a:lnTo>
                      <a:pt x="97" y="33"/>
                    </a:lnTo>
                    <a:lnTo>
                      <a:pt x="96" y="27"/>
                    </a:lnTo>
                    <a:lnTo>
                      <a:pt x="81" y="24"/>
                    </a:lnTo>
                    <a:lnTo>
                      <a:pt x="66" y="21"/>
                    </a:lnTo>
                    <a:lnTo>
                      <a:pt x="59" y="21"/>
                    </a:lnTo>
                    <a:lnTo>
                      <a:pt x="53" y="22"/>
                    </a:lnTo>
                    <a:lnTo>
                      <a:pt x="49" y="26"/>
                    </a:lnTo>
                    <a:lnTo>
                      <a:pt x="47" y="31"/>
                    </a:lnTo>
                    <a:lnTo>
                      <a:pt x="45" y="36"/>
                    </a:lnTo>
                    <a:lnTo>
                      <a:pt x="48" y="40"/>
                    </a:lnTo>
                    <a:lnTo>
                      <a:pt x="50" y="43"/>
                    </a:lnTo>
                    <a:lnTo>
                      <a:pt x="55" y="46"/>
                    </a:lnTo>
                    <a:lnTo>
                      <a:pt x="67" y="48"/>
                    </a:lnTo>
                    <a:lnTo>
                      <a:pt x="82" y="48"/>
                    </a:lnTo>
                    <a:lnTo>
                      <a:pt x="97" y="47"/>
                    </a:lnTo>
                    <a:lnTo>
                      <a:pt x="113" y="43"/>
                    </a:lnTo>
                    <a:lnTo>
                      <a:pt x="125" y="38"/>
                    </a:lnTo>
                    <a:lnTo>
                      <a:pt x="130" y="36"/>
                    </a:lnTo>
                    <a:lnTo>
                      <a:pt x="134" y="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54" name="Freeform 238">
                <a:extLst>
                  <a:ext uri="{FF2B5EF4-FFF2-40B4-BE49-F238E27FC236}">
                    <a16:creationId xmlns:a16="http://schemas.microsoft.com/office/drawing/2014/main" id="{F30ACD54-7293-20B0-0BB9-37CF777CC7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03" y="2871"/>
                <a:ext cx="76" cy="45"/>
              </a:xfrm>
              <a:custGeom>
                <a:avLst/>
                <a:gdLst>
                  <a:gd name="T0" fmla="*/ 0 w 230"/>
                  <a:gd name="T1" fmla="*/ 0 h 133"/>
                  <a:gd name="T2" fmla="*/ 0 w 230"/>
                  <a:gd name="T3" fmla="*/ 0 h 133"/>
                  <a:gd name="T4" fmla="*/ 0 w 230"/>
                  <a:gd name="T5" fmla="*/ 0 h 133"/>
                  <a:gd name="T6" fmla="*/ 0 w 230"/>
                  <a:gd name="T7" fmla="*/ 0 h 133"/>
                  <a:gd name="T8" fmla="*/ 0 w 230"/>
                  <a:gd name="T9" fmla="*/ 0 h 133"/>
                  <a:gd name="T10" fmla="*/ 0 w 230"/>
                  <a:gd name="T11" fmla="*/ 0 h 133"/>
                  <a:gd name="T12" fmla="*/ 0 w 230"/>
                  <a:gd name="T13" fmla="*/ 0 h 133"/>
                  <a:gd name="T14" fmla="*/ 0 w 230"/>
                  <a:gd name="T15" fmla="*/ 0 h 133"/>
                  <a:gd name="T16" fmla="*/ 0 w 230"/>
                  <a:gd name="T17" fmla="*/ 0 h 133"/>
                  <a:gd name="T18" fmla="*/ 0 w 230"/>
                  <a:gd name="T19" fmla="*/ 0 h 133"/>
                  <a:gd name="T20" fmla="*/ 0 w 230"/>
                  <a:gd name="T21" fmla="*/ 0 h 133"/>
                  <a:gd name="T22" fmla="*/ 0 w 230"/>
                  <a:gd name="T23" fmla="*/ 0 h 133"/>
                  <a:gd name="T24" fmla="*/ 0 w 230"/>
                  <a:gd name="T25" fmla="*/ 0 h 133"/>
                  <a:gd name="T26" fmla="*/ 0 w 230"/>
                  <a:gd name="T27" fmla="*/ 0 h 133"/>
                  <a:gd name="T28" fmla="*/ 0 w 230"/>
                  <a:gd name="T29" fmla="*/ 0 h 133"/>
                  <a:gd name="T30" fmla="*/ 0 w 230"/>
                  <a:gd name="T31" fmla="*/ 0 h 133"/>
                  <a:gd name="T32" fmla="*/ 0 w 230"/>
                  <a:gd name="T33" fmla="*/ 0 h 133"/>
                  <a:gd name="T34" fmla="*/ 0 w 230"/>
                  <a:gd name="T35" fmla="*/ 0 h 133"/>
                  <a:gd name="T36" fmla="*/ 0 w 230"/>
                  <a:gd name="T37" fmla="*/ 0 h 133"/>
                  <a:gd name="T38" fmla="*/ 0 w 230"/>
                  <a:gd name="T39" fmla="*/ 0 h 133"/>
                  <a:gd name="T40" fmla="*/ 0 w 230"/>
                  <a:gd name="T41" fmla="*/ 0 h 133"/>
                  <a:gd name="T42" fmla="*/ 0 w 230"/>
                  <a:gd name="T43" fmla="*/ 0 h 133"/>
                  <a:gd name="T44" fmla="*/ 0 w 230"/>
                  <a:gd name="T45" fmla="*/ 0 h 133"/>
                  <a:gd name="T46" fmla="*/ 0 w 230"/>
                  <a:gd name="T47" fmla="*/ 0 h 133"/>
                  <a:gd name="T48" fmla="*/ 0 w 230"/>
                  <a:gd name="T49" fmla="*/ 0 h 133"/>
                  <a:gd name="T50" fmla="*/ 0 w 230"/>
                  <a:gd name="T51" fmla="*/ 0 h 133"/>
                  <a:gd name="T52" fmla="*/ 0 w 230"/>
                  <a:gd name="T53" fmla="*/ 0 h 133"/>
                  <a:gd name="T54" fmla="*/ 0 w 230"/>
                  <a:gd name="T55" fmla="*/ 0 h 133"/>
                  <a:gd name="T56" fmla="*/ 0 w 230"/>
                  <a:gd name="T57" fmla="*/ 0 h 133"/>
                  <a:gd name="T58" fmla="*/ 0 w 230"/>
                  <a:gd name="T59" fmla="*/ 0 h 133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230"/>
                  <a:gd name="T91" fmla="*/ 0 h 133"/>
                  <a:gd name="T92" fmla="*/ 230 w 230"/>
                  <a:gd name="T93" fmla="*/ 133 h 133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230" h="133">
                    <a:moveTo>
                      <a:pt x="4" y="0"/>
                    </a:moveTo>
                    <a:lnTo>
                      <a:pt x="22" y="2"/>
                    </a:lnTo>
                    <a:lnTo>
                      <a:pt x="40" y="6"/>
                    </a:lnTo>
                    <a:lnTo>
                      <a:pt x="76" y="18"/>
                    </a:lnTo>
                    <a:lnTo>
                      <a:pt x="112" y="33"/>
                    </a:lnTo>
                    <a:lnTo>
                      <a:pt x="145" y="52"/>
                    </a:lnTo>
                    <a:lnTo>
                      <a:pt x="175" y="72"/>
                    </a:lnTo>
                    <a:lnTo>
                      <a:pt x="187" y="83"/>
                    </a:lnTo>
                    <a:lnTo>
                      <a:pt x="199" y="93"/>
                    </a:lnTo>
                    <a:lnTo>
                      <a:pt x="209" y="104"/>
                    </a:lnTo>
                    <a:lnTo>
                      <a:pt x="218" y="114"/>
                    </a:lnTo>
                    <a:lnTo>
                      <a:pt x="225" y="122"/>
                    </a:lnTo>
                    <a:lnTo>
                      <a:pt x="230" y="132"/>
                    </a:lnTo>
                    <a:lnTo>
                      <a:pt x="222" y="133"/>
                    </a:lnTo>
                    <a:lnTo>
                      <a:pt x="211" y="133"/>
                    </a:lnTo>
                    <a:lnTo>
                      <a:pt x="198" y="130"/>
                    </a:lnTo>
                    <a:lnTo>
                      <a:pt x="179" y="125"/>
                    </a:lnTo>
                    <a:lnTo>
                      <a:pt x="160" y="118"/>
                    </a:lnTo>
                    <a:lnTo>
                      <a:pt x="139" y="111"/>
                    </a:lnTo>
                    <a:lnTo>
                      <a:pt x="96" y="91"/>
                    </a:lnTo>
                    <a:lnTo>
                      <a:pt x="75" y="80"/>
                    </a:lnTo>
                    <a:lnTo>
                      <a:pt x="55" y="68"/>
                    </a:lnTo>
                    <a:lnTo>
                      <a:pt x="37" y="55"/>
                    </a:lnTo>
                    <a:lnTo>
                      <a:pt x="22" y="44"/>
                    </a:lnTo>
                    <a:lnTo>
                      <a:pt x="10" y="32"/>
                    </a:lnTo>
                    <a:lnTo>
                      <a:pt x="3" y="21"/>
                    </a:lnTo>
                    <a:lnTo>
                      <a:pt x="1" y="15"/>
                    </a:lnTo>
                    <a:lnTo>
                      <a:pt x="0" y="10"/>
                    </a:lnTo>
                    <a:lnTo>
                      <a:pt x="1" y="5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B869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55" name="Freeform 239">
                <a:extLst>
                  <a:ext uri="{FF2B5EF4-FFF2-40B4-BE49-F238E27FC236}">
                    <a16:creationId xmlns:a16="http://schemas.microsoft.com/office/drawing/2014/main" id="{095544A9-0C70-2826-794B-B58F0F141E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35" y="2845"/>
                <a:ext cx="138" cy="57"/>
              </a:xfrm>
              <a:custGeom>
                <a:avLst/>
                <a:gdLst>
                  <a:gd name="T0" fmla="*/ 0 w 414"/>
                  <a:gd name="T1" fmla="*/ 0 h 172"/>
                  <a:gd name="T2" fmla="*/ 0 w 414"/>
                  <a:gd name="T3" fmla="*/ 0 h 172"/>
                  <a:gd name="T4" fmla="*/ 0 w 414"/>
                  <a:gd name="T5" fmla="*/ 0 h 172"/>
                  <a:gd name="T6" fmla="*/ 0 w 414"/>
                  <a:gd name="T7" fmla="*/ 0 h 172"/>
                  <a:gd name="T8" fmla="*/ 0 w 414"/>
                  <a:gd name="T9" fmla="*/ 0 h 172"/>
                  <a:gd name="T10" fmla="*/ 0 w 414"/>
                  <a:gd name="T11" fmla="*/ 0 h 172"/>
                  <a:gd name="T12" fmla="*/ 0 w 414"/>
                  <a:gd name="T13" fmla="*/ 0 h 172"/>
                  <a:gd name="T14" fmla="*/ 0 w 414"/>
                  <a:gd name="T15" fmla="*/ 0 h 172"/>
                  <a:gd name="T16" fmla="*/ 0 w 414"/>
                  <a:gd name="T17" fmla="*/ 0 h 172"/>
                  <a:gd name="T18" fmla="*/ 0 w 414"/>
                  <a:gd name="T19" fmla="*/ 0 h 172"/>
                  <a:gd name="T20" fmla="*/ 0 w 414"/>
                  <a:gd name="T21" fmla="*/ 0 h 172"/>
                  <a:gd name="T22" fmla="*/ 0 w 414"/>
                  <a:gd name="T23" fmla="*/ 0 h 172"/>
                  <a:gd name="T24" fmla="*/ 0 w 414"/>
                  <a:gd name="T25" fmla="*/ 0 h 172"/>
                  <a:gd name="T26" fmla="*/ 0 w 414"/>
                  <a:gd name="T27" fmla="*/ 0 h 172"/>
                  <a:gd name="T28" fmla="*/ 0 w 414"/>
                  <a:gd name="T29" fmla="*/ 0 h 172"/>
                  <a:gd name="T30" fmla="*/ 0 w 414"/>
                  <a:gd name="T31" fmla="*/ 0 h 172"/>
                  <a:gd name="T32" fmla="*/ 0 w 414"/>
                  <a:gd name="T33" fmla="*/ 0 h 172"/>
                  <a:gd name="T34" fmla="*/ 0 w 414"/>
                  <a:gd name="T35" fmla="*/ 0 h 172"/>
                  <a:gd name="T36" fmla="*/ 0 w 414"/>
                  <a:gd name="T37" fmla="*/ 0 h 172"/>
                  <a:gd name="T38" fmla="*/ 0 w 414"/>
                  <a:gd name="T39" fmla="*/ 0 h 172"/>
                  <a:gd name="T40" fmla="*/ 0 w 414"/>
                  <a:gd name="T41" fmla="*/ 0 h 172"/>
                  <a:gd name="T42" fmla="*/ 0 w 414"/>
                  <a:gd name="T43" fmla="*/ 0 h 172"/>
                  <a:gd name="T44" fmla="*/ 0 w 414"/>
                  <a:gd name="T45" fmla="*/ 0 h 172"/>
                  <a:gd name="T46" fmla="*/ 0 w 414"/>
                  <a:gd name="T47" fmla="*/ 0 h 172"/>
                  <a:gd name="T48" fmla="*/ 0 w 414"/>
                  <a:gd name="T49" fmla="*/ 0 h 172"/>
                  <a:gd name="T50" fmla="*/ 0 w 414"/>
                  <a:gd name="T51" fmla="*/ 0 h 172"/>
                  <a:gd name="T52" fmla="*/ 0 w 414"/>
                  <a:gd name="T53" fmla="*/ 0 h 172"/>
                  <a:gd name="T54" fmla="*/ 0 w 414"/>
                  <a:gd name="T55" fmla="*/ 0 h 172"/>
                  <a:gd name="T56" fmla="*/ 0 w 414"/>
                  <a:gd name="T57" fmla="*/ 0 h 172"/>
                  <a:gd name="T58" fmla="*/ 0 w 414"/>
                  <a:gd name="T59" fmla="*/ 0 h 172"/>
                  <a:gd name="T60" fmla="*/ 0 w 414"/>
                  <a:gd name="T61" fmla="*/ 0 h 172"/>
                  <a:gd name="T62" fmla="*/ 0 w 414"/>
                  <a:gd name="T63" fmla="*/ 0 h 172"/>
                  <a:gd name="T64" fmla="*/ 0 w 414"/>
                  <a:gd name="T65" fmla="*/ 0 h 172"/>
                  <a:gd name="T66" fmla="*/ 0 w 414"/>
                  <a:gd name="T67" fmla="*/ 0 h 172"/>
                  <a:gd name="T68" fmla="*/ 0 w 414"/>
                  <a:gd name="T69" fmla="*/ 0 h 172"/>
                  <a:gd name="T70" fmla="*/ 0 w 414"/>
                  <a:gd name="T71" fmla="*/ 0 h 172"/>
                  <a:gd name="T72" fmla="*/ 0 w 414"/>
                  <a:gd name="T73" fmla="*/ 0 h 172"/>
                  <a:gd name="T74" fmla="*/ 0 w 414"/>
                  <a:gd name="T75" fmla="*/ 0 h 172"/>
                  <a:gd name="T76" fmla="*/ 0 w 414"/>
                  <a:gd name="T77" fmla="*/ 0 h 172"/>
                  <a:gd name="T78" fmla="*/ 0 w 414"/>
                  <a:gd name="T79" fmla="*/ 0 h 172"/>
                  <a:gd name="T80" fmla="*/ 0 w 414"/>
                  <a:gd name="T81" fmla="*/ 0 h 172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414"/>
                  <a:gd name="T124" fmla="*/ 0 h 172"/>
                  <a:gd name="T125" fmla="*/ 414 w 414"/>
                  <a:gd name="T126" fmla="*/ 172 h 172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414" h="172">
                    <a:moveTo>
                      <a:pt x="0" y="75"/>
                    </a:moveTo>
                    <a:lnTo>
                      <a:pt x="37" y="58"/>
                    </a:lnTo>
                    <a:lnTo>
                      <a:pt x="75" y="42"/>
                    </a:lnTo>
                    <a:lnTo>
                      <a:pt x="115" y="28"/>
                    </a:lnTo>
                    <a:lnTo>
                      <a:pt x="154" y="17"/>
                    </a:lnTo>
                    <a:lnTo>
                      <a:pt x="196" y="11"/>
                    </a:lnTo>
                    <a:lnTo>
                      <a:pt x="235" y="6"/>
                    </a:lnTo>
                    <a:lnTo>
                      <a:pt x="270" y="2"/>
                    </a:lnTo>
                    <a:lnTo>
                      <a:pt x="305" y="0"/>
                    </a:lnTo>
                    <a:lnTo>
                      <a:pt x="336" y="2"/>
                    </a:lnTo>
                    <a:lnTo>
                      <a:pt x="364" y="9"/>
                    </a:lnTo>
                    <a:lnTo>
                      <a:pt x="376" y="13"/>
                    </a:lnTo>
                    <a:lnTo>
                      <a:pt x="388" y="20"/>
                    </a:lnTo>
                    <a:lnTo>
                      <a:pt x="399" y="28"/>
                    </a:lnTo>
                    <a:lnTo>
                      <a:pt x="410" y="38"/>
                    </a:lnTo>
                    <a:lnTo>
                      <a:pt x="413" y="51"/>
                    </a:lnTo>
                    <a:lnTo>
                      <a:pt x="414" y="63"/>
                    </a:lnTo>
                    <a:lnTo>
                      <a:pt x="414" y="74"/>
                    </a:lnTo>
                    <a:lnTo>
                      <a:pt x="412" y="85"/>
                    </a:lnTo>
                    <a:lnTo>
                      <a:pt x="408" y="95"/>
                    </a:lnTo>
                    <a:lnTo>
                      <a:pt x="403" y="105"/>
                    </a:lnTo>
                    <a:lnTo>
                      <a:pt x="390" y="122"/>
                    </a:lnTo>
                    <a:lnTo>
                      <a:pt x="372" y="137"/>
                    </a:lnTo>
                    <a:lnTo>
                      <a:pt x="353" y="149"/>
                    </a:lnTo>
                    <a:lnTo>
                      <a:pt x="331" y="159"/>
                    </a:lnTo>
                    <a:lnTo>
                      <a:pt x="309" y="167"/>
                    </a:lnTo>
                    <a:lnTo>
                      <a:pt x="307" y="168"/>
                    </a:lnTo>
                    <a:lnTo>
                      <a:pt x="306" y="169"/>
                    </a:lnTo>
                    <a:lnTo>
                      <a:pt x="297" y="172"/>
                    </a:lnTo>
                    <a:lnTo>
                      <a:pt x="285" y="172"/>
                    </a:lnTo>
                    <a:lnTo>
                      <a:pt x="269" y="170"/>
                    </a:lnTo>
                    <a:lnTo>
                      <a:pt x="250" y="168"/>
                    </a:lnTo>
                    <a:lnTo>
                      <a:pt x="228" y="165"/>
                    </a:lnTo>
                    <a:lnTo>
                      <a:pt x="203" y="160"/>
                    </a:lnTo>
                    <a:lnTo>
                      <a:pt x="178" y="154"/>
                    </a:lnTo>
                    <a:lnTo>
                      <a:pt x="126" y="141"/>
                    </a:lnTo>
                    <a:lnTo>
                      <a:pt x="75" y="122"/>
                    </a:lnTo>
                    <a:lnTo>
                      <a:pt x="52" y="111"/>
                    </a:lnTo>
                    <a:lnTo>
                      <a:pt x="32" y="100"/>
                    </a:lnTo>
                    <a:lnTo>
                      <a:pt x="14" y="88"/>
                    </a:lnTo>
                    <a:lnTo>
                      <a:pt x="0" y="75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56" name="Freeform 240">
                <a:extLst>
                  <a:ext uri="{FF2B5EF4-FFF2-40B4-BE49-F238E27FC236}">
                    <a16:creationId xmlns:a16="http://schemas.microsoft.com/office/drawing/2014/main" id="{14036587-4DA5-108F-E8FA-A88CFA9003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96" y="2861"/>
                <a:ext cx="52" cy="31"/>
              </a:xfrm>
              <a:custGeom>
                <a:avLst/>
                <a:gdLst>
                  <a:gd name="T0" fmla="*/ 0 w 157"/>
                  <a:gd name="T1" fmla="*/ 0 h 93"/>
                  <a:gd name="T2" fmla="*/ 0 w 157"/>
                  <a:gd name="T3" fmla="*/ 0 h 93"/>
                  <a:gd name="T4" fmla="*/ 0 w 157"/>
                  <a:gd name="T5" fmla="*/ 0 h 93"/>
                  <a:gd name="T6" fmla="*/ 0 w 157"/>
                  <a:gd name="T7" fmla="*/ 0 h 93"/>
                  <a:gd name="T8" fmla="*/ 0 w 157"/>
                  <a:gd name="T9" fmla="*/ 0 h 93"/>
                  <a:gd name="T10" fmla="*/ 0 w 157"/>
                  <a:gd name="T11" fmla="*/ 0 h 93"/>
                  <a:gd name="T12" fmla="*/ 0 w 157"/>
                  <a:gd name="T13" fmla="*/ 0 h 93"/>
                  <a:gd name="T14" fmla="*/ 0 w 157"/>
                  <a:gd name="T15" fmla="*/ 0 h 93"/>
                  <a:gd name="T16" fmla="*/ 0 w 157"/>
                  <a:gd name="T17" fmla="*/ 0 h 93"/>
                  <a:gd name="T18" fmla="*/ 0 w 157"/>
                  <a:gd name="T19" fmla="*/ 0 h 93"/>
                  <a:gd name="T20" fmla="*/ 0 w 157"/>
                  <a:gd name="T21" fmla="*/ 0 h 93"/>
                  <a:gd name="T22" fmla="*/ 0 w 157"/>
                  <a:gd name="T23" fmla="*/ 0 h 93"/>
                  <a:gd name="T24" fmla="*/ 0 w 157"/>
                  <a:gd name="T25" fmla="*/ 0 h 93"/>
                  <a:gd name="T26" fmla="*/ 0 w 157"/>
                  <a:gd name="T27" fmla="*/ 0 h 93"/>
                  <a:gd name="T28" fmla="*/ 0 w 157"/>
                  <a:gd name="T29" fmla="*/ 0 h 93"/>
                  <a:gd name="T30" fmla="*/ 0 w 157"/>
                  <a:gd name="T31" fmla="*/ 0 h 93"/>
                  <a:gd name="T32" fmla="*/ 0 w 157"/>
                  <a:gd name="T33" fmla="*/ 0 h 93"/>
                  <a:gd name="T34" fmla="*/ 0 w 157"/>
                  <a:gd name="T35" fmla="*/ 0 h 93"/>
                  <a:gd name="T36" fmla="*/ 0 w 157"/>
                  <a:gd name="T37" fmla="*/ 0 h 93"/>
                  <a:gd name="T38" fmla="*/ 0 w 157"/>
                  <a:gd name="T39" fmla="*/ 0 h 93"/>
                  <a:gd name="T40" fmla="*/ 0 w 157"/>
                  <a:gd name="T41" fmla="*/ 0 h 93"/>
                  <a:gd name="T42" fmla="*/ 0 w 157"/>
                  <a:gd name="T43" fmla="*/ 0 h 93"/>
                  <a:gd name="T44" fmla="*/ 0 w 157"/>
                  <a:gd name="T45" fmla="*/ 0 h 93"/>
                  <a:gd name="T46" fmla="*/ 0 w 157"/>
                  <a:gd name="T47" fmla="*/ 0 h 93"/>
                  <a:gd name="T48" fmla="*/ 0 w 157"/>
                  <a:gd name="T49" fmla="*/ 0 h 93"/>
                  <a:gd name="T50" fmla="*/ 0 w 157"/>
                  <a:gd name="T51" fmla="*/ 0 h 93"/>
                  <a:gd name="T52" fmla="*/ 0 w 157"/>
                  <a:gd name="T53" fmla="*/ 0 h 93"/>
                  <a:gd name="T54" fmla="*/ 0 w 157"/>
                  <a:gd name="T55" fmla="*/ 0 h 93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57"/>
                  <a:gd name="T85" fmla="*/ 0 h 93"/>
                  <a:gd name="T86" fmla="*/ 157 w 157"/>
                  <a:gd name="T87" fmla="*/ 93 h 93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57" h="93">
                    <a:moveTo>
                      <a:pt x="78" y="93"/>
                    </a:moveTo>
                    <a:lnTo>
                      <a:pt x="48" y="83"/>
                    </a:lnTo>
                    <a:lnTo>
                      <a:pt x="33" y="75"/>
                    </a:lnTo>
                    <a:lnTo>
                      <a:pt x="20" y="68"/>
                    </a:lnTo>
                    <a:lnTo>
                      <a:pt x="10" y="59"/>
                    </a:lnTo>
                    <a:lnTo>
                      <a:pt x="4" y="49"/>
                    </a:lnTo>
                    <a:lnTo>
                      <a:pt x="0" y="40"/>
                    </a:lnTo>
                    <a:lnTo>
                      <a:pt x="1" y="33"/>
                    </a:lnTo>
                    <a:lnTo>
                      <a:pt x="2" y="27"/>
                    </a:lnTo>
                    <a:lnTo>
                      <a:pt x="18" y="17"/>
                    </a:lnTo>
                    <a:lnTo>
                      <a:pt x="33" y="10"/>
                    </a:lnTo>
                    <a:lnTo>
                      <a:pt x="48" y="5"/>
                    </a:lnTo>
                    <a:lnTo>
                      <a:pt x="61" y="1"/>
                    </a:lnTo>
                    <a:lnTo>
                      <a:pt x="74" y="0"/>
                    </a:lnTo>
                    <a:lnTo>
                      <a:pt x="86" y="0"/>
                    </a:lnTo>
                    <a:lnTo>
                      <a:pt x="108" y="5"/>
                    </a:lnTo>
                    <a:lnTo>
                      <a:pt x="126" y="14"/>
                    </a:lnTo>
                    <a:lnTo>
                      <a:pt x="141" y="24"/>
                    </a:lnTo>
                    <a:lnTo>
                      <a:pt x="152" y="32"/>
                    </a:lnTo>
                    <a:lnTo>
                      <a:pt x="157" y="40"/>
                    </a:lnTo>
                    <a:lnTo>
                      <a:pt x="157" y="56"/>
                    </a:lnTo>
                    <a:lnTo>
                      <a:pt x="152" y="68"/>
                    </a:lnTo>
                    <a:lnTo>
                      <a:pt x="146" y="78"/>
                    </a:lnTo>
                    <a:lnTo>
                      <a:pt x="137" y="84"/>
                    </a:lnTo>
                    <a:lnTo>
                      <a:pt x="125" y="88"/>
                    </a:lnTo>
                    <a:lnTo>
                      <a:pt x="112" y="90"/>
                    </a:lnTo>
                    <a:lnTo>
                      <a:pt x="97" y="91"/>
                    </a:lnTo>
                    <a:lnTo>
                      <a:pt x="78" y="93"/>
                    </a:lnTo>
                    <a:close/>
                  </a:path>
                </a:pathLst>
              </a:custGeom>
              <a:solidFill>
                <a:srgbClr val="FF0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57" name="Freeform 241">
                <a:extLst>
                  <a:ext uri="{FF2B5EF4-FFF2-40B4-BE49-F238E27FC236}">
                    <a16:creationId xmlns:a16="http://schemas.microsoft.com/office/drawing/2014/main" id="{10A9035E-15A3-2C7A-96C7-E8C03E0DE7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1" y="2868"/>
                <a:ext cx="34" cy="20"/>
              </a:xfrm>
              <a:custGeom>
                <a:avLst/>
                <a:gdLst>
                  <a:gd name="T0" fmla="*/ 0 w 103"/>
                  <a:gd name="T1" fmla="*/ 0 h 60"/>
                  <a:gd name="T2" fmla="*/ 0 w 103"/>
                  <a:gd name="T3" fmla="*/ 0 h 60"/>
                  <a:gd name="T4" fmla="*/ 0 w 103"/>
                  <a:gd name="T5" fmla="*/ 0 h 60"/>
                  <a:gd name="T6" fmla="*/ 0 w 103"/>
                  <a:gd name="T7" fmla="*/ 0 h 60"/>
                  <a:gd name="T8" fmla="*/ 0 w 103"/>
                  <a:gd name="T9" fmla="*/ 0 h 60"/>
                  <a:gd name="T10" fmla="*/ 0 w 103"/>
                  <a:gd name="T11" fmla="*/ 0 h 60"/>
                  <a:gd name="T12" fmla="*/ 0 w 103"/>
                  <a:gd name="T13" fmla="*/ 0 h 60"/>
                  <a:gd name="T14" fmla="*/ 0 w 103"/>
                  <a:gd name="T15" fmla="*/ 0 h 60"/>
                  <a:gd name="T16" fmla="*/ 0 w 103"/>
                  <a:gd name="T17" fmla="*/ 0 h 60"/>
                  <a:gd name="T18" fmla="*/ 0 w 103"/>
                  <a:gd name="T19" fmla="*/ 0 h 60"/>
                  <a:gd name="T20" fmla="*/ 0 w 103"/>
                  <a:gd name="T21" fmla="*/ 0 h 60"/>
                  <a:gd name="T22" fmla="*/ 0 w 103"/>
                  <a:gd name="T23" fmla="*/ 0 h 60"/>
                  <a:gd name="T24" fmla="*/ 0 w 103"/>
                  <a:gd name="T25" fmla="*/ 0 h 60"/>
                  <a:gd name="T26" fmla="*/ 0 w 103"/>
                  <a:gd name="T27" fmla="*/ 0 h 60"/>
                  <a:gd name="T28" fmla="*/ 0 w 103"/>
                  <a:gd name="T29" fmla="*/ 0 h 60"/>
                  <a:gd name="T30" fmla="*/ 0 w 103"/>
                  <a:gd name="T31" fmla="*/ 0 h 60"/>
                  <a:gd name="T32" fmla="*/ 0 w 103"/>
                  <a:gd name="T33" fmla="*/ 0 h 60"/>
                  <a:gd name="T34" fmla="*/ 0 w 103"/>
                  <a:gd name="T35" fmla="*/ 0 h 60"/>
                  <a:gd name="T36" fmla="*/ 0 w 103"/>
                  <a:gd name="T37" fmla="*/ 0 h 60"/>
                  <a:gd name="T38" fmla="*/ 0 w 103"/>
                  <a:gd name="T39" fmla="*/ 0 h 60"/>
                  <a:gd name="T40" fmla="*/ 0 w 103"/>
                  <a:gd name="T41" fmla="*/ 0 h 60"/>
                  <a:gd name="T42" fmla="*/ 0 w 103"/>
                  <a:gd name="T43" fmla="*/ 0 h 60"/>
                  <a:gd name="T44" fmla="*/ 0 w 103"/>
                  <a:gd name="T45" fmla="*/ 0 h 60"/>
                  <a:gd name="T46" fmla="*/ 0 w 103"/>
                  <a:gd name="T47" fmla="*/ 0 h 60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03"/>
                  <a:gd name="T73" fmla="*/ 0 h 60"/>
                  <a:gd name="T74" fmla="*/ 103 w 103"/>
                  <a:gd name="T75" fmla="*/ 60 h 60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03" h="60">
                    <a:moveTo>
                      <a:pt x="0" y="29"/>
                    </a:moveTo>
                    <a:lnTo>
                      <a:pt x="4" y="20"/>
                    </a:lnTo>
                    <a:lnTo>
                      <a:pt x="9" y="12"/>
                    </a:lnTo>
                    <a:lnTo>
                      <a:pt x="15" y="7"/>
                    </a:lnTo>
                    <a:lnTo>
                      <a:pt x="21" y="2"/>
                    </a:lnTo>
                    <a:lnTo>
                      <a:pt x="30" y="0"/>
                    </a:lnTo>
                    <a:lnTo>
                      <a:pt x="38" y="0"/>
                    </a:lnTo>
                    <a:lnTo>
                      <a:pt x="56" y="1"/>
                    </a:lnTo>
                    <a:lnTo>
                      <a:pt x="73" y="6"/>
                    </a:lnTo>
                    <a:lnTo>
                      <a:pt x="87" y="15"/>
                    </a:lnTo>
                    <a:lnTo>
                      <a:pt x="94" y="21"/>
                    </a:lnTo>
                    <a:lnTo>
                      <a:pt x="98" y="26"/>
                    </a:lnTo>
                    <a:lnTo>
                      <a:pt x="101" y="32"/>
                    </a:lnTo>
                    <a:lnTo>
                      <a:pt x="103" y="37"/>
                    </a:lnTo>
                    <a:lnTo>
                      <a:pt x="100" y="43"/>
                    </a:lnTo>
                    <a:lnTo>
                      <a:pt x="96" y="48"/>
                    </a:lnTo>
                    <a:lnTo>
                      <a:pt x="84" y="55"/>
                    </a:lnTo>
                    <a:lnTo>
                      <a:pt x="68" y="60"/>
                    </a:lnTo>
                    <a:lnTo>
                      <a:pt x="51" y="60"/>
                    </a:lnTo>
                    <a:lnTo>
                      <a:pt x="33" y="57"/>
                    </a:lnTo>
                    <a:lnTo>
                      <a:pt x="19" y="50"/>
                    </a:lnTo>
                    <a:lnTo>
                      <a:pt x="6" y="42"/>
                    </a:lnTo>
                    <a:lnTo>
                      <a:pt x="3" y="36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58" name="Freeform 242">
                <a:extLst>
                  <a:ext uri="{FF2B5EF4-FFF2-40B4-BE49-F238E27FC236}">
                    <a16:creationId xmlns:a16="http://schemas.microsoft.com/office/drawing/2014/main" id="{6FA010B7-A5B0-C852-F188-87F255C538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3" y="2860"/>
                <a:ext cx="33" cy="20"/>
              </a:xfrm>
              <a:custGeom>
                <a:avLst/>
                <a:gdLst>
                  <a:gd name="T0" fmla="*/ 0 w 101"/>
                  <a:gd name="T1" fmla="*/ 0 h 62"/>
                  <a:gd name="T2" fmla="*/ 0 w 101"/>
                  <a:gd name="T3" fmla="*/ 0 h 62"/>
                  <a:gd name="T4" fmla="*/ 0 w 101"/>
                  <a:gd name="T5" fmla="*/ 0 h 62"/>
                  <a:gd name="T6" fmla="*/ 0 w 101"/>
                  <a:gd name="T7" fmla="*/ 0 h 62"/>
                  <a:gd name="T8" fmla="*/ 0 w 101"/>
                  <a:gd name="T9" fmla="*/ 0 h 62"/>
                  <a:gd name="T10" fmla="*/ 0 w 101"/>
                  <a:gd name="T11" fmla="*/ 0 h 62"/>
                  <a:gd name="T12" fmla="*/ 0 w 101"/>
                  <a:gd name="T13" fmla="*/ 0 h 62"/>
                  <a:gd name="T14" fmla="*/ 0 w 101"/>
                  <a:gd name="T15" fmla="*/ 0 h 62"/>
                  <a:gd name="T16" fmla="*/ 0 w 101"/>
                  <a:gd name="T17" fmla="*/ 0 h 62"/>
                  <a:gd name="T18" fmla="*/ 0 w 101"/>
                  <a:gd name="T19" fmla="*/ 0 h 62"/>
                  <a:gd name="T20" fmla="*/ 0 w 101"/>
                  <a:gd name="T21" fmla="*/ 0 h 62"/>
                  <a:gd name="T22" fmla="*/ 0 w 101"/>
                  <a:gd name="T23" fmla="*/ 0 h 62"/>
                  <a:gd name="T24" fmla="*/ 0 w 101"/>
                  <a:gd name="T25" fmla="*/ 0 h 62"/>
                  <a:gd name="T26" fmla="*/ 0 w 101"/>
                  <a:gd name="T27" fmla="*/ 0 h 62"/>
                  <a:gd name="T28" fmla="*/ 0 w 101"/>
                  <a:gd name="T29" fmla="*/ 0 h 62"/>
                  <a:gd name="T30" fmla="*/ 0 w 101"/>
                  <a:gd name="T31" fmla="*/ 0 h 62"/>
                  <a:gd name="T32" fmla="*/ 0 w 101"/>
                  <a:gd name="T33" fmla="*/ 0 h 62"/>
                  <a:gd name="T34" fmla="*/ 0 w 101"/>
                  <a:gd name="T35" fmla="*/ 0 h 62"/>
                  <a:gd name="T36" fmla="*/ 0 w 101"/>
                  <a:gd name="T37" fmla="*/ 0 h 62"/>
                  <a:gd name="T38" fmla="*/ 0 w 101"/>
                  <a:gd name="T39" fmla="*/ 0 h 62"/>
                  <a:gd name="T40" fmla="*/ 0 w 101"/>
                  <a:gd name="T41" fmla="*/ 0 h 62"/>
                  <a:gd name="T42" fmla="*/ 0 w 101"/>
                  <a:gd name="T43" fmla="*/ 0 h 62"/>
                  <a:gd name="T44" fmla="*/ 0 w 101"/>
                  <a:gd name="T45" fmla="*/ 0 h 62"/>
                  <a:gd name="T46" fmla="*/ 0 w 101"/>
                  <a:gd name="T47" fmla="*/ 0 h 62"/>
                  <a:gd name="T48" fmla="*/ 0 w 101"/>
                  <a:gd name="T49" fmla="*/ 0 h 6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01"/>
                  <a:gd name="T76" fmla="*/ 0 h 62"/>
                  <a:gd name="T77" fmla="*/ 101 w 101"/>
                  <a:gd name="T78" fmla="*/ 62 h 62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01" h="62">
                    <a:moveTo>
                      <a:pt x="0" y="19"/>
                    </a:moveTo>
                    <a:lnTo>
                      <a:pt x="0" y="13"/>
                    </a:lnTo>
                    <a:lnTo>
                      <a:pt x="4" y="7"/>
                    </a:lnTo>
                    <a:lnTo>
                      <a:pt x="9" y="3"/>
                    </a:lnTo>
                    <a:lnTo>
                      <a:pt x="16" y="0"/>
                    </a:lnTo>
                    <a:lnTo>
                      <a:pt x="25" y="0"/>
                    </a:lnTo>
                    <a:lnTo>
                      <a:pt x="34" y="0"/>
                    </a:lnTo>
                    <a:lnTo>
                      <a:pt x="54" y="5"/>
                    </a:lnTo>
                    <a:lnTo>
                      <a:pt x="75" y="15"/>
                    </a:lnTo>
                    <a:lnTo>
                      <a:pt x="83" y="21"/>
                    </a:lnTo>
                    <a:lnTo>
                      <a:pt x="91" y="28"/>
                    </a:lnTo>
                    <a:lnTo>
                      <a:pt x="97" y="35"/>
                    </a:lnTo>
                    <a:lnTo>
                      <a:pt x="99" y="42"/>
                    </a:lnTo>
                    <a:lnTo>
                      <a:pt x="101" y="51"/>
                    </a:lnTo>
                    <a:lnTo>
                      <a:pt x="99" y="60"/>
                    </a:lnTo>
                    <a:lnTo>
                      <a:pt x="94" y="62"/>
                    </a:lnTo>
                    <a:lnTo>
                      <a:pt x="90" y="62"/>
                    </a:lnTo>
                    <a:lnTo>
                      <a:pt x="76" y="61"/>
                    </a:lnTo>
                    <a:lnTo>
                      <a:pt x="60" y="56"/>
                    </a:lnTo>
                    <a:lnTo>
                      <a:pt x="43" y="47"/>
                    </a:lnTo>
                    <a:lnTo>
                      <a:pt x="27" y="39"/>
                    </a:lnTo>
                    <a:lnTo>
                      <a:pt x="13" y="30"/>
                    </a:lnTo>
                    <a:lnTo>
                      <a:pt x="4" y="24"/>
                    </a:lnTo>
                    <a:lnTo>
                      <a:pt x="1" y="21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9433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59" name="Freeform 243">
                <a:extLst>
                  <a:ext uri="{FF2B5EF4-FFF2-40B4-BE49-F238E27FC236}">
                    <a16:creationId xmlns:a16="http://schemas.microsoft.com/office/drawing/2014/main" id="{060A41DA-C65B-A992-6B89-11430E0344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7" y="2852"/>
                <a:ext cx="26" cy="17"/>
              </a:xfrm>
              <a:custGeom>
                <a:avLst/>
                <a:gdLst>
                  <a:gd name="T0" fmla="*/ 0 w 78"/>
                  <a:gd name="T1" fmla="*/ 0 h 51"/>
                  <a:gd name="T2" fmla="*/ 0 w 78"/>
                  <a:gd name="T3" fmla="*/ 0 h 51"/>
                  <a:gd name="T4" fmla="*/ 0 w 78"/>
                  <a:gd name="T5" fmla="*/ 0 h 51"/>
                  <a:gd name="T6" fmla="*/ 0 w 78"/>
                  <a:gd name="T7" fmla="*/ 0 h 51"/>
                  <a:gd name="T8" fmla="*/ 0 w 78"/>
                  <a:gd name="T9" fmla="*/ 0 h 51"/>
                  <a:gd name="T10" fmla="*/ 0 w 78"/>
                  <a:gd name="T11" fmla="*/ 0 h 51"/>
                  <a:gd name="T12" fmla="*/ 0 w 78"/>
                  <a:gd name="T13" fmla="*/ 0 h 51"/>
                  <a:gd name="T14" fmla="*/ 0 w 78"/>
                  <a:gd name="T15" fmla="*/ 0 h 51"/>
                  <a:gd name="T16" fmla="*/ 0 w 78"/>
                  <a:gd name="T17" fmla="*/ 0 h 51"/>
                  <a:gd name="T18" fmla="*/ 0 w 78"/>
                  <a:gd name="T19" fmla="*/ 0 h 51"/>
                  <a:gd name="T20" fmla="*/ 0 w 78"/>
                  <a:gd name="T21" fmla="*/ 0 h 51"/>
                  <a:gd name="T22" fmla="*/ 0 w 78"/>
                  <a:gd name="T23" fmla="*/ 0 h 51"/>
                  <a:gd name="T24" fmla="*/ 0 w 78"/>
                  <a:gd name="T25" fmla="*/ 0 h 51"/>
                  <a:gd name="T26" fmla="*/ 0 w 78"/>
                  <a:gd name="T27" fmla="*/ 0 h 51"/>
                  <a:gd name="T28" fmla="*/ 0 w 78"/>
                  <a:gd name="T29" fmla="*/ 0 h 51"/>
                  <a:gd name="T30" fmla="*/ 0 w 78"/>
                  <a:gd name="T31" fmla="*/ 0 h 51"/>
                  <a:gd name="T32" fmla="*/ 0 w 78"/>
                  <a:gd name="T33" fmla="*/ 0 h 51"/>
                  <a:gd name="T34" fmla="*/ 0 w 78"/>
                  <a:gd name="T35" fmla="*/ 0 h 51"/>
                  <a:gd name="T36" fmla="*/ 0 w 78"/>
                  <a:gd name="T37" fmla="*/ 0 h 5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78"/>
                  <a:gd name="T58" fmla="*/ 0 h 51"/>
                  <a:gd name="T59" fmla="*/ 78 w 78"/>
                  <a:gd name="T60" fmla="*/ 51 h 51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78" h="51">
                    <a:moveTo>
                      <a:pt x="0" y="23"/>
                    </a:moveTo>
                    <a:lnTo>
                      <a:pt x="4" y="16"/>
                    </a:lnTo>
                    <a:lnTo>
                      <a:pt x="9" y="9"/>
                    </a:lnTo>
                    <a:lnTo>
                      <a:pt x="16" y="4"/>
                    </a:lnTo>
                    <a:lnTo>
                      <a:pt x="25" y="1"/>
                    </a:lnTo>
                    <a:lnTo>
                      <a:pt x="35" y="0"/>
                    </a:lnTo>
                    <a:lnTo>
                      <a:pt x="48" y="2"/>
                    </a:lnTo>
                    <a:lnTo>
                      <a:pt x="62" y="7"/>
                    </a:lnTo>
                    <a:lnTo>
                      <a:pt x="78" y="15"/>
                    </a:lnTo>
                    <a:lnTo>
                      <a:pt x="78" y="22"/>
                    </a:lnTo>
                    <a:lnTo>
                      <a:pt x="75" y="28"/>
                    </a:lnTo>
                    <a:lnTo>
                      <a:pt x="66" y="38"/>
                    </a:lnTo>
                    <a:lnTo>
                      <a:pt x="55" y="46"/>
                    </a:lnTo>
                    <a:lnTo>
                      <a:pt x="42" y="51"/>
                    </a:lnTo>
                    <a:lnTo>
                      <a:pt x="28" y="51"/>
                    </a:lnTo>
                    <a:lnTo>
                      <a:pt x="16" y="47"/>
                    </a:lnTo>
                    <a:lnTo>
                      <a:pt x="6" y="38"/>
                    </a:lnTo>
                    <a:lnTo>
                      <a:pt x="3" y="32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8761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60" name="Freeform 244">
                <a:extLst>
                  <a:ext uri="{FF2B5EF4-FFF2-40B4-BE49-F238E27FC236}">
                    <a16:creationId xmlns:a16="http://schemas.microsoft.com/office/drawing/2014/main" id="{340DB25A-0A80-E2C0-BD54-49275EE05F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6" y="2588"/>
                <a:ext cx="226" cy="275"/>
              </a:xfrm>
              <a:custGeom>
                <a:avLst/>
                <a:gdLst>
                  <a:gd name="T0" fmla="*/ 0 w 676"/>
                  <a:gd name="T1" fmla="*/ 0 h 826"/>
                  <a:gd name="T2" fmla="*/ 0 w 676"/>
                  <a:gd name="T3" fmla="*/ 0 h 826"/>
                  <a:gd name="T4" fmla="*/ 0 w 676"/>
                  <a:gd name="T5" fmla="*/ 0 h 826"/>
                  <a:gd name="T6" fmla="*/ 0 w 676"/>
                  <a:gd name="T7" fmla="*/ 0 h 826"/>
                  <a:gd name="T8" fmla="*/ 0 w 676"/>
                  <a:gd name="T9" fmla="*/ 0 h 826"/>
                  <a:gd name="T10" fmla="*/ 0 w 676"/>
                  <a:gd name="T11" fmla="*/ 0 h 826"/>
                  <a:gd name="T12" fmla="*/ 0 w 676"/>
                  <a:gd name="T13" fmla="*/ 0 h 826"/>
                  <a:gd name="T14" fmla="*/ 0 w 676"/>
                  <a:gd name="T15" fmla="*/ 0 h 826"/>
                  <a:gd name="T16" fmla="*/ 0 w 676"/>
                  <a:gd name="T17" fmla="*/ 0 h 826"/>
                  <a:gd name="T18" fmla="*/ 0 w 676"/>
                  <a:gd name="T19" fmla="*/ 0 h 826"/>
                  <a:gd name="T20" fmla="*/ 0 w 676"/>
                  <a:gd name="T21" fmla="*/ 0 h 826"/>
                  <a:gd name="T22" fmla="*/ 0 w 676"/>
                  <a:gd name="T23" fmla="*/ 0 h 826"/>
                  <a:gd name="T24" fmla="*/ 0 w 676"/>
                  <a:gd name="T25" fmla="*/ 0 h 826"/>
                  <a:gd name="T26" fmla="*/ 0 w 676"/>
                  <a:gd name="T27" fmla="*/ 0 h 826"/>
                  <a:gd name="T28" fmla="*/ 0 w 676"/>
                  <a:gd name="T29" fmla="*/ 0 h 826"/>
                  <a:gd name="T30" fmla="*/ 0 w 676"/>
                  <a:gd name="T31" fmla="*/ 0 h 826"/>
                  <a:gd name="T32" fmla="*/ 0 w 676"/>
                  <a:gd name="T33" fmla="*/ 0 h 826"/>
                  <a:gd name="T34" fmla="*/ 0 w 676"/>
                  <a:gd name="T35" fmla="*/ 0 h 826"/>
                  <a:gd name="T36" fmla="*/ 0 w 676"/>
                  <a:gd name="T37" fmla="*/ 0 h 826"/>
                  <a:gd name="T38" fmla="*/ 0 w 676"/>
                  <a:gd name="T39" fmla="*/ 0 h 826"/>
                  <a:gd name="T40" fmla="*/ 0 w 676"/>
                  <a:gd name="T41" fmla="*/ 0 h 826"/>
                  <a:gd name="T42" fmla="*/ 0 w 676"/>
                  <a:gd name="T43" fmla="*/ 0 h 826"/>
                  <a:gd name="T44" fmla="*/ 0 w 676"/>
                  <a:gd name="T45" fmla="*/ 0 h 826"/>
                  <a:gd name="T46" fmla="*/ 0 w 676"/>
                  <a:gd name="T47" fmla="*/ 0 h 826"/>
                  <a:gd name="T48" fmla="*/ 0 w 676"/>
                  <a:gd name="T49" fmla="*/ 0 h 826"/>
                  <a:gd name="T50" fmla="*/ 0 w 676"/>
                  <a:gd name="T51" fmla="*/ 0 h 826"/>
                  <a:gd name="T52" fmla="*/ 0 w 676"/>
                  <a:gd name="T53" fmla="*/ 0 h 826"/>
                  <a:gd name="T54" fmla="*/ 0 w 676"/>
                  <a:gd name="T55" fmla="*/ 0 h 826"/>
                  <a:gd name="T56" fmla="*/ 0 w 676"/>
                  <a:gd name="T57" fmla="*/ 0 h 826"/>
                  <a:gd name="T58" fmla="*/ 0 w 676"/>
                  <a:gd name="T59" fmla="*/ 0 h 826"/>
                  <a:gd name="T60" fmla="*/ 0 w 676"/>
                  <a:gd name="T61" fmla="*/ 0 h 826"/>
                  <a:gd name="T62" fmla="*/ 0 w 676"/>
                  <a:gd name="T63" fmla="*/ 0 h 826"/>
                  <a:gd name="T64" fmla="*/ 0 w 676"/>
                  <a:gd name="T65" fmla="*/ 0 h 826"/>
                  <a:gd name="T66" fmla="*/ 0 w 676"/>
                  <a:gd name="T67" fmla="*/ 0 h 826"/>
                  <a:gd name="T68" fmla="*/ 0 w 676"/>
                  <a:gd name="T69" fmla="*/ 0 h 826"/>
                  <a:gd name="T70" fmla="*/ 0 w 676"/>
                  <a:gd name="T71" fmla="*/ 0 h 826"/>
                  <a:gd name="T72" fmla="*/ 0 w 676"/>
                  <a:gd name="T73" fmla="*/ 0 h 826"/>
                  <a:gd name="T74" fmla="*/ 0 w 676"/>
                  <a:gd name="T75" fmla="*/ 0 h 826"/>
                  <a:gd name="T76" fmla="*/ 0 w 676"/>
                  <a:gd name="T77" fmla="*/ 0 h 826"/>
                  <a:gd name="T78" fmla="*/ 0 w 676"/>
                  <a:gd name="T79" fmla="*/ 0 h 826"/>
                  <a:gd name="T80" fmla="*/ 0 w 676"/>
                  <a:gd name="T81" fmla="*/ 0 h 826"/>
                  <a:gd name="T82" fmla="*/ 0 w 676"/>
                  <a:gd name="T83" fmla="*/ 0 h 826"/>
                  <a:gd name="T84" fmla="*/ 0 w 676"/>
                  <a:gd name="T85" fmla="*/ 0 h 826"/>
                  <a:gd name="T86" fmla="*/ 0 w 676"/>
                  <a:gd name="T87" fmla="*/ 0 h 826"/>
                  <a:gd name="T88" fmla="*/ 0 w 676"/>
                  <a:gd name="T89" fmla="*/ 0 h 826"/>
                  <a:gd name="T90" fmla="*/ 0 w 676"/>
                  <a:gd name="T91" fmla="*/ 0 h 826"/>
                  <a:gd name="T92" fmla="*/ 0 w 676"/>
                  <a:gd name="T93" fmla="*/ 0 h 826"/>
                  <a:gd name="T94" fmla="*/ 0 w 676"/>
                  <a:gd name="T95" fmla="*/ 0 h 826"/>
                  <a:gd name="T96" fmla="*/ 0 w 676"/>
                  <a:gd name="T97" fmla="*/ 0 h 826"/>
                  <a:gd name="T98" fmla="*/ 0 w 676"/>
                  <a:gd name="T99" fmla="*/ 0 h 826"/>
                  <a:gd name="T100" fmla="*/ 0 w 676"/>
                  <a:gd name="T101" fmla="*/ 0 h 826"/>
                  <a:gd name="T102" fmla="*/ 0 w 676"/>
                  <a:gd name="T103" fmla="*/ 0 h 826"/>
                  <a:gd name="T104" fmla="*/ 0 w 676"/>
                  <a:gd name="T105" fmla="*/ 0 h 82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676"/>
                  <a:gd name="T160" fmla="*/ 0 h 826"/>
                  <a:gd name="T161" fmla="*/ 676 w 676"/>
                  <a:gd name="T162" fmla="*/ 826 h 82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676" h="826">
                    <a:moveTo>
                      <a:pt x="117" y="824"/>
                    </a:moveTo>
                    <a:lnTo>
                      <a:pt x="103" y="824"/>
                    </a:lnTo>
                    <a:lnTo>
                      <a:pt x="91" y="820"/>
                    </a:lnTo>
                    <a:lnTo>
                      <a:pt x="80" y="813"/>
                    </a:lnTo>
                    <a:lnTo>
                      <a:pt x="70" y="803"/>
                    </a:lnTo>
                    <a:lnTo>
                      <a:pt x="59" y="789"/>
                    </a:lnTo>
                    <a:lnTo>
                      <a:pt x="50" y="774"/>
                    </a:lnTo>
                    <a:lnTo>
                      <a:pt x="34" y="740"/>
                    </a:lnTo>
                    <a:lnTo>
                      <a:pt x="22" y="703"/>
                    </a:lnTo>
                    <a:lnTo>
                      <a:pt x="12" y="667"/>
                    </a:lnTo>
                    <a:lnTo>
                      <a:pt x="9" y="651"/>
                    </a:lnTo>
                    <a:lnTo>
                      <a:pt x="5" y="636"/>
                    </a:lnTo>
                    <a:lnTo>
                      <a:pt x="2" y="625"/>
                    </a:lnTo>
                    <a:lnTo>
                      <a:pt x="1" y="616"/>
                    </a:lnTo>
                    <a:lnTo>
                      <a:pt x="0" y="587"/>
                    </a:lnTo>
                    <a:lnTo>
                      <a:pt x="1" y="558"/>
                    </a:lnTo>
                    <a:lnTo>
                      <a:pt x="6" y="506"/>
                    </a:lnTo>
                    <a:lnTo>
                      <a:pt x="16" y="458"/>
                    </a:lnTo>
                    <a:lnTo>
                      <a:pt x="31" y="415"/>
                    </a:lnTo>
                    <a:lnTo>
                      <a:pt x="47" y="375"/>
                    </a:lnTo>
                    <a:lnTo>
                      <a:pt x="65" y="340"/>
                    </a:lnTo>
                    <a:lnTo>
                      <a:pt x="85" y="310"/>
                    </a:lnTo>
                    <a:lnTo>
                      <a:pt x="104" y="284"/>
                    </a:lnTo>
                    <a:lnTo>
                      <a:pt x="107" y="278"/>
                    </a:lnTo>
                    <a:lnTo>
                      <a:pt x="110" y="270"/>
                    </a:lnTo>
                    <a:lnTo>
                      <a:pt x="117" y="262"/>
                    </a:lnTo>
                    <a:lnTo>
                      <a:pt x="125" y="252"/>
                    </a:lnTo>
                    <a:lnTo>
                      <a:pt x="135" y="242"/>
                    </a:lnTo>
                    <a:lnTo>
                      <a:pt x="146" y="231"/>
                    </a:lnTo>
                    <a:lnTo>
                      <a:pt x="158" y="219"/>
                    </a:lnTo>
                    <a:lnTo>
                      <a:pt x="173" y="206"/>
                    </a:lnTo>
                    <a:lnTo>
                      <a:pt x="205" y="180"/>
                    </a:lnTo>
                    <a:lnTo>
                      <a:pt x="242" y="154"/>
                    </a:lnTo>
                    <a:lnTo>
                      <a:pt x="281" y="127"/>
                    </a:lnTo>
                    <a:lnTo>
                      <a:pt x="324" y="100"/>
                    </a:lnTo>
                    <a:lnTo>
                      <a:pt x="368" y="75"/>
                    </a:lnTo>
                    <a:lnTo>
                      <a:pt x="414" y="53"/>
                    </a:lnTo>
                    <a:lnTo>
                      <a:pt x="459" y="33"/>
                    </a:lnTo>
                    <a:lnTo>
                      <a:pt x="503" y="17"/>
                    </a:lnTo>
                    <a:lnTo>
                      <a:pt x="525" y="11"/>
                    </a:lnTo>
                    <a:lnTo>
                      <a:pt x="547" y="6"/>
                    </a:lnTo>
                    <a:lnTo>
                      <a:pt x="567" y="2"/>
                    </a:lnTo>
                    <a:lnTo>
                      <a:pt x="588" y="1"/>
                    </a:lnTo>
                    <a:lnTo>
                      <a:pt x="606" y="0"/>
                    </a:lnTo>
                    <a:lnTo>
                      <a:pt x="625" y="1"/>
                    </a:lnTo>
                    <a:lnTo>
                      <a:pt x="642" y="5"/>
                    </a:lnTo>
                    <a:lnTo>
                      <a:pt x="658" y="10"/>
                    </a:lnTo>
                    <a:lnTo>
                      <a:pt x="666" y="12"/>
                    </a:lnTo>
                    <a:lnTo>
                      <a:pt x="671" y="16"/>
                    </a:lnTo>
                    <a:lnTo>
                      <a:pt x="675" y="21"/>
                    </a:lnTo>
                    <a:lnTo>
                      <a:pt x="676" y="27"/>
                    </a:lnTo>
                    <a:lnTo>
                      <a:pt x="675" y="34"/>
                    </a:lnTo>
                    <a:lnTo>
                      <a:pt x="674" y="42"/>
                    </a:lnTo>
                    <a:lnTo>
                      <a:pt x="666" y="57"/>
                    </a:lnTo>
                    <a:lnTo>
                      <a:pt x="657" y="73"/>
                    </a:lnTo>
                    <a:lnTo>
                      <a:pt x="644" y="88"/>
                    </a:lnTo>
                    <a:lnTo>
                      <a:pt x="633" y="99"/>
                    </a:lnTo>
                    <a:lnTo>
                      <a:pt x="625" y="107"/>
                    </a:lnTo>
                    <a:lnTo>
                      <a:pt x="612" y="126"/>
                    </a:lnTo>
                    <a:lnTo>
                      <a:pt x="600" y="142"/>
                    </a:lnTo>
                    <a:lnTo>
                      <a:pt x="589" y="157"/>
                    </a:lnTo>
                    <a:lnTo>
                      <a:pt x="578" y="172"/>
                    </a:lnTo>
                    <a:lnTo>
                      <a:pt x="557" y="196"/>
                    </a:lnTo>
                    <a:lnTo>
                      <a:pt x="550" y="207"/>
                    </a:lnTo>
                    <a:lnTo>
                      <a:pt x="543" y="220"/>
                    </a:lnTo>
                    <a:lnTo>
                      <a:pt x="538" y="231"/>
                    </a:lnTo>
                    <a:lnTo>
                      <a:pt x="534" y="243"/>
                    </a:lnTo>
                    <a:lnTo>
                      <a:pt x="533" y="256"/>
                    </a:lnTo>
                    <a:lnTo>
                      <a:pt x="534" y="269"/>
                    </a:lnTo>
                    <a:lnTo>
                      <a:pt x="538" y="284"/>
                    </a:lnTo>
                    <a:lnTo>
                      <a:pt x="545" y="301"/>
                    </a:lnTo>
                    <a:lnTo>
                      <a:pt x="555" y="320"/>
                    </a:lnTo>
                    <a:lnTo>
                      <a:pt x="568" y="340"/>
                    </a:lnTo>
                    <a:lnTo>
                      <a:pt x="572" y="351"/>
                    </a:lnTo>
                    <a:lnTo>
                      <a:pt x="578" y="361"/>
                    </a:lnTo>
                    <a:lnTo>
                      <a:pt x="595" y="384"/>
                    </a:lnTo>
                    <a:lnTo>
                      <a:pt x="612" y="408"/>
                    </a:lnTo>
                    <a:lnTo>
                      <a:pt x="619" y="421"/>
                    </a:lnTo>
                    <a:lnTo>
                      <a:pt x="624" y="433"/>
                    </a:lnTo>
                    <a:lnTo>
                      <a:pt x="621" y="464"/>
                    </a:lnTo>
                    <a:lnTo>
                      <a:pt x="615" y="493"/>
                    </a:lnTo>
                    <a:lnTo>
                      <a:pt x="605" y="519"/>
                    </a:lnTo>
                    <a:lnTo>
                      <a:pt x="592" y="543"/>
                    </a:lnTo>
                    <a:lnTo>
                      <a:pt x="576" y="566"/>
                    </a:lnTo>
                    <a:lnTo>
                      <a:pt x="558" y="585"/>
                    </a:lnTo>
                    <a:lnTo>
                      <a:pt x="538" y="604"/>
                    </a:lnTo>
                    <a:lnTo>
                      <a:pt x="516" y="622"/>
                    </a:lnTo>
                    <a:lnTo>
                      <a:pt x="468" y="655"/>
                    </a:lnTo>
                    <a:lnTo>
                      <a:pt x="417" y="684"/>
                    </a:lnTo>
                    <a:lnTo>
                      <a:pt x="368" y="711"/>
                    </a:lnTo>
                    <a:lnTo>
                      <a:pt x="345" y="726"/>
                    </a:lnTo>
                    <a:lnTo>
                      <a:pt x="323" y="740"/>
                    </a:lnTo>
                    <a:lnTo>
                      <a:pt x="322" y="740"/>
                    </a:lnTo>
                    <a:lnTo>
                      <a:pt x="315" y="742"/>
                    </a:lnTo>
                    <a:lnTo>
                      <a:pt x="307" y="747"/>
                    </a:lnTo>
                    <a:lnTo>
                      <a:pt x="295" y="753"/>
                    </a:lnTo>
                    <a:lnTo>
                      <a:pt x="280" y="760"/>
                    </a:lnTo>
                    <a:lnTo>
                      <a:pt x="264" y="768"/>
                    </a:lnTo>
                    <a:lnTo>
                      <a:pt x="228" y="787"/>
                    </a:lnTo>
                    <a:lnTo>
                      <a:pt x="191" y="803"/>
                    </a:lnTo>
                    <a:lnTo>
                      <a:pt x="174" y="811"/>
                    </a:lnTo>
                    <a:lnTo>
                      <a:pt x="158" y="818"/>
                    </a:lnTo>
                    <a:lnTo>
                      <a:pt x="144" y="823"/>
                    </a:lnTo>
                    <a:lnTo>
                      <a:pt x="131" y="825"/>
                    </a:lnTo>
                    <a:lnTo>
                      <a:pt x="123" y="826"/>
                    </a:lnTo>
                    <a:lnTo>
                      <a:pt x="117" y="824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61" name="Freeform 245">
                <a:extLst>
                  <a:ext uri="{FF2B5EF4-FFF2-40B4-BE49-F238E27FC236}">
                    <a16:creationId xmlns:a16="http://schemas.microsoft.com/office/drawing/2014/main" id="{0CD9E846-C953-11CB-C532-0AC75B9120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1" y="2534"/>
                <a:ext cx="132" cy="319"/>
              </a:xfrm>
              <a:custGeom>
                <a:avLst/>
                <a:gdLst>
                  <a:gd name="T0" fmla="*/ 0 w 394"/>
                  <a:gd name="T1" fmla="*/ 0 h 957"/>
                  <a:gd name="T2" fmla="*/ 0 w 394"/>
                  <a:gd name="T3" fmla="*/ 0 h 957"/>
                  <a:gd name="T4" fmla="*/ 0 w 394"/>
                  <a:gd name="T5" fmla="*/ 0 h 957"/>
                  <a:gd name="T6" fmla="*/ 0 w 394"/>
                  <a:gd name="T7" fmla="*/ 0 h 957"/>
                  <a:gd name="T8" fmla="*/ 0 w 394"/>
                  <a:gd name="T9" fmla="*/ 0 h 957"/>
                  <a:gd name="T10" fmla="*/ 0 w 394"/>
                  <a:gd name="T11" fmla="*/ 0 h 957"/>
                  <a:gd name="T12" fmla="*/ 0 w 394"/>
                  <a:gd name="T13" fmla="*/ 0 h 957"/>
                  <a:gd name="T14" fmla="*/ 0 w 394"/>
                  <a:gd name="T15" fmla="*/ 0 h 957"/>
                  <a:gd name="T16" fmla="*/ 0 w 394"/>
                  <a:gd name="T17" fmla="*/ 0 h 957"/>
                  <a:gd name="T18" fmla="*/ 0 w 394"/>
                  <a:gd name="T19" fmla="*/ 0 h 957"/>
                  <a:gd name="T20" fmla="*/ 0 w 394"/>
                  <a:gd name="T21" fmla="*/ 0 h 957"/>
                  <a:gd name="T22" fmla="*/ 0 w 394"/>
                  <a:gd name="T23" fmla="*/ 0 h 957"/>
                  <a:gd name="T24" fmla="*/ 0 w 394"/>
                  <a:gd name="T25" fmla="*/ 0 h 957"/>
                  <a:gd name="T26" fmla="*/ 0 w 394"/>
                  <a:gd name="T27" fmla="*/ 0 h 957"/>
                  <a:gd name="T28" fmla="*/ 0 w 394"/>
                  <a:gd name="T29" fmla="*/ 0 h 957"/>
                  <a:gd name="T30" fmla="*/ 0 w 394"/>
                  <a:gd name="T31" fmla="*/ 0 h 957"/>
                  <a:gd name="T32" fmla="*/ 0 w 394"/>
                  <a:gd name="T33" fmla="*/ 0 h 957"/>
                  <a:gd name="T34" fmla="*/ 0 w 394"/>
                  <a:gd name="T35" fmla="*/ 0 h 957"/>
                  <a:gd name="T36" fmla="*/ 0 w 394"/>
                  <a:gd name="T37" fmla="*/ 0 h 957"/>
                  <a:gd name="T38" fmla="*/ 0 w 394"/>
                  <a:gd name="T39" fmla="*/ 0 h 957"/>
                  <a:gd name="T40" fmla="*/ 0 w 394"/>
                  <a:gd name="T41" fmla="*/ 0 h 957"/>
                  <a:gd name="T42" fmla="*/ 0 w 394"/>
                  <a:gd name="T43" fmla="*/ 0 h 957"/>
                  <a:gd name="T44" fmla="*/ 0 w 394"/>
                  <a:gd name="T45" fmla="*/ 0 h 957"/>
                  <a:gd name="T46" fmla="*/ 0 w 394"/>
                  <a:gd name="T47" fmla="*/ 0 h 957"/>
                  <a:gd name="T48" fmla="*/ 0 w 394"/>
                  <a:gd name="T49" fmla="*/ 0 h 957"/>
                  <a:gd name="T50" fmla="*/ 0 w 394"/>
                  <a:gd name="T51" fmla="*/ 0 h 957"/>
                  <a:gd name="T52" fmla="*/ 0 w 394"/>
                  <a:gd name="T53" fmla="*/ 0 h 957"/>
                  <a:gd name="T54" fmla="*/ 0 w 394"/>
                  <a:gd name="T55" fmla="*/ 0 h 957"/>
                  <a:gd name="T56" fmla="*/ 0 w 394"/>
                  <a:gd name="T57" fmla="*/ 0 h 957"/>
                  <a:gd name="T58" fmla="*/ 0 w 394"/>
                  <a:gd name="T59" fmla="*/ 0 h 957"/>
                  <a:gd name="T60" fmla="*/ 0 w 394"/>
                  <a:gd name="T61" fmla="*/ 0 h 957"/>
                  <a:gd name="T62" fmla="*/ 0 w 394"/>
                  <a:gd name="T63" fmla="*/ 0 h 957"/>
                  <a:gd name="T64" fmla="*/ 0 w 394"/>
                  <a:gd name="T65" fmla="*/ 0 h 957"/>
                  <a:gd name="T66" fmla="*/ 0 w 394"/>
                  <a:gd name="T67" fmla="*/ 0 h 957"/>
                  <a:gd name="T68" fmla="*/ 0 w 394"/>
                  <a:gd name="T69" fmla="*/ 0 h 957"/>
                  <a:gd name="T70" fmla="*/ 0 w 394"/>
                  <a:gd name="T71" fmla="*/ 0 h 957"/>
                  <a:gd name="T72" fmla="*/ 0 w 394"/>
                  <a:gd name="T73" fmla="*/ 0 h 957"/>
                  <a:gd name="T74" fmla="*/ 0 w 394"/>
                  <a:gd name="T75" fmla="*/ 0 h 957"/>
                  <a:gd name="T76" fmla="*/ 0 w 394"/>
                  <a:gd name="T77" fmla="*/ 0 h 957"/>
                  <a:gd name="T78" fmla="*/ 0 w 394"/>
                  <a:gd name="T79" fmla="*/ 0 h 957"/>
                  <a:gd name="T80" fmla="*/ 0 w 394"/>
                  <a:gd name="T81" fmla="*/ 0 h 957"/>
                  <a:gd name="T82" fmla="*/ 0 w 394"/>
                  <a:gd name="T83" fmla="*/ 0 h 957"/>
                  <a:gd name="T84" fmla="*/ 0 w 394"/>
                  <a:gd name="T85" fmla="*/ 0 h 957"/>
                  <a:gd name="T86" fmla="*/ 0 w 394"/>
                  <a:gd name="T87" fmla="*/ 0 h 95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94"/>
                  <a:gd name="T133" fmla="*/ 0 h 957"/>
                  <a:gd name="T134" fmla="*/ 394 w 394"/>
                  <a:gd name="T135" fmla="*/ 957 h 957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94" h="957">
                    <a:moveTo>
                      <a:pt x="55" y="692"/>
                    </a:moveTo>
                    <a:lnTo>
                      <a:pt x="49" y="682"/>
                    </a:lnTo>
                    <a:lnTo>
                      <a:pt x="43" y="671"/>
                    </a:lnTo>
                    <a:lnTo>
                      <a:pt x="30" y="645"/>
                    </a:lnTo>
                    <a:lnTo>
                      <a:pt x="22" y="614"/>
                    </a:lnTo>
                    <a:lnTo>
                      <a:pt x="13" y="581"/>
                    </a:lnTo>
                    <a:lnTo>
                      <a:pt x="7" y="545"/>
                    </a:lnTo>
                    <a:lnTo>
                      <a:pt x="2" y="505"/>
                    </a:lnTo>
                    <a:lnTo>
                      <a:pt x="0" y="465"/>
                    </a:lnTo>
                    <a:lnTo>
                      <a:pt x="0" y="423"/>
                    </a:lnTo>
                    <a:lnTo>
                      <a:pt x="2" y="379"/>
                    </a:lnTo>
                    <a:lnTo>
                      <a:pt x="7" y="337"/>
                    </a:lnTo>
                    <a:lnTo>
                      <a:pt x="14" y="294"/>
                    </a:lnTo>
                    <a:lnTo>
                      <a:pt x="25" y="253"/>
                    </a:lnTo>
                    <a:lnTo>
                      <a:pt x="39" y="214"/>
                    </a:lnTo>
                    <a:lnTo>
                      <a:pt x="56" y="178"/>
                    </a:lnTo>
                    <a:lnTo>
                      <a:pt x="76" y="143"/>
                    </a:lnTo>
                    <a:lnTo>
                      <a:pt x="100" y="113"/>
                    </a:lnTo>
                    <a:lnTo>
                      <a:pt x="126" y="80"/>
                    </a:lnTo>
                    <a:lnTo>
                      <a:pt x="152" y="51"/>
                    </a:lnTo>
                    <a:lnTo>
                      <a:pt x="181" y="25"/>
                    </a:lnTo>
                    <a:lnTo>
                      <a:pt x="197" y="12"/>
                    </a:lnTo>
                    <a:lnTo>
                      <a:pt x="214" y="0"/>
                    </a:lnTo>
                    <a:lnTo>
                      <a:pt x="223" y="1"/>
                    </a:lnTo>
                    <a:lnTo>
                      <a:pt x="230" y="5"/>
                    </a:lnTo>
                    <a:lnTo>
                      <a:pt x="235" y="10"/>
                    </a:lnTo>
                    <a:lnTo>
                      <a:pt x="240" y="17"/>
                    </a:lnTo>
                    <a:lnTo>
                      <a:pt x="245" y="36"/>
                    </a:lnTo>
                    <a:lnTo>
                      <a:pt x="246" y="59"/>
                    </a:lnTo>
                    <a:lnTo>
                      <a:pt x="245" y="83"/>
                    </a:lnTo>
                    <a:lnTo>
                      <a:pt x="241" y="105"/>
                    </a:lnTo>
                    <a:lnTo>
                      <a:pt x="238" y="125"/>
                    </a:lnTo>
                    <a:lnTo>
                      <a:pt x="235" y="132"/>
                    </a:lnTo>
                    <a:lnTo>
                      <a:pt x="234" y="138"/>
                    </a:lnTo>
                    <a:lnTo>
                      <a:pt x="228" y="162"/>
                    </a:lnTo>
                    <a:lnTo>
                      <a:pt x="227" y="183"/>
                    </a:lnTo>
                    <a:lnTo>
                      <a:pt x="230" y="203"/>
                    </a:lnTo>
                    <a:lnTo>
                      <a:pt x="236" y="220"/>
                    </a:lnTo>
                    <a:lnTo>
                      <a:pt x="246" y="235"/>
                    </a:lnTo>
                    <a:lnTo>
                      <a:pt x="257" y="248"/>
                    </a:lnTo>
                    <a:lnTo>
                      <a:pt x="271" y="262"/>
                    </a:lnTo>
                    <a:lnTo>
                      <a:pt x="286" y="274"/>
                    </a:lnTo>
                    <a:lnTo>
                      <a:pt x="317" y="297"/>
                    </a:lnTo>
                    <a:lnTo>
                      <a:pt x="347" y="319"/>
                    </a:lnTo>
                    <a:lnTo>
                      <a:pt x="360" y="330"/>
                    </a:lnTo>
                    <a:lnTo>
                      <a:pt x="371" y="342"/>
                    </a:lnTo>
                    <a:lnTo>
                      <a:pt x="380" y="356"/>
                    </a:lnTo>
                    <a:lnTo>
                      <a:pt x="385" y="371"/>
                    </a:lnTo>
                    <a:lnTo>
                      <a:pt x="390" y="385"/>
                    </a:lnTo>
                    <a:lnTo>
                      <a:pt x="392" y="399"/>
                    </a:lnTo>
                    <a:lnTo>
                      <a:pt x="394" y="411"/>
                    </a:lnTo>
                    <a:lnTo>
                      <a:pt x="394" y="423"/>
                    </a:lnTo>
                    <a:lnTo>
                      <a:pt x="391" y="434"/>
                    </a:lnTo>
                    <a:lnTo>
                      <a:pt x="389" y="445"/>
                    </a:lnTo>
                    <a:lnTo>
                      <a:pt x="385" y="458"/>
                    </a:lnTo>
                    <a:lnTo>
                      <a:pt x="379" y="474"/>
                    </a:lnTo>
                    <a:lnTo>
                      <a:pt x="373" y="483"/>
                    </a:lnTo>
                    <a:lnTo>
                      <a:pt x="365" y="494"/>
                    </a:lnTo>
                    <a:lnTo>
                      <a:pt x="357" y="509"/>
                    </a:lnTo>
                    <a:lnTo>
                      <a:pt x="347" y="528"/>
                    </a:lnTo>
                    <a:lnTo>
                      <a:pt x="337" y="549"/>
                    </a:lnTo>
                    <a:lnTo>
                      <a:pt x="327" y="572"/>
                    </a:lnTo>
                    <a:lnTo>
                      <a:pt x="319" y="599"/>
                    </a:lnTo>
                    <a:lnTo>
                      <a:pt x="310" y="629"/>
                    </a:lnTo>
                    <a:lnTo>
                      <a:pt x="304" y="661"/>
                    </a:lnTo>
                    <a:lnTo>
                      <a:pt x="300" y="697"/>
                    </a:lnTo>
                    <a:lnTo>
                      <a:pt x="300" y="734"/>
                    </a:lnTo>
                    <a:lnTo>
                      <a:pt x="303" y="775"/>
                    </a:lnTo>
                    <a:lnTo>
                      <a:pt x="309" y="817"/>
                    </a:lnTo>
                    <a:lnTo>
                      <a:pt x="319" y="861"/>
                    </a:lnTo>
                    <a:lnTo>
                      <a:pt x="326" y="884"/>
                    </a:lnTo>
                    <a:lnTo>
                      <a:pt x="335" y="908"/>
                    </a:lnTo>
                    <a:lnTo>
                      <a:pt x="344" y="933"/>
                    </a:lnTo>
                    <a:lnTo>
                      <a:pt x="356" y="957"/>
                    </a:lnTo>
                    <a:lnTo>
                      <a:pt x="332" y="947"/>
                    </a:lnTo>
                    <a:lnTo>
                      <a:pt x="309" y="935"/>
                    </a:lnTo>
                    <a:lnTo>
                      <a:pt x="284" y="920"/>
                    </a:lnTo>
                    <a:lnTo>
                      <a:pt x="259" y="902"/>
                    </a:lnTo>
                    <a:lnTo>
                      <a:pt x="234" y="883"/>
                    </a:lnTo>
                    <a:lnTo>
                      <a:pt x="209" y="862"/>
                    </a:lnTo>
                    <a:lnTo>
                      <a:pt x="162" y="819"/>
                    </a:lnTo>
                    <a:lnTo>
                      <a:pt x="141" y="797"/>
                    </a:lnTo>
                    <a:lnTo>
                      <a:pt x="120" y="776"/>
                    </a:lnTo>
                    <a:lnTo>
                      <a:pt x="101" y="756"/>
                    </a:lnTo>
                    <a:lnTo>
                      <a:pt x="87" y="737"/>
                    </a:lnTo>
                    <a:lnTo>
                      <a:pt x="73" y="721"/>
                    </a:lnTo>
                    <a:lnTo>
                      <a:pt x="63" y="709"/>
                    </a:lnTo>
                    <a:lnTo>
                      <a:pt x="57" y="698"/>
                    </a:lnTo>
                    <a:lnTo>
                      <a:pt x="55" y="692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62" name="Freeform 246">
                <a:extLst>
                  <a:ext uri="{FF2B5EF4-FFF2-40B4-BE49-F238E27FC236}">
                    <a16:creationId xmlns:a16="http://schemas.microsoft.com/office/drawing/2014/main" id="{FAC83912-FED8-EFFF-A611-6A1916A1B8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3" y="2743"/>
                <a:ext cx="33" cy="36"/>
              </a:xfrm>
              <a:custGeom>
                <a:avLst/>
                <a:gdLst>
                  <a:gd name="T0" fmla="*/ 0 w 101"/>
                  <a:gd name="T1" fmla="*/ 0 h 109"/>
                  <a:gd name="T2" fmla="*/ 0 w 101"/>
                  <a:gd name="T3" fmla="*/ 0 h 109"/>
                  <a:gd name="T4" fmla="*/ 0 w 101"/>
                  <a:gd name="T5" fmla="*/ 0 h 109"/>
                  <a:gd name="T6" fmla="*/ 0 w 101"/>
                  <a:gd name="T7" fmla="*/ 0 h 109"/>
                  <a:gd name="T8" fmla="*/ 0 w 101"/>
                  <a:gd name="T9" fmla="*/ 0 h 109"/>
                  <a:gd name="T10" fmla="*/ 0 w 101"/>
                  <a:gd name="T11" fmla="*/ 0 h 109"/>
                  <a:gd name="T12" fmla="*/ 0 w 101"/>
                  <a:gd name="T13" fmla="*/ 0 h 109"/>
                  <a:gd name="T14" fmla="*/ 0 w 101"/>
                  <a:gd name="T15" fmla="*/ 0 h 109"/>
                  <a:gd name="T16" fmla="*/ 0 w 101"/>
                  <a:gd name="T17" fmla="*/ 0 h 109"/>
                  <a:gd name="T18" fmla="*/ 0 w 101"/>
                  <a:gd name="T19" fmla="*/ 0 h 109"/>
                  <a:gd name="T20" fmla="*/ 0 w 101"/>
                  <a:gd name="T21" fmla="*/ 0 h 109"/>
                  <a:gd name="T22" fmla="*/ 0 w 101"/>
                  <a:gd name="T23" fmla="*/ 0 h 109"/>
                  <a:gd name="T24" fmla="*/ 0 w 101"/>
                  <a:gd name="T25" fmla="*/ 0 h 109"/>
                  <a:gd name="T26" fmla="*/ 0 w 101"/>
                  <a:gd name="T27" fmla="*/ 0 h 109"/>
                  <a:gd name="T28" fmla="*/ 0 w 101"/>
                  <a:gd name="T29" fmla="*/ 0 h 109"/>
                  <a:gd name="T30" fmla="*/ 0 w 101"/>
                  <a:gd name="T31" fmla="*/ 0 h 109"/>
                  <a:gd name="T32" fmla="*/ 0 w 101"/>
                  <a:gd name="T33" fmla="*/ 0 h 109"/>
                  <a:gd name="T34" fmla="*/ 0 w 101"/>
                  <a:gd name="T35" fmla="*/ 0 h 109"/>
                  <a:gd name="T36" fmla="*/ 0 w 101"/>
                  <a:gd name="T37" fmla="*/ 0 h 109"/>
                  <a:gd name="T38" fmla="*/ 0 w 101"/>
                  <a:gd name="T39" fmla="*/ 0 h 109"/>
                  <a:gd name="T40" fmla="*/ 0 w 101"/>
                  <a:gd name="T41" fmla="*/ 0 h 109"/>
                  <a:gd name="T42" fmla="*/ 0 w 101"/>
                  <a:gd name="T43" fmla="*/ 0 h 109"/>
                  <a:gd name="T44" fmla="*/ 0 w 101"/>
                  <a:gd name="T45" fmla="*/ 0 h 10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01"/>
                  <a:gd name="T70" fmla="*/ 0 h 109"/>
                  <a:gd name="T71" fmla="*/ 101 w 101"/>
                  <a:gd name="T72" fmla="*/ 109 h 109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01" h="109">
                    <a:moveTo>
                      <a:pt x="0" y="109"/>
                    </a:moveTo>
                    <a:lnTo>
                      <a:pt x="2" y="86"/>
                    </a:lnTo>
                    <a:lnTo>
                      <a:pt x="7" y="66"/>
                    </a:lnTo>
                    <a:lnTo>
                      <a:pt x="15" y="48"/>
                    </a:lnTo>
                    <a:lnTo>
                      <a:pt x="26" y="32"/>
                    </a:lnTo>
                    <a:lnTo>
                      <a:pt x="40" y="19"/>
                    </a:lnTo>
                    <a:lnTo>
                      <a:pt x="54" y="9"/>
                    </a:lnTo>
                    <a:lnTo>
                      <a:pt x="69" y="3"/>
                    </a:lnTo>
                    <a:lnTo>
                      <a:pt x="84" y="0"/>
                    </a:lnTo>
                    <a:lnTo>
                      <a:pt x="91" y="1"/>
                    </a:lnTo>
                    <a:lnTo>
                      <a:pt x="97" y="3"/>
                    </a:lnTo>
                    <a:lnTo>
                      <a:pt x="100" y="9"/>
                    </a:lnTo>
                    <a:lnTo>
                      <a:pt x="101" y="17"/>
                    </a:lnTo>
                    <a:lnTo>
                      <a:pt x="99" y="25"/>
                    </a:lnTo>
                    <a:lnTo>
                      <a:pt x="96" y="35"/>
                    </a:lnTo>
                    <a:lnTo>
                      <a:pt x="91" y="46"/>
                    </a:lnTo>
                    <a:lnTo>
                      <a:pt x="84" y="56"/>
                    </a:lnTo>
                    <a:lnTo>
                      <a:pt x="68" y="79"/>
                    </a:lnTo>
                    <a:lnTo>
                      <a:pt x="47" y="96"/>
                    </a:lnTo>
                    <a:lnTo>
                      <a:pt x="36" y="103"/>
                    </a:lnTo>
                    <a:lnTo>
                      <a:pt x="24" y="108"/>
                    </a:lnTo>
                    <a:lnTo>
                      <a:pt x="13" y="109"/>
                    </a:lnTo>
                    <a:lnTo>
                      <a:pt x="0" y="109"/>
                    </a:lnTo>
                    <a:close/>
                  </a:path>
                </a:pathLst>
              </a:custGeom>
              <a:solidFill>
                <a:srgbClr val="FF1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63" name="Freeform 247">
                <a:extLst>
                  <a:ext uri="{FF2B5EF4-FFF2-40B4-BE49-F238E27FC236}">
                    <a16:creationId xmlns:a16="http://schemas.microsoft.com/office/drawing/2014/main" id="{6D0D0276-BE98-C89D-7D53-DCEFE94616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1" y="2746"/>
                <a:ext cx="22" cy="25"/>
              </a:xfrm>
              <a:custGeom>
                <a:avLst/>
                <a:gdLst>
                  <a:gd name="T0" fmla="*/ 0 w 65"/>
                  <a:gd name="T1" fmla="*/ 0 h 76"/>
                  <a:gd name="T2" fmla="*/ 0 w 65"/>
                  <a:gd name="T3" fmla="*/ 0 h 76"/>
                  <a:gd name="T4" fmla="*/ 0 w 65"/>
                  <a:gd name="T5" fmla="*/ 0 h 76"/>
                  <a:gd name="T6" fmla="*/ 0 w 65"/>
                  <a:gd name="T7" fmla="*/ 0 h 76"/>
                  <a:gd name="T8" fmla="*/ 0 w 65"/>
                  <a:gd name="T9" fmla="*/ 0 h 76"/>
                  <a:gd name="T10" fmla="*/ 0 w 65"/>
                  <a:gd name="T11" fmla="*/ 0 h 76"/>
                  <a:gd name="T12" fmla="*/ 0 w 65"/>
                  <a:gd name="T13" fmla="*/ 0 h 76"/>
                  <a:gd name="T14" fmla="*/ 0 w 65"/>
                  <a:gd name="T15" fmla="*/ 0 h 76"/>
                  <a:gd name="T16" fmla="*/ 0 w 65"/>
                  <a:gd name="T17" fmla="*/ 0 h 76"/>
                  <a:gd name="T18" fmla="*/ 0 w 65"/>
                  <a:gd name="T19" fmla="*/ 0 h 76"/>
                  <a:gd name="T20" fmla="*/ 0 w 65"/>
                  <a:gd name="T21" fmla="*/ 0 h 76"/>
                  <a:gd name="T22" fmla="*/ 0 w 65"/>
                  <a:gd name="T23" fmla="*/ 0 h 76"/>
                  <a:gd name="T24" fmla="*/ 0 w 65"/>
                  <a:gd name="T25" fmla="*/ 0 h 76"/>
                  <a:gd name="T26" fmla="*/ 0 w 65"/>
                  <a:gd name="T27" fmla="*/ 0 h 76"/>
                  <a:gd name="T28" fmla="*/ 0 w 65"/>
                  <a:gd name="T29" fmla="*/ 0 h 76"/>
                  <a:gd name="T30" fmla="*/ 0 w 65"/>
                  <a:gd name="T31" fmla="*/ 0 h 76"/>
                  <a:gd name="T32" fmla="*/ 0 w 65"/>
                  <a:gd name="T33" fmla="*/ 0 h 7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65"/>
                  <a:gd name="T52" fmla="*/ 0 h 76"/>
                  <a:gd name="T53" fmla="*/ 65 w 65"/>
                  <a:gd name="T54" fmla="*/ 76 h 7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65" h="76">
                    <a:moveTo>
                      <a:pt x="0" y="76"/>
                    </a:moveTo>
                    <a:lnTo>
                      <a:pt x="1" y="66"/>
                    </a:lnTo>
                    <a:lnTo>
                      <a:pt x="6" y="55"/>
                    </a:lnTo>
                    <a:lnTo>
                      <a:pt x="15" y="42"/>
                    </a:lnTo>
                    <a:lnTo>
                      <a:pt x="25" y="30"/>
                    </a:lnTo>
                    <a:lnTo>
                      <a:pt x="36" y="19"/>
                    </a:lnTo>
                    <a:lnTo>
                      <a:pt x="47" y="9"/>
                    </a:lnTo>
                    <a:lnTo>
                      <a:pt x="57" y="3"/>
                    </a:lnTo>
                    <a:lnTo>
                      <a:pt x="65" y="0"/>
                    </a:lnTo>
                    <a:lnTo>
                      <a:pt x="63" y="11"/>
                    </a:lnTo>
                    <a:lnTo>
                      <a:pt x="58" y="22"/>
                    </a:lnTo>
                    <a:lnTo>
                      <a:pt x="52" y="35"/>
                    </a:lnTo>
                    <a:lnTo>
                      <a:pt x="43" y="47"/>
                    </a:lnTo>
                    <a:lnTo>
                      <a:pt x="33" y="58"/>
                    </a:lnTo>
                    <a:lnTo>
                      <a:pt x="22" y="67"/>
                    </a:lnTo>
                    <a:lnTo>
                      <a:pt x="11" y="73"/>
                    </a:lnTo>
                    <a:lnTo>
                      <a:pt x="0" y="76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64" name="Freeform 248">
                <a:extLst>
                  <a:ext uri="{FF2B5EF4-FFF2-40B4-BE49-F238E27FC236}">
                    <a16:creationId xmlns:a16="http://schemas.microsoft.com/office/drawing/2014/main" id="{85D5AC08-A7A9-074C-688D-5B27186C50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5" y="2664"/>
                <a:ext cx="17" cy="38"/>
              </a:xfrm>
              <a:custGeom>
                <a:avLst/>
                <a:gdLst>
                  <a:gd name="T0" fmla="*/ 0 w 53"/>
                  <a:gd name="T1" fmla="*/ 0 h 115"/>
                  <a:gd name="T2" fmla="*/ 0 w 53"/>
                  <a:gd name="T3" fmla="*/ 0 h 115"/>
                  <a:gd name="T4" fmla="*/ 0 w 53"/>
                  <a:gd name="T5" fmla="*/ 0 h 115"/>
                  <a:gd name="T6" fmla="*/ 0 w 53"/>
                  <a:gd name="T7" fmla="*/ 0 h 115"/>
                  <a:gd name="T8" fmla="*/ 0 w 53"/>
                  <a:gd name="T9" fmla="*/ 0 h 115"/>
                  <a:gd name="T10" fmla="*/ 0 w 53"/>
                  <a:gd name="T11" fmla="*/ 0 h 115"/>
                  <a:gd name="T12" fmla="*/ 0 w 53"/>
                  <a:gd name="T13" fmla="*/ 0 h 115"/>
                  <a:gd name="T14" fmla="*/ 0 w 53"/>
                  <a:gd name="T15" fmla="*/ 0 h 115"/>
                  <a:gd name="T16" fmla="*/ 0 w 53"/>
                  <a:gd name="T17" fmla="*/ 0 h 115"/>
                  <a:gd name="T18" fmla="*/ 0 w 53"/>
                  <a:gd name="T19" fmla="*/ 0 h 115"/>
                  <a:gd name="T20" fmla="*/ 0 w 53"/>
                  <a:gd name="T21" fmla="*/ 0 h 115"/>
                  <a:gd name="T22" fmla="*/ 0 w 53"/>
                  <a:gd name="T23" fmla="*/ 0 h 115"/>
                  <a:gd name="T24" fmla="*/ 0 w 53"/>
                  <a:gd name="T25" fmla="*/ 0 h 115"/>
                  <a:gd name="T26" fmla="*/ 0 w 53"/>
                  <a:gd name="T27" fmla="*/ 0 h 115"/>
                  <a:gd name="T28" fmla="*/ 0 w 53"/>
                  <a:gd name="T29" fmla="*/ 0 h 115"/>
                  <a:gd name="T30" fmla="*/ 0 w 53"/>
                  <a:gd name="T31" fmla="*/ 0 h 115"/>
                  <a:gd name="T32" fmla="*/ 0 w 53"/>
                  <a:gd name="T33" fmla="*/ 0 h 115"/>
                  <a:gd name="T34" fmla="*/ 0 w 53"/>
                  <a:gd name="T35" fmla="*/ 0 h 115"/>
                  <a:gd name="T36" fmla="*/ 0 w 53"/>
                  <a:gd name="T37" fmla="*/ 0 h 115"/>
                  <a:gd name="T38" fmla="*/ 0 w 53"/>
                  <a:gd name="T39" fmla="*/ 0 h 115"/>
                  <a:gd name="T40" fmla="*/ 0 w 53"/>
                  <a:gd name="T41" fmla="*/ 0 h 115"/>
                  <a:gd name="T42" fmla="*/ 0 w 53"/>
                  <a:gd name="T43" fmla="*/ 0 h 115"/>
                  <a:gd name="T44" fmla="*/ 0 w 53"/>
                  <a:gd name="T45" fmla="*/ 0 h 115"/>
                  <a:gd name="T46" fmla="*/ 0 w 53"/>
                  <a:gd name="T47" fmla="*/ 0 h 115"/>
                  <a:gd name="T48" fmla="*/ 0 w 53"/>
                  <a:gd name="T49" fmla="*/ 0 h 115"/>
                  <a:gd name="T50" fmla="*/ 0 w 53"/>
                  <a:gd name="T51" fmla="*/ 0 h 115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53"/>
                  <a:gd name="T79" fmla="*/ 0 h 115"/>
                  <a:gd name="T80" fmla="*/ 53 w 53"/>
                  <a:gd name="T81" fmla="*/ 115 h 115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53" h="115">
                    <a:moveTo>
                      <a:pt x="4" y="112"/>
                    </a:moveTo>
                    <a:lnTo>
                      <a:pt x="3" y="108"/>
                    </a:lnTo>
                    <a:lnTo>
                      <a:pt x="3" y="103"/>
                    </a:lnTo>
                    <a:lnTo>
                      <a:pt x="1" y="96"/>
                    </a:lnTo>
                    <a:lnTo>
                      <a:pt x="0" y="87"/>
                    </a:lnTo>
                    <a:lnTo>
                      <a:pt x="0" y="67"/>
                    </a:lnTo>
                    <a:lnTo>
                      <a:pt x="3" y="46"/>
                    </a:lnTo>
                    <a:lnTo>
                      <a:pt x="7" y="26"/>
                    </a:lnTo>
                    <a:lnTo>
                      <a:pt x="12" y="18"/>
                    </a:lnTo>
                    <a:lnTo>
                      <a:pt x="17" y="10"/>
                    </a:lnTo>
                    <a:lnTo>
                      <a:pt x="25" y="5"/>
                    </a:lnTo>
                    <a:lnTo>
                      <a:pt x="32" y="2"/>
                    </a:lnTo>
                    <a:lnTo>
                      <a:pt x="42" y="0"/>
                    </a:lnTo>
                    <a:lnTo>
                      <a:pt x="53" y="3"/>
                    </a:lnTo>
                    <a:lnTo>
                      <a:pt x="53" y="9"/>
                    </a:lnTo>
                    <a:lnTo>
                      <a:pt x="53" y="18"/>
                    </a:lnTo>
                    <a:lnTo>
                      <a:pt x="52" y="37"/>
                    </a:lnTo>
                    <a:lnTo>
                      <a:pt x="49" y="58"/>
                    </a:lnTo>
                    <a:lnTo>
                      <a:pt x="44" y="78"/>
                    </a:lnTo>
                    <a:lnTo>
                      <a:pt x="38" y="97"/>
                    </a:lnTo>
                    <a:lnTo>
                      <a:pt x="33" y="104"/>
                    </a:lnTo>
                    <a:lnTo>
                      <a:pt x="28" y="109"/>
                    </a:lnTo>
                    <a:lnTo>
                      <a:pt x="23" y="114"/>
                    </a:lnTo>
                    <a:lnTo>
                      <a:pt x="17" y="115"/>
                    </a:lnTo>
                    <a:lnTo>
                      <a:pt x="11" y="115"/>
                    </a:lnTo>
                    <a:lnTo>
                      <a:pt x="4" y="112"/>
                    </a:lnTo>
                    <a:close/>
                  </a:path>
                </a:pathLst>
              </a:custGeom>
              <a:solidFill>
                <a:srgbClr val="FF0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65" name="Freeform 249">
                <a:extLst>
                  <a:ext uri="{FF2B5EF4-FFF2-40B4-BE49-F238E27FC236}">
                    <a16:creationId xmlns:a16="http://schemas.microsoft.com/office/drawing/2014/main" id="{07674156-E68E-B9B9-3A69-52F84609E9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8" y="2668"/>
                <a:ext cx="10" cy="22"/>
              </a:xfrm>
              <a:custGeom>
                <a:avLst/>
                <a:gdLst>
                  <a:gd name="T0" fmla="*/ 0 w 29"/>
                  <a:gd name="T1" fmla="*/ 0 h 66"/>
                  <a:gd name="T2" fmla="*/ 0 w 29"/>
                  <a:gd name="T3" fmla="*/ 0 h 66"/>
                  <a:gd name="T4" fmla="*/ 0 w 29"/>
                  <a:gd name="T5" fmla="*/ 0 h 66"/>
                  <a:gd name="T6" fmla="*/ 0 w 29"/>
                  <a:gd name="T7" fmla="*/ 0 h 66"/>
                  <a:gd name="T8" fmla="*/ 0 w 29"/>
                  <a:gd name="T9" fmla="*/ 0 h 66"/>
                  <a:gd name="T10" fmla="*/ 0 w 29"/>
                  <a:gd name="T11" fmla="*/ 0 h 66"/>
                  <a:gd name="T12" fmla="*/ 0 w 29"/>
                  <a:gd name="T13" fmla="*/ 0 h 66"/>
                  <a:gd name="T14" fmla="*/ 0 w 29"/>
                  <a:gd name="T15" fmla="*/ 0 h 66"/>
                  <a:gd name="T16" fmla="*/ 0 w 29"/>
                  <a:gd name="T17" fmla="*/ 0 h 66"/>
                  <a:gd name="T18" fmla="*/ 0 w 29"/>
                  <a:gd name="T19" fmla="*/ 0 h 66"/>
                  <a:gd name="T20" fmla="*/ 0 w 29"/>
                  <a:gd name="T21" fmla="*/ 0 h 66"/>
                  <a:gd name="T22" fmla="*/ 0 w 29"/>
                  <a:gd name="T23" fmla="*/ 0 h 66"/>
                  <a:gd name="T24" fmla="*/ 0 w 29"/>
                  <a:gd name="T25" fmla="*/ 0 h 66"/>
                  <a:gd name="T26" fmla="*/ 0 w 29"/>
                  <a:gd name="T27" fmla="*/ 0 h 66"/>
                  <a:gd name="T28" fmla="*/ 0 w 29"/>
                  <a:gd name="T29" fmla="*/ 0 h 66"/>
                  <a:gd name="T30" fmla="*/ 0 w 29"/>
                  <a:gd name="T31" fmla="*/ 0 h 66"/>
                  <a:gd name="T32" fmla="*/ 0 w 29"/>
                  <a:gd name="T33" fmla="*/ 0 h 66"/>
                  <a:gd name="T34" fmla="*/ 0 w 29"/>
                  <a:gd name="T35" fmla="*/ 0 h 6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9"/>
                  <a:gd name="T55" fmla="*/ 0 h 66"/>
                  <a:gd name="T56" fmla="*/ 29 w 29"/>
                  <a:gd name="T57" fmla="*/ 66 h 6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9" h="66">
                    <a:moveTo>
                      <a:pt x="11" y="66"/>
                    </a:moveTo>
                    <a:lnTo>
                      <a:pt x="4" y="62"/>
                    </a:lnTo>
                    <a:lnTo>
                      <a:pt x="0" y="54"/>
                    </a:lnTo>
                    <a:lnTo>
                      <a:pt x="1" y="43"/>
                    </a:lnTo>
                    <a:lnTo>
                      <a:pt x="4" y="31"/>
                    </a:lnTo>
                    <a:lnTo>
                      <a:pt x="9" y="18"/>
                    </a:lnTo>
                    <a:lnTo>
                      <a:pt x="16" y="8"/>
                    </a:lnTo>
                    <a:lnTo>
                      <a:pt x="23" y="2"/>
                    </a:lnTo>
                    <a:lnTo>
                      <a:pt x="26" y="0"/>
                    </a:lnTo>
                    <a:lnTo>
                      <a:pt x="29" y="0"/>
                    </a:lnTo>
                    <a:lnTo>
                      <a:pt x="29" y="8"/>
                    </a:lnTo>
                    <a:lnTo>
                      <a:pt x="28" y="18"/>
                    </a:lnTo>
                    <a:lnTo>
                      <a:pt x="26" y="43"/>
                    </a:lnTo>
                    <a:lnTo>
                      <a:pt x="24" y="53"/>
                    </a:lnTo>
                    <a:lnTo>
                      <a:pt x="21" y="62"/>
                    </a:lnTo>
                    <a:lnTo>
                      <a:pt x="16" y="66"/>
                    </a:lnTo>
                    <a:lnTo>
                      <a:pt x="13" y="66"/>
                    </a:lnTo>
                    <a:lnTo>
                      <a:pt x="11" y="66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66" name="Freeform 250">
                <a:extLst>
                  <a:ext uri="{FF2B5EF4-FFF2-40B4-BE49-F238E27FC236}">
                    <a16:creationId xmlns:a16="http://schemas.microsoft.com/office/drawing/2014/main" id="{A0AA2338-B24D-CD10-FC8A-C559C07886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4" y="2630"/>
                <a:ext cx="59" cy="43"/>
              </a:xfrm>
              <a:custGeom>
                <a:avLst/>
                <a:gdLst>
                  <a:gd name="T0" fmla="*/ 0 w 176"/>
                  <a:gd name="T1" fmla="*/ 0 h 131"/>
                  <a:gd name="T2" fmla="*/ 0 w 176"/>
                  <a:gd name="T3" fmla="*/ 0 h 131"/>
                  <a:gd name="T4" fmla="*/ 0 w 176"/>
                  <a:gd name="T5" fmla="*/ 0 h 131"/>
                  <a:gd name="T6" fmla="*/ 0 w 176"/>
                  <a:gd name="T7" fmla="*/ 0 h 131"/>
                  <a:gd name="T8" fmla="*/ 0 w 176"/>
                  <a:gd name="T9" fmla="*/ 0 h 131"/>
                  <a:gd name="T10" fmla="*/ 0 w 176"/>
                  <a:gd name="T11" fmla="*/ 0 h 131"/>
                  <a:gd name="T12" fmla="*/ 0 w 176"/>
                  <a:gd name="T13" fmla="*/ 0 h 131"/>
                  <a:gd name="T14" fmla="*/ 0 w 176"/>
                  <a:gd name="T15" fmla="*/ 0 h 131"/>
                  <a:gd name="T16" fmla="*/ 0 w 176"/>
                  <a:gd name="T17" fmla="*/ 0 h 131"/>
                  <a:gd name="T18" fmla="*/ 0 w 176"/>
                  <a:gd name="T19" fmla="*/ 0 h 131"/>
                  <a:gd name="T20" fmla="*/ 0 w 176"/>
                  <a:gd name="T21" fmla="*/ 0 h 131"/>
                  <a:gd name="T22" fmla="*/ 0 w 176"/>
                  <a:gd name="T23" fmla="*/ 0 h 131"/>
                  <a:gd name="T24" fmla="*/ 0 w 176"/>
                  <a:gd name="T25" fmla="*/ 0 h 131"/>
                  <a:gd name="T26" fmla="*/ 0 w 176"/>
                  <a:gd name="T27" fmla="*/ 0 h 131"/>
                  <a:gd name="T28" fmla="*/ 0 w 176"/>
                  <a:gd name="T29" fmla="*/ 0 h 131"/>
                  <a:gd name="T30" fmla="*/ 0 w 176"/>
                  <a:gd name="T31" fmla="*/ 0 h 131"/>
                  <a:gd name="T32" fmla="*/ 0 w 176"/>
                  <a:gd name="T33" fmla="*/ 0 h 131"/>
                  <a:gd name="T34" fmla="*/ 0 w 176"/>
                  <a:gd name="T35" fmla="*/ 0 h 131"/>
                  <a:gd name="T36" fmla="*/ 0 w 176"/>
                  <a:gd name="T37" fmla="*/ 0 h 131"/>
                  <a:gd name="T38" fmla="*/ 0 w 176"/>
                  <a:gd name="T39" fmla="*/ 0 h 131"/>
                  <a:gd name="T40" fmla="*/ 0 w 176"/>
                  <a:gd name="T41" fmla="*/ 0 h 131"/>
                  <a:gd name="T42" fmla="*/ 0 w 176"/>
                  <a:gd name="T43" fmla="*/ 0 h 131"/>
                  <a:gd name="T44" fmla="*/ 0 w 176"/>
                  <a:gd name="T45" fmla="*/ 0 h 131"/>
                  <a:gd name="T46" fmla="*/ 0 w 176"/>
                  <a:gd name="T47" fmla="*/ 0 h 131"/>
                  <a:gd name="T48" fmla="*/ 0 w 176"/>
                  <a:gd name="T49" fmla="*/ 0 h 131"/>
                  <a:gd name="T50" fmla="*/ 0 w 176"/>
                  <a:gd name="T51" fmla="*/ 0 h 131"/>
                  <a:gd name="T52" fmla="*/ 0 w 176"/>
                  <a:gd name="T53" fmla="*/ 0 h 131"/>
                  <a:gd name="T54" fmla="*/ 0 w 176"/>
                  <a:gd name="T55" fmla="*/ 0 h 131"/>
                  <a:gd name="T56" fmla="*/ 0 w 176"/>
                  <a:gd name="T57" fmla="*/ 0 h 131"/>
                  <a:gd name="T58" fmla="*/ 0 w 176"/>
                  <a:gd name="T59" fmla="*/ 0 h 131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176"/>
                  <a:gd name="T91" fmla="*/ 0 h 131"/>
                  <a:gd name="T92" fmla="*/ 176 w 176"/>
                  <a:gd name="T93" fmla="*/ 131 h 131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176" h="131">
                    <a:moveTo>
                      <a:pt x="12" y="131"/>
                    </a:moveTo>
                    <a:lnTo>
                      <a:pt x="5" y="123"/>
                    </a:lnTo>
                    <a:lnTo>
                      <a:pt x="0" y="115"/>
                    </a:lnTo>
                    <a:lnTo>
                      <a:pt x="0" y="106"/>
                    </a:lnTo>
                    <a:lnTo>
                      <a:pt x="4" y="96"/>
                    </a:lnTo>
                    <a:lnTo>
                      <a:pt x="9" y="86"/>
                    </a:lnTo>
                    <a:lnTo>
                      <a:pt x="17" y="76"/>
                    </a:lnTo>
                    <a:lnTo>
                      <a:pt x="28" y="67"/>
                    </a:lnTo>
                    <a:lnTo>
                      <a:pt x="39" y="57"/>
                    </a:lnTo>
                    <a:lnTo>
                      <a:pt x="65" y="38"/>
                    </a:lnTo>
                    <a:lnTo>
                      <a:pt x="90" y="22"/>
                    </a:lnTo>
                    <a:lnTo>
                      <a:pt x="101" y="15"/>
                    </a:lnTo>
                    <a:lnTo>
                      <a:pt x="111" y="10"/>
                    </a:lnTo>
                    <a:lnTo>
                      <a:pt x="118" y="6"/>
                    </a:lnTo>
                    <a:lnTo>
                      <a:pt x="124" y="4"/>
                    </a:lnTo>
                    <a:lnTo>
                      <a:pt x="140" y="0"/>
                    </a:lnTo>
                    <a:lnTo>
                      <a:pt x="157" y="0"/>
                    </a:lnTo>
                    <a:lnTo>
                      <a:pt x="165" y="2"/>
                    </a:lnTo>
                    <a:lnTo>
                      <a:pt x="171" y="6"/>
                    </a:lnTo>
                    <a:lnTo>
                      <a:pt x="174" y="12"/>
                    </a:lnTo>
                    <a:lnTo>
                      <a:pt x="176" y="21"/>
                    </a:lnTo>
                    <a:lnTo>
                      <a:pt x="163" y="41"/>
                    </a:lnTo>
                    <a:lnTo>
                      <a:pt x="147" y="60"/>
                    </a:lnTo>
                    <a:lnTo>
                      <a:pt x="128" y="79"/>
                    </a:lnTo>
                    <a:lnTo>
                      <a:pt x="106" y="95"/>
                    </a:lnTo>
                    <a:lnTo>
                      <a:pt x="82" y="110"/>
                    </a:lnTo>
                    <a:lnTo>
                      <a:pt x="59" y="121"/>
                    </a:lnTo>
                    <a:lnTo>
                      <a:pt x="36" y="128"/>
                    </a:lnTo>
                    <a:lnTo>
                      <a:pt x="23" y="130"/>
                    </a:lnTo>
                    <a:lnTo>
                      <a:pt x="12" y="131"/>
                    </a:lnTo>
                    <a:close/>
                  </a:path>
                </a:pathLst>
              </a:custGeom>
              <a:solidFill>
                <a:srgbClr val="FF1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67" name="Freeform 251">
                <a:extLst>
                  <a:ext uri="{FF2B5EF4-FFF2-40B4-BE49-F238E27FC236}">
                    <a16:creationId xmlns:a16="http://schemas.microsoft.com/office/drawing/2014/main" id="{19C079AE-0B4D-A2E8-DDD6-E3B32F8D68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7" y="2632"/>
                <a:ext cx="43" cy="33"/>
              </a:xfrm>
              <a:custGeom>
                <a:avLst/>
                <a:gdLst>
                  <a:gd name="T0" fmla="*/ 0 w 130"/>
                  <a:gd name="T1" fmla="*/ 0 h 99"/>
                  <a:gd name="T2" fmla="*/ 0 w 130"/>
                  <a:gd name="T3" fmla="*/ 0 h 99"/>
                  <a:gd name="T4" fmla="*/ 0 w 130"/>
                  <a:gd name="T5" fmla="*/ 0 h 99"/>
                  <a:gd name="T6" fmla="*/ 0 w 130"/>
                  <a:gd name="T7" fmla="*/ 0 h 99"/>
                  <a:gd name="T8" fmla="*/ 0 w 130"/>
                  <a:gd name="T9" fmla="*/ 0 h 99"/>
                  <a:gd name="T10" fmla="*/ 0 w 130"/>
                  <a:gd name="T11" fmla="*/ 0 h 99"/>
                  <a:gd name="T12" fmla="*/ 0 w 130"/>
                  <a:gd name="T13" fmla="*/ 0 h 99"/>
                  <a:gd name="T14" fmla="*/ 0 w 130"/>
                  <a:gd name="T15" fmla="*/ 0 h 99"/>
                  <a:gd name="T16" fmla="*/ 0 w 130"/>
                  <a:gd name="T17" fmla="*/ 0 h 99"/>
                  <a:gd name="T18" fmla="*/ 0 w 130"/>
                  <a:gd name="T19" fmla="*/ 0 h 99"/>
                  <a:gd name="T20" fmla="*/ 0 w 130"/>
                  <a:gd name="T21" fmla="*/ 0 h 99"/>
                  <a:gd name="T22" fmla="*/ 0 w 130"/>
                  <a:gd name="T23" fmla="*/ 0 h 99"/>
                  <a:gd name="T24" fmla="*/ 0 w 130"/>
                  <a:gd name="T25" fmla="*/ 0 h 99"/>
                  <a:gd name="T26" fmla="*/ 0 w 130"/>
                  <a:gd name="T27" fmla="*/ 0 h 99"/>
                  <a:gd name="T28" fmla="*/ 0 w 130"/>
                  <a:gd name="T29" fmla="*/ 0 h 99"/>
                  <a:gd name="T30" fmla="*/ 0 w 130"/>
                  <a:gd name="T31" fmla="*/ 0 h 99"/>
                  <a:gd name="T32" fmla="*/ 0 w 130"/>
                  <a:gd name="T33" fmla="*/ 0 h 99"/>
                  <a:gd name="T34" fmla="*/ 0 w 130"/>
                  <a:gd name="T35" fmla="*/ 0 h 99"/>
                  <a:gd name="T36" fmla="*/ 0 w 130"/>
                  <a:gd name="T37" fmla="*/ 0 h 99"/>
                  <a:gd name="T38" fmla="*/ 0 w 130"/>
                  <a:gd name="T39" fmla="*/ 0 h 99"/>
                  <a:gd name="T40" fmla="*/ 0 w 130"/>
                  <a:gd name="T41" fmla="*/ 0 h 99"/>
                  <a:gd name="T42" fmla="*/ 0 w 130"/>
                  <a:gd name="T43" fmla="*/ 0 h 99"/>
                  <a:gd name="T44" fmla="*/ 0 w 130"/>
                  <a:gd name="T45" fmla="*/ 0 h 9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30"/>
                  <a:gd name="T70" fmla="*/ 0 h 99"/>
                  <a:gd name="T71" fmla="*/ 130 w 130"/>
                  <a:gd name="T72" fmla="*/ 99 h 99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30" h="99">
                    <a:moveTo>
                      <a:pt x="8" y="99"/>
                    </a:moveTo>
                    <a:lnTo>
                      <a:pt x="2" y="93"/>
                    </a:lnTo>
                    <a:lnTo>
                      <a:pt x="0" y="86"/>
                    </a:lnTo>
                    <a:lnTo>
                      <a:pt x="1" y="77"/>
                    </a:lnTo>
                    <a:lnTo>
                      <a:pt x="6" y="67"/>
                    </a:lnTo>
                    <a:lnTo>
                      <a:pt x="13" y="57"/>
                    </a:lnTo>
                    <a:lnTo>
                      <a:pt x="23" y="47"/>
                    </a:lnTo>
                    <a:lnTo>
                      <a:pt x="47" y="27"/>
                    </a:lnTo>
                    <a:lnTo>
                      <a:pt x="74" y="11"/>
                    </a:lnTo>
                    <a:lnTo>
                      <a:pt x="87" y="5"/>
                    </a:lnTo>
                    <a:lnTo>
                      <a:pt x="99" y="2"/>
                    </a:lnTo>
                    <a:lnTo>
                      <a:pt x="110" y="0"/>
                    </a:lnTo>
                    <a:lnTo>
                      <a:pt x="120" y="0"/>
                    </a:lnTo>
                    <a:lnTo>
                      <a:pt x="126" y="4"/>
                    </a:lnTo>
                    <a:lnTo>
                      <a:pt x="130" y="11"/>
                    </a:lnTo>
                    <a:lnTo>
                      <a:pt x="120" y="26"/>
                    </a:lnTo>
                    <a:lnTo>
                      <a:pt x="108" y="41"/>
                    </a:lnTo>
                    <a:lnTo>
                      <a:pt x="94" y="56"/>
                    </a:lnTo>
                    <a:lnTo>
                      <a:pt x="78" y="69"/>
                    </a:lnTo>
                    <a:lnTo>
                      <a:pt x="61" y="82"/>
                    </a:lnTo>
                    <a:lnTo>
                      <a:pt x="44" y="90"/>
                    </a:lnTo>
                    <a:lnTo>
                      <a:pt x="27" y="97"/>
                    </a:lnTo>
                    <a:lnTo>
                      <a:pt x="8" y="99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68" name="Freeform 252">
                <a:extLst>
                  <a:ext uri="{FF2B5EF4-FFF2-40B4-BE49-F238E27FC236}">
                    <a16:creationId xmlns:a16="http://schemas.microsoft.com/office/drawing/2014/main" id="{50450988-8CA2-A345-B712-358BCC5D21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99" y="2587"/>
                <a:ext cx="24" cy="57"/>
              </a:xfrm>
              <a:custGeom>
                <a:avLst/>
                <a:gdLst>
                  <a:gd name="T0" fmla="*/ 0 w 74"/>
                  <a:gd name="T1" fmla="*/ 0 h 173"/>
                  <a:gd name="T2" fmla="*/ 0 w 74"/>
                  <a:gd name="T3" fmla="*/ 0 h 173"/>
                  <a:gd name="T4" fmla="*/ 0 w 74"/>
                  <a:gd name="T5" fmla="*/ 0 h 173"/>
                  <a:gd name="T6" fmla="*/ 0 w 74"/>
                  <a:gd name="T7" fmla="*/ 0 h 173"/>
                  <a:gd name="T8" fmla="*/ 0 w 74"/>
                  <a:gd name="T9" fmla="*/ 0 h 173"/>
                  <a:gd name="T10" fmla="*/ 0 w 74"/>
                  <a:gd name="T11" fmla="*/ 0 h 173"/>
                  <a:gd name="T12" fmla="*/ 0 w 74"/>
                  <a:gd name="T13" fmla="*/ 0 h 173"/>
                  <a:gd name="T14" fmla="*/ 0 w 74"/>
                  <a:gd name="T15" fmla="*/ 0 h 173"/>
                  <a:gd name="T16" fmla="*/ 0 w 74"/>
                  <a:gd name="T17" fmla="*/ 0 h 173"/>
                  <a:gd name="T18" fmla="*/ 0 w 74"/>
                  <a:gd name="T19" fmla="*/ 0 h 173"/>
                  <a:gd name="T20" fmla="*/ 0 w 74"/>
                  <a:gd name="T21" fmla="*/ 0 h 173"/>
                  <a:gd name="T22" fmla="*/ 0 w 74"/>
                  <a:gd name="T23" fmla="*/ 0 h 173"/>
                  <a:gd name="T24" fmla="*/ 0 w 74"/>
                  <a:gd name="T25" fmla="*/ 0 h 173"/>
                  <a:gd name="T26" fmla="*/ 0 w 74"/>
                  <a:gd name="T27" fmla="*/ 0 h 173"/>
                  <a:gd name="T28" fmla="*/ 0 w 74"/>
                  <a:gd name="T29" fmla="*/ 0 h 173"/>
                  <a:gd name="T30" fmla="*/ 0 w 74"/>
                  <a:gd name="T31" fmla="*/ 0 h 173"/>
                  <a:gd name="T32" fmla="*/ 0 w 74"/>
                  <a:gd name="T33" fmla="*/ 0 h 173"/>
                  <a:gd name="T34" fmla="*/ 0 w 74"/>
                  <a:gd name="T35" fmla="*/ 0 h 173"/>
                  <a:gd name="T36" fmla="*/ 0 w 74"/>
                  <a:gd name="T37" fmla="*/ 0 h 173"/>
                  <a:gd name="T38" fmla="*/ 0 w 74"/>
                  <a:gd name="T39" fmla="*/ 0 h 173"/>
                  <a:gd name="T40" fmla="*/ 0 w 74"/>
                  <a:gd name="T41" fmla="*/ 0 h 173"/>
                  <a:gd name="T42" fmla="*/ 0 w 74"/>
                  <a:gd name="T43" fmla="*/ 0 h 173"/>
                  <a:gd name="T44" fmla="*/ 0 w 74"/>
                  <a:gd name="T45" fmla="*/ 0 h 173"/>
                  <a:gd name="T46" fmla="*/ 0 w 74"/>
                  <a:gd name="T47" fmla="*/ 0 h 173"/>
                  <a:gd name="T48" fmla="*/ 0 w 74"/>
                  <a:gd name="T49" fmla="*/ 0 h 173"/>
                  <a:gd name="T50" fmla="*/ 0 w 74"/>
                  <a:gd name="T51" fmla="*/ 0 h 173"/>
                  <a:gd name="T52" fmla="*/ 0 w 74"/>
                  <a:gd name="T53" fmla="*/ 0 h 173"/>
                  <a:gd name="T54" fmla="*/ 0 w 74"/>
                  <a:gd name="T55" fmla="*/ 0 h 173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74"/>
                  <a:gd name="T85" fmla="*/ 0 h 173"/>
                  <a:gd name="T86" fmla="*/ 74 w 74"/>
                  <a:gd name="T87" fmla="*/ 173 h 173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74" h="173">
                    <a:moveTo>
                      <a:pt x="18" y="173"/>
                    </a:moveTo>
                    <a:lnTo>
                      <a:pt x="12" y="167"/>
                    </a:lnTo>
                    <a:lnTo>
                      <a:pt x="7" y="159"/>
                    </a:lnTo>
                    <a:lnTo>
                      <a:pt x="3" y="149"/>
                    </a:lnTo>
                    <a:lnTo>
                      <a:pt x="0" y="136"/>
                    </a:lnTo>
                    <a:lnTo>
                      <a:pt x="0" y="109"/>
                    </a:lnTo>
                    <a:lnTo>
                      <a:pt x="5" y="81"/>
                    </a:lnTo>
                    <a:lnTo>
                      <a:pt x="13" y="52"/>
                    </a:lnTo>
                    <a:lnTo>
                      <a:pt x="23" y="28"/>
                    </a:lnTo>
                    <a:lnTo>
                      <a:pt x="29" y="18"/>
                    </a:lnTo>
                    <a:lnTo>
                      <a:pt x="35" y="10"/>
                    </a:lnTo>
                    <a:lnTo>
                      <a:pt x="41" y="4"/>
                    </a:lnTo>
                    <a:lnTo>
                      <a:pt x="48" y="0"/>
                    </a:lnTo>
                    <a:lnTo>
                      <a:pt x="56" y="2"/>
                    </a:lnTo>
                    <a:lnTo>
                      <a:pt x="62" y="8"/>
                    </a:lnTo>
                    <a:lnTo>
                      <a:pt x="67" y="17"/>
                    </a:lnTo>
                    <a:lnTo>
                      <a:pt x="70" y="28"/>
                    </a:lnTo>
                    <a:lnTo>
                      <a:pt x="73" y="40"/>
                    </a:lnTo>
                    <a:lnTo>
                      <a:pt x="74" y="55"/>
                    </a:lnTo>
                    <a:lnTo>
                      <a:pt x="73" y="71"/>
                    </a:lnTo>
                    <a:lnTo>
                      <a:pt x="72" y="87"/>
                    </a:lnTo>
                    <a:lnTo>
                      <a:pt x="64" y="119"/>
                    </a:lnTo>
                    <a:lnTo>
                      <a:pt x="58" y="134"/>
                    </a:lnTo>
                    <a:lnTo>
                      <a:pt x="52" y="146"/>
                    </a:lnTo>
                    <a:lnTo>
                      <a:pt x="45" y="157"/>
                    </a:lnTo>
                    <a:lnTo>
                      <a:pt x="37" y="166"/>
                    </a:lnTo>
                    <a:lnTo>
                      <a:pt x="27" y="172"/>
                    </a:lnTo>
                    <a:lnTo>
                      <a:pt x="18" y="173"/>
                    </a:lnTo>
                    <a:close/>
                  </a:path>
                </a:pathLst>
              </a:custGeom>
              <a:solidFill>
                <a:srgbClr val="FF0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69" name="Freeform 253">
                <a:extLst>
                  <a:ext uri="{FF2B5EF4-FFF2-40B4-BE49-F238E27FC236}">
                    <a16:creationId xmlns:a16="http://schemas.microsoft.com/office/drawing/2014/main" id="{0C8C0D36-237B-FDEA-6525-2D4DF81EEB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05" y="2596"/>
                <a:ext cx="14" cy="38"/>
              </a:xfrm>
              <a:custGeom>
                <a:avLst/>
                <a:gdLst>
                  <a:gd name="T0" fmla="*/ 0 w 42"/>
                  <a:gd name="T1" fmla="*/ 0 h 113"/>
                  <a:gd name="T2" fmla="*/ 0 w 42"/>
                  <a:gd name="T3" fmla="*/ 0 h 113"/>
                  <a:gd name="T4" fmla="*/ 0 w 42"/>
                  <a:gd name="T5" fmla="*/ 0 h 113"/>
                  <a:gd name="T6" fmla="*/ 0 w 42"/>
                  <a:gd name="T7" fmla="*/ 0 h 113"/>
                  <a:gd name="T8" fmla="*/ 0 w 42"/>
                  <a:gd name="T9" fmla="*/ 0 h 113"/>
                  <a:gd name="T10" fmla="*/ 0 w 42"/>
                  <a:gd name="T11" fmla="*/ 0 h 113"/>
                  <a:gd name="T12" fmla="*/ 0 w 42"/>
                  <a:gd name="T13" fmla="*/ 0 h 113"/>
                  <a:gd name="T14" fmla="*/ 0 w 42"/>
                  <a:gd name="T15" fmla="*/ 0 h 113"/>
                  <a:gd name="T16" fmla="*/ 0 w 42"/>
                  <a:gd name="T17" fmla="*/ 0 h 113"/>
                  <a:gd name="T18" fmla="*/ 0 w 42"/>
                  <a:gd name="T19" fmla="*/ 0 h 113"/>
                  <a:gd name="T20" fmla="*/ 0 w 42"/>
                  <a:gd name="T21" fmla="*/ 0 h 113"/>
                  <a:gd name="T22" fmla="*/ 0 w 42"/>
                  <a:gd name="T23" fmla="*/ 0 h 113"/>
                  <a:gd name="T24" fmla="*/ 0 w 42"/>
                  <a:gd name="T25" fmla="*/ 0 h 113"/>
                  <a:gd name="T26" fmla="*/ 0 w 42"/>
                  <a:gd name="T27" fmla="*/ 0 h 113"/>
                  <a:gd name="T28" fmla="*/ 0 w 42"/>
                  <a:gd name="T29" fmla="*/ 0 h 113"/>
                  <a:gd name="T30" fmla="*/ 0 w 42"/>
                  <a:gd name="T31" fmla="*/ 0 h 113"/>
                  <a:gd name="T32" fmla="*/ 0 w 42"/>
                  <a:gd name="T33" fmla="*/ 0 h 113"/>
                  <a:gd name="T34" fmla="*/ 0 w 42"/>
                  <a:gd name="T35" fmla="*/ 0 h 113"/>
                  <a:gd name="T36" fmla="*/ 0 w 42"/>
                  <a:gd name="T37" fmla="*/ 0 h 113"/>
                  <a:gd name="T38" fmla="*/ 0 w 42"/>
                  <a:gd name="T39" fmla="*/ 0 h 113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42"/>
                  <a:gd name="T61" fmla="*/ 0 h 113"/>
                  <a:gd name="T62" fmla="*/ 42 w 42"/>
                  <a:gd name="T63" fmla="*/ 113 h 113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42" h="113">
                    <a:moveTo>
                      <a:pt x="10" y="113"/>
                    </a:moveTo>
                    <a:lnTo>
                      <a:pt x="3" y="91"/>
                    </a:lnTo>
                    <a:lnTo>
                      <a:pt x="0" y="71"/>
                    </a:lnTo>
                    <a:lnTo>
                      <a:pt x="0" y="54"/>
                    </a:lnTo>
                    <a:lnTo>
                      <a:pt x="3" y="40"/>
                    </a:lnTo>
                    <a:lnTo>
                      <a:pt x="7" y="28"/>
                    </a:lnTo>
                    <a:lnTo>
                      <a:pt x="14" y="18"/>
                    </a:lnTo>
                    <a:lnTo>
                      <a:pt x="26" y="0"/>
                    </a:lnTo>
                    <a:lnTo>
                      <a:pt x="31" y="2"/>
                    </a:lnTo>
                    <a:lnTo>
                      <a:pt x="34" y="5"/>
                    </a:lnTo>
                    <a:lnTo>
                      <a:pt x="38" y="11"/>
                    </a:lnTo>
                    <a:lnTo>
                      <a:pt x="41" y="17"/>
                    </a:lnTo>
                    <a:lnTo>
                      <a:pt x="42" y="35"/>
                    </a:lnTo>
                    <a:lnTo>
                      <a:pt x="41" y="55"/>
                    </a:lnTo>
                    <a:lnTo>
                      <a:pt x="37" y="75"/>
                    </a:lnTo>
                    <a:lnTo>
                      <a:pt x="31" y="93"/>
                    </a:lnTo>
                    <a:lnTo>
                      <a:pt x="26" y="101"/>
                    </a:lnTo>
                    <a:lnTo>
                      <a:pt x="21" y="107"/>
                    </a:lnTo>
                    <a:lnTo>
                      <a:pt x="16" y="111"/>
                    </a:lnTo>
                    <a:lnTo>
                      <a:pt x="10" y="113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70" name="Freeform 254">
                <a:extLst>
                  <a:ext uri="{FF2B5EF4-FFF2-40B4-BE49-F238E27FC236}">
                    <a16:creationId xmlns:a16="http://schemas.microsoft.com/office/drawing/2014/main" id="{D3E8D5DD-9BA9-A8EA-92E9-A5C829BD50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7" y="2645"/>
                <a:ext cx="94" cy="211"/>
              </a:xfrm>
              <a:custGeom>
                <a:avLst/>
                <a:gdLst>
                  <a:gd name="T0" fmla="*/ 0 w 282"/>
                  <a:gd name="T1" fmla="*/ 0 h 633"/>
                  <a:gd name="T2" fmla="*/ 0 w 282"/>
                  <a:gd name="T3" fmla="*/ 0 h 633"/>
                  <a:gd name="T4" fmla="*/ 0 w 282"/>
                  <a:gd name="T5" fmla="*/ 0 h 633"/>
                  <a:gd name="T6" fmla="*/ 0 w 282"/>
                  <a:gd name="T7" fmla="*/ 0 h 633"/>
                  <a:gd name="T8" fmla="*/ 0 w 282"/>
                  <a:gd name="T9" fmla="*/ 0 h 633"/>
                  <a:gd name="T10" fmla="*/ 0 w 282"/>
                  <a:gd name="T11" fmla="*/ 0 h 633"/>
                  <a:gd name="T12" fmla="*/ 0 w 282"/>
                  <a:gd name="T13" fmla="*/ 0 h 633"/>
                  <a:gd name="T14" fmla="*/ 0 w 282"/>
                  <a:gd name="T15" fmla="*/ 0 h 633"/>
                  <a:gd name="T16" fmla="*/ 0 w 282"/>
                  <a:gd name="T17" fmla="*/ 0 h 633"/>
                  <a:gd name="T18" fmla="*/ 0 w 282"/>
                  <a:gd name="T19" fmla="*/ 0 h 633"/>
                  <a:gd name="T20" fmla="*/ 0 w 282"/>
                  <a:gd name="T21" fmla="*/ 0 h 633"/>
                  <a:gd name="T22" fmla="*/ 0 w 282"/>
                  <a:gd name="T23" fmla="*/ 0 h 633"/>
                  <a:gd name="T24" fmla="*/ 0 w 282"/>
                  <a:gd name="T25" fmla="*/ 0 h 633"/>
                  <a:gd name="T26" fmla="*/ 0 w 282"/>
                  <a:gd name="T27" fmla="*/ 0 h 633"/>
                  <a:gd name="T28" fmla="*/ 0 w 282"/>
                  <a:gd name="T29" fmla="*/ 0 h 633"/>
                  <a:gd name="T30" fmla="*/ 0 w 282"/>
                  <a:gd name="T31" fmla="*/ 0 h 633"/>
                  <a:gd name="T32" fmla="*/ 0 w 282"/>
                  <a:gd name="T33" fmla="*/ 0 h 633"/>
                  <a:gd name="T34" fmla="*/ 0 w 282"/>
                  <a:gd name="T35" fmla="*/ 0 h 633"/>
                  <a:gd name="T36" fmla="*/ 0 w 282"/>
                  <a:gd name="T37" fmla="*/ 0 h 633"/>
                  <a:gd name="T38" fmla="*/ 0 w 282"/>
                  <a:gd name="T39" fmla="*/ 0 h 633"/>
                  <a:gd name="T40" fmla="*/ 0 w 282"/>
                  <a:gd name="T41" fmla="*/ 0 h 633"/>
                  <a:gd name="T42" fmla="*/ 0 w 282"/>
                  <a:gd name="T43" fmla="*/ 0 h 633"/>
                  <a:gd name="T44" fmla="*/ 0 w 282"/>
                  <a:gd name="T45" fmla="*/ 0 h 633"/>
                  <a:gd name="T46" fmla="*/ 0 w 282"/>
                  <a:gd name="T47" fmla="*/ 0 h 633"/>
                  <a:gd name="T48" fmla="*/ 0 w 282"/>
                  <a:gd name="T49" fmla="*/ 0 h 633"/>
                  <a:gd name="T50" fmla="*/ 0 w 282"/>
                  <a:gd name="T51" fmla="*/ 0 h 633"/>
                  <a:gd name="T52" fmla="*/ 0 w 282"/>
                  <a:gd name="T53" fmla="*/ 0 h 633"/>
                  <a:gd name="T54" fmla="*/ 0 w 282"/>
                  <a:gd name="T55" fmla="*/ 0 h 633"/>
                  <a:gd name="T56" fmla="*/ 0 w 282"/>
                  <a:gd name="T57" fmla="*/ 0 h 633"/>
                  <a:gd name="T58" fmla="*/ 0 w 282"/>
                  <a:gd name="T59" fmla="*/ 0 h 633"/>
                  <a:gd name="T60" fmla="*/ 0 w 282"/>
                  <a:gd name="T61" fmla="*/ 0 h 633"/>
                  <a:gd name="T62" fmla="*/ 0 w 282"/>
                  <a:gd name="T63" fmla="*/ 0 h 633"/>
                  <a:gd name="T64" fmla="*/ 0 w 282"/>
                  <a:gd name="T65" fmla="*/ 0 h 633"/>
                  <a:gd name="T66" fmla="*/ 0 w 282"/>
                  <a:gd name="T67" fmla="*/ 0 h 633"/>
                  <a:gd name="T68" fmla="*/ 0 w 282"/>
                  <a:gd name="T69" fmla="*/ 0 h 633"/>
                  <a:gd name="T70" fmla="*/ 0 w 282"/>
                  <a:gd name="T71" fmla="*/ 0 h 633"/>
                  <a:gd name="T72" fmla="*/ 0 w 282"/>
                  <a:gd name="T73" fmla="*/ 0 h 633"/>
                  <a:gd name="T74" fmla="*/ 0 w 282"/>
                  <a:gd name="T75" fmla="*/ 0 h 633"/>
                  <a:gd name="T76" fmla="*/ 0 w 282"/>
                  <a:gd name="T77" fmla="*/ 0 h 633"/>
                  <a:gd name="T78" fmla="*/ 0 w 282"/>
                  <a:gd name="T79" fmla="*/ 0 h 633"/>
                  <a:gd name="T80" fmla="*/ 0 w 282"/>
                  <a:gd name="T81" fmla="*/ 0 h 633"/>
                  <a:gd name="T82" fmla="*/ 0 w 282"/>
                  <a:gd name="T83" fmla="*/ 0 h 633"/>
                  <a:gd name="T84" fmla="*/ 0 w 282"/>
                  <a:gd name="T85" fmla="*/ 0 h 633"/>
                  <a:gd name="T86" fmla="*/ 0 w 282"/>
                  <a:gd name="T87" fmla="*/ 0 h 633"/>
                  <a:gd name="T88" fmla="*/ 0 w 282"/>
                  <a:gd name="T89" fmla="*/ 0 h 633"/>
                  <a:gd name="T90" fmla="*/ 0 w 282"/>
                  <a:gd name="T91" fmla="*/ 0 h 633"/>
                  <a:gd name="T92" fmla="*/ 0 w 282"/>
                  <a:gd name="T93" fmla="*/ 0 h 633"/>
                  <a:gd name="T94" fmla="*/ 0 w 282"/>
                  <a:gd name="T95" fmla="*/ 0 h 633"/>
                  <a:gd name="T96" fmla="*/ 0 w 282"/>
                  <a:gd name="T97" fmla="*/ 0 h 633"/>
                  <a:gd name="T98" fmla="*/ 0 w 282"/>
                  <a:gd name="T99" fmla="*/ 0 h 633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282"/>
                  <a:gd name="T151" fmla="*/ 0 h 633"/>
                  <a:gd name="T152" fmla="*/ 282 w 282"/>
                  <a:gd name="T153" fmla="*/ 633 h 633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282" h="633">
                    <a:moveTo>
                      <a:pt x="69" y="629"/>
                    </a:moveTo>
                    <a:lnTo>
                      <a:pt x="48" y="588"/>
                    </a:lnTo>
                    <a:lnTo>
                      <a:pt x="31" y="546"/>
                    </a:lnTo>
                    <a:lnTo>
                      <a:pt x="17" y="505"/>
                    </a:lnTo>
                    <a:lnTo>
                      <a:pt x="8" y="463"/>
                    </a:lnTo>
                    <a:lnTo>
                      <a:pt x="3" y="422"/>
                    </a:lnTo>
                    <a:lnTo>
                      <a:pt x="0" y="380"/>
                    </a:lnTo>
                    <a:lnTo>
                      <a:pt x="3" y="339"/>
                    </a:lnTo>
                    <a:lnTo>
                      <a:pt x="10" y="299"/>
                    </a:lnTo>
                    <a:lnTo>
                      <a:pt x="21" y="259"/>
                    </a:lnTo>
                    <a:lnTo>
                      <a:pt x="36" y="220"/>
                    </a:lnTo>
                    <a:lnTo>
                      <a:pt x="55" y="181"/>
                    </a:lnTo>
                    <a:lnTo>
                      <a:pt x="81" y="143"/>
                    </a:lnTo>
                    <a:lnTo>
                      <a:pt x="111" y="106"/>
                    </a:lnTo>
                    <a:lnTo>
                      <a:pt x="145" y="69"/>
                    </a:lnTo>
                    <a:lnTo>
                      <a:pt x="165" y="52"/>
                    </a:lnTo>
                    <a:lnTo>
                      <a:pt x="185" y="34"/>
                    </a:lnTo>
                    <a:lnTo>
                      <a:pt x="206" y="17"/>
                    </a:lnTo>
                    <a:lnTo>
                      <a:pt x="230" y="0"/>
                    </a:lnTo>
                    <a:lnTo>
                      <a:pt x="215" y="11"/>
                    </a:lnTo>
                    <a:lnTo>
                      <a:pt x="199" y="26"/>
                    </a:lnTo>
                    <a:lnTo>
                      <a:pt x="181" y="46"/>
                    </a:lnTo>
                    <a:lnTo>
                      <a:pt x="162" y="68"/>
                    </a:lnTo>
                    <a:lnTo>
                      <a:pt x="143" y="92"/>
                    </a:lnTo>
                    <a:lnTo>
                      <a:pt x="123" y="121"/>
                    </a:lnTo>
                    <a:lnTo>
                      <a:pt x="106" y="152"/>
                    </a:lnTo>
                    <a:lnTo>
                      <a:pt x="89" y="185"/>
                    </a:lnTo>
                    <a:lnTo>
                      <a:pt x="73" y="220"/>
                    </a:lnTo>
                    <a:lnTo>
                      <a:pt x="60" y="256"/>
                    </a:lnTo>
                    <a:lnTo>
                      <a:pt x="50" y="291"/>
                    </a:lnTo>
                    <a:lnTo>
                      <a:pt x="44" y="330"/>
                    </a:lnTo>
                    <a:lnTo>
                      <a:pt x="42" y="368"/>
                    </a:lnTo>
                    <a:lnTo>
                      <a:pt x="43" y="407"/>
                    </a:lnTo>
                    <a:lnTo>
                      <a:pt x="46" y="426"/>
                    </a:lnTo>
                    <a:lnTo>
                      <a:pt x="50" y="446"/>
                    </a:lnTo>
                    <a:lnTo>
                      <a:pt x="55" y="464"/>
                    </a:lnTo>
                    <a:lnTo>
                      <a:pt x="62" y="484"/>
                    </a:lnTo>
                    <a:lnTo>
                      <a:pt x="65" y="454"/>
                    </a:lnTo>
                    <a:lnTo>
                      <a:pt x="71" y="428"/>
                    </a:lnTo>
                    <a:lnTo>
                      <a:pt x="77" y="405"/>
                    </a:lnTo>
                    <a:lnTo>
                      <a:pt x="85" y="384"/>
                    </a:lnTo>
                    <a:lnTo>
                      <a:pt x="95" y="365"/>
                    </a:lnTo>
                    <a:lnTo>
                      <a:pt x="104" y="348"/>
                    </a:lnTo>
                    <a:lnTo>
                      <a:pt x="127" y="318"/>
                    </a:lnTo>
                    <a:lnTo>
                      <a:pt x="173" y="265"/>
                    </a:lnTo>
                    <a:lnTo>
                      <a:pt x="195" y="238"/>
                    </a:lnTo>
                    <a:lnTo>
                      <a:pt x="215" y="209"/>
                    </a:lnTo>
                    <a:lnTo>
                      <a:pt x="188" y="259"/>
                    </a:lnTo>
                    <a:lnTo>
                      <a:pt x="165" y="306"/>
                    </a:lnTo>
                    <a:lnTo>
                      <a:pt x="146" y="349"/>
                    </a:lnTo>
                    <a:lnTo>
                      <a:pt x="133" y="388"/>
                    </a:lnTo>
                    <a:lnTo>
                      <a:pt x="124" y="423"/>
                    </a:lnTo>
                    <a:lnTo>
                      <a:pt x="119" y="456"/>
                    </a:lnTo>
                    <a:lnTo>
                      <a:pt x="120" y="484"/>
                    </a:lnTo>
                    <a:lnTo>
                      <a:pt x="123" y="496"/>
                    </a:lnTo>
                    <a:lnTo>
                      <a:pt x="127" y="509"/>
                    </a:lnTo>
                    <a:lnTo>
                      <a:pt x="130" y="505"/>
                    </a:lnTo>
                    <a:lnTo>
                      <a:pt x="134" y="499"/>
                    </a:lnTo>
                    <a:lnTo>
                      <a:pt x="139" y="491"/>
                    </a:lnTo>
                    <a:lnTo>
                      <a:pt x="146" y="483"/>
                    </a:lnTo>
                    <a:lnTo>
                      <a:pt x="161" y="462"/>
                    </a:lnTo>
                    <a:lnTo>
                      <a:pt x="179" y="437"/>
                    </a:lnTo>
                    <a:lnTo>
                      <a:pt x="201" y="412"/>
                    </a:lnTo>
                    <a:lnTo>
                      <a:pt x="226" y="388"/>
                    </a:lnTo>
                    <a:lnTo>
                      <a:pt x="253" y="368"/>
                    </a:lnTo>
                    <a:lnTo>
                      <a:pt x="268" y="359"/>
                    </a:lnTo>
                    <a:lnTo>
                      <a:pt x="282" y="353"/>
                    </a:lnTo>
                    <a:lnTo>
                      <a:pt x="268" y="364"/>
                    </a:lnTo>
                    <a:lnTo>
                      <a:pt x="255" y="375"/>
                    </a:lnTo>
                    <a:lnTo>
                      <a:pt x="233" y="396"/>
                    </a:lnTo>
                    <a:lnTo>
                      <a:pt x="215" y="419"/>
                    </a:lnTo>
                    <a:lnTo>
                      <a:pt x="201" y="442"/>
                    </a:lnTo>
                    <a:lnTo>
                      <a:pt x="192" y="464"/>
                    </a:lnTo>
                    <a:lnTo>
                      <a:pt x="185" y="489"/>
                    </a:lnTo>
                    <a:lnTo>
                      <a:pt x="183" y="515"/>
                    </a:lnTo>
                    <a:lnTo>
                      <a:pt x="184" y="542"/>
                    </a:lnTo>
                    <a:lnTo>
                      <a:pt x="198" y="533"/>
                    </a:lnTo>
                    <a:lnTo>
                      <a:pt x="211" y="527"/>
                    </a:lnTo>
                    <a:lnTo>
                      <a:pt x="224" y="522"/>
                    </a:lnTo>
                    <a:lnTo>
                      <a:pt x="237" y="519"/>
                    </a:lnTo>
                    <a:lnTo>
                      <a:pt x="249" y="517"/>
                    </a:lnTo>
                    <a:lnTo>
                      <a:pt x="260" y="516"/>
                    </a:lnTo>
                    <a:lnTo>
                      <a:pt x="270" y="517"/>
                    </a:lnTo>
                    <a:lnTo>
                      <a:pt x="280" y="520"/>
                    </a:lnTo>
                    <a:lnTo>
                      <a:pt x="263" y="530"/>
                    </a:lnTo>
                    <a:lnTo>
                      <a:pt x="247" y="540"/>
                    </a:lnTo>
                    <a:lnTo>
                      <a:pt x="233" y="548"/>
                    </a:lnTo>
                    <a:lnTo>
                      <a:pt x="221" y="557"/>
                    </a:lnTo>
                    <a:lnTo>
                      <a:pt x="201" y="573"/>
                    </a:lnTo>
                    <a:lnTo>
                      <a:pt x="184" y="587"/>
                    </a:lnTo>
                    <a:lnTo>
                      <a:pt x="157" y="612"/>
                    </a:lnTo>
                    <a:lnTo>
                      <a:pt x="143" y="624"/>
                    </a:lnTo>
                    <a:lnTo>
                      <a:pt x="127" y="633"/>
                    </a:lnTo>
                    <a:lnTo>
                      <a:pt x="124" y="633"/>
                    </a:lnTo>
                    <a:lnTo>
                      <a:pt x="118" y="632"/>
                    </a:lnTo>
                    <a:lnTo>
                      <a:pt x="109" y="632"/>
                    </a:lnTo>
                    <a:lnTo>
                      <a:pt x="98" y="631"/>
                    </a:lnTo>
                    <a:lnTo>
                      <a:pt x="79" y="630"/>
                    </a:lnTo>
                    <a:lnTo>
                      <a:pt x="73" y="629"/>
                    </a:lnTo>
                    <a:lnTo>
                      <a:pt x="69" y="629"/>
                    </a:lnTo>
                    <a:close/>
                  </a:path>
                </a:pathLst>
              </a:custGeom>
              <a:solidFill>
                <a:srgbClr val="FF40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71" name="Freeform 255">
                <a:extLst>
                  <a:ext uri="{FF2B5EF4-FFF2-40B4-BE49-F238E27FC236}">
                    <a16:creationId xmlns:a16="http://schemas.microsoft.com/office/drawing/2014/main" id="{99DD9C91-3DC3-E3AB-CB60-9F1C84CCE7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73" y="2618"/>
                <a:ext cx="95" cy="222"/>
              </a:xfrm>
              <a:custGeom>
                <a:avLst/>
                <a:gdLst>
                  <a:gd name="T0" fmla="*/ 0 w 285"/>
                  <a:gd name="T1" fmla="*/ 0 h 666"/>
                  <a:gd name="T2" fmla="*/ 0 w 285"/>
                  <a:gd name="T3" fmla="*/ 0 h 666"/>
                  <a:gd name="T4" fmla="*/ 0 w 285"/>
                  <a:gd name="T5" fmla="*/ 0 h 666"/>
                  <a:gd name="T6" fmla="*/ 0 w 285"/>
                  <a:gd name="T7" fmla="*/ 0 h 666"/>
                  <a:gd name="T8" fmla="*/ 0 w 285"/>
                  <a:gd name="T9" fmla="*/ 0 h 666"/>
                  <a:gd name="T10" fmla="*/ 0 w 285"/>
                  <a:gd name="T11" fmla="*/ 0 h 666"/>
                  <a:gd name="T12" fmla="*/ 0 w 285"/>
                  <a:gd name="T13" fmla="*/ 0 h 666"/>
                  <a:gd name="T14" fmla="*/ 0 w 285"/>
                  <a:gd name="T15" fmla="*/ 0 h 666"/>
                  <a:gd name="T16" fmla="*/ 0 w 285"/>
                  <a:gd name="T17" fmla="*/ 0 h 666"/>
                  <a:gd name="T18" fmla="*/ 0 w 285"/>
                  <a:gd name="T19" fmla="*/ 0 h 666"/>
                  <a:gd name="T20" fmla="*/ 0 w 285"/>
                  <a:gd name="T21" fmla="*/ 0 h 666"/>
                  <a:gd name="T22" fmla="*/ 0 w 285"/>
                  <a:gd name="T23" fmla="*/ 0 h 666"/>
                  <a:gd name="T24" fmla="*/ 0 w 285"/>
                  <a:gd name="T25" fmla="*/ 0 h 666"/>
                  <a:gd name="T26" fmla="*/ 0 w 285"/>
                  <a:gd name="T27" fmla="*/ 0 h 666"/>
                  <a:gd name="T28" fmla="*/ 0 w 285"/>
                  <a:gd name="T29" fmla="*/ 0 h 666"/>
                  <a:gd name="T30" fmla="*/ 0 w 285"/>
                  <a:gd name="T31" fmla="*/ 0 h 666"/>
                  <a:gd name="T32" fmla="*/ 0 w 285"/>
                  <a:gd name="T33" fmla="*/ 0 h 666"/>
                  <a:gd name="T34" fmla="*/ 0 w 285"/>
                  <a:gd name="T35" fmla="*/ 0 h 666"/>
                  <a:gd name="T36" fmla="*/ 0 w 285"/>
                  <a:gd name="T37" fmla="*/ 0 h 666"/>
                  <a:gd name="T38" fmla="*/ 0 w 285"/>
                  <a:gd name="T39" fmla="*/ 0 h 666"/>
                  <a:gd name="T40" fmla="*/ 0 w 285"/>
                  <a:gd name="T41" fmla="*/ 0 h 666"/>
                  <a:gd name="T42" fmla="*/ 0 w 285"/>
                  <a:gd name="T43" fmla="*/ 0 h 666"/>
                  <a:gd name="T44" fmla="*/ 0 w 285"/>
                  <a:gd name="T45" fmla="*/ 0 h 666"/>
                  <a:gd name="T46" fmla="*/ 0 w 285"/>
                  <a:gd name="T47" fmla="*/ 0 h 666"/>
                  <a:gd name="T48" fmla="*/ 0 w 285"/>
                  <a:gd name="T49" fmla="*/ 0 h 666"/>
                  <a:gd name="T50" fmla="*/ 0 w 285"/>
                  <a:gd name="T51" fmla="*/ 0 h 666"/>
                  <a:gd name="T52" fmla="*/ 0 w 285"/>
                  <a:gd name="T53" fmla="*/ 0 h 666"/>
                  <a:gd name="T54" fmla="*/ 0 w 285"/>
                  <a:gd name="T55" fmla="*/ 0 h 666"/>
                  <a:gd name="T56" fmla="*/ 0 w 285"/>
                  <a:gd name="T57" fmla="*/ 0 h 666"/>
                  <a:gd name="T58" fmla="*/ 0 w 285"/>
                  <a:gd name="T59" fmla="*/ 0 h 666"/>
                  <a:gd name="T60" fmla="*/ 0 w 285"/>
                  <a:gd name="T61" fmla="*/ 0 h 666"/>
                  <a:gd name="T62" fmla="*/ 0 w 285"/>
                  <a:gd name="T63" fmla="*/ 0 h 666"/>
                  <a:gd name="T64" fmla="*/ 0 w 285"/>
                  <a:gd name="T65" fmla="*/ 0 h 666"/>
                  <a:gd name="T66" fmla="*/ 0 w 285"/>
                  <a:gd name="T67" fmla="*/ 0 h 666"/>
                  <a:gd name="T68" fmla="*/ 0 w 285"/>
                  <a:gd name="T69" fmla="*/ 0 h 666"/>
                  <a:gd name="T70" fmla="*/ 0 w 285"/>
                  <a:gd name="T71" fmla="*/ 0 h 666"/>
                  <a:gd name="T72" fmla="*/ 0 w 285"/>
                  <a:gd name="T73" fmla="*/ 0 h 666"/>
                  <a:gd name="T74" fmla="*/ 0 w 285"/>
                  <a:gd name="T75" fmla="*/ 0 h 666"/>
                  <a:gd name="T76" fmla="*/ 0 w 285"/>
                  <a:gd name="T77" fmla="*/ 0 h 666"/>
                  <a:gd name="T78" fmla="*/ 0 w 285"/>
                  <a:gd name="T79" fmla="*/ 0 h 666"/>
                  <a:gd name="T80" fmla="*/ 0 w 285"/>
                  <a:gd name="T81" fmla="*/ 0 h 666"/>
                  <a:gd name="T82" fmla="*/ 0 w 285"/>
                  <a:gd name="T83" fmla="*/ 0 h 666"/>
                  <a:gd name="T84" fmla="*/ 0 w 285"/>
                  <a:gd name="T85" fmla="*/ 0 h 666"/>
                  <a:gd name="T86" fmla="*/ 0 w 285"/>
                  <a:gd name="T87" fmla="*/ 0 h 66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285"/>
                  <a:gd name="T133" fmla="*/ 0 h 666"/>
                  <a:gd name="T134" fmla="*/ 285 w 285"/>
                  <a:gd name="T135" fmla="*/ 666 h 66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285" h="666">
                    <a:moveTo>
                      <a:pt x="285" y="666"/>
                    </a:moveTo>
                    <a:lnTo>
                      <a:pt x="240" y="640"/>
                    </a:lnTo>
                    <a:lnTo>
                      <a:pt x="197" y="612"/>
                    </a:lnTo>
                    <a:lnTo>
                      <a:pt x="159" y="581"/>
                    </a:lnTo>
                    <a:lnTo>
                      <a:pt x="124" y="547"/>
                    </a:lnTo>
                    <a:lnTo>
                      <a:pt x="94" y="512"/>
                    </a:lnTo>
                    <a:lnTo>
                      <a:pt x="68" y="473"/>
                    </a:lnTo>
                    <a:lnTo>
                      <a:pt x="46" y="433"/>
                    </a:lnTo>
                    <a:lnTo>
                      <a:pt x="27" y="391"/>
                    </a:lnTo>
                    <a:lnTo>
                      <a:pt x="14" y="346"/>
                    </a:lnTo>
                    <a:lnTo>
                      <a:pt x="5" y="302"/>
                    </a:lnTo>
                    <a:lnTo>
                      <a:pt x="0" y="254"/>
                    </a:lnTo>
                    <a:lnTo>
                      <a:pt x="0" y="205"/>
                    </a:lnTo>
                    <a:lnTo>
                      <a:pt x="5" y="156"/>
                    </a:lnTo>
                    <a:lnTo>
                      <a:pt x="15" y="104"/>
                    </a:lnTo>
                    <a:lnTo>
                      <a:pt x="31" y="52"/>
                    </a:lnTo>
                    <a:lnTo>
                      <a:pt x="40" y="26"/>
                    </a:lnTo>
                    <a:lnTo>
                      <a:pt x="51" y="0"/>
                    </a:lnTo>
                    <a:lnTo>
                      <a:pt x="46" y="16"/>
                    </a:lnTo>
                    <a:lnTo>
                      <a:pt x="42" y="39"/>
                    </a:lnTo>
                    <a:lnTo>
                      <a:pt x="38" y="65"/>
                    </a:lnTo>
                    <a:lnTo>
                      <a:pt x="36" y="93"/>
                    </a:lnTo>
                    <a:lnTo>
                      <a:pt x="34" y="125"/>
                    </a:lnTo>
                    <a:lnTo>
                      <a:pt x="34" y="158"/>
                    </a:lnTo>
                    <a:lnTo>
                      <a:pt x="35" y="194"/>
                    </a:lnTo>
                    <a:lnTo>
                      <a:pt x="38" y="231"/>
                    </a:lnTo>
                    <a:lnTo>
                      <a:pt x="43" y="268"/>
                    </a:lnTo>
                    <a:lnTo>
                      <a:pt x="51" y="307"/>
                    </a:lnTo>
                    <a:lnTo>
                      <a:pt x="61" y="342"/>
                    </a:lnTo>
                    <a:lnTo>
                      <a:pt x="73" y="378"/>
                    </a:lnTo>
                    <a:lnTo>
                      <a:pt x="88" y="413"/>
                    </a:lnTo>
                    <a:lnTo>
                      <a:pt x="106" y="445"/>
                    </a:lnTo>
                    <a:lnTo>
                      <a:pt x="127" y="475"/>
                    </a:lnTo>
                    <a:lnTo>
                      <a:pt x="151" y="501"/>
                    </a:lnTo>
                    <a:lnTo>
                      <a:pt x="140" y="473"/>
                    </a:lnTo>
                    <a:lnTo>
                      <a:pt x="130" y="446"/>
                    </a:lnTo>
                    <a:lnTo>
                      <a:pt x="124" y="423"/>
                    </a:lnTo>
                    <a:lnTo>
                      <a:pt x="118" y="399"/>
                    </a:lnTo>
                    <a:lnTo>
                      <a:pt x="115" y="377"/>
                    </a:lnTo>
                    <a:lnTo>
                      <a:pt x="112" y="356"/>
                    </a:lnTo>
                    <a:lnTo>
                      <a:pt x="112" y="319"/>
                    </a:lnTo>
                    <a:lnTo>
                      <a:pt x="116" y="283"/>
                    </a:lnTo>
                    <a:lnTo>
                      <a:pt x="121" y="250"/>
                    </a:lnTo>
                    <a:lnTo>
                      <a:pt x="132" y="186"/>
                    </a:lnTo>
                    <a:lnTo>
                      <a:pt x="133" y="216"/>
                    </a:lnTo>
                    <a:lnTo>
                      <a:pt x="135" y="245"/>
                    </a:lnTo>
                    <a:lnTo>
                      <a:pt x="137" y="272"/>
                    </a:lnTo>
                    <a:lnTo>
                      <a:pt x="139" y="298"/>
                    </a:lnTo>
                    <a:lnTo>
                      <a:pt x="143" y="323"/>
                    </a:lnTo>
                    <a:lnTo>
                      <a:pt x="146" y="344"/>
                    </a:lnTo>
                    <a:lnTo>
                      <a:pt x="150" y="365"/>
                    </a:lnTo>
                    <a:lnTo>
                      <a:pt x="154" y="384"/>
                    </a:lnTo>
                    <a:lnTo>
                      <a:pt x="159" y="403"/>
                    </a:lnTo>
                    <a:lnTo>
                      <a:pt x="165" y="419"/>
                    </a:lnTo>
                    <a:lnTo>
                      <a:pt x="170" y="434"/>
                    </a:lnTo>
                    <a:lnTo>
                      <a:pt x="176" y="447"/>
                    </a:lnTo>
                    <a:lnTo>
                      <a:pt x="183" y="460"/>
                    </a:lnTo>
                    <a:lnTo>
                      <a:pt x="189" y="470"/>
                    </a:lnTo>
                    <a:lnTo>
                      <a:pt x="198" y="480"/>
                    </a:lnTo>
                    <a:lnTo>
                      <a:pt x="205" y="488"/>
                    </a:lnTo>
                    <a:lnTo>
                      <a:pt x="205" y="483"/>
                    </a:lnTo>
                    <a:lnTo>
                      <a:pt x="207" y="476"/>
                    </a:lnTo>
                    <a:lnTo>
                      <a:pt x="207" y="467"/>
                    </a:lnTo>
                    <a:lnTo>
                      <a:pt x="208" y="457"/>
                    </a:lnTo>
                    <a:lnTo>
                      <a:pt x="208" y="445"/>
                    </a:lnTo>
                    <a:lnTo>
                      <a:pt x="209" y="431"/>
                    </a:lnTo>
                    <a:lnTo>
                      <a:pt x="212" y="400"/>
                    </a:lnTo>
                    <a:lnTo>
                      <a:pt x="216" y="368"/>
                    </a:lnTo>
                    <a:lnTo>
                      <a:pt x="223" y="336"/>
                    </a:lnTo>
                    <a:lnTo>
                      <a:pt x="231" y="304"/>
                    </a:lnTo>
                    <a:lnTo>
                      <a:pt x="245" y="277"/>
                    </a:lnTo>
                    <a:lnTo>
                      <a:pt x="236" y="299"/>
                    </a:lnTo>
                    <a:lnTo>
                      <a:pt x="231" y="324"/>
                    </a:lnTo>
                    <a:lnTo>
                      <a:pt x="229" y="352"/>
                    </a:lnTo>
                    <a:lnTo>
                      <a:pt x="229" y="383"/>
                    </a:lnTo>
                    <a:lnTo>
                      <a:pt x="230" y="415"/>
                    </a:lnTo>
                    <a:lnTo>
                      <a:pt x="234" y="449"/>
                    </a:lnTo>
                    <a:lnTo>
                      <a:pt x="243" y="514"/>
                    </a:lnTo>
                    <a:lnTo>
                      <a:pt x="250" y="545"/>
                    </a:lnTo>
                    <a:lnTo>
                      <a:pt x="256" y="575"/>
                    </a:lnTo>
                    <a:lnTo>
                      <a:pt x="262" y="601"/>
                    </a:lnTo>
                    <a:lnTo>
                      <a:pt x="268" y="624"/>
                    </a:lnTo>
                    <a:lnTo>
                      <a:pt x="274" y="643"/>
                    </a:lnTo>
                    <a:lnTo>
                      <a:pt x="277" y="650"/>
                    </a:lnTo>
                    <a:lnTo>
                      <a:pt x="279" y="656"/>
                    </a:lnTo>
                    <a:lnTo>
                      <a:pt x="281" y="661"/>
                    </a:lnTo>
                    <a:lnTo>
                      <a:pt x="283" y="665"/>
                    </a:lnTo>
                    <a:lnTo>
                      <a:pt x="284" y="666"/>
                    </a:lnTo>
                    <a:lnTo>
                      <a:pt x="285" y="666"/>
                    </a:lnTo>
                    <a:close/>
                  </a:path>
                </a:pathLst>
              </a:custGeom>
              <a:solidFill>
                <a:srgbClr val="DE1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</p:grpSp>
        <p:sp>
          <p:nvSpPr>
            <p:cNvPr id="58443" name="Text Box 255">
              <a:extLst>
                <a:ext uri="{FF2B5EF4-FFF2-40B4-BE49-F238E27FC236}">
                  <a16:creationId xmlns:a16="http://schemas.microsoft.com/office/drawing/2014/main" id="{0E8D9294-180E-13BF-8442-925E70D8B8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90" y="983"/>
              <a:ext cx="746" cy="291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None/>
                <a:defRPr/>
              </a:pPr>
              <a:r>
                <a:rPr lang="es-ES" altLang="en-US" sz="2400" b="1" kern="0">
                  <a:solidFill>
                    <a:prstClr val="black"/>
                  </a:solidFill>
                  <a:latin typeface="Arial" panose="020B0604020202020204" pitchFamily="34" charset="0"/>
                </a:rPr>
                <a:t>bridge</a:t>
              </a:r>
            </a:p>
          </p:txBody>
        </p:sp>
      </p:grpSp>
      <p:grpSp>
        <p:nvGrpSpPr>
          <p:cNvPr id="16" name="Group 287">
            <a:extLst>
              <a:ext uri="{FF2B5EF4-FFF2-40B4-BE49-F238E27FC236}">
                <a16:creationId xmlns:a16="http://schemas.microsoft.com/office/drawing/2014/main" id="{E548D614-F10A-7C97-5B9A-624D9F89FBD9}"/>
              </a:ext>
            </a:extLst>
          </p:cNvPr>
          <p:cNvGrpSpPr>
            <a:grpSpLocks/>
          </p:cNvGrpSpPr>
          <p:nvPr/>
        </p:nvGrpSpPr>
        <p:grpSpPr bwMode="auto">
          <a:xfrm>
            <a:off x="6191251" y="381001"/>
            <a:ext cx="2692401" cy="1806575"/>
            <a:chOff x="748" y="572"/>
            <a:chExt cx="1696" cy="1138"/>
          </a:xfrm>
        </p:grpSpPr>
        <p:grpSp>
          <p:nvGrpSpPr>
            <p:cNvPr id="11298" name="Group 228">
              <a:extLst>
                <a:ext uri="{FF2B5EF4-FFF2-40B4-BE49-F238E27FC236}">
                  <a16:creationId xmlns:a16="http://schemas.microsoft.com/office/drawing/2014/main" id="{B6A0D644-4482-5AF0-7270-3435F1DF53B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748" y="572"/>
              <a:ext cx="1179" cy="1138"/>
              <a:chOff x="2381" y="2523"/>
              <a:chExt cx="430" cy="415"/>
            </a:xfrm>
          </p:grpSpPr>
          <p:sp>
            <p:nvSpPr>
              <p:cNvPr id="58414" name="AutoShape 227">
                <a:extLst>
                  <a:ext uri="{FF2B5EF4-FFF2-40B4-BE49-F238E27FC236}">
                    <a16:creationId xmlns:a16="http://schemas.microsoft.com/office/drawing/2014/main" id="{249C919F-C815-21C9-82A7-3614EAA6C919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2381" y="2523"/>
                <a:ext cx="430" cy="4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15" name="Freeform 229">
                <a:extLst>
                  <a:ext uri="{FF2B5EF4-FFF2-40B4-BE49-F238E27FC236}">
                    <a16:creationId xmlns:a16="http://schemas.microsoft.com/office/drawing/2014/main" id="{CC1689F4-DF27-DB3B-1486-D83DFCDEAA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523"/>
                <a:ext cx="365" cy="403"/>
              </a:xfrm>
              <a:custGeom>
                <a:avLst/>
                <a:gdLst>
                  <a:gd name="T0" fmla="*/ 0 w 1096"/>
                  <a:gd name="T1" fmla="*/ 0 h 1208"/>
                  <a:gd name="T2" fmla="*/ 0 w 1096"/>
                  <a:gd name="T3" fmla="*/ 0 h 1208"/>
                  <a:gd name="T4" fmla="*/ 0 w 1096"/>
                  <a:gd name="T5" fmla="*/ 0 h 1208"/>
                  <a:gd name="T6" fmla="*/ 0 w 1096"/>
                  <a:gd name="T7" fmla="*/ 0 h 1208"/>
                  <a:gd name="T8" fmla="*/ 0 w 1096"/>
                  <a:gd name="T9" fmla="*/ 0 h 1208"/>
                  <a:gd name="T10" fmla="*/ 0 w 1096"/>
                  <a:gd name="T11" fmla="*/ 0 h 1208"/>
                  <a:gd name="T12" fmla="*/ 0 w 1096"/>
                  <a:gd name="T13" fmla="*/ 0 h 1208"/>
                  <a:gd name="T14" fmla="*/ 0 w 1096"/>
                  <a:gd name="T15" fmla="*/ 0 h 1208"/>
                  <a:gd name="T16" fmla="*/ 0 w 1096"/>
                  <a:gd name="T17" fmla="*/ 0 h 1208"/>
                  <a:gd name="T18" fmla="*/ 0 w 1096"/>
                  <a:gd name="T19" fmla="*/ 0 h 1208"/>
                  <a:gd name="T20" fmla="*/ 0 w 1096"/>
                  <a:gd name="T21" fmla="*/ 0 h 1208"/>
                  <a:gd name="T22" fmla="*/ 0 w 1096"/>
                  <a:gd name="T23" fmla="*/ 0 h 1208"/>
                  <a:gd name="T24" fmla="*/ 0 w 1096"/>
                  <a:gd name="T25" fmla="*/ 0 h 1208"/>
                  <a:gd name="T26" fmla="*/ 0 w 1096"/>
                  <a:gd name="T27" fmla="*/ 0 h 1208"/>
                  <a:gd name="T28" fmla="*/ 0 w 1096"/>
                  <a:gd name="T29" fmla="*/ 0 h 1208"/>
                  <a:gd name="T30" fmla="*/ 0 w 1096"/>
                  <a:gd name="T31" fmla="*/ 0 h 1208"/>
                  <a:gd name="T32" fmla="*/ 0 w 1096"/>
                  <a:gd name="T33" fmla="*/ 0 h 1208"/>
                  <a:gd name="T34" fmla="*/ 0 w 1096"/>
                  <a:gd name="T35" fmla="*/ 0 h 1208"/>
                  <a:gd name="T36" fmla="*/ 0 w 1096"/>
                  <a:gd name="T37" fmla="*/ 0 h 1208"/>
                  <a:gd name="T38" fmla="*/ 0 w 1096"/>
                  <a:gd name="T39" fmla="*/ 0 h 1208"/>
                  <a:gd name="T40" fmla="*/ 0 w 1096"/>
                  <a:gd name="T41" fmla="*/ 0 h 1208"/>
                  <a:gd name="T42" fmla="*/ 0 w 1096"/>
                  <a:gd name="T43" fmla="*/ 0 h 1208"/>
                  <a:gd name="T44" fmla="*/ 0 w 1096"/>
                  <a:gd name="T45" fmla="*/ 0 h 1208"/>
                  <a:gd name="T46" fmla="*/ 0 w 1096"/>
                  <a:gd name="T47" fmla="*/ 0 h 1208"/>
                  <a:gd name="T48" fmla="*/ 0 w 1096"/>
                  <a:gd name="T49" fmla="*/ 0 h 1208"/>
                  <a:gd name="T50" fmla="*/ 0 w 1096"/>
                  <a:gd name="T51" fmla="*/ 0 h 1208"/>
                  <a:gd name="T52" fmla="*/ 0 w 1096"/>
                  <a:gd name="T53" fmla="*/ 0 h 1208"/>
                  <a:gd name="T54" fmla="*/ 0 w 1096"/>
                  <a:gd name="T55" fmla="*/ 0 h 1208"/>
                  <a:gd name="T56" fmla="*/ 0 w 1096"/>
                  <a:gd name="T57" fmla="*/ 0 h 1208"/>
                  <a:gd name="T58" fmla="*/ 0 w 1096"/>
                  <a:gd name="T59" fmla="*/ 0 h 1208"/>
                  <a:gd name="T60" fmla="*/ 0 w 1096"/>
                  <a:gd name="T61" fmla="*/ 0 h 1208"/>
                  <a:gd name="T62" fmla="*/ 0 w 1096"/>
                  <a:gd name="T63" fmla="*/ 0 h 1208"/>
                  <a:gd name="T64" fmla="*/ 0 w 1096"/>
                  <a:gd name="T65" fmla="*/ 0 h 1208"/>
                  <a:gd name="T66" fmla="*/ 0 w 1096"/>
                  <a:gd name="T67" fmla="*/ 0 h 1208"/>
                  <a:gd name="T68" fmla="*/ 0 w 1096"/>
                  <a:gd name="T69" fmla="*/ 0 h 1208"/>
                  <a:gd name="T70" fmla="*/ 0 w 1096"/>
                  <a:gd name="T71" fmla="*/ 0 h 1208"/>
                  <a:gd name="T72" fmla="*/ 0 w 1096"/>
                  <a:gd name="T73" fmla="*/ 0 h 1208"/>
                  <a:gd name="T74" fmla="*/ 0 w 1096"/>
                  <a:gd name="T75" fmla="*/ 0 h 1208"/>
                  <a:gd name="T76" fmla="*/ 0 w 1096"/>
                  <a:gd name="T77" fmla="*/ 0 h 1208"/>
                  <a:gd name="T78" fmla="*/ 0 w 1096"/>
                  <a:gd name="T79" fmla="*/ 0 h 1208"/>
                  <a:gd name="T80" fmla="*/ 0 w 1096"/>
                  <a:gd name="T81" fmla="*/ 0 h 1208"/>
                  <a:gd name="T82" fmla="*/ 0 w 1096"/>
                  <a:gd name="T83" fmla="*/ 0 h 1208"/>
                  <a:gd name="T84" fmla="*/ 0 w 1096"/>
                  <a:gd name="T85" fmla="*/ 0 h 1208"/>
                  <a:gd name="T86" fmla="*/ 0 w 1096"/>
                  <a:gd name="T87" fmla="*/ 0 h 1208"/>
                  <a:gd name="T88" fmla="*/ 0 w 1096"/>
                  <a:gd name="T89" fmla="*/ 0 h 1208"/>
                  <a:gd name="T90" fmla="*/ 0 w 1096"/>
                  <a:gd name="T91" fmla="*/ 0 h 1208"/>
                  <a:gd name="T92" fmla="*/ 0 w 1096"/>
                  <a:gd name="T93" fmla="*/ 0 h 1208"/>
                  <a:gd name="T94" fmla="*/ 0 w 1096"/>
                  <a:gd name="T95" fmla="*/ 0 h 1208"/>
                  <a:gd name="T96" fmla="*/ 0 w 1096"/>
                  <a:gd name="T97" fmla="*/ 0 h 1208"/>
                  <a:gd name="T98" fmla="*/ 0 w 1096"/>
                  <a:gd name="T99" fmla="*/ 0 h 1208"/>
                  <a:gd name="T100" fmla="*/ 0 w 1096"/>
                  <a:gd name="T101" fmla="*/ 0 h 1208"/>
                  <a:gd name="T102" fmla="*/ 0 w 1096"/>
                  <a:gd name="T103" fmla="*/ 0 h 1208"/>
                  <a:gd name="T104" fmla="*/ 0 w 1096"/>
                  <a:gd name="T105" fmla="*/ 0 h 1208"/>
                  <a:gd name="T106" fmla="*/ 0 w 1096"/>
                  <a:gd name="T107" fmla="*/ 0 h 120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1096"/>
                  <a:gd name="T163" fmla="*/ 0 h 1208"/>
                  <a:gd name="T164" fmla="*/ 1096 w 1096"/>
                  <a:gd name="T165" fmla="*/ 1208 h 1208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1096" h="1208">
                    <a:moveTo>
                      <a:pt x="0" y="1051"/>
                    </a:moveTo>
                    <a:lnTo>
                      <a:pt x="0" y="1066"/>
                    </a:lnTo>
                    <a:lnTo>
                      <a:pt x="66" y="1061"/>
                    </a:lnTo>
                    <a:lnTo>
                      <a:pt x="131" y="1054"/>
                    </a:lnTo>
                    <a:lnTo>
                      <a:pt x="160" y="1050"/>
                    </a:lnTo>
                    <a:lnTo>
                      <a:pt x="187" y="1046"/>
                    </a:lnTo>
                    <a:lnTo>
                      <a:pt x="212" y="1043"/>
                    </a:lnTo>
                    <a:lnTo>
                      <a:pt x="232" y="1041"/>
                    </a:lnTo>
                    <a:lnTo>
                      <a:pt x="246" y="1046"/>
                    </a:lnTo>
                    <a:lnTo>
                      <a:pt x="260" y="1050"/>
                    </a:lnTo>
                    <a:lnTo>
                      <a:pt x="272" y="1053"/>
                    </a:lnTo>
                    <a:lnTo>
                      <a:pt x="284" y="1053"/>
                    </a:lnTo>
                    <a:lnTo>
                      <a:pt x="298" y="1051"/>
                    </a:lnTo>
                    <a:lnTo>
                      <a:pt x="310" y="1049"/>
                    </a:lnTo>
                    <a:lnTo>
                      <a:pt x="324" y="1044"/>
                    </a:lnTo>
                    <a:lnTo>
                      <a:pt x="337" y="1037"/>
                    </a:lnTo>
                    <a:lnTo>
                      <a:pt x="348" y="1038"/>
                    </a:lnTo>
                    <a:lnTo>
                      <a:pt x="357" y="1043"/>
                    </a:lnTo>
                    <a:lnTo>
                      <a:pt x="365" y="1050"/>
                    </a:lnTo>
                    <a:lnTo>
                      <a:pt x="374" y="1057"/>
                    </a:lnTo>
                    <a:lnTo>
                      <a:pt x="399" y="1070"/>
                    </a:lnTo>
                    <a:lnTo>
                      <a:pt x="424" y="1078"/>
                    </a:lnTo>
                    <a:lnTo>
                      <a:pt x="451" y="1085"/>
                    </a:lnTo>
                    <a:lnTo>
                      <a:pt x="478" y="1088"/>
                    </a:lnTo>
                    <a:lnTo>
                      <a:pt x="482" y="1096"/>
                    </a:lnTo>
                    <a:lnTo>
                      <a:pt x="489" y="1104"/>
                    </a:lnTo>
                    <a:lnTo>
                      <a:pt x="502" y="1114"/>
                    </a:lnTo>
                    <a:lnTo>
                      <a:pt x="516" y="1125"/>
                    </a:lnTo>
                    <a:lnTo>
                      <a:pt x="534" y="1138"/>
                    </a:lnTo>
                    <a:lnTo>
                      <a:pt x="553" y="1149"/>
                    </a:lnTo>
                    <a:lnTo>
                      <a:pt x="595" y="1172"/>
                    </a:lnTo>
                    <a:lnTo>
                      <a:pt x="618" y="1182"/>
                    </a:lnTo>
                    <a:lnTo>
                      <a:pt x="640" y="1192"/>
                    </a:lnTo>
                    <a:lnTo>
                      <a:pt x="662" y="1200"/>
                    </a:lnTo>
                    <a:lnTo>
                      <a:pt x="683" y="1204"/>
                    </a:lnTo>
                    <a:lnTo>
                      <a:pt x="703" y="1208"/>
                    </a:lnTo>
                    <a:lnTo>
                      <a:pt x="720" y="1208"/>
                    </a:lnTo>
                    <a:lnTo>
                      <a:pt x="735" y="1206"/>
                    </a:lnTo>
                    <a:lnTo>
                      <a:pt x="747" y="1200"/>
                    </a:lnTo>
                    <a:lnTo>
                      <a:pt x="746" y="1188"/>
                    </a:lnTo>
                    <a:lnTo>
                      <a:pt x="741" y="1176"/>
                    </a:lnTo>
                    <a:lnTo>
                      <a:pt x="734" y="1165"/>
                    </a:lnTo>
                    <a:lnTo>
                      <a:pt x="723" y="1153"/>
                    </a:lnTo>
                    <a:lnTo>
                      <a:pt x="701" y="1132"/>
                    </a:lnTo>
                    <a:lnTo>
                      <a:pt x="689" y="1124"/>
                    </a:lnTo>
                    <a:lnTo>
                      <a:pt x="682" y="1118"/>
                    </a:lnTo>
                    <a:lnTo>
                      <a:pt x="715" y="1129"/>
                    </a:lnTo>
                    <a:lnTo>
                      <a:pt x="751" y="1141"/>
                    </a:lnTo>
                    <a:lnTo>
                      <a:pt x="790" y="1153"/>
                    </a:lnTo>
                    <a:lnTo>
                      <a:pt x="811" y="1156"/>
                    </a:lnTo>
                    <a:lnTo>
                      <a:pt x="832" y="1159"/>
                    </a:lnTo>
                    <a:lnTo>
                      <a:pt x="853" y="1159"/>
                    </a:lnTo>
                    <a:lnTo>
                      <a:pt x="874" y="1158"/>
                    </a:lnTo>
                    <a:lnTo>
                      <a:pt x="896" y="1153"/>
                    </a:lnTo>
                    <a:lnTo>
                      <a:pt x="917" y="1145"/>
                    </a:lnTo>
                    <a:lnTo>
                      <a:pt x="937" y="1135"/>
                    </a:lnTo>
                    <a:lnTo>
                      <a:pt x="957" y="1122"/>
                    </a:lnTo>
                    <a:lnTo>
                      <a:pt x="978" y="1104"/>
                    </a:lnTo>
                    <a:lnTo>
                      <a:pt x="998" y="1083"/>
                    </a:lnTo>
                    <a:lnTo>
                      <a:pt x="1002" y="1071"/>
                    </a:lnTo>
                    <a:lnTo>
                      <a:pt x="1006" y="1060"/>
                    </a:lnTo>
                    <a:lnTo>
                      <a:pt x="1007" y="1050"/>
                    </a:lnTo>
                    <a:lnTo>
                      <a:pt x="1009" y="1040"/>
                    </a:lnTo>
                    <a:lnTo>
                      <a:pt x="1006" y="1020"/>
                    </a:lnTo>
                    <a:lnTo>
                      <a:pt x="1004" y="1011"/>
                    </a:lnTo>
                    <a:lnTo>
                      <a:pt x="1001" y="998"/>
                    </a:lnTo>
                    <a:lnTo>
                      <a:pt x="999" y="990"/>
                    </a:lnTo>
                    <a:lnTo>
                      <a:pt x="995" y="982"/>
                    </a:lnTo>
                    <a:lnTo>
                      <a:pt x="989" y="975"/>
                    </a:lnTo>
                    <a:lnTo>
                      <a:pt x="980" y="967"/>
                    </a:lnTo>
                    <a:lnTo>
                      <a:pt x="969" y="961"/>
                    </a:lnTo>
                    <a:lnTo>
                      <a:pt x="956" y="956"/>
                    </a:lnTo>
                    <a:lnTo>
                      <a:pt x="940" y="951"/>
                    </a:lnTo>
                    <a:lnTo>
                      <a:pt x="921" y="948"/>
                    </a:lnTo>
                    <a:lnTo>
                      <a:pt x="901" y="945"/>
                    </a:lnTo>
                    <a:lnTo>
                      <a:pt x="877" y="944"/>
                    </a:lnTo>
                    <a:lnTo>
                      <a:pt x="851" y="944"/>
                    </a:lnTo>
                    <a:lnTo>
                      <a:pt x="823" y="946"/>
                    </a:lnTo>
                    <a:lnTo>
                      <a:pt x="791" y="950"/>
                    </a:lnTo>
                    <a:lnTo>
                      <a:pt x="757" y="955"/>
                    </a:lnTo>
                    <a:lnTo>
                      <a:pt x="720" y="962"/>
                    </a:lnTo>
                    <a:lnTo>
                      <a:pt x="681" y="972"/>
                    </a:lnTo>
                    <a:lnTo>
                      <a:pt x="683" y="970"/>
                    </a:lnTo>
                    <a:lnTo>
                      <a:pt x="689" y="965"/>
                    </a:lnTo>
                    <a:lnTo>
                      <a:pt x="702" y="957"/>
                    </a:lnTo>
                    <a:lnTo>
                      <a:pt x="715" y="948"/>
                    </a:lnTo>
                    <a:lnTo>
                      <a:pt x="734" y="936"/>
                    </a:lnTo>
                    <a:lnTo>
                      <a:pt x="753" y="923"/>
                    </a:lnTo>
                    <a:lnTo>
                      <a:pt x="796" y="896"/>
                    </a:lnTo>
                    <a:lnTo>
                      <a:pt x="840" y="866"/>
                    </a:lnTo>
                    <a:lnTo>
                      <a:pt x="863" y="851"/>
                    </a:lnTo>
                    <a:lnTo>
                      <a:pt x="882" y="839"/>
                    </a:lnTo>
                    <a:lnTo>
                      <a:pt x="899" y="827"/>
                    </a:lnTo>
                    <a:lnTo>
                      <a:pt x="915" y="817"/>
                    </a:lnTo>
                    <a:lnTo>
                      <a:pt x="926" y="808"/>
                    </a:lnTo>
                    <a:lnTo>
                      <a:pt x="934" y="802"/>
                    </a:lnTo>
                    <a:lnTo>
                      <a:pt x="955" y="775"/>
                    </a:lnTo>
                    <a:lnTo>
                      <a:pt x="973" y="751"/>
                    </a:lnTo>
                    <a:lnTo>
                      <a:pt x="989" y="729"/>
                    </a:lnTo>
                    <a:lnTo>
                      <a:pt x="1001" y="705"/>
                    </a:lnTo>
                    <a:lnTo>
                      <a:pt x="1010" y="682"/>
                    </a:lnTo>
                    <a:lnTo>
                      <a:pt x="1013" y="657"/>
                    </a:lnTo>
                    <a:lnTo>
                      <a:pt x="1013" y="642"/>
                    </a:lnTo>
                    <a:lnTo>
                      <a:pt x="1012" y="628"/>
                    </a:lnTo>
                    <a:lnTo>
                      <a:pt x="1009" y="612"/>
                    </a:lnTo>
                    <a:lnTo>
                      <a:pt x="1004" y="594"/>
                    </a:lnTo>
                    <a:lnTo>
                      <a:pt x="984" y="567"/>
                    </a:lnTo>
                    <a:lnTo>
                      <a:pt x="964" y="542"/>
                    </a:lnTo>
                    <a:lnTo>
                      <a:pt x="948" y="520"/>
                    </a:lnTo>
                    <a:lnTo>
                      <a:pt x="941" y="509"/>
                    </a:lnTo>
                    <a:lnTo>
                      <a:pt x="936" y="498"/>
                    </a:lnTo>
                    <a:lnTo>
                      <a:pt x="932" y="487"/>
                    </a:lnTo>
                    <a:lnTo>
                      <a:pt x="930" y="475"/>
                    </a:lnTo>
                    <a:lnTo>
                      <a:pt x="929" y="462"/>
                    </a:lnTo>
                    <a:lnTo>
                      <a:pt x="930" y="449"/>
                    </a:lnTo>
                    <a:lnTo>
                      <a:pt x="934" y="435"/>
                    </a:lnTo>
                    <a:lnTo>
                      <a:pt x="940" y="420"/>
                    </a:lnTo>
                    <a:lnTo>
                      <a:pt x="947" y="403"/>
                    </a:lnTo>
                    <a:lnTo>
                      <a:pt x="958" y="386"/>
                    </a:lnTo>
                    <a:lnTo>
                      <a:pt x="962" y="379"/>
                    </a:lnTo>
                    <a:lnTo>
                      <a:pt x="968" y="372"/>
                    </a:lnTo>
                    <a:lnTo>
                      <a:pt x="975" y="363"/>
                    </a:lnTo>
                    <a:lnTo>
                      <a:pt x="984" y="353"/>
                    </a:lnTo>
                    <a:lnTo>
                      <a:pt x="1004" y="330"/>
                    </a:lnTo>
                    <a:lnTo>
                      <a:pt x="1026" y="305"/>
                    </a:lnTo>
                    <a:lnTo>
                      <a:pt x="1048" y="282"/>
                    </a:lnTo>
                    <a:lnTo>
                      <a:pt x="1066" y="261"/>
                    </a:lnTo>
                    <a:lnTo>
                      <a:pt x="1074" y="253"/>
                    </a:lnTo>
                    <a:lnTo>
                      <a:pt x="1080" y="246"/>
                    </a:lnTo>
                    <a:lnTo>
                      <a:pt x="1083" y="242"/>
                    </a:lnTo>
                    <a:lnTo>
                      <a:pt x="1086" y="240"/>
                    </a:lnTo>
                    <a:lnTo>
                      <a:pt x="1093" y="219"/>
                    </a:lnTo>
                    <a:lnTo>
                      <a:pt x="1096" y="209"/>
                    </a:lnTo>
                    <a:lnTo>
                      <a:pt x="1096" y="199"/>
                    </a:lnTo>
                    <a:lnTo>
                      <a:pt x="1092" y="192"/>
                    </a:lnTo>
                    <a:lnTo>
                      <a:pt x="1087" y="186"/>
                    </a:lnTo>
                    <a:lnTo>
                      <a:pt x="1077" y="182"/>
                    </a:lnTo>
                    <a:lnTo>
                      <a:pt x="1065" y="181"/>
                    </a:lnTo>
                    <a:lnTo>
                      <a:pt x="1032" y="178"/>
                    </a:lnTo>
                    <a:lnTo>
                      <a:pt x="999" y="178"/>
                    </a:lnTo>
                    <a:lnTo>
                      <a:pt x="967" y="179"/>
                    </a:lnTo>
                    <a:lnTo>
                      <a:pt x="935" y="183"/>
                    </a:lnTo>
                    <a:lnTo>
                      <a:pt x="904" y="189"/>
                    </a:lnTo>
                    <a:lnTo>
                      <a:pt x="875" y="197"/>
                    </a:lnTo>
                    <a:lnTo>
                      <a:pt x="845" y="205"/>
                    </a:lnTo>
                    <a:lnTo>
                      <a:pt x="816" y="215"/>
                    </a:lnTo>
                    <a:lnTo>
                      <a:pt x="762" y="239"/>
                    </a:lnTo>
                    <a:lnTo>
                      <a:pt x="710" y="266"/>
                    </a:lnTo>
                    <a:lnTo>
                      <a:pt x="664" y="294"/>
                    </a:lnTo>
                    <a:lnTo>
                      <a:pt x="621" y="324"/>
                    </a:lnTo>
                    <a:lnTo>
                      <a:pt x="583" y="353"/>
                    </a:lnTo>
                    <a:lnTo>
                      <a:pt x="565" y="368"/>
                    </a:lnTo>
                    <a:lnTo>
                      <a:pt x="551" y="382"/>
                    </a:lnTo>
                    <a:lnTo>
                      <a:pt x="536" y="394"/>
                    </a:lnTo>
                    <a:lnTo>
                      <a:pt x="523" y="407"/>
                    </a:lnTo>
                    <a:lnTo>
                      <a:pt x="511" y="418"/>
                    </a:lnTo>
                    <a:lnTo>
                      <a:pt x="502" y="428"/>
                    </a:lnTo>
                    <a:lnTo>
                      <a:pt x="493" y="436"/>
                    </a:lnTo>
                    <a:lnTo>
                      <a:pt x="487" y="444"/>
                    </a:lnTo>
                    <a:lnTo>
                      <a:pt x="482" y="449"/>
                    </a:lnTo>
                    <a:lnTo>
                      <a:pt x="478" y="452"/>
                    </a:lnTo>
                    <a:lnTo>
                      <a:pt x="477" y="454"/>
                    </a:lnTo>
                    <a:lnTo>
                      <a:pt x="480" y="450"/>
                    </a:lnTo>
                    <a:lnTo>
                      <a:pt x="483" y="445"/>
                    </a:lnTo>
                    <a:lnTo>
                      <a:pt x="480" y="423"/>
                    </a:lnTo>
                    <a:lnTo>
                      <a:pt x="473" y="404"/>
                    </a:lnTo>
                    <a:lnTo>
                      <a:pt x="465" y="386"/>
                    </a:lnTo>
                    <a:lnTo>
                      <a:pt x="455" y="366"/>
                    </a:lnTo>
                    <a:lnTo>
                      <a:pt x="450" y="361"/>
                    </a:lnTo>
                    <a:lnTo>
                      <a:pt x="443" y="353"/>
                    </a:lnTo>
                    <a:lnTo>
                      <a:pt x="434" y="346"/>
                    </a:lnTo>
                    <a:lnTo>
                      <a:pt x="424" y="337"/>
                    </a:lnTo>
                    <a:lnTo>
                      <a:pt x="401" y="319"/>
                    </a:lnTo>
                    <a:lnTo>
                      <a:pt x="376" y="299"/>
                    </a:lnTo>
                    <a:lnTo>
                      <a:pt x="353" y="281"/>
                    </a:lnTo>
                    <a:lnTo>
                      <a:pt x="332" y="262"/>
                    </a:lnTo>
                    <a:lnTo>
                      <a:pt x="324" y="255"/>
                    </a:lnTo>
                    <a:lnTo>
                      <a:pt x="316" y="247"/>
                    </a:lnTo>
                    <a:lnTo>
                      <a:pt x="311" y="241"/>
                    </a:lnTo>
                    <a:lnTo>
                      <a:pt x="308" y="235"/>
                    </a:lnTo>
                    <a:lnTo>
                      <a:pt x="307" y="218"/>
                    </a:lnTo>
                    <a:lnTo>
                      <a:pt x="305" y="200"/>
                    </a:lnTo>
                    <a:lnTo>
                      <a:pt x="308" y="184"/>
                    </a:lnTo>
                    <a:lnTo>
                      <a:pt x="310" y="169"/>
                    </a:lnTo>
                    <a:lnTo>
                      <a:pt x="320" y="140"/>
                    </a:lnTo>
                    <a:lnTo>
                      <a:pt x="325" y="124"/>
                    </a:lnTo>
                    <a:lnTo>
                      <a:pt x="331" y="106"/>
                    </a:lnTo>
                    <a:lnTo>
                      <a:pt x="335" y="87"/>
                    </a:lnTo>
                    <a:lnTo>
                      <a:pt x="336" y="67"/>
                    </a:lnTo>
                    <a:lnTo>
                      <a:pt x="336" y="50"/>
                    </a:lnTo>
                    <a:lnTo>
                      <a:pt x="332" y="34"/>
                    </a:lnTo>
                    <a:lnTo>
                      <a:pt x="325" y="20"/>
                    </a:lnTo>
                    <a:lnTo>
                      <a:pt x="314" y="10"/>
                    </a:lnTo>
                    <a:lnTo>
                      <a:pt x="299" y="3"/>
                    </a:lnTo>
                    <a:lnTo>
                      <a:pt x="289" y="1"/>
                    </a:lnTo>
                    <a:lnTo>
                      <a:pt x="278" y="0"/>
                    </a:lnTo>
                    <a:lnTo>
                      <a:pt x="255" y="13"/>
                    </a:lnTo>
                    <a:lnTo>
                      <a:pt x="234" y="26"/>
                    </a:lnTo>
                    <a:lnTo>
                      <a:pt x="213" y="40"/>
                    </a:lnTo>
                    <a:lnTo>
                      <a:pt x="195" y="55"/>
                    </a:lnTo>
                    <a:lnTo>
                      <a:pt x="178" y="69"/>
                    </a:lnTo>
                    <a:lnTo>
                      <a:pt x="162" y="85"/>
                    </a:lnTo>
                    <a:lnTo>
                      <a:pt x="132" y="120"/>
                    </a:lnTo>
                    <a:lnTo>
                      <a:pt x="108" y="157"/>
                    </a:lnTo>
                    <a:lnTo>
                      <a:pt x="88" y="197"/>
                    </a:lnTo>
                    <a:lnTo>
                      <a:pt x="73" y="237"/>
                    </a:lnTo>
                    <a:lnTo>
                      <a:pt x="61" y="279"/>
                    </a:lnTo>
                    <a:lnTo>
                      <a:pt x="52" y="321"/>
                    </a:lnTo>
                    <a:lnTo>
                      <a:pt x="46" y="366"/>
                    </a:lnTo>
                    <a:lnTo>
                      <a:pt x="44" y="409"/>
                    </a:lnTo>
                    <a:lnTo>
                      <a:pt x="44" y="452"/>
                    </a:lnTo>
                    <a:lnTo>
                      <a:pt x="45" y="496"/>
                    </a:lnTo>
                    <a:lnTo>
                      <a:pt x="49" y="538"/>
                    </a:lnTo>
                    <a:lnTo>
                      <a:pt x="55" y="578"/>
                    </a:lnTo>
                    <a:lnTo>
                      <a:pt x="61" y="617"/>
                    </a:lnTo>
                    <a:lnTo>
                      <a:pt x="65" y="635"/>
                    </a:lnTo>
                    <a:lnTo>
                      <a:pt x="71" y="656"/>
                    </a:lnTo>
                    <a:lnTo>
                      <a:pt x="78" y="677"/>
                    </a:lnTo>
                    <a:lnTo>
                      <a:pt x="88" y="699"/>
                    </a:lnTo>
                    <a:lnTo>
                      <a:pt x="99" y="723"/>
                    </a:lnTo>
                    <a:lnTo>
                      <a:pt x="111" y="747"/>
                    </a:lnTo>
                    <a:lnTo>
                      <a:pt x="126" y="772"/>
                    </a:lnTo>
                    <a:lnTo>
                      <a:pt x="142" y="797"/>
                    </a:lnTo>
                    <a:lnTo>
                      <a:pt x="159" y="820"/>
                    </a:lnTo>
                    <a:lnTo>
                      <a:pt x="179" y="845"/>
                    </a:lnTo>
                    <a:lnTo>
                      <a:pt x="200" y="870"/>
                    </a:lnTo>
                    <a:lnTo>
                      <a:pt x="223" y="892"/>
                    </a:lnTo>
                    <a:lnTo>
                      <a:pt x="246" y="915"/>
                    </a:lnTo>
                    <a:lnTo>
                      <a:pt x="272" y="936"/>
                    </a:lnTo>
                    <a:lnTo>
                      <a:pt x="300" y="956"/>
                    </a:lnTo>
                    <a:lnTo>
                      <a:pt x="329" y="975"/>
                    </a:lnTo>
                    <a:lnTo>
                      <a:pt x="329" y="978"/>
                    </a:lnTo>
                    <a:lnTo>
                      <a:pt x="326" y="980"/>
                    </a:lnTo>
                    <a:lnTo>
                      <a:pt x="318" y="981"/>
                    </a:lnTo>
                    <a:lnTo>
                      <a:pt x="305" y="980"/>
                    </a:lnTo>
                    <a:lnTo>
                      <a:pt x="291" y="977"/>
                    </a:lnTo>
                    <a:lnTo>
                      <a:pt x="276" y="976"/>
                    </a:lnTo>
                    <a:lnTo>
                      <a:pt x="261" y="977"/>
                    </a:lnTo>
                    <a:lnTo>
                      <a:pt x="250" y="982"/>
                    </a:lnTo>
                    <a:lnTo>
                      <a:pt x="245" y="987"/>
                    </a:lnTo>
                    <a:lnTo>
                      <a:pt x="241" y="992"/>
                    </a:lnTo>
                    <a:lnTo>
                      <a:pt x="233" y="991"/>
                    </a:lnTo>
                    <a:lnTo>
                      <a:pt x="222" y="990"/>
                    </a:lnTo>
                    <a:lnTo>
                      <a:pt x="197" y="985"/>
                    </a:lnTo>
                    <a:lnTo>
                      <a:pt x="168" y="977"/>
                    </a:lnTo>
                    <a:lnTo>
                      <a:pt x="136" y="969"/>
                    </a:lnTo>
                    <a:lnTo>
                      <a:pt x="102" y="957"/>
                    </a:lnTo>
                    <a:lnTo>
                      <a:pt x="67" y="944"/>
                    </a:lnTo>
                    <a:lnTo>
                      <a:pt x="33" y="929"/>
                    </a:lnTo>
                    <a:lnTo>
                      <a:pt x="0" y="913"/>
                    </a:lnTo>
                    <a:lnTo>
                      <a:pt x="0" y="920"/>
                    </a:lnTo>
                    <a:lnTo>
                      <a:pt x="63" y="951"/>
                    </a:lnTo>
                    <a:lnTo>
                      <a:pt x="97" y="965"/>
                    </a:lnTo>
                    <a:lnTo>
                      <a:pt x="129" y="977"/>
                    </a:lnTo>
                    <a:lnTo>
                      <a:pt x="159" y="987"/>
                    </a:lnTo>
                    <a:lnTo>
                      <a:pt x="187" y="996"/>
                    </a:lnTo>
                    <a:lnTo>
                      <a:pt x="212" y="1002"/>
                    </a:lnTo>
                    <a:lnTo>
                      <a:pt x="232" y="1006"/>
                    </a:lnTo>
                    <a:lnTo>
                      <a:pt x="230" y="1011"/>
                    </a:lnTo>
                    <a:lnTo>
                      <a:pt x="229" y="1014"/>
                    </a:lnTo>
                    <a:lnTo>
                      <a:pt x="227" y="1019"/>
                    </a:lnTo>
                    <a:lnTo>
                      <a:pt x="219" y="1020"/>
                    </a:lnTo>
                    <a:lnTo>
                      <a:pt x="211" y="1023"/>
                    </a:lnTo>
                    <a:lnTo>
                      <a:pt x="189" y="1027"/>
                    </a:lnTo>
                    <a:lnTo>
                      <a:pt x="163" y="1030"/>
                    </a:lnTo>
                    <a:lnTo>
                      <a:pt x="133" y="1035"/>
                    </a:lnTo>
                    <a:lnTo>
                      <a:pt x="102" y="1040"/>
                    </a:lnTo>
                    <a:lnTo>
                      <a:pt x="68" y="1045"/>
                    </a:lnTo>
                    <a:lnTo>
                      <a:pt x="0" y="105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16" name="Freeform 230">
                <a:extLst>
                  <a:ext uri="{FF2B5EF4-FFF2-40B4-BE49-F238E27FC236}">
                    <a16:creationId xmlns:a16="http://schemas.microsoft.com/office/drawing/2014/main" id="{D3E72A1F-BFDE-7122-E0FA-6865E5E068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840"/>
                <a:ext cx="21" cy="29"/>
              </a:xfrm>
              <a:custGeom>
                <a:avLst/>
                <a:gdLst>
                  <a:gd name="T0" fmla="*/ 0 w 63"/>
                  <a:gd name="T1" fmla="*/ 0 h 86"/>
                  <a:gd name="T2" fmla="*/ 0 w 63"/>
                  <a:gd name="T3" fmla="*/ 0 h 86"/>
                  <a:gd name="T4" fmla="*/ 0 w 63"/>
                  <a:gd name="T5" fmla="*/ 0 h 86"/>
                  <a:gd name="T6" fmla="*/ 0 w 63"/>
                  <a:gd name="T7" fmla="*/ 0 h 86"/>
                  <a:gd name="T8" fmla="*/ 0 w 63"/>
                  <a:gd name="T9" fmla="*/ 0 h 86"/>
                  <a:gd name="T10" fmla="*/ 0 w 63"/>
                  <a:gd name="T11" fmla="*/ 0 h 86"/>
                  <a:gd name="T12" fmla="*/ 0 w 63"/>
                  <a:gd name="T13" fmla="*/ 0 h 86"/>
                  <a:gd name="T14" fmla="*/ 0 w 63"/>
                  <a:gd name="T15" fmla="*/ 0 h 86"/>
                  <a:gd name="T16" fmla="*/ 0 w 63"/>
                  <a:gd name="T17" fmla="*/ 0 h 86"/>
                  <a:gd name="T18" fmla="*/ 0 w 63"/>
                  <a:gd name="T19" fmla="*/ 0 h 86"/>
                  <a:gd name="T20" fmla="*/ 0 w 63"/>
                  <a:gd name="T21" fmla="*/ 0 h 86"/>
                  <a:gd name="T22" fmla="*/ 0 w 63"/>
                  <a:gd name="T23" fmla="*/ 0 h 86"/>
                  <a:gd name="T24" fmla="*/ 0 w 63"/>
                  <a:gd name="T25" fmla="*/ 0 h 86"/>
                  <a:gd name="T26" fmla="*/ 0 w 63"/>
                  <a:gd name="T27" fmla="*/ 0 h 86"/>
                  <a:gd name="T28" fmla="*/ 0 w 63"/>
                  <a:gd name="T29" fmla="*/ 0 h 86"/>
                  <a:gd name="T30" fmla="*/ 0 w 63"/>
                  <a:gd name="T31" fmla="*/ 0 h 86"/>
                  <a:gd name="T32" fmla="*/ 0 w 63"/>
                  <a:gd name="T33" fmla="*/ 0 h 86"/>
                  <a:gd name="T34" fmla="*/ 0 w 63"/>
                  <a:gd name="T35" fmla="*/ 0 h 86"/>
                  <a:gd name="T36" fmla="*/ 0 w 63"/>
                  <a:gd name="T37" fmla="*/ 0 h 86"/>
                  <a:gd name="T38" fmla="*/ 0 w 63"/>
                  <a:gd name="T39" fmla="*/ 0 h 86"/>
                  <a:gd name="T40" fmla="*/ 0 w 63"/>
                  <a:gd name="T41" fmla="*/ 0 h 86"/>
                  <a:gd name="T42" fmla="*/ 0 w 63"/>
                  <a:gd name="T43" fmla="*/ 0 h 86"/>
                  <a:gd name="T44" fmla="*/ 0 w 63"/>
                  <a:gd name="T45" fmla="*/ 0 h 86"/>
                  <a:gd name="T46" fmla="*/ 0 w 63"/>
                  <a:gd name="T47" fmla="*/ 0 h 86"/>
                  <a:gd name="T48" fmla="*/ 0 w 63"/>
                  <a:gd name="T49" fmla="*/ 0 h 86"/>
                  <a:gd name="T50" fmla="*/ 0 w 63"/>
                  <a:gd name="T51" fmla="*/ 0 h 86"/>
                  <a:gd name="T52" fmla="*/ 0 w 63"/>
                  <a:gd name="T53" fmla="*/ 0 h 86"/>
                  <a:gd name="T54" fmla="*/ 0 w 63"/>
                  <a:gd name="T55" fmla="*/ 0 h 86"/>
                  <a:gd name="T56" fmla="*/ 0 w 63"/>
                  <a:gd name="T57" fmla="*/ 0 h 86"/>
                  <a:gd name="T58" fmla="*/ 0 w 63"/>
                  <a:gd name="T59" fmla="*/ 0 h 8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3"/>
                  <a:gd name="T91" fmla="*/ 0 h 86"/>
                  <a:gd name="T92" fmla="*/ 63 w 63"/>
                  <a:gd name="T93" fmla="*/ 86 h 8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3" h="86">
                    <a:moveTo>
                      <a:pt x="0" y="67"/>
                    </a:moveTo>
                    <a:lnTo>
                      <a:pt x="0" y="86"/>
                    </a:lnTo>
                    <a:lnTo>
                      <a:pt x="23" y="81"/>
                    </a:lnTo>
                    <a:lnTo>
                      <a:pt x="41" y="73"/>
                    </a:lnTo>
                    <a:lnTo>
                      <a:pt x="50" y="68"/>
                    </a:lnTo>
                    <a:lnTo>
                      <a:pt x="56" y="63"/>
                    </a:lnTo>
                    <a:lnTo>
                      <a:pt x="60" y="58"/>
                    </a:lnTo>
                    <a:lnTo>
                      <a:pt x="62" y="52"/>
                    </a:lnTo>
                    <a:lnTo>
                      <a:pt x="63" y="42"/>
                    </a:lnTo>
                    <a:lnTo>
                      <a:pt x="61" y="34"/>
                    </a:lnTo>
                    <a:lnTo>
                      <a:pt x="56" y="26"/>
                    </a:lnTo>
                    <a:lnTo>
                      <a:pt x="49" y="19"/>
                    </a:lnTo>
                    <a:lnTo>
                      <a:pt x="39" y="13"/>
                    </a:lnTo>
                    <a:lnTo>
                      <a:pt x="27" y="8"/>
                    </a:lnTo>
                    <a:lnTo>
                      <a:pt x="14" y="4"/>
                    </a:lnTo>
                    <a:lnTo>
                      <a:pt x="0" y="0"/>
                    </a:lnTo>
                    <a:lnTo>
                      <a:pt x="0" y="13"/>
                    </a:lnTo>
                    <a:lnTo>
                      <a:pt x="17" y="19"/>
                    </a:lnTo>
                    <a:lnTo>
                      <a:pt x="30" y="25"/>
                    </a:lnTo>
                    <a:lnTo>
                      <a:pt x="40" y="32"/>
                    </a:lnTo>
                    <a:lnTo>
                      <a:pt x="45" y="40"/>
                    </a:lnTo>
                    <a:lnTo>
                      <a:pt x="46" y="44"/>
                    </a:lnTo>
                    <a:lnTo>
                      <a:pt x="45" y="47"/>
                    </a:lnTo>
                    <a:lnTo>
                      <a:pt x="44" y="50"/>
                    </a:lnTo>
                    <a:lnTo>
                      <a:pt x="40" y="53"/>
                    </a:lnTo>
                    <a:lnTo>
                      <a:pt x="35" y="57"/>
                    </a:lnTo>
                    <a:lnTo>
                      <a:pt x="28" y="60"/>
                    </a:lnTo>
                    <a:lnTo>
                      <a:pt x="19" y="63"/>
                    </a:lnTo>
                    <a:lnTo>
                      <a:pt x="8" y="66"/>
                    </a:lnTo>
                    <a:lnTo>
                      <a:pt x="0" y="6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17" name="Freeform 231">
                <a:extLst>
                  <a:ext uri="{FF2B5EF4-FFF2-40B4-BE49-F238E27FC236}">
                    <a16:creationId xmlns:a16="http://schemas.microsoft.com/office/drawing/2014/main" id="{7027BA82-87B2-06B9-807F-8282B1FB26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852"/>
                <a:ext cx="1" cy="4"/>
              </a:xfrm>
              <a:custGeom>
                <a:avLst/>
                <a:gdLst>
                  <a:gd name="T0" fmla="*/ 0 w 2"/>
                  <a:gd name="T1" fmla="*/ 0 h 11"/>
                  <a:gd name="T2" fmla="*/ 0 w 2"/>
                  <a:gd name="T3" fmla="*/ 0 h 11"/>
                  <a:gd name="T4" fmla="*/ 1 w 2"/>
                  <a:gd name="T5" fmla="*/ 0 h 11"/>
                  <a:gd name="T6" fmla="*/ 1 w 2"/>
                  <a:gd name="T7" fmla="*/ 0 h 11"/>
                  <a:gd name="T8" fmla="*/ 1 w 2"/>
                  <a:gd name="T9" fmla="*/ 0 h 11"/>
                  <a:gd name="T10" fmla="*/ 0 w 2"/>
                  <a:gd name="T11" fmla="*/ 0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"/>
                  <a:gd name="T19" fmla="*/ 0 h 11"/>
                  <a:gd name="T20" fmla="*/ 2 w 2"/>
                  <a:gd name="T21" fmla="*/ 11 h 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" h="11">
                    <a:moveTo>
                      <a:pt x="0" y="0"/>
                    </a:moveTo>
                    <a:lnTo>
                      <a:pt x="0" y="11"/>
                    </a:lnTo>
                    <a:lnTo>
                      <a:pt x="2" y="9"/>
                    </a:lnTo>
                    <a:lnTo>
                      <a:pt x="2" y="6"/>
                    </a:lnTo>
                    <a:lnTo>
                      <a:pt x="2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18" name="Freeform 232">
                <a:extLst>
                  <a:ext uri="{FF2B5EF4-FFF2-40B4-BE49-F238E27FC236}">
                    <a16:creationId xmlns:a16="http://schemas.microsoft.com/office/drawing/2014/main" id="{B81C44D6-4954-1739-CD5F-A97AA6B88C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780"/>
                <a:ext cx="36" cy="44"/>
              </a:xfrm>
              <a:custGeom>
                <a:avLst/>
                <a:gdLst>
                  <a:gd name="T0" fmla="*/ 0 w 109"/>
                  <a:gd name="T1" fmla="*/ 0 h 131"/>
                  <a:gd name="T2" fmla="*/ 0 w 109"/>
                  <a:gd name="T3" fmla="*/ 0 h 131"/>
                  <a:gd name="T4" fmla="*/ 0 w 109"/>
                  <a:gd name="T5" fmla="*/ 0 h 131"/>
                  <a:gd name="T6" fmla="*/ 0 w 109"/>
                  <a:gd name="T7" fmla="*/ 0 h 131"/>
                  <a:gd name="T8" fmla="*/ 0 w 109"/>
                  <a:gd name="T9" fmla="*/ 0 h 131"/>
                  <a:gd name="T10" fmla="*/ 0 w 109"/>
                  <a:gd name="T11" fmla="*/ 0 h 131"/>
                  <a:gd name="T12" fmla="*/ 0 w 109"/>
                  <a:gd name="T13" fmla="*/ 0 h 131"/>
                  <a:gd name="T14" fmla="*/ 0 w 109"/>
                  <a:gd name="T15" fmla="*/ 0 h 131"/>
                  <a:gd name="T16" fmla="*/ 0 w 109"/>
                  <a:gd name="T17" fmla="*/ 0 h 131"/>
                  <a:gd name="T18" fmla="*/ 0 w 109"/>
                  <a:gd name="T19" fmla="*/ 0 h 131"/>
                  <a:gd name="T20" fmla="*/ 0 w 109"/>
                  <a:gd name="T21" fmla="*/ 0 h 131"/>
                  <a:gd name="T22" fmla="*/ 0 w 109"/>
                  <a:gd name="T23" fmla="*/ 0 h 131"/>
                  <a:gd name="T24" fmla="*/ 0 w 109"/>
                  <a:gd name="T25" fmla="*/ 0 h 131"/>
                  <a:gd name="T26" fmla="*/ 0 w 109"/>
                  <a:gd name="T27" fmla="*/ 0 h 131"/>
                  <a:gd name="T28" fmla="*/ 0 w 109"/>
                  <a:gd name="T29" fmla="*/ 0 h 131"/>
                  <a:gd name="T30" fmla="*/ 0 w 109"/>
                  <a:gd name="T31" fmla="*/ 0 h 131"/>
                  <a:gd name="T32" fmla="*/ 0 w 109"/>
                  <a:gd name="T33" fmla="*/ 0 h 131"/>
                  <a:gd name="T34" fmla="*/ 0 w 109"/>
                  <a:gd name="T35" fmla="*/ 0 h 131"/>
                  <a:gd name="T36" fmla="*/ 0 w 109"/>
                  <a:gd name="T37" fmla="*/ 0 h 131"/>
                  <a:gd name="T38" fmla="*/ 0 w 109"/>
                  <a:gd name="T39" fmla="*/ 0 h 131"/>
                  <a:gd name="T40" fmla="*/ 0 w 109"/>
                  <a:gd name="T41" fmla="*/ 0 h 131"/>
                  <a:gd name="T42" fmla="*/ 0 w 109"/>
                  <a:gd name="T43" fmla="*/ 0 h 131"/>
                  <a:gd name="T44" fmla="*/ 0 w 109"/>
                  <a:gd name="T45" fmla="*/ 0 h 131"/>
                  <a:gd name="T46" fmla="*/ 0 w 109"/>
                  <a:gd name="T47" fmla="*/ 0 h 131"/>
                  <a:gd name="T48" fmla="*/ 0 w 109"/>
                  <a:gd name="T49" fmla="*/ 0 h 131"/>
                  <a:gd name="T50" fmla="*/ 0 w 109"/>
                  <a:gd name="T51" fmla="*/ 0 h 131"/>
                  <a:gd name="T52" fmla="*/ 0 w 109"/>
                  <a:gd name="T53" fmla="*/ 0 h 131"/>
                  <a:gd name="T54" fmla="*/ 0 w 109"/>
                  <a:gd name="T55" fmla="*/ 0 h 131"/>
                  <a:gd name="T56" fmla="*/ 0 w 109"/>
                  <a:gd name="T57" fmla="*/ 0 h 131"/>
                  <a:gd name="T58" fmla="*/ 0 w 109"/>
                  <a:gd name="T59" fmla="*/ 0 h 131"/>
                  <a:gd name="T60" fmla="*/ 0 w 109"/>
                  <a:gd name="T61" fmla="*/ 0 h 131"/>
                  <a:gd name="T62" fmla="*/ 0 w 109"/>
                  <a:gd name="T63" fmla="*/ 0 h 131"/>
                  <a:gd name="T64" fmla="*/ 0 w 109"/>
                  <a:gd name="T65" fmla="*/ 0 h 131"/>
                  <a:gd name="T66" fmla="*/ 0 w 109"/>
                  <a:gd name="T67" fmla="*/ 0 h 131"/>
                  <a:gd name="T68" fmla="*/ 0 w 109"/>
                  <a:gd name="T69" fmla="*/ 0 h 131"/>
                  <a:gd name="T70" fmla="*/ 0 w 109"/>
                  <a:gd name="T71" fmla="*/ 0 h 131"/>
                  <a:gd name="T72" fmla="*/ 0 w 109"/>
                  <a:gd name="T73" fmla="*/ 0 h 131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109"/>
                  <a:gd name="T112" fmla="*/ 0 h 131"/>
                  <a:gd name="T113" fmla="*/ 109 w 109"/>
                  <a:gd name="T114" fmla="*/ 131 h 131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109" h="131">
                    <a:moveTo>
                      <a:pt x="0" y="111"/>
                    </a:moveTo>
                    <a:lnTo>
                      <a:pt x="0" y="117"/>
                    </a:lnTo>
                    <a:lnTo>
                      <a:pt x="19" y="123"/>
                    </a:lnTo>
                    <a:lnTo>
                      <a:pt x="39" y="128"/>
                    </a:lnTo>
                    <a:lnTo>
                      <a:pt x="57" y="131"/>
                    </a:lnTo>
                    <a:lnTo>
                      <a:pt x="75" y="131"/>
                    </a:lnTo>
                    <a:lnTo>
                      <a:pt x="88" y="129"/>
                    </a:lnTo>
                    <a:lnTo>
                      <a:pt x="99" y="124"/>
                    </a:lnTo>
                    <a:lnTo>
                      <a:pt x="106" y="116"/>
                    </a:lnTo>
                    <a:lnTo>
                      <a:pt x="108" y="111"/>
                    </a:lnTo>
                    <a:lnTo>
                      <a:pt x="109" y="105"/>
                    </a:lnTo>
                    <a:lnTo>
                      <a:pt x="106" y="86"/>
                    </a:lnTo>
                    <a:lnTo>
                      <a:pt x="99" y="69"/>
                    </a:lnTo>
                    <a:lnTo>
                      <a:pt x="88" y="53"/>
                    </a:lnTo>
                    <a:lnTo>
                      <a:pt x="75" y="39"/>
                    </a:lnTo>
                    <a:lnTo>
                      <a:pt x="57" y="27"/>
                    </a:lnTo>
                    <a:lnTo>
                      <a:pt x="39" y="16"/>
                    </a:lnTo>
                    <a:lnTo>
                      <a:pt x="19" y="7"/>
                    </a:lnTo>
                    <a:lnTo>
                      <a:pt x="0" y="0"/>
                    </a:lnTo>
                    <a:lnTo>
                      <a:pt x="0" y="15"/>
                    </a:lnTo>
                    <a:lnTo>
                      <a:pt x="21" y="22"/>
                    </a:lnTo>
                    <a:lnTo>
                      <a:pt x="41" y="32"/>
                    </a:lnTo>
                    <a:lnTo>
                      <a:pt x="60" y="44"/>
                    </a:lnTo>
                    <a:lnTo>
                      <a:pt x="76" y="57"/>
                    </a:lnTo>
                    <a:lnTo>
                      <a:pt x="88" y="70"/>
                    </a:lnTo>
                    <a:lnTo>
                      <a:pt x="92" y="76"/>
                    </a:lnTo>
                    <a:lnTo>
                      <a:pt x="94" y="84"/>
                    </a:lnTo>
                    <a:lnTo>
                      <a:pt x="97" y="91"/>
                    </a:lnTo>
                    <a:lnTo>
                      <a:pt x="97" y="97"/>
                    </a:lnTo>
                    <a:lnTo>
                      <a:pt x="94" y="103"/>
                    </a:lnTo>
                    <a:lnTo>
                      <a:pt x="90" y="111"/>
                    </a:lnTo>
                    <a:lnTo>
                      <a:pt x="81" y="115"/>
                    </a:lnTo>
                    <a:lnTo>
                      <a:pt x="70" y="118"/>
                    </a:lnTo>
                    <a:lnTo>
                      <a:pt x="59" y="120"/>
                    </a:lnTo>
                    <a:lnTo>
                      <a:pt x="48" y="120"/>
                    </a:lnTo>
                    <a:lnTo>
                      <a:pt x="23" y="117"/>
                    </a:lnTo>
                    <a:lnTo>
                      <a:pt x="0" y="11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19" name="Freeform 233">
                <a:extLst>
                  <a:ext uri="{FF2B5EF4-FFF2-40B4-BE49-F238E27FC236}">
                    <a16:creationId xmlns:a16="http://schemas.microsoft.com/office/drawing/2014/main" id="{4E332574-7703-403D-540F-10C97FF248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791"/>
                <a:ext cx="16" cy="19"/>
              </a:xfrm>
              <a:custGeom>
                <a:avLst/>
                <a:gdLst>
                  <a:gd name="T0" fmla="*/ 0 w 48"/>
                  <a:gd name="T1" fmla="*/ 0 h 56"/>
                  <a:gd name="T2" fmla="*/ 0 w 48"/>
                  <a:gd name="T3" fmla="*/ 0 h 56"/>
                  <a:gd name="T4" fmla="*/ 0 w 48"/>
                  <a:gd name="T5" fmla="*/ 0 h 56"/>
                  <a:gd name="T6" fmla="*/ 0 w 48"/>
                  <a:gd name="T7" fmla="*/ 0 h 56"/>
                  <a:gd name="T8" fmla="*/ 0 w 48"/>
                  <a:gd name="T9" fmla="*/ 0 h 56"/>
                  <a:gd name="T10" fmla="*/ 0 w 48"/>
                  <a:gd name="T11" fmla="*/ 0 h 56"/>
                  <a:gd name="T12" fmla="*/ 0 w 48"/>
                  <a:gd name="T13" fmla="*/ 0 h 56"/>
                  <a:gd name="T14" fmla="*/ 0 w 48"/>
                  <a:gd name="T15" fmla="*/ 0 h 56"/>
                  <a:gd name="T16" fmla="*/ 0 w 48"/>
                  <a:gd name="T17" fmla="*/ 0 h 56"/>
                  <a:gd name="T18" fmla="*/ 0 w 48"/>
                  <a:gd name="T19" fmla="*/ 0 h 56"/>
                  <a:gd name="T20" fmla="*/ 0 w 48"/>
                  <a:gd name="T21" fmla="*/ 0 h 56"/>
                  <a:gd name="T22" fmla="*/ 0 w 48"/>
                  <a:gd name="T23" fmla="*/ 0 h 56"/>
                  <a:gd name="T24" fmla="*/ 0 w 48"/>
                  <a:gd name="T25" fmla="*/ 0 h 56"/>
                  <a:gd name="T26" fmla="*/ 0 w 48"/>
                  <a:gd name="T27" fmla="*/ 0 h 56"/>
                  <a:gd name="T28" fmla="*/ 0 w 48"/>
                  <a:gd name="T29" fmla="*/ 0 h 56"/>
                  <a:gd name="T30" fmla="*/ 0 w 48"/>
                  <a:gd name="T31" fmla="*/ 0 h 56"/>
                  <a:gd name="T32" fmla="*/ 0 w 48"/>
                  <a:gd name="T33" fmla="*/ 0 h 56"/>
                  <a:gd name="T34" fmla="*/ 0 w 48"/>
                  <a:gd name="T35" fmla="*/ 0 h 56"/>
                  <a:gd name="T36" fmla="*/ 0 w 48"/>
                  <a:gd name="T37" fmla="*/ 0 h 56"/>
                  <a:gd name="T38" fmla="*/ 0 w 48"/>
                  <a:gd name="T39" fmla="*/ 0 h 56"/>
                  <a:gd name="T40" fmla="*/ 0 w 48"/>
                  <a:gd name="T41" fmla="*/ 0 h 56"/>
                  <a:gd name="T42" fmla="*/ 0 w 48"/>
                  <a:gd name="T43" fmla="*/ 0 h 56"/>
                  <a:gd name="T44" fmla="*/ 0 w 48"/>
                  <a:gd name="T45" fmla="*/ 0 h 56"/>
                  <a:gd name="T46" fmla="*/ 0 w 48"/>
                  <a:gd name="T47" fmla="*/ 0 h 56"/>
                  <a:gd name="T48" fmla="*/ 0 w 48"/>
                  <a:gd name="T49" fmla="*/ 0 h 56"/>
                  <a:gd name="T50" fmla="*/ 0 w 48"/>
                  <a:gd name="T51" fmla="*/ 0 h 5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48"/>
                  <a:gd name="T79" fmla="*/ 0 h 56"/>
                  <a:gd name="T80" fmla="*/ 48 w 48"/>
                  <a:gd name="T81" fmla="*/ 56 h 5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48" h="56">
                    <a:moveTo>
                      <a:pt x="0" y="28"/>
                    </a:moveTo>
                    <a:lnTo>
                      <a:pt x="0" y="53"/>
                    </a:lnTo>
                    <a:lnTo>
                      <a:pt x="13" y="56"/>
                    </a:lnTo>
                    <a:lnTo>
                      <a:pt x="25" y="56"/>
                    </a:lnTo>
                    <a:lnTo>
                      <a:pt x="35" y="54"/>
                    </a:lnTo>
                    <a:lnTo>
                      <a:pt x="43" y="49"/>
                    </a:lnTo>
                    <a:lnTo>
                      <a:pt x="48" y="45"/>
                    </a:lnTo>
                    <a:lnTo>
                      <a:pt x="48" y="40"/>
                    </a:lnTo>
                    <a:lnTo>
                      <a:pt x="46" y="36"/>
                    </a:lnTo>
                    <a:lnTo>
                      <a:pt x="45" y="31"/>
                    </a:lnTo>
                    <a:lnTo>
                      <a:pt x="41" y="25"/>
                    </a:lnTo>
                    <a:lnTo>
                      <a:pt x="35" y="19"/>
                    </a:lnTo>
                    <a:lnTo>
                      <a:pt x="29" y="11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8" y="16"/>
                    </a:lnTo>
                    <a:lnTo>
                      <a:pt x="16" y="20"/>
                    </a:lnTo>
                    <a:lnTo>
                      <a:pt x="21" y="24"/>
                    </a:lnTo>
                    <a:lnTo>
                      <a:pt x="23" y="27"/>
                    </a:lnTo>
                    <a:lnTo>
                      <a:pt x="25" y="33"/>
                    </a:lnTo>
                    <a:lnTo>
                      <a:pt x="27" y="38"/>
                    </a:lnTo>
                    <a:lnTo>
                      <a:pt x="25" y="43"/>
                    </a:lnTo>
                    <a:lnTo>
                      <a:pt x="19" y="45"/>
                    </a:lnTo>
                    <a:lnTo>
                      <a:pt x="12" y="45"/>
                    </a:lnTo>
                    <a:lnTo>
                      <a:pt x="7" y="36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20" name="Freeform 234">
                <a:extLst>
                  <a:ext uri="{FF2B5EF4-FFF2-40B4-BE49-F238E27FC236}">
                    <a16:creationId xmlns:a16="http://schemas.microsoft.com/office/drawing/2014/main" id="{8EBEE577-D448-89DB-A50D-166C58EEEF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05" y="2778"/>
                <a:ext cx="37" cy="52"/>
              </a:xfrm>
              <a:custGeom>
                <a:avLst/>
                <a:gdLst>
                  <a:gd name="T0" fmla="*/ 0 w 110"/>
                  <a:gd name="T1" fmla="*/ 0 h 156"/>
                  <a:gd name="T2" fmla="*/ 0 w 110"/>
                  <a:gd name="T3" fmla="*/ 0 h 156"/>
                  <a:gd name="T4" fmla="*/ 0 w 110"/>
                  <a:gd name="T5" fmla="*/ 0 h 156"/>
                  <a:gd name="T6" fmla="*/ 0 w 110"/>
                  <a:gd name="T7" fmla="*/ 0 h 156"/>
                  <a:gd name="T8" fmla="*/ 0 w 110"/>
                  <a:gd name="T9" fmla="*/ 0 h 156"/>
                  <a:gd name="T10" fmla="*/ 0 w 110"/>
                  <a:gd name="T11" fmla="*/ 0 h 156"/>
                  <a:gd name="T12" fmla="*/ 0 w 110"/>
                  <a:gd name="T13" fmla="*/ 0 h 156"/>
                  <a:gd name="T14" fmla="*/ 0 w 110"/>
                  <a:gd name="T15" fmla="*/ 0 h 156"/>
                  <a:gd name="T16" fmla="*/ 0 w 110"/>
                  <a:gd name="T17" fmla="*/ 0 h 156"/>
                  <a:gd name="T18" fmla="*/ 0 w 110"/>
                  <a:gd name="T19" fmla="*/ 0 h 156"/>
                  <a:gd name="T20" fmla="*/ 0 w 110"/>
                  <a:gd name="T21" fmla="*/ 0 h 156"/>
                  <a:gd name="T22" fmla="*/ 0 w 110"/>
                  <a:gd name="T23" fmla="*/ 0 h 156"/>
                  <a:gd name="T24" fmla="*/ 0 w 110"/>
                  <a:gd name="T25" fmla="*/ 0 h 156"/>
                  <a:gd name="T26" fmla="*/ 0 w 110"/>
                  <a:gd name="T27" fmla="*/ 0 h 156"/>
                  <a:gd name="T28" fmla="*/ 0 w 110"/>
                  <a:gd name="T29" fmla="*/ 0 h 156"/>
                  <a:gd name="T30" fmla="*/ 0 w 110"/>
                  <a:gd name="T31" fmla="*/ 0 h 156"/>
                  <a:gd name="T32" fmla="*/ 0 w 110"/>
                  <a:gd name="T33" fmla="*/ 0 h 156"/>
                  <a:gd name="T34" fmla="*/ 0 w 110"/>
                  <a:gd name="T35" fmla="*/ 0 h 156"/>
                  <a:gd name="T36" fmla="*/ 0 w 110"/>
                  <a:gd name="T37" fmla="*/ 0 h 156"/>
                  <a:gd name="T38" fmla="*/ 0 w 110"/>
                  <a:gd name="T39" fmla="*/ 0 h 156"/>
                  <a:gd name="T40" fmla="*/ 0 w 110"/>
                  <a:gd name="T41" fmla="*/ 0 h 156"/>
                  <a:gd name="T42" fmla="*/ 0 w 110"/>
                  <a:gd name="T43" fmla="*/ 0 h 156"/>
                  <a:gd name="T44" fmla="*/ 0 w 110"/>
                  <a:gd name="T45" fmla="*/ 0 h 156"/>
                  <a:gd name="T46" fmla="*/ 0 w 110"/>
                  <a:gd name="T47" fmla="*/ 0 h 156"/>
                  <a:gd name="T48" fmla="*/ 0 w 110"/>
                  <a:gd name="T49" fmla="*/ 0 h 156"/>
                  <a:gd name="T50" fmla="*/ 0 w 110"/>
                  <a:gd name="T51" fmla="*/ 0 h 156"/>
                  <a:gd name="T52" fmla="*/ 0 w 110"/>
                  <a:gd name="T53" fmla="*/ 0 h 156"/>
                  <a:gd name="T54" fmla="*/ 0 w 110"/>
                  <a:gd name="T55" fmla="*/ 0 h 156"/>
                  <a:gd name="T56" fmla="*/ 0 w 110"/>
                  <a:gd name="T57" fmla="*/ 0 h 156"/>
                  <a:gd name="T58" fmla="*/ 0 w 110"/>
                  <a:gd name="T59" fmla="*/ 0 h 156"/>
                  <a:gd name="T60" fmla="*/ 0 w 110"/>
                  <a:gd name="T61" fmla="*/ 0 h 156"/>
                  <a:gd name="T62" fmla="*/ 0 w 110"/>
                  <a:gd name="T63" fmla="*/ 0 h 156"/>
                  <a:gd name="T64" fmla="*/ 0 w 110"/>
                  <a:gd name="T65" fmla="*/ 0 h 156"/>
                  <a:gd name="T66" fmla="*/ 0 w 110"/>
                  <a:gd name="T67" fmla="*/ 0 h 15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10"/>
                  <a:gd name="T103" fmla="*/ 0 h 156"/>
                  <a:gd name="T104" fmla="*/ 110 w 110"/>
                  <a:gd name="T105" fmla="*/ 156 h 15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10" h="156">
                    <a:moveTo>
                      <a:pt x="110" y="21"/>
                    </a:moveTo>
                    <a:lnTo>
                      <a:pt x="110" y="6"/>
                    </a:lnTo>
                    <a:lnTo>
                      <a:pt x="88" y="1"/>
                    </a:lnTo>
                    <a:lnTo>
                      <a:pt x="65" y="0"/>
                    </a:lnTo>
                    <a:lnTo>
                      <a:pt x="46" y="1"/>
                    </a:lnTo>
                    <a:lnTo>
                      <a:pt x="29" y="6"/>
                    </a:lnTo>
                    <a:lnTo>
                      <a:pt x="15" y="14"/>
                    </a:lnTo>
                    <a:lnTo>
                      <a:pt x="5" y="27"/>
                    </a:lnTo>
                    <a:lnTo>
                      <a:pt x="2" y="34"/>
                    </a:lnTo>
                    <a:lnTo>
                      <a:pt x="0" y="44"/>
                    </a:lnTo>
                    <a:lnTo>
                      <a:pt x="0" y="54"/>
                    </a:lnTo>
                    <a:lnTo>
                      <a:pt x="2" y="65"/>
                    </a:lnTo>
                    <a:lnTo>
                      <a:pt x="5" y="75"/>
                    </a:lnTo>
                    <a:lnTo>
                      <a:pt x="13" y="86"/>
                    </a:lnTo>
                    <a:lnTo>
                      <a:pt x="23" y="97"/>
                    </a:lnTo>
                    <a:lnTo>
                      <a:pt x="36" y="108"/>
                    </a:lnTo>
                    <a:lnTo>
                      <a:pt x="52" y="121"/>
                    </a:lnTo>
                    <a:lnTo>
                      <a:pt x="69" y="133"/>
                    </a:lnTo>
                    <a:lnTo>
                      <a:pt x="89" y="144"/>
                    </a:lnTo>
                    <a:lnTo>
                      <a:pt x="110" y="156"/>
                    </a:lnTo>
                    <a:lnTo>
                      <a:pt x="110" y="149"/>
                    </a:lnTo>
                    <a:lnTo>
                      <a:pt x="83" y="133"/>
                    </a:lnTo>
                    <a:lnTo>
                      <a:pt x="59" y="116"/>
                    </a:lnTo>
                    <a:lnTo>
                      <a:pt x="40" y="97"/>
                    </a:lnTo>
                    <a:lnTo>
                      <a:pt x="31" y="87"/>
                    </a:lnTo>
                    <a:lnTo>
                      <a:pt x="24" y="77"/>
                    </a:lnTo>
                    <a:lnTo>
                      <a:pt x="26" y="81"/>
                    </a:lnTo>
                    <a:lnTo>
                      <a:pt x="32" y="86"/>
                    </a:lnTo>
                    <a:lnTo>
                      <a:pt x="40" y="92"/>
                    </a:lnTo>
                    <a:lnTo>
                      <a:pt x="51" y="98"/>
                    </a:lnTo>
                    <a:lnTo>
                      <a:pt x="64" y="106"/>
                    </a:lnTo>
                    <a:lnTo>
                      <a:pt x="78" y="112"/>
                    </a:lnTo>
                    <a:lnTo>
                      <a:pt x="110" y="123"/>
                    </a:lnTo>
                    <a:lnTo>
                      <a:pt x="110" y="117"/>
                    </a:lnTo>
                    <a:lnTo>
                      <a:pt x="85" y="108"/>
                    </a:lnTo>
                    <a:lnTo>
                      <a:pt x="63" y="98"/>
                    </a:lnTo>
                    <a:lnTo>
                      <a:pt x="45" y="87"/>
                    </a:lnTo>
                    <a:lnTo>
                      <a:pt x="36" y="82"/>
                    </a:lnTo>
                    <a:lnTo>
                      <a:pt x="30" y="77"/>
                    </a:lnTo>
                    <a:lnTo>
                      <a:pt x="27" y="67"/>
                    </a:lnTo>
                    <a:lnTo>
                      <a:pt x="26" y="60"/>
                    </a:lnTo>
                    <a:lnTo>
                      <a:pt x="26" y="53"/>
                    </a:lnTo>
                    <a:lnTo>
                      <a:pt x="29" y="48"/>
                    </a:lnTo>
                    <a:lnTo>
                      <a:pt x="36" y="40"/>
                    </a:lnTo>
                    <a:lnTo>
                      <a:pt x="48" y="38"/>
                    </a:lnTo>
                    <a:lnTo>
                      <a:pt x="63" y="38"/>
                    </a:lnTo>
                    <a:lnTo>
                      <a:pt x="79" y="40"/>
                    </a:lnTo>
                    <a:lnTo>
                      <a:pt x="95" y="45"/>
                    </a:lnTo>
                    <a:lnTo>
                      <a:pt x="110" y="51"/>
                    </a:lnTo>
                    <a:lnTo>
                      <a:pt x="110" y="39"/>
                    </a:lnTo>
                    <a:lnTo>
                      <a:pt x="96" y="35"/>
                    </a:lnTo>
                    <a:lnTo>
                      <a:pt x="84" y="33"/>
                    </a:lnTo>
                    <a:lnTo>
                      <a:pt x="63" y="29"/>
                    </a:lnTo>
                    <a:lnTo>
                      <a:pt x="47" y="30"/>
                    </a:lnTo>
                    <a:lnTo>
                      <a:pt x="34" y="34"/>
                    </a:lnTo>
                    <a:lnTo>
                      <a:pt x="25" y="40"/>
                    </a:lnTo>
                    <a:lnTo>
                      <a:pt x="19" y="49"/>
                    </a:lnTo>
                    <a:lnTo>
                      <a:pt x="16" y="59"/>
                    </a:lnTo>
                    <a:lnTo>
                      <a:pt x="15" y="71"/>
                    </a:lnTo>
                    <a:lnTo>
                      <a:pt x="13" y="60"/>
                    </a:lnTo>
                    <a:lnTo>
                      <a:pt x="11" y="50"/>
                    </a:lnTo>
                    <a:lnTo>
                      <a:pt x="13" y="42"/>
                    </a:lnTo>
                    <a:lnTo>
                      <a:pt x="14" y="34"/>
                    </a:lnTo>
                    <a:lnTo>
                      <a:pt x="23" y="22"/>
                    </a:lnTo>
                    <a:lnTo>
                      <a:pt x="35" y="14"/>
                    </a:lnTo>
                    <a:lnTo>
                      <a:pt x="51" y="12"/>
                    </a:lnTo>
                    <a:lnTo>
                      <a:pt x="69" y="12"/>
                    </a:lnTo>
                    <a:lnTo>
                      <a:pt x="89" y="14"/>
                    </a:lnTo>
                    <a:lnTo>
                      <a:pt x="110" y="2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21" name="Freeform 235">
                <a:extLst>
                  <a:ext uri="{FF2B5EF4-FFF2-40B4-BE49-F238E27FC236}">
                    <a16:creationId xmlns:a16="http://schemas.microsoft.com/office/drawing/2014/main" id="{AFF78835-EB35-69EA-E8EF-5387DA3954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27" y="2797"/>
                <a:ext cx="15" cy="12"/>
              </a:xfrm>
              <a:custGeom>
                <a:avLst/>
                <a:gdLst>
                  <a:gd name="T0" fmla="*/ 0 w 45"/>
                  <a:gd name="T1" fmla="*/ 0 h 34"/>
                  <a:gd name="T2" fmla="*/ 0 w 45"/>
                  <a:gd name="T3" fmla="*/ 0 h 34"/>
                  <a:gd name="T4" fmla="*/ 0 w 45"/>
                  <a:gd name="T5" fmla="*/ 0 h 34"/>
                  <a:gd name="T6" fmla="*/ 0 w 45"/>
                  <a:gd name="T7" fmla="*/ 0 h 34"/>
                  <a:gd name="T8" fmla="*/ 0 w 45"/>
                  <a:gd name="T9" fmla="*/ 0 h 34"/>
                  <a:gd name="T10" fmla="*/ 0 w 45"/>
                  <a:gd name="T11" fmla="*/ 0 h 34"/>
                  <a:gd name="T12" fmla="*/ 0 w 45"/>
                  <a:gd name="T13" fmla="*/ 0 h 34"/>
                  <a:gd name="T14" fmla="*/ 0 w 45"/>
                  <a:gd name="T15" fmla="*/ 0 h 34"/>
                  <a:gd name="T16" fmla="*/ 0 w 45"/>
                  <a:gd name="T17" fmla="*/ 0 h 34"/>
                  <a:gd name="T18" fmla="*/ 0 w 45"/>
                  <a:gd name="T19" fmla="*/ 0 h 34"/>
                  <a:gd name="T20" fmla="*/ 0 w 45"/>
                  <a:gd name="T21" fmla="*/ 0 h 34"/>
                  <a:gd name="T22" fmla="*/ 0 w 45"/>
                  <a:gd name="T23" fmla="*/ 0 h 3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45"/>
                  <a:gd name="T37" fmla="*/ 0 h 34"/>
                  <a:gd name="T38" fmla="*/ 45 w 45"/>
                  <a:gd name="T39" fmla="*/ 34 h 34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45" h="34">
                    <a:moveTo>
                      <a:pt x="45" y="34"/>
                    </a:moveTo>
                    <a:lnTo>
                      <a:pt x="45" y="9"/>
                    </a:lnTo>
                    <a:lnTo>
                      <a:pt x="35" y="3"/>
                    </a:lnTo>
                    <a:lnTo>
                      <a:pt x="23" y="0"/>
                    </a:lnTo>
                    <a:lnTo>
                      <a:pt x="12" y="0"/>
                    </a:lnTo>
                    <a:lnTo>
                      <a:pt x="0" y="1"/>
                    </a:lnTo>
                    <a:lnTo>
                      <a:pt x="0" y="7"/>
                    </a:lnTo>
                    <a:lnTo>
                      <a:pt x="3" y="12"/>
                    </a:lnTo>
                    <a:lnTo>
                      <a:pt x="7" y="18"/>
                    </a:lnTo>
                    <a:lnTo>
                      <a:pt x="13" y="22"/>
                    </a:lnTo>
                    <a:lnTo>
                      <a:pt x="27" y="29"/>
                    </a:lnTo>
                    <a:lnTo>
                      <a:pt x="45" y="3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22" name="Freeform 236">
                <a:extLst>
                  <a:ext uri="{FF2B5EF4-FFF2-40B4-BE49-F238E27FC236}">
                    <a16:creationId xmlns:a16="http://schemas.microsoft.com/office/drawing/2014/main" id="{4AA19229-856C-28D1-2084-7CA1A83D60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6" y="2839"/>
                <a:ext cx="56" cy="40"/>
              </a:xfrm>
              <a:custGeom>
                <a:avLst/>
                <a:gdLst>
                  <a:gd name="T0" fmla="*/ 0 w 168"/>
                  <a:gd name="T1" fmla="*/ 0 h 119"/>
                  <a:gd name="T2" fmla="*/ 0 w 168"/>
                  <a:gd name="T3" fmla="*/ 0 h 119"/>
                  <a:gd name="T4" fmla="*/ 0 w 168"/>
                  <a:gd name="T5" fmla="*/ 0 h 119"/>
                  <a:gd name="T6" fmla="*/ 0 w 168"/>
                  <a:gd name="T7" fmla="*/ 0 h 119"/>
                  <a:gd name="T8" fmla="*/ 0 w 168"/>
                  <a:gd name="T9" fmla="*/ 0 h 119"/>
                  <a:gd name="T10" fmla="*/ 0 w 168"/>
                  <a:gd name="T11" fmla="*/ 0 h 119"/>
                  <a:gd name="T12" fmla="*/ 0 w 168"/>
                  <a:gd name="T13" fmla="*/ 0 h 119"/>
                  <a:gd name="T14" fmla="*/ 0 w 168"/>
                  <a:gd name="T15" fmla="*/ 0 h 119"/>
                  <a:gd name="T16" fmla="*/ 0 w 168"/>
                  <a:gd name="T17" fmla="*/ 0 h 119"/>
                  <a:gd name="T18" fmla="*/ 0 w 168"/>
                  <a:gd name="T19" fmla="*/ 0 h 119"/>
                  <a:gd name="T20" fmla="*/ 0 w 168"/>
                  <a:gd name="T21" fmla="*/ 0 h 119"/>
                  <a:gd name="T22" fmla="*/ 0 w 168"/>
                  <a:gd name="T23" fmla="*/ 0 h 119"/>
                  <a:gd name="T24" fmla="*/ 0 w 168"/>
                  <a:gd name="T25" fmla="*/ 0 h 119"/>
                  <a:gd name="T26" fmla="*/ 0 w 168"/>
                  <a:gd name="T27" fmla="*/ 0 h 119"/>
                  <a:gd name="T28" fmla="*/ 0 w 168"/>
                  <a:gd name="T29" fmla="*/ 0 h 119"/>
                  <a:gd name="T30" fmla="*/ 0 w 168"/>
                  <a:gd name="T31" fmla="*/ 0 h 119"/>
                  <a:gd name="T32" fmla="*/ 0 w 168"/>
                  <a:gd name="T33" fmla="*/ 0 h 119"/>
                  <a:gd name="T34" fmla="*/ 0 w 168"/>
                  <a:gd name="T35" fmla="*/ 0 h 119"/>
                  <a:gd name="T36" fmla="*/ 0 w 168"/>
                  <a:gd name="T37" fmla="*/ 0 h 119"/>
                  <a:gd name="T38" fmla="*/ 0 w 168"/>
                  <a:gd name="T39" fmla="*/ 0 h 119"/>
                  <a:gd name="T40" fmla="*/ 0 w 168"/>
                  <a:gd name="T41" fmla="*/ 0 h 119"/>
                  <a:gd name="T42" fmla="*/ 0 w 168"/>
                  <a:gd name="T43" fmla="*/ 0 h 119"/>
                  <a:gd name="T44" fmla="*/ 0 w 168"/>
                  <a:gd name="T45" fmla="*/ 0 h 119"/>
                  <a:gd name="T46" fmla="*/ 0 w 168"/>
                  <a:gd name="T47" fmla="*/ 0 h 119"/>
                  <a:gd name="T48" fmla="*/ 0 w 168"/>
                  <a:gd name="T49" fmla="*/ 0 h 119"/>
                  <a:gd name="T50" fmla="*/ 0 w 168"/>
                  <a:gd name="T51" fmla="*/ 0 h 119"/>
                  <a:gd name="T52" fmla="*/ 0 w 168"/>
                  <a:gd name="T53" fmla="*/ 0 h 119"/>
                  <a:gd name="T54" fmla="*/ 0 w 168"/>
                  <a:gd name="T55" fmla="*/ 0 h 119"/>
                  <a:gd name="T56" fmla="*/ 0 w 168"/>
                  <a:gd name="T57" fmla="*/ 0 h 119"/>
                  <a:gd name="T58" fmla="*/ 0 w 168"/>
                  <a:gd name="T59" fmla="*/ 0 h 119"/>
                  <a:gd name="T60" fmla="*/ 0 w 168"/>
                  <a:gd name="T61" fmla="*/ 0 h 119"/>
                  <a:gd name="T62" fmla="*/ 0 w 168"/>
                  <a:gd name="T63" fmla="*/ 0 h 119"/>
                  <a:gd name="T64" fmla="*/ 0 w 168"/>
                  <a:gd name="T65" fmla="*/ 0 h 119"/>
                  <a:gd name="T66" fmla="*/ 0 w 168"/>
                  <a:gd name="T67" fmla="*/ 0 h 119"/>
                  <a:gd name="T68" fmla="*/ 0 w 168"/>
                  <a:gd name="T69" fmla="*/ 0 h 119"/>
                  <a:gd name="T70" fmla="*/ 0 w 168"/>
                  <a:gd name="T71" fmla="*/ 0 h 119"/>
                  <a:gd name="T72" fmla="*/ 0 w 168"/>
                  <a:gd name="T73" fmla="*/ 0 h 119"/>
                  <a:gd name="T74" fmla="*/ 0 w 168"/>
                  <a:gd name="T75" fmla="*/ 0 h 119"/>
                  <a:gd name="T76" fmla="*/ 0 w 168"/>
                  <a:gd name="T77" fmla="*/ 0 h 119"/>
                  <a:gd name="T78" fmla="*/ 0 w 168"/>
                  <a:gd name="T79" fmla="*/ 0 h 119"/>
                  <a:gd name="T80" fmla="*/ 0 w 168"/>
                  <a:gd name="T81" fmla="*/ 0 h 119"/>
                  <a:gd name="T82" fmla="*/ 0 w 168"/>
                  <a:gd name="T83" fmla="*/ 0 h 119"/>
                  <a:gd name="T84" fmla="*/ 0 w 168"/>
                  <a:gd name="T85" fmla="*/ 0 h 119"/>
                  <a:gd name="T86" fmla="*/ 0 w 168"/>
                  <a:gd name="T87" fmla="*/ 0 h 119"/>
                  <a:gd name="T88" fmla="*/ 0 w 168"/>
                  <a:gd name="T89" fmla="*/ 0 h 119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68"/>
                  <a:gd name="T136" fmla="*/ 0 h 119"/>
                  <a:gd name="T137" fmla="*/ 168 w 168"/>
                  <a:gd name="T138" fmla="*/ 119 h 119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68" h="119">
                    <a:moveTo>
                      <a:pt x="168" y="16"/>
                    </a:moveTo>
                    <a:lnTo>
                      <a:pt x="168" y="3"/>
                    </a:lnTo>
                    <a:lnTo>
                      <a:pt x="139" y="1"/>
                    </a:lnTo>
                    <a:lnTo>
                      <a:pt x="110" y="0"/>
                    </a:lnTo>
                    <a:lnTo>
                      <a:pt x="81" y="2"/>
                    </a:lnTo>
                    <a:lnTo>
                      <a:pt x="54" y="8"/>
                    </a:lnTo>
                    <a:lnTo>
                      <a:pt x="30" y="17"/>
                    </a:lnTo>
                    <a:lnTo>
                      <a:pt x="20" y="23"/>
                    </a:lnTo>
                    <a:lnTo>
                      <a:pt x="12" y="29"/>
                    </a:lnTo>
                    <a:lnTo>
                      <a:pt x="6" y="37"/>
                    </a:lnTo>
                    <a:lnTo>
                      <a:pt x="2" y="44"/>
                    </a:lnTo>
                    <a:lnTo>
                      <a:pt x="0" y="53"/>
                    </a:lnTo>
                    <a:lnTo>
                      <a:pt x="0" y="63"/>
                    </a:lnTo>
                    <a:lnTo>
                      <a:pt x="2" y="71"/>
                    </a:lnTo>
                    <a:lnTo>
                      <a:pt x="6" y="80"/>
                    </a:lnTo>
                    <a:lnTo>
                      <a:pt x="11" y="86"/>
                    </a:lnTo>
                    <a:lnTo>
                      <a:pt x="17" y="92"/>
                    </a:lnTo>
                    <a:lnTo>
                      <a:pt x="33" y="103"/>
                    </a:lnTo>
                    <a:lnTo>
                      <a:pt x="54" y="111"/>
                    </a:lnTo>
                    <a:lnTo>
                      <a:pt x="78" y="116"/>
                    </a:lnTo>
                    <a:lnTo>
                      <a:pt x="106" y="118"/>
                    </a:lnTo>
                    <a:lnTo>
                      <a:pt x="136" y="119"/>
                    </a:lnTo>
                    <a:lnTo>
                      <a:pt x="168" y="118"/>
                    </a:lnTo>
                    <a:lnTo>
                      <a:pt x="168" y="103"/>
                    </a:lnTo>
                    <a:lnTo>
                      <a:pt x="132" y="105"/>
                    </a:lnTo>
                    <a:lnTo>
                      <a:pt x="99" y="103"/>
                    </a:lnTo>
                    <a:lnTo>
                      <a:pt x="69" y="101"/>
                    </a:lnTo>
                    <a:lnTo>
                      <a:pt x="56" y="98"/>
                    </a:lnTo>
                    <a:lnTo>
                      <a:pt x="45" y="95"/>
                    </a:lnTo>
                    <a:lnTo>
                      <a:pt x="34" y="91"/>
                    </a:lnTo>
                    <a:lnTo>
                      <a:pt x="25" y="85"/>
                    </a:lnTo>
                    <a:lnTo>
                      <a:pt x="19" y="80"/>
                    </a:lnTo>
                    <a:lnTo>
                      <a:pt x="14" y="72"/>
                    </a:lnTo>
                    <a:lnTo>
                      <a:pt x="12" y="64"/>
                    </a:lnTo>
                    <a:lnTo>
                      <a:pt x="12" y="55"/>
                    </a:lnTo>
                    <a:lnTo>
                      <a:pt x="13" y="44"/>
                    </a:lnTo>
                    <a:lnTo>
                      <a:pt x="18" y="33"/>
                    </a:lnTo>
                    <a:lnTo>
                      <a:pt x="34" y="23"/>
                    </a:lnTo>
                    <a:lnTo>
                      <a:pt x="52" y="16"/>
                    </a:lnTo>
                    <a:lnTo>
                      <a:pt x="72" y="11"/>
                    </a:lnTo>
                    <a:lnTo>
                      <a:pt x="92" y="8"/>
                    </a:lnTo>
                    <a:lnTo>
                      <a:pt x="112" y="8"/>
                    </a:lnTo>
                    <a:lnTo>
                      <a:pt x="132" y="9"/>
                    </a:lnTo>
                    <a:lnTo>
                      <a:pt x="150" y="12"/>
                    </a:lnTo>
                    <a:lnTo>
                      <a:pt x="16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23" name="Freeform 237">
                <a:extLst>
                  <a:ext uri="{FF2B5EF4-FFF2-40B4-BE49-F238E27FC236}">
                    <a16:creationId xmlns:a16="http://schemas.microsoft.com/office/drawing/2014/main" id="{819599DC-6492-1A32-C397-E39944B441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7" y="2845"/>
                <a:ext cx="45" cy="25"/>
              </a:xfrm>
              <a:custGeom>
                <a:avLst/>
                <a:gdLst>
                  <a:gd name="T0" fmla="*/ 0 w 134"/>
                  <a:gd name="T1" fmla="*/ 0 h 74"/>
                  <a:gd name="T2" fmla="*/ 0 w 134"/>
                  <a:gd name="T3" fmla="*/ 0 h 74"/>
                  <a:gd name="T4" fmla="*/ 0 w 134"/>
                  <a:gd name="T5" fmla="*/ 0 h 74"/>
                  <a:gd name="T6" fmla="*/ 0 w 134"/>
                  <a:gd name="T7" fmla="*/ 0 h 74"/>
                  <a:gd name="T8" fmla="*/ 0 w 134"/>
                  <a:gd name="T9" fmla="*/ 0 h 74"/>
                  <a:gd name="T10" fmla="*/ 0 w 134"/>
                  <a:gd name="T11" fmla="*/ 0 h 74"/>
                  <a:gd name="T12" fmla="*/ 0 w 134"/>
                  <a:gd name="T13" fmla="*/ 0 h 74"/>
                  <a:gd name="T14" fmla="*/ 0 w 134"/>
                  <a:gd name="T15" fmla="*/ 0 h 74"/>
                  <a:gd name="T16" fmla="*/ 0 w 134"/>
                  <a:gd name="T17" fmla="*/ 0 h 74"/>
                  <a:gd name="T18" fmla="*/ 0 w 134"/>
                  <a:gd name="T19" fmla="*/ 0 h 74"/>
                  <a:gd name="T20" fmla="*/ 0 w 134"/>
                  <a:gd name="T21" fmla="*/ 0 h 74"/>
                  <a:gd name="T22" fmla="*/ 0 w 134"/>
                  <a:gd name="T23" fmla="*/ 0 h 74"/>
                  <a:gd name="T24" fmla="*/ 0 w 134"/>
                  <a:gd name="T25" fmla="*/ 0 h 74"/>
                  <a:gd name="T26" fmla="*/ 0 w 134"/>
                  <a:gd name="T27" fmla="*/ 0 h 74"/>
                  <a:gd name="T28" fmla="*/ 0 w 134"/>
                  <a:gd name="T29" fmla="*/ 0 h 74"/>
                  <a:gd name="T30" fmla="*/ 0 w 134"/>
                  <a:gd name="T31" fmla="*/ 0 h 74"/>
                  <a:gd name="T32" fmla="*/ 0 w 134"/>
                  <a:gd name="T33" fmla="*/ 0 h 74"/>
                  <a:gd name="T34" fmla="*/ 0 w 134"/>
                  <a:gd name="T35" fmla="*/ 0 h 74"/>
                  <a:gd name="T36" fmla="*/ 0 w 134"/>
                  <a:gd name="T37" fmla="*/ 0 h 74"/>
                  <a:gd name="T38" fmla="*/ 0 w 134"/>
                  <a:gd name="T39" fmla="*/ 0 h 74"/>
                  <a:gd name="T40" fmla="*/ 0 w 134"/>
                  <a:gd name="T41" fmla="*/ 0 h 74"/>
                  <a:gd name="T42" fmla="*/ 0 w 134"/>
                  <a:gd name="T43" fmla="*/ 0 h 74"/>
                  <a:gd name="T44" fmla="*/ 0 w 134"/>
                  <a:gd name="T45" fmla="*/ 0 h 74"/>
                  <a:gd name="T46" fmla="*/ 0 w 134"/>
                  <a:gd name="T47" fmla="*/ 0 h 74"/>
                  <a:gd name="T48" fmla="*/ 0 w 134"/>
                  <a:gd name="T49" fmla="*/ 0 h 74"/>
                  <a:gd name="T50" fmla="*/ 0 w 134"/>
                  <a:gd name="T51" fmla="*/ 0 h 74"/>
                  <a:gd name="T52" fmla="*/ 0 w 134"/>
                  <a:gd name="T53" fmla="*/ 0 h 74"/>
                  <a:gd name="T54" fmla="*/ 0 w 134"/>
                  <a:gd name="T55" fmla="*/ 0 h 74"/>
                  <a:gd name="T56" fmla="*/ 0 w 134"/>
                  <a:gd name="T57" fmla="*/ 0 h 74"/>
                  <a:gd name="T58" fmla="*/ 0 w 134"/>
                  <a:gd name="T59" fmla="*/ 0 h 74"/>
                  <a:gd name="T60" fmla="*/ 0 w 134"/>
                  <a:gd name="T61" fmla="*/ 0 h 74"/>
                  <a:gd name="T62" fmla="*/ 0 w 134"/>
                  <a:gd name="T63" fmla="*/ 0 h 74"/>
                  <a:gd name="T64" fmla="*/ 0 w 134"/>
                  <a:gd name="T65" fmla="*/ 0 h 74"/>
                  <a:gd name="T66" fmla="*/ 0 w 134"/>
                  <a:gd name="T67" fmla="*/ 0 h 74"/>
                  <a:gd name="T68" fmla="*/ 0 w 134"/>
                  <a:gd name="T69" fmla="*/ 0 h 74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34"/>
                  <a:gd name="T106" fmla="*/ 0 h 74"/>
                  <a:gd name="T107" fmla="*/ 134 w 134"/>
                  <a:gd name="T108" fmla="*/ 74 h 74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34" h="74">
                    <a:moveTo>
                      <a:pt x="134" y="32"/>
                    </a:moveTo>
                    <a:lnTo>
                      <a:pt x="134" y="21"/>
                    </a:lnTo>
                    <a:lnTo>
                      <a:pt x="130" y="17"/>
                    </a:lnTo>
                    <a:lnTo>
                      <a:pt x="123" y="14"/>
                    </a:lnTo>
                    <a:lnTo>
                      <a:pt x="114" y="10"/>
                    </a:lnTo>
                    <a:lnTo>
                      <a:pt x="103" y="8"/>
                    </a:lnTo>
                    <a:lnTo>
                      <a:pt x="86" y="4"/>
                    </a:lnTo>
                    <a:lnTo>
                      <a:pt x="71" y="1"/>
                    </a:lnTo>
                    <a:lnTo>
                      <a:pt x="56" y="0"/>
                    </a:lnTo>
                    <a:lnTo>
                      <a:pt x="44" y="1"/>
                    </a:lnTo>
                    <a:lnTo>
                      <a:pt x="32" y="4"/>
                    </a:lnTo>
                    <a:lnTo>
                      <a:pt x="22" y="8"/>
                    </a:lnTo>
                    <a:lnTo>
                      <a:pt x="13" y="14"/>
                    </a:lnTo>
                    <a:lnTo>
                      <a:pt x="6" y="21"/>
                    </a:lnTo>
                    <a:lnTo>
                      <a:pt x="2" y="29"/>
                    </a:lnTo>
                    <a:lnTo>
                      <a:pt x="0" y="36"/>
                    </a:lnTo>
                    <a:lnTo>
                      <a:pt x="0" y="43"/>
                    </a:lnTo>
                    <a:lnTo>
                      <a:pt x="4" y="50"/>
                    </a:lnTo>
                    <a:lnTo>
                      <a:pt x="8" y="54"/>
                    </a:lnTo>
                    <a:lnTo>
                      <a:pt x="15" y="59"/>
                    </a:lnTo>
                    <a:lnTo>
                      <a:pt x="23" y="63"/>
                    </a:lnTo>
                    <a:lnTo>
                      <a:pt x="33" y="67"/>
                    </a:lnTo>
                    <a:lnTo>
                      <a:pt x="55" y="72"/>
                    </a:lnTo>
                    <a:lnTo>
                      <a:pt x="81" y="74"/>
                    </a:lnTo>
                    <a:lnTo>
                      <a:pt x="108" y="73"/>
                    </a:lnTo>
                    <a:lnTo>
                      <a:pt x="134" y="71"/>
                    </a:lnTo>
                    <a:lnTo>
                      <a:pt x="134" y="52"/>
                    </a:lnTo>
                    <a:lnTo>
                      <a:pt x="118" y="54"/>
                    </a:lnTo>
                    <a:lnTo>
                      <a:pt x="103" y="57"/>
                    </a:lnTo>
                    <a:lnTo>
                      <a:pt x="77" y="58"/>
                    </a:lnTo>
                    <a:lnTo>
                      <a:pt x="55" y="57"/>
                    </a:lnTo>
                    <a:lnTo>
                      <a:pt x="39" y="53"/>
                    </a:lnTo>
                    <a:lnTo>
                      <a:pt x="27" y="47"/>
                    </a:lnTo>
                    <a:lnTo>
                      <a:pt x="20" y="41"/>
                    </a:lnTo>
                    <a:lnTo>
                      <a:pt x="16" y="33"/>
                    </a:lnTo>
                    <a:lnTo>
                      <a:pt x="15" y="26"/>
                    </a:lnTo>
                    <a:lnTo>
                      <a:pt x="18" y="20"/>
                    </a:lnTo>
                    <a:lnTo>
                      <a:pt x="24" y="14"/>
                    </a:lnTo>
                    <a:lnTo>
                      <a:pt x="34" y="9"/>
                    </a:lnTo>
                    <a:lnTo>
                      <a:pt x="45" y="6"/>
                    </a:lnTo>
                    <a:lnTo>
                      <a:pt x="60" y="6"/>
                    </a:lnTo>
                    <a:lnTo>
                      <a:pt x="77" y="10"/>
                    </a:lnTo>
                    <a:lnTo>
                      <a:pt x="97" y="16"/>
                    </a:lnTo>
                    <a:lnTo>
                      <a:pt x="116" y="26"/>
                    </a:lnTo>
                    <a:lnTo>
                      <a:pt x="120" y="30"/>
                    </a:lnTo>
                    <a:lnTo>
                      <a:pt x="120" y="32"/>
                    </a:lnTo>
                    <a:lnTo>
                      <a:pt x="119" y="35"/>
                    </a:lnTo>
                    <a:lnTo>
                      <a:pt x="115" y="36"/>
                    </a:lnTo>
                    <a:lnTo>
                      <a:pt x="107" y="40"/>
                    </a:lnTo>
                    <a:lnTo>
                      <a:pt x="97" y="41"/>
                    </a:lnTo>
                    <a:lnTo>
                      <a:pt x="98" y="37"/>
                    </a:lnTo>
                    <a:lnTo>
                      <a:pt x="97" y="33"/>
                    </a:lnTo>
                    <a:lnTo>
                      <a:pt x="96" y="27"/>
                    </a:lnTo>
                    <a:lnTo>
                      <a:pt x="81" y="24"/>
                    </a:lnTo>
                    <a:lnTo>
                      <a:pt x="66" y="21"/>
                    </a:lnTo>
                    <a:lnTo>
                      <a:pt x="59" y="21"/>
                    </a:lnTo>
                    <a:lnTo>
                      <a:pt x="53" y="22"/>
                    </a:lnTo>
                    <a:lnTo>
                      <a:pt x="49" y="26"/>
                    </a:lnTo>
                    <a:lnTo>
                      <a:pt x="47" y="31"/>
                    </a:lnTo>
                    <a:lnTo>
                      <a:pt x="45" y="36"/>
                    </a:lnTo>
                    <a:lnTo>
                      <a:pt x="48" y="40"/>
                    </a:lnTo>
                    <a:lnTo>
                      <a:pt x="50" y="43"/>
                    </a:lnTo>
                    <a:lnTo>
                      <a:pt x="55" y="46"/>
                    </a:lnTo>
                    <a:lnTo>
                      <a:pt x="67" y="48"/>
                    </a:lnTo>
                    <a:lnTo>
                      <a:pt x="82" y="48"/>
                    </a:lnTo>
                    <a:lnTo>
                      <a:pt x="97" y="47"/>
                    </a:lnTo>
                    <a:lnTo>
                      <a:pt x="113" y="43"/>
                    </a:lnTo>
                    <a:lnTo>
                      <a:pt x="125" y="38"/>
                    </a:lnTo>
                    <a:lnTo>
                      <a:pt x="130" y="36"/>
                    </a:lnTo>
                    <a:lnTo>
                      <a:pt x="134" y="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24" name="Freeform 238">
                <a:extLst>
                  <a:ext uri="{FF2B5EF4-FFF2-40B4-BE49-F238E27FC236}">
                    <a16:creationId xmlns:a16="http://schemas.microsoft.com/office/drawing/2014/main" id="{2899D356-347B-4201-59F6-5F781A39A3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03" y="2871"/>
                <a:ext cx="76" cy="45"/>
              </a:xfrm>
              <a:custGeom>
                <a:avLst/>
                <a:gdLst>
                  <a:gd name="T0" fmla="*/ 0 w 230"/>
                  <a:gd name="T1" fmla="*/ 0 h 133"/>
                  <a:gd name="T2" fmla="*/ 0 w 230"/>
                  <a:gd name="T3" fmla="*/ 0 h 133"/>
                  <a:gd name="T4" fmla="*/ 0 w 230"/>
                  <a:gd name="T5" fmla="*/ 0 h 133"/>
                  <a:gd name="T6" fmla="*/ 0 w 230"/>
                  <a:gd name="T7" fmla="*/ 0 h 133"/>
                  <a:gd name="T8" fmla="*/ 0 w 230"/>
                  <a:gd name="T9" fmla="*/ 0 h 133"/>
                  <a:gd name="T10" fmla="*/ 0 w 230"/>
                  <a:gd name="T11" fmla="*/ 0 h 133"/>
                  <a:gd name="T12" fmla="*/ 0 w 230"/>
                  <a:gd name="T13" fmla="*/ 0 h 133"/>
                  <a:gd name="T14" fmla="*/ 0 w 230"/>
                  <a:gd name="T15" fmla="*/ 0 h 133"/>
                  <a:gd name="T16" fmla="*/ 0 w 230"/>
                  <a:gd name="T17" fmla="*/ 0 h 133"/>
                  <a:gd name="T18" fmla="*/ 0 w 230"/>
                  <a:gd name="T19" fmla="*/ 0 h 133"/>
                  <a:gd name="T20" fmla="*/ 0 w 230"/>
                  <a:gd name="T21" fmla="*/ 0 h 133"/>
                  <a:gd name="T22" fmla="*/ 0 w 230"/>
                  <a:gd name="T23" fmla="*/ 0 h 133"/>
                  <a:gd name="T24" fmla="*/ 0 w 230"/>
                  <a:gd name="T25" fmla="*/ 0 h 133"/>
                  <a:gd name="T26" fmla="*/ 0 w 230"/>
                  <a:gd name="T27" fmla="*/ 0 h 133"/>
                  <a:gd name="T28" fmla="*/ 0 w 230"/>
                  <a:gd name="T29" fmla="*/ 0 h 133"/>
                  <a:gd name="T30" fmla="*/ 0 w 230"/>
                  <a:gd name="T31" fmla="*/ 0 h 133"/>
                  <a:gd name="T32" fmla="*/ 0 w 230"/>
                  <a:gd name="T33" fmla="*/ 0 h 133"/>
                  <a:gd name="T34" fmla="*/ 0 w 230"/>
                  <a:gd name="T35" fmla="*/ 0 h 133"/>
                  <a:gd name="T36" fmla="*/ 0 w 230"/>
                  <a:gd name="T37" fmla="*/ 0 h 133"/>
                  <a:gd name="T38" fmla="*/ 0 w 230"/>
                  <a:gd name="T39" fmla="*/ 0 h 133"/>
                  <a:gd name="T40" fmla="*/ 0 w 230"/>
                  <a:gd name="T41" fmla="*/ 0 h 133"/>
                  <a:gd name="T42" fmla="*/ 0 w 230"/>
                  <a:gd name="T43" fmla="*/ 0 h 133"/>
                  <a:gd name="T44" fmla="*/ 0 w 230"/>
                  <a:gd name="T45" fmla="*/ 0 h 133"/>
                  <a:gd name="T46" fmla="*/ 0 w 230"/>
                  <a:gd name="T47" fmla="*/ 0 h 133"/>
                  <a:gd name="T48" fmla="*/ 0 w 230"/>
                  <a:gd name="T49" fmla="*/ 0 h 133"/>
                  <a:gd name="T50" fmla="*/ 0 w 230"/>
                  <a:gd name="T51" fmla="*/ 0 h 133"/>
                  <a:gd name="T52" fmla="*/ 0 w 230"/>
                  <a:gd name="T53" fmla="*/ 0 h 133"/>
                  <a:gd name="T54" fmla="*/ 0 w 230"/>
                  <a:gd name="T55" fmla="*/ 0 h 133"/>
                  <a:gd name="T56" fmla="*/ 0 w 230"/>
                  <a:gd name="T57" fmla="*/ 0 h 133"/>
                  <a:gd name="T58" fmla="*/ 0 w 230"/>
                  <a:gd name="T59" fmla="*/ 0 h 133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230"/>
                  <a:gd name="T91" fmla="*/ 0 h 133"/>
                  <a:gd name="T92" fmla="*/ 230 w 230"/>
                  <a:gd name="T93" fmla="*/ 133 h 133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230" h="133">
                    <a:moveTo>
                      <a:pt x="4" y="0"/>
                    </a:moveTo>
                    <a:lnTo>
                      <a:pt x="22" y="2"/>
                    </a:lnTo>
                    <a:lnTo>
                      <a:pt x="40" y="6"/>
                    </a:lnTo>
                    <a:lnTo>
                      <a:pt x="76" y="18"/>
                    </a:lnTo>
                    <a:lnTo>
                      <a:pt x="112" y="33"/>
                    </a:lnTo>
                    <a:lnTo>
                      <a:pt x="145" y="52"/>
                    </a:lnTo>
                    <a:lnTo>
                      <a:pt x="175" y="72"/>
                    </a:lnTo>
                    <a:lnTo>
                      <a:pt x="187" y="83"/>
                    </a:lnTo>
                    <a:lnTo>
                      <a:pt x="199" y="93"/>
                    </a:lnTo>
                    <a:lnTo>
                      <a:pt x="209" y="104"/>
                    </a:lnTo>
                    <a:lnTo>
                      <a:pt x="218" y="114"/>
                    </a:lnTo>
                    <a:lnTo>
                      <a:pt x="225" y="122"/>
                    </a:lnTo>
                    <a:lnTo>
                      <a:pt x="230" y="132"/>
                    </a:lnTo>
                    <a:lnTo>
                      <a:pt x="222" y="133"/>
                    </a:lnTo>
                    <a:lnTo>
                      <a:pt x="211" y="133"/>
                    </a:lnTo>
                    <a:lnTo>
                      <a:pt x="198" y="130"/>
                    </a:lnTo>
                    <a:lnTo>
                      <a:pt x="179" y="125"/>
                    </a:lnTo>
                    <a:lnTo>
                      <a:pt x="160" y="118"/>
                    </a:lnTo>
                    <a:lnTo>
                      <a:pt x="139" y="111"/>
                    </a:lnTo>
                    <a:lnTo>
                      <a:pt x="96" y="91"/>
                    </a:lnTo>
                    <a:lnTo>
                      <a:pt x="75" y="80"/>
                    </a:lnTo>
                    <a:lnTo>
                      <a:pt x="55" y="68"/>
                    </a:lnTo>
                    <a:lnTo>
                      <a:pt x="37" y="55"/>
                    </a:lnTo>
                    <a:lnTo>
                      <a:pt x="22" y="44"/>
                    </a:lnTo>
                    <a:lnTo>
                      <a:pt x="10" y="32"/>
                    </a:lnTo>
                    <a:lnTo>
                      <a:pt x="3" y="21"/>
                    </a:lnTo>
                    <a:lnTo>
                      <a:pt x="1" y="15"/>
                    </a:lnTo>
                    <a:lnTo>
                      <a:pt x="0" y="10"/>
                    </a:lnTo>
                    <a:lnTo>
                      <a:pt x="1" y="5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B869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25" name="Freeform 239">
                <a:extLst>
                  <a:ext uri="{FF2B5EF4-FFF2-40B4-BE49-F238E27FC236}">
                    <a16:creationId xmlns:a16="http://schemas.microsoft.com/office/drawing/2014/main" id="{99D94ACE-84C5-77B7-04A0-6E76B95530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35" y="2845"/>
                <a:ext cx="138" cy="57"/>
              </a:xfrm>
              <a:custGeom>
                <a:avLst/>
                <a:gdLst>
                  <a:gd name="T0" fmla="*/ 0 w 414"/>
                  <a:gd name="T1" fmla="*/ 0 h 172"/>
                  <a:gd name="T2" fmla="*/ 0 w 414"/>
                  <a:gd name="T3" fmla="*/ 0 h 172"/>
                  <a:gd name="T4" fmla="*/ 0 w 414"/>
                  <a:gd name="T5" fmla="*/ 0 h 172"/>
                  <a:gd name="T6" fmla="*/ 0 w 414"/>
                  <a:gd name="T7" fmla="*/ 0 h 172"/>
                  <a:gd name="T8" fmla="*/ 0 w 414"/>
                  <a:gd name="T9" fmla="*/ 0 h 172"/>
                  <a:gd name="T10" fmla="*/ 0 w 414"/>
                  <a:gd name="T11" fmla="*/ 0 h 172"/>
                  <a:gd name="T12" fmla="*/ 0 w 414"/>
                  <a:gd name="T13" fmla="*/ 0 h 172"/>
                  <a:gd name="T14" fmla="*/ 0 w 414"/>
                  <a:gd name="T15" fmla="*/ 0 h 172"/>
                  <a:gd name="T16" fmla="*/ 0 w 414"/>
                  <a:gd name="T17" fmla="*/ 0 h 172"/>
                  <a:gd name="T18" fmla="*/ 0 w 414"/>
                  <a:gd name="T19" fmla="*/ 0 h 172"/>
                  <a:gd name="T20" fmla="*/ 0 w 414"/>
                  <a:gd name="T21" fmla="*/ 0 h 172"/>
                  <a:gd name="T22" fmla="*/ 0 w 414"/>
                  <a:gd name="T23" fmla="*/ 0 h 172"/>
                  <a:gd name="T24" fmla="*/ 0 w 414"/>
                  <a:gd name="T25" fmla="*/ 0 h 172"/>
                  <a:gd name="T26" fmla="*/ 0 w 414"/>
                  <a:gd name="T27" fmla="*/ 0 h 172"/>
                  <a:gd name="T28" fmla="*/ 0 w 414"/>
                  <a:gd name="T29" fmla="*/ 0 h 172"/>
                  <a:gd name="T30" fmla="*/ 0 w 414"/>
                  <a:gd name="T31" fmla="*/ 0 h 172"/>
                  <a:gd name="T32" fmla="*/ 0 w 414"/>
                  <a:gd name="T33" fmla="*/ 0 h 172"/>
                  <a:gd name="T34" fmla="*/ 0 w 414"/>
                  <a:gd name="T35" fmla="*/ 0 h 172"/>
                  <a:gd name="T36" fmla="*/ 0 w 414"/>
                  <a:gd name="T37" fmla="*/ 0 h 172"/>
                  <a:gd name="T38" fmla="*/ 0 w 414"/>
                  <a:gd name="T39" fmla="*/ 0 h 172"/>
                  <a:gd name="T40" fmla="*/ 0 w 414"/>
                  <a:gd name="T41" fmla="*/ 0 h 172"/>
                  <a:gd name="T42" fmla="*/ 0 w 414"/>
                  <a:gd name="T43" fmla="*/ 0 h 172"/>
                  <a:gd name="T44" fmla="*/ 0 w 414"/>
                  <a:gd name="T45" fmla="*/ 0 h 172"/>
                  <a:gd name="T46" fmla="*/ 0 w 414"/>
                  <a:gd name="T47" fmla="*/ 0 h 172"/>
                  <a:gd name="T48" fmla="*/ 0 w 414"/>
                  <a:gd name="T49" fmla="*/ 0 h 172"/>
                  <a:gd name="T50" fmla="*/ 0 w 414"/>
                  <a:gd name="T51" fmla="*/ 0 h 172"/>
                  <a:gd name="T52" fmla="*/ 0 w 414"/>
                  <a:gd name="T53" fmla="*/ 0 h 172"/>
                  <a:gd name="T54" fmla="*/ 0 w 414"/>
                  <a:gd name="T55" fmla="*/ 0 h 172"/>
                  <a:gd name="T56" fmla="*/ 0 w 414"/>
                  <a:gd name="T57" fmla="*/ 0 h 172"/>
                  <a:gd name="T58" fmla="*/ 0 w 414"/>
                  <a:gd name="T59" fmla="*/ 0 h 172"/>
                  <a:gd name="T60" fmla="*/ 0 w 414"/>
                  <a:gd name="T61" fmla="*/ 0 h 172"/>
                  <a:gd name="T62" fmla="*/ 0 w 414"/>
                  <a:gd name="T63" fmla="*/ 0 h 172"/>
                  <a:gd name="T64" fmla="*/ 0 w 414"/>
                  <a:gd name="T65" fmla="*/ 0 h 172"/>
                  <a:gd name="T66" fmla="*/ 0 w 414"/>
                  <a:gd name="T67" fmla="*/ 0 h 172"/>
                  <a:gd name="T68" fmla="*/ 0 w 414"/>
                  <a:gd name="T69" fmla="*/ 0 h 172"/>
                  <a:gd name="T70" fmla="*/ 0 w 414"/>
                  <a:gd name="T71" fmla="*/ 0 h 172"/>
                  <a:gd name="T72" fmla="*/ 0 w 414"/>
                  <a:gd name="T73" fmla="*/ 0 h 172"/>
                  <a:gd name="T74" fmla="*/ 0 w 414"/>
                  <a:gd name="T75" fmla="*/ 0 h 172"/>
                  <a:gd name="T76" fmla="*/ 0 w 414"/>
                  <a:gd name="T77" fmla="*/ 0 h 172"/>
                  <a:gd name="T78" fmla="*/ 0 w 414"/>
                  <a:gd name="T79" fmla="*/ 0 h 172"/>
                  <a:gd name="T80" fmla="*/ 0 w 414"/>
                  <a:gd name="T81" fmla="*/ 0 h 172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414"/>
                  <a:gd name="T124" fmla="*/ 0 h 172"/>
                  <a:gd name="T125" fmla="*/ 414 w 414"/>
                  <a:gd name="T126" fmla="*/ 172 h 172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414" h="172">
                    <a:moveTo>
                      <a:pt x="0" y="75"/>
                    </a:moveTo>
                    <a:lnTo>
                      <a:pt x="37" y="58"/>
                    </a:lnTo>
                    <a:lnTo>
                      <a:pt x="75" y="42"/>
                    </a:lnTo>
                    <a:lnTo>
                      <a:pt x="115" y="28"/>
                    </a:lnTo>
                    <a:lnTo>
                      <a:pt x="154" y="17"/>
                    </a:lnTo>
                    <a:lnTo>
                      <a:pt x="196" y="11"/>
                    </a:lnTo>
                    <a:lnTo>
                      <a:pt x="235" y="6"/>
                    </a:lnTo>
                    <a:lnTo>
                      <a:pt x="270" y="2"/>
                    </a:lnTo>
                    <a:lnTo>
                      <a:pt x="305" y="0"/>
                    </a:lnTo>
                    <a:lnTo>
                      <a:pt x="336" y="2"/>
                    </a:lnTo>
                    <a:lnTo>
                      <a:pt x="364" y="9"/>
                    </a:lnTo>
                    <a:lnTo>
                      <a:pt x="376" y="13"/>
                    </a:lnTo>
                    <a:lnTo>
                      <a:pt x="388" y="20"/>
                    </a:lnTo>
                    <a:lnTo>
                      <a:pt x="399" y="28"/>
                    </a:lnTo>
                    <a:lnTo>
                      <a:pt x="410" y="38"/>
                    </a:lnTo>
                    <a:lnTo>
                      <a:pt x="413" y="51"/>
                    </a:lnTo>
                    <a:lnTo>
                      <a:pt x="414" y="63"/>
                    </a:lnTo>
                    <a:lnTo>
                      <a:pt x="414" y="74"/>
                    </a:lnTo>
                    <a:lnTo>
                      <a:pt x="412" y="85"/>
                    </a:lnTo>
                    <a:lnTo>
                      <a:pt x="408" y="95"/>
                    </a:lnTo>
                    <a:lnTo>
                      <a:pt x="403" y="105"/>
                    </a:lnTo>
                    <a:lnTo>
                      <a:pt x="390" y="122"/>
                    </a:lnTo>
                    <a:lnTo>
                      <a:pt x="372" y="137"/>
                    </a:lnTo>
                    <a:lnTo>
                      <a:pt x="353" y="149"/>
                    </a:lnTo>
                    <a:lnTo>
                      <a:pt x="331" y="159"/>
                    </a:lnTo>
                    <a:lnTo>
                      <a:pt x="309" y="167"/>
                    </a:lnTo>
                    <a:lnTo>
                      <a:pt x="307" y="168"/>
                    </a:lnTo>
                    <a:lnTo>
                      <a:pt x="306" y="169"/>
                    </a:lnTo>
                    <a:lnTo>
                      <a:pt x="297" y="172"/>
                    </a:lnTo>
                    <a:lnTo>
                      <a:pt x="285" y="172"/>
                    </a:lnTo>
                    <a:lnTo>
                      <a:pt x="269" y="170"/>
                    </a:lnTo>
                    <a:lnTo>
                      <a:pt x="250" y="168"/>
                    </a:lnTo>
                    <a:lnTo>
                      <a:pt x="228" y="165"/>
                    </a:lnTo>
                    <a:lnTo>
                      <a:pt x="203" y="160"/>
                    </a:lnTo>
                    <a:lnTo>
                      <a:pt x="178" y="154"/>
                    </a:lnTo>
                    <a:lnTo>
                      <a:pt x="126" y="141"/>
                    </a:lnTo>
                    <a:lnTo>
                      <a:pt x="75" y="122"/>
                    </a:lnTo>
                    <a:lnTo>
                      <a:pt x="52" y="111"/>
                    </a:lnTo>
                    <a:lnTo>
                      <a:pt x="32" y="100"/>
                    </a:lnTo>
                    <a:lnTo>
                      <a:pt x="14" y="88"/>
                    </a:lnTo>
                    <a:lnTo>
                      <a:pt x="0" y="75"/>
                    </a:ln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26" name="Freeform 240">
                <a:extLst>
                  <a:ext uri="{FF2B5EF4-FFF2-40B4-BE49-F238E27FC236}">
                    <a16:creationId xmlns:a16="http://schemas.microsoft.com/office/drawing/2014/main" id="{D7F8631F-2CC6-6CC1-BFC4-11CD4BB905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96" y="2861"/>
                <a:ext cx="52" cy="31"/>
              </a:xfrm>
              <a:custGeom>
                <a:avLst/>
                <a:gdLst>
                  <a:gd name="T0" fmla="*/ 0 w 157"/>
                  <a:gd name="T1" fmla="*/ 0 h 93"/>
                  <a:gd name="T2" fmla="*/ 0 w 157"/>
                  <a:gd name="T3" fmla="*/ 0 h 93"/>
                  <a:gd name="T4" fmla="*/ 0 w 157"/>
                  <a:gd name="T5" fmla="*/ 0 h 93"/>
                  <a:gd name="T6" fmla="*/ 0 w 157"/>
                  <a:gd name="T7" fmla="*/ 0 h 93"/>
                  <a:gd name="T8" fmla="*/ 0 w 157"/>
                  <a:gd name="T9" fmla="*/ 0 h 93"/>
                  <a:gd name="T10" fmla="*/ 0 w 157"/>
                  <a:gd name="T11" fmla="*/ 0 h 93"/>
                  <a:gd name="T12" fmla="*/ 0 w 157"/>
                  <a:gd name="T13" fmla="*/ 0 h 93"/>
                  <a:gd name="T14" fmla="*/ 0 w 157"/>
                  <a:gd name="T15" fmla="*/ 0 h 93"/>
                  <a:gd name="T16" fmla="*/ 0 w 157"/>
                  <a:gd name="T17" fmla="*/ 0 h 93"/>
                  <a:gd name="T18" fmla="*/ 0 w 157"/>
                  <a:gd name="T19" fmla="*/ 0 h 93"/>
                  <a:gd name="T20" fmla="*/ 0 w 157"/>
                  <a:gd name="T21" fmla="*/ 0 h 93"/>
                  <a:gd name="T22" fmla="*/ 0 w 157"/>
                  <a:gd name="T23" fmla="*/ 0 h 93"/>
                  <a:gd name="T24" fmla="*/ 0 w 157"/>
                  <a:gd name="T25" fmla="*/ 0 h 93"/>
                  <a:gd name="T26" fmla="*/ 0 w 157"/>
                  <a:gd name="T27" fmla="*/ 0 h 93"/>
                  <a:gd name="T28" fmla="*/ 0 w 157"/>
                  <a:gd name="T29" fmla="*/ 0 h 93"/>
                  <a:gd name="T30" fmla="*/ 0 w 157"/>
                  <a:gd name="T31" fmla="*/ 0 h 93"/>
                  <a:gd name="T32" fmla="*/ 0 w 157"/>
                  <a:gd name="T33" fmla="*/ 0 h 93"/>
                  <a:gd name="T34" fmla="*/ 0 w 157"/>
                  <a:gd name="T35" fmla="*/ 0 h 93"/>
                  <a:gd name="T36" fmla="*/ 0 w 157"/>
                  <a:gd name="T37" fmla="*/ 0 h 93"/>
                  <a:gd name="T38" fmla="*/ 0 w 157"/>
                  <a:gd name="T39" fmla="*/ 0 h 93"/>
                  <a:gd name="T40" fmla="*/ 0 w 157"/>
                  <a:gd name="T41" fmla="*/ 0 h 93"/>
                  <a:gd name="T42" fmla="*/ 0 w 157"/>
                  <a:gd name="T43" fmla="*/ 0 h 93"/>
                  <a:gd name="T44" fmla="*/ 0 w 157"/>
                  <a:gd name="T45" fmla="*/ 0 h 93"/>
                  <a:gd name="T46" fmla="*/ 0 w 157"/>
                  <a:gd name="T47" fmla="*/ 0 h 93"/>
                  <a:gd name="T48" fmla="*/ 0 w 157"/>
                  <a:gd name="T49" fmla="*/ 0 h 93"/>
                  <a:gd name="T50" fmla="*/ 0 w 157"/>
                  <a:gd name="T51" fmla="*/ 0 h 93"/>
                  <a:gd name="T52" fmla="*/ 0 w 157"/>
                  <a:gd name="T53" fmla="*/ 0 h 93"/>
                  <a:gd name="T54" fmla="*/ 0 w 157"/>
                  <a:gd name="T55" fmla="*/ 0 h 93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57"/>
                  <a:gd name="T85" fmla="*/ 0 h 93"/>
                  <a:gd name="T86" fmla="*/ 157 w 157"/>
                  <a:gd name="T87" fmla="*/ 93 h 93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57" h="93">
                    <a:moveTo>
                      <a:pt x="78" y="93"/>
                    </a:moveTo>
                    <a:lnTo>
                      <a:pt x="48" y="83"/>
                    </a:lnTo>
                    <a:lnTo>
                      <a:pt x="33" y="75"/>
                    </a:lnTo>
                    <a:lnTo>
                      <a:pt x="20" y="68"/>
                    </a:lnTo>
                    <a:lnTo>
                      <a:pt x="10" y="59"/>
                    </a:lnTo>
                    <a:lnTo>
                      <a:pt x="4" y="49"/>
                    </a:lnTo>
                    <a:lnTo>
                      <a:pt x="0" y="40"/>
                    </a:lnTo>
                    <a:lnTo>
                      <a:pt x="1" y="33"/>
                    </a:lnTo>
                    <a:lnTo>
                      <a:pt x="2" y="27"/>
                    </a:lnTo>
                    <a:lnTo>
                      <a:pt x="18" y="17"/>
                    </a:lnTo>
                    <a:lnTo>
                      <a:pt x="33" y="10"/>
                    </a:lnTo>
                    <a:lnTo>
                      <a:pt x="48" y="5"/>
                    </a:lnTo>
                    <a:lnTo>
                      <a:pt x="61" y="1"/>
                    </a:lnTo>
                    <a:lnTo>
                      <a:pt x="74" y="0"/>
                    </a:lnTo>
                    <a:lnTo>
                      <a:pt x="86" y="0"/>
                    </a:lnTo>
                    <a:lnTo>
                      <a:pt x="108" y="5"/>
                    </a:lnTo>
                    <a:lnTo>
                      <a:pt x="126" y="14"/>
                    </a:lnTo>
                    <a:lnTo>
                      <a:pt x="141" y="24"/>
                    </a:lnTo>
                    <a:lnTo>
                      <a:pt x="152" y="32"/>
                    </a:lnTo>
                    <a:lnTo>
                      <a:pt x="157" y="40"/>
                    </a:lnTo>
                    <a:lnTo>
                      <a:pt x="157" y="56"/>
                    </a:lnTo>
                    <a:lnTo>
                      <a:pt x="152" y="68"/>
                    </a:lnTo>
                    <a:lnTo>
                      <a:pt x="146" y="78"/>
                    </a:lnTo>
                    <a:lnTo>
                      <a:pt x="137" y="84"/>
                    </a:lnTo>
                    <a:lnTo>
                      <a:pt x="125" y="88"/>
                    </a:lnTo>
                    <a:lnTo>
                      <a:pt x="112" y="90"/>
                    </a:lnTo>
                    <a:lnTo>
                      <a:pt x="97" y="91"/>
                    </a:lnTo>
                    <a:lnTo>
                      <a:pt x="78" y="93"/>
                    </a:lnTo>
                    <a:close/>
                  </a:path>
                </a:pathLst>
              </a:custGeom>
              <a:solidFill>
                <a:srgbClr val="FF0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27" name="Freeform 241">
                <a:extLst>
                  <a:ext uri="{FF2B5EF4-FFF2-40B4-BE49-F238E27FC236}">
                    <a16:creationId xmlns:a16="http://schemas.microsoft.com/office/drawing/2014/main" id="{6F08F609-670C-1167-9B51-EF4397ECBA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1" y="2868"/>
                <a:ext cx="34" cy="20"/>
              </a:xfrm>
              <a:custGeom>
                <a:avLst/>
                <a:gdLst>
                  <a:gd name="T0" fmla="*/ 0 w 103"/>
                  <a:gd name="T1" fmla="*/ 0 h 60"/>
                  <a:gd name="T2" fmla="*/ 0 w 103"/>
                  <a:gd name="T3" fmla="*/ 0 h 60"/>
                  <a:gd name="T4" fmla="*/ 0 w 103"/>
                  <a:gd name="T5" fmla="*/ 0 h 60"/>
                  <a:gd name="T6" fmla="*/ 0 w 103"/>
                  <a:gd name="T7" fmla="*/ 0 h 60"/>
                  <a:gd name="T8" fmla="*/ 0 w 103"/>
                  <a:gd name="T9" fmla="*/ 0 h 60"/>
                  <a:gd name="T10" fmla="*/ 0 w 103"/>
                  <a:gd name="T11" fmla="*/ 0 h 60"/>
                  <a:gd name="T12" fmla="*/ 0 w 103"/>
                  <a:gd name="T13" fmla="*/ 0 h 60"/>
                  <a:gd name="T14" fmla="*/ 0 w 103"/>
                  <a:gd name="T15" fmla="*/ 0 h 60"/>
                  <a:gd name="T16" fmla="*/ 0 w 103"/>
                  <a:gd name="T17" fmla="*/ 0 h 60"/>
                  <a:gd name="T18" fmla="*/ 0 w 103"/>
                  <a:gd name="T19" fmla="*/ 0 h 60"/>
                  <a:gd name="T20" fmla="*/ 0 w 103"/>
                  <a:gd name="T21" fmla="*/ 0 h 60"/>
                  <a:gd name="T22" fmla="*/ 0 w 103"/>
                  <a:gd name="T23" fmla="*/ 0 h 60"/>
                  <a:gd name="T24" fmla="*/ 0 w 103"/>
                  <a:gd name="T25" fmla="*/ 0 h 60"/>
                  <a:gd name="T26" fmla="*/ 0 w 103"/>
                  <a:gd name="T27" fmla="*/ 0 h 60"/>
                  <a:gd name="T28" fmla="*/ 0 w 103"/>
                  <a:gd name="T29" fmla="*/ 0 h 60"/>
                  <a:gd name="T30" fmla="*/ 0 w 103"/>
                  <a:gd name="T31" fmla="*/ 0 h 60"/>
                  <a:gd name="T32" fmla="*/ 0 w 103"/>
                  <a:gd name="T33" fmla="*/ 0 h 60"/>
                  <a:gd name="T34" fmla="*/ 0 w 103"/>
                  <a:gd name="T35" fmla="*/ 0 h 60"/>
                  <a:gd name="T36" fmla="*/ 0 w 103"/>
                  <a:gd name="T37" fmla="*/ 0 h 60"/>
                  <a:gd name="T38" fmla="*/ 0 w 103"/>
                  <a:gd name="T39" fmla="*/ 0 h 60"/>
                  <a:gd name="T40" fmla="*/ 0 w 103"/>
                  <a:gd name="T41" fmla="*/ 0 h 60"/>
                  <a:gd name="T42" fmla="*/ 0 w 103"/>
                  <a:gd name="T43" fmla="*/ 0 h 60"/>
                  <a:gd name="T44" fmla="*/ 0 w 103"/>
                  <a:gd name="T45" fmla="*/ 0 h 60"/>
                  <a:gd name="T46" fmla="*/ 0 w 103"/>
                  <a:gd name="T47" fmla="*/ 0 h 60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03"/>
                  <a:gd name="T73" fmla="*/ 0 h 60"/>
                  <a:gd name="T74" fmla="*/ 103 w 103"/>
                  <a:gd name="T75" fmla="*/ 60 h 60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03" h="60">
                    <a:moveTo>
                      <a:pt x="0" y="29"/>
                    </a:moveTo>
                    <a:lnTo>
                      <a:pt x="4" y="20"/>
                    </a:lnTo>
                    <a:lnTo>
                      <a:pt x="9" y="12"/>
                    </a:lnTo>
                    <a:lnTo>
                      <a:pt x="15" y="7"/>
                    </a:lnTo>
                    <a:lnTo>
                      <a:pt x="21" y="2"/>
                    </a:lnTo>
                    <a:lnTo>
                      <a:pt x="30" y="0"/>
                    </a:lnTo>
                    <a:lnTo>
                      <a:pt x="38" y="0"/>
                    </a:lnTo>
                    <a:lnTo>
                      <a:pt x="56" y="1"/>
                    </a:lnTo>
                    <a:lnTo>
                      <a:pt x="73" y="6"/>
                    </a:lnTo>
                    <a:lnTo>
                      <a:pt x="87" y="15"/>
                    </a:lnTo>
                    <a:lnTo>
                      <a:pt x="94" y="21"/>
                    </a:lnTo>
                    <a:lnTo>
                      <a:pt x="98" y="26"/>
                    </a:lnTo>
                    <a:lnTo>
                      <a:pt x="101" y="32"/>
                    </a:lnTo>
                    <a:lnTo>
                      <a:pt x="103" y="37"/>
                    </a:lnTo>
                    <a:lnTo>
                      <a:pt x="100" y="43"/>
                    </a:lnTo>
                    <a:lnTo>
                      <a:pt x="96" y="48"/>
                    </a:lnTo>
                    <a:lnTo>
                      <a:pt x="84" y="55"/>
                    </a:lnTo>
                    <a:lnTo>
                      <a:pt x="68" y="60"/>
                    </a:lnTo>
                    <a:lnTo>
                      <a:pt x="51" y="60"/>
                    </a:lnTo>
                    <a:lnTo>
                      <a:pt x="33" y="57"/>
                    </a:lnTo>
                    <a:lnTo>
                      <a:pt x="19" y="50"/>
                    </a:lnTo>
                    <a:lnTo>
                      <a:pt x="6" y="42"/>
                    </a:lnTo>
                    <a:lnTo>
                      <a:pt x="3" y="36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28" name="Freeform 242">
                <a:extLst>
                  <a:ext uri="{FF2B5EF4-FFF2-40B4-BE49-F238E27FC236}">
                    <a16:creationId xmlns:a16="http://schemas.microsoft.com/office/drawing/2014/main" id="{F36DB5C1-8510-F945-70AF-5B8FE7430C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3" y="2860"/>
                <a:ext cx="33" cy="20"/>
              </a:xfrm>
              <a:custGeom>
                <a:avLst/>
                <a:gdLst>
                  <a:gd name="T0" fmla="*/ 0 w 101"/>
                  <a:gd name="T1" fmla="*/ 0 h 62"/>
                  <a:gd name="T2" fmla="*/ 0 w 101"/>
                  <a:gd name="T3" fmla="*/ 0 h 62"/>
                  <a:gd name="T4" fmla="*/ 0 w 101"/>
                  <a:gd name="T5" fmla="*/ 0 h 62"/>
                  <a:gd name="T6" fmla="*/ 0 w 101"/>
                  <a:gd name="T7" fmla="*/ 0 h 62"/>
                  <a:gd name="T8" fmla="*/ 0 w 101"/>
                  <a:gd name="T9" fmla="*/ 0 h 62"/>
                  <a:gd name="T10" fmla="*/ 0 w 101"/>
                  <a:gd name="T11" fmla="*/ 0 h 62"/>
                  <a:gd name="T12" fmla="*/ 0 w 101"/>
                  <a:gd name="T13" fmla="*/ 0 h 62"/>
                  <a:gd name="T14" fmla="*/ 0 w 101"/>
                  <a:gd name="T15" fmla="*/ 0 h 62"/>
                  <a:gd name="T16" fmla="*/ 0 w 101"/>
                  <a:gd name="T17" fmla="*/ 0 h 62"/>
                  <a:gd name="T18" fmla="*/ 0 w 101"/>
                  <a:gd name="T19" fmla="*/ 0 h 62"/>
                  <a:gd name="T20" fmla="*/ 0 w 101"/>
                  <a:gd name="T21" fmla="*/ 0 h 62"/>
                  <a:gd name="T22" fmla="*/ 0 w 101"/>
                  <a:gd name="T23" fmla="*/ 0 h 62"/>
                  <a:gd name="T24" fmla="*/ 0 w 101"/>
                  <a:gd name="T25" fmla="*/ 0 h 62"/>
                  <a:gd name="T26" fmla="*/ 0 w 101"/>
                  <a:gd name="T27" fmla="*/ 0 h 62"/>
                  <a:gd name="T28" fmla="*/ 0 w 101"/>
                  <a:gd name="T29" fmla="*/ 0 h 62"/>
                  <a:gd name="T30" fmla="*/ 0 w 101"/>
                  <a:gd name="T31" fmla="*/ 0 h 62"/>
                  <a:gd name="T32" fmla="*/ 0 w 101"/>
                  <a:gd name="T33" fmla="*/ 0 h 62"/>
                  <a:gd name="T34" fmla="*/ 0 w 101"/>
                  <a:gd name="T35" fmla="*/ 0 h 62"/>
                  <a:gd name="T36" fmla="*/ 0 w 101"/>
                  <a:gd name="T37" fmla="*/ 0 h 62"/>
                  <a:gd name="T38" fmla="*/ 0 w 101"/>
                  <a:gd name="T39" fmla="*/ 0 h 62"/>
                  <a:gd name="T40" fmla="*/ 0 w 101"/>
                  <a:gd name="T41" fmla="*/ 0 h 62"/>
                  <a:gd name="T42" fmla="*/ 0 w 101"/>
                  <a:gd name="T43" fmla="*/ 0 h 62"/>
                  <a:gd name="T44" fmla="*/ 0 w 101"/>
                  <a:gd name="T45" fmla="*/ 0 h 62"/>
                  <a:gd name="T46" fmla="*/ 0 w 101"/>
                  <a:gd name="T47" fmla="*/ 0 h 62"/>
                  <a:gd name="T48" fmla="*/ 0 w 101"/>
                  <a:gd name="T49" fmla="*/ 0 h 6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01"/>
                  <a:gd name="T76" fmla="*/ 0 h 62"/>
                  <a:gd name="T77" fmla="*/ 101 w 101"/>
                  <a:gd name="T78" fmla="*/ 62 h 62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01" h="62">
                    <a:moveTo>
                      <a:pt x="0" y="19"/>
                    </a:moveTo>
                    <a:lnTo>
                      <a:pt x="0" y="13"/>
                    </a:lnTo>
                    <a:lnTo>
                      <a:pt x="4" y="7"/>
                    </a:lnTo>
                    <a:lnTo>
                      <a:pt x="9" y="3"/>
                    </a:lnTo>
                    <a:lnTo>
                      <a:pt x="16" y="0"/>
                    </a:lnTo>
                    <a:lnTo>
                      <a:pt x="25" y="0"/>
                    </a:lnTo>
                    <a:lnTo>
                      <a:pt x="34" y="0"/>
                    </a:lnTo>
                    <a:lnTo>
                      <a:pt x="54" y="5"/>
                    </a:lnTo>
                    <a:lnTo>
                      <a:pt x="75" y="15"/>
                    </a:lnTo>
                    <a:lnTo>
                      <a:pt x="83" y="21"/>
                    </a:lnTo>
                    <a:lnTo>
                      <a:pt x="91" y="28"/>
                    </a:lnTo>
                    <a:lnTo>
                      <a:pt x="97" y="35"/>
                    </a:lnTo>
                    <a:lnTo>
                      <a:pt x="99" y="42"/>
                    </a:lnTo>
                    <a:lnTo>
                      <a:pt x="101" y="51"/>
                    </a:lnTo>
                    <a:lnTo>
                      <a:pt x="99" y="60"/>
                    </a:lnTo>
                    <a:lnTo>
                      <a:pt x="94" y="62"/>
                    </a:lnTo>
                    <a:lnTo>
                      <a:pt x="90" y="62"/>
                    </a:lnTo>
                    <a:lnTo>
                      <a:pt x="76" y="61"/>
                    </a:lnTo>
                    <a:lnTo>
                      <a:pt x="60" y="56"/>
                    </a:lnTo>
                    <a:lnTo>
                      <a:pt x="43" y="47"/>
                    </a:lnTo>
                    <a:lnTo>
                      <a:pt x="27" y="39"/>
                    </a:lnTo>
                    <a:lnTo>
                      <a:pt x="13" y="30"/>
                    </a:lnTo>
                    <a:lnTo>
                      <a:pt x="4" y="24"/>
                    </a:lnTo>
                    <a:lnTo>
                      <a:pt x="1" y="21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9433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29" name="Freeform 243">
                <a:extLst>
                  <a:ext uri="{FF2B5EF4-FFF2-40B4-BE49-F238E27FC236}">
                    <a16:creationId xmlns:a16="http://schemas.microsoft.com/office/drawing/2014/main" id="{5B3621F0-82BF-8038-AF90-304BDFC4AC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7" y="2852"/>
                <a:ext cx="26" cy="17"/>
              </a:xfrm>
              <a:custGeom>
                <a:avLst/>
                <a:gdLst>
                  <a:gd name="T0" fmla="*/ 0 w 78"/>
                  <a:gd name="T1" fmla="*/ 0 h 51"/>
                  <a:gd name="T2" fmla="*/ 0 w 78"/>
                  <a:gd name="T3" fmla="*/ 0 h 51"/>
                  <a:gd name="T4" fmla="*/ 0 w 78"/>
                  <a:gd name="T5" fmla="*/ 0 h 51"/>
                  <a:gd name="T6" fmla="*/ 0 w 78"/>
                  <a:gd name="T7" fmla="*/ 0 h 51"/>
                  <a:gd name="T8" fmla="*/ 0 w 78"/>
                  <a:gd name="T9" fmla="*/ 0 h 51"/>
                  <a:gd name="T10" fmla="*/ 0 w 78"/>
                  <a:gd name="T11" fmla="*/ 0 h 51"/>
                  <a:gd name="T12" fmla="*/ 0 w 78"/>
                  <a:gd name="T13" fmla="*/ 0 h 51"/>
                  <a:gd name="T14" fmla="*/ 0 w 78"/>
                  <a:gd name="T15" fmla="*/ 0 h 51"/>
                  <a:gd name="T16" fmla="*/ 0 w 78"/>
                  <a:gd name="T17" fmla="*/ 0 h 51"/>
                  <a:gd name="T18" fmla="*/ 0 w 78"/>
                  <a:gd name="T19" fmla="*/ 0 h 51"/>
                  <a:gd name="T20" fmla="*/ 0 w 78"/>
                  <a:gd name="T21" fmla="*/ 0 h 51"/>
                  <a:gd name="T22" fmla="*/ 0 w 78"/>
                  <a:gd name="T23" fmla="*/ 0 h 51"/>
                  <a:gd name="T24" fmla="*/ 0 w 78"/>
                  <a:gd name="T25" fmla="*/ 0 h 51"/>
                  <a:gd name="T26" fmla="*/ 0 w 78"/>
                  <a:gd name="T27" fmla="*/ 0 h 51"/>
                  <a:gd name="T28" fmla="*/ 0 w 78"/>
                  <a:gd name="T29" fmla="*/ 0 h 51"/>
                  <a:gd name="T30" fmla="*/ 0 w 78"/>
                  <a:gd name="T31" fmla="*/ 0 h 51"/>
                  <a:gd name="T32" fmla="*/ 0 w 78"/>
                  <a:gd name="T33" fmla="*/ 0 h 51"/>
                  <a:gd name="T34" fmla="*/ 0 w 78"/>
                  <a:gd name="T35" fmla="*/ 0 h 51"/>
                  <a:gd name="T36" fmla="*/ 0 w 78"/>
                  <a:gd name="T37" fmla="*/ 0 h 5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78"/>
                  <a:gd name="T58" fmla="*/ 0 h 51"/>
                  <a:gd name="T59" fmla="*/ 78 w 78"/>
                  <a:gd name="T60" fmla="*/ 51 h 51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78" h="51">
                    <a:moveTo>
                      <a:pt x="0" y="23"/>
                    </a:moveTo>
                    <a:lnTo>
                      <a:pt x="4" y="16"/>
                    </a:lnTo>
                    <a:lnTo>
                      <a:pt x="9" y="9"/>
                    </a:lnTo>
                    <a:lnTo>
                      <a:pt x="16" y="4"/>
                    </a:lnTo>
                    <a:lnTo>
                      <a:pt x="25" y="1"/>
                    </a:lnTo>
                    <a:lnTo>
                      <a:pt x="35" y="0"/>
                    </a:lnTo>
                    <a:lnTo>
                      <a:pt x="48" y="2"/>
                    </a:lnTo>
                    <a:lnTo>
                      <a:pt x="62" y="7"/>
                    </a:lnTo>
                    <a:lnTo>
                      <a:pt x="78" y="15"/>
                    </a:lnTo>
                    <a:lnTo>
                      <a:pt x="78" y="22"/>
                    </a:lnTo>
                    <a:lnTo>
                      <a:pt x="75" y="28"/>
                    </a:lnTo>
                    <a:lnTo>
                      <a:pt x="66" y="38"/>
                    </a:lnTo>
                    <a:lnTo>
                      <a:pt x="55" y="46"/>
                    </a:lnTo>
                    <a:lnTo>
                      <a:pt x="42" y="51"/>
                    </a:lnTo>
                    <a:lnTo>
                      <a:pt x="28" y="51"/>
                    </a:lnTo>
                    <a:lnTo>
                      <a:pt x="16" y="47"/>
                    </a:lnTo>
                    <a:lnTo>
                      <a:pt x="6" y="38"/>
                    </a:lnTo>
                    <a:lnTo>
                      <a:pt x="3" y="32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8761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30" name="Freeform 244">
                <a:extLst>
                  <a:ext uri="{FF2B5EF4-FFF2-40B4-BE49-F238E27FC236}">
                    <a16:creationId xmlns:a16="http://schemas.microsoft.com/office/drawing/2014/main" id="{6BA21890-A215-DD15-A9C2-70876679BB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6" y="2588"/>
                <a:ext cx="226" cy="275"/>
              </a:xfrm>
              <a:custGeom>
                <a:avLst/>
                <a:gdLst>
                  <a:gd name="T0" fmla="*/ 0 w 676"/>
                  <a:gd name="T1" fmla="*/ 0 h 826"/>
                  <a:gd name="T2" fmla="*/ 0 w 676"/>
                  <a:gd name="T3" fmla="*/ 0 h 826"/>
                  <a:gd name="T4" fmla="*/ 0 w 676"/>
                  <a:gd name="T5" fmla="*/ 0 h 826"/>
                  <a:gd name="T6" fmla="*/ 0 w 676"/>
                  <a:gd name="T7" fmla="*/ 0 h 826"/>
                  <a:gd name="T8" fmla="*/ 0 w 676"/>
                  <a:gd name="T9" fmla="*/ 0 h 826"/>
                  <a:gd name="T10" fmla="*/ 0 w 676"/>
                  <a:gd name="T11" fmla="*/ 0 h 826"/>
                  <a:gd name="T12" fmla="*/ 0 w 676"/>
                  <a:gd name="T13" fmla="*/ 0 h 826"/>
                  <a:gd name="T14" fmla="*/ 0 w 676"/>
                  <a:gd name="T15" fmla="*/ 0 h 826"/>
                  <a:gd name="T16" fmla="*/ 0 w 676"/>
                  <a:gd name="T17" fmla="*/ 0 h 826"/>
                  <a:gd name="T18" fmla="*/ 0 w 676"/>
                  <a:gd name="T19" fmla="*/ 0 h 826"/>
                  <a:gd name="T20" fmla="*/ 0 w 676"/>
                  <a:gd name="T21" fmla="*/ 0 h 826"/>
                  <a:gd name="T22" fmla="*/ 0 w 676"/>
                  <a:gd name="T23" fmla="*/ 0 h 826"/>
                  <a:gd name="T24" fmla="*/ 0 w 676"/>
                  <a:gd name="T25" fmla="*/ 0 h 826"/>
                  <a:gd name="T26" fmla="*/ 0 w 676"/>
                  <a:gd name="T27" fmla="*/ 0 h 826"/>
                  <a:gd name="T28" fmla="*/ 0 w 676"/>
                  <a:gd name="T29" fmla="*/ 0 h 826"/>
                  <a:gd name="T30" fmla="*/ 0 w 676"/>
                  <a:gd name="T31" fmla="*/ 0 h 826"/>
                  <a:gd name="T32" fmla="*/ 0 w 676"/>
                  <a:gd name="T33" fmla="*/ 0 h 826"/>
                  <a:gd name="T34" fmla="*/ 0 w 676"/>
                  <a:gd name="T35" fmla="*/ 0 h 826"/>
                  <a:gd name="T36" fmla="*/ 0 w 676"/>
                  <a:gd name="T37" fmla="*/ 0 h 826"/>
                  <a:gd name="T38" fmla="*/ 0 w 676"/>
                  <a:gd name="T39" fmla="*/ 0 h 826"/>
                  <a:gd name="T40" fmla="*/ 0 w 676"/>
                  <a:gd name="T41" fmla="*/ 0 h 826"/>
                  <a:gd name="T42" fmla="*/ 0 w 676"/>
                  <a:gd name="T43" fmla="*/ 0 h 826"/>
                  <a:gd name="T44" fmla="*/ 0 w 676"/>
                  <a:gd name="T45" fmla="*/ 0 h 826"/>
                  <a:gd name="T46" fmla="*/ 0 w 676"/>
                  <a:gd name="T47" fmla="*/ 0 h 826"/>
                  <a:gd name="T48" fmla="*/ 0 w 676"/>
                  <a:gd name="T49" fmla="*/ 0 h 826"/>
                  <a:gd name="T50" fmla="*/ 0 w 676"/>
                  <a:gd name="T51" fmla="*/ 0 h 826"/>
                  <a:gd name="T52" fmla="*/ 0 w 676"/>
                  <a:gd name="T53" fmla="*/ 0 h 826"/>
                  <a:gd name="T54" fmla="*/ 0 w 676"/>
                  <a:gd name="T55" fmla="*/ 0 h 826"/>
                  <a:gd name="T56" fmla="*/ 0 w 676"/>
                  <a:gd name="T57" fmla="*/ 0 h 826"/>
                  <a:gd name="T58" fmla="*/ 0 w 676"/>
                  <a:gd name="T59" fmla="*/ 0 h 826"/>
                  <a:gd name="T60" fmla="*/ 0 w 676"/>
                  <a:gd name="T61" fmla="*/ 0 h 826"/>
                  <a:gd name="T62" fmla="*/ 0 w 676"/>
                  <a:gd name="T63" fmla="*/ 0 h 826"/>
                  <a:gd name="T64" fmla="*/ 0 w 676"/>
                  <a:gd name="T65" fmla="*/ 0 h 826"/>
                  <a:gd name="T66" fmla="*/ 0 w 676"/>
                  <a:gd name="T67" fmla="*/ 0 h 826"/>
                  <a:gd name="T68" fmla="*/ 0 w 676"/>
                  <a:gd name="T69" fmla="*/ 0 h 826"/>
                  <a:gd name="T70" fmla="*/ 0 w 676"/>
                  <a:gd name="T71" fmla="*/ 0 h 826"/>
                  <a:gd name="T72" fmla="*/ 0 w 676"/>
                  <a:gd name="T73" fmla="*/ 0 h 826"/>
                  <a:gd name="T74" fmla="*/ 0 w 676"/>
                  <a:gd name="T75" fmla="*/ 0 h 826"/>
                  <a:gd name="T76" fmla="*/ 0 w 676"/>
                  <a:gd name="T77" fmla="*/ 0 h 826"/>
                  <a:gd name="T78" fmla="*/ 0 w 676"/>
                  <a:gd name="T79" fmla="*/ 0 h 826"/>
                  <a:gd name="T80" fmla="*/ 0 w 676"/>
                  <a:gd name="T81" fmla="*/ 0 h 826"/>
                  <a:gd name="T82" fmla="*/ 0 w 676"/>
                  <a:gd name="T83" fmla="*/ 0 h 826"/>
                  <a:gd name="T84" fmla="*/ 0 w 676"/>
                  <a:gd name="T85" fmla="*/ 0 h 826"/>
                  <a:gd name="T86" fmla="*/ 0 w 676"/>
                  <a:gd name="T87" fmla="*/ 0 h 826"/>
                  <a:gd name="T88" fmla="*/ 0 w 676"/>
                  <a:gd name="T89" fmla="*/ 0 h 826"/>
                  <a:gd name="T90" fmla="*/ 0 w 676"/>
                  <a:gd name="T91" fmla="*/ 0 h 826"/>
                  <a:gd name="T92" fmla="*/ 0 w 676"/>
                  <a:gd name="T93" fmla="*/ 0 h 826"/>
                  <a:gd name="T94" fmla="*/ 0 w 676"/>
                  <a:gd name="T95" fmla="*/ 0 h 826"/>
                  <a:gd name="T96" fmla="*/ 0 w 676"/>
                  <a:gd name="T97" fmla="*/ 0 h 826"/>
                  <a:gd name="T98" fmla="*/ 0 w 676"/>
                  <a:gd name="T99" fmla="*/ 0 h 826"/>
                  <a:gd name="T100" fmla="*/ 0 w 676"/>
                  <a:gd name="T101" fmla="*/ 0 h 826"/>
                  <a:gd name="T102" fmla="*/ 0 w 676"/>
                  <a:gd name="T103" fmla="*/ 0 h 826"/>
                  <a:gd name="T104" fmla="*/ 0 w 676"/>
                  <a:gd name="T105" fmla="*/ 0 h 82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676"/>
                  <a:gd name="T160" fmla="*/ 0 h 826"/>
                  <a:gd name="T161" fmla="*/ 676 w 676"/>
                  <a:gd name="T162" fmla="*/ 826 h 82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676" h="826">
                    <a:moveTo>
                      <a:pt x="117" y="824"/>
                    </a:moveTo>
                    <a:lnTo>
                      <a:pt x="103" y="824"/>
                    </a:lnTo>
                    <a:lnTo>
                      <a:pt x="91" y="820"/>
                    </a:lnTo>
                    <a:lnTo>
                      <a:pt x="80" y="813"/>
                    </a:lnTo>
                    <a:lnTo>
                      <a:pt x="70" y="803"/>
                    </a:lnTo>
                    <a:lnTo>
                      <a:pt x="59" y="789"/>
                    </a:lnTo>
                    <a:lnTo>
                      <a:pt x="50" y="774"/>
                    </a:lnTo>
                    <a:lnTo>
                      <a:pt x="34" y="740"/>
                    </a:lnTo>
                    <a:lnTo>
                      <a:pt x="22" y="703"/>
                    </a:lnTo>
                    <a:lnTo>
                      <a:pt x="12" y="667"/>
                    </a:lnTo>
                    <a:lnTo>
                      <a:pt x="9" y="651"/>
                    </a:lnTo>
                    <a:lnTo>
                      <a:pt x="5" y="636"/>
                    </a:lnTo>
                    <a:lnTo>
                      <a:pt x="2" y="625"/>
                    </a:lnTo>
                    <a:lnTo>
                      <a:pt x="1" y="616"/>
                    </a:lnTo>
                    <a:lnTo>
                      <a:pt x="0" y="587"/>
                    </a:lnTo>
                    <a:lnTo>
                      <a:pt x="1" y="558"/>
                    </a:lnTo>
                    <a:lnTo>
                      <a:pt x="6" y="506"/>
                    </a:lnTo>
                    <a:lnTo>
                      <a:pt x="16" y="458"/>
                    </a:lnTo>
                    <a:lnTo>
                      <a:pt x="31" y="415"/>
                    </a:lnTo>
                    <a:lnTo>
                      <a:pt x="47" y="375"/>
                    </a:lnTo>
                    <a:lnTo>
                      <a:pt x="65" y="340"/>
                    </a:lnTo>
                    <a:lnTo>
                      <a:pt x="85" y="310"/>
                    </a:lnTo>
                    <a:lnTo>
                      <a:pt x="104" y="284"/>
                    </a:lnTo>
                    <a:lnTo>
                      <a:pt x="107" y="278"/>
                    </a:lnTo>
                    <a:lnTo>
                      <a:pt x="110" y="270"/>
                    </a:lnTo>
                    <a:lnTo>
                      <a:pt x="117" y="262"/>
                    </a:lnTo>
                    <a:lnTo>
                      <a:pt x="125" y="252"/>
                    </a:lnTo>
                    <a:lnTo>
                      <a:pt x="135" y="242"/>
                    </a:lnTo>
                    <a:lnTo>
                      <a:pt x="146" y="231"/>
                    </a:lnTo>
                    <a:lnTo>
                      <a:pt x="158" y="219"/>
                    </a:lnTo>
                    <a:lnTo>
                      <a:pt x="173" y="206"/>
                    </a:lnTo>
                    <a:lnTo>
                      <a:pt x="205" y="180"/>
                    </a:lnTo>
                    <a:lnTo>
                      <a:pt x="242" y="154"/>
                    </a:lnTo>
                    <a:lnTo>
                      <a:pt x="281" y="127"/>
                    </a:lnTo>
                    <a:lnTo>
                      <a:pt x="324" y="100"/>
                    </a:lnTo>
                    <a:lnTo>
                      <a:pt x="368" y="75"/>
                    </a:lnTo>
                    <a:lnTo>
                      <a:pt x="414" y="53"/>
                    </a:lnTo>
                    <a:lnTo>
                      <a:pt x="459" y="33"/>
                    </a:lnTo>
                    <a:lnTo>
                      <a:pt x="503" y="17"/>
                    </a:lnTo>
                    <a:lnTo>
                      <a:pt x="525" y="11"/>
                    </a:lnTo>
                    <a:lnTo>
                      <a:pt x="547" y="6"/>
                    </a:lnTo>
                    <a:lnTo>
                      <a:pt x="567" y="2"/>
                    </a:lnTo>
                    <a:lnTo>
                      <a:pt x="588" y="1"/>
                    </a:lnTo>
                    <a:lnTo>
                      <a:pt x="606" y="0"/>
                    </a:lnTo>
                    <a:lnTo>
                      <a:pt x="625" y="1"/>
                    </a:lnTo>
                    <a:lnTo>
                      <a:pt x="642" y="5"/>
                    </a:lnTo>
                    <a:lnTo>
                      <a:pt x="658" y="10"/>
                    </a:lnTo>
                    <a:lnTo>
                      <a:pt x="666" y="12"/>
                    </a:lnTo>
                    <a:lnTo>
                      <a:pt x="671" y="16"/>
                    </a:lnTo>
                    <a:lnTo>
                      <a:pt x="675" y="21"/>
                    </a:lnTo>
                    <a:lnTo>
                      <a:pt x="676" y="27"/>
                    </a:lnTo>
                    <a:lnTo>
                      <a:pt x="675" y="34"/>
                    </a:lnTo>
                    <a:lnTo>
                      <a:pt x="674" y="42"/>
                    </a:lnTo>
                    <a:lnTo>
                      <a:pt x="666" y="57"/>
                    </a:lnTo>
                    <a:lnTo>
                      <a:pt x="657" y="73"/>
                    </a:lnTo>
                    <a:lnTo>
                      <a:pt x="644" y="88"/>
                    </a:lnTo>
                    <a:lnTo>
                      <a:pt x="633" y="99"/>
                    </a:lnTo>
                    <a:lnTo>
                      <a:pt x="625" y="107"/>
                    </a:lnTo>
                    <a:lnTo>
                      <a:pt x="612" y="126"/>
                    </a:lnTo>
                    <a:lnTo>
                      <a:pt x="600" y="142"/>
                    </a:lnTo>
                    <a:lnTo>
                      <a:pt x="589" y="157"/>
                    </a:lnTo>
                    <a:lnTo>
                      <a:pt x="578" y="172"/>
                    </a:lnTo>
                    <a:lnTo>
                      <a:pt x="557" y="196"/>
                    </a:lnTo>
                    <a:lnTo>
                      <a:pt x="550" y="207"/>
                    </a:lnTo>
                    <a:lnTo>
                      <a:pt x="543" y="220"/>
                    </a:lnTo>
                    <a:lnTo>
                      <a:pt x="538" y="231"/>
                    </a:lnTo>
                    <a:lnTo>
                      <a:pt x="534" y="243"/>
                    </a:lnTo>
                    <a:lnTo>
                      <a:pt x="533" y="256"/>
                    </a:lnTo>
                    <a:lnTo>
                      <a:pt x="534" y="269"/>
                    </a:lnTo>
                    <a:lnTo>
                      <a:pt x="538" y="284"/>
                    </a:lnTo>
                    <a:lnTo>
                      <a:pt x="545" y="301"/>
                    </a:lnTo>
                    <a:lnTo>
                      <a:pt x="555" y="320"/>
                    </a:lnTo>
                    <a:lnTo>
                      <a:pt x="568" y="340"/>
                    </a:lnTo>
                    <a:lnTo>
                      <a:pt x="572" y="351"/>
                    </a:lnTo>
                    <a:lnTo>
                      <a:pt x="578" y="361"/>
                    </a:lnTo>
                    <a:lnTo>
                      <a:pt x="595" y="384"/>
                    </a:lnTo>
                    <a:lnTo>
                      <a:pt x="612" y="408"/>
                    </a:lnTo>
                    <a:lnTo>
                      <a:pt x="619" y="421"/>
                    </a:lnTo>
                    <a:lnTo>
                      <a:pt x="624" y="433"/>
                    </a:lnTo>
                    <a:lnTo>
                      <a:pt x="621" y="464"/>
                    </a:lnTo>
                    <a:lnTo>
                      <a:pt x="615" y="493"/>
                    </a:lnTo>
                    <a:lnTo>
                      <a:pt x="605" y="519"/>
                    </a:lnTo>
                    <a:lnTo>
                      <a:pt x="592" y="543"/>
                    </a:lnTo>
                    <a:lnTo>
                      <a:pt x="576" y="566"/>
                    </a:lnTo>
                    <a:lnTo>
                      <a:pt x="558" y="585"/>
                    </a:lnTo>
                    <a:lnTo>
                      <a:pt x="538" y="604"/>
                    </a:lnTo>
                    <a:lnTo>
                      <a:pt x="516" y="622"/>
                    </a:lnTo>
                    <a:lnTo>
                      <a:pt x="468" y="655"/>
                    </a:lnTo>
                    <a:lnTo>
                      <a:pt x="417" y="684"/>
                    </a:lnTo>
                    <a:lnTo>
                      <a:pt x="368" y="711"/>
                    </a:lnTo>
                    <a:lnTo>
                      <a:pt x="345" y="726"/>
                    </a:lnTo>
                    <a:lnTo>
                      <a:pt x="323" y="740"/>
                    </a:lnTo>
                    <a:lnTo>
                      <a:pt x="322" y="740"/>
                    </a:lnTo>
                    <a:lnTo>
                      <a:pt x="315" y="742"/>
                    </a:lnTo>
                    <a:lnTo>
                      <a:pt x="307" y="747"/>
                    </a:lnTo>
                    <a:lnTo>
                      <a:pt x="295" y="753"/>
                    </a:lnTo>
                    <a:lnTo>
                      <a:pt x="280" y="760"/>
                    </a:lnTo>
                    <a:lnTo>
                      <a:pt x="264" y="768"/>
                    </a:lnTo>
                    <a:lnTo>
                      <a:pt x="228" y="787"/>
                    </a:lnTo>
                    <a:lnTo>
                      <a:pt x="191" y="803"/>
                    </a:lnTo>
                    <a:lnTo>
                      <a:pt x="174" y="811"/>
                    </a:lnTo>
                    <a:lnTo>
                      <a:pt x="158" y="818"/>
                    </a:lnTo>
                    <a:lnTo>
                      <a:pt x="144" y="823"/>
                    </a:lnTo>
                    <a:lnTo>
                      <a:pt x="131" y="825"/>
                    </a:lnTo>
                    <a:lnTo>
                      <a:pt x="123" y="826"/>
                    </a:lnTo>
                    <a:lnTo>
                      <a:pt x="117" y="824"/>
                    </a:ln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31" name="Freeform 245">
                <a:extLst>
                  <a:ext uri="{FF2B5EF4-FFF2-40B4-BE49-F238E27FC236}">
                    <a16:creationId xmlns:a16="http://schemas.microsoft.com/office/drawing/2014/main" id="{E9C46A0E-BB97-3149-9BFE-55E23882BE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1" y="2534"/>
                <a:ext cx="132" cy="319"/>
              </a:xfrm>
              <a:custGeom>
                <a:avLst/>
                <a:gdLst>
                  <a:gd name="T0" fmla="*/ 0 w 394"/>
                  <a:gd name="T1" fmla="*/ 0 h 957"/>
                  <a:gd name="T2" fmla="*/ 0 w 394"/>
                  <a:gd name="T3" fmla="*/ 0 h 957"/>
                  <a:gd name="T4" fmla="*/ 0 w 394"/>
                  <a:gd name="T5" fmla="*/ 0 h 957"/>
                  <a:gd name="T6" fmla="*/ 0 w 394"/>
                  <a:gd name="T7" fmla="*/ 0 h 957"/>
                  <a:gd name="T8" fmla="*/ 0 w 394"/>
                  <a:gd name="T9" fmla="*/ 0 h 957"/>
                  <a:gd name="T10" fmla="*/ 0 w 394"/>
                  <a:gd name="T11" fmla="*/ 0 h 957"/>
                  <a:gd name="T12" fmla="*/ 0 w 394"/>
                  <a:gd name="T13" fmla="*/ 0 h 957"/>
                  <a:gd name="T14" fmla="*/ 0 w 394"/>
                  <a:gd name="T15" fmla="*/ 0 h 957"/>
                  <a:gd name="T16" fmla="*/ 0 w 394"/>
                  <a:gd name="T17" fmla="*/ 0 h 957"/>
                  <a:gd name="T18" fmla="*/ 0 w 394"/>
                  <a:gd name="T19" fmla="*/ 0 h 957"/>
                  <a:gd name="T20" fmla="*/ 0 w 394"/>
                  <a:gd name="T21" fmla="*/ 0 h 957"/>
                  <a:gd name="T22" fmla="*/ 0 w 394"/>
                  <a:gd name="T23" fmla="*/ 0 h 957"/>
                  <a:gd name="T24" fmla="*/ 0 w 394"/>
                  <a:gd name="T25" fmla="*/ 0 h 957"/>
                  <a:gd name="T26" fmla="*/ 0 w 394"/>
                  <a:gd name="T27" fmla="*/ 0 h 957"/>
                  <a:gd name="T28" fmla="*/ 0 w 394"/>
                  <a:gd name="T29" fmla="*/ 0 h 957"/>
                  <a:gd name="T30" fmla="*/ 0 w 394"/>
                  <a:gd name="T31" fmla="*/ 0 h 957"/>
                  <a:gd name="T32" fmla="*/ 0 w 394"/>
                  <a:gd name="T33" fmla="*/ 0 h 957"/>
                  <a:gd name="T34" fmla="*/ 0 w 394"/>
                  <a:gd name="T35" fmla="*/ 0 h 957"/>
                  <a:gd name="T36" fmla="*/ 0 w 394"/>
                  <a:gd name="T37" fmla="*/ 0 h 957"/>
                  <a:gd name="T38" fmla="*/ 0 w 394"/>
                  <a:gd name="T39" fmla="*/ 0 h 957"/>
                  <a:gd name="T40" fmla="*/ 0 w 394"/>
                  <a:gd name="T41" fmla="*/ 0 h 957"/>
                  <a:gd name="T42" fmla="*/ 0 w 394"/>
                  <a:gd name="T43" fmla="*/ 0 h 957"/>
                  <a:gd name="T44" fmla="*/ 0 w 394"/>
                  <a:gd name="T45" fmla="*/ 0 h 957"/>
                  <a:gd name="T46" fmla="*/ 0 w 394"/>
                  <a:gd name="T47" fmla="*/ 0 h 957"/>
                  <a:gd name="T48" fmla="*/ 0 w 394"/>
                  <a:gd name="T49" fmla="*/ 0 h 957"/>
                  <a:gd name="T50" fmla="*/ 0 w 394"/>
                  <a:gd name="T51" fmla="*/ 0 h 957"/>
                  <a:gd name="T52" fmla="*/ 0 w 394"/>
                  <a:gd name="T53" fmla="*/ 0 h 957"/>
                  <a:gd name="T54" fmla="*/ 0 w 394"/>
                  <a:gd name="T55" fmla="*/ 0 h 957"/>
                  <a:gd name="T56" fmla="*/ 0 w 394"/>
                  <a:gd name="T57" fmla="*/ 0 h 957"/>
                  <a:gd name="T58" fmla="*/ 0 w 394"/>
                  <a:gd name="T59" fmla="*/ 0 h 957"/>
                  <a:gd name="T60" fmla="*/ 0 w 394"/>
                  <a:gd name="T61" fmla="*/ 0 h 957"/>
                  <a:gd name="T62" fmla="*/ 0 w 394"/>
                  <a:gd name="T63" fmla="*/ 0 h 957"/>
                  <a:gd name="T64" fmla="*/ 0 w 394"/>
                  <a:gd name="T65" fmla="*/ 0 h 957"/>
                  <a:gd name="T66" fmla="*/ 0 w 394"/>
                  <a:gd name="T67" fmla="*/ 0 h 957"/>
                  <a:gd name="T68" fmla="*/ 0 w 394"/>
                  <a:gd name="T69" fmla="*/ 0 h 957"/>
                  <a:gd name="T70" fmla="*/ 0 w 394"/>
                  <a:gd name="T71" fmla="*/ 0 h 957"/>
                  <a:gd name="T72" fmla="*/ 0 w 394"/>
                  <a:gd name="T73" fmla="*/ 0 h 957"/>
                  <a:gd name="T74" fmla="*/ 0 w 394"/>
                  <a:gd name="T75" fmla="*/ 0 h 957"/>
                  <a:gd name="T76" fmla="*/ 0 w 394"/>
                  <a:gd name="T77" fmla="*/ 0 h 957"/>
                  <a:gd name="T78" fmla="*/ 0 w 394"/>
                  <a:gd name="T79" fmla="*/ 0 h 957"/>
                  <a:gd name="T80" fmla="*/ 0 w 394"/>
                  <a:gd name="T81" fmla="*/ 0 h 957"/>
                  <a:gd name="T82" fmla="*/ 0 w 394"/>
                  <a:gd name="T83" fmla="*/ 0 h 957"/>
                  <a:gd name="T84" fmla="*/ 0 w 394"/>
                  <a:gd name="T85" fmla="*/ 0 h 957"/>
                  <a:gd name="T86" fmla="*/ 0 w 394"/>
                  <a:gd name="T87" fmla="*/ 0 h 95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94"/>
                  <a:gd name="T133" fmla="*/ 0 h 957"/>
                  <a:gd name="T134" fmla="*/ 394 w 394"/>
                  <a:gd name="T135" fmla="*/ 957 h 957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94" h="957">
                    <a:moveTo>
                      <a:pt x="55" y="692"/>
                    </a:moveTo>
                    <a:lnTo>
                      <a:pt x="49" y="682"/>
                    </a:lnTo>
                    <a:lnTo>
                      <a:pt x="43" y="671"/>
                    </a:lnTo>
                    <a:lnTo>
                      <a:pt x="30" y="645"/>
                    </a:lnTo>
                    <a:lnTo>
                      <a:pt x="22" y="614"/>
                    </a:lnTo>
                    <a:lnTo>
                      <a:pt x="13" y="581"/>
                    </a:lnTo>
                    <a:lnTo>
                      <a:pt x="7" y="545"/>
                    </a:lnTo>
                    <a:lnTo>
                      <a:pt x="2" y="505"/>
                    </a:lnTo>
                    <a:lnTo>
                      <a:pt x="0" y="465"/>
                    </a:lnTo>
                    <a:lnTo>
                      <a:pt x="0" y="423"/>
                    </a:lnTo>
                    <a:lnTo>
                      <a:pt x="2" y="379"/>
                    </a:lnTo>
                    <a:lnTo>
                      <a:pt x="7" y="337"/>
                    </a:lnTo>
                    <a:lnTo>
                      <a:pt x="14" y="294"/>
                    </a:lnTo>
                    <a:lnTo>
                      <a:pt x="25" y="253"/>
                    </a:lnTo>
                    <a:lnTo>
                      <a:pt x="39" y="214"/>
                    </a:lnTo>
                    <a:lnTo>
                      <a:pt x="56" y="178"/>
                    </a:lnTo>
                    <a:lnTo>
                      <a:pt x="76" y="143"/>
                    </a:lnTo>
                    <a:lnTo>
                      <a:pt x="100" y="113"/>
                    </a:lnTo>
                    <a:lnTo>
                      <a:pt x="126" y="80"/>
                    </a:lnTo>
                    <a:lnTo>
                      <a:pt x="152" y="51"/>
                    </a:lnTo>
                    <a:lnTo>
                      <a:pt x="181" y="25"/>
                    </a:lnTo>
                    <a:lnTo>
                      <a:pt x="197" y="12"/>
                    </a:lnTo>
                    <a:lnTo>
                      <a:pt x="214" y="0"/>
                    </a:lnTo>
                    <a:lnTo>
                      <a:pt x="223" y="1"/>
                    </a:lnTo>
                    <a:lnTo>
                      <a:pt x="230" y="5"/>
                    </a:lnTo>
                    <a:lnTo>
                      <a:pt x="235" y="10"/>
                    </a:lnTo>
                    <a:lnTo>
                      <a:pt x="240" y="17"/>
                    </a:lnTo>
                    <a:lnTo>
                      <a:pt x="245" y="36"/>
                    </a:lnTo>
                    <a:lnTo>
                      <a:pt x="246" y="59"/>
                    </a:lnTo>
                    <a:lnTo>
                      <a:pt x="245" y="83"/>
                    </a:lnTo>
                    <a:lnTo>
                      <a:pt x="241" y="105"/>
                    </a:lnTo>
                    <a:lnTo>
                      <a:pt x="238" y="125"/>
                    </a:lnTo>
                    <a:lnTo>
                      <a:pt x="235" y="132"/>
                    </a:lnTo>
                    <a:lnTo>
                      <a:pt x="234" y="138"/>
                    </a:lnTo>
                    <a:lnTo>
                      <a:pt x="228" y="162"/>
                    </a:lnTo>
                    <a:lnTo>
                      <a:pt x="227" y="183"/>
                    </a:lnTo>
                    <a:lnTo>
                      <a:pt x="230" y="203"/>
                    </a:lnTo>
                    <a:lnTo>
                      <a:pt x="236" y="220"/>
                    </a:lnTo>
                    <a:lnTo>
                      <a:pt x="246" y="235"/>
                    </a:lnTo>
                    <a:lnTo>
                      <a:pt x="257" y="248"/>
                    </a:lnTo>
                    <a:lnTo>
                      <a:pt x="271" y="262"/>
                    </a:lnTo>
                    <a:lnTo>
                      <a:pt x="286" y="274"/>
                    </a:lnTo>
                    <a:lnTo>
                      <a:pt x="317" y="297"/>
                    </a:lnTo>
                    <a:lnTo>
                      <a:pt x="347" y="319"/>
                    </a:lnTo>
                    <a:lnTo>
                      <a:pt x="360" y="330"/>
                    </a:lnTo>
                    <a:lnTo>
                      <a:pt x="371" y="342"/>
                    </a:lnTo>
                    <a:lnTo>
                      <a:pt x="380" y="356"/>
                    </a:lnTo>
                    <a:lnTo>
                      <a:pt x="385" y="371"/>
                    </a:lnTo>
                    <a:lnTo>
                      <a:pt x="390" y="385"/>
                    </a:lnTo>
                    <a:lnTo>
                      <a:pt x="392" y="399"/>
                    </a:lnTo>
                    <a:lnTo>
                      <a:pt x="394" y="411"/>
                    </a:lnTo>
                    <a:lnTo>
                      <a:pt x="394" y="423"/>
                    </a:lnTo>
                    <a:lnTo>
                      <a:pt x="391" y="434"/>
                    </a:lnTo>
                    <a:lnTo>
                      <a:pt x="389" y="445"/>
                    </a:lnTo>
                    <a:lnTo>
                      <a:pt x="385" y="458"/>
                    </a:lnTo>
                    <a:lnTo>
                      <a:pt x="379" y="474"/>
                    </a:lnTo>
                    <a:lnTo>
                      <a:pt x="373" y="483"/>
                    </a:lnTo>
                    <a:lnTo>
                      <a:pt x="365" y="494"/>
                    </a:lnTo>
                    <a:lnTo>
                      <a:pt x="357" y="509"/>
                    </a:lnTo>
                    <a:lnTo>
                      <a:pt x="347" y="528"/>
                    </a:lnTo>
                    <a:lnTo>
                      <a:pt x="337" y="549"/>
                    </a:lnTo>
                    <a:lnTo>
                      <a:pt x="327" y="572"/>
                    </a:lnTo>
                    <a:lnTo>
                      <a:pt x="319" y="599"/>
                    </a:lnTo>
                    <a:lnTo>
                      <a:pt x="310" y="629"/>
                    </a:lnTo>
                    <a:lnTo>
                      <a:pt x="304" y="661"/>
                    </a:lnTo>
                    <a:lnTo>
                      <a:pt x="300" y="697"/>
                    </a:lnTo>
                    <a:lnTo>
                      <a:pt x="300" y="734"/>
                    </a:lnTo>
                    <a:lnTo>
                      <a:pt x="303" y="775"/>
                    </a:lnTo>
                    <a:lnTo>
                      <a:pt x="309" y="817"/>
                    </a:lnTo>
                    <a:lnTo>
                      <a:pt x="319" y="861"/>
                    </a:lnTo>
                    <a:lnTo>
                      <a:pt x="326" y="884"/>
                    </a:lnTo>
                    <a:lnTo>
                      <a:pt x="335" y="908"/>
                    </a:lnTo>
                    <a:lnTo>
                      <a:pt x="344" y="933"/>
                    </a:lnTo>
                    <a:lnTo>
                      <a:pt x="356" y="957"/>
                    </a:lnTo>
                    <a:lnTo>
                      <a:pt x="332" y="947"/>
                    </a:lnTo>
                    <a:lnTo>
                      <a:pt x="309" y="935"/>
                    </a:lnTo>
                    <a:lnTo>
                      <a:pt x="284" y="920"/>
                    </a:lnTo>
                    <a:lnTo>
                      <a:pt x="259" y="902"/>
                    </a:lnTo>
                    <a:lnTo>
                      <a:pt x="234" y="883"/>
                    </a:lnTo>
                    <a:lnTo>
                      <a:pt x="209" y="862"/>
                    </a:lnTo>
                    <a:lnTo>
                      <a:pt x="162" y="819"/>
                    </a:lnTo>
                    <a:lnTo>
                      <a:pt x="141" y="797"/>
                    </a:lnTo>
                    <a:lnTo>
                      <a:pt x="120" y="776"/>
                    </a:lnTo>
                    <a:lnTo>
                      <a:pt x="101" y="756"/>
                    </a:lnTo>
                    <a:lnTo>
                      <a:pt x="87" y="737"/>
                    </a:lnTo>
                    <a:lnTo>
                      <a:pt x="73" y="721"/>
                    </a:lnTo>
                    <a:lnTo>
                      <a:pt x="63" y="709"/>
                    </a:lnTo>
                    <a:lnTo>
                      <a:pt x="57" y="698"/>
                    </a:lnTo>
                    <a:lnTo>
                      <a:pt x="55" y="692"/>
                    </a:ln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32" name="Freeform 246">
                <a:extLst>
                  <a:ext uri="{FF2B5EF4-FFF2-40B4-BE49-F238E27FC236}">
                    <a16:creationId xmlns:a16="http://schemas.microsoft.com/office/drawing/2014/main" id="{7D948FE4-2556-D64C-A348-A76C4FA001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3" y="2743"/>
                <a:ext cx="33" cy="36"/>
              </a:xfrm>
              <a:custGeom>
                <a:avLst/>
                <a:gdLst>
                  <a:gd name="T0" fmla="*/ 0 w 101"/>
                  <a:gd name="T1" fmla="*/ 0 h 109"/>
                  <a:gd name="T2" fmla="*/ 0 w 101"/>
                  <a:gd name="T3" fmla="*/ 0 h 109"/>
                  <a:gd name="T4" fmla="*/ 0 w 101"/>
                  <a:gd name="T5" fmla="*/ 0 h 109"/>
                  <a:gd name="T6" fmla="*/ 0 w 101"/>
                  <a:gd name="T7" fmla="*/ 0 h 109"/>
                  <a:gd name="T8" fmla="*/ 0 w 101"/>
                  <a:gd name="T9" fmla="*/ 0 h 109"/>
                  <a:gd name="T10" fmla="*/ 0 w 101"/>
                  <a:gd name="T11" fmla="*/ 0 h 109"/>
                  <a:gd name="T12" fmla="*/ 0 w 101"/>
                  <a:gd name="T13" fmla="*/ 0 h 109"/>
                  <a:gd name="T14" fmla="*/ 0 w 101"/>
                  <a:gd name="T15" fmla="*/ 0 h 109"/>
                  <a:gd name="T16" fmla="*/ 0 w 101"/>
                  <a:gd name="T17" fmla="*/ 0 h 109"/>
                  <a:gd name="T18" fmla="*/ 0 w 101"/>
                  <a:gd name="T19" fmla="*/ 0 h 109"/>
                  <a:gd name="T20" fmla="*/ 0 w 101"/>
                  <a:gd name="T21" fmla="*/ 0 h 109"/>
                  <a:gd name="T22" fmla="*/ 0 w 101"/>
                  <a:gd name="T23" fmla="*/ 0 h 109"/>
                  <a:gd name="T24" fmla="*/ 0 w 101"/>
                  <a:gd name="T25" fmla="*/ 0 h 109"/>
                  <a:gd name="T26" fmla="*/ 0 w 101"/>
                  <a:gd name="T27" fmla="*/ 0 h 109"/>
                  <a:gd name="T28" fmla="*/ 0 w 101"/>
                  <a:gd name="T29" fmla="*/ 0 h 109"/>
                  <a:gd name="T30" fmla="*/ 0 w 101"/>
                  <a:gd name="T31" fmla="*/ 0 h 109"/>
                  <a:gd name="T32" fmla="*/ 0 w 101"/>
                  <a:gd name="T33" fmla="*/ 0 h 109"/>
                  <a:gd name="T34" fmla="*/ 0 w 101"/>
                  <a:gd name="T35" fmla="*/ 0 h 109"/>
                  <a:gd name="T36" fmla="*/ 0 w 101"/>
                  <a:gd name="T37" fmla="*/ 0 h 109"/>
                  <a:gd name="T38" fmla="*/ 0 w 101"/>
                  <a:gd name="T39" fmla="*/ 0 h 109"/>
                  <a:gd name="T40" fmla="*/ 0 w 101"/>
                  <a:gd name="T41" fmla="*/ 0 h 109"/>
                  <a:gd name="T42" fmla="*/ 0 w 101"/>
                  <a:gd name="T43" fmla="*/ 0 h 109"/>
                  <a:gd name="T44" fmla="*/ 0 w 101"/>
                  <a:gd name="T45" fmla="*/ 0 h 10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01"/>
                  <a:gd name="T70" fmla="*/ 0 h 109"/>
                  <a:gd name="T71" fmla="*/ 101 w 101"/>
                  <a:gd name="T72" fmla="*/ 109 h 109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01" h="109">
                    <a:moveTo>
                      <a:pt x="0" y="109"/>
                    </a:moveTo>
                    <a:lnTo>
                      <a:pt x="2" y="86"/>
                    </a:lnTo>
                    <a:lnTo>
                      <a:pt x="7" y="66"/>
                    </a:lnTo>
                    <a:lnTo>
                      <a:pt x="15" y="48"/>
                    </a:lnTo>
                    <a:lnTo>
                      <a:pt x="26" y="32"/>
                    </a:lnTo>
                    <a:lnTo>
                      <a:pt x="40" y="19"/>
                    </a:lnTo>
                    <a:lnTo>
                      <a:pt x="54" y="9"/>
                    </a:lnTo>
                    <a:lnTo>
                      <a:pt x="69" y="3"/>
                    </a:lnTo>
                    <a:lnTo>
                      <a:pt x="84" y="0"/>
                    </a:lnTo>
                    <a:lnTo>
                      <a:pt x="91" y="1"/>
                    </a:lnTo>
                    <a:lnTo>
                      <a:pt x="97" y="3"/>
                    </a:lnTo>
                    <a:lnTo>
                      <a:pt x="100" y="9"/>
                    </a:lnTo>
                    <a:lnTo>
                      <a:pt x="101" y="17"/>
                    </a:lnTo>
                    <a:lnTo>
                      <a:pt x="99" y="25"/>
                    </a:lnTo>
                    <a:lnTo>
                      <a:pt x="96" y="35"/>
                    </a:lnTo>
                    <a:lnTo>
                      <a:pt x="91" y="46"/>
                    </a:lnTo>
                    <a:lnTo>
                      <a:pt x="84" y="56"/>
                    </a:lnTo>
                    <a:lnTo>
                      <a:pt x="68" y="79"/>
                    </a:lnTo>
                    <a:lnTo>
                      <a:pt x="47" y="96"/>
                    </a:lnTo>
                    <a:lnTo>
                      <a:pt x="36" y="103"/>
                    </a:lnTo>
                    <a:lnTo>
                      <a:pt x="24" y="108"/>
                    </a:lnTo>
                    <a:lnTo>
                      <a:pt x="13" y="109"/>
                    </a:lnTo>
                    <a:lnTo>
                      <a:pt x="0" y="109"/>
                    </a:lnTo>
                    <a:close/>
                  </a:path>
                </a:pathLst>
              </a:custGeom>
              <a:solidFill>
                <a:srgbClr val="FF1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33" name="Freeform 247">
                <a:extLst>
                  <a:ext uri="{FF2B5EF4-FFF2-40B4-BE49-F238E27FC236}">
                    <a16:creationId xmlns:a16="http://schemas.microsoft.com/office/drawing/2014/main" id="{5829E48D-741E-6179-A616-5E7001833C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1" y="2746"/>
                <a:ext cx="22" cy="25"/>
              </a:xfrm>
              <a:custGeom>
                <a:avLst/>
                <a:gdLst>
                  <a:gd name="T0" fmla="*/ 0 w 65"/>
                  <a:gd name="T1" fmla="*/ 0 h 76"/>
                  <a:gd name="T2" fmla="*/ 0 w 65"/>
                  <a:gd name="T3" fmla="*/ 0 h 76"/>
                  <a:gd name="T4" fmla="*/ 0 w 65"/>
                  <a:gd name="T5" fmla="*/ 0 h 76"/>
                  <a:gd name="T6" fmla="*/ 0 w 65"/>
                  <a:gd name="T7" fmla="*/ 0 h 76"/>
                  <a:gd name="T8" fmla="*/ 0 w 65"/>
                  <a:gd name="T9" fmla="*/ 0 h 76"/>
                  <a:gd name="T10" fmla="*/ 0 w 65"/>
                  <a:gd name="T11" fmla="*/ 0 h 76"/>
                  <a:gd name="T12" fmla="*/ 0 w 65"/>
                  <a:gd name="T13" fmla="*/ 0 h 76"/>
                  <a:gd name="T14" fmla="*/ 0 w 65"/>
                  <a:gd name="T15" fmla="*/ 0 h 76"/>
                  <a:gd name="T16" fmla="*/ 0 w 65"/>
                  <a:gd name="T17" fmla="*/ 0 h 76"/>
                  <a:gd name="T18" fmla="*/ 0 w 65"/>
                  <a:gd name="T19" fmla="*/ 0 h 76"/>
                  <a:gd name="T20" fmla="*/ 0 w 65"/>
                  <a:gd name="T21" fmla="*/ 0 h 76"/>
                  <a:gd name="T22" fmla="*/ 0 w 65"/>
                  <a:gd name="T23" fmla="*/ 0 h 76"/>
                  <a:gd name="T24" fmla="*/ 0 w 65"/>
                  <a:gd name="T25" fmla="*/ 0 h 76"/>
                  <a:gd name="T26" fmla="*/ 0 w 65"/>
                  <a:gd name="T27" fmla="*/ 0 h 76"/>
                  <a:gd name="T28" fmla="*/ 0 w 65"/>
                  <a:gd name="T29" fmla="*/ 0 h 76"/>
                  <a:gd name="T30" fmla="*/ 0 w 65"/>
                  <a:gd name="T31" fmla="*/ 0 h 76"/>
                  <a:gd name="T32" fmla="*/ 0 w 65"/>
                  <a:gd name="T33" fmla="*/ 0 h 7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65"/>
                  <a:gd name="T52" fmla="*/ 0 h 76"/>
                  <a:gd name="T53" fmla="*/ 65 w 65"/>
                  <a:gd name="T54" fmla="*/ 76 h 7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65" h="76">
                    <a:moveTo>
                      <a:pt x="0" y="76"/>
                    </a:moveTo>
                    <a:lnTo>
                      <a:pt x="1" y="66"/>
                    </a:lnTo>
                    <a:lnTo>
                      <a:pt x="6" y="55"/>
                    </a:lnTo>
                    <a:lnTo>
                      <a:pt x="15" y="42"/>
                    </a:lnTo>
                    <a:lnTo>
                      <a:pt x="25" y="30"/>
                    </a:lnTo>
                    <a:lnTo>
                      <a:pt x="36" y="19"/>
                    </a:lnTo>
                    <a:lnTo>
                      <a:pt x="47" y="9"/>
                    </a:lnTo>
                    <a:lnTo>
                      <a:pt x="57" y="3"/>
                    </a:lnTo>
                    <a:lnTo>
                      <a:pt x="65" y="0"/>
                    </a:lnTo>
                    <a:lnTo>
                      <a:pt x="63" y="11"/>
                    </a:lnTo>
                    <a:lnTo>
                      <a:pt x="58" y="22"/>
                    </a:lnTo>
                    <a:lnTo>
                      <a:pt x="52" y="35"/>
                    </a:lnTo>
                    <a:lnTo>
                      <a:pt x="43" y="47"/>
                    </a:lnTo>
                    <a:lnTo>
                      <a:pt x="33" y="58"/>
                    </a:lnTo>
                    <a:lnTo>
                      <a:pt x="22" y="67"/>
                    </a:lnTo>
                    <a:lnTo>
                      <a:pt x="11" y="73"/>
                    </a:lnTo>
                    <a:lnTo>
                      <a:pt x="0" y="76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34" name="Freeform 248">
                <a:extLst>
                  <a:ext uri="{FF2B5EF4-FFF2-40B4-BE49-F238E27FC236}">
                    <a16:creationId xmlns:a16="http://schemas.microsoft.com/office/drawing/2014/main" id="{EE156370-8910-2D34-0830-68BE11AE39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5" y="2664"/>
                <a:ext cx="17" cy="38"/>
              </a:xfrm>
              <a:custGeom>
                <a:avLst/>
                <a:gdLst>
                  <a:gd name="T0" fmla="*/ 0 w 53"/>
                  <a:gd name="T1" fmla="*/ 0 h 115"/>
                  <a:gd name="T2" fmla="*/ 0 w 53"/>
                  <a:gd name="T3" fmla="*/ 0 h 115"/>
                  <a:gd name="T4" fmla="*/ 0 w 53"/>
                  <a:gd name="T5" fmla="*/ 0 h 115"/>
                  <a:gd name="T6" fmla="*/ 0 w 53"/>
                  <a:gd name="T7" fmla="*/ 0 h 115"/>
                  <a:gd name="T8" fmla="*/ 0 w 53"/>
                  <a:gd name="T9" fmla="*/ 0 h 115"/>
                  <a:gd name="T10" fmla="*/ 0 w 53"/>
                  <a:gd name="T11" fmla="*/ 0 h 115"/>
                  <a:gd name="T12" fmla="*/ 0 w 53"/>
                  <a:gd name="T13" fmla="*/ 0 h 115"/>
                  <a:gd name="T14" fmla="*/ 0 w 53"/>
                  <a:gd name="T15" fmla="*/ 0 h 115"/>
                  <a:gd name="T16" fmla="*/ 0 w 53"/>
                  <a:gd name="T17" fmla="*/ 0 h 115"/>
                  <a:gd name="T18" fmla="*/ 0 w 53"/>
                  <a:gd name="T19" fmla="*/ 0 h 115"/>
                  <a:gd name="T20" fmla="*/ 0 w 53"/>
                  <a:gd name="T21" fmla="*/ 0 h 115"/>
                  <a:gd name="T22" fmla="*/ 0 w 53"/>
                  <a:gd name="T23" fmla="*/ 0 h 115"/>
                  <a:gd name="T24" fmla="*/ 0 w 53"/>
                  <a:gd name="T25" fmla="*/ 0 h 115"/>
                  <a:gd name="T26" fmla="*/ 0 w 53"/>
                  <a:gd name="T27" fmla="*/ 0 h 115"/>
                  <a:gd name="T28" fmla="*/ 0 w 53"/>
                  <a:gd name="T29" fmla="*/ 0 h 115"/>
                  <a:gd name="T30" fmla="*/ 0 w 53"/>
                  <a:gd name="T31" fmla="*/ 0 h 115"/>
                  <a:gd name="T32" fmla="*/ 0 w 53"/>
                  <a:gd name="T33" fmla="*/ 0 h 115"/>
                  <a:gd name="T34" fmla="*/ 0 w 53"/>
                  <a:gd name="T35" fmla="*/ 0 h 115"/>
                  <a:gd name="T36" fmla="*/ 0 w 53"/>
                  <a:gd name="T37" fmla="*/ 0 h 115"/>
                  <a:gd name="T38" fmla="*/ 0 w 53"/>
                  <a:gd name="T39" fmla="*/ 0 h 115"/>
                  <a:gd name="T40" fmla="*/ 0 w 53"/>
                  <a:gd name="T41" fmla="*/ 0 h 115"/>
                  <a:gd name="T42" fmla="*/ 0 w 53"/>
                  <a:gd name="T43" fmla="*/ 0 h 115"/>
                  <a:gd name="T44" fmla="*/ 0 w 53"/>
                  <a:gd name="T45" fmla="*/ 0 h 115"/>
                  <a:gd name="T46" fmla="*/ 0 w 53"/>
                  <a:gd name="T47" fmla="*/ 0 h 115"/>
                  <a:gd name="T48" fmla="*/ 0 w 53"/>
                  <a:gd name="T49" fmla="*/ 0 h 115"/>
                  <a:gd name="T50" fmla="*/ 0 w 53"/>
                  <a:gd name="T51" fmla="*/ 0 h 115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53"/>
                  <a:gd name="T79" fmla="*/ 0 h 115"/>
                  <a:gd name="T80" fmla="*/ 53 w 53"/>
                  <a:gd name="T81" fmla="*/ 115 h 115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53" h="115">
                    <a:moveTo>
                      <a:pt x="4" y="112"/>
                    </a:moveTo>
                    <a:lnTo>
                      <a:pt x="3" y="108"/>
                    </a:lnTo>
                    <a:lnTo>
                      <a:pt x="3" y="103"/>
                    </a:lnTo>
                    <a:lnTo>
                      <a:pt x="1" y="96"/>
                    </a:lnTo>
                    <a:lnTo>
                      <a:pt x="0" y="87"/>
                    </a:lnTo>
                    <a:lnTo>
                      <a:pt x="0" y="67"/>
                    </a:lnTo>
                    <a:lnTo>
                      <a:pt x="3" y="46"/>
                    </a:lnTo>
                    <a:lnTo>
                      <a:pt x="7" y="26"/>
                    </a:lnTo>
                    <a:lnTo>
                      <a:pt x="12" y="18"/>
                    </a:lnTo>
                    <a:lnTo>
                      <a:pt x="17" y="10"/>
                    </a:lnTo>
                    <a:lnTo>
                      <a:pt x="25" y="5"/>
                    </a:lnTo>
                    <a:lnTo>
                      <a:pt x="32" y="2"/>
                    </a:lnTo>
                    <a:lnTo>
                      <a:pt x="42" y="0"/>
                    </a:lnTo>
                    <a:lnTo>
                      <a:pt x="53" y="3"/>
                    </a:lnTo>
                    <a:lnTo>
                      <a:pt x="53" y="9"/>
                    </a:lnTo>
                    <a:lnTo>
                      <a:pt x="53" y="18"/>
                    </a:lnTo>
                    <a:lnTo>
                      <a:pt x="52" y="37"/>
                    </a:lnTo>
                    <a:lnTo>
                      <a:pt x="49" y="58"/>
                    </a:lnTo>
                    <a:lnTo>
                      <a:pt x="44" y="78"/>
                    </a:lnTo>
                    <a:lnTo>
                      <a:pt x="38" y="97"/>
                    </a:lnTo>
                    <a:lnTo>
                      <a:pt x="33" y="104"/>
                    </a:lnTo>
                    <a:lnTo>
                      <a:pt x="28" y="109"/>
                    </a:lnTo>
                    <a:lnTo>
                      <a:pt x="23" y="114"/>
                    </a:lnTo>
                    <a:lnTo>
                      <a:pt x="17" y="115"/>
                    </a:lnTo>
                    <a:lnTo>
                      <a:pt x="11" y="115"/>
                    </a:lnTo>
                    <a:lnTo>
                      <a:pt x="4" y="112"/>
                    </a:lnTo>
                    <a:close/>
                  </a:path>
                </a:pathLst>
              </a:custGeom>
              <a:solidFill>
                <a:srgbClr val="FF0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35" name="Freeform 249">
                <a:extLst>
                  <a:ext uri="{FF2B5EF4-FFF2-40B4-BE49-F238E27FC236}">
                    <a16:creationId xmlns:a16="http://schemas.microsoft.com/office/drawing/2014/main" id="{36E579EB-786F-749A-9FA2-ED7CD0B158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8" y="2668"/>
                <a:ext cx="10" cy="22"/>
              </a:xfrm>
              <a:custGeom>
                <a:avLst/>
                <a:gdLst>
                  <a:gd name="T0" fmla="*/ 0 w 29"/>
                  <a:gd name="T1" fmla="*/ 0 h 66"/>
                  <a:gd name="T2" fmla="*/ 0 w 29"/>
                  <a:gd name="T3" fmla="*/ 0 h 66"/>
                  <a:gd name="T4" fmla="*/ 0 w 29"/>
                  <a:gd name="T5" fmla="*/ 0 h 66"/>
                  <a:gd name="T6" fmla="*/ 0 w 29"/>
                  <a:gd name="T7" fmla="*/ 0 h 66"/>
                  <a:gd name="T8" fmla="*/ 0 w 29"/>
                  <a:gd name="T9" fmla="*/ 0 h 66"/>
                  <a:gd name="T10" fmla="*/ 0 w 29"/>
                  <a:gd name="T11" fmla="*/ 0 h 66"/>
                  <a:gd name="T12" fmla="*/ 0 w 29"/>
                  <a:gd name="T13" fmla="*/ 0 h 66"/>
                  <a:gd name="T14" fmla="*/ 0 w 29"/>
                  <a:gd name="T15" fmla="*/ 0 h 66"/>
                  <a:gd name="T16" fmla="*/ 0 w 29"/>
                  <a:gd name="T17" fmla="*/ 0 h 66"/>
                  <a:gd name="T18" fmla="*/ 0 w 29"/>
                  <a:gd name="T19" fmla="*/ 0 h 66"/>
                  <a:gd name="T20" fmla="*/ 0 w 29"/>
                  <a:gd name="T21" fmla="*/ 0 h 66"/>
                  <a:gd name="T22" fmla="*/ 0 w 29"/>
                  <a:gd name="T23" fmla="*/ 0 h 66"/>
                  <a:gd name="T24" fmla="*/ 0 w 29"/>
                  <a:gd name="T25" fmla="*/ 0 h 66"/>
                  <a:gd name="T26" fmla="*/ 0 w 29"/>
                  <a:gd name="T27" fmla="*/ 0 h 66"/>
                  <a:gd name="T28" fmla="*/ 0 w 29"/>
                  <a:gd name="T29" fmla="*/ 0 h 66"/>
                  <a:gd name="T30" fmla="*/ 0 w 29"/>
                  <a:gd name="T31" fmla="*/ 0 h 66"/>
                  <a:gd name="T32" fmla="*/ 0 w 29"/>
                  <a:gd name="T33" fmla="*/ 0 h 66"/>
                  <a:gd name="T34" fmla="*/ 0 w 29"/>
                  <a:gd name="T35" fmla="*/ 0 h 6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9"/>
                  <a:gd name="T55" fmla="*/ 0 h 66"/>
                  <a:gd name="T56" fmla="*/ 29 w 29"/>
                  <a:gd name="T57" fmla="*/ 66 h 6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9" h="66">
                    <a:moveTo>
                      <a:pt x="11" y="66"/>
                    </a:moveTo>
                    <a:lnTo>
                      <a:pt x="4" y="62"/>
                    </a:lnTo>
                    <a:lnTo>
                      <a:pt x="0" y="54"/>
                    </a:lnTo>
                    <a:lnTo>
                      <a:pt x="1" y="43"/>
                    </a:lnTo>
                    <a:lnTo>
                      <a:pt x="4" y="31"/>
                    </a:lnTo>
                    <a:lnTo>
                      <a:pt x="9" y="18"/>
                    </a:lnTo>
                    <a:lnTo>
                      <a:pt x="16" y="8"/>
                    </a:lnTo>
                    <a:lnTo>
                      <a:pt x="23" y="2"/>
                    </a:lnTo>
                    <a:lnTo>
                      <a:pt x="26" y="0"/>
                    </a:lnTo>
                    <a:lnTo>
                      <a:pt x="29" y="0"/>
                    </a:lnTo>
                    <a:lnTo>
                      <a:pt x="29" y="8"/>
                    </a:lnTo>
                    <a:lnTo>
                      <a:pt x="28" y="18"/>
                    </a:lnTo>
                    <a:lnTo>
                      <a:pt x="26" y="43"/>
                    </a:lnTo>
                    <a:lnTo>
                      <a:pt x="24" y="53"/>
                    </a:lnTo>
                    <a:lnTo>
                      <a:pt x="21" y="62"/>
                    </a:lnTo>
                    <a:lnTo>
                      <a:pt x="16" y="66"/>
                    </a:lnTo>
                    <a:lnTo>
                      <a:pt x="13" y="66"/>
                    </a:lnTo>
                    <a:lnTo>
                      <a:pt x="11" y="66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36" name="Freeform 250">
                <a:extLst>
                  <a:ext uri="{FF2B5EF4-FFF2-40B4-BE49-F238E27FC236}">
                    <a16:creationId xmlns:a16="http://schemas.microsoft.com/office/drawing/2014/main" id="{301AAA66-19B6-C358-EBA6-DB768EDE16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4" y="2630"/>
                <a:ext cx="59" cy="43"/>
              </a:xfrm>
              <a:custGeom>
                <a:avLst/>
                <a:gdLst>
                  <a:gd name="T0" fmla="*/ 0 w 176"/>
                  <a:gd name="T1" fmla="*/ 0 h 131"/>
                  <a:gd name="T2" fmla="*/ 0 w 176"/>
                  <a:gd name="T3" fmla="*/ 0 h 131"/>
                  <a:gd name="T4" fmla="*/ 0 w 176"/>
                  <a:gd name="T5" fmla="*/ 0 h 131"/>
                  <a:gd name="T6" fmla="*/ 0 w 176"/>
                  <a:gd name="T7" fmla="*/ 0 h 131"/>
                  <a:gd name="T8" fmla="*/ 0 w 176"/>
                  <a:gd name="T9" fmla="*/ 0 h 131"/>
                  <a:gd name="T10" fmla="*/ 0 w 176"/>
                  <a:gd name="T11" fmla="*/ 0 h 131"/>
                  <a:gd name="T12" fmla="*/ 0 w 176"/>
                  <a:gd name="T13" fmla="*/ 0 h 131"/>
                  <a:gd name="T14" fmla="*/ 0 w 176"/>
                  <a:gd name="T15" fmla="*/ 0 h 131"/>
                  <a:gd name="T16" fmla="*/ 0 w 176"/>
                  <a:gd name="T17" fmla="*/ 0 h 131"/>
                  <a:gd name="T18" fmla="*/ 0 w 176"/>
                  <a:gd name="T19" fmla="*/ 0 h 131"/>
                  <a:gd name="T20" fmla="*/ 0 w 176"/>
                  <a:gd name="T21" fmla="*/ 0 h 131"/>
                  <a:gd name="T22" fmla="*/ 0 w 176"/>
                  <a:gd name="T23" fmla="*/ 0 h 131"/>
                  <a:gd name="T24" fmla="*/ 0 w 176"/>
                  <a:gd name="T25" fmla="*/ 0 h 131"/>
                  <a:gd name="T26" fmla="*/ 0 w 176"/>
                  <a:gd name="T27" fmla="*/ 0 h 131"/>
                  <a:gd name="T28" fmla="*/ 0 w 176"/>
                  <a:gd name="T29" fmla="*/ 0 h 131"/>
                  <a:gd name="T30" fmla="*/ 0 w 176"/>
                  <a:gd name="T31" fmla="*/ 0 h 131"/>
                  <a:gd name="T32" fmla="*/ 0 w 176"/>
                  <a:gd name="T33" fmla="*/ 0 h 131"/>
                  <a:gd name="T34" fmla="*/ 0 w 176"/>
                  <a:gd name="T35" fmla="*/ 0 h 131"/>
                  <a:gd name="T36" fmla="*/ 0 w 176"/>
                  <a:gd name="T37" fmla="*/ 0 h 131"/>
                  <a:gd name="T38" fmla="*/ 0 w 176"/>
                  <a:gd name="T39" fmla="*/ 0 h 131"/>
                  <a:gd name="T40" fmla="*/ 0 w 176"/>
                  <a:gd name="T41" fmla="*/ 0 h 131"/>
                  <a:gd name="T42" fmla="*/ 0 w 176"/>
                  <a:gd name="T43" fmla="*/ 0 h 131"/>
                  <a:gd name="T44" fmla="*/ 0 w 176"/>
                  <a:gd name="T45" fmla="*/ 0 h 131"/>
                  <a:gd name="T46" fmla="*/ 0 w 176"/>
                  <a:gd name="T47" fmla="*/ 0 h 131"/>
                  <a:gd name="T48" fmla="*/ 0 w 176"/>
                  <a:gd name="T49" fmla="*/ 0 h 131"/>
                  <a:gd name="T50" fmla="*/ 0 w 176"/>
                  <a:gd name="T51" fmla="*/ 0 h 131"/>
                  <a:gd name="T52" fmla="*/ 0 w 176"/>
                  <a:gd name="T53" fmla="*/ 0 h 131"/>
                  <a:gd name="T54" fmla="*/ 0 w 176"/>
                  <a:gd name="T55" fmla="*/ 0 h 131"/>
                  <a:gd name="T56" fmla="*/ 0 w 176"/>
                  <a:gd name="T57" fmla="*/ 0 h 131"/>
                  <a:gd name="T58" fmla="*/ 0 w 176"/>
                  <a:gd name="T59" fmla="*/ 0 h 131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176"/>
                  <a:gd name="T91" fmla="*/ 0 h 131"/>
                  <a:gd name="T92" fmla="*/ 176 w 176"/>
                  <a:gd name="T93" fmla="*/ 131 h 131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176" h="131">
                    <a:moveTo>
                      <a:pt x="12" y="131"/>
                    </a:moveTo>
                    <a:lnTo>
                      <a:pt x="5" y="123"/>
                    </a:lnTo>
                    <a:lnTo>
                      <a:pt x="0" y="115"/>
                    </a:lnTo>
                    <a:lnTo>
                      <a:pt x="0" y="106"/>
                    </a:lnTo>
                    <a:lnTo>
                      <a:pt x="4" y="96"/>
                    </a:lnTo>
                    <a:lnTo>
                      <a:pt x="9" y="86"/>
                    </a:lnTo>
                    <a:lnTo>
                      <a:pt x="17" y="76"/>
                    </a:lnTo>
                    <a:lnTo>
                      <a:pt x="28" y="67"/>
                    </a:lnTo>
                    <a:lnTo>
                      <a:pt x="39" y="57"/>
                    </a:lnTo>
                    <a:lnTo>
                      <a:pt x="65" y="38"/>
                    </a:lnTo>
                    <a:lnTo>
                      <a:pt x="90" y="22"/>
                    </a:lnTo>
                    <a:lnTo>
                      <a:pt x="101" y="15"/>
                    </a:lnTo>
                    <a:lnTo>
                      <a:pt x="111" y="10"/>
                    </a:lnTo>
                    <a:lnTo>
                      <a:pt x="118" y="6"/>
                    </a:lnTo>
                    <a:lnTo>
                      <a:pt x="124" y="4"/>
                    </a:lnTo>
                    <a:lnTo>
                      <a:pt x="140" y="0"/>
                    </a:lnTo>
                    <a:lnTo>
                      <a:pt x="157" y="0"/>
                    </a:lnTo>
                    <a:lnTo>
                      <a:pt x="165" y="2"/>
                    </a:lnTo>
                    <a:lnTo>
                      <a:pt x="171" y="6"/>
                    </a:lnTo>
                    <a:lnTo>
                      <a:pt x="174" y="12"/>
                    </a:lnTo>
                    <a:lnTo>
                      <a:pt x="176" y="21"/>
                    </a:lnTo>
                    <a:lnTo>
                      <a:pt x="163" y="41"/>
                    </a:lnTo>
                    <a:lnTo>
                      <a:pt x="147" y="60"/>
                    </a:lnTo>
                    <a:lnTo>
                      <a:pt x="128" y="79"/>
                    </a:lnTo>
                    <a:lnTo>
                      <a:pt x="106" y="95"/>
                    </a:lnTo>
                    <a:lnTo>
                      <a:pt x="82" y="110"/>
                    </a:lnTo>
                    <a:lnTo>
                      <a:pt x="59" y="121"/>
                    </a:lnTo>
                    <a:lnTo>
                      <a:pt x="36" y="128"/>
                    </a:lnTo>
                    <a:lnTo>
                      <a:pt x="23" y="130"/>
                    </a:lnTo>
                    <a:lnTo>
                      <a:pt x="12" y="131"/>
                    </a:lnTo>
                    <a:close/>
                  </a:path>
                </a:pathLst>
              </a:custGeom>
              <a:solidFill>
                <a:srgbClr val="FF1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37" name="Freeform 251">
                <a:extLst>
                  <a:ext uri="{FF2B5EF4-FFF2-40B4-BE49-F238E27FC236}">
                    <a16:creationId xmlns:a16="http://schemas.microsoft.com/office/drawing/2014/main" id="{62375580-2C21-31C1-CFA0-1FA9F9AC16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7" y="2632"/>
                <a:ext cx="43" cy="33"/>
              </a:xfrm>
              <a:custGeom>
                <a:avLst/>
                <a:gdLst>
                  <a:gd name="T0" fmla="*/ 0 w 130"/>
                  <a:gd name="T1" fmla="*/ 0 h 99"/>
                  <a:gd name="T2" fmla="*/ 0 w 130"/>
                  <a:gd name="T3" fmla="*/ 0 h 99"/>
                  <a:gd name="T4" fmla="*/ 0 w 130"/>
                  <a:gd name="T5" fmla="*/ 0 h 99"/>
                  <a:gd name="T6" fmla="*/ 0 w 130"/>
                  <a:gd name="T7" fmla="*/ 0 h 99"/>
                  <a:gd name="T8" fmla="*/ 0 w 130"/>
                  <a:gd name="T9" fmla="*/ 0 h 99"/>
                  <a:gd name="T10" fmla="*/ 0 w 130"/>
                  <a:gd name="T11" fmla="*/ 0 h 99"/>
                  <a:gd name="T12" fmla="*/ 0 w 130"/>
                  <a:gd name="T13" fmla="*/ 0 h 99"/>
                  <a:gd name="T14" fmla="*/ 0 w 130"/>
                  <a:gd name="T15" fmla="*/ 0 h 99"/>
                  <a:gd name="T16" fmla="*/ 0 w 130"/>
                  <a:gd name="T17" fmla="*/ 0 h 99"/>
                  <a:gd name="T18" fmla="*/ 0 w 130"/>
                  <a:gd name="T19" fmla="*/ 0 h 99"/>
                  <a:gd name="T20" fmla="*/ 0 w 130"/>
                  <a:gd name="T21" fmla="*/ 0 h 99"/>
                  <a:gd name="T22" fmla="*/ 0 w 130"/>
                  <a:gd name="T23" fmla="*/ 0 h 99"/>
                  <a:gd name="T24" fmla="*/ 0 w 130"/>
                  <a:gd name="T25" fmla="*/ 0 h 99"/>
                  <a:gd name="T26" fmla="*/ 0 w 130"/>
                  <a:gd name="T27" fmla="*/ 0 h 99"/>
                  <a:gd name="T28" fmla="*/ 0 w 130"/>
                  <a:gd name="T29" fmla="*/ 0 h 99"/>
                  <a:gd name="T30" fmla="*/ 0 w 130"/>
                  <a:gd name="T31" fmla="*/ 0 h 99"/>
                  <a:gd name="T32" fmla="*/ 0 w 130"/>
                  <a:gd name="T33" fmla="*/ 0 h 99"/>
                  <a:gd name="T34" fmla="*/ 0 w 130"/>
                  <a:gd name="T35" fmla="*/ 0 h 99"/>
                  <a:gd name="T36" fmla="*/ 0 w 130"/>
                  <a:gd name="T37" fmla="*/ 0 h 99"/>
                  <a:gd name="T38" fmla="*/ 0 w 130"/>
                  <a:gd name="T39" fmla="*/ 0 h 99"/>
                  <a:gd name="T40" fmla="*/ 0 w 130"/>
                  <a:gd name="T41" fmla="*/ 0 h 99"/>
                  <a:gd name="T42" fmla="*/ 0 w 130"/>
                  <a:gd name="T43" fmla="*/ 0 h 99"/>
                  <a:gd name="T44" fmla="*/ 0 w 130"/>
                  <a:gd name="T45" fmla="*/ 0 h 9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30"/>
                  <a:gd name="T70" fmla="*/ 0 h 99"/>
                  <a:gd name="T71" fmla="*/ 130 w 130"/>
                  <a:gd name="T72" fmla="*/ 99 h 99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30" h="99">
                    <a:moveTo>
                      <a:pt x="8" y="99"/>
                    </a:moveTo>
                    <a:lnTo>
                      <a:pt x="2" y="93"/>
                    </a:lnTo>
                    <a:lnTo>
                      <a:pt x="0" y="86"/>
                    </a:lnTo>
                    <a:lnTo>
                      <a:pt x="1" y="77"/>
                    </a:lnTo>
                    <a:lnTo>
                      <a:pt x="6" y="67"/>
                    </a:lnTo>
                    <a:lnTo>
                      <a:pt x="13" y="57"/>
                    </a:lnTo>
                    <a:lnTo>
                      <a:pt x="23" y="47"/>
                    </a:lnTo>
                    <a:lnTo>
                      <a:pt x="47" y="27"/>
                    </a:lnTo>
                    <a:lnTo>
                      <a:pt x="74" y="11"/>
                    </a:lnTo>
                    <a:lnTo>
                      <a:pt x="87" y="5"/>
                    </a:lnTo>
                    <a:lnTo>
                      <a:pt x="99" y="2"/>
                    </a:lnTo>
                    <a:lnTo>
                      <a:pt x="110" y="0"/>
                    </a:lnTo>
                    <a:lnTo>
                      <a:pt x="120" y="0"/>
                    </a:lnTo>
                    <a:lnTo>
                      <a:pt x="126" y="4"/>
                    </a:lnTo>
                    <a:lnTo>
                      <a:pt x="130" y="11"/>
                    </a:lnTo>
                    <a:lnTo>
                      <a:pt x="120" y="26"/>
                    </a:lnTo>
                    <a:lnTo>
                      <a:pt x="108" y="41"/>
                    </a:lnTo>
                    <a:lnTo>
                      <a:pt x="94" y="56"/>
                    </a:lnTo>
                    <a:lnTo>
                      <a:pt x="78" y="69"/>
                    </a:lnTo>
                    <a:lnTo>
                      <a:pt x="61" y="82"/>
                    </a:lnTo>
                    <a:lnTo>
                      <a:pt x="44" y="90"/>
                    </a:lnTo>
                    <a:lnTo>
                      <a:pt x="27" y="97"/>
                    </a:lnTo>
                    <a:lnTo>
                      <a:pt x="8" y="99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38" name="Freeform 252">
                <a:extLst>
                  <a:ext uri="{FF2B5EF4-FFF2-40B4-BE49-F238E27FC236}">
                    <a16:creationId xmlns:a16="http://schemas.microsoft.com/office/drawing/2014/main" id="{6DC00D95-E697-B2E4-D0D6-8FEB028A2C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99" y="2587"/>
                <a:ext cx="24" cy="57"/>
              </a:xfrm>
              <a:custGeom>
                <a:avLst/>
                <a:gdLst>
                  <a:gd name="T0" fmla="*/ 0 w 74"/>
                  <a:gd name="T1" fmla="*/ 0 h 173"/>
                  <a:gd name="T2" fmla="*/ 0 w 74"/>
                  <a:gd name="T3" fmla="*/ 0 h 173"/>
                  <a:gd name="T4" fmla="*/ 0 w 74"/>
                  <a:gd name="T5" fmla="*/ 0 h 173"/>
                  <a:gd name="T6" fmla="*/ 0 w 74"/>
                  <a:gd name="T7" fmla="*/ 0 h 173"/>
                  <a:gd name="T8" fmla="*/ 0 w 74"/>
                  <a:gd name="T9" fmla="*/ 0 h 173"/>
                  <a:gd name="T10" fmla="*/ 0 w 74"/>
                  <a:gd name="T11" fmla="*/ 0 h 173"/>
                  <a:gd name="T12" fmla="*/ 0 w 74"/>
                  <a:gd name="T13" fmla="*/ 0 h 173"/>
                  <a:gd name="T14" fmla="*/ 0 w 74"/>
                  <a:gd name="T15" fmla="*/ 0 h 173"/>
                  <a:gd name="T16" fmla="*/ 0 w 74"/>
                  <a:gd name="T17" fmla="*/ 0 h 173"/>
                  <a:gd name="T18" fmla="*/ 0 w 74"/>
                  <a:gd name="T19" fmla="*/ 0 h 173"/>
                  <a:gd name="T20" fmla="*/ 0 w 74"/>
                  <a:gd name="T21" fmla="*/ 0 h 173"/>
                  <a:gd name="T22" fmla="*/ 0 w 74"/>
                  <a:gd name="T23" fmla="*/ 0 h 173"/>
                  <a:gd name="T24" fmla="*/ 0 w 74"/>
                  <a:gd name="T25" fmla="*/ 0 h 173"/>
                  <a:gd name="T26" fmla="*/ 0 w 74"/>
                  <a:gd name="T27" fmla="*/ 0 h 173"/>
                  <a:gd name="T28" fmla="*/ 0 w 74"/>
                  <a:gd name="T29" fmla="*/ 0 h 173"/>
                  <a:gd name="T30" fmla="*/ 0 w 74"/>
                  <a:gd name="T31" fmla="*/ 0 h 173"/>
                  <a:gd name="T32" fmla="*/ 0 w 74"/>
                  <a:gd name="T33" fmla="*/ 0 h 173"/>
                  <a:gd name="T34" fmla="*/ 0 w 74"/>
                  <a:gd name="T35" fmla="*/ 0 h 173"/>
                  <a:gd name="T36" fmla="*/ 0 w 74"/>
                  <a:gd name="T37" fmla="*/ 0 h 173"/>
                  <a:gd name="T38" fmla="*/ 0 w 74"/>
                  <a:gd name="T39" fmla="*/ 0 h 173"/>
                  <a:gd name="T40" fmla="*/ 0 w 74"/>
                  <a:gd name="T41" fmla="*/ 0 h 173"/>
                  <a:gd name="T42" fmla="*/ 0 w 74"/>
                  <a:gd name="T43" fmla="*/ 0 h 173"/>
                  <a:gd name="T44" fmla="*/ 0 w 74"/>
                  <a:gd name="T45" fmla="*/ 0 h 173"/>
                  <a:gd name="T46" fmla="*/ 0 w 74"/>
                  <a:gd name="T47" fmla="*/ 0 h 173"/>
                  <a:gd name="T48" fmla="*/ 0 w 74"/>
                  <a:gd name="T49" fmla="*/ 0 h 173"/>
                  <a:gd name="T50" fmla="*/ 0 w 74"/>
                  <a:gd name="T51" fmla="*/ 0 h 173"/>
                  <a:gd name="T52" fmla="*/ 0 w 74"/>
                  <a:gd name="T53" fmla="*/ 0 h 173"/>
                  <a:gd name="T54" fmla="*/ 0 w 74"/>
                  <a:gd name="T55" fmla="*/ 0 h 173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74"/>
                  <a:gd name="T85" fmla="*/ 0 h 173"/>
                  <a:gd name="T86" fmla="*/ 74 w 74"/>
                  <a:gd name="T87" fmla="*/ 173 h 173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74" h="173">
                    <a:moveTo>
                      <a:pt x="18" y="173"/>
                    </a:moveTo>
                    <a:lnTo>
                      <a:pt x="12" y="167"/>
                    </a:lnTo>
                    <a:lnTo>
                      <a:pt x="7" y="159"/>
                    </a:lnTo>
                    <a:lnTo>
                      <a:pt x="3" y="149"/>
                    </a:lnTo>
                    <a:lnTo>
                      <a:pt x="0" y="136"/>
                    </a:lnTo>
                    <a:lnTo>
                      <a:pt x="0" y="109"/>
                    </a:lnTo>
                    <a:lnTo>
                      <a:pt x="5" y="81"/>
                    </a:lnTo>
                    <a:lnTo>
                      <a:pt x="13" y="52"/>
                    </a:lnTo>
                    <a:lnTo>
                      <a:pt x="23" y="28"/>
                    </a:lnTo>
                    <a:lnTo>
                      <a:pt x="29" y="18"/>
                    </a:lnTo>
                    <a:lnTo>
                      <a:pt x="35" y="10"/>
                    </a:lnTo>
                    <a:lnTo>
                      <a:pt x="41" y="4"/>
                    </a:lnTo>
                    <a:lnTo>
                      <a:pt x="48" y="0"/>
                    </a:lnTo>
                    <a:lnTo>
                      <a:pt x="56" y="2"/>
                    </a:lnTo>
                    <a:lnTo>
                      <a:pt x="62" y="8"/>
                    </a:lnTo>
                    <a:lnTo>
                      <a:pt x="67" y="17"/>
                    </a:lnTo>
                    <a:lnTo>
                      <a:pt x="70" y="28"/>
                    </a:lnTo>
                    <a:lnTo>
                      <a:pt x="73" y="40"/>
                    </a:lnTo>
                    <a:lnTo>
                      <a:pt x="74" y="55"/>
                    </a:lnTo>
                    <a:lnTo>
                      <a:pt x="73" y="71"/>
                    </a:lnTo>
                    <a:lnTo>
                      <a:pt x="72" y="87"/>
                    </a:lnTo>
                    <a:lnTo>
                      <a:pt x="64" y="119"/>
                    </a:lnTo>
                    <a:lnTo>
                      <a:pt x="58" y="134"/>
                    </a:lnTo>
                    <a:lnTo>
                      <a:pt x="52" y="146"/>
                    </a:lnTo>
                    <a:lnTo>
                      <a:pt x="45" y="157"/>
                    </a:lnTo>
                    <a:lnTo>
                      <a:pt x="37" y="166"/>
                    </a:lnTo>
                    <a:lnTo>
                      <a:pt x="27" y="172"/>
                    </a:lnTo>
                    <a:lnTo>
                      <a:pt x="18" y="173"/>
                    </a:lnTo>
                    <a:close/>
                  </a:path>
                </a:pathLst>
              </a:custGeom>
              <a:solidFill>
                <a:srgbClr val="FF0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39" name="Freeform 253">
                <a:extLst>
                  <a:ext uri="{FF2B5EF4-FFF2-40B4-BE49-F238E27FC236}">
                    <a16:creationId xmlns:a16="http://schemas.microsoft.com/office/drawing/2014/main" id="{57D29B1B-20C3-9702-FA63-009C8DD8A6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05" y="2596"/>
                <a:ext cx="14" cy="38"/>
              </a:xfrm>
              <a:custGeom>
                <a:avLst/>
                <a:gdLst>
                  <a:gd name="T0" fmla="*/ 0 w 42"/>
                  <a:gd name="T1" fmla="*/ 0 h 113"/>
                  <a:gd name="T2" fmla="*/ 0 w 42"/>
                  <a:gd name="T3" fmla="*/ 0 h 113"/>
                  <a:gd name="T4" fmla="*/ 0 w 42"/>
                  <a:gd name="T5" fmla="*/ 0 h 113"/>
                  <a:gd name="T6" fmla="*/ 0 w 42"/>
                  <a:gd name="T7" fmla="*/ 0 h 113"/>
                  <a:gd name="T8" fmla="*/ 0 w 42"/>
                  <a:gd name="T9" fmla="*/ 0 h 113"/>
                  <a:gd name="T10" fmla="*/ 0 w 42"/>
                  <a:gd name="T11" fmla="*/ 0 h 113"/>
                  <a:gd name="T12" fmla="*/ 0 w 42"/>
                  <a:gd name="T13" fmla="*/ 0 h 113"/>
                  <a:gd name="T14" fmla="*/ 0 w 42"/>
                  <a:gd name="T15" fmla="*/ 0 h 113"/>
                  <a:gd name="T16" fmla="*/ 0 w 42"/>
                  <a:gd name="T17" fmla="*/ 0 h 113"/>
                  <a:gd name="T18" fmla="*/ 0 w 42"/>
                  <a:gd name="T19" fmla="*/ 0 h 113"/>
                  <a:gd name="T20" fmla="*/ 0 w 42"/>
                  <a:gd name="T21" fmla="*/ 0 h 113"/>
                  <a:gd name="T22" fmla="*/ 0 w 42"/>
                  <a:gd name="T23" fmla="*/ 0 h 113"/>
                  <a:gd name="T24" fmla="*/ 0 w 42"/>
                  <a:gd name="T25" fmla="*/ 0 h 113"/>
                  <a:gd name="T26" fmla="*/ 0 w 42"/>
                  <a:gd name="T27" fmla="*/ 0 h 113"/>
                  <a:gd name="T28" fmla="*/ 0 w 42"/>
                  <a:gd name="T29" fmla="*/ 0 h 113"/>
                  <a:gd name="T30" fmla="*/ 0 w 42"/>
                  <a:gd name="T31" fmla="*/ 0 h 113"/>
                  <a:gd name="T32" fmla="*/ 0 w 42"/>
                  <a:gd name="T33" fmla="*/ 0 h 113"/>
                  <a:gd name="T34" fmla="*/ 0 w 42"/>
                  <a:gd name="T35" fmla="*/ 0 h 113"/>
                  <a:gd name="T36" fmla="*/ 0 w 42"/>
                  <a:gd name="T37" fmla="*/ 0 h 113"/>
                  <a:gd name="T38" fmla="*/ 0 w 42"/>
                  <a:gd name="T39" fmla="*/ 0 h 113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42"/>
                  <a:gd name="T61" fmla="*/ 0 h 113"/>
                  <a:gd name="T62" fmla="*/ 42 w 42"/>
                  <a:gd name="T63" fmla="*/ 113 h 113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42" h="113">
                    <a:moveTo>
                      <a:pt x="10" y="113"/>
                    </a:moveTo>
                    <a:lnTo>
                      <a:pt x="3" y="91"/>
                    </a:lnTo>
                    <a:lnTo>
                      <a:pt x="0" y="71"/>
                    </a:lnTo>
                    <a:lnTo>
                      <a:pt x="0" y="54"/>
                    </a:lnTo>
                    <a:lnTo>
                      <a:pt x="3" y="40"/>
                    </a:lnTo>
                    <a:lnTo>
                      <a:pt x="7" y="28"/>
                    </a:lnTo>
                    <a:lnTo>
                      <a:pt x="14" y="18"/>
                    </a:lnTo>
                    <a:lnTo>
                      <a:pt x="26" y="0"/>
                    </a:lnTo>
                    <a:lnTo>
                      <a:pt x="31" y="2"/>
                    </a:lnTo>
                    <a:lnTo>
                      <a:pt x="34" y="5"/>
                    </a:lnTo>
                    <a:lnTo>
                      <a:pt x="38" y="11"/>
                    </a:lnTo>
                    <a:lnTo>
                      <a:pt x="41" y="17"/>
                    </a:lnTo>
                    <a:lnTo>
                      <a:pt x="42" y="35"/>
                    </a:lnTo>
                    <a:lnTo>
                      <a:pt x="41" y="55"/>
                    </a:lnTo>
                    <a:lnTo>
                      <a:pt x="37" y="75"/>
                    </a:lnTo>
                    <a:lnTo>
                      <a:pt x="31" y="93"/>
                    </a:lnTo>
                    <a:lnTo>
                      <a:pt x="26" y="101"/>
                    </a:lnTo>
                    <a:lnTo>
                      <a:pt x="21" y="107"/>
                    </a:lnTo>
                    <a:lnTo>
                      <a:pt x="16" y="111"/>
                    </a:lnTo>
                    <a:lnTo>
                      <a:pt x="10" y="113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40" name="Freeform 254">
                <a:extLst>
                  <a:ext uri="{FF2B5EF4-FFF2-40B4-BE49-F238E27FC236}">
                    <a16:creationId xmlns:a16="http://schemas.microsoft.com/office/drawing/2014/main" id="{8BB40059-7B18-D1CF-CF91-3D221F5762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7" y="2645"/>
                <a:ext cx="94" cy="211"/>
              </a:xfrm>
              <a:custGeom>
                <a:avLst/>
                <a:gdLst>
                  <a:gd name="T0" fmla="*/ 0 w 282"/>
                  <a:gd name="T1" fmla="*/ 0 h 633"/>
                  <a:gd name="T2" fmla="*/ 0 w 282"/>
                  <a:gd name="T3" fmla="*/ 0 h 633"/>
                  <a:gd name="T4" fmla="*/ 0 w 282"/>
                  <a:gd name="T5" fmla="*/ 0 h 633"/>
                  <a:gd name="T6" fmla="*/ 0 w 282"/>
                  <a:gd name="T7" fmla="*/ 0 h 633"/>
                  <a:gd name="T8" fmla="*/ 0 w 282"/>
                  <a:gd name="T9" fmla="*/ 0 h 633"/>
                  <a:gd name="T10" fmla="*/ 0 w 282"/>
                  <a:gd name="T11" fmla="*/ 0 h 633"/>
                  <a:gd name="T12" fmla="*/ 0 w 282"/>
                  <a:gd name="T13" fmla="*/ 0 h 633"/>
                  <a:gd name="T14" fmla="*/ 0 w 282"/>
                  <a:gd name="T15" fmla="*/ 0 h 633"/>
                  <a:gd name="T16" fmla="*/ 0 w 282"/>
                  <a:gd name="T17" fmla="*/ 0 h 633"/>
                  <a:gd name="T18" fmla="*/ 0 w 282"/>
                  <a:gd name="T19" fmla="*/ 0 h 633"/>
                  <a:gd name="T20" fmla="*/ 0 w 282"/>
                  <a:gd name="T21" fmla="*/ 0 h 633"/>
                  <a:gd name="T22" fmla="*/ 0 w 282"/>
                  <a:gd name="T23" fmla="*/ 0 h 633"/>
                  <a:gd name="T24" fmla="*/ 0 w 282"/>
                  <a:gd name="T25" fmla="*/ 0 h 633"/>
                  <a:gd name="T26" fmla="*/ 0 w 282"/>
                  <a:gd name="T27" fmla="*/ 0 h 633"/>
                  <a:gd name="T28" fmla="*/ 0 w 282"/>
                  <a:gd name="T29" fmla="*/ 0 h 633"/>
                  <a:gd name="T30" fmla="*/ 0 w 282"/>
                  <a:gd name="T31" fmla="*/ 0 h 633"/>
                  <a:gd name="T32" fmla="*/ 0 w 282"/>
                  <a:gd name="T33" fmla="*/ 0 h 633"/>
                  <a:gd name="T34" fmla="*/ 0 w 282"/>
                  <a:gd name="T35" fmla="*/ 0 h 633"/>
                  <a:gd name="T36" fmla="*/ 0 w 282"/>
                  <a:gd name="T37" fmla="*/ 0 h 633"/>
                  <a:gd name="T38" fmla="*/ 0 w 282"/>
                  <a:gd name="T39" fmla="*/ 0 h 633"/>
                  <a:gd name="T40" fmla="*/ 0 w 282"/>
                  <a:gd name="T41" fmla="*/ 0 h 633"/>
                  <a:gd name="T42" fmla="*/ 0 w 282"/>
                  <a:gd name="T43" fmla="*/ 0 h 633"/>
                  <a:gd name="T44" fmla="*/ 0 w 282"/>
                  <a:gd name="T45" fmla="*/ 0 h 633"/>
                  <a:gd name="T46" fmla="*/ 0 w 282"/>
                  <a:gd name="T47" fmla="*/ 0 h 633"/>
                  <a:gd name="T48" fmla="*/ 0 w 282"/>
                  <a:gd name="T49" fmla="*/ 0 h 633"/>
                  <a:gd name="T50" fmla="*/ 0 w 282"/>
                  <a:gd name="T51" fmla="*/ 0 h 633"/>
                  <a:gd name="T52" fmla="*/ 0 w 282"/>
                  <a:gd name="T53" fmla="*/ 0 h 633"/>
                  <a:gd name="T54" fmla="*/ 0 w 282"/>
                  <a:gd name="T55" fmla="*/ 0 h 633"/>
                  <a:gd name="T56" fmla="*/ 0 w 282"/>
                  <a:gd name="T57" fmla="*/ 0 h 633"/>
                  <a:gd name="T58" fmla="*/ 0 w 282"/>
                  <a:gd name="T59" fmla="*/ 0 h 633"/>
                  <a:gd name="T60" fmla="*/ 0 w 282"/>
                  <a:gd name="T61" fmla="*/ 0 h 633"/>
                  <a:gd name="T62" fmla="*/ 0 w 282"/>
                  <a:gd name="T63" fmla="*/ 0 h 633"/>
                  <a:gd name="T64" fmla="*/ 0 w 282"/>
                  <a:gd name="T65" fmla="*/ 0 h 633"/>
                  <a:gd name="T66" fmla="*/ 0 w 282"/>
                  <a:gd name="T67" fmla="*/ 0 h 633"/>
                  <a:gd name="T68" fmla="*/ 0 w 282"/>
                  <a:gd name="T69" fmla="*/ 0 h 633"/>
                  <a:gd name="T70" fmla="*/ 0 w 282"/>
                  <a:gd name="T71" fmla="*/ 0 h 633"/>
                  <a:gd name="T72" fmla="*/ 0 w 282"/>
                  <a:gd name="T73" fmla="*/ 0 h 633"/>
                  <a:gd name="T74" fmla="*/ 0 w 282"/>
                  <a:gd name="T75" fmla="*/ 0 h 633"/>
                  <a:gd name="T76" fmla="*/ 0 w 282"/>
                  <a:gd name="T77" fmla="*/ 0 h 633"/>
                  <a:gd name="T78" fmla="*/ 0 w 282"/>
                  <a:gd name="T79" fmla="*/ 0 h 633"/>
                  <a:gd name="T80" fmla="*/ 0 w 282"/>
                  <a:gd name="T81" fmla="*/ 0 h 633"/>
                  <a:gd name="T82" fmla="*/ 0 w 282"/>
                  <a:gd name="T83" fmla="*/ 0 h 633"/>
                  <a:gd name="T84" fmla="*/ 0 w 282"/>
                  <a:gd name="T85" fmla="*/ 0 h 633"/>
                  <a:gd name="T86" fmla="*/ 0 w 282"/>
                  <a:gd name="T87" fmla="*/ 0 h 633"/>
                  <a:gd name="T88" fmla="*/ 0 w 282"/>
                  <a:gd name="T89" fmla="*/ 0 h 633"/>
                  <a:gd name="T90" fmla="*/ 0 w 282"/>
                  <a:gd name="T91" fmla="*/ 0 h 633"/>
                  <a:gd name="T92" fmla="*/ 0 w 282"/>
                  <a:gd name="T93" fmla="*/ 0 h 633"/>
                  <a:gd name="T94" fmla="*/ 0 w 282"/>
                  <a:gd name="T95" fmla="*/ 0 h 633"/>
                  <a:gd name="T96" fmla="*/ 0 w 282"/>
                  <a:gd name="T97" fmla="*/ 0 h 633"/>
                  <a:gd name="T98" fmla="*/ 0 w 282"/>
                  <a:gd name="T99" fmla="*/ 0 h 633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282"/>
                  <a:gd name="T151" fmla="*/ 0 h 633"/>
                  <a:gd name="T152" fmla="*/ 282 w 282"/>
                  <a:gd name="T153" fmla="*/ 633 h 633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282" h="633">
                    <a:moveTo>
                      <a:pt x="69" y="629"/>
                    </a:moveTo>
                    <a:lnTo>
                      <a:pt x="48" y="588"/>
                    </a:lnTo>
                    <a:lnTo>
                      <a:pt x="31" y="546"/>
                    </a:lnTo>
                    <a:lnTo>
                      <a:pt x="17" y="505"/>
                    </a:lnTo>
                    <a:lnTo>
                      <a:pt x="8" y="463"/>
                    </a:lnTo>
                    <a:lnTo>
                      <a:pt x="3" y="422"/>
                    </a:lnTo>
                    <a:lnTo>
                      <a:pt x="0" y="380"/>
                    </a:lnTo>
                    <a:lnTo>
                      <a:pt x="3" y="339"/>
                    </a:lnTo>
                    <a:lnTo>
                      <a:pt x="10" y="299"/>
                    </a:lnTo>
                    <a:lnTo>
                      <a:pt x="21" y="259"/>
                    </a:lnTo>
                    <a:lnTo>
                      <a:pt x="36" y="220"/>
                    </a:lnTo>
                    <a:lnTo>
                      <a:pt x="55" y="181"/>
                    </a:lnTo>
                    <a:lnTo>
                      <a:pt x="81" y="143"/>
                    </a:lnTo>
                    <a:lnTo>
                      <a:pt x="111" y="106"/>
                    </a:lnTo>
                    <a:lnTo>
                      <a:pt x="145" y="69"/>
                    </a:lnTo>
                    <a:lnTo>
                      <a:pt x="165" y="52"/>
                    </a:lnTo>
                    <a:lnTo>
                      <a:pt x="185" y="34"/>
                    </a:lnTo>
                    <a:lnTo>
                      <a:pt x="206" y="17"/>
                    </a:lnTo>
                    <a:lnTo>
                      <a:pt x="230" y="0"/>
                    </a:lnTo>
                    <a:lnTo>
                      <a:pt x="215" y="11"/>
                    </a:lnTo>
                    <a:lnTo>
                      <a:pt x="199" y="26"/>
                    </a:lnTo>
                    <a:lnTo>
                      <a:pt x="181" y="46"/>
                    </a:lnTo>
                    <a:lnTo>
                      <a:pt x="162" y="68"/>
                    </a:lnTo>
                    <a:lnTo>
                      <a:pt x="143" y="92"/>
                    </a:lnTo>
                    <a:lnTo>
                      <a:pt x="123" y="121"/>
                    </a:lnTo>
                    <a:lnTo>
                      <a:pt x="106" y="152"/>
                    </a:lnTo>
                    <a:lnTo>
                      <a:pt x="89" y="185"/>
                    </a:lnTo>
                    <a:lnTo>
                      <a:pt x="73" y="220"/>
                    </a:lnTo>
                    <a:lnTo>
                      <a:pt x="60" y="256"/>
                    </a:lnTo>
                    <a:lnTo>
                      <a:pt x="50" y="291"/>
                    </a:lnTo>
                    <a:lnTo>
                      <a:pt x="44" y="330"/>
                    </a:lnTo>
                    <a:lnTo>
                      <a:pt x="42" y="368"/>
                    </a:lnTo>
                    <a:lnTo>
                      <a:pt x="43" y="407"/>
                    </a:lnTo>
                    <a:lnTo>
                      <a:pt x="46" y="426"/>
                    </a:lnTo>
                    <a:lnTo>
                      <a:pt x="50" y="446"/>
                    </a:lnTo>
                    <a:lnTo>
                      <a:pt x="55" y="464"/>
                    </a:lnTo>
                    <a:lnTo>
                      <a:pt x="62" y="484"/>
                    </a:lnTo>
                    <a:lnTo>
                      <a:pt x="65" y="454"/>
                    </a:lnTo>
                    <a:lnTo>
                      <a:pt x="71" y="428"/>
                    </a:lnTo>
                    <a:lnTo>
                      <a:pt x="77" y="405"/>
                    </a:lnTo>
                    <a:lnTo>
                      <a:pt x="85" y="384"/>
                    </a:lnTo>
                    <a:lnTo>
                      <a:pt x="95" y="365"/>
                    </a:lnTo>
                    <a:lnTo>
                      <a:pt x="104" y="348"/>
                    </a:lnTo>
                    <a:lnTo>
                      <a:pt x="127" y="318"/>
                    </a:lnTo>
                    <a:lnTo>
                      <a:pt x="173" y="265"/>
                    </a:lnTo>
                    <a:lnTo>
                      <a:pt x="195" y="238"/>
                    </a:lnTo>
                    <a:lnTo>
                      <a:pt x="215" y="209"/>
                    </a:lnTo>
                    <a:lnTo>
                      <a:pt x="188" y="259"/>
                    </a:lnTo>
                    <a:lnTo>
                      <a:pt x="165" y="306"/>
                    </a:lnTo>
                    <a:lnTo>
                      <a:pt x="146" y="349"/>
                    </a:lnTo>
                    <a:lnTo>
                      <a:pt x="133" y="388"/>
                    </a:lnTo>
                    <a:lnTo>
                      <a:pt x="124" y="423"/>
                    </a:lnTo>
                    <a:lnTo>
                      <a:pt x="119" y="456"/>
                    </a:lnTo>
                    <a:lnTo>
                      <a:pt x="120" y="484"/>
                    </a:lnTo>
                    <a:lnTo>
                      <a:pt x="123" y="496"/>
                    </a:lnTo>
                    <a:lnTo>
                      <a:pt x="127" y="509"/>
                    </a:lnTo>
                    <a:lnTo>
                      <a:pt x="130" y="505"/>
                    </a:lnTo>
                    <a:lnTo>
                      <a:pt x="134" y="499"/>
                    </a:lnTo>
                    <a:lnTo>
                      <a:pt x="139" y="491"/>
                    </a:lnTo>
                    <a:lnTo>
                      <a:pt x="146" y="483"/>
                    </a:lnTo>
                    <a:lnTo>
                      <a:pt x="161" y="462"/>
                    </a:lnTo>
                    <a:lnTo>
                      <a:pt x="179" y="437"/>
                    </a:lnTo>
                    <a:lnTo>
                      <a:pt x="201" y="412"/>
                    </a:lnTo>
                    <a:lnTo>
                      <a:pt x="226" y="388"/>
                    </a:lnTo>
                    <a:lnTo>
                      <a:pt x="253" y="368"/>
                    </a:lnTo>
                    <a:lnTo>
                      <a:pt x="268" y="359"/>
                    </a:lnTo>
                    <a:lnTo>
                      <a:pt x="282" y="353"/>
                    </a:lnTo>
                    <a:lnTo>
                      <a:pt x="268" y="364"/>
                    </a:lnTo>
                    <a:lnTo>
                      <a:pt x="255" y="375"/>
                    </a:lnTo>
                    <a:lnTo>
                      <a:pt x="233" y="396"/>
                    </a:lnTo>
                    <a:lnTo>
                      <a:pt x="215" y="419"/>
                    </a:lnTo>
                    <a:lnTo>
                      <a:pt x="201" y="442"/>
                    </a:lnTo>
                    <a:lnTo>
                      <a:pt x="192" y="464"/>
                    </a:lnTo>
                    <a:lnTo>
                      <a:pt x="185" y="489"/>
                    </a:lnTo>
                    <a:lnTo>
                      <a:pt x="183" y="515"/>
                    </a:lnTo>
                    <a:lnTo>
                      <a:pt x="184" y="542"/>
                    </a:lnTo>
                    <a:lnTo>
                      <a:pt x="198" y="533"/>
                    </a:lnTo>
                    <a:lnTo>
                      <a:pt x="211" y="527"/>
                    </a:lnTo>
                    <a:lnTo>
                      <a:pt x="224" y="522"/>
                    </a:lnTo>
                    <a:lnTo>
                      <a:pt x="237" y="519"/>
                    </a:lnTo>
                    <a:lnTo>
                      <a:pt x="249" y="517"/>
                    </a:lnTo>
                    <a:lnTo>
                      <a:pt x="260" y="516"/>
                    </a:lnTo>
                    <a:lnTo>
                      <a:pt x="270" y="517"/>
                    </a:lnTo>
                    <a:lnTo>
                      <a:pt x="280" y="520"/>
                    </a:lnTo>
                    <a:lnTo>
                      <a:pt x="263" y="530"/>
                    </a:lnTo>
                    <a:lnTo>
                      <a:pt x="247" y="540"/>
                    </a:lnTo>
                    <a:lnTo>
                      <a:pt x="233" y="548"/>
                    </a:lnTo>
                    <a:lnTo>
                      <a:pt x="221" y="557"/>
                    </a:lnTo>
                    <a:lnTo>
                      <a:pt x="201" y="573"/>
                    </a:lnTo>
                    <a:lnTo>
                      <a:pt x="184" y="587"/>
                    </a:lnTo>
                    <a:lnTo>
                      <a:pt x="157" y="612"/>
                    </a:lnTo>
                    <a:lnTo>
                      <a:pt x="143" y="624"/>
                    </a:lnTo>
                    <a:lnTo>
                      <a:pt x="127" y="633"/>
                    </a:lnTo>
                    <a:lnTo>
                      <a:pt x="124" y="633"/>
                    </a:lnTo>
                    <a:lnTo>
                      <a:pt x="118" y="632"/>
                    </a:lnTo>
                    <a:lnTo>
                      <a:pt x="109" y="632"/>
                    </a:lnTo>
                    <a:lnTo>
                      <a:pt x="98" y="631"/>
                    </a:lnTo>
                    <a:lnTo>
                      <a:pt x="79" y="630"/>
                    </a:lnTo>
                    <a:lnTo>
                      <a:pt x="73" y="629"/>
                    </a:lnTo>
                    <a:lnTo>
                      <a:pt x="69" y="629"/>
                    </a:lnTo>
                    <a:close/>
                  </a:path>
                </a:pathLst>
              </a:custGeom>
              <a:solidFill>
                <a:srgbClr val="FF40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41" name="Freeform 255">
                <a:extLst>
                  <a:ext uri="{FF2B5EF4-FFF2-40B4-BE49-F238E27FC236}">
                    <a16:creationId xmlns:a16="http://schemas.microsoft.com/office/drawing/2014/main" id="{ED009F48-A935-71F4-3908-5E1E61182C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73" y="2618"/>
                <a:ext cx="95" cy="222"/>
              </a:xfrm>
              <a:custGeom>
                <a:avLst/>
                <a:gdLst>
                  <a:gd name="T0" fmla="*/ 0 w 285"/>
                  <a:gd name="T1" fmla="*/ 0 h 666"/>
                  <a:gd name="T2" fmla="*/ 0 w 285"/>
                  <a:gd name="T3" fmla="*/ 0 h 666"/>
                  <a:gd name="T4" fmla="*/ 0 w 285"/>
                  <a:gd name="T5" fmla="*/ 0 h 666"/>
                  <a:gd name="T6" fmla="*/ 0 w 285"/>
                  <a:gd name="T7" fmla="*/ 0 h 666"/>
                  <a:gd name="T8" fmla="*/ 0 w 285"/>
                  <a:gd name="T9" fmla="*/ 0 h 666"/>
                  <a:gd name="T10" fmla="*/ 0 w 285"/>
                  <a:gd name="T11" fmla="*/ 0 h 666"/>
                  <a:gd name="T12" fmla="*/ 0 w 285"/>
                  <a:gd name="T13" fmla="*/ 0 h 666"/>
                  <a:gd name="T14" fmla="*/ 0 w 285"/>
                  <a:gd name="T15" fmla="*/ 0 h 666"/>
                  <a:gd name="T16" fmla="*/ 0 w 285"/>
                  <a:gd name="T17" fmla="*/ 0 h 666"/>
                  <a:gd name="T18" fmla="*/ 0 w 285"/>
                  <a:gd name="T19" fmla="*/ 0 h 666"/>
                  <a:gd name="T20" fmla="*/ 0 w 285"/>
                  <a:gd name="T21" fmla="*/ 0 h 666"/>
                  <a:gd name="T22" fmla="*/ 0 w 285"/>
                  <a:gd name="T23" fmla="*/ 0 h 666"/>
                  <a:gd name="T24" fmla="*/ 0 w 285"/>
                  <a:gd name="T25" fmla="*/ 0 h 666"/>
                  <a:gd name="T26" fmla="*/ 0 w 285"/>
                  <a:gd name="T27" fmla="*/ 0 h 666"/>
                  <a:gd name="T28" fmla="*/ 0 w 285"/>
                  <a:gd name="T29" fmla="*/ 0 h 666"/>
                  <a:gd name="T30" fmla="*/ 0 w 285"/>
                  <a:gd name="T31" fmla="*/ 0 h 666"/>
                  <a:gd name="T32" fmla="*/ 0 w 285"/>
                  <a:gd name="T33" fmla="*/ 0 h 666"/>
                  <a:gd name="T34" fmla="*/ 0 w 285"/>
                  <a:gd name="T35" fmla="*/ 0 h 666"/>
                  <a:gd name="T36" fmla="*/ 0 w 285"/>
                  <a:gd name="T37" fmla="*/ 0 h 666"/>
                  <a:gd name="T38" fmla="*/ 0 w 285"/>
                  <a:gd name="T39" fmla="*/ 0 h 666"/>
                  <a:gd name="T40" fmla="*/ 0 w 285"/>
                  <a:gd name="T41" fmla="*/ 0 h 666"/>
                  <a:gd name="T42" fmla="*/ 0 w 285"/>
                  <a:gd name="T43" fmla="*/ 0 h 666"/>
                  <a:gd name="T44" fmla="*/ 0 w 285"/>
                  <a:gd name="T45" fmla="*/ 0 h 666"/>
                  <a:gd name="T46" fmla="*/ 0 w 285"/>
                  <a:gd name="T47" fmla="*/ 0 h 666"/>
                  <a:gd name="T48" fmla="*/ 0 w 285"/>
                  <a:gd name="T49" fmla="*/ 0 h 666"/>
                  <a:gd name="T50" fmla="*/ 0 w 285"/>
                  <a:gd name="T51" fmla="*/ 0 h 666"/>
                  <a:gd name="T52" fmla="*/ 0 w 285"/>
                  <a:gd name="T53" fmla="*/ 0 h 666"/>
                  <a:gd name="T54" fmla="*/ 0 w 285"/>
                  <a:gd name="T55" fmla="*/ 0 h 666"/>
                  <a:gd name="T56" fmla="*/ 0 w 285"/>
                  <a:gd name="T57" fmla="*/ 0 h 666"/>
                  <a:gd name="T58" fmla="*/ 0 w 285"/>
                  <a:gd name="T59" fmla="*/ 0 h 666"/>
                  <a:gd name="T60" fmla="*/ 0 w 285"/>
                  <a:gd name="T61" fmla="*/ 0 h 666"/>
                  <a:gd name="T62" fmla="*/ 0 w 285"/>
                  <a:gd name="T63" fmla="*/ 0 h 666"/>
                  <a:gd name="T64" fmla="*/ 0 w 285"/>
                  <a:gd name="T65" fmla="*/ 0 h 666"/>
                  <a:gd name="T66" fmla="*/ 0 w 285"/>
                  <a:gd name="T67" fmla="*/ 0 h 666"/>
                  <a:gd name="T68" fmla="*/ 0 w 285"/>
                  <a:gd name="T69" fmla="*/ 0 h 666"/>
                  <a:gd name="T70" fmla="*/ 0 w 285"/>
                  <a:gd name="T71" fmla="*/ 0 h 666"/>
                  <a:gd name="T72" fmla="*/ 0 w 285"/>
                  <a:gd name="T73" fmla="*/ 0 h 666"/>
                  <a:gd name="T74" fmla="*/ 0 w 285"/>
                  <a:gd name="T75" fmla="*/ 0 h 666"/>
                  <a:gd name="T76" fmla="*/ 0 w 285"/>
                  <a:gd name="T77" fmla="*/ 0 h 666"/>
                  <a:gd name="T78" fmla="*/ 0 w 285"/>
                  <a:gd name="T79" fmla="*/ 0 h 666"/>
                  <a:gd name="T80" fmla="*/ 0 w 285"/>
                  <a:gd name="T81" fmla="*/ 0 h 666"/>
                  <a:gd name="T82" fmla="*/ 0 w 285"/>
                  <a:gd name="T83" fmla="*/ 0 h 666"/>
                  <a:gd name="T84" fmla="*/ 0 w 285"/>
                  <a:gd name="T85" fmla="*/ 0 h 666"/>
                  <a:gd name="T86" fmla="*/ 0 w 285"/>
                  <a:gd name="T87" fmla="*/ 0 h 66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285"/>
                  <a:gd name="T133" fmla="*/ 0 h 666"/>
                  <a:gd name="T134" fmla="*/ 285 w 285"/>
                  <a:gd name="T135" fmla="*/ 666 h 66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285" h="666">
                    <a:moveTo>
                      <a:pt x="285" y="666"/>
                    </a:moveTo>
                    <a:lnTo>
                      <a:pt x="240" y="640"/>
                    </a:lnTo>
                    <a:lnTo>
                      <a:pt x="197" y="612"/>
                    </a:lnTo>
                    <a:lnTo>
                      <a:pt x="159" y="581"/>
                    </a:lnTo>
                    <a:lnTo>
                      <a:pt x="124" y="547"/>
                    </a:lnTo>
                    <a:lnTo>
                      <a:pt x="94" y="512"/>
                    </a:lnTo>
                    <a:lnTo>
                      <a:pt x="68" y="473"/>
                    </a:lnTo>
                    <a:lnTo>
                      <a:pt x="46" y="433"/>
                    </a:lnTo>
                    <a:lnTo>
                      <a:pt x="27" y="391"/>
                    </a:lnTo>
                    <a:lnTo>
                      <a:pt x="14" y="346"/>
                    </a:lnTo>
                    <a:lnTo>
                      <a:pt x="5" y="302"/>
                    </a:lnTo>
                    <a:lnTo>
                      <a:pt x="0" y="254"/>
                    </a:lnTo>
                    <a:lnTo>
                      <a:pt x="0" y="205"/>
                    </a:lnTo>
                    <a:lnTo>
                      <a:pt x="5" y="156"/>
                    </a:lnTo>
                    <a:lnTo>
                      <a:pt x="15" y="104"/>
                    </a:lnTo>
                    <a:lnTo>
                      <a:pt x="31" y="52"/>
                    </a:lnTo>
                    <a:lnTo>
                      <a:pt x="40" y="26"/>
                    </a:lnTo>
                    <a:lnTo>
                      <a:pt x="51" y="0"/>
                    </a:lnTo>
                    <a:lnTo>
                      <a:pt x="46" y="16"/>
                    </a:lnTo>
                    <a:lnTo>
                      <a:pt x="42" y="39"/>
                    </a:lnTo>
                    <a:lnTo>
                      <a:pt x="38" y="65"/>
                    </a:lnTo>
                    <a:lnTo>
                      <a:pt x="36" y="93"/>
                    </a:lnTo>
                    <a:lnTo>
                      <a:pt x="34" y="125"/>
                    </a:lnTo>
                    <a:lnTo>
                      <a:pt x="34" y="158"/>
                    </a:lnTo>
                    <a:lnTo>
                      <a:pt x="35" y="194"/>
                    </a:lnTo>
                    <a:lnTo>
                      <a:pt x="38" y="231"/>
                    </a:lnTo>
                    <a:lnTo>
                      <a:pt x="43" y="268"/>
                    </a:lnTo>
                    <a:lnTo>
                      <a:pt x="51" y="307"/>
                    </a:lnTo>
                    <a:lnTo>
                      <a:pt x="61" y="342"/>
                    </a:lnTo>
                    <a:lnTo>
                      <a:pt x="73" y="378"/>
                    </a:lnTo>
                    <a:lnTo>
                      <a:pt x="88" y="413"/>
                    </a:lnTo>
                    <a:lnTo>
                      <a:pt x="106" y="445"/>
                    </a:lnTo>
                    <a:lnTo>
                      <a:pt x="127" y="475"/>
                    </a:lnTo>
                    <a:lnTo>
                      <a:pt x="151" y="501"/>
                    </a:lnTo>
                    <a:lnTo>
                      <a:pt x="140" y="473"/>
                    </a:lnTo>
                    <a:lnTo>
                      <a:pt x="130" y="446"/>
                    </a:lnTo>
                    <a:lnTo>
                      <a:pt x="124" y="423"/>
                    </a:lnTo>
                    <a:lnTo>
                      <a:pt x="118" y="399"/>
                    </a:lnTo>
                    <a:lnTo>
                      <a:pt x="115" y="377"/>
                    </a:lnTo>
                    <a:lnTo>
                      <a:pt x="112" y="356"/>
                    </a:lnTo>
                    <a:lnTo>
                      <a:pt x="112" y="319"/>
                    </a:lnTo>
                    <a:lnTo>
                      <a:pt x="116" y="283"/>
                    </a:lnTo>
                    <a:lnTo>
                      <a:pt x="121" y="250"/>
                    </a:lnTo>
                    <a:lnTo>
                      <a:pt x="132" y="186"/>
                    </a:lnTo>
                    <a:lnTo>
                      <a:pt x="133" y="216"/>
                    </a:lnTo>
                    <a:lnTo>
                      <a:pt x="135" y="245"/>
                    </a:lnTo>
                    <a:lnTo>
                      <a:pt x="137" y="272"/>
                    </a:lnTo>
                    <a:lnTo>
                      <a:pt x="139" y="298"/>
                    </a:lnTo>
                    <a:lnTo>
                      <a:pt x="143" y="323"/>
                    </a:lnTo>
                    <a:lnTo>
                      <a:pt x="146" y="344"/>
                    </a:lnTo>
                    <a:lnTo>
                      <a:pt x="150" y="365"/>
                    </a:lnTo>
                    <a:lnTo>
                      <a:pt x="154" y="384"/>
                    </a:lnTo>
                    <a:lnTo>
                      <a:pt x="159" y="403"/>
                    </a:lnTo>
                    <a:lnTo>
                      <a:pt x="165" y="419"/>
                    </a:lnTo>
                    <a:lnTo>
                      <a:pt x="170" y="434"/>
                    </a:lnTo>
                    <a:lnTo>
                      <a:pt x="176" y="447"/>
                    </a:lnTo>
                    <a:lnTo>
                      <a:pt x="183" y="460"/>
                    </a:lnTo>
                    <a:lnTo>
                      <a:pt x="189" y="470"/>
                    </a:lnTo>
                    <a:lnTo>
                      <a:pt x="198" y="480"/>
                    </a:lnTo>
                    <a:lnTo>
                      <a:pt x="205" y="488"/>
                    </a:lnTo>
                    <a:lnTo>
                      <a:pt x="205" y="483"/>
                    </a:lnTo>
                    <a:lnTo>
                      <a:pt x="207" y="476"/>
                    </a:lnTo>
                    <a:lnTo>
                      <a:pt x="207" y="467"/>
                    </a:lnTo>
                    <a:lnTo>
                      <a:pt x="208" y="457"/>
                    </a:lnTo>
                    <a:lnTo>
                      <a:pt x="208" y="445"/>
                    </a:lnTo>
                    <a:lnTo>
                      <a:pt x="209" y="431"/>
                    </a:lnTo>
                    <a:lnTo>
                      <a:pt x="212" y="400"/>
                    </a:lnTo>
                    <a:lnTo>
                      <a:pt x="216" y="368"/>
                    </a:lnTo>
                    <a:lnTo>
                      <a:pt x="223" y="336"/>
                    </a:lnTo>
                    <a:lnTo>
                      <a:pt x="231" y="304"/>
                    </a:lnTo>
                    <a:lnTo>
                      <a:pt x="245" y="277"/>
                    </a:lnTo>
                    <a:lnTo>
                      <a:pt x="236" y="299"/>
                    </a:lnTo>
                    <a:lnTo>
                      <a:pt x="231" y="324"/>
                    </a:lnTo>
                    <a:lnTo>
                      <a:pt x="229" y="352"/>
                    </a:lnTo>
                    <a:lnTo>
                      <a:pt x="229" y="383"/>
                    </a:lnTo>
                    <a:lnTo>
                      <a:pt x="230" y="415"/>
                    </a:lnTo>
                    <a:lnTo>
                      <a:pt x="234" y="449"/>
                    </a:lnTo>
                    <a:lnTo>
                      <a:pt x="243" y="514"/>
                    </a:lnTo>
                    <a:lnTo>
                      <a:pt x="250" y="545"/>
                    </a:lnTo>
                    <a:lnTo>
                      <a:pt x="256" y="575"/>
                    </a:lnTo>
                    <a:lnTo>
                      <a:pt x="262" y="601"/>
                    </a:lnTo>
                    <a:lnTo>
                      <a:pt x="268" y="624"/>
                    </a:lnTo>
                    <a:lnTo>
                      <a:pt x="274" y="643"/>
                    </a:lnTo>
                    <a:lnTo>
                      <a:pt x="277" y="650"/>
                    </a:lnTo>
                    <a:lnTo>
                      <a:pt x="279" y="656"/>
                    </a:lnTo>
                    <a:lnTo>
                      <a:pt x="281" y="661"/>
                    </a:lnTo>
                    <a:lnTo>
                      <a:pt x="283" y="665"/>
                    </a:lnTo>
                    <a:lnTo>
                      <a:pt x="284" y="666"/>
                    </a:lnTo>
                    <a:lnTo>
                      <a:pt x="285" y="666"/>
                    </a:lnTo>
                    <a:close/>
                  </a:path>
                </a:pathLst>
              </a:custGeom>
              <a:solidFill>
                <a:srgbClr val="DE1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</p:grpSp>
        <p:sp>
          <p:nvSpPr>
            <p:cNvPr id="58413" name="Text Box 317">
              <a:extLst>
                <a:ext uri="{FF2B5EF4-FFF2-40B4-BE49-F238E27FC236}">
                  <a16:creationId xmlns:a16="http://schemas.microsoft.com/office/drawing/2014/main" id="{C7458A47-772E-8466-A956-93E6FDBBE4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30" y="1021"/>
              <a:ext cx="1314" cy="291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None/>
                <a:defRPr/>
              </a:pPr>
              <a:r>
                <a:rPr lang="es-ES" altLang="en-US" sz="2400" b="1" kern="0">
                  <a:solidFill>
                    <a:prstClr val="black"/>
                  </a:solidFill>
                  <a:latin typeface="Arial" panose="020B0604020202020204" pitchFamily="34" charset="0"/>
                </a:rPr>
                <a:t>corner</a:t>
              </a:r>
            </a:p>
          </p:txBody>
        </p:sp>
      </p:grpSp>
      <p:pic>
        <p:nvPicPr>
          <p:cNvPr id="7" name="Picture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11C6D8F-58B3-5A0B-0360-5C9098AB956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4747" y="5704787"/>
            <a:ext cx="774700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318">
            <a:extLst>
              <a:ext uri="{FF2B5EF4-FFF2-40B4-BE49-F238E27FC236}">
                <a16:creationId xmlns:a16="http://schemas.microsoft.com/office/drawing/2014/main" id="{8C759090-41A2-BF83-2D2E-02937CCD96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41085" y="418083"/>
            <a:ext cx="6121400" cy="40011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50000"/>
              </a:spcBef>
              <a:buNone/>
              <a:defRPr/>
            </a:pPr>
            <a:r>
              <a:rPr lang="es-ES" altLang="en-US" sz="2000" b="1" kern="0">
                <a:solidFill>
                  <a:srgbClr val="FFFFFF"/>
                </a:solidFill>
                <a:latin typeface="Arial" panose="020B0604020202020204" pitchFamily="34" charset="0"/>
              </a:rPr>
              <a:t>Click on  the odd-one-out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F103403-CC89-DE95-4076-05B64C75ED0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11" y="1046365"/>
            <a:ext cx="1929366" cy="19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130743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path" presetSubtype="0" repeatCount="indefinite" accel="50000" decel="5000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3.7037E-7 L 0.125 0.09097 L 0.07709 0.23796 L -0.07708 0.23796 L -0.125 0.09097 L -3.125E-6 -3.7037E-7 Z " pathEditMode="relative" rAng="0" ptsTypes="AAAA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89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351 0.05811 C 0.36806 0.11042 0.50139 0.25996 0.48056 0.39167 C 0.45938 0.52315 0.29184 0.58774 0.10764 0.53542 C -0.07726 0.48287 -0.20972 0.33311 -0.18941 0.20186 C -0.1684 0.07037 -0.00121 0.00579 0.18351 0.05811 Z " pathEditMode="relative" rAng="720000" ptsTypes="AAAAA">
                                      <p:cBhvr>
                                        <p:cTn id="8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" y="2386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69 1.48148E-6 C 0.02083 1.48148E-6 0.125 0.16551 0.125 0.36921 C 0.125 0.57338 0.02083 0.73981 -0.1069 0.73981 C -0.23477 0.73981 -0.33854 0.57338 -0.33854 0.36921 C -0.33854 0.16551 -0.23477 1.48148E-6 -0.1069 1.48148E-6 Z " pathEditMode="relative" rAng="0" ptsTypes="AAAAA">
                                      <p:cBhvr>
                                        <p:cTn id="1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36991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0.03009 L 0.0967 0.04769 C 0.11701 0.05162 0.14739 0.05394 0.17899 0.05394 C 0.2151 0.05394 0.24392 0.05162 0.26423 0.04769 L 0.36111 0.03009 " pathEditMode="relative" rAng="0" ptsTypes="AAAAA">
                                      <p:cBhvr>
                                        <p:cTn id="12" dur="2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56" y="11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 nodeType="clickPar">
                      <p:stCondLst>
                        <p:cond delay="0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RR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1">
            <a:extLst>
              <a:ext uri="{FF2B5EF4-FFF2-40B4-BE49-F238E27FC236}">
                <a16:creationId xmlns:a16="http://schemas.microsoft.com/office/drawing/2014/main" id="{5080ADF4-10F7-E9D5-0144-6109A2D126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804" y="381001"/>
            <a:ext cx="12116391" cy="4906962"/>
          </a:xfrm>
          <a:prstGeom prst="rect">
            <a:avLst/>
          </a:prstGeom>
          <a:gradFill>
            <a:gsLst>
              <a:gs pos="0">
                <a:schemeClr val="accent1"/>
              </a:gs>
              <a:gs pos="65000">
                <a:srgbClr val="EFF9FD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  <a:defRPr/>
            </a:pPr>
            <a:endParaRPr lang="en-US" altLang="en-US" sz="2000" ker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" name="AutoShape 25">
            <a:extLst>
              <a:ext uri="{FF2B5EF4-FFF2-40B4-BE49-F238E27FC236}">
                <a16:creationId xmlns:a16="http://schemas.microsoft.com/office/drawing/2014/main" id="{60D2355F-0D6D-15BF-435B-C300B9F1D093}"/>
              </a:ext>
            </a:extLst>
          </p:cNvPr>
          <p:cNvSpPr>
            <a:spLocks noChangeArrowheads="1"/>
          </p:cNvSpPr>
          <p:nvPr/>
        </p:nvSpPr>
        <p:spPr bwMode="auto">
          <a:xfrm rot="10800000" flipH="1">
            <a:off x="1" y="4581525"/>
            <a:ext cx="6024564" cy="1771650"/>
          </a:xfrm>
          <a:prstGeom prst="flowChartDocument">
            <a:avLst/>
          </a:prstGeom>
          <a:gradFill rotWithShape="1">
            <a:gsLst>
              <a:gs pos="0">
                <a:schemeClr val="folHlink"/>
              </a:gs>
              <a:gs pos="100000">
                <a:srgbClr val="00990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  <a:defRPr/>
            </a:pPr>
            <a:endParaRPr lang="en-US" altLang="en-US" sz="1800" ker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" name="AutoShape 10">
            <a:extLst>
              <a:ext uri="{FF2B5EF4-FFF2-40B4-BE49-F238E27FC236}">
                <a16:creationId xmlns:a16="http://schemas.microsoft.com/office/drawing/2014/main" id="{FD17A018-EA68-708C-6474-4751E6BE059A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0" y="4724398"/>
            <a:ext cx="12154194" cy="1752599"/>
          </a:xfrm>
          <a:prstGeom prst="flowChartDocument">
            <a:avLst/>
          </a:prstGeom>
          <a:gradFill rotWithShape="1">
            <a:gsLst>
              <a:gs pos="0">
                <a:srgbClr val="009900"/>
              </a:gs>
              <a:gs pos="100000">
                <a:schemeClr val="folHlink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  <a:defRPr/>
            </a:pPr>
            <a:endParaRPr lang="en-US" altLang="en-US" sz="1800" ker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8373" name="AutoShape 10">
            <a:extLst>
              <a:ext uri="{FF2B5EF4-FFF2-40B4-BE49-F238E27FC236}">
                <a16:creationId xmlns:a16="http://schemas.microsoft.com/office/drawing/2014/main" id="{81369545-DCDB-81FC-1B77-636689350F11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1488068" y="4710196"/>
            <a:ext cx="10666126" cy="1715484"/>
          </a:xfrm>
          <a:prstGeom prst="flowChartDocument">
            <a:avLst/>
          </a:prstGeom>
          <a:gradFill rotWithShape="1">
            <a:gsLst>
              <a:gs pos="0">
                <a:srgbClr val="009900"/>
              </a:gs>
              <a:gs pos="100000">
                <a:schemeClr val="folHlink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  <a:defRPr/>
            </a:pPr>
            <a:endParaRPr lang="en-US" altLang="en-US" sz="1800" ker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077" name="Freeform 4">
            <a:extLst>
              <a:ext uri="{FF2B5EF4-FFF2-40B4-BE49-F238E27FC236}">
                <a16:creationId xmlns:a16="http://schemas.microsoft.com/office/drawing/2014/main" id="{75FC9DB0-6223-AC9F-01B0-273F79438C96}"/>
              </a:ext>
            </a:extLst>
          </p:cNvPr>
          <p:cNvSpPr>
            <a:spLocks/>
          </p:cNvSpPr>
          <p:nvPr/>
        </p:nvSpPr>
        <p:spPr bwMode="auto">
          <a:xfrm>
            <a:off x="6672263" y="2492375"/>
            <a:ext cx="2374900" cy="3384550"/>
          </a:xfrm>
          <a:custGeom>
            <a:avLst/>
            <a:gdLst>
              <a:gd name="T0" fmla="*/ 685482500 w 1496"/>
              <a:gd name="T1" fmla="*/ 685482500 h 2132"/>
              <a:gd name="T2" fmla="*/ 1600300013 w 1496"/>
              <a:gd name="T3" fmla="*/ 1370965000 h 2132"/>
              <a:gd name="T4" fmla="*/ 1943041263 w 1496"/>
              <a:gd name="T5" fmla="*/ 0 h 2132"/>
              <a:gd name="T6" fmla="*/ 2147483647 w 1496"/>
              <a:gd name="T7" fmla="*/ 1370965000 h 2132"/>
              <a:gd name="T8" fmla="*/ 2147483647 w 1496"/>
              <a:gd name="T9" fmla="*/ 342741250 h 2132"/>
              <a:gd name="T10" fmla="*/ 2147483647 w 1496"/>
              <a:gd name="T11" fmla="*/ 914817513 h 2132"/>
              <a:gd name="T12" fmla="*/ 2147483647 w 1496"/>
              <a:gd name="T13" fmla="*/ 685482500 h 2132"/>
              <a:gd name="T14" fmla="*/ 2147483647 w 1496"/>
              <a:gd name="T15" fmla="*/ 1257558763 h 2132"/>
              <a:gd name="T16" fmla="*/ 2147483647 w 1496"/>
              <a:gd name="T17" fmla="*/ 1943041263 h 2132"/>
              <a:gd name="T18" fmla="*/ 2147483647 w 1496"/>
              <a:gd name="T19" fmla="*/ 2147483647 h 2132"/>
              <a:gd name="T20" fmla="*/ 2147483647 w 1496"/>
              <a:gd name="T21" fmla="*/ 2147483647 h 2132"/>
              <a:gd name="T22" fmla="*/ 2147483647 w 1496"/>
              <a:gd name="T23" fmla="*/ 2147483647 h 2132"/>
              <a:gd name="T24" fmla="*/ 2056447500 w 1496"/>
              <a:gd name="T25" fmla="*/ 2147483647 h 2132"/>
              <a:gd name="T26" fmla="*/ 1370965000 w 1496"/>
              <a:gd name="T27" fmla="*/ 2147483647 h 2132"/>
              <a:gd name="T28" fmla="*/ 569555313 w 1496"/>
              <a:gd name="T29" fmla="*/ 2147483647 h 2132"/>
              <a:gd name="T30" fmla="*/ 1028223750 w 1496"/>
              <a:gd name="T31" fmla="*/ 2147483647 h 2132"/>
              <a:gd name="T32" fmla="*/ 1370965000 w 1496"/>
              <a:gd name="T33" fmla="*/ 2147483647 h 2132"/>
              <a:gd name="T34" fmla="*/ 1484372825 w 1496"/>
              <a:gd name="T35" fmla="*/ 2056447500 h 2132"/>
              <a:gd name="T36" fmla="*/ 914817513 w 1496"/>
              <a:gd name="T37" fmla="*/ 1257558763 h 2132"/>
              <a:gd name="T38" fmla="*/ 0 w 1496"/>
              <a:gd name="T39" fmla="*/ 1028223750 h 2132"/>
              <a:gd name="T40" fmla="*/ 798890325 w 1496"/>
              <a:gd name="T41" fmla="*/ 1028223750 h 2132"/>
              <a:gd name="T42" fmla="*/ 685482500 w 1496"/>
              <a:gd name="T43" fmla="*/ 685482500 h 2132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1496" h="2132">
                <a:moveTo>
                  <a:pt x="272" y="272"/>
                </a:moveTo>
                <a:lnTo>
                  <a:pt x="635" y="544"/>
                </a:lnTo>
                <a:lnTo>
                  <a:pt x="771" y="0"/>
                </a:lnTo>
                <a:lnTo>
                  <a:pt x="861" y="544"/>
                </a:lnTo>
                <a:lnTo>
                  <a:pt x="1134" y="136"/>
                </a:lnTo>
                <a:lnTo>
                  <a:pt x="1088" y="363"/>
                </a:lnTo>
                <a:lnTo>
                  <a:pt x="1496" y="272"/>
                </a:lnTo>
                <a:lnTo>
                  <a:pt x="1043" y="499"/>
                </a:lnTo>
                <a:lnTo>
                  <a:pt x="907" y="771"/>
                </a:lnTo>
                <a:lnTo>
                  <a:pt x="952" y="1860"/>
                </a:lnTo>
                <a:lnTo>
                  <a:pt x="1224" y="2041"/>
                </a:lnTo>
                <a:lnTo>
                  <a:pt x="952" y="2041"/>
                </a:lnTo>
                <a:lnTo>
                  <a:pt x="816" y="2086"/>
                </a:lnTo>
                <a:lnTo>
                  <a:pt x="544" y="2041"/>
                </a:lnTo>
                <a:lnTo>
                  <a:pt x="226" y="2132"/>
                </a:lnTo>
                <a:lnTo>
                  <a:pt x="408" y="1905"/>
                </a:lnTo>
                <a:lnTo>
                  <a:pt x="544" y="1769"/>
                </a:lnTo>
                <a:lnTo>
                  <a:pt x="589" y="816"/>
                </a:lnTo>
                <a:lnTo>
                  <a:pt x="363" y="499"/>
                </a:lnTo>
                <a:lnTo>
                  <a:pt x="0" y="408"/>
                </a:lnTo>
                <a:lnTo>
                  <a:pt x="317" y="408"/>
                </a:lnTo>
                <a:lnTo>
                  <a:pt x="272" y="272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571500" prst="coolSlant"/>
          </a:sp3d>
        </p:spPr>
        <p:txBody>
          <a:bodyPr/>
          <a:lstStyle/>
          <a:p>
            <a:pPr>
              <a:defRPr/>
            </a:pPr>
            <a:endParaRPr lang="es-ES" kern="0">
              <a:solidFill>
                <a:srgbClr val="000000"/>
              </a:solidFill>
              <a:latin typeface="#9Slide02 Noi dung dai"/>
            </a:endParaRPr>
          </a:p>
        </p:txBody>
      </p:sp>
      <p:sp>
        <p:nvSpPr>
          <p:cNvPr id="3078" name="AutoShape 14">
            <a:extLst>
              <a:ext uri="{FF2B5EF4-FFF2-40B4-BE49-F238E27FC236}">
                <a16:creationId xmlns:a16="http://schemas.microsoft.com/office/drawing/2014/main" id="{1E68F2A5-BE2B-0B34-3833-16F090086C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52039" y="104760"/>
            <a:ext cx="1096777" cy="1060577"/>
          </a:xfrm>
          <a:prstGeom prst="sun">
            <a:avLst>
              <a:gd name="adj" fmla="val 25000"/>
            </a:avLst>
          </a:prstGeom>
          <a:gradFill rotWithShape="1">
            <a:gsLst>
              <a:gs pos="0">
                <a:srgbClr val="FFFF00"/>
              </a:gs>
              <a:gs pos="100000">
                <a:schemeClr val="accent4">
                  <a:lumMod val="7500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</a:ln>
          <a:effectLst>
            <a:glow rad="101600">
              <a:srgbClr val="FFFF00">
                <a:alpha val="60000"/>
              </a:srgbClr>
            </a:glow>
          </a:effectLst>
        </p:spPr>
        <p:txBody>
          <a:bodyPr wrap="none" anchor="ctr"/>
          <a:lstStyle/>
          <a:p>
            <a:pPr>
              <a:defRPr/>
            </a:pPr>
            <a:endParaRPr lang="es-ES" kern="0">
              <a:solidFill>
                <a:srgbClr val="000000"/>
              </a:solidFill>
              <a:latin typeface="#9Slide02 Noi dung dai"/>
            </a:endParaRPr>
          </a:p>
        </p:txBody>
      </p:sp>
      <p:grpSp>
        <p:nvGrpSpPr>
          <p:cNvPr id="13324" name="Group 24">
            <a:extLst>
              <a:ext uri="{FF2B5EF4-FFF2-40B4-BE49-F238E27FC236}">
                <a16:creationId xmlns:a16="http://schemas.microsoft.com/office/drawing/2014/main" id="{58D1494A-7070-D862-6818-C333B3CF8439}"/>
              </a:ext>
            </a:extLst>
          </p:cNvPr>
          <p:cNvGrpSpPr>
            <a:grpSpLocks/>
          </p:cNvGrpSpPr>
          <p:nvPr/>
        </p:nvGrpSpPr>
        <p:grpSpPr bwMode="auto">
          <a:xfrm>
            <a:off x="6383339" y="5300664"/>
            <a:ext cx="504825" cy="649287"/>
            <a:chOff x="4105" y="2976"/>
            <a:chExt cx="771" cy="999"/>
          </a:xfrm>
        </p:grpSpPr>
        <p:sp>
          <p:nvSpPr>
            <p:cNvPr id="58538" name="Oval 21">
              <a:extLst>
                <a:ext uri="{FF2B5EF4-FFF2-40B4-BE49-F238E27FC236}">
                  <a16:creationId xmlns:a16="http://schemas.microsoft.com/office/drawing/2014/main" id="{837FBEDC-DD01-4955-17F6-37C94B6BCE1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9597805">
              <a:off x="4105" y="3716"/>
              <a:ext cx="318" cy="122"/>
            </a:xfrm>
            <a:prstGeom prst="ellipse">
              <a:avLst/>
            </a:pr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None/>
                <a:defRPr/>
              </a:pPr>
              <a:endParaRPr lang="en-US" altLang="en-US" sz="1800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8539" name="Rectangle 22">
              <a:extLst>
                <a:ext uri="{FF2B5EF4-FFF2-40B4-BE49-F238E27FC236}">
                  <a16:creationId xmlns:a16="http://schemas.microsoft.com/office/drawing/2014/main" id="{2751770D-88BC-0113-1FB8-F2C8BBCA93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3" y="3384"/>
              <a:ext cx="44" cy="591"/>
            </a:xfrm>
            <a:prstGeom prst="rect">
              <a:avLst/>
            </a:pr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None/>
                <a:defRPr/>
              </a:pPr>
              <a:endParaRPr lang="en-US" altLang="en-US" sz="1800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13474" name="Group 23">
              <a:extLst>
                <a:ext uri="{FF2B5EF4-FFF2-40B4-BE49-F238E27FC236}">
                  <a16:creationId xmlns:a16="http://schemas.microsoft.com/office/drawing/2014/main" id="{19016058-E693-8F4B-C956-D3EFFEF019B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05" y="2976"/>
              <a:ext cx="771" cy="727"/>
              <a:chOff x="4105" y="2976"/>
              <a:chExt cx="771" cy="727"/>
            </a:xfrm>
          </p:grpSpPr>
          <p:sp>
            <p:nvSpPr>
              <p:cNvPr id="58541" name="Oval 15">
                <a:extLst>
                  <a:ext uri="{FF2B5EF4-FFF2-40B4-BE49-F238E27FC236}">
                    <a16:creationId xmlns:a16="http://schemas.microsoft.com/office/drawing/2014/main" id="{CFCB0CB3-42F4-34C3-E566-2E926F768B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00786">
                <a:off x="4105" y="3159"/>
                <a:ext cx="453" cy="227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42" name="Oval 16">
                <a:extLst>
                  <a:ext uri="{FF2B5EF4-FFF2-40B4-BE49-F238E27FC236}">
                    <a16:creationId xmlns:a16="http://schemas.microsoft.com/office/drawing/2014/main" id="{9B594904-4017-3B88-6D24-240F691BDF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2976"/>
                <a:ext cx="228" cy="408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43" name="Oval 17">
                <a:extLst>
                  <a:ext uri="{FF2B5EF4-FFF2-40B4-BE49-F238E27FC236}">
                    <a16:creationId xmlns:a16="http://schemas.microsoft.com/office/drawing/2014/main" id="{4A4F624B-DDD0-C44F-0B51-5885A2F3C9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601512">
                <a:off x="4377" y="3159"/>
                <a:ext cx="499" cy="227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44" name="Oval 18">
                <a:extLst>
                  <a:ext uri="{FF2B5EF4-FFF2-40B4-BE49-F238E27FC236}">
                    <a16:creationId xmlns:a16="http://schemas.microsoft.com/office/drawing/2014/main" id="{A9190DBE-667A-E644-9520-A53F18136D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3164945">
                <a:off x="4127" y="3363"/>
                <a:ext cx="501" cy="182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45" name="Oval 19">
                <a:extLst>
                  <a:ext uri="{FF2B5EF4-FFF2-40B4-BE49-F238E27FC236}">
                    <a16:creationId xmlns:a16="http://schemas.microsoft.com/office/drawing/2014/main" id="{22ACDA11-DB13-3811-5D56-6F71A4E308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2006260">
                <a:off x="4469" y="3250"/>
                <a:ext cx="225" cy="454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46" name="Oval 20">
                <a:extLst>
                  <a:ext uri="{FF2B5EF4-FFF2-40B4-BE49-F238E27FC236}">
                    <a16:creationId xmlns:a16="http://schemas.microsoft.com/office/drawing/2014/main" id="{A4769ABF-0682-616B-4237-9CC4DB06B2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3203"/>
                <a:ext cx="228" cy="227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CC00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13325" name="Group 27">
            <a:extLst>
              <a:ext uri="{FF2B5EF4-FFF2-40B4-BE49-F238E27FC236}">
                <a16:creationId xmlns:a16="http://schemas.microsoft.com/office/drawing/2014/main" id="{C50C6ADD-1275-5CA6-07EE-8E03A7604065}"/>
              </a:ext>
            </a:extLst>
          </p:cNvPr>
          <p:cNvGrpSpPr>
            <a:grpSpLocks/>
          </p:cNvGrpSpPr>
          <p:nvPr/>
        </p:nvGrpSpPr>
        <p:grpSpPr bwMode="auto">
          <a:xfrm>
            <a:off x="8688388" y="5084763"/>
            <a:ext cx="647700" cy="652462"/>
            <a:chOff x="4105" y="2976"/>
            <a:chExt cx="771" cy="999"/>
          </a:xfrm>
        </p:grpSpPr>
        <p:sp>
          <p:nvSpPr>
            <p:cNvPr id="58529" name="Oval 28">
              <a:extLst>
                <a:ext uri="{FF2B5EF4-FFF2-40B4-BE49-F238E27FC236}">
                  <a16:creationId xmlns:a16="http://schemas.microsoft.com/office/drawing/2014/main" id="{FB6A4C0B-8909-9F94-B5E3-D5948BC010B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9597805">
              <a:off x="4105" y="3715"/>
              <a:ext cx="317" cy="124"/>
            </a:xfrm>
            <a:prstGeom prst="ellipse">
              <a:avLst/>
            </a:pr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None/>
                <a:defRPr/>
              </a:pPr>
              <a:endParaRPr lang="en-US" altLang="en-US" sz="1800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8530" name="Rectangle 29">
              <a:extLst>
                <a:ext uri="{FF2B5EF4-FFF2-40B4-BE49-F238E27FC236}">
                  <a16:creationId xmlns:a16="http://schemas.microsoft.com/office/drawing/2014/main" id="{6CDE7608-ED73-D1CC-5DB7-F76E3AE304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2" y="3384"/>
              <a:ext cx="45" cy="591"/>
            </a:xfrm>
            <a:prstGeom prst="rect">
              <a:avLst/>
            </a:pr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None/>
                <a:defRPr/>
              </a:pPr>
              <a:endParaRPr lang="en-US" altLang="en-US" sz="1800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13465" name="Group 30">
              <a:extLst>
                <a:ext uri="{FF2B5EF4-FFF2-40B4-BE49-F238E27FC236}">
                  <a16:creationId xmlns:a16="http://schemas.microsoft.com/office/drawing/2014/main" id="{4201A30D-31B8-6BE7-DE42-E4768B80E50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05" y="2976"/>
              <a:ext cx="771" cy="727"/>
              <a:chOff x="4105" y="2976"/>
              <a:chExt cx="771" cy="727"/>
            </a:xfrm>
          </p:grpSpPr>
          <p:sp>
            <p:nvSpPr>
              <p:cNvPr id="58532" name="Oval 31">
                <a:extLst>
                  <a:ext uri="{FF2B5EF4-FFF2-40B4-BE49-F238E27FC236}">
                    <a16:creationId xmlns:a16="http://schemas.microsoft.com/office/drawing/2014/main" id="{1782EBE0-F845-D5A5-7A6C-DFF0FF2966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00786">
                <a:off x="4105" y="3158"/>
                <a:ext cx="454" cy="226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33" name="Oval 32">
                <a:extLst>
                  <a:ext uri="{FF2B5EF4-FFF2-40B4-BE49-F238E27FC236}">
                    <a16:creationId xmlns:a16="http://schemas.microsoft.com/office/drawing/2014/main" id="{BF0DCBB7-5EB1-C9E6-8C85-FFEF4FE67E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2976"/>
                <a:ext cx="227" cy="408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34" name="Oval 33">
                <a:extLst>
                  <a:ext uri="{FF2B5EF4-FFF2-40B4-BE49-F238E27FC236}">
                    <a16:creationId xmlns:a16="http://schemas.microsoft.com/office/drawing/2014/main" id="{A840C1E9-64B6-F7CD-1A49-81C4EAA34C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601512">
                <a:off x="4377" y="3158"/>
                <a:ext cx="499" cy="226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35" name="Oval 34">
                <a:extLst>
                  <a:ext uri="{FF2B5EF4-FFF2-40B4-BE49-F238E27FC236}">
                    <a16:creationId xmlns:a16="http://schemas.microsoft.com/office/drawing/2014/main" id="{502C242A-6C10-5609-C197-7ED94648B5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3164945">
                <a:off x="4127" y="3362"/>
                <a:ext cx="501" cy="181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36" name="Oval 35">
                <a:extLst>
                  <a:ext uri="{FF2B5EF4-FFF2-40B4-BE49-F238E27FC236}">
                    <a16:creationId xmlns:a16="http://schemas.microsoft.com/office/drawing/2014/main" id="{86A35A00-8B96-6F30-50C9-7ABB2E6161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2006260">
                <a:off x="4468" y="3248"/>
                <a:ext cx="227" cy="455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37" name="Oval 36">
                <a:extLst>
                  <a:ext uri="{FF2B5EF4-FFF2-40B4-BE49-F238E27FC236}">
                    <a16:creationId xmlns:a16="http://schemas.microsoft.com/office/drawing/2014/main" id="{6D81F8B9-28D1-5C8F-86C5-C46FB8D159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3202"/>
                <a:ext cx="227" cy="228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CC00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13326" name="Group 37">
            <a:extLst>
              <a:ext uri="{FF2B5EF4-FFF2-40B4-BE49-F238E27FC236}">
                <a16:creationId xmlns:a16="http://schemas.microsoft.com/office/drawing/2014/main" id="{74A9DF66-8E20-E944-F713-897048A9C346}"/>
              </a:ext>
            </a:extLst>
          </p:cNvPr>
          <p:cNvGrpSpPr>
            <a:grpSpLocks/>
          </p:cNvGrpSpPr>
          <p:nvPr/>
        </p:nvGrpSpPr>
        <p:grpSpPr bwMode="auto">
          <a:xfrm>
            <a:off x="9551988" y="5516563"/>
            <a:ext cx="647700" cy="722312"/>
            <a:chOff x="4105" y="2976"/>
            <a:chExt cx="771" cy="999"/>
          </a:xfrm>
        </p:grpSpPr>
        <p:sp>
          <p:nvSpPr>
            <p:cNvPr id="58520" name="Oval 38">
              <a:extLst>
                <a:ext uri="{FF2B5EF4-FFF2-40B4-BE49-F238E27FC236}">
                  <a16:creationId xmlns:a16="http://schemas.microsoft.com/office/drawing/2014/main" id="{5A09E8E5-CA15-6794-DB65-2DBEDF95E1A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9597805">
              <a:off x="4105" y="3716"/>
              <a:ext cx="317" cy="123"/>
            </a:xfrm>
            <a:prstGeom prst="ellipse">
              <a:avLst/>
            </a:pr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None/>
                <a:defRPr/>
              </a:pPr>
              <a:endParaRPr lang="en-US" altLang="en-US" sz="1800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8521" name="Rectangle 39">
              <a:extLst>
                <a:ext uri="{FF2B5EF4-FFF2-40B4-BE49-F238E27FC236}">
                  <a16:creationId xmlns:a16="http://schemas.microsoft.com/office/drawing/2014/main" id="{EB02006F-60DF-2C1A-9306-12E1773FE4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2" y="3384"/>
              <a:ext cx="45" cy="591"/>
            </a:xfrm>
            <a:prstGeom prst="rect">
              <a:avLst/>
            </a:pr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None/>
                <a:defRPr/>
              </a:pPr>
              <a:endParaRPr lang="en-US" altLang="en-US" sz="1800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13456" name="Group 40">
              <a:extLst>
                <a:ext uri="{FF2B5EF4-FFF2-40B4-BE49-F238E27FC236}">
                  <a16:creationId xmlns:a16="http://schemas.microsoft.com/office/drawing/2014/main" id="{A96B1B97-C469-3162-FE4A-4EEECD2578C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05" y="2976"/>
              <a:ext cx="771" cy="727"/>
              <a:chOff x="4105" y="2976"/>
              <a:chExt cx="771" cy="727"/>
            </a:xfrm>
          </p:grpSpPr>
          <p:sp>
            <p:nvSpPr>
              <p:cNvPr id="58523" name="Oval 41">
                <a:extLst>
                  <a:ext uri="{FF2B5EF4-FFF2-40B4-BE49-F238E27FC236}">
                    <a16:creationId xmlns:a16="http://schemas.microsoft.com/office/drawing/2014/main" id="{22C77ABC-FBB0-93FC-2EB9-A133C7625B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00786">
                <a:off x="4105" y="3158"/>
                <a:ext cx="454" cy="226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24" name="Oval 42">
                <a:extLst>
                  <a:ext uri="{FF2B5EF4-FFF2-40B4-BE49-F238E27FC236}">
                    <a16:creationId xmlns:a16="http://schemas.microsoft.com/office/drawing/2014/main" id="{D1C2BC58-C30E-BAC8-5AC2-30280F3D37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2976"/>
                <a:ext cx="227" cy="408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25" name="Oval 43">
                <a:extLst>
                  <a:ext uri="{FF2B5EF4-FFF2-40B4-BE49-F238E27FC236}">
                    <a16:creationId xmlns:a16="http://schemas.microsoft.com/office/drawing/2014/main" id="{8A4B16F1-0675-EBAA-2F8A-0A1A3143E2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601512">
                <a:off x="4377" y="3158"/>
                <a:ext cx="499" cy="226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26" name="Oval 44">
                <a:extLst>
                  <a:ext uri="{FF2B5EF4-FFF2-40B4-BE49-F238E27FC236}">
                    <a16:creationId xmlns:a16="http://schemas.microsoft.com/office/drawing/2014/main" id="{34CEEE39-8499-4347-47B3-FE5557063A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3164945">
                <a:off x="4127" y="3362"/>
                <a:ext cx="501" cy="181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27" name="Oval 45">
                <a:extLst>
                  <a:ext uri="{FF2B5EF4-FFF2-40B4-BE49-F238E27FC236}">
                    <a16:creationId xmlns:a16="http://schemas.microsoft.com/office/drawing/2014/main" id="{D34A264A-5165-6752-340B-F4ECE6B985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2006260">
                <a:off x="4468" y="3248"/>
                <a:ext cx="227" cy="454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28" name="Oval 46">
                <a:extLst>
                  <a:ext uri="{FF2B5EF4-FFF2-40B4-BE49-F238E27FC236}">
                    <a16:creationId xmlns:a16="http://schemas.microsoft.com/office/drawing/2014/main" id="{D7CB2B6E-0AFC-3A64-968E-CEA7615F24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3202"/>
                <a:ext cx="227" cy="228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CC00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8207" name="Freeform 56">
            <a:extLst>
              <a:ext uri="{FF2B5EF4-FFF2-40B4-BE49-F238E27FC236}">
                <a16:creationId xmlns:a16="http://schemas.microsoft.com/office/drawing/2014/main" id="{D623AB3C-3DE8-1060-3503-C64AFAEA053E}"/>
              </a:ext>
            </a:extLst>
          </p:cNvPr>
          <p:cNvSpPr>
            <a:spLocks/>
          </p:cNvSpPr>
          <p:nvPr/>
        </p:nvSpPr>
        <p:spPr bwMode="auto">
          <a:xfrm>
            <a:off x="2063751" y="5373689"/>
            <a:ext cx="3616325" cy="985837"/>
          </a:xfrm>
          <a:custGeom>
            <a:avLst/>
            <a:gdLst>
              <a:gd name="T0" fmla="*/ 2147483647 w 2278"/>
              <a:gd name="T1" fmla="*/ 2147483647 h 757"/>
              <a:gd name="T2" fmla="*/ 2147483647 w 2278"/>
              <a:gd name="T3" fmla="*/ 2147483647 h 757"/>
              <a:gd name="T4" fmla="*/ 2147483647 w 2278"/>
              <a:gd name="T5" fmla="*/ 2147483647 h 757"/>
              <a:gd name="T6" fmla="*/ 2147483647 w 2278"/>
              <a:gd name="T7" fmla="*/ 2147483647 h 757"/>
              <a:gd name="T8" fmla="*/ 2147483647 w 2278"/>
              <a:gd name="T9" fmla="*/ 2147483647 h 757"/>
              <a:gd name="T10" fmla="*/ 2147483647 w 2278"/>
              <a:gd name="T11" fmla="*/ 2147483647 h 757"/>
              <a:gd name="T12" fmla="*/ 2147483647 w 2278"/>
              <a:gd name="T13" fmla="*/ 2147483647 h 757"/>
              <a:gd name="T14" fmla="*/ 2147483647 w 2278"/>
              <a:gd name="T15" fmla="*/ 2147483647 h 757"/>
              <a:gd name="T16" fmla="*/ 2147483647 w 2278"/>
              <a:gd name="T17" fmla="*/ 2147483647 h 757"/>
              <a:gd name="T18" fmla="*/ 2147483647 w 2278"/>
              <a:gd name="T19" fmla="*/ 2147483647 h 757"/>
              <a:gd name="T20" fmla="*/ 2147483647 w 2278"/>
              <a:gd name="T21" fmla="*/ 2147483647 h 757"/>
              <a:gd name="T22" fmla="*/ 2147483647 w 2278"/>
              <a:gd name="T23" fmla="*/ 2147483647 h 757"/>
              <a:gd name="T24" fmla="*/ 2147483647 w 2278"/>
              <a:gd name="T25" fmla="*/ 2147483647 h 757"/>
              <a:gd name="T26" fmla="*/ 2147483647 w 2278"/>
              <a:gd name="T27" fmla="*/ 2147483647 h 757"/>
              <a:gd name="T28" fmla="*/ 0 w 2278"/>
              <a:gd name="T29" fmla="*/ 2147483647 h 757"/>
              <a:gd name="T30" fmla="*/ 2147483647 w 2278"/>
              <a:gd name="T31" fmla="*/ 2147483647 h 757"/>
              <a:gd name="T32" fmla="*/ 2147483647 w 2278"/>
              <a:gd name="T33" fmla="*/ 2147483647 h 757"/>
              <a:gd name="T34" fmla="*/ 2147483647 w 2278"/>
              <a:gd name="T35" fmla="*/ 2147483647 h 757"/>
              <a:gd name="T36" fmla="*/ 2147483647 w 2278"/>
              <a:gd name="T37" fmla="*/ 2147483647 h 757"/>
              <a:gd name="T38" fmla="*/ 2147483647 w 2278"/>
              <a:gd name="T39" fmla="*/ 2147483647 h 757"/>
              <a:gd name="T40" fmla="*/ 2147483647 w 2278"/>
              <a:gd name="T41" fmla="*/ 2147483647 h 757"/>
              <a:gd name="T42" fmla="*/ 2147483647 w 2278"/>
              <a:gd name="T43" fmla="*/ 2147483647 h 757"/>
              <a:gd name="T44" fmla="*/ 2147483647 w 2278"/>
              <a:gd name="T45" fmla="*/ 2147483647 h 757"/>
              <a:gd name="T46" fmla="*/ 2147483647 w 2278"/>
              <a:gd name="T47" fmla="*/ 2147483647 h 757"/>
              <a:gd name="T48" fmla="*/ 2147483647 w 2278"/>
              <a:gd name="T49" fmla="*/ 2147483647 h 757"/>
              <a:gd name="T50" fmla="*/ 2147483647 w 2278"/>
              <a:gd name="T51" fmla="*/ 2147483647 h 757"/>
              <a:gd name="T52" fmla="*/ 2147483647 w 2278"/>
              <a:gd name="T53" fmla="*/ 2147483647 h 757"/>
              <a:gd name="T54" fmla="*/ 2147483647 w 2278"/>
              <a:gd name="T55" fmla="*/ 2147483647 h 757"/>
              <a:gd name="T56" fmla="*/ 2147483647 w 2278"/>
              <a:gd name="T57" fmla="*/ 2147483647 h 757"/>
              <a:gd name="T58" fmla="*/ 2147483647 w 2278"/>
              <a:gd name="T59" fmla="*/ 2147483647 h 757"/>
              <a:gd name="T60" fmla="*/ 2147483647 w 2278"/>
              <a:gd name="T61" fmla="*/ 2147483647 h 757"/>
              <a:gd name="T62" fmla="*/ 2147483647 w 2278"/>
              <a:gd name="T63" fmla="*/ 2147483647 h 757"/>
              <a:gd name="T64" fmla="*/ 2147483647 w 2278"/>
              <a:gd name="T65" fmla="*/ 2147483647 h 757"/>
              <a:gd name="T66" fmla="*/ 2147483647 w 2278"/>
              <a:gd name="T67" fmla="*/ 2147483647 h 757"/>
              <a:gd name="T68" fmla="*/ 2147483647 w 2278"/>
              <a:gd name="T69" fmla="*/ 2147483647 h 757"/>
              <a:gd name="T70" fmla="*/ 2147483647 w 2278"/>
              <a:gd name="T71" fmla="*/ 2147483647 h 757"/>
              <a:gd name="T72" fmla="*/ 2147483647 w 2278"/>
              <a:gd name="T73" fmla="*/ 2147483647 h 757"/>
              <a:gd name="T74" fmla="*/ 2147483647 w 2278"/>
              <a:gd name="T75" fmla="*/ 2147483647 h 757"/>
              <a:gd name="T76" fmla="*/ 2147483647 w 2278"/>
              <a:gd name="T77" fmla="*/ 2147483647 h 757"/>
              <a:gd name="T78" fmla="*/ 2147483647 w 2278"/>
              <a:gd name="T79" fmla="*/ 2147483647 h 757"/>
              <a:gd name="T80" fmla="*/ 2147483647 w 2278"/>
              <a:gd name="T81" fmla="*/ 2147483647 h 757"/>
              <a:gd name="T82" fmla="*/ 2147483647 w 2278"/>
              <a:gd name="T83" fmla="*/ 2147483647 h 757"/>
              <a:gd name="T84" fmla="*/ 2147483647 w 2278"/>
              <a:gd name="T85" fmla="*/ 2147483647 h 757"/>
              <a:gd name="T86" fmla="*/ 2147483647 w 2278"/>
              <a:gd name="T87" fmla="*/ 2147483647 h 757"/>
              <a:gd name="T88" fmla="*/ 2147483647 w 2278"/>
              <a:gd name="T89" fmla="*/ 2147483647 h 757"/>
              <a:gd name="T90" fmla="*/ 2147483647 w 2278"/>
              <a:gd name="T91" fmla="*/ 2147483647 h 757"/>
              <a:gd name="T92" fmla="*/ 2147483647 w 2278"/>
              <a:gd name="T93" fmla="*/ 2147483647 h 757"/>
              <a:gd name="T94" fmla="*/ 2147483647 w 2278"/>
              <a:gd name="T95" fmla="*/ 2147483647 h 757"/>
              <a:gd name="T96" fmla="*/ 2147483647 w 2278"/>
              <a:gd name="T97" fmla="*/ 2147483647 h 757"/>
              <a:gd name="T98" fmla="*/ 2147483647 w 2278"/>
              <a:gd name="T99" fmla="*/ 2147483647 h 757"/>
              <a:gd name="T100" fmla="*/ 2147483647 w 2278"/>
              <a:gd name="T101" fmla="*/ 2147483647 h 757"/>
              <a:gd name="T102" fmla="*/ 2147483647 w 2278"/>
              <a:gd name="T103" fmla="*/ 2147483647 h 757"/>
              <a:gd name="T104" fmla="*/ 2147483647 w 2278"/>
              <a:gd name="T105" fmla="*/ 2147483647 h 757"/>
              <a:gd name="T106" fmla="*/ 2147483647 w 2278"/>
              <a:gd name="T107" fmla="*/ 2147483647 h 757"/>
              <a:gd name="T108" fmla="*/ 2147483647 w 2278"/>
              <a:gd name="T109" fmla="*/ 2147483647 h 75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278" h="757">
                <a:moveTo>
                  <a:pt x="1685" y="34"/>
                </a:moveTo>
                <a:lnTo>
                  <a:pt x="1579" y="27"/>
                </a:lnTo>
                <a:lnTo>
                  <a:pt x="1527" y="25"/>
                </a:lnTo>
                <a:lnTo>
                  <a:pt x="1470" y="25"/>
                </a:lnTo>
                <a:lnTo>
                  <a:pt x="1405" y="22"/>
                </a:lnTo>
                <a:lnTo>
                  <a:pt x="1370" y="20"/>
                </a:lnTo>
                <a:lnTo>
                  <a:pt x="1332" y="18"/>
                </a:lnTo>
                <a:lnTo>
                  <a:pt x="1290" y="16"/>
                </a:lnTo>
                <a:lnTo>
                  <a:pt x="1245" y="11"/>
                </a:lnTo>
                <a:lnTo>
                  <a:pt x="1197" y="9"/>
                </a:lnTo>
                <a:lnTo>
                  <a:pt x="1146" y="4"/>
                </a:lnTo>
                <a:lnTo>
                  <a:pt x="1119" y="2"/>
                </a:lnTo>
                <a:lnTo>
                  <a:pt x="1094" y="0"/>
                </a:lnTo>
                <a:lnTo>
                  <a:pt x="1052" y="0"/>
                </a:lnTo>
                <a:lnTo>
                  <a:pt x="1017" y="2"/>
                </a:lnTo>
                <a:lnTo>
                  <a:pt x="990" y="7"/>
                </a:lnTo>
                <a:lnTo>
                  <a:pt x="968" y="13"/>
                </a:lnTo>
                <a:lnTo>
                  <a:pt x="950" y="22"/>
                </a:lnTo>
                <a:lnTo>
                  <a:pt x="937" y="34"/>
                </a:lnTo>
                <a:lnTo>
                  <a:pt x="926" y="42"/>
                </a:lnTo>
                <a:lnTo>
                  <a:pt x="888" y="87"/>
                </a:lnTo>
                <a:lnTo>
                  <a:pt x="877" y="98"/>
                </a:lnTo>
                <a:lnTo>
                  <a:pt x="859" y="107"/>
                </a:lnTo>
                <a:lnTo>
                  <a:pt x="839" y="114"/>
                </a:lnTo>
                <a:lnTo>
                  <a:pt x="812" y="119"/>
                </a:lnTo>
                <a:lnTo>
                  <a:pt x="784" y="121"/>
                </a:lnTo>
                <a:lnTo>
                  <a:pt x="750" y="123"/>
                </a:lnTo>
                <a:lnTo>
                  <a:pt x="677" y="123"/>
                </a:lnTo>
                <a:lnTo>
                  <a:pt x="597" y="119"/>
                </a:lnTo>
                <a:lnTo>
                  <a:pt x="515" y="114"/>
                </a:lnTo>
                <a:lnTo>
                  <a:pt x="435" y="110"/>
                </a:lnTo>
                <a:lnTo>
                  <a:pt x="357" y="107"/>
                </a:lnTo>
                <a:lnTo>
                  <a:pt x="322" y="110"/>
                </a:lnTo>
                <a:lnTo>
                  <a:pt x="288" y="110"/>
                </a:lnTo>
                <a:lnTo>
                  <a:pt x="257" y="114"/>
                </a:lnTo>
                <a:lnTo>
                  <a:pt x="231" y="119"/>
                </a:lnTo>
                <a:lnTo>
                  <a:pt x="180" y="132"/>
                </a:lnTo>
                <a:lnTo>
                  <a:pt x="128" y="148"/>
                </a:lnTo>
                <a:lnTo>
                  <a:pt x="82" y="166"/>
                </a:lnTo>
                <a:lnTo>
                  <a:pt x="42" y="186"/>
                </a:lnTo>
                <a:lnTo>
                  <a:pt x="26" y="199"/>
                </a:lnTo>
                <a:lnTo>
                  <a:pt x="15" y="211"/>
                </a:lnTo>
                <a:lnTo>
                  <a:pt x="4" y="224"/>
                </a:lnTo>
                <a:lnTo>
                  <a:pt x="0" y="240"/>
                </a:lnTo>
                <a:lnTo>
                  <a:pt x="0" y="255"/>
                </a:lnTo>
                <a:lnTo>
                  <a:pt x="2" y="271"/>
                </a:lnTo>
                <a:lnTo>
                  <a:pt x="11" y="289"/>
                </a:lnTo>
                <a:lnTo>
                  <a:pt x="26" y="307"/>
                </a:lnTo>
                <a:lnTo>
                  <a:pt x="46" y="325"/>
                </a:lnTo>
                <a:lnTo>
                  <a:pt x="71" y="341"/>
                </a:lnTo>
                <a:lnTo>
                  <a:pt x="102" y="354"/>
                </a:lnTo>
                <a:lnTo>
                  <a:pt x="135" y="365"/>
                </a:lnTo>
                <a:lnTo>
                  <a:pt x="211" y="385"/>
                </a:lnTo>
                <a:lnTo>
                  <a:pt x="291" y="401"/>
                </a:lnTo>
                <a:lnTo>
                  <a:pt x="373" y="417"/>
                </a:lnTo>
                <a:lnTo>
                  <a:pt x="448" y="435"/>
                </a:lnTo>
                <a:lnTo>
                  <a:pt x="484" y="444"/>
                </a:lnTo>
                <a:lnTo>
                  <a:pt x="515" y="455"/>
                </a:lnTo>
                <a:lnTo>
                  <a:pt x="539" y="466"/>
                </a:lnTo>
                <a:lnTo>
                  <a:pt x="561" y="479"/>
                </a:lnTo>
                <a:lnTo>
                  <a:pt x="575" y="493"/>
                </a:lnTo>
                <a:lnTo>
                  <a:pt x="581" y="506"/>
                </a:lnTo>
                <a:lnTo>
                  <a:pt x="584" y="515"/>
                </a:lnTo>
                <a:lnTo>
                  <a:pt x="577" y="524"/>
                </a:lnTo>
                <a:lnTo>
                  <a:pt x="566" y="531"/>
                </a:lnTo>
                <a:lnTo>
                  <a:pt x="553" y="538"/>
                </a:lnTo>
                <a:lnTo>
                  <a:pt x="517" y="547"/>
                </a:lnTo>
                <a:lnTo>
                  <a:pt x="475" y="556"/>
                </a:lnTo>
                <a:lnTo>
                  <a:pt x="437" y="567"/>
                </a:lnTo>
                <a:lnTo>
                  <a:pt x="422" y="574"/>
                </a:lnTo>
                <a:lnTo>
                  <a:pt x="408" y="583"/>
                </a:lnTo>
                <a:lnTo>
                  <a:pt x="399" y="592"/>
                </a:lnTo>
                <a:lnTo>
                  <a:pt x="397" y="603"/>
                </a:lnTo>
                <a:lnTo>
                  <a:pt x="397" y="627"/>
                </a:lnTo>
                <a:lnTo>
                  <a:pt x="402" y="650"/>
                </a:lnTo>
                <a:lnTo>
                  <a:pt x="410" y="670"/>
                </a:lnTo>
                <a:lnTo>
                  <a:pt x="424" y="688"/>
                </a:lnTo>
                <a:lnTo>
                  <a:pt x="444" y="704"/>
                </a:lnTo>
                <a:lnTo>
                  <a:pt x="473" y="719"/>
                </a:lnTo>
                <a:lnTo>
                  <a:pt x="508" y="730"/>
                </a:lnTo>
                <a:lnTo>
                  <a:pt x="530" y="737"/>
                </a:lnTo>
                <a:lnTo>
                  <a:pt x="555" y="742"/>
                </a:lnTo>
                <a:lnTo>
                  <a:pt x="581" y="746"/>
                </a:lnTo>
                <a:lnTo>
                  <a:pt x="613" y="748"/>
                </a:lnTo>
                <a:lnTo>
                  <a:pt x="646" y="753"/>
                </a:lnTo>
                <a:lnTo>
                  <a:pt x="684" y="755"/>
                </a:lnTo>
                <a:lnTo>
                  <a:pt x="766" y="757"/>
                </a:lnTo>
                <a:lnTo>
                  <a:pt x="850" y="757"/>
                </a:lnTo>
                <a:lnTo>
                  <a:pt x="937" y="757"/>
                </a:lnTo>
                <a:lnTo>
                  <a:pt x="1021" y="753"/>
                </a:lnTo>
                <a:lnTo>
                  <a:pt x="1059" y="751"/>
                </a:lnTo>
                <a:lnTo>
                  <a:pt x="1097" y="748"/>
                </a:lnTo>
                <a:lnTo>
                  <a:pt x="1130" y="744"/>
                </a:lnTo>
                <a:lnTo>
                  <a:pt x="1159" y="742"/>
                </a:lnTo>
                <a:lnTo>
                  <a:pt x="1186" y="737"/>
                </a:lnTo>
                <a:lnTo>
                  <a:pt x="1208" y="730"/>
                </a:lnTo>
                <a:lnTo>
                  <a:pt x="1228" y="724"/>
                </a:lnTo>
                <a:lnTo>
                  <a:pt x="1243" y="715"/>
                </a:lnTo>
                <a:lnTo>
                  <a:pt x="1270" y="695"/>
                </a:lnTo>
                <a:lnTo>
                  <a:pt x="1294" y="674"/>
                </a:lnTo>
                <a:lnTo>
                  <a:pt x="1319" y="654"/>
                </a:lnTo>
                <a:lnTo>
                  <a:pt x="1348" y="636"/>
                </a:lnTo>
                <a:lnTo>
                  <a:pt x="1363" y="630"/>
                </a:lnTo>
                <a:lnTo>
                  <a:pt x="1383" y="625"/>
                </a:lnTo>
                <a:lnTo>
                  <a:pt x="1408" y="621"/>
                </a:lnTo>
                <a:lnTo>
                  <a:pt x="1434" y="618"/>
                </a:lnTo>
                <a:lnTo>
                  <a:pt x="1465" y="618"/>
                </a:lnTo>
                <a:lnTo>
                  <a:pt x="1501" y="618"/>
                </a:lnTo>
                <a:lnTo>
                  <a:pt x="1539" y="623"/>
                </a:lnTo>
                <a:lnTo>
                  <a:pt x="1579" y="627"/>
                </a:lnTo>
                <a:lnTo>
                  <a:pt x="1665" y="641"/>
                </a:lnTo>
                <a:lnTo>
                  <a:pt x="1754" y="657"/>
                </a:lnTo>
                <a:lnTo>
                  <a:pt x="1843" y="672"/>
                </a:lnTo>
                <a:lnTo>
                  <a:pt x="1925" y="686"/>
                </a:lnTo>
                <a:lnTo>
                  <a:pt x="1965" y="692"/>
                </a:lnTo>
                <a:lnTo>
                  <a:pt x="2001" y="695"/>
                </a:lnTo>
                <a:lnTo>
                  <a:pt x="2034" y="697"/>
                </a:lnTo>
                <a:lnTo>
                  <a:pt x="2065" y="697"/>
                </a:lnTo>
                <a:lnTo>
                  <a:pt x="2114" y="695"/>
                </a:lnTo>
                <a:lnTo>
                  <a:pt x="2156" y="690"/>
                </a:lnTo>
                <a:lnTo>
                  <a:pt x="2191" y="681"/>
                </a:lnTo>
                <a:lnTo>
                  <a:pt x="2220" y="670"/>
                </a:lnTo>
                <a:lnTo>
                  <a:pt x="2240" y="657"/>
                </a:lnTo>
                <a:lnTo>
                  <a:pt x="2258" y="639"/>
                </a:lnTo>
                <a:lnTo>
                  <a:pt x="2269" y="616"/>
                </a:lnTo>
                <a:lnTo>
                  <a:pt x="2276" y="589"/>
                </a:lnTo>
                <a:lnTo>
                  <a:pt x="2278" y="560"/>
                </a:lnTo>
                <a:lnTo>
                  <a:pt x="2271" y="533"/>
                </a:lnTo>
                <a:lnTo>
                  <a:pt x="2258" y="506"/>
                </a:lnTo>
                <a:lnTo>
                  <a:pt x="2240" y="479"/>
                </a:lnTo>
                <a:lnTo>
                  <a:pt x="2216" y="455"/>
                </a:lnTo>
                <a:lnTo>
                  <a:pt x="2189" y="430"/>
                </a:lnTo>
                <a:lnTo>
                  <a:pt x="2127" y="385"/>
                </a:lnTo>
                <a:lnTo>
                  <a:pt x="2094" y="372"/>
                </a:lnTo>
                <a:lnTo>
                  <a:pt x="2063" y="363"/>
                </a:lnTo>
                <a:lnTo>
                  <a:pt x="2003" y="356"/>
                </a:lnTo>
                <a:lnTo>
                  <a:pt x="1976" y="352"/>
                </a:lnTo>
                <a:lnTo>
                  <a:pt x="1952" y="343"/>
                </a:lnTo>
                <a:lnTo>
                  <a:pt x="1941" y="336"/>
                </a:lnTo>
                <a:lnTo>
                  <a:pt x="1932" y="327"/>
                </a:lnTo>
                <a:lnTo>
                  <a:pt x="1923" y="316"/>
                </a:lnTo>
                <a:lnTo>
                  <a:pt x="1914" y="300"/>
                </a:lnTo>
                <a:lnTo>
                  <a:pt x="1909" y="285"/>
                </a:lnTo>
                <a:lnTo>
                  <a:pt x="1907" y="271"/>
                </a:lnTo>
                <a:lnTo>
                  <a:pt x="1907" y="262"/>
                </a:lnTo>
                <a:lnTo>
                  <a:pt x="1912" y="253"/>
                </a:lnTo>
                <a:lnTo>
                  <a:pt x="1925" y="242"/>
                </a:lnTo>
                <a:lnTo>
                  <a:pt x="1947" y="235"/>
                </a:lnTo>
                <a:lnTo>
                  <a:pt x="2001" y="226"/>
                </a:lnTo>
                <a:lnTo>
                  <a:pt x="2025" y="217"/>
                </a:lnTo>
                <a:lnTo>
                  <a:pt x="2047" y="206"/>
                </a:lnTo>
                <a:lnTo>
                  <a:pt x="2065" y="188"/>
                </a:lnTo>
                <a:lnTo>
                  <a:pt x="2080" y="170"/>
                </a:lnTo>
                <a:lnTo>
                  <a:pt x="2089" y="152"/>
                </a:lnTo>
                <a:lnTo>
                  <a:pt x="2092" y="134"/>
                </a:lnTo>
                <a:lnTo>
                  <a:pt x="2089" y="116"/>
                </a:lnTo>
                <a:lnTo>
                  <a:pt x="2080" y="101"/>
                </a:lnTo>
                <a:lnTo>
                  <a:pt x="2065" y="87"/>
                </a:lnTo>
                <a:lnTo>
                  <a:pt x="2040" y="76"/>
                </a:lnTo>
                <a:lnTo>
                  <a:pt x="2009" y="67"/>
                </a:lnTo>
                <a:lnTo>
                  <a:pt x="1974" y="60"/>
                </a:lnTo>
                <a:lnTo>
                  <a:pt x="1934" y="54"/>
                </a:lnTo>
                <a:lnTo>
                  <a:pt x="1889" y="49"/>
                </a:lnTo>
                <a:lnTo>
                  <a:pt x="1843" y="45"/>
                </a:lnTo>
                <a:lnTo>
                  <a:pt x="1794" y="40"/>
                </a:lnTo>
                <a:lnTo>
                  <a:pt x="1741" y="36"/>
                </a:lnTo>
                <a:lnTo>
                  <a:pt x="1685" y="34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hlink"/>
              </a:gs>
            </a:gsLst>
            <a:lin ang="5400000" scaled="1"/>
          </a:gra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/>
          <a:lstStyle/>
          <a:p>
            <a:pPr>
              <a:defRPr/>
            </a:pPr>
            <a:endParaRPr lang="es-ES" kern="0">
              <a:solidFill>
                <a:srgbClr val="000000"/>
              </a:solidFill>
              <a:latin typeface="#9Slide02 Noi dung dai"/>
            </a:endParaRPr>
          </a:p>
        </p:txBody>
      </p:sp>
      <p:grpSp>
        <p:nvGrpSpPr>
          <p:cNvPr id="13330" name="Group 57">
            <a:extLst>
              <a:ext uri="{FF2B5EF4-FFF2-40B4-BE49-F238E27FC236}">
                <a16:creationId xmlns:a16="http://schemas.microsoft.com/office/drawing/2014/main" id="{1CCCF596-92E6-1FCE-DB1F-EF11821BA6F1}"/>
              </a:ext>
            </a:extLst>
          </p:cNvPr>
          <p:cNvGrpSpPr>
            <a:grpSpLocks/>
          </p:cNvGrpSpPr>
          <p:nvPr/>
        </p:nvGrpSpPr>
        <p:grpSpPr bwMode="auto">
          <a:xfrm>
            <a:off x="7391401" y="5805489"/>
            <a:ext cx="504825" cy="649287"/>
            <a:chOff x="4105" y="2976"/>
            <a:chExt cx="771" cy="999"/>
          </a:xfrm>
        </p:grpSpPr>
        <p:sp>
          <p:nvSpPr>
            <p:cNvPr id="58511" name="Oval 58">
              <a:extLst>
                <a:ext uri="{FF2B5EF4-FFF2-40B4-BE49-F238E27FC236}">
                  <a16:creationId xmlns:a16="http://schemas.microsoft.com/office/drawing/2014/main" id="{CEB36A87-0BD6-B055-BDDC-4C19BB20216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9597805">
              <a:off x="4105" y="3716"/>
              <a:ext cx="318" cy="122"/>
            </a:xfrm>
            <a:prstGeom prst="ellipse">
              <a:avLst/>
            </a:pr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None/>
                <a:defRPr/>
              </a:pPr>
              <a:endParaRPr lang="en-US" altLang="en-US" sz="1800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8512" name="Rectangle 59">
              <a:extLst>
                <a:ext uri="{FF2B5EF4-FFF2-40B4-BE49-F238E27FC236}">
                  <a16:creationId xmlns:a16="http://schemas.microsoft.com/office/drawing/2014/main" id="{28DF5748-7269-B760-9261-E9D8385EBB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3" y="3384"/>
              <a:ext cx="44" cy="591"/>
            </a:xfrm>
            <a:prstGeom prst="rect">
              <a:avLst/>
            </a:pr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None/>
                <a:defRPr/>
              </a:pPr>
              <a:endParaRPr lang="en-US" altLang="en-US" sz="1800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13447" name="Group 60">
              <a:extLst>
                <a:ext uri="{FF2B5EF4-FFF2-40B4-BE49-F238E27FC236}">
                  <a16:creationId xmlns:a16="http://schemas.microsoft.com/office/drawing/2014/main" id="{69077D45-BFD0-F5C9-6C57-31E4ABC7999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05" y="2976"/>
              <a:ext cx="771" cy="727"/>
              <a:chOff x="4105" y="2976"/>
              <a:chExt cx="771" cy="727"/>
            </a:xfrm>
          </p:grpSpPr>
          <p:sp>
            <p:nvSpPr>
              <p:cNvPr id="58514" name="Oval 61">
                <a:extLst>
                  <a:ext uri="{FF2B5EF4-FFF2-40B4-BE49-F238E27FC236}">
                    <a16:creationId xmlns:a16="http://schemas.microsoft.com/office/drawing/2014/main" id="{C4FF74CA-4040-4E18-BCB8-7C5523DBC3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00786">
                <a:off x="4105" y="3159"/>
                <a:ext cx="453" cy="227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15" name="Oval 62">
                <a:extLst>
                  <a:ext uri="{FF2B5EF4-FFF2-40B4-BE49-F238E27FC236}">
                    <a16:creationId xmlns:a16="http://schemas.microsoft.com/office/drawing/2014/main" id="{2EC07F95-6213-F5CC-7441-F8315322AF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2976"/>
                <a:ext cx="228" cy="408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16" name="Oval 63">
                <a:extLst>
                  <a:ext uri="{FF2B5EF4-FFF2-40B4-BE49-F238E27FC236}">
                    <a16:creationId xmlns:a16="http://schemas.microsoft.com/office/drawing/2014/main" id="{4107B1DC-D665-5E91-5CFF-70DC8F0858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601512">
                <a:off x="4377" y="3159"/>
                <a:ext cx="499" cy="227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17" name="Oval 64">
                <a:extLst>
                  <a:ext uri="{FF2B5EF4-FFF2-40B4-BE49-F238E27FC236}">
                    <a16:creationId xmlns:a16="http://schemas.microsoft.com/office/drawing/2014/main" id="{1F4A481D-A278-8620-2A96-04A2E13DFA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3164945">
                <a:off x="4127" y="3363"/>
                <a:ext cx="501" cy="18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18" name="Oval 65">
                <a:extLst>
                  <a:ext uri="{FF2B5EF4-FFF2-40B4-BE49-F238E27FC236}">
                    <a16:creationId xmlns:a16="http://schemas.microsoft.com/office/drawing/2014/main" id="{BEC4C729-D7FE-D8BA-FA4A-868F7D0C8B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2006260">
                <a:off x="4469" y="3250"/>
                <a:ext cx="225" cy="454"/>
              </a:xfrm>
              <a:prstGeom prst="ellipse">
                <a:avLst/>
              </a:prstGeom>
              <a:gradFill rotWithShape="1">
                <a:gsLst>
                  <a:gs pos="0">
                    <a:srgbClr val="DDDDDD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19" name="Oval 66">
                <a:extLst>
                  <a:ext uri="{FF2B5EF4-FFF2-40B4-BE49-F238E27FC236}">
                    <a16:creationId xmlns:a16="http://schemas.microsoft.com/office/drawing/2014/main" id="{5C0A97CF-4D5A-1ECE-6011-088E9FE062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3203"/>
                <a:ext cx="228" cy="227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CC00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13331" name="Group 67">
            <a:extLst>
              <a:ext uri="{FF2B5EF4-FFF2-40B4-BE49-F238E27FC236}">
                <a16:creationId xmlns:a16="http://schemas.microsoft.com/office/drawing/2014/main" id="{44798CB7-7BDF-9C73-7912-729B4C2560EA}"/>
              </a:ext>
            </a:extLst>
          </p:cNvPr>
          <p:cNvGrpSpPr>
            <a:grpSpLocks/>
          </p:cNvGrpSpPr>
          <p:nvPr/>
        </p:nvGrpSpPr>
        <p:grpSpPr bwMode="auto">
          <a:xfrm>
            <a:off x="5808664" y="5876925"/>
            <a:ext cx="504825" cy="649288"/>
            <a:chOff x="4105" y="2976"/>
            <a:chExt cx="771" cy="999"/>
          </a:xfrm>
        </p:grpSpPr>
        <p:sp>
          <p:nvSpPr>
            <p:cNvPr id="58502" name="Oval 68">
              <a:extLst>
                <a:ext uri="{FF2B5EF4-FFF2-40B4-BE49-F238E27FC236}">
                  <a16:creationId xmlns:a16="http://schemas.microsoft.com/office/drawing/2014/main" id="{ECCDDC7C-96A5-33AB-E73C-59F56054FB0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9597805">
              <a:off x="4105" y="3716"/>
              <a:ext cx="318" cy="122"/>
            </a:xfrm>
            <a:prstGeom prst="ellipse">
              <a:avLst/>
            </a:pr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None/>
                <a:defRPr/>
              </a:pPr>
              <a:endParaRPr lang="en-US" altLang="en-US" sz="1800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8503" name="Rectangle 69">
              <a:extLst>
                <a:ext uri="{FF2B5EF4-FFF2-40B4-BE49-F238E27FC236}">
                  <a16:creationId xmlns:a16="http://schemas.microsoft.com/office/drawing/2014/main" id="{416FB767-68CB-5A5B-3AF2-D1A1AA7751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3" y="3384"/>
              <a:ext cx="44" cy="591"/>
            </a:xfrm>
            <a:prstGeom prst="rect">
              <a:avLst/>
            </a:pr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None/>
                <a:defRPr/>
              </a:pPr>
              <a:endParaRPr lang="en-US" altLang="en-US" sz="1800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13438" name="Group 70">
              <a:extLst>
                <a:ext uri="{FF2B5EF4-FFF2-40B4-BE49-F238E27FC236}">
                  <a16:creationId xmlns:a16="http://schemas.microsoft.com/office/drawing/2014/main" id="{8CD47AFE-A216-7A0E-96D5-CEA9B01BEB0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05" y="2976"/>
              <a:ext cx="771" cy="727"/>
              <a:chOff x="4105" y="2976"/>
              <a:chExt cx="771" cy="727"/>
            </a:xfrm>
          </p:grpSpPr>
          <p:sp>
            <p:nvSpPr>
              <p:cNvPr id="58505" name="Oval 71">
                <a:extLst>
                  <a:ext uri="{FF2B5EF4-FFF2-40B4-BE49-F238E27FC236}">
                    <a16:creationId xmlns:a16="http://schemas.microsoft.com/office/drawing/2014/main" id="{2FE6D877-ABC9-8DD3-CDA5-9F0ABD8DCE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00786">
                <a:off x="4105" y="3159"/>
                <a:ext cx="453" cy="227"/>
              </a:xfrm>
              <a:prstGeom prst="ellipse">
                <a:avLst/>
              </a:prstGeom>
              <a:solidFill>
                <a:srgbClr val="FF33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06" name="Oval 72">
                <a:extLst>
                  <a:ext uri="{FF2B5EF4-FFF2-40B4-BE49-F238E27FC236}">
                    <a16:creationId xmlns:a16="http://schemas.microsoft.com/office/drawing/2014/main" id="{36EDD074-83DC-DC51-17E5-992BCB9887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2976"/>
                <a:ext cx="228" cy="408"/>
              </a:xfrm>
              <a:prstGeom prst="ellipse">
                <a:avLst/>
              </a:prstGeom>
              <a:solidFill>
                <a:srgbClr val="FF33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07" name="Oval 73">
                <a:extLst>
                  <a:ext uri="{FF2B5EF4-FFF2-40B4-BE49-F238E27FC236}">
                    <a16:creationId xmlns:a16="http://schemas.microsoft.com/office/drawing/2014/main" id="{D72B00AC-2CDD-5574-9397-4E635F222C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601512">
                <a:off x="4377" y="3159"/>
                <a:ext cx="499" cy="227"/>
              </a:xfrm>
              <a:prstGeom prst="ellipse">
                <a:avLst/>
              </a:prstGeom>
              <a:solidFill>
                <a:srgbClr val="FF33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08" name="Oval 74">
                <a:extLst>
                  <a:ext uri="{FF2B5EF4-FFF2-40B4-BE49-F238E27FC236}">
                    <a16:creationId xmlns:a16="http://schemas.microsoft.com/office/drawing/2014/main" id="{7B7CDC0A-945D-B89F-F913-02E6BB8369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3164945">
                <a:off x="4127" y="3363"/>
                <a:ext cx="501" cy="182"/>
              </a:xfrm>
              <a:prstGeom prst="ellipse">
                <a:avLst/>
              </a:prstGeom>
              <a:solidFill>
                <a:srgbClr val="FF33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09" name="Oval 75">
                <a:extLst>
                  <a:ext uri="{FF2B5EF4-FFF2-40B4-BE49-F238E27FC236}">
                    <a16:creationId xmlns:a16="http://schemas.microsoft.com/office/drawing/2014/main" id="{1693EDBC-2DAC-3F75-08E4-6094E2D82D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2006260">
                <a:off x="4469" y="3250"/>
                <a:ext cx="225" cy="454"/>
              </a:xfrm>
              <a:prstGeom prst="ellipse">
                <a:avLst/>
              </a:prstGeom>
              <a:solidFill>
                <a:srgbClr val="FF33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10" name="Oval 76">
                <a:extLst>
                  <a:ext uri="{FF2B5EF4-FFF2-40B4-BE49-F238E27FC236}">
                    <a16:creationId xmlns:a16="http://schemas.microsoft.com/office/drawing/2014/main" id="{69C1690F-6020-EBCC-7177-E40881F278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3203"/>
                <a:ext cx="228" cy="227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CC00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58406" name="AutoShape 2" descr="http://thumbs.gograph.com/gg56448019.jpg">
            <a:extLst>
              <a:ext uri="{FF2B5EF4-FFF2-40B4-BE49-F238E27FC236}">
                <a16:creationId xmlns:a16="http://schemas.microsoft.com/office/drawing/2014/main" id="{9F17A766-E4E1-2460-44EA-FF59544175A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79576" y="-776288"/>
            <a:ext cx="1419225" cy="1619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  <a:defRPr/>
            </a:pPr>
            <a:endParaRPr lang="en-US" altLang="en-US" sz="1800" ker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172" name="171 Imagen">
            <a:extLst>
              <a:ext uri="{FF2B5EF4-FFF2-40B4-BE49-F238E27FC236}">
                <a16:creationId xmlns:a16="http://schemas.microsoft.com/office/drawing/2014/main" id="{E4126D12-C270-71D6-4813-7968FFCD56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6396" y="4160804"/>
            <a:ext cx="2532062" cy="214312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2" name="Cloud 1">
            <a:extLst>
              <a:ext uri="{FF2B5EF4-FFF2-40B4-BE49-F238E27FC236}">
                <a16:creationId xmlns:a16="http://schemas.microsoft.com/office/drawing/2014/main" id="{C9DA562E-CB91-BE7B-AEAA-6D9005C1190F}"/>
              </a:ext>
            </a:extLst>
          </p:cNvPr>
          <p:cNvSpPr/>
          <p:nvPr/>
        </p:nvSpPr>
        <p:spPr>
          <a:xfrm>
            <a:off x="7018338" y="1655763"/>
            <a:ext cx="1803400" cy="1154112"/>
          </a:xfrm>
          <a:prstGeom prst="cloud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kern="0">
              <a:solidFill>
                <a:sysClr val="windowText" lastClr="000000"/>
              </a:solidFill>
              <a:latin typeface="#9Slide02 Noi dung dai"/>
            </a:endParaRPr>
          </a:p>
        </p:txBody>
      </p:sp>
      <p:sp>
        <p:nvSpPr>
          <p:cNvPr id="208" name="Cloud 207">
            <a:extLst>
              <a:ext uri="{FF2B5EF4-FFF2-40B4-BE49-F238E27FC236}">
                <a16:creationId xmlns:a16="http://schemas.microsoft.com/office/drawing/2014/main" id="{508BB069-5C6E-39C1-7798-0543D7FF1270}"/>
              </a:ext>
            </a:extLst>
          </p:cNvPr>
          <p:cNvSpPr/>
          <p:nvPr/>
        </p:nvSpPr>
        <p:spPr>
          <a:xfrm>
            <a:off x="5935663" y="2062163"/>
            <a:ext cx="1803400" cy="1154112"/>
          </a:xfrm>
          <a:prstGeom prst="cloud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kern="0">
              <a:solidFill>
                <a:sysClr val="windowText" lastClr="000000"/>
              </a:solidFill>
              <a:latin typeface="#9Slide02 Noi dung dai"/>
            </a:endParaRPr>
          </a:p>
        </p:txBody>
      </p:sp>
      <p:sp>
        <p:nvSpPr>
          <p:cNvPr id="209" name="Cloud 208">
            <a:extLst>
              <a:ext uri="{FF2B5EF4-FFF2-40B4-BE49-F238E27FC236}">
                <a16:creationId xmlns:a16="http://schemas.microsoft.com/office/drawing/2014/main" id="{65F25586-5C12-1CB7-816F-A8F6472EEE26}"/>
              </a:ext>
            </a:extLst>
          </p:cNvPr>
          <p:cNvSpPr/>
          <p:nvPr/>
        </p:nvSpPr>
        <p:spPr>
          <a:xfrm rot="2158646">
            <a:off x="8016875" y="2062163"/>
            <a:ext cx="1803400" cy="1154112"/>
          </a:xfrm>
          <a:prstGeom prst="cloud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kern="0">
              <a:solidFill>
                <a:sysClr val="windowText" lastClr="000000"/>
              </a:solidFill>
              <a:latin typeface="#9Slide02 Noi dung dai"/>
            </a:endParaRPr>
          </a:p>
        </p:txBody>
      </p:sp>
      <p:sp>
        <p:nvSpPr>
          <p:cNvPr id="210" name="Cloud 209">
            <a:extLst>
              <a:ext uri="{FF2B5EF4-FFF2-40B4-BE49-F238E27FC236}">
                <a16:creationId xmlns:a16="http://schemas.microsoft.com/office/drawing/2014/main" id="{FDA6CD49-4F90-E4C2-ED2E-828C8014DE5D}"/>
              </a:ext>
            </a:extLst>
          </p:cNvPr>
          <p:cNvSpPr/>
          <p:nvPr/>
        </p:nvSpPr>
        <p:spPr>
          <a:xfrm rot="2158646">
            <a:off x="7102475" y="2182813"/>
            <a:ext cx="1803400" cy="1154112"/>
          </a:xfrm>
          <a:prstGeom prst="cloud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kern="0">
              <a:solidFill>
                <a:sysClr val="windowText" lastClr="000000"/>
              </a:solidFill>
              <a:latin typeface="#9Slide02 Noi dung dai"/>
            </a:endParaRPr>
          </a:p>
        </p:txBody>
      </p:sp>
      <p:sp>
        <p:nvSpPr>
          <p:cNvPr id="211" name="Cloud 210">
            <a:extLst>
              <a:ext uri="{FF2B5EF4-FFF2-40B4-BE49-F238E27FC236}">
                <a16:creationId xmlns:a16="http://schemas.microsoft.com/office/drawing/2014/main" id="{4A90B6ED-CAED-3CC1-E1F1-53D1F4AB7F83}"/>
              </a:ext>
            </a:extLst>
          </p:cNvPr>
          <p:cNvSpPr/>
          <p:nvPr/>
        </p:nvSpPr>
        <p:spPr>
          <a:xfrm rot="2158646">
            <a:off x="6892925" y="2205038"/>
            <a:ext cx="1803400" cy="1154112"/>
          </a:xfrm>
          <a:prstGeom prst="cloud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kern="0">
              <a:solidFill>
                <a:sysClr val="windowText" lastClr="000000"/>
              </a:solidFill>
              <a:latin typeface="#9Slide02 Noi dung dai"/>
            </a:endParaRPr>
          </a:p>
        </p:txBody>
      </p:sp>
      <p:sp>
        <p:nvSpPr>
          <p:cNvPr id="212" name="Cloud 211">
            <a:extLst>
              <a:ext uri="{FF2B5EF4-FFF2-40B4-BE49-F238E27FC236}">
                <a16:creationId xmlns:a16="http://schemas.microsoft.com/office/drawing/2014/main" id="{24ED02D9-473F-3BD5-8C63-B187A49BE0FF}"/>
              </a:ext>
            </a:extLst>
          </p:cNvPr>
          <p:cNvSpPr/>
          <p:nvPr/>
        </p:nvSpPr>
        <p:spPr>
          <a:xfrm rot="250440">
            <a:off x="6272213" y="1268413"/>
            <a:ext cx="1803400" cy="1154112"/>
          </a:xfrm>
          <a:prstGeom prst="cloud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kern="0">
              <a:solidFill>
                <a:sysClr val="windowText" lastClr="000000"/>
              </a:solidFill>
              <a:latin typeface="#9Slide02 Noi dung dai"/>
            </a:endParaRPr>
          </a:p>
        </p:txBody>
      </p:sp>
      <p:sp>
        <p:nvSpPr>
          <p:cNvPr id="213" name="Cloud 212">
            <a:extLst>
              <a:ext uri="{FF2B5EF4-FFF2-40B4-BE49-F238E27FC236}">
                <a16:creationId xmlns:a16="http://schemas.microsoft.com/office/drawing/2014/main" id="{FA1F512F-A782-3F13-7157-B5FC0A4D83E6}"/>
              </a:ext>
            </a:extLst>
          </p:cNvPr>
          <p:cNvSpPr/>
          <p:nvPr/>
        </p:nvSpPr>
        <p:spPr>
          <a:xfrm rot="250440">
            <a:off x="7340600" y="955676"/>
            <a:ext cx="1803400" cy="1152525"/>
          </a:xfrm>
          <a:prstGeom prst="cloud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kern="0">
              <a:solidFill>
                <a:sysClr val="windowText" lastClr="000000"/>
              </a:solidFill>
              <a:latin typeface="#9Slide02 Noi dung dai"/>
            </a:endParaRPr>
          </a:p>
        </p:txBody>
      </p:sp>
      <p:sp>
        <p:nvSpPr>
          <p:cNvPr id="214" name="Cloud 213">
            <a:extLst>
              <a:ext uri="{FF2B5EF4-FFF2-40B4-BE49-F238E27FC236}">
                <a16:creationId xmlns:a16="http://schemas.microsoft.com/office/drawing/2014/main" id="{5AE49DC1-2BAA-0CB3-B8A9-0F42633A5CD2}"/>
              </a:ext>
            </a:extLst>
          </p:cNvPr>
          <p:cNvSpPr/>
          <p:nvPr/>
        </p:nvSpPr>
        <p:spPr>
          <a:xfrm rot="1581476">
            <a:off x="7750175" y="1544638"/>
            <a:ext cx="1803400" cy="1154112"/>
          </a:xfrm>
          <a:prstGeom prst="cloud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kern="0">
              <a:solidFill>
                <a:sysClr val="windowText" lastClr="000000"/>
              </a:solidFill>
              <a:latin typeface="#9Slide02 Noi dung dai"/>
            </a:endParaRPr>
          </a:p>
        </p:txBody>
      </p:sp>
      <p:grpSp>
        <p:nvGrpSpPr>
          <p:cNvPr id="12" name="Group 131">
            <a:extLst>
              <a:ext uri="{FF2B5EF4-FFF2-40B4-BE49-F238E27FC236}">
                <a16:creationId xmlns:a16="http://schemas.microsoft.com/office/drawing/2014/main" id="{55F60882-F616-EF82-FC49-133D5CADE9B9}"/>
              </a:ext>
            </a:extLst>
          </p:cNvPr>
          <p:cNvGrpSpPr>
            <a:grpSpLocks/>
          </p:cNvGrpSpPr>
          <p:nvPr/>
        </p:nvGrpSpPr>
        <p:grpSpPr bwMode="auto">
          <a:xfrm>
            <a:off x="2711451" y="908051"/>
            <a:ext cx="1871663" cy="1806575"/>
            <a:chOff x="748" y="572"/>
            <a:chExt cx="1179" cy="1138"/>
          </a:xfrm>
        </p:grpSpPr>
        <p:grpSp>
          <p:nvGrpSpPr>
            <p:cNvPr id="13406" name="Group 228">
              <a:extLst>
                <a:ext uri="{FF2B5EF4-FFF2-40B4-BE49-F238E27FC236}">
                  <a16:creationId xmlns:a16="http://schemas.microsoft.com/office/drawing/2014/main" id="{AFBD3A22-BD8C-2347-CFE8-5502D7E46D38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748" y="572"/>
              <a:ext cx="1179" cy="1138"/>
              <a:chOff x="2381" y="2523"/>
              <a:chExt cx="430" cy="415"/>
            </a:xfrm>
          </p:grpSpPr>
          <p:sp>
            <p:nvSpPr>
              <p:cNvPr id="58474" name="AutoShape 227">
                <a:extLst>
                  <a:ext uri="{FF2B5EF4-FFF2-40B4-BE49-F238E27FC236}">
                    <a16:creationId xmlns:a16="http://schemas.microsoft.com/office/drawing/2014/main" id="{F86B95C3-B3CE-75F0-BD61-2ACA89623D51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2381" y="2523"/>
                <a:ext cx="430" cy="4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75" name="Freeform 229">
                <a:extLst>
                  <a:ext uri="{FF2B5EF4-FFF2-40B4-BE49-F238E27FC236}">
                    <a16:creationId xmlns:a16="http://schemas.microsoft.com/office/drawing/2014/main" id="{C9F54186-9218-F38F-6D30-4135164757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523"/>
                <a:ext cx="365" cy="403"/>
              </a:xfrm>
              <a:custGeom>
                <a:avLst/>
                <a:gdLst>
                  <a:gd name="T0" fmla="*/ 0 w 1096"/>
                  <a:gd name="T1" fmla="*/ 0 h 1208"/>
                  <a:gd name="T2" fmla="*/ 0 w 1096"/>
                  <a:gd name="T3" fmla="*/ 0 h 1208"/>
                  <a:gd name="T4" fmla="*/ 0 w 1096"/>
                  <a:gd name="T5" fmla="*/ 0 h 1208"/>
                  <a:gd name="T6" fmla="*/ 0 w 1096"/>
                  <a:gd name="T7" fmla="*/ 0 h 1208"/>
                  <a:gd name="T8" fmla="*/ 0 w 1096"/>
                  <a:gd name="T9" fmla="*/ 0 h 1208"/>
                  <a:gd name="T10" fmla="*/ 0 w 1096"/>
                  <a:gd name="T11" fmla="*/ 0 h 1208"/>
                  <a:gd name="T12" fmla="*/ 0 w 1096"/>
                  <a:gd name="T13" fmla="*/ 0 h 1208"/>
                  <a:gd name="T14" fmla="*/ 0 w 1096"/>
                  <a:gd name="T15" fmla="*/ 0 h 1208"/>
                  <a:gd name="T16" fmla="*/ 0 w 1096"/>
                  <a:gd name="T17" fmla="*/ 0 h 1208"/>
                  <a:gd name="T18" fmla="*/ 0 w 1096"/>
                  <a:gd name="T19" fmla="*/ 0 h 1208"/>
                  <a:gd name="T20" fmla="*/ 0 w 1096"/>
                  <a:gd name="T21" fmla="*/ 0 h 1208"/>
                  <a:gd name="T22" fmla="*/ 0 w 1096"/>
                  <a:gd name="T23" fmla="*/ 0 h 1208"/>
                  <a:gd name="T24" fmla="*/ 0 w 1096"/>
                  <a:gd name="T25" fmla="*/ 0 h 1208"/>
                  <a:gd name="T26" fmla="*/ 0 w 1096"/>
                  <a:gd name="T27" fmla="*/ 0 h 1208"/>
                  <a:gd name="T28" fmla="*/ 0 w 1096"/>
                  <a:gd name="T29" fmla="*/ 0 h 1208"/>
                  <a:gd name="T30" fmla="*/ 0 w 1096"/>
                  <a:gd name="T31" fmla="*/ 0 h 1208"/>
                  <a:gd name="T32" fmla="*/ 0 w 1096"/>
                  <a:gd name="T33" fmla="*/ 0 h 1208"/>
                  <a:gd name="T34" fmla="*/ 0 w 1096"/>
                  <a:gd name="T35" fmla="*/ 0 h 1208"/>
                  <a:gd name="T36" fmla="*/ 0 w 1096"/>
                  <a:gd name="T37" fmla="*/ 0 h 1208"/>
                  <a:gd name="T38" fmla="*/ 0 w 1096"/>
                  <a:gd name="T39" fmla="*/ 0 h 1208"/>
                  <a:gd name="T40" fmla="*/ 0 w 1096"/>
                  <a:gd name="T41" fmla="*/ 0 h 1208"/>
                  <a:gd name="T42" fmla="*/ 0 w 1096"/>
                  <a:gd name="T43" fmla="*/ 0 h 1208"/>
                  <a:gd name="T44" fmla="*/ 0 w 1096"/>
                  <a:gd name="T45" fmla="*/ 0 h 1208"/>
                  <a:gd name="T46" fmla="*/ 0 w 1096"/>
                  <a:gd name="T47" fmla="*/ 0 h 1208"/>
                  <a:gd name="T48" fmla="*/ 0 w 1096"/>
                  <a:gd name="T49" fmla="*/ 0 h 1208"/>
                  <a:gd name="T50" fmla="*/ 0 w 1096"/>
                  <a:gd name="T51" fmla="*/ 0 h 1208"/>
                  <a:gd name="T52" fmla="*/ 0 w 1096"/>
                  <a:gd name="T53" fmla="*/ 0 h 1208"/>
                  <a:gd name="T54" fmla="*/ 0 w 1096"/>
                  <a:gd name="T55" fmla="*/ 0 h 1208"/>
                  <a:gd name="T56" fmla="*/ 0 w 1096"/>
                  <a:gd name="T57" fmla="*/ 0 h 1208"/>
                  <a:gd name="T58" fmla="*/ 0 w 1096"/>
                  <a:gd name="T59" fmla="*/ 0 h 1208"/>
                  <a:gd name="T60" fmla="*/ 0 w 1096"/>
                  <a:gd name="T61" fmla="*/ 0 h 1208"/>
                  <a:gd name="T62" fmla="*/ 0 w 1096"/>
                  <a:gd name="T63" fmla="*/ 0 h 1208"/>
                  <a:gd name="T64" fmla="*/ 0 w 1096"/>
                  <a:gd name="T65" fmla="*/ 0 h 1208"/>
                  <a:gd name="T66" fmla="*/ 0 w 1096"/>
                  <a:gd name="T67" fmla="*/ 0 h 1208"/>
                  <a:gd name="T68" fmla="*/ 0 w 1096"/>
                  <a:gd name="T69" fmla="*/ 0 h 1208"/>
                  <a:gd name="T70" fmla="*/ 0 w 1096"/>
                  <a:gd name="T71" fmla="*/ 0 h 1208"/>
                  <a:gd name="T72" fmla="*/ 0 w 1096"/>
                  <a:gd name="T73" fmla="*/ 0 h 1208"/>
                  <a:gd name="T74" fmla="*/ 0 w 1096"/>
                  <a:gd name="T75" fmla="*/ 0 h 1208"/>
                  <a:gd name="T76" fmla="*/ 0 w 1096"/>
                  <a:gd name="T77" fmla="*/ 0 h 1208"/>
                  <a:gd name="T78" fmla="*/ 0 w 1096"/>
                  <a:gd name="T79" fmla="*/ 0 h 1208"/>
                  <a:gd name="T80" fmla="*/ 0 w 1096"/>
                  <a:gd name="T81" fmla="*/ 0 h 1208"/>
                  <a:gd name="T82" fmla="*/ 0 w 1096"/>
                  <a:gd name="T83" fmla="*/ 0 h 1208"/>
                  <a:gd name="T84" fmla="*/ 0 w 1096"/>
                  <a:gd name="T85" fmla="*/ 0 h 1208"/>
                  <a:gd name="T86" fmla="*/ 0 w 1096"/>
                  <a:gd name="T87" fmla="*/ 0 h 1208"/>
                  <a:gd name="T88" fmla="*/ 0 w 1096"/>
                  <a:gd name="T89" fmla="*/ 0 h 1208"/>
                  <a:gd name="T90" fmla="*/ 0 w 1096"/>
                  <a:gd name="T91" fmla="*/ 0 h 1208"/>
                  <a:gd name="T92" fmla="*/ 0 w 1096"/>
                  <a:gd name="T93" fmla="*/ 0 h 1208"/>
                  <a:gd name="T94" fmla="*/ 0 w 1096"/>
                  <a:gd name="T95" fmla="*/ 0 h 1208"/>
                  <a:gd name="T96" fmla="*/ 0 w 1096"/>
                  <a:gd name="T97" fmla="*/ 0 h 1208"/>
                  <a:gd name="T98" fmla="*/ 0 w 1096"/>
                  <a:gd name="T99" fmla="*/ 0 h 1208"/>
                  <a:gd name="T100" fmla="*/ 0 w 1096"/>
                  <a:gd name="T101" fmla="*/ 0 h 1208"/>
                  <a:gd name="T102" fmla="*/ 0 w 1096"/>
                  <a:gd name="T103" fmla="*/ 0 h 1208"/>
                  <a:gd name="T104" fmla="*/ 0 w 1096"/>
                  <a:gd name="T105" fmla="*/ 0 h 1208"/>
                  <a:gd name="T106" fmla="*/ 0 w 1096"/>
                  <a:gd name="T107" fmla="*/ 0 h 120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1096"/>
                  <a:gd name="T163" fmla="*/ 0 h 1208"/>
                  <a:gd name="T164" fmla="*/ 1096 w 1096"/>
                  <a:gd name="T165" fmla="*/ 1208 h 1208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1096" h="1208">
                    <a:moveTo>
                      <a:pt x="0" y="1051"/>
                    </a:moveTo>
                    <a:lnTo>
                      <a:pt x="0" y="1066"/>
                    </a:lnTo>
                    <a:lnTo>
                      <a:pt x="66" y="1061"/>
                    </a:lnTo>
                    <a:lnTo>
                      <a:pt x="131" y="1054"/>
                    </a:lnTo>
                    <a:lnTo>
                      <a:pt x="160" y="1050"/>
                    </a:lnTo>
                    <a:lnTo>
                      <a:pt x="187" y="1046"/>
                    </a:lnTo>
                    <a:lnTo>
                      <a:pt x="212" y="1043"/>
                    </a:lnTo>
                    <a:lnTo>
                      <a:pt x="232" y="1041"/>
                    </a:lnTo>
                    <a:lnTo>
                      <a:pt x="246" y="1046"/>
                    </a:lnTo>
                    <a:lnTo>
                      <a:pt x="260" y="1050"/>
                    </a:lnTo>
                    <a:lnTo>
                      <a:pt x="272" y="1053"/>
                    </a:lnTo>
                    <a:lnTo>
                      <a:pt x="284" y="1053"/>
                    </a:lnTo>
                    <a:lnTo>
                      <a:pt x="298" y="1051"/>
                    </a:lnTo>
                    <a:lnTo>
                      <a:pt x="310" y="1049"/>
                    </a:lnTo>
                    <a:lnTo>
                      <a:pt x="324" y="1044"/>
                    </a:lnTo>
                    <a:lnTo>
                      <a:pt x="337" y="1037"/>
                    </a:lnTo>
                    <a:lnTo>
                      <a:pt x="348" y="1038"/>
                    </a:lnTo>
                    <a:lnTo>
                      <a:pt x="357" y="1043"/>
                    </a:lnTo>
                    <a:lnTo>
                      <a:pt x="365" y="1050"/>
                    </a:lnTo>
                    <a:lnTo>
                      <a:pt x="374" y="1057"/>
                    </a:lnTo>
                    <a:lnTo>
                      <a:pt x="399" y="1070"/>
                    </a:lnTo>
                    <a:lnTo>
                      <a:pt x="424" y="1078"/>
                    </a:lnTo>
                    <a:lnTo>
                      <a:pt x="451" y="1085"/>
                    </a:lnTo>
                    <a:lnTo>
                      <a:pt x="478" y="1088"/>
                    </a:lnTo>
                    <a:lnTo>
                      <a:pt x="482" y="1096"/>
                    </a:lnTo>
                    <a:lnTo>
                      <a:pt x="489" y="1104"/>
                    </a:lnTo>
                    <a:lnTo>
                      <a:pt x="502" y="1114"/>
                    </a:lnTo>
                    <a:lnTo>
                      <a:pt x="516" y="1125"/>
                    </a:lnTo>
                    <a:lnTo>
                      <a:pt x="534" y="1138"/>
                    </a:lnTo>
                    <a:lnTo>
                      <a:pt x="553" y="1149"/>
                    </a:lnTo>
                    <a:lnTo>
                      <a:pt x="595" y="1172"/>
                    </a:lnTo>
                    <a:lnTo>
                      <a:pt x="618" y="1182"/>
                    </a:lnTo>
                    <a:lnTo>
                      <a:pt x="640" y="1192"/>
                    </a:lnTo>
                    <a:lnTo>
                      <a:pt x="662" y="1200"/>
                    </a:lnTo>
                    <a:lnTo>
                      <a:pt x="683" y="1204"/>
                    </a:lnTo>
                    <a:lnTo>
                      <a:pt x="703" y="1208"/>
                    </a:lnTo>
                    <a:lnTo>
                      <a:pt x="720" y="1208"/>
                    </a:lnTo>
                    <a:lnTo>
                      <a:pt x="735" y="1206"/>
                    </a:lnTo>
                    <a:lnTo>
                      <a:pt x="747" y="1200"/>
                    </a:lnTo>
                    <a:lnTo>
                      <a:pt x="746" y="1188"/>
                    </a:lnTo>
                    <a:lnTo>
                      <a:pt x="741" y="1176"/>
                    </a:lnTo>
                    <a:lnTo>
                      <a:pt x="734" y="1165"/>
                    </a:lnTo>
                    <a:lnTo>
                      <a:pt x="723" y="1153"/>
                    </a:lnTo>
                    <a:lnTo>
                      <a:pt x="701" y="1132"/>
                    </a:lnTo>
                    <a:lnTo>
                      <a:pt x="689" y="1124"/>
                    </a:lnTo>
                    <a:lnTo>
                      <a:pt x="682" y="1118"/>
                    </a:lnTo>
                    <a:lnTo>
                      <a:pt x="715" y="1129"/>
                    </a:lnTo>
                    <a:lnTo>
                      <a:pt x="751" y="1141"/>
                    </a:lnTo>
                    <a:lnTo>
                      <a:pt x="790" y="1153"/>
                    </a:lnTo>
                    <a:lnTo>
                      <a:pt x="811" y="1156"/>
                    </a:lnTo>
                    <a:lnTo>
                      <a:pt x="832" y="1159"/>
                    </a:lnTo>
                    <a:lnTo>
                      <a:pt x="853" y="1159"/>
                    </a:lnTo>
                    <a:lnTo>
                      <a:pt x="874" y="1158"/>
                    </a:lnTo>
                    <a:lnTo>
                      <a:pt x="896" y="1153"/>
                    </a:lnTo>
                    <a:lnTo>
                      <a:pt x="917" y="1145"/>
                    </a:lnTo>
                    <a:lnTo>
                      <a:pt x="937" y="1135"/>
                    </a:lnTo>
                    <a:lnTo>
                      <a:pt x="957" y="1122"/>
                    </a:lnTo>
                    <a:lnTo>
                      <a:pt x="978" y="1104"/>
                    </a:lnTo>
                    <a:lnTo>
                      <a:pt x="998" y="1083"/>
                    </a:lnTo>
                    <a:lnTo>
                      <a:pt x="1002" y="1071"/>
                    </a:lnTo>
                    <a:lnTo>
                      <a:pt x="1006" y="1060"/>
                    </a:lnTo>
                    <a:lnTo>
                      <a:pt x="1007" y="1050"/>
                    </a:lnTo>
                    <a:lnTo>
                      <a:pt x="1009" y="1040"/>
                    </a:lnTo>
                    <a:lnTo>
                      <a:pt x="1006" y="1020"/>
                    </a:lnTo>
                    <a:lnTo>
                      <a:pt x="1004" y="1011"/>
                    </a:lnTo>
                    <a:lnTo>
                      <a:pt x="1001" y="998"/>
                    </a:lnTo>
                    <a:lnTo>
                      <a:pt x="999" y="990"/>
                    </a:lnTo>
                    <a:lnTo>
                      <a:pt x="995" y="982"/>
                    </a:lnTo>
                    <a:lnTo>
                      <a:pt x="989" y="975"/>
                    </a:lnTo>
                    <a:lnTo>
                      <a:pt x="980" y="967"/>
                    </a:lnTo>
                    <a:lnTo>
                      <a:pt x="969" y="961"/>
                    </a:lnTo>
                    <a:lnTo>
                      <a:pt x="956" y="956"/>
                    </a:lnTo>
                    <a:lnTo>
                      <a:pt x="940" y="951"/>
                    </a:lnTo>
                    <a:lnTo>
                      <a:pt x="921" y="948"/>
                    </a:lnTo>
                    <a:lnTo>
                      <a:pt x="901" y="945"/>
                    </a:lnTo>
                    <a:lnTo>
                      <a:pt x="877" y="944"/>
                    </a:lnTo>
                    <a:lnTo>
                      <a:pt x="851" y="944"/>
                    </a:lnTo>
                    <a:lnTo>
                      <a:pt x="823" y="946"/>
                    </a:lnTo>
                    <a:lnTo>
                      <a:pt x="791" y="950"/>
                    </a:lnTo>
                    <a:lnTo>
                      <a:pt x="757" y="955"/>
                    </a:lnTo>
                    <a:lnTo>
                      <a:pt x="720" y="962"/>
                    </a:lnTo>
                    <a:lnTo>
                      <a:pt x="681" y="972"/>
                    </a:lnTo>
                    <a:lnTo>
                      <a:pt x="683" y="970"/>
                    </a:lnTo>
                    <a:lnTo>
                      <a:pt x="689" y="965"/>
                    </a:lnTo>
                    <a:lnTo>
                      <a:pt x="702" y="957"/>
                    </a:lnTo>
                    <a:lnTo>
                      <a:pt x="715" y="948"/>
                    </a:lnTo>
                    <a:lnTo>
                      <a:pt x="734" y="936"/>
                    </a:lnTo>
                    <a:lnTo>
                      <a:pt x="753" y="923"/>
                    </a:lnTo>
                    <a:lnTo>
                      <a:pt x="796" y="896"/>
                    </a:lnTo>
                    <a:lnTo>
                      <a:pt x="840" y="866"/>
                    </a:lnTo>
                    <a:lnTo>
                      <a:pt x="863" y="851"/>
                    </a:lnTo>
                    <a:lnTo>
                      <a:pt x="882" y="839"/>
                    </a:lnTo>
                    <a:lnTo>
                      <a:pt x="899" y="827"/>
                    </a:lnTo>
                    <a:lnTo>
                      <a:pt x="915" y="817"/>
                    </a:lnTo>
                    <a:lnTo>
                      <a:pt x="926" y="808"/>
                    </a:lnTo>
                    <a:lnTo>
                      <a:pt x="934" y="802"/>
                    </a:lnTo>
                    <a:lnTo>
                      <a:pt x="955" y="775"/>
                    </a:lnTo>
                    <a:lnTo>
                      <a:pt x="973" y="751"/>
                    </a:lnTo>
                    <a:lnTo>
                      <a:pt x="989" y="729"/>
                    </a:lnTo>
                    <a:lnTo>
                      <a:pt x="1001" y="705"/>
                    </a:lnTo>
                    <a:lnTo>
                      <a:pt x="1010" y="682"/>
                    </a:lnTo>
                    <a:lnTo>
                      <a:pt x="1013" y="657"/>
                    </a:lnTo>
                    <a:lnTo>
                      <a:pt x="1013" y="642"/>
                    </a:lnTo>
                    <a:lnTo>
                      <a:pt x="1012" y="628"/>
                    </a:lnTo>
                    <a:lnTo>
                      <a:pt x="1009" y="612"/>
                    </a:lnTo>
                    <a:lnTo>
                      <a:pt x="1004" y="594"/>
                    </a:lnTo>
                    <a:lnTo>
                      <a:pt x="984" y="567"/>
                    </a:lnTo>
                    <a:lnTo>
                      <a:pt x="964" y="542"/>
                    </a:lnTo>
                    <a:lnTo>
                      <a:pt x="948" y="520"/>
                    </a:lnTo>
                    <a:lnTo>
                      <a:pt x="941" y="509"/>
                    </a:lnTo>
                    <a:lnTo>
                      <a:pt x="936" y="498"/>
                    </a:lnTo>
                    <a:lnTo>
                      <a:pt x="932" y="487"/>
                    </a:lnTo>
                    <a:lnTo>
                      <a:pt x="930" y="475"/>
                    </a:lnTo>
                    <a:lnTo>
                      <a:pt x="929" y="462"/>
                    </a:lnTo>
                    <a:lnTo>
                      <a:pt x="930" y="449"/>
                    </a:lnTo>
                    <a:lnTo>
                      <a:pt x="934" y="435"/>
                    </a:lnTo>
                    <a:lnTo>
                      <a:pt x="940" y="420"/>
                    </a:lnTo>
                    <a:lnTo>
                      <a:pt x="947" y="403"/>
                    </a:lnTo>
                    <a:lnTo>
                      <a:pt x="958" y="386"/>
                    </a:lnTo>
                    <a:lnTo>
                      <a:pt x="962" y="379"/>
                    </a:lnTo>
                    <a:lnTo>
                      <a:pt x="968" y="372"/>
                    </a:lnTo>
                    <a:lnTo>
                      <a:pt x="975" y="363"/>
                    </a:lnTo>
                    <a:lnTo>
                      <a:pt x="984" y="353"/>
                    </a:lnTo>
                    <a:lnTo>
                      <a:pt x="1004" y="330"/>
                    </a:lnTo>
                    <a:lnTo>
                      <a:pt x="1026" y="305"/>
                    </a:lnTo>
                    <a:lnTo>
                      <a:pt x="1048" y="282"/>
                    </a:lnTo>
                    <a:lnTo>
                      <a:pt x="1066" y="261"/>
                    </a:lnTo>
                    <a:lnTo>
                      <a:pt x="1074" y="253"/>
                    </a:lnTo>
                    <a:lnTo>
                      <a:pt x="1080" y="246"/>
                    </a:lnTo>
                    <a:lnTo>
                      <a:pt x="1083" y="242"/>
                    </a:lnTo>
                    <a:lnTo>
                      <a:pt x="1086" y="240"/>
                    </a:lnTo>
                    <a:lnTo>
                      <a:pt x="1093" y="219"/>
                    </a:lnTo>
                    <a:lnTo>
                      <a:pt x="1096" y="209"/>
                    </a:lnTo>
                    <a:lnTo>
                      <a:pt x="1096" y="199"/>
                    </a:lnTo>
                    <a:lnTo>
                      <a:pt x="1092" y="192"/>
                    </a:lnTo>
                    <a:lnTo>
                      <a:pt x="1087" y="186"/>
                    </a:lnTo>
                    <a:lnTo>
                      <a:pt x="1077" y="182"/>
                    </a:lnTo>
                    <a:lnTo>
                      <a:pt x="1065" y="181"/>
                    </a:lnTo>
                    <a:lnTo>
                      <a:pt x="1032" y="178"/>
                    </a:lnTo>
                    <a:lnTo>
                      <a:pt x="999" y="178"/>
                    </a:lnTo>
                    <a:lnTo>
                      <a:pt x="967" y="179"/>
                    </a:lnTo>
                    <a:lnTo>
                      <a:pt x="935" y="183"/>
                    </a:lnTo>
                    <a:lnTo>
                      <a:pt x="904" y="189"/>
                    </a:lnTo>
                    <a:lnTo>
                      <a:pt x="875" y="197"/>
                    </a:lnTo>
                    <a:lnTo>
                      <a:pt x="845" y="205"/>
                    </a:lnTo>
                    <a:lnTo>
                      <a:pt x="816" y="215"/>
                    </a:lnTo>
                    <a:lnTo>
                      <a:pt x="762" y="239"/>
                    </a:lnTo>
                    <a:lnTo>
                      <a:pt x="710" y="266"/>
                    </a:lnTo>
                    <a:lnTo>
                      <a:pt x="664" y="294"/>
                    </a:lnTo>
                    <a:lnTo>
                      <a:pt x="621" y="324"/>
                    </a:lnTo>
                    <a:lnTo>
                      <a:pt x="583" y="353"/>
                    </a:lnTo>
                    <a:lnTo>
                      <a:pt x="565" y="368"/>
                    </a:lnTo>
                    <a:lnTo>
                      <a:pt x="551" y="382"/>
                    </a:lnTo>
                    <a:lnTo>
                      <a:pt x="536" y="394"/>
                    </a:lnTo>
                    <a:lnTo>
                      <a:pt x="523" y="407"/>
                    </a:lnTo>
                    <a:lnTo>
                      <a:pt x="511" y="418"/>
                    </a:lnTo>
                    <a:lnTo>
                      <a:pt x="502" y="428"/>
                    </a:lnTo>
                    <a:lnTo>
                      <a:pt x="493" y="436"/>
                    </a:lnTo>
                    <a:lnTo>
                      <a:pt x="487" y="444"/>
                    </a:lnTo>
                    <a:lnTo>
                      <a:pt x="482" y="449"/>
                    </a:lnTo>
                    <a:lnTo>
                      <a:pt x="478" y="452"/>
                    </a:lnTo>
                    <a:lnTo>
                      <a:pt x="477" y="454"/>
                    </a:lnTo>
                    <a:lnTo>
                      <a:pt x="480" y="450"/>
                    </a:lnTo>
                    <a:lnTo>
                      <a:pt x="483" y="445"/>
                    </a:lnTo>
                    <a:lnTo>
                      <a:pt x="480" y="423"/>
                    </a:lnTo>
                    <a:lnTo>
                      <a:pt x="473" y="404"/>
                    </a:lnTo>
                    <a:lnTo>
                      <a:pt x="465" y="386"/>
                    </a:lnTo>
                    <a:lnTo>
                      <a:pt x="455" y="366"/>
                    </a:lnTo>
                    <a:lnTo>
                      <a:pt x="450" y="361"/>
                    </a:lnTo>
                    <a:lnTo>
                      <a:pt x="443" y="353"/>
                    </a:lnTo>
                    <a:lnTo>
                      <a:pt x="434" y="346"/>
                    </a:lnTo>
                    <a:lnTo>
                      <a:pt x="424" y="337"/>
                    </a:lnTo>
                    <a:lnTo>
                      <a:pt x="401" y="319"/>
                    </a:lnTo>
                    <a:lnTo>
                      <a:pt x="376" y="299"/>
                    </a:lnTo>
                    <a:lnTo>
                      <a:pt x="353" y="281"/>
                    </a:lnTo>
                    <a:lnTo>
                      <a:pt x="332" y="262"/>
                    </a:lnTo>
                    <a:lnTo>
                      <a:pt x="324" y="255"/>
                    </a:lnTo>
                    <a:lnTo>
                      <a:pt x="316" y="247"/>
                    </a:lnTo>
                    <a:lnTo>
                      <a:pt x="311" y="241"/>
                    </a:lnTo>
                    <a:lnTo>
                      <a:pt x="308" y="235"/>
                    </a:lnTo>
                    <a:lnTo>
                      <a:pt x="307" y="218"/>
                    </a:lnTo>
                    <a:lnTo>
                      <a:pt x="305" y="200"/>
                    </a:lnTo>
                    <a:lnTo>
                      <a:pt x="308" y="184"/>
                    </a:lnTo>
                    <a:lnTo>
                      <a:pt x="310" y="169"/>
                    </a:lnTo>
                    <a:lnTo>
                      <a:pt x="320" y="140"/>
                    </a:lnTo>
                    <a:lnTo>
                      <a:pt x="325" y="124"/>
                    </a:lnTo>
                    <a:lnTo>
                      <a:pt x="331" y="106"/>
                    </a:lnTo>
                    <a:lnTo>
                      <a:pt x="335" y="87"/>
                    </a:lnTo>
                    <a:lnTo>
                      <a:pt x="336" y="67"/>
                    </a:lnTo>
                    <a:lnTo>
                      <a:pt x="336" y="50"/>
                    </a:lnTo>
                    <a:lnTo>
                      <a:pt x="332" y="34"/>
                    </a:lnTo>
                    <a:lnTo>
                      <a:pt x="325" y="20"/>
                    </a:lnTo>
                    <a:lnTo>
                      <a:pt x="314" y="10"/>
                    </a:lnTo>
                    <a:lnTo>
                      <a:pt x="299" y="3"/>
                    </a:lnTo>
                    <a:lnTo>
                      <a:pt x="289" y="1"/>
                    </a:lnTo>
                    <a:lnTo>
                      <a:pt x="278" y="0"/>
                    </a:lnTo>
                    <a:lnTo>
                      <a:pt x="255" y="13"/>
                    </a:lnTo>
                    <a:lnTo>
                      <a:pt x="234" y="26"/>
                    </a:lnTo>
                    <a:lnTo>
                      <a:pt x="213" y="40"/>
                    </a:lnTo>
                    <a:lnTo>
                      <a:pt x="195" y="55"/>
                    </a:lnTo>
                    <a:lnTo>
                      <a:pt x="178" y="69"/>
                    </a:lnTo>
                    <a:lnTo>
                      <a:pt x="162" y="85"/>
                    </a:lnTo>
                    <a:lnTo>
                      <a:pt x="132" y="120"/>
                    </a:lnTo>
                    <a:lnTo>
                      <a:pt x="108" y="157"/>
                    </a:lnTo>
                    <a:lnTo>
                      <a:pt x="88" y="197"/>
                    </a:lnTo>
                    <a:lnTo>
                      <a:pt x="73" y="237"/>
                    </a:lnTo>
                    <a:lnTo>
                      <a:pt x="61" y="279"/>
                    </a:lnTo>
                    <a:lnTo>
                      <a:pt x="52" y="321"/>
                    </a:lnTo>
                    <a:lnTo>
                      <a:pt x="46" y="366"/>
                    </a:lnTo>
                    <a:lnTo>
                      <a:pt x="44" y="409"/>
                    </a:lnTo>
                    <a:lnTo>
                      <a:pt x="44" y="452"/>
                    </a:lnTo>
                    <a:lnTo>
                      <a:pt x="45" y="496"/>
                    </a:lnTo>
                    <a:lnTo>
                      <a:pt x="49" y="538"/>
                    </a:lnTo>
                    <a:lnTo>
                      <a:pt x="55" y="578"/>
                    </a:lnTo>
                    <a:lnTo>
                      <a:pt x="61" y="617"/>
                    </a:lnTo>
                    <a:lnTo>
                      <a:pt x="65" y="635"/>
                    </a:lnTo>
                    <a:lnTo>
                      <a:pt x="71" y="656"/>
                    </a:lnTo>
                    <a:lnTo>
                      <a:pt x="78" y="677"/>
                    </a:lnTo>
                    <a:lnTo>
                      <a:pt x="88" y="699"/>
                    </a:lnTo>
                    <a:lnTo>
                      <a:pt x="99" y="723"/>
                    </a:lnTo>
                    <a:lnTo>
                      <a:pt x="111" y="747"/>
                    </a:lnTo>
                    <a:lnTo>
                      <a:pt x="126" y="772"/>
                    </a:lnTo>
                    <a:lnTo>
                      <a:pt x="142" y="797"/>
                    </a:lnTo>
                    <a:lnTo>
                      <a:pt x="159" y="820"/>
                    </a:lnTo>
                    <a:lnTo>
                      <a:pt x="179" y="845"/>
                    </a:lnTo>
                    <a:lnTo>
                      <a:pt x="200" y="870"/>
                    </a:lnTo>
                    <a:lnTo>
                      <a:pt x="223" y="892"/>
                    </a:lnTo>
                    <a:lnTo>
                      <a:pt x="246" y="915"/>
                    </a:lnTo>
                    <a:lnTo>
                      <a:pt x="272" y="936"/>
                    </a:lnTo>
                    <a:lnTo>
                      <a:pt x="300" y="956"/>
                    </a:lnTo>
                    <a:lnTo>
                      <a:pt x="329" y="975"/>
                    </a:lnTo>
                    <a:lnTo>
                      <a:pt x="329" y="978"/>
                    </a:lnTo>
                    <a:lnTo>
                      <a:pt x="326" y="980"/>
                    </a:lnTo>
                    <a:lnTo>
                      <a:pt x="318" y="981"/>
                    </a:lnTo>
                    <a:lnTo>
                      <a:pt x="305" y="980"/>
                    </a:lnTo>
                    <a:lnTo>
                      <a:pt x="291" y="977"/>
                    </a:lnTo>
                    <a:lnTo>
                      <a:pt x="276" y="976"/>
                    </a:lnTo>
                    <a:lnTo>
                      <a:pt x="261" y="977"/>
                    </a:lnTo>
                    <a:lnTo>
                      <a:pt x="250" y="982"/>
                    </a:lnTo>
                    <a:lnTo>
                      <a:pt x="245" y="987"/>
                    </a:lnTo>
                    <a:lnTo>
                      <a:pt x="241" y="992"/>
                    </a:lnTo>
                    <a:lnTo>
                      <a:pt x="233" y="991"/>
                    </a:lnTo>
                    <a:lnTo>
                      <a:pt x="222" y="990"/>
                    </a:lnTo>
                    <a:lnTo>
                      <a:pt x="197" y="985"/>
                    </a:lnTo>
                    <a:lnTo>
                      <a:pt x="168" y="977"/>
                    </a:lnTo>
                    <a:lnTo>
                      <a:pt x="136" y="969"/>
                    </a:lnTo>
                    <a:lnTo>
                      <a:pt x="102" y="957"/>
                    </a:lnTo>
                    <a:lnTo>
                      <a:pt x="67" y="944"/>
                    </a:lnTo>
                    <a:lnTo>
                      <a:pt x="33" y="929"/>
                    </a:lnTo>
                    <a:lnTo>
                      <a:pt x="0" y="913"/>
                    </a:lnTo>
                    <a:lnTo>
                      <a:pt x="0" y="920"/>
                    </a:lnTo>
                    <a:lnTo>
                      <a:pt x="63" y="951"/>
                    </a:lnTo>
                    <a:lnTo>
                      <a:pt x="97" y="965"/>
                    </a:lnTo>
                    <a:lnTo>
                      <a:pt x="129" y="977"/>
                    </a:lnTo>
                    <a:lnTo>
                      <a:pt x="159" y="987"/>
                    </a:lnTo>
                    <a:lnTo>
                      <a:pt x="187" y="996"/>
                    </a:lnTo>
                    <a:lnTo>
                      <a:pt x="212" y="1002"/>
                    </a:lnTo>
                    <a:lnTo>
                      <a:pt x="232" y="1006"/>
                    </a:lnTo>
                    <a:lnTo>
                      <a:pt x="230" y="1011"/>
                    </a:lnTo>
                    <a:lnTo>
                      <a:pt x="229" y="1014"/>
                    </a:lnTo>
                    <a:lnTo>
                      <a:pt x="227" y="1019"/>
                    </a:lnTo>
                    <a:lnTo>
                      <a:pt x="219" y="1020"/>
                    </a:lnTo>
                    <a:lnTo>
                      <a:pt x="211" y="1023"/>
                    </a:lnTo>
                    <a:lnTo>
                      <a:pt x="189" y="1027"/>
                    </a:lnTo>
                    <a:lnTo>
                      <a:pt x="163" y="1030"/>
                    </a:lnTo>
                    <a:lnTo>
                      <a:pt x="133" y="1035"/>
                    </a:lnTo>
                    <a:lnTo>
                      <a:pt x="102" y="1040"/>
                    </a:lnTo>
                    <a:lnTo>
                      <a:pt x="68" y="1045"/>
                    </a:lnTo>
                    <a:lnTo>
                      <a:pt x="0" y="105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76" name="Freeform 230">
                <a:extLst>
                  <a:ext uri="{FF2B5EF4-FFF2-40B4-BE49-F238E27FC236}">
                    <a16:creationId xmlns:a16="http://schemas.microsoft.com/office/drawing/2014/main" id="{B9B49A20-E425-65D5-2B52-3C9948944F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840"/>
                <a:ext cx="21" cy="29"/>
              </a:xfrm>
              <a:custGeom>
                <a:avLst/>
                <a:gdLst>
                  <a:gd name="T0" fmla="*/ 0 w 63"/>
                  <a:gd name="T1" fmla="*/ 0 h 86"/>
                  <a:gd name="T2" fmla="*/ 0 w 63"/>
                  <a:gd name="T3" fmla="*/ 0 h 86"/>
                  <a:gd name="T4" fmla="*/ 0 w 63"/>
                  <a:gd name="T5" fmla="*/ 0 h 86"/>
                  <a:gd name="T6" fmla="*/ 0 w 63"/>
                  <a:gd name="T7" fmla="*/ 0 h 86"/>
                  <a:gd name="T8" fmla="*/ 0 w 63"/>
                  <a:gd name="T9" fmla="*/ 0 h 86"/>
                  <a:gd name="T10" fmla="*/ 0 w 63"/>
                  <a:gd name="T11" fmla="*/ 0 h 86"/>
                  <a:gd name="T12" fmla="*/ 0 w 63"/>
                  <a:gd name="T13" fmla="*/ 0 h 86"/>
                  <a:gd name="T14" fmla="*/ 0 w 63"/>
                  <a:gd name="T15" fmla="*/ 0 h 86"/>
                  <a:gd name="T16" fmla="*/ 0 w 63"/>
                  <a:gd name="T17" fmla="*/ 0 h 86"/>
                  <a:gd name="T18" fmla="*/ 0 w 63"/>
                  <a:gd name="T19" fmla="*/ 0 h 86"/>
                  <a:gd name="T20" fmla="*/ 0 w 63"/>
                  <a:gd name="T21" fmla="*/ 0 h 86"/>
                  <a:gd name="T22" fmla="*/ 0 w 63"/>
                  <a:gd name="T23" fmla="*/ 0 h 86"/>
                  <a:gd name="T24" fmla="*/ 0 w 63"/>
                  <a:gd name="T25" fmla="*/ 0 h 86"/>
                  <a:gd name="T26" fmla="*/ 0 w 63"/>
                  <a:gd name="T27" fmla="*/ 0 h 86"/>
                  <a:gd name="T28" fmla="*/ 0 w 63"/>
                  <a:gd name="T29" fmla="*/ 0 h 86"/>
                  <a:gd name="T30" fmla="*/ 0 w 63"/>
                  <a:gd name="T31" fmla="*/ 0 h 86"/>
                  <a:gd name="T32" fmla="*/ 0 w 63"/>
                  <a:gd name="T33" fmla="*/ 0 h 86"/>
                  <a:gd name="T34" fmla="*/ 0 w 63"/>
                  <a:gd name="T35" fmla="*/ 0 h 86"/>
                  <a:gd name="T36" fmla="*/ 0 w 63"/>
                  <a:gd name="T37" fmla="*/ 0 h 86"/>
                  <a:gd name="T38" fmla="*/ 0 w 63"/>
                  <a:gd name="T39" fmla="*/ 0 h 86"/>
                  <a:gd name="T40" fmla="*/ 0 w 63"/>
                  <a:gd name="T41" fmla="*/ 0 h 86"/>
                  <a:gd name="T42" fmla="*/ 0 w 63"/>
                  <a:gd name="T43" fmla="*/ 0 h 86"/>
                  <a:gd name="T44" fmla="*/ 0 w 63"/>
                  <a:gd name="T45" fmla="*/ 0 h 86"/>
                  <a:gd name="T46" fmla="*/ 0 w 63"/>
                  <a:gd name="T47" fmla="*/ 0 h 86"/>
                  <a:gd name="T48" fmla="*/ 0 w 63"/>
                  <a:gd name="T49" fmla="*/ 0 h 86"/>
                  <a:gd name="T50" fmla="*/ 0 w 63"/>
                  <a:gd name="T51" fmla="*/ 0 h 86"/>
                  <a:gd name="T52" fmla="*/ 0 w 63"/>
                  <a:gd name="T53" fmla="*/ 0 h 86"/>
                  <a:gd name="T54" fmla="*/ 0 w 63"/>
                  <a:gd name="T55" fmla="*/ 0 h 86"/>
                  <a:gd name="T56" fmla="*/ 0 w 63"/>
                  <a:gd name="T57" fmla="*/ 0 h 86"/>
                  <a:gd name="T58" fmla="*/ 0 w 63"/>
                  <a:gd name="T59" fmla="*/ 0 h 8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3"/>
                  <a:gd name="T91" fmla="*/ 0 h 86"/>
                  <a:gd name="T92" fmla="*/ 63 w 63"/>
                  <a:gd name="T93" fmla="*/ 86 h 8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3" h="86">
                    <a:moveTo>
                      <a:pt x="0" y="67"/>
                    </a:moveTo>
                    <a:lnTo>
                      <a:pt x="0" y="86"/>
                    </a:lnTo>
                    <a:lnTo>
                      <a:pt x="23" y="81"/>
                    </a:lnTo>
                    <a:lnTo>
                      <a:pt x="41" y="73"/>
                    </a:lnTo>
                    <a:lnTo>
                      <a:pt x="50" y="68"/>
                    </a:lnTo>
                    <a:lnTo>
                      <a:pt x="56" y="63"/>
                    </a:lnTo>
                    <a:lnTo>
                      <a:pt x="60" y="58"/>
                    </a:lnTo>
                    <a:lnTo>
                      <a:pt x="62" y="52"/>
                    </a:lnTo>
                    <a:lnTo>
                      <a:pt x="63" y="42"/>
                    </a:lnTo>
                    <a:lnTo>
                      <a:pt x="61" y="34"/>
                    </a:lnTo>
                    <a:lnTo>
                      <a:pt x="56" y="26"/>
                    </a:lnTo>
                    <a:lnTo>
                      <a:pt x="49" y="19"/>
                    </a:lnTo>
                    <a:lnTo>
                      <a:pt x="39" y="13"/>
                    </a:lnTo>
                    <a:lnTo>
                      <a:pt x="27" y="8"/>
                    </a:lnTo>
                    <a:lnTo>
                      <a:pt x="14" y="4"/>
                    </a:lnTo>
                    <a:lnTo>
                      <a:pt x="0" y="0"/>
                    </a:lnTo>
                    <a:lnTo>
                      <a:pt x="0" y="13"/>
                    </a:lnTo>
                    <a:lnTo>
                      <a:pt x="17" y="19"/>
                    </a:lnTo>
                    <a:lnTo>
                      <a:pt x="30" y="25"/>
                    </a:lnTo>
                    <a:lnTo>
                      <a:pt x="40" y="32"/>
                    </a:lnTo>
                    <a:lnTo>
                      <a:pt x="45" y="40"/>
                    </a:lnTo>
                    <a:lnTo>
                      <a:pt x="46" y="44"/>
                    </a:lnTo>
                    <a:lnTo>
                      <a:pt x="45" y="47"/>
                    </a:lnTo>
                    <a:lnTo>
                      <a:pt x="44" y="50"/>
                    </a:lnTo>
                    <a:lnTo>
                      <a:pt x="40" y="53"/>
                    </a:lnTo>
                    <a:lnTo>
                      <a:pt x="35" y="57"/>
                    </a:lnTo>
                    <a:lnTo>
                      <a:pt x="28" y="60"/>
                    </a:lnTo>
                    <a:lnTo>
                      <a:pt x="19" y="63"/>
                    </a:lnTo>
                    <a:lnTo>
                      <a:pt x="8" y="66"/>
                    </a:lnTo>
                    <a:lnTo>
                      <a:pt x="0" y="6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77" name="Freeform 231">
                <a:extLst>
                  <a:ext uri="{FF2B5EF4-FFF2-40B4-BE49-F238E27FC236}">
                    <a16:creationId xmlns:a16="http://schemas.microsoft.com/office/drawing/2014/main" id="{729268B4-24E7-E475-5CBB-632F4FCAA5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852"/>
                <a:ext cx="1" cy="4"/>
              </a:xfrm>
              <a:custGeom>
                <a:avLst/>
                <a:gdLst>
                  <a:gd name="T0" fmla="*/ 0 w 2"/>
                  <a:gd name="T1" fmla="*/ 0 h 11"/>
                  <a:gd name="T2" fmla="*/ 0 w 2"/>
                  <a:gd name="T3" fmla="*/ 0 h 11"/>
                  <a:gd name="T4" fmla="*/ 1 w 2"/>
                  <a:gd name="T5" fmla="*/ 0 h 11"/>
                  <a:gd name="T6" fmla="*/ 1 w 2"/>
                  <a:gd name="T7" fmla="*/ 0 h 11"/>
                  <a:gd name="T8" fmla="*/ 1 w 2"/>
                  <a:gd name="T9" fmla="*/ 0 h 11"/>
                  <a:gd name="T10" fmla="*/ 0 w 2"/>
                  <a:gd name="T11" fmla="*/ 0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"/>
                  <a:gd name="T19" fmla="*/ 0 h 11"/>
                  <a:gd name="T20" fmla="*/ 2 w 2"/>
                  <a:gd name="T21" fmla="*/ 11 h 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" h="11">
                    <a:moveTo>
                      <a:pt x="0" y="0"/>
                    </a:moveTo>
                    <a:lnTo>
                      <a:pt x="0" y="11"/>
                    </a:lnTo>
                    <a:lnTo>
                      <a:pt x="2" y="9"/>
                    </a:lnTo>
                    <a:lnTo>
                      <a:pt x="2" y="6"/>
                    </a:lnTo>
                    <a:lnTo>
                      <a:pt x="2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78" name="Freeform 232">
                <a:extLst>
                  <a:ext uri="{FF2B5EF4-FFF2-40B4-BE49-F238E27FC236}">
                    <a16:creationId xmlns:a16="http://schemas.microsoft.com/office/drawing/2014/main" id="{532A8242-342C-B64A-3EA5-9651C2878B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780"/>
                <a:ext cx="36" cy="44"/>
              </a:xfrm>
              <a:custGeom>
                <a:avLst/>
                <a:gdLst>
                  <a:gd name="T0" fmla="*/ 0 w 109"/>
                  <a:gd name="T1" fmla="*/ 0 h 131"/>
                  <a:gd name="T2" fmla="*/ 0 w 109"/>
                  <a:gd name="T3" fmla="*/ 0 h 131"/>
                  <a:gd name="T4" fmla="*/ 0 w 109"/>
                  <a:gd name="T5" fmla="*/ 0 h 131"/>
                  <a:gd name="T6" fmla="*/ 0 w 109"/>
                  <a:gd name="T7" fmla="*/ 0 h 131"/>
                  <a:gd name="T8" fmla="*/ 0 w 109"/>
                  <a:gd name="T9" fmla="*/ 0 h 131"/>
                  <a:gd name="T10" fmla="*/ 0 w 109"/>
                  <a:gd name="T11" fmla="*/ 0 h 131"/>
                  <a:gd name="T12" fmla="*/ 0 w 109"/>
                  <a:gd name="T13" fmla="*/ 0 h 131"/>
                  <a:gd name="T14" fmla="*/ 0 w 109"/>
                  <a:gd name="T15" fmla="*/ 0 h 131"/>
                  <a:gd name="T16" fmla="*/ 0 w 109"/>
                  <a:gd name="T17" fmla="*/ 0 h 131"/>
                  <a:gd name="T18" fmla="*/ 0 w 109"/>
                  <a:gd name="T19" fmla="*/ 0 h 131"/>
                  <a:gd name="T20" fmla="*/ 0 w 109"/>
                  <a:gd name="T21" fmla="*/ 0 h 131"/>
                  <a:gd name="T22" fmla="*/ 0 w 109"/>
                  <a:gd name="T23" fmla="*/ 0 h 131"/>
                  <a:gd name="T24" fmla="*/ 0 w 109"/>
                  <a:gd name="T25" fmla="*/ 0 h 131"/>
                  <a:gd name="T26" fmla="*/ 0 w 109"/>
                  <a:gd name="T27" fmla="*/ 0 h 131"/>
                  <a:gd name="T28" fmla="*/ 0 w 109"/>
                  <a:gd name="T29" fmla="*/ 0 h 131"/>
                  <a:gd name="T30" fmla="*/ 0 w 109"/>
                  <a:gd name="T31" fmla="*/ 0 h 131"/>
                  <a:gd name="T32" fmla="*/ 0 w 109"/>
                  <a:gd name="T33" fmla="*/ 0 h 131"/>
                  <a:gd name="T34" fmla="*/ 0 w 109"/>
                  <a:gd name="T35" fmla="*/ 0 h 131"/>
                  <a:gd name="T36" fmla="*/ 0 w 109"/>
                  <a:gd name="T37" fmla="*/ 0 h 131"/>
                  <a:gd name="T38" fmla="*/ 0 w 109"/>
                  <a:gd name="T39" fmla="*/ 0 h 131"/>
                  <a:gd name="T40" fmla="*/ 0 w 109"/>
                  <a:gd name="T41" fmla="*/ 0 h 131"/>
                  <a:gd name="T42" fmla="*/ 0 w 109"/>
                  <a:gd name="T43" fmla="*/ 0 h 131"/>
                  <a:gd name="T44" fmla="*/ 0 w 109"/>
                  <a:gd name="T45" fmla="*/ 0 h 131"/>
                  <a:gd name="T46" fmla="*/ 0 w 109"/>
                  <a:gd name="T47" fmla="*/ 0 h 131"/>
                  <a:gd name="T48" fmla="*/ 0 w 109"/>
                  <a:gd name="T49" fmla="*/ 0 h 131"/>
                  <a:gd name="T50" fmla="*/ 0 w 109"/>
                  <a:gd name="T51" fmla="*/ 0 h 131"/>
                  <a:gd name="T52" fmla="*/ 0 w 109"/>
                  <a:gd name="T53" fmla="*/ 0 h 131"/>
                  <a:gd name="T54" fmla="*/ 0 w 109"/>
                  <a:gd name="T55" fmla="*/ 0 h 131"/>
                  <a:gd name="T56" fmla="*/ 0 w 109"/>
                  <a:gd name="T57" fmla="*/ 0 h 131"/>
                  <a:gd name="T58" fmla="*/ 0 w 109"/>
                  <a:gd name="T59" fmla="*/ 0 h 131"/>
                  <a:gd name="T60" fmla="*/ 0 w 109"/>
                  <a:gd name="T61" fmla="*/ 0 h 131"/>
                  <a:gd name="T62" fmla="*/ 0 w 109"/>
                  <a:gd name="T63" fmla="*/ 0 h 131"/>
                  <a:gd name="T64" fmla="*/ 0 w 109"/>
                  <a:gd name="T65" fmla="*/ 0 h 131"/>
                  <a:gd name="T66" fmla="*/ 0 w 109"/>
                  <a:gd name="T67" fmla="*/ 0 h 131"/>
                  <a:gd name="T68" fmla="*/ 0 w 109"/>
                  <a:gd name="T69" fmla="*/ 0 h 131"/>
                  <a:gd name="T70" fmla="*/ 0 w 109"/>
                  <a:gd name="T71" fmla="*/ 0 h 131"/>
                  <a:gd name="T72" fmla="*/ 0 w 109"/>
                  <a:gd name="T73" fmla="*/ 0 h 131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109"/>
                  <a:gd name="T112" fmla="*/ 0 h 131"/>
                  <a:gd name="T113" fmla="*/ 109 w 109"/>
                  <a:gd name="T114" fmla="*/ 131 h 131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109" h="131">
                    <a:moveTo>
                      <a:pt x="0" y="111"/>
                    </a:moveTo>
                    <a:lnTo>
                      <a:pt x="0" y="117"/>
                    </a:lnTo>
                    <a:lnTo>
                      <a:pt x="19" y="123"/>
                    </a:lnTo>
                    <a:lnTo>
                      <a:pt x="39" y="128"/>
                    </a:lnTo>
                    <a:lnTo>
                      <a:pt x="57" y="131"/>
                    </a:lnTo>
                    <a:lnTo>
                      <a:pt x="75" y="131"/>
                    </a:lnTo>
                    <a:lnTo>
                      <a:pt x="88" y="129"/>
                    </a:lnTo>
                    <a:lnTo>
                      <a:pt x="99" y="124"/>
                    </a:lnTo>
                    <a:lnTo>
                      <a:pt x="106" y="116"/>
                    </a:lnTo>
                    <a:lnTo>
                      <a:pt x="108" y="111"/>
                    </a:lnTo>
                    <a:lnTo>
                      <a:pt x="109" y="105"/>
                    </a:lnTo>
                    <a:lnTo>
                      <a:pt x="106" y="86"/>
                    </a:lnTo>
                    <a:lnTo>
                      <a:pt x="99" y="69"/>
                    </a:lnTo>
                    <a:lnTo>
                      <a:pt x="88" y="53"/>
                    </a:lnTo>
                    <a:lnTo>
                      <a:pt x="75" y="39"/>
                    </a:lnTo>
                    <a:lnTo>
                      <a:pt x="57" y="27"/>
                    </a:lnTo>
                    <a:lnTo>
                      <a:pt x="39" y="16"/>
                    </a:lnTo>
                    <a:lnTo>
                      <a:pt x="19" y="7"/>
                    </a:lnTo>
                    <a:lnTo>
                      <a:pt x="0" y="0"/>
                    </a:lnTo>
                    <a:lnTo>
                      <a:pt x="0" y="15"/>
                    </a:lnTo>
                    <a:lnTo>
                      <a:pt x="21" y="22"/>
                    </a:lnTo>
                    <a:lnTo>
                      <a:pt x="41" y="32"/>
                    </a:lnTo>
                    <a:lnTo>
                      <a:pt x="60" y="44"/>
                    </a:lnTo>
                    <a:lnTo>
                      <a:pt x="76" y="57"/>
                    </a:lnTo>
                    <a:lnTo>
                      <a:pt x="88" y="70"/>
                    </a:lnTo>
                    <a:lnTo>
                      <a:pt x="92" y="76"/>
                    </a:lnTo>
                    <a:lnTo>
                      <a:pt x="94" y="84"/>
                    </a:lnTo>
                    <a:lnTo>
                      <a:pt x="97" y="91"/>
                    </a:lnTo>
                    <a:lnTo>
                      <a:pt x="97" y="97"/>
                    </a:lnTo>
                    <a:lnTo>
                      <a:pt x="94" y="103"/>
                    </a:lnTo>
                    <a:lnTo>
                      <a:pt x="90" y="111"/>
                    </a:lnTo>
                    <a:lnTo>
                      <a:pt x="81" y="115"/>
                    </a:lnTo>
                    <a:lnTo>
                      <a:pt x="70" y="118"/>
                    </a:lnTo>
                    <a:lnTo>
                      <a:pt x="59" y="120"/>
                    </a:lnTo>
                    <a:lnTo>
                      <a:pt x="48" y="120"/>
                    </a:lnTo>
                    <a:lnTo>
                      <a:pt x="23" y="117"/>
                    </a:lnTo>
                    <a:lnTo>
                      <a:pt x="0" y="11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79" name="Freeform 233">
                <a:extLst>
                  <a:ext uri="{FF2B5EF4-FFF2-40B4-BE49-F238E27FC236}">
                    <a16:creationId xmlns:a16="http://schemas.microsoft.com/office/drawing/2014/main" id="{E9DE57EE-5F00-6339-BD34-2C08A94A81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791"/>
                <a:ext cx="16" cy="19"/>
              </a:xfrm>
              <a:custGeom>
                <a:avLst/>
                <a:gdLst>
                  <a:gd name="T0" fmla="*/ 0 w 48"/>
                  <a:gd name="T1" fmla="*/ 0 h 56"/>
                  <a:gd name="T2" fmla="*/ 0 w 48"/>
                  <a:gd name="T3" fmla="*/ 0 h 56"/>
                  <a:gd name="T4" fmla="*/ 0 w 48"/>
                  <a:gd name="T5" fmla="*/ 0 h 56"/>
                  <a:gd name="T6" fmla="*/ 0 w 48"/>
                  <a:gd name="T7" fmla="*/ 0 h 56"/>
                  <a:gd name="T8" fmla="*/ 0 w 48"/>
                  <a:gd name="T9" fmla="*/ 0 h 56"/>
                  <a:gd name="T10" fmla="*/ 0 w 48"/>
                  <a:gd name="T11" fmla="*/ 0 h 56"/>
                  <a:gd name="T12" fmla="*/ 0 w 48"/>
                  <a:gd name="T13" fmla="*/ 0 h 56"/>
                  <a:gd name="T14" fmla="*/ 0 w 48"/>
                  <a:gd name="T15" fmla="*/ 0 h 56"/>
                  <a:gd name="T16" fmla="*/ 0 w 48"/>
                  <a:gd name="T17" fmla="*/ 0 h 56"/>
                  <a:gd name="T18" fmla="*/ 0 w 48"/>
                  <a:gd name="T19" fmla="*/ 0 h 56"/>
                  <a:gd name="T20" fmla="*/ 0 w 48"/>
                  <a:gd name="T21" fmla="*/ 0 h 56"/>
                  <a:gd name="T22" fmla="*/ 0 w 48"/>
                  <a:gd name="T23" fmla="*/ 0 h 56"/>
                  <a:gd name="T24" fmla="*/ 0 w 48"/>
                  <a:gd name="T25" fmla="*/ 0 h 56"/>
                  <a:gd name="T26" fmla="*/ 0 w 48"/>
                  <a:gd name="T27" fmla="*/ 0 h 56"/>
                  <a:gd name="T28" fmla="*/ 0 w 48"/>
                  <a:gd name="T29" fmla="*/ 0 h 56"/>
                  <a:gd name="T30" fmla="*/ 0 w 48"/>
                  <a:gd name="T31" fmla="*/ 0 h 56"/>
                  <a:gd name="T32" fmla="*/ 0 w 48"/>
                  <a:gd name="T33" fmla="*/ 0 h 56"/>
                  <a:gd name="T34" fmla="*/ 0 w 48"/>
                  <a:gd name="T35" fmla="*/ 0 h 56"/>
                  <a:gd name="T36" fmla="*/ 0 w 48"/>
                  <a:gd name="T37" fmla="*/ 0 h 56"/>
                  <a:gd name="T38" fmla="*/ 0 w 48"/>
                  <a:gd name="T39" fmla="*/ 0 h 56"/>
                  <a:gd name="T40" fmla="*/ 0 w 48"/>
                  <a:gd name="T41" fmla="*/ 0 h 56"/>
                  <a:gd name="T42" fmla="*/ 0 w 48"/>
                  <a:gd name="T43" fmla="*/ 0 h 56"/>
                  <a:gd name="T44" fmla="*/ 0 w 48"/>
                  <a:gd name="T45" fmla="*/ 0 h 56"/>
                  <a:gd name="T46" fmla="*/ 0 w 48"/>
                  <a:gd name="T47" fmla="*/ 0 h 56"/>
                  <a:gd name="T48" fmla="*/ 0 w 48"/>
                  <a:gd name="T49" fmla="*/ 0 h 56"/>
                  <a:gd name="T50" fmla="*/ 0 w 48"/>
                  <a:gd name="T51" fmla="*/ 0 h 5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48"/>
                  <a:gd name="T79" fmla="*/ 0 h 56"/>
                  <a:gd name="T80" fmla="*/ 48 w 48"/>
                  <a:gd name="T81" fmla="*/ 56 h 5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48" h="56">
                    <a:moveTo>
                      <a:pt x="0" y="28"/>
                    </a:moveTo>
                    <a:lnTo>
                      <a:pt x="0" y="53"/>
                    </a:lnTo>
                    <a:lnTo>
                      <a:pt x="13" y="56"/>
                    </a:lnTo>
                    <a:lnTo>
                      <a:pt x="25" y="56"/>
                    </a:lnTo>
                    <a:lnTo>
                      <a:pt x="35" y="54"/>
                    </a:lnTo>
                    <a:lnTo>
                      <a:pt x="43" y="49"/>
                    </a:lnTo>
                    <a:lnTo>
                      <a:pt x="48" y="45"/>
                    </a:lnTo>
                    <a:lnTo>
                      <a:pt x="48" y="40"/>
                    </a:lnTo>
                    <a:lnTo>
                      <a:pt x="46" y="36"/>
                    </a:lnTo>
                    <a:lnTo>
                      <a:pt x="45" y="31"/>
                    </a:lnTo>
                    <a:lnTo>
                      <a:pt x="41" y="25"/>
                    </a:lnTo>
                    <a:lnTo>
                      <a:pt x="35" y="19"/>
                    </a:lnTo>
                    <a:lnTo>
                      <a:pt x="29" y="11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8" y="16"/>
                    </a:lnTo>
                    <a:lnTo>
                      <a:pt x="16" y="20"/>
                    </a:lnTo>
                    <a:lnTo>
                      <a:pt x="21" y="24"/>
                    </a:lnTo>
                    <a:lnTo>
                      <a:pt x="23" y="27"/>
                    </a:lnTo>
                    <a:lnTo>
                      <a:pt x="25" y="33"/>
                    </a:lnTo>
                    <a:lnTo>
                      <a:pt x="27" y="38"/>
                    </a:lnTo>
                    <a:lnTo>
                      <a:pt x="25" y="43"/>
                    </a:lnTo>
                    <a:lnTo>
                      <a:pt x="19" y="45"/>
                    </a:lnTo>
                    <a:lnTo>
                      <a:pt x="12" y="45"/>
                    </a:lnTo>
                    <a:lnTo>
                      <a:pt x="7" y="36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80" name="Freeform 234">
                <a:extLst>
                  <a:ext uri="{FF2B5EF4-FFF2-40B4-BE49-F238E27FC236}">
                    <a16:creationId xmlns:a16="http://schemas.microsoft.com/office/drawing/2014/main" id="{74EBD71F-F125-8B8C-32A3-8D5E5CE128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05" y="2778"/>
                <a:ext cx="37" cy="52"/>
              </a:xfrm>
              <a:custGeom>
                <a:avLst/>
                <a:gdLst>
                  <a:gd name="T0" fmla="*/ 0 w 110"/>
                  <a:gd name="T1" fmla="*/ 0 h 156"/>
                  <a:gd name="T2" fmla="*/ 0 w 110"/>
                  <a:gd name="T3" fmla="*/ 0 h 156"/>
                  <a:gd name="T4" fmla="*/ 0 w 110"/>
                  <a:gd name="T5" fmla="*/ 0 h 156"/>
                  <a:gd name="T6" fmla="*/ 0 w 110"/>
                  <a:gd name="T7" fmla="*/ 0 h 156"/>
                  <a:gd name="T8" fmla="*/ 0 w 110"/>
                  <a:gd name="T9" fmla="*/ 0 h 156"/>
                  <a:gd name="T10" fmla="*/ 0 w 110"/>
                  <a:gd name="T11" fmla="*/ 0 h 156"/>
                  <a:gd name="T12" fmla="*/ 0 w 110"/>
                  <a:gd name="T13" fmla="*/ 0 h 156"/>
                  <a:gd name="T14" fmla="*/ 0 w 110"/>
                  <a:gd name="T15" fmla="*/ 0 h 156"/>
                  <a:gd name="T16" fmla="*/ 0 w 110"/>
                  <a:gd name="T17" fmla="*/ 0 h 156"/>
                  <a:gd name="T18" fmla="*/ 0 w 110"/>
                  <a:gd name="T19" fmla="*/ 0 h 156"/>
                  <a:gd name="T20" fmla="*/ 0 w 110"/>
                  <a:gd name="T21" fmla="*/ 0 h 156"/>
                  <a:gd name="T22" fmla="*/ 0 w 110"/>
                  <a:gd name="T23" fmla="*/ 0 h 156"/>
                  <a:gd name="T24" fmla="*/ 0 w 110"/>
                  <a:gd name="T25" fmla="*/ 0 h 156"/>
                  <a:gd name="T26" fmla="*/ 0 w 110"/>
                  <a:gd name="T27" fmla="*/ 0 h 156"/>
                  <a:gd name="T28" fmla="*/ 0 w 110"/>
                  <a:gd name="T29" fmla="*/ 0 h 156"/>
                  <a:gd name="T30" fmla="*/ 0 w 110"/>
                  <a:gd name="T31" fmla="*/ 0 h 156"/>
                  <a:gd name="T32" fmla="*/ 0 w 110"/>
                  <a:gd name="T33" fmla="*/ 0 h 156"/>
                  <a:gd name="T34" fmla="*/ 0 w 110"/>
                  <a:gd name="T35" fmla="*/ 0 h 156"/>
                  <a:gd name="T36" fmla="*/ 0 w 110"/>
                  <a:gd name="T37" fmla="*/ 0 h 156"/>
                  <a:gd name="T38" fmla="*/ 0 w 110"/>
                  <a:gd name="T39" fmla="*/ 0 h 156"/>
                  <a:gd name="T40" fmla="*/ 0 w 110"/>
                  <a:gd name="T41" fmla="*/ 0 h 156"/>
                  <a:gd name="T42" fmla="*/ 0 w 110"/>
                  <a:gd name="T43" fmla="*/ 0 h 156"/>
                  <a:gd name="T44" fmla="*/ 0 w 110"/>
                  <a:gd name="T45" fmla="*/ 0 h 156"/>
                  <a:gd name="T46" fmla="*/ 0 w 110"/>
                  <a:gd name="T47" fmla="*/ 0 h 156"/>
                  <a:gd name="T48" fmla="*/ 0 w 110"/>
                  <a:gd name="T49" fmla="*/ 0 h 156"/>
                  <a:gd name="T50" fmla="*/ 0 w 110"/>
                  <a:gd name="T51" fmla="*/ 0 h 156"/>
                  <a:gd name="T52" fmla="*/ 0 w 110"/>
                  <a:gd name="T53" fmla="*/ 0 h 156"/>
                  <a:gd name="T54" fmla="*/ 0 w 110"/>
                  <a:gd name="T55" fmla="*/ 0 h 156"/>
                  <a:gd name="T56" fmla="*/ 0 w 110"/>
                  <a:gd name="T57" fmla="*/ 0 h 156"/>
                  <a:gd name="T58" fmla="*/ 0 w 110"/>
                  <a:gd name="T59" fmla="*/ 0 h 156"/>
                  <a:gd name="T60" fmla="*/ 0 w 110"/>
                  <a:gd name="T61" fmla="*/ 0 h 156"/>
                  <a:gd name="T62" fmla="*/ 0 w 110"/>
                  <a:gd name="T63" fmla="*/ 0 h 156"/>
                  <a:gd name="T64" fmla="*/ 0 w 110"/>
                  <a:gd name="T65" fmla="*/ 0 h 156"/>
                  <a:gd name="T66" fmla="*/ 0 w 110"/>
                  <a:gd name="T67" fmla="*/ 0 h 15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10"/>
                  <a:gd name="T103" fmla="*/ 0 h 156"/>
                  <a:gd name="T104" fmla="*/ 110 w 110"/>
                  <a:gd name="T105" fmla="*/ 156 h 15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10" h="156">
                    <a:moveTo>
                      <a:pt x="110" y="21"/>
                    </a:moveTo>
                    <a:lnTo>
                      <a:pt x="110" y="6"/>
                    </a:lnTo>
                    <a:lnTo>
                      <a:pt x="88" y="1"/>
                    </a:lnTo>
                    <a:lnTo>
                      <a:pt x="65" y="0"/>
                    </a:lnTo>
                    <a:lnTo>
                      <a:pt x="46" y="1"/>
                    </a:lnTo>
                    <a:lnTo>
                      <a:pt x="29" y="6"/>
                    </a:lnTo>
                    <a:lnTo>
                      <a:pt x="15" y="14"/>
                    </a:lnTo>
                    <a:lnTo>
                      <a:pt x="5" y="27"/>
                    </a:lnTo>
                    <a:lnTo>
                      <a:pt x="2" y="34"/>
                    </a:lnTo>
                    <a:lnTo>
                      <a:pt x="0" y="44"/>
                    </a:lnTo>
                    <a:lnTo>
                      <a:pt x="0" y="54"/>
                    </a:lnTo>
                    <a:lnTo>
                      <a:pt x="2" y="65"/>
                    </a:lnTo>
                    <a:lnTo>
                      <a:pt x="5" y="75"/>
                    </a:lnTo>
                    <a:lnTo>
                      <a:pt x="13" y="86"/>
                    </a:lnTo>
                    <a:lnTo>
                      <a:pt x="23" y="97"/>
                    </a:lnTo>
                    <a:lnTo>
                      <a:pt x="36" y="108"/>
                    </a:lnTo>
                    <a:lnTo>
                      <a:pt x="52" y="121"/>
                    </a:lnTo>
                    <a:lnTo>
                      <a:pt x="69" y="133"/>
                    </a:lnTo>
                    <a:lnTo>
                      <a:pt x="89" y="144"/>
                    </a:lnTo>
                    <a:lnTo>
                      <a:pt x="110" y="156"/>
                    </a:lnTo>
                    <a:lnTo>
                      <a:pt x="110" y="149"/>
                    </a:lnTo>
                    <a:lnTo>
                      <a:pt x="83" y="133"/>
                    </a:lnTo>
                    <a:lnTo>
                      <a:pt x="59" y="116"/>
                    </a:lnTo>
                    <a:lnTo>
                      <a:pt x="40" y="97"/>
                    </a:lnTo>
                    <a:lnTo>
                      <a:pt x="31" y="87"/>
                    </a:lnTo>
                    <a:lnTo>
                      <a:pt x="24" y="77"/>
                    </a:lnTo>
                    <a:lnTo>
                      <a:pt x="26" y="81"/>
                    </a:lnTo>
                    <a:lnTo>
                      <a:pt x="32" y="86"/>
                    </a:lnTo>
                    <a:lnTo>
                      <a:pt x="40" y="92"/>
                    </a:lnTo>
                    <a:lnTo>
                      <a:pt x="51" y="98"/>
                    </a:lnTo>
                    <a:lnTo>
                      <a:pt x="64" y="106"/>
                    </a:lnTo>
                    <a:lnTo>
                      <a:pt x="78" y="112"/>
                    </a:lnTo>
                    <a:lnTo>
                      <a:pt x="110" y="123"/>
                    </a:lnTo>
                    <a:lnTo>
                      <a:pt x="110" y="117"/>
                    </a:lnTo>
                    <a:lnTo>
                      <a:pt x="85" y="108"/>
                    </a:lnTo>
                    <a:lnTo>
                      <a:pt x="63" y="98"/>
                    </a:lnTo>
                    <a:lnTo>
                      <a:pt x="45" y="87"/>
                    </a:lnTo>
                    <a:lnTo>
                      <a:pt x="36" y="82"/>
                    </a:lnTo>
                    <a:lnTo>
                      <a:pt x="30" y="77"/>
                    </a:lnTo>
                    <a:lnTo>
                      <a:pt x="27" y="67"/>
                    </a:lnTo>
                    <a:lnTo>
                      <a:pt x="26" y="60"/>
                    </a:lnTo>
                    <a:lnTo>
                      <a:pt x="26" y="53"/>
                    </a:lnTo>
                    <a:lnTo>
                      <a:pt x="29" y="48"/>
                    </a:lnTo>
                    <a:lnTo>
                      <a:pt x="36" y="40"/>
                    </a:lnTo>
                    <a:lnTo>
                      <a:pt x="48" y="38"/>
                    </a:lnTo>
                    <a:lnTo>
                      <a:pt x="63" y="38"/>
                    </a:lnTo>
                    <a:lnTo>
                      <a:pt x="79" y="40"/>
                    </a:lnTo>
                    <a:lnTo>
                      <a:pt x="95" y="45"/>
                    </a:lnTo>
                    <a:lnTo>
                      <a:pt x="110" y="51"/>
                    </a:lnTo>
                    <a:lnTo>
                      <a:pt x="110" y="39"/>
                    </a:lnTo>
                    <a:lnTo>
                      <a:pt x="96" y="35"/>
                    </a:lnTo>
                    <a:lnTo>
                      <a:pt x="84" y="33"/>
                    </a:lnTo>
                    <a:lnTo>
                      <a:pt x="63" y="29"/>
                    </a:lnTo>
                    <a:lnTo>
                      <a:pt x="47" y="30"/>
                    </a:lnTo>
                    <a:lnTo>
                      <a:pt x="34" y="34"/>
                    </a:lnTo>
                    <a:lnTo>
                      <a:pt x="25" y="40"/>
                    </a:lnTo>
                    <a:lnTo>
                      <a:pt x="19" y="49"/>
                    </a:lnTo>
                    <a:lnTo>
                      <a:pt x="16" y="59"/>
                    </a:lnTo>
                    <a:lnTo>
                      <a:pt x="15" y="71"/>
                    </a:lnTo>
                    <a:lnTo>
                      <a:pt x="13" y="60"/>
                    </a:lnTo>
                    <a:lnTo>
                      <a:pt x="11" y="50"/>
                    </a:lnTo>
                    <a:lnTo>
                      <a:pt x="13" y="42"/>
                    </a:lnTo>
                    <a:lnTo>
                      <a:pt x="14" y="34"/>
                    </a:lnTo>
                    <a:lnTo>
                      <a:pt x="23" y="22"/>
                    </a:lnTo>
                    <a:lnTo>
                      <a:pt x="35" y="14"/>
                    </a:lnTo>
                    <a:lnTo>
                      <a:pt x="51" y="12"/>
                    </a:lnTo>
                    <a:lnTo>
                      <a:pt x="69" y="12"/>
                    </a:lnTo>
                    <a:lnTo>
                      <a:pt x="89" y="14"/>
                    </a:lnTo>
                    <a:lnTo>
                      <a:pt x="110" y="2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81" name="Freeform 235">
                <a:extLst>
                  <a:ext uri="{FF2B5EF4-FFF2-40B4-BE49-F238E27FC236}">
                    <a16:creationId xmlns:a16="http://schemas.microsoft.com/office/drawing/2014/main" id="{D10A1C63-A88A-0460-0632-CE021B52C2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27" y="2797"/>
                <a:ext cx="15" cy="12"/>
              </a:xfrm>
              <a:custGeom>
                <a:avLst/>
                <a:gdLst>
                  <a:gd name="T0" fmla="*/ 0 w 45"/>
                  <a:gd name="T1" fmla="*/ 0 h 34"/>
                  <a:gd name="T2" fmla="*/ 0 w 45"/>
                  <a:gd name="T3" fmla="*/ 0 h 34"/>
                  <a:gd name="T4" fmla="*/ 0 w 45"/>
                  <a:gd name="T5" fmla="*/ 0 h 34"/>
                  <a:gd name="T6" fmla="*/ 0 w 45"/>
                  <a:gd name="T7" fmla="*/ 0 h 34"/>
                  <a:gd name="T8" fmla="*/ 0 w 45"/>
                  <a:gd name="T9" fmla="*/ 0 h 34"/>
                  <a:gd name="T10" fmla="*/ 0 w 45"/>
                  <a:gd name="T11" fmla="*/ 0 h 34"/>
                  <a:gd name="T12" fmla="*/ 0 w 45"/>
                  <a:gd name="T13" fmla="*/ 0 h 34"/>
                  <a:gd name="T14" fmla="*/ 0 w 45"/>
                  <a:gd name="T15" fmla="*/ 0 h 34"/>
                  <a:gd name="T16" fmla="*/ 0 w 45"/>
                  <a:gd name="T17" fmla="*/ 0 h 34"/>
                  <a:gd name="T18" fmla="*/ 0 w 45"/>
                  <a:gd name="T19" fmla="*/ 0 h 34"/>
                  <a:gd name="T20" fmla="*/ 0 w 45"/>
                  <a:gd name="T21" fmla="*/ 0 h 34"/>
                  <a:gd name="T22" fmla="*/ 0 w 45"/>
                  <a:gd name="T23" fmla="*/ 0 h 3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45"/>
                  <a:gd name="T37" fmla="*/ 0 h 34"/>
                  <a:gd name="T38" fmla="*/ 45 w 45"/>
                  <a:gd name="T39" fmla="*/ 34 h 34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45" h="34">
                    <a:moveTo>
                      <a:pt x="45" y="34"/>
                    </a:moveTo>
                    <a:lnTo>
                      <a:pt x="45" y="9"/>
                    </a:lnTo>
                    <a:lnTo>
                      <a:pt x="35" y="3"/>
                    </a:lnTo>
                    <a:lnTo>
                      <a:pt x="23" y="0"/>
                    </a:lnTo>
                    <a:lnTo>
                      <a:pt x="12" y="0"/>
                    </a:lnTo>
                    <a:lnTo>
                      <a:pt x="0" y="1"/>
                    </a:lnTo>
                    <a:lnTo>
                      <a:pt x="0" y="7"/>
                    </a:lnTo>
                    <a:lnTo>
                      <a:pt x="3" y="12"/>
                    </a:lnTo>
                    <a:lnTo>
                      <a:pt x="7" y="18"/>
                    </a:lnTo>
                    <a:lnTo>
                      <a:pt x="13" y="22"/>
                    </a:lnTo>
                    <a:lnTo>
                      <a:pt x="27" y="29"/>
                    </a:lnTo>
                    <a:lnTo>
                      <a:pt x="45" y="3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82" name="Freeform 236">
                <a:extLst>
                  <a:ext uri="{FF2B5EF4-FFF2-40B4-BE49-F238E27FC236}">
                    <a16:creationId xmlns:a16="http://schemas.microsoft.com/office/drawing/2014/main" id="{2D05C6DF-BAF0-E3D8-4E70-E8DDC734F1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6" y="2839"/>
                <a:ext cx="56" cy="40"/>
              </a:xfrm>
              <a:custGeom>
                <a:avLst/>
                <a:gdLst>
                  <a:gd name="T0" fmla="*/ 0 w 168"/>
                  <a:gd name="T1" fmla="*/ 0 h 119"/>
                  <a:gd name="T2" fmla="*/ 0 w 168"/>
                  <a:gd name="T3" fmla="*/ 0 h 119"/>
                  <a:gd name="T4" fmla="*/ 0 w 168"/>
                  <a:gd name="T5" fmla="*/ 0 h 119"/>
                  <a:gd name="T6" fmla="*/ 0 w 168"/>
                  <a:gd name="T7" fmla="*/ 0 h 119"/>
                  <a:gd name="T8" fmla="*/ 0 w 168"/>
                  <a:gd name="T9" fmla="*/ 0 h 119"/>
                  <a:gd name="T10" fmla="*/ 0 w 168"/>
                  <a:gd name="T11" fmla="*/ 0 h 119"/>
                  <a:gd name="T12" fmla="*/ 0 w 168"/>
                  <a:gd name="T13" fmla="*/ 0 h 119"/>
                  <a:gd name="T14" fmla="*/ 0 w 168"/>
                  <a:gd name="T15" fmla="*/ 0 h 119"/>
                  <a:gd name="T16" fmla="*/ 0 w 168"/>
                  <a:gd name="T17" fmla="*/ 0 h 119"/>
                  <a:gd name="T18" fmla="*/ 0 w 168"/>
                  <a:gd name="T19" fmla="*/ 0 h 119"/>
                  <a:gd name="T20" fmla="*/ 0 w 168"/>
                  <a:gd name="T21" fmla="*/ 0 h 119"/>
                  <a:gd name="T22" fmla="*/ 0 w 168"/>
                  <a:gd name="T23" fmla="*/ 0 h 119"/>
                  <a:gd name="T24" fmla="*/ 0 w 168"/>
                  <a:gd name="T25" fmla="*/ 0 h 119"/>
                  <a:gd name="T26" fmla="*/ 0 w 168"/>
                  <a:gd name="T27" fmla="*/ 0 h 119"/>
                  <a:gd name="T28" fmla="*/ 0 w 168"/>
                  <a:gd name="T29" fmla="*/ 0 h 119"/>
                  <a:gd name="T30" fmla="*/ 0 w 168"/>
                  <a:gd name="T31" fmla="*/ 0 h 119"/>
                  <a:gd name="T32" fmla="*/ 0 w 168"/>
                  <a:gd name="T33" fmla="*/ 0 h 119"/>
                  <a:gd name="T34" fmla="*/ 0 w 168"/>
                  <a:gd name="T35" fmla="*/ 0 h 119"/>
                  <a:gd name="T36" fmla="*/ 0 w 168"/>
                  <a:gd name="T37" fmla="*/ 0 h 119"/>
                  <a:gd name="T38" fmla="*/ 0 w 168"/>
                  <a:gd name="T39" fmla="*/ 0 h 119"/>
                  <a:gd name="T40" fmla="*/ 0 w 168"/>
                  <a:gd name="T41" fmla="*/ 0 h 119"/>
                  <a:gd name="T42" fmla="*/ 0 w 168"/>
                  <a:gd name="T43" fmla="*/ 0 h 119"/>
                  <a:gd name="T44" fmla="*/ 0 w 168"/>
                  <a:gd name="T45" fmla="*/ 0 h 119"/>
                  <a:gd name="T46" fmla="*/ 0 w 168"/>
                  <a:gd name="T47" fmla="*/ 0 h 119"/>
                  <a:gd name="T48" fmla="*/ 0 w 168"/>
                  <a:gd name="T49" fmla="*/ 0 h 119"/>
                  <a:gd name="T50" fmla="*/ 0 w 168"/>
                  <a:gd name="T51" fmla="*/ 0 h 119"/>
                  <a:gd name="T52" fmla="*/ 0 w 168"/>
                  <a:gd name="T53" fmla="*/ 0 h 119"/>
                  <a:gd name="T54" fmla="*/ 0 w 168"/>
                  <a:gd name="T55" fmla="*/ 0 h 119"/>
                  <a:gd name="T56" fmla="*/ 0 w 168"/>
                  <a:gd name="T57" fmla="*/ 0 h 119"/>
                  <a:gd name="T58" fmla="*/ 0 w 168"/>
                  <a:gd name="T59" fmla="*/ 0 h 119"/>
                  <a:gd name="T60" fmla="*/ 0 w 168"/>
                  <a:gd name="T61" fmla="*/ 0 h 119"/>
                  <a:gd name="T62" fmla="*/ 0 w 168"/>
                  <a:gd name="T63" fmla="*/ 0 h 119"/>
                  <a:gd name="T64" fmla="*/ 0 w 168"/>
                  <a:gd name="T65" fmla="*/ 0 h 119"/>
                  <a:gd name="T66" fmla="*/ 0 w 168"/>
                  <a:gd name="T67" fmla="*/ 0 h 119"/>
                  <a:gd name="T68" fmla="*/ 0 w 168"/>
                  <a:gd name="T69" fmla="*/ 0 h 119"/>
                  <a:gd name="T70" fmla="*/ 0 w 168"/>
                  <a:gd name="T71" fmla="*/ 0 h 119"/>
                  <a:gd name="T72" fmla="*/ 0 w 168"/>
                  <a:gd name="T73" fmla="*/ 0 h 119"/>
                  <a:gd name="T74" fmla="*/ 0 w 168"/>
                  <a:gd name="T75" fmla="*/ 0 h 119"/>
                  <a:gd name="T76" fmla="*/ 0 w 168"/>
                  <a:gd name="T77" fmla="*/ 0 h 119"/>
                  <a:gd name="T78" fmla="*/ 0 w 168"/>
                  <a:gd name="T79" fmla="*/ 0 h 119"/>
                  <a:gd name="T80" fmla="*/ 0 w 168"/>
                  <a:gd name="T81" fmla="*/ 0 h 119"/>
                  <a:gd name="T82" fmla="*/ 0 w 168"/>
                  <a:gd name="T83" fmla="*/ 0 h 119"/>
                  <a:gd name="T84" fmla="*/ 0 w 168"/>
                  <a:gd name="T85" fmla="*/ 0 h 119"/>
                  <a:gd name="T86" fmla="*/ 0 w 168"/>
                  <a:gd name="T87" fmla="*/ 0 h 119"/>
                  <a:gd name="T88" fmla="*/ 0 w 168"/>
                  <a:gd name="T89" fmla="*/ 0 h 119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68"/>
                  <a:gd name="T136" fmla="*/ 0 h 119"/>
                  <a:gd name="T137" fmla="*/ 168 w 168"/>
                  <a:gd name="T138" fmla="*/ 119 h 119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68" h="119">
                    <a:moveTo>
                      <a:pt x="168" y="16"/>
                    </a:moveTo>
                    <a:lnTo>
                      <a:pt x="168" y="3"/>
                    </a:lnTo>
                    <a:lnTo>
                      <a:pt x="139" y="1"/>
                    </a:lnTo>
                    <a:lnTo>
                      <a:pt x="110" y="0"/>
                    </a:lnTo>
                    <a:lnTo>
                      <a:pt x="81" y="2"/>
                    </a:lnTo>
                    <a:lnTo>
                      <a:pt x="54" y="8"/>
                    </a:lnTo>
                    <a:lnTo>
                      <a:pt x="30" y="17"/>
                    </a:lnTo>
                    <a:lnTo>
                      <a:pt x="20" y="23"/>
                    </a:lnTo>
                    <a:lnTo>
                      <a:pt x="12" y="29"/>
                    </a:lnTo>
                    <a:lnTo>
                      <a:pt x="6" y="37"/>
                    </a:lnTo>
                    <a:lnTo>
                      <a:pt x="2" y="44"/>
                    </a:lnTo>
                    <a:lnTo>
                      <a:pt x="0" y="53"/>
                    </a:lnTo>
                    <a:lnTo>
                      <a:pt x="0" y="63"/>
                    </a:lnTo>
                    <a:lnTo>
                      <a:pt x="2" y="71"/>
                    </a:lnTo>
                    <a:lnTo>
                      <a:pt x="6" y="80"/>
                    </a:lnTo>
                    <a:lnTo>
                      <a:pt x="11" y="86"/>
                    </a:lnTo>
                    <a:lnTo>
                      <a:pt x="17" y="92"/>
                    </a:lnTo>
                    <a:lnTo>
                      <a:pt x="33" y="103"/>
                    </a:lnTo>
                    <a:lnTo>
                      <a:pt x="54" y="111"/>
                    </a:lnTo>
                    <a:lnTo>
                      <a:pt x="78" y="116"/>
                    </a:lnTo>
                    <a:lnTo>
                      <a:pt x="106" y="118"/>
                    </a:lnTo>
                    <a:lnTo>
                      <a:pt x="136" y="119"/>
                    </a:lnTo>
                    <a:lnTo>
                      <a:pt x="168" y="118"/>
                    </a:lnTo>
                    <a:lnTo>
                      <a:pt x="168" y="103"/>
                    </a:lnTo>
                    <a:lnTo>
                      <a:pt x="132" y="105"/>
                    </a:lnTo>
                    <a:lnTo>
                      <a:pt x="99" y="103"/>
                    </a:lnTo>
                    <a:lnTo>
                      <a:pt x="69" y="101"/>
                    </a:lnTo>
                    <a:lnTo>
                      <a:pt x="56" y="98"/>
                    </a:lnTo>
                    <a:lnTo>
                      <a:pt x="45" y="95"/>
                    </a:lnTo>
                    <a:lnTo>
                      <a:pt x="34" y="91"/>
                    </a:lnTo>
                    <a:lnTo>
                      <a:pt x="25" y="85"/>
                    </a:lnTo>
                    <a:lnTo>
                      <a:pt x="19" y="80"/>
                    </a:lnTo>
                    <a:lnTo>
                      <a:pt x="14" y="72"/>
                    </a:lnTo>
                    <a:lnTo>
                      <a:pt x="12" y="64"/>
                    </a:lnTo>
                    <a:lnTo>
                      <a:pt x="12" y="55"/>
                    </a:lnTo>
                    <a:lnTo>
                      <a:pt x="13" y="44"/>
                    </a:lnTo>
                    <a:lnTo>
                      <a:pt x="18" y="33"/>
                    </a:lnTo>
                    <a:lnTo>
                      <a:pt x="34" y="23"/>
                    </a:lnTo>
                    <a:lnTo>
                      <a:pt x="52" y="16"/>
                    </a:lnTo>
                    <a:lnTo>
                      <a:pt x="72" y="11"/>
                    </a:lnTo>
                    <a:lnTo>
                      <a:pt x="92" y="8"/>
                    </a:lnTo>
                    <a:lnTo>
                      <a:pt x="112" y="8"/>
                    </a:lnTo>
                    <a:lnTo>
                      <a:pt x="132" y="9"/>
                    </a:lnTo>
                    <a:lnTo>
                      <a:pt x="150" y="12"/>
                    </a:lnTo>
                    <a:lnTo>
                      <a:pt x="16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83" name="Freeform 237">
                <a:extLst>
                  <a:ext uri="{FF2B5EF4-FFF2-40B4-BE49-F238E27FC236}">
                    <a16:creationId xmlns:a16="http://schemas.microsoft.com/office/drawing/2014/main" id="{DC195FDF-6BC2-477D-7F34-D5B0478677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7" y="2845"/>
                <a:ext cx="45" cy="25"/>
              </a:xfrm>
              <a:custGeom>
                <a:avLst/>
                <a:gdLst>
                  <a:gd name="T0" fmla="*/ 0 w 134"/>
                  <a:gd name="T1" fmla="*/ 0 h 74"/>
                  <a:gd name="T2" fmla="*/ 0 w 134"/>
                  <a:gd name="T3" fmla="*/ 0 h 74"/>
                  <a:gd name="T4" fmla="*/ 0 w 134"/>
                  <a:gd name="T5" fmla="*/ 0 h 74"/>
                  <a:gd name="T6" fmla="*/ 0 w 134"/>
                  <a:gd name="T7" fmla="*/ 0 h 74"/>
                  <a:gd name="T8" fmla="*/ 0 w 134"/>
                  <a:gd name="T9" fmla="*/ 0 h 74"/>
                  <a:gd name="T10" fmla="*/ 0 w 134"/>
                  <a:gd name="T11" fmla="*/ 0 h 74"/>
                  <a:gd name="T12" fmla="*/ 0 w 134"/>
                  <a:gd name="T13" fmla="*/ 0 h 74"/>
                  <a:gd name="T14" fmla="*/ 0 w 134"/>
                  <a:gd name="T15" fmla="*/ 0 h 74"/>
                  <a:gd name="T16" fmla="*/ 0 w 134"/>
                  <a:gd name="T17" fmla="*/ 0 h 74"/>
                  <a:gd name="T18" fmla="*/ 0 w 134"/>
                  <a:gd name="T19" fmla="*/ 0 h 74"/>
                  <a:gd name="T20" fmla="*/ 0 w 134"/>
                  <a:gd name="T21" fmla="*/ 0 h 74"/>
                  <a:gd name="T22" fmla="*/ 0 w 134"/>
                  <a:gd name="T23" fmla="*/ 0 h 74"/>
                  <a:gd name="T24" fmla="*/ 0 w 134"/>
                  <a:gd name="T25" fmla="*/ 0 h 74"/>
                  <a:gd name="T26" fmla="*/ 0 w 134"/>
                  <a:gd name="T27" fmla="*/ 0 h 74"/>
                  <a:gd name="T28" fmla="*/ 0 w 134"/>
                  <a:gd name="T29" fmla="*/ 0 h 74"/>
                  <a:gd name="T30" fmla="*/ 0 w 134"/>
                  <a:gd name="T31" fmla="*/ 0 h 74"/>
                  <a:gd name="T32" fmla="*/ 0 w 134"/>
                  <a:gd name="T33" fmla="*/ 0 h 74"/>
                  <a:gd name="T34" fmla="*/ 0 w 134"/>
                  <a:gd name="T35" fmla="*/ 0 h 74"/>
                  <a:gd name="T36" fmla="*/ 0 w 134"/>
                  <a:gd name="T37" fmla="*/ 0 h 74"/>
                  <a:gd name="T38" fmla="*/ 0 w 134"/>
                  <a:gd name="T39" fmla="*/ 0 h 74"/>
                  <a:gd name="T40" fmla="*/ 0 w 134"/>
                  <a:gd name="T41" fmla="*/ 0 h 74"/>
                  <a:gd name="T42" fmla="*/ 0 w 134"/>
                  <a:gd name="T43" fmla="*/ 0 h 74"/>
                  <a:gd name="T44" fmla="*/ 0 w 134"/>
                  <a:gd name="T45" fmla="*/ 0 h 74"/>
                  <a:gd name="T46" fmla="*/ 0 w 134"/>
                  <a:gd name="T47" fmla="*/ 0 h 74"/>
                  <a:gd name="T48" fmla="*/ 0 w 134"/>
                  <a:gd name="T49" fmla="*/ 0 h 74"/>
                  <a:gd name="T50" fmla="*/ 0 w 134"/>
                  <a:gd name="T51" fmla="*/ 0 h 74"/>
                  <a:gd name="T52" fmla="*/ 0 w 134"/>
                  <a:gd name="T53" fmla="*/ 0 h 74"/>
                  <a:gd name="T54" fmla="*/ 0 w 134"/>
                  <a:gd name="T55" fmla="*/ 0 h 74"/>
                  <a:gd name="T56" fmla="*/ 0 w 134"/>
                  <a:gd name="T57" fmla="*/ 0 h 74"/>
                  <a:gd name="T58" fmla="*/ 0 w 134"/>
                  <a:gd name="T59" fmla="*/ 0 h 74"/>
                  <a:gd name="T60" fmla="*/ 0 w 134"/>
                  <a:gd name="T61" fmla="*/ 0 h 74"/>
                  <a:gd name="T62" fmla="*/ 0 w 134"/>
                  <a:gd name="T63" fmla="*/ 0 h 74"/>
                  <a:gd name="T64" fmla="*/ 0 w 134"/>
                  <a:gd name="T65" fmla="*/ 0 h 74"/>
                  <a:gd name="T66" fmla="*/ 0 w 134"/>
                  <a:gd name="T67" fmla="*/ 0 h 74"/>
                  <a:gd name="T68" fmla="*/ 0 w 134"/>
                  <a:gd name="T69" fmla="*/ 0 h 74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34"/>
                  <a:gd name="T106" fmla="*/ 0 h 74"/>
                  <a:gd name="T107" fmla="*/ 134 w 134"/>
                  <a:gd name="T108" fmla="*/ 74 h 74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34" h="74">
                    <a:moveTo>
                      <a:pt x="134" y="32"/>
                    </a:moveTo>
                    <a:lnTo>
                      <a:pt x="134" y="21"/>
                    </a:lnTo>
                    <a:lnTo>
                      <a:pt x="130" y="17"/>
                    </a:lnTo>
                    <a:lnTo>
                      <a:pt x="123" y="14"/>
                    </a:lnTo>
                    <a:lnTo>
                      <a:pt x="114" y="10"/>
                    </a:lnTo>
                    <a:lnTo>
                      <a:pt x="103" y="8"/>
                    </a:lnTo>
                    <a:lnTo>
                      <a:pt x="86" y="4"/>
                    </a:lnTo>
                    <a:lnTo>
                      <a:pt x="71" y="1"/>
                    </a:lnTo>
                    <a:lnTo>
                      <a:pt x="56" y="0"/>
                    </a:lnTo>
                    <a:lnTo>
                      <a:pt x="44" y="1"/>
                    </a:lnTo>
                    <a:lnTo>
                      <a:pt x="32" y="4"/>
                    </a:lnTo>
                    <a:lnTo>
                      <a:pt x="22" y="8"/>
                    </a:lnTo>
                    <a:lnTo>
                      <a:pt x="13" y="14"/>
                    </a:lnTo>
                    <a:lnTo>
                      <a:pt x="6" y="21"/>
                    </a:lnTo>
                    <a:lnTo>
                      <a:pt x="2" y="29"/>
                    </a:lnTo>
                    <a:lnTo>
                      <a:pt x="0" y="36"/>
                    </a:lnTo>
                    <a:lnTo>
                      <a:pt x="0" y="43"/>
                    </a:lnTo>
                    <a:lnTo>
                      <a:pt x="4" y="50"/>
                    </a:lnTo>
                    <a:lnTo>
                      <a:pt x="8" y="54"/>
                    </a:lnTo>
                    <a:lnTo>
                      <a:pt x="15" y="59"/>
                    </a:lnTo>
                    <a:lnTo>
                      <a:pt x="23" y="63"/>
                    </a:lnTo>
                    <a:lnTo>
                      <a:pt x="33" y="67"/>
                    </a:lnTo>
                    <a:lnTo>
                      <a:pt x="55" y="72"/>
                    </a:lnTo>
                    <a:lnTo>
                      <a:pt x="81" y="74"/>
                    </a:lnTo>
                    <a:lnTo>
                      <a:pt x="108" y="73"/>
                    </a:lnTo>
                    <a:lnTo>
                      <a:pt x="134" y="71"/>
                    </a:lnTo>
                    <a:lnTo>
                      <a:pt x="134" y="52"/>
                    </a:lnTo>
                    <a:lnTo>
                      <a:pt x="118" y="54"/>
                    </a:lnTo>
                    <a:lnTo>
                      <a:pt x="103" y="57"/>
                    </a:lnTo>
                    <a:lnTo>
                      <a:pt x="77" y="58"/>
                    </a:lnTo>
                    <a:lnTo>
                      <a:pt x="55" y="57"/>
                    </a:lnTo>
                    <a:lnTo>
                      <a:pt x="39" y="53"/>
                    </a:lnTo>
                    <a:lnTo>
                      <a:pt x="27" y="47"/>
                    </a:lnTo>
                    <a:lnTo>
                      <a:pt x="20" y="41"/>
                    </a:lnTo>
                    <a:lnTo>
                      <a:pt x="16" y="33"/>
                    </a:lnTo>
                    <a:lnTo>
                      <a:pt x="15" y="26"/>
                    </a:lnTo>
                    <a:lnTo>
                      <a:pt x="18" y="20"/>
                    </a:lnTo>
                    <a:lnTo>
                      <a:pt x="24" y="14"/>
                    </a:lnTo>
                    <a:lnTo>
                      <a:pt x="34" y="9"/>
                    </a:lnTo>
                    <a:lnTo>
                      <a:pt x="45" y="6"/>
                    </a:lnTo>
                    <a:lnTo>
                      <a:pt x="60" y="6"/>
                    </a:lnTo>
                    <a:lnTo>
                      <a:pt x="77" y="10"/>
                    </a:lnTo>
                    <a:lnTo>
                      <a:pt x="97" y="16"/>
                    </a:lnTo>
                    <a:lnTo>
                      <a:pt x="116" y="26"/>
                    </a:lnTo>
                    <a:lnTo>
                      <a:pt x="120" y="30"/>
                    </a:lnTo>
                    <a:lnTo>
                      <a:pt x="120" y="32"/>
                    </a:lnTo>
                    <a:lnTo>
                      <a:pt x="119" y="35"/>
                    </a:lnTo>
                    <a:lnTo>
                      <a:pt x="115" y="36"/>
                    </a:lnTo>
                    <a:lnTo>
                      <a:pt x="107" y="40"/>
                    </a:lnTo>
                    <a:lnTo>
                      <a:pt x="97" y="41"/>
                    </a:lnTo>
                    <a:lnTo>
                      <a:pt x="98" y="37"/>
                    </a:lnTo>
                    <a:lnTo>
                      <a:pt x="97" y="33"/>
                    </a:lnTo>
                    <a:lnTo>
                      <a:pt x="96" y="27"/>
                    </a:lnTo>
                    <a:lnTo>
                      <a:pt x="81" y="24"/>
                    </a:lnTo>
                    <a:lnTo>
                      <a:pt x="66" y="21"/>
                    </a:lnTo>
                    <a:lnTo>
                      <a:pt x="59" y="21"/>
                    </a:lnTo>
                    <a:lnTo>
                      <a:pt x="53" y="22"/>
                    </a:lnTo>
                    <a:lnTo>
                      <a:pt x="49" y="26"/>
                    </a:lnTo>
                    <a:lnTo>
                      <a:pt x="47" y="31"/>
                    </a:lnTo>
                    <a:lnTo>
                      <a:pt x="45" y="36"/>
                    </a:lnTo>
                    <a:lnTo>
                      <a:pt x="48" y="40"/>
                    </a:lnTo>
                    <a:lnTo>
                      <a:pt x="50" y="43"/>
                    </a:lnTo>
                    <a:lnTo>
                      <a:pt x="55" y="46"/>
                    </a:lnTo>
                    <a:lnTo>
                      <a:pt x="67" y="48"/>
                    </a:lnTo>
                    <a:lnTo>
                      <a:pt x="82" y="48"/>
                    </a:lnTo>
                    <a:lnTo>
                      <a:pt x="97" y="47"/>
                    </a:lnTo>
                    <a:lnTo>
                      <a:pt x="113" y="43"/>
                    </a:lnTo>
                    <a:lnTo>
                      <a:pt x="125" y="38"/>
                    </a:lnTo>
                    <a:lnTo>
                      <a:pt x="130" y="36"/>
                    </a:lnTo>
                    <a:lnTo>
                      <a:pt x="134" y="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84" name="Freeform 238">
                <a:extLst>
                  <a:ext uri="{FF2B5EF4-FFF2-40B4-BE49-F238E27FC236}">
                    <a16:creationId xmlns:a16="http://schemas.microsoft.com/office/drawing/2014/main" id="{B8D84063-C35B-11EB-7469-CA49AD6B29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03" y="2871"/>
                <a:ext cx="76" cy="45"/>
              </a:xfrm>
              <a:custGeom>
                <a:avLst/>
                <a:gdLst>
                  <a:gd name="T0" fmla="*/ 0 w 230"/>
                  <a:gd name="T1" fmla="*/ 0 h 133"/>
                  <a:gd name="T2" fmla="*/ 0 w 230"/>
                  <a:gd name="T3" fmla="*/ 0 h 133"/>
                  <a:gd name="T4" fmla="*/ 0 w 230"/>
                  <a:gd name="T5" fmla="*/ 0 h 133"/>
                  <a:gd name="T6" fmla="*/ 0 w 230"/>
                  <a:gd name="T7" fmla="*/ 0 h 133"/>
                  <a:gd name="T8" fmla="*/ 0 w 230"/>
                  <a:gd name="T9" fmla="*/ 0 h 133"/>
                  <a:gd name="T10" fmla="*/ 0 w 230"/>
                  <a:gd name="T11" fmla="*/ 0 h 133"/>
                  <a:gd name="T12" fmla="*/ 0 w 230"/>
                  <a:gd name="T13" fmla="*/ 0 h 133"/>
                  <a:gd name="T14" fmla="*/ 0 w 230"/>
                  <a:gd name="T15" fmla="*/ 0 h 133"/>
                  <a:gd name="T16" fmla="*/ 0 w 230"/>
                  <a:gd name="T17" fmla="*/ 0 h 133"/>
                  <a:gd name="T18" fmla="*/ 0 w 230"/>
                  <a:gd name="T19" fmla="*/ 0 h 133"/>
                  <a:gd name="T20" fmla="*/ 0 w 230"/>
                  <a:gd name="T21" fmla="*/ 0 h 133"/>
                  <a:gd name="T22" fmla="*/ 0 w 230"/>
                  <a:gd name="T23" fmla="*/ 0 h 133"/>
                  <a:gd name="T24" fmla="*/ 0 w 230"/>
                  <a:gd name="T25" fmla="*/ 0 h 133"/>
                  <a:gd name="T26" fmla="*/ 0 w 230"/>
                  <a:gd name="T27" fmla="*/ 0 h 133"/>
                  <a:gd name="T28" fmla="*/ 0 w 230"/>
                  <a:gd name="T29" fmla="*/ 0 h 133"/>
                  <a:gd name="T30" fmla="*/ 0 w 230"/>
                  <a:gd name="T31" fmla="*/ 0 h 133"/>
                  <a:gd name="T32" fmla="*/ 0 w 230"/>
                  <a:gd name="T33" fmla="*/ 0 h 133"/>
                  <a:gd name="T34" fmla="*/ 0 w 230"/>
                  <a:gd name="T35" fmla="*/ 0 h 133"/>
                  <a:gd name="T36" fmla="*/ 0 w 230"/>
                  <a:gd name="T37" fmla="*/ 0 h 133"/>
                  <a:gd name="T38" fmla="*/ 0 w 230"/>
                  <a:gd name="T39" fmla="*/ 0 h 133"/>
                  <a:gd name="T40" fmla="*/ 0 w 230"/>
                  <a:gd name="T41" fmla="*/ 0 h 133"/>
                  <a:gd name="T42" fmla="*/ 0 w 230"/>
                  <a:gd name="T43" fmla="*/ 0 h 133"/>
                  <a:gd name="T44" fmla="*/ 0 w 230"/>
                  <a:gd name="T45" fmla="*/ 0 h 133"/>
                  <a:gd name="T46" fmla="*/ 0 w 230"/>
                  <a:gd name="T47" fmla="*/ 0 h 133"/>
                  <a:gd name="T48" fmla="*/ 0 w 230"/>
                  <a:gd name="T49" fmla="*/ 0 h 133"/>
                  <a:gd name="T50" fmla="*/ 0 w 230"/>
                  <a:gd name="T51" fmla="*/ 0 h 133"/>
                  <a:gd name="T52" fmla="*/ 0 w 230"/>
                  <a:gd name="T53" fmla="*/ 0 h 133"/>
                  <a:gd name="T54" fmla="*/ 0 w 230"/>
                  <a:gd name="T55" fmla="*/ 0 h 133"/>
                  <a:gd name="T56" fmla="*/ 0 w 230"/>
                  <a:gd name="T57" fmla="*/ 0 h 133"/>
                  <a:gd name="T58" fmla="*/ 0 w 230"/>
                  <a:gd name="T59" fmla="*/ 0 h 133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230"/>
                  <a:gd name="T91" fmla="*/ 0 h 133"/>
                  <a:gd name="T92" fmla="*/ 230 w 230"/>
                  <a:gd name="T93" fmla="*/ 133 h 133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230" h="133">
                    <a:moveTo>
                      <a:pt x="4" y="0"/>
                    </a:moveTo>
                    <a:lnTo>
                      <a:pt x="22" y="2"/>
                    </a:lnTo>
                    <a:lnTo>
                      <a:pt x="40" y="6"/>
                    </a:lnTo>
                    <a:lnTo>
                      <a:pt x="76" y="18"/>
                    </a:lnTo>
                    <a:lnTo>
                      <a:pt x="112" y="33"/>
                    </a:lnTo>
                    <a:lnTo>
                      <a:pt x="145" y="52"/>
                    </a:lnTo>
                    <a:lnTo>
                      <a:pt x="175" y="72"/>
                    </a:lnTo>
                    <a:lnTo>
                      <a:pt x="187" y="83"/>
                    </a:lnTo>
                    <a:lnTo>
                      <a:pt x="199" y="93"/>
                    </a:lnTo>
                    <a:lnTo>
                      <a:pt x="209" y="104"/>
                    </a:lnTo>
                    <a:lnTo>
                      <a:pt x="218" y="114"/>
                    </a:lnTo>
                    <a:lnTo>
                      <a:pt x="225" y="122"/>
                    </a:lnTo>
                    <a:lnTo>
                      <a:pt x="230" y="132"/>
                    </a:lnTo>
                    <a:lnTo>
                      <a:pt x="222" y="133"/>
                    </a:lnTo>
                    <a:lnTo>
                      <a:pt x="211" y="133"/>
                    </a:lnTo>
                    <a:lnTo>
                      <a:pt x="198" y="130"/>
                    </a:lnTo>
                    <a:lnTo>
                      <a:pt x="179" y="125"/>
                    </a:lnTo>
                    <a:lnTo>
                      <a:pt x="160" y="118"/>
                    </a:lnTo>
                    <a:lnTo>
                      <a:pt x="139" y="111"/>
                    </a:lnTo>
                    <a:lnTo>
                      <a:pt x="96" y="91"/>
                    </a:lnTo>
                    <a:lnTo>
                      <a:pt x="75" y="80"/>
                    </a:lnTo>
                    <a:lnTo>
                      <a:pt x="55" y="68"/>
                    </a:lnTo>
                    <a:lnTo>
                      <a:pt x="37" y="55"/>
                    </a:lnTo>
                    <a:lnTo>
                      <a:pt x="22" y="44"/>
                    </a:lnTo>
                    <a:lnTo>
                      <a:pt x="10" y="32"/>
                    </a:lnTo>
                    <a:lnTo>
                      <a:pt x="3" y="21"/>
                    </a:lnTo>
                    <a:lnTo>
                      <a:pt x="1" y="15"/>
                    </a:lnTo>
                    <a:lnTo>
                      <a:pt x="0" y="10"/>
                    </a:lnTo>
                    <a:lnTo>
                      <a:pt x="1" y="5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B869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85" name="Freeform 239">
                <a:extLst>
                  <a:ext uri="{FF2B5EF4-FFF2-40B4-BE49-F238E27FC236}">
                    <a16:creationId xmlns:a16="http://schemas.microsoft.com/office/drawing/2014/main" id="{560E576D-CB0D-B2AB-0ECC-DC5F92DF76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35" y="2845"/>
                <a:ext cx="138" cy="57"/>
              </a:xfrm>
              <a:custGeom>
                <a:avLst/>
                <a:gdLst>
                  <a:gd name="T0" fmla="*/ 0 w 414"/>
                  <a:gd name="T1" fmla="*/ 0 h 172"/>
                  <a:gd name="T2" fmla="*/ 0 w 414"/>
                  <a:gd name="T3" fmla="*/ 0 h 172"/>
                  <a:gd name="T4" fmla="*/ 0 w 414"/>
                  <a:gd name="T5" fmla="*/ 0 h 172"/>
                  <a:gd name="T6" fmla="*/ 0 w 414"/>
                  <a:gd name="T7" fmla="*/ 0 h 172"/>
                  <a:gd name="T8" fmla="*/ 0 w 414"/>
                  <a:gd name="T9" fmla="*/ 0 h 172"/>
                  <a:gd name="T10" fmla="*/ 0 w 414"/>
                  <a:gd name="T11" fmla="*/ 0 h 172"/>
                  <a:gd name="T12" fmla="*/ 0 w 414"/>
                  <a:gd name="T13" fmla="*/ 0 h 172"/>
                  <a:gd name="T14" fmla="*/ 0 w 414"/>
                  <a:gd name="T15" fmla="*/ 0 h 172"/>
                  <a:gd name="T16" fmla="*/ 0 w 414"/>
                  <a:gd name="T17" fmla="*/ 0 h 172"/>
                  <a:gd name="T18" fmla="*/ 0 w 414"/>
                  <a:gd name="T19" fmla="*/ 0 h 172"/>
                  <a:gd name="T20" fmla="*/ 0 w 414"/>
                  <a:gd name="T21" fmla="*/ 0 h 172"/>
                  <a:gd name="T22" fmla="*/ 0 w 414"/>
                  <a:gd name="T23" fmla="*/ 0 h 172"/>
                  <a:gd name="T24" fmla="*/ 0 w 414"/>
                  <a:gd name="T25" fmla="*/ 0 h 172"/>
                  <a:gd name="T26" fmla="*/ 0 w 414"/>
                  <a:gd name="T27" fmla="*/ 0 h 172"/>
                  <a:gd name="T28" fmla="*/ 0 w 414"/>
                  <a:gd name="T29" fmla="*/ 0 h 172"/>
                  <a:gd name="T30" fmla="*/ 0 w 414"/>
                  <a:gd name="T31" fmla="*/ 0 h 172"/>
                  <a:gd name="T32" fmla="*/ 0 w 414"/>
                  <a:gd name="T33" fmla="*/ 0 h 172"/>
                  <a:gd name="T34" fmla="*/ 0 w 414"/>
                  <a:gd name="T35" fmla="*/ 0 h 172"/>
                  <a:gd name="T36" fmla="*/ 0 w 414"/>
                  <a:gd name="T37" fmla="*/ 0 h 172"/>
                  <a:gd name="T38" fmla="*/ 0 w 414"/>
                  <a:gd name="T39" fmla="*/ 0 h 172"/>
                  <a:gd name="T40" fmla="*/ 0 w 414"/>
                  <a:gd name="T41" fmla="*/ 0 h 172"/>
                  <a:gd name="T42" fmla="*/ 0 w 414"/>
                  <a:gd name="T43" fmla="*/ 0 h 172"/>
                  <a:gd name="T44" fmla="*/ 0 w 414"/>
                  <a:gd name="T45" fmla="*/ 0 h 172"/>
                  <a:gd name="T46" fmla="*/ 0 w 414"/>
                  <a:gd name="T47" fmla="*/ 0 h 172"/>
                  <a:gd name="T48" fmla="*/ 0 w 414"/>
                  <a:gd name="T49" fmla="*/ 0 h 172"/>
                  <a:gd name="T50" fmla="*/ 0 w 414"/>
                  <a:gd name="T51" fmla="*/ 0 h 172"/>
                  <a:gd name="T52" fmla="*/ 0 w 414"/>
                  <a:gd name="T53" fmla="*/ 0 h 172"/>
                  <a:gd name="T54" fmla="*/ 0 w 414"/>
                  <a:gd name="T55" fmla="*/ 0 h 172"/>
                  <a:gd name="T56" fmla="*/ 0 w 414"/>
                  <a:gd name="T57" fmla="*/ 0 h 172"/>
                  <a:gd name="T58" fmla="*/ 0 w 414"/>
                  <a:gd name="T59" fmla="*/ 0 h 172"/>
                  <a:gd name="T60" fmla="*/ 0 w 414"/>
                  <a:gd name="T61" fmla="*/ 0 h 172"/>
                  <a:gd name="T62" fmla="*/ 0 w 414"/>
                  <a:gd name="T63" fmla="*/ 0 h 172"/>
                  <a:gd name="T64" fmla="*/ 0 w 414"/>
                  <a:gd name="T65" fmla="*/ 0 h 172"/>
                  <a:gd name="T66" fmla="*/ 0 w 414"/>
                  <a:gd name="T67" fmla="*/ 0 h 172"/>
                  <a:gd name="T68" fmla="*/ 0 w 414"/>
                  <a:gd name="T69" fmla="*/ 0 h 172"/>
                  <a:gd name="T70" fmla="*/ 0 w 414"/>
                  <a:gd name="T71" fmla="*/ 0 h 172"/>
                  <a:gd name="T72" fmla="*/ 0 w 414"/>
                  <a:gd name="T73" fmla="*/ 0 h 172"/>
                  <a:gd name="T74" fmla="*/ 0 w 414"/>
                  <a:gd name="T75" fmla="*/ 0 h 172"/>
                  <a:gd name="T76" fmla="*/ 0 w 414"/>
                  <a:gd name="T77" fmla="*/ 0 h 172"/>
                  <a:gd name="T78" fmla="*/ 0 w 414"/>
                  <a:gd name="T79" fmla="*/ 0 h 172"/>
                  <a:gd name="T80" fmla="*/ 0 w 414"/>
                  <a:gd name="T81" fmla="*/ 0 h 172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414"/>
                  <a:gd name="T124" fmla="*/ 0 h 172"/>
                  <a:gd name="T125" fmla="*/ 414 w 414"/>
                  <a:gd name="T126" fmla="*/ 172 h 172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414" h="172">
                    <a:moveTo>
                      <a:pt x="0" y="75"/>
                    </a:moveTo>
                    <a:lnTo>
                      <a:pt x="37" y="58"/>
                    </a:lnTo>
                    <a:lnTo>
                      <a:pt x="75" y="42"/>
                    </a:lnTo>
                    <a:lnTo>
                      <a:pt x="115" y="28"/>
                    </a:lnTo>
                    <a:lnTo>
                      <a:pt x="154" y="17"/>
                    </a:lnTo>
                    <a:lnTo>
                      <a:pt x="196" y="11"/>
                    </a:lnTo>
                    <a:lnTo>
                      <a:pt x="235" y="6"/>
                    </a:lnTo>
                    <a:lnTo>
                      <a:pt x="270" y="2"/>
                    </a:lnTo>
                    <a:lnTo>
                      <a:pt x="305" y="0"/>
                    </a:lnTo>
                    <a:lnTo>
                      <a:pt x="336" y="2"/>
                    </a:lnTo>
                    <a:lnTo>
                      <a:pt x="364" y="9"/>
                    </a:lnTo>
                    <a:lnTo>
                      <a:pt x="376" y="13"/>
                    </a:lnTo>
                    <a:lnTo>
                      <a:pt x="388" y="20"/>
                    </a:lnTo>
                    <a:lnTo>
                      <a:pt x="399" y="28"/>
                    </a:lnTo>
                    <a:lnTo>
                      <a:pt x="410" y="38"/>
                    </a:lnTo>
                    <a:lnTo>
                      <a:pt x="413" y="51"/>
                    </a:lnTo>
                    <a:lnTo>
                      <a:pt x="414" y="63"/>
                    </a:lnTo>
                    <a:lnTo>
                      <a:pt x="414" y="74"/>
                    </a:lnTo>
                    <a:lnTo>
                      <a:pt x="412" y="85"/>
                    </a:lnTo>
                    <a:lnTo>
                      <a:pt x="408" y="95"/>
                    </a:lnTo>
                    <a:lnTo>
                      <a:pt x="403" y="105"/>
                    </a:lnTo>
                    <a:lnTo>
                      <a:pt x="390" y="122"/>
                    </a:lnTo>
                    <a:lnTo>
                      <a:pt x="372" y="137"/>
                    </a:lnTo>
                    <a:lnTo>
                      <a:pt x="353" y="149"/>
                    </a:lnTo>
                    <a:lnTo>
                      <a:pt x="331" y="159"/>
                    </a:lnTo>
                    <a:lnTo>
                      <a:pt x="309" y="167"/>
                    </a:lnTo>
                    <a:lnTo>
                      <a:pt x="307" y="168"/>
                    </a:lnTo>
                    <a:lnTo>
                      <a:pt x="306" y="169"/>
                    </a:lnTo>
                    <a:lnTo>
                      <a:pt x="297" y="172"/>
                    </a:lnTo>
                    <a:lnTo>
                      <a:pt x="285" y="172"/>
                    </a:lnTo>
                    <a:lnTo>
                      <a:pt x="269" y="170"/>
                    </a:lnTo>
                    <a:lnTo>
                      <a:pt x="250" y="168"/>
                    </a:lnTo>
                    <a:lnTo>
                      <a:pt x="228" y="165"/>
                    </a:lnTo>
                    <a:lnTo>
                      <a:pt x="203" y="160"/>
                    </a:lnTo>
                    <a:lnTo>
                      <a:pt x="178" y="154"/>
                    </a:lnTo>
                    <a:lnTo>
                      <a:pt x="126" y="141"/>
                    </a:lnTo>
                    <a:lnTo>
                      <a:pt x="75" y="122"/>
                    </a:lnTo>
                    <a:lnTo>
                      <a:pt x="52" y="111"/>
                    </a:lnTo>
                    <a:lnTo>
                      <a:pt x="32" y="100"/>
                    </a:lnTo>
                    <a:lnTo>
                      <a:pt x="14" y="88"/>
                    </a:lnTo>
                    <a:lnTo>
                      <a:pt x="0" y="75"/>
                    </a:ln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86" name="Freeform 240">
                <a:extLst>
                  <a:ext uri="{FF2B5EF4-FFF2-40B4-BE49-F238E27FC236}">
                    <a16:creationId xmlns:a16="http://schemas.microsoft.com/office/drawing/2014/main" id="{3DB3D7C6-639F-8736-2A3C-830DD890DF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96" y="2861"/>
                <a:ext cx="52" cy="31"/>
              </a:xfrm>
              <a:custGeom>
                <a:avLst/>
                <a:gdLst>
                  <a:gd name="T0" fmla="*/ 0 w 157"/>
                  <a:gd name="T1" fmla="*/ 0 h 93"/>
                  <a:gd name="T2" fmla="*/ 0 w 157"/>
                  <a:gd name="T3" fmla="*/ 0 h 93"/>
                  <a:gd name="T4" fmla="*/ 0 w 157"/>
                  <a:gd name="T5" fmla="*/ 0 h 93"/>
                  <a:gd name="T6" fmla="*/ 0 w 157"/>
                  <a:gd name="T7" fmla="*/ 0 h 93"/>
                  <a:gd name="T8" fmla="*/ 0 w 157"/>
                  <a:gd name="T9" fmla="*/ 0 h 93"/>
                  <a:gd name="T10" fmla="*/ 0 w 157"/>
                  <a:gd name="T11" fmla="*/ 0 h 93"/>
                  <a:gd name="T12" fmla="*/ 0 w 157"/>
                  <a:gd name="T13" fmla="*/ 0 h 93"/>
                  <a:gd name="T14" fmla="*/ 0 w 157"/>
                  <a:gd name="T15" fmla="*/ 0 h 93"/>
                  <a:gd name="T16" fmla="*/ 0 w 157"/>
                  <a:gd name="T17" fmla="*/ 0 h 93"/>
                  <a:gd name="T18" fmla="*/ 0 w 157"/>
                  <a:gd name="T19" fmla="*/ 0 h 93"/>
                  <a:gd name="T20" fmla="*/ 0 w 157"/>
                  <a:gd name="T21" fmla="*/ 0 h 93"/>
                  <a:gd name="T22" fmla="*/ 0 w 157"/>
                  <a:gd name="T23" fmla="*/ 0 h 93"/>
                  <a:gd name="T24" fmla="*/ 0 w 157"/>
                  <a:gd name="T25" fmla="*/ 0 h 93"/>
                  <a:gd name="T26" fmla="*/ 0 w 157"/>
                  <a:gd name="T27" fmla="*/ 0 h 93"/>
                  <a:gd name="T28" fmla="*/ 0 w 157"/>
                  <a:gd name="T29" fmla="*/ 0 h 93"/>
                  <a:gd name="T30" fmla="*/ 0 w 157"/>
                  <a:gd name="T31" fmla="*/ 0 h 93"/>
                  <a:gd name="T32" fmla="*/ 0 w 157"/>
                  <a:gd name="T33" fmla="*/ 0 h 93"/>
                  <a:gd name="T34" fmla="*/ 0 w 157"/>
                  <a:gd name="T35" fmla="*/ 0 h 93"/>
                  <a:gd name="T36" fmla="*/ 0 w 157"/>
                  <a:gd name="T37" fmla="*/ 0 h 93"/>
                  <a:gd name="T38" fmla="*/ 0 w 157"/>
                  <a:gd name="T39" fmla="*/ 0 h 93"/>
                  <a:gd name="T40" fmla="*/ 0 w 157"/>
                  <a:gd name="T41" fmla="*/ 0 h 93"/>
                  <a:gd name="T42" fmla="*/ 0 w 157"/>
                  <a:gd name="T43" fmla="*/ 0 h 93"/>
                  <a:gd name="T44" fmla="*/ 0 w 157"/>
                  <a:gd name="T45" fmla="*/ 0 h 93"/>
                  <a:gd name="T46" fmla="*/ 0 w 157"/>
                  <a:gd name="T47" fmla="*/ 0 h 93"/>
                  <a:gd name="T48" fmla="*/ 0 w 157"/>
                  <a:gd name="T49" fmla="*/ 0 h 93"/>
                  <a:gd name="T50" fmla="*/ 0 w 157"/>
                  <a:gd name="T51" fmla="*/ 0 h 93"/>
                  <a:gd name="T52" fmla="*/ 0 w 157"/>
                  <a:gd name="T53" fmla="*/ 0 h 93"/>
                  <a:gd name="T54" fmla="*/ 0 w 157"/>
                  <a:gd name="T55" fmla="*/ 0 h 93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57"/>
                  <a:gd name="T85" fmla="*/ 0 h 93"/>
                  <a:gd name="T86" fmla="*/ 157 w 157"/>
                  <a:gd name="T87" fmla="*/ 93 h 93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57" h="93">
                    <a:moveTo>
                      <a:pt x="78" y="93"/>
                    </a:moveTo>
                    <a:lnTo>
                      <a:pt x="48" y="83"/>
                    </a:lnTo>
                    <a:lnTo>
                      <a:pt x="33" y="75"/>
                    </a:lnTo>
                    <a:lnTo>
                      <a:pt x="20" y="68"/>
                    </a:lnTo>
                    <a:lnTo>
                      <a:pt x="10" y="59"/>
                    </a:lnTo>
                    <a:lnTo>
                      <a:pt x="4" y="49"/>
                    </a:lnTo>
                    <a:lnTo>
                      <a:pt x="0" y="40"/>
                    </a:lnTo>
                    <a:lnTo>
                      <a:pt x="1" y="33"/>
                    </a:lnTo>
                    <a:lnTo>
                      <a:pt x="2" y="27"/>
                    </a:lnTo>
                    <a:lnTo>
                      <a:pt x="18" y="17"/>
                    </a:lnTo>
                    <a:lnTo>
                      <a:pt x="33" y="10"/>
                    </a:lnTo>
                    <a:lnTo>
                      <a:pt x="48" y="5"/>
                    </a:lnTo>
                    <a:lnTo>
                      <a:pt x="61" y="1"/>
                    </a:lnTo>
                    <a:lnTo>
                      <a:pt x="74" y="0"/>
                    </a:lnTo>
                    <a:lnTo>
                      <a:pt x="86" y="0"/>
                    </a:lnTo>
                    <a:lnTo>
                      <a:pt x="108" y="5"/>
                    </a:lnTo>
                    <a:lnTo>
                      <a:pt x="126" y="14"/>
                    </a:lnTo>
                    <a:lnTo>
                      <a:pt x="141" y="24"/>
                    </a:lnTo>
                    <a:lnTo>
                      <a:pt x="152" y="32"/>
                    </a:lnTo>
                    <a:lnTo>
                      <a:pt x="157" y="40"/>
                    </a:lnTo>
                    <a:lnTo>
                      <a:pt x="157" y="56"/>
                    </a:lnTo>
                    <a:lnTo>
                      <a:pt x="152" y="68"/>
                    </a:lnTo>
                    <a:lnTo>
                      <a:pt x="146" y="78"/>
                    </a:lnTo>
                    <a:lnTo>
                      <a:pt x="137" y="84"/>
                    </a:lnTo>
                    <a:lnTo>
                      <a:pt x="125" y="88"/>
                    </a:lnTo>
                    <a:lnTo>
                      <a:pt x="112" y="90"/>
                    </a:lnTo>
                    <a:lnTo>
                      <a:pt x="97" y="91"/>
                    </a:lnTo>
                    <a:lnTo>
                      <a:pt x="78" y="93"/>
                    </a:lnTo>
                    <a:close/>
                  </a:path>
                </a:pathLst>
              </a:custGeom>
              <a:solidFill>
                <a:srgbClr val="FF0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87" name="Freeform 241">
                <a:extLst>
                  <a:ext uri="{FF2B5EF4-FFF2-40B4-BE49-F238E27FC236}">
                    <a16:creationId xmlns:a16="http://schemas.microsoft.com/office/drawing/2014/main" id="{82CAB194-C044-DFA1-968B-B66A7F7B44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1" y="2868"/>
                <a:ext cx="34" cy="20"/>
              </a:xfrm>
              <a:custGeom>
                <a:avLst/>
                <a:gdLst>
                  <a:gd name="T0" fmla="*/ 0 w 103"/>
                  <a:gd name="T1" fmla="*/ 0 h 60"/>
                  <a:gd name="T2" fmla="*/ 0 w 103"/>
                  <a:gd name="T3" fmla="*/ 0 h 60"/>
                  <a:gd name="T4" fmla="*/ 0 w 103"/>
                  <a:gd name="T5" fmla="*/ 0 h 60"/>
                  <a:gd name="T6" fmla="*/ 0 w 103"/>
                  <a:gd name="T7" fmla="*/ 0 h 60"/>
                  <a:gd name="T8" fmla="*/ 0 w 103"/>
                  <a:gd name="T9" fmla="*/ 0 h 60"/>
                  <a:gd name="T10" fmla="*/ 0 w 103"/>
                  <a:gd name="T11" fmla="*/ 0 h 60"/>
                  <a:gd name="T12" fmla="*/ 0 w 103"/>
                  <a:gd name="T13" fmla="*/ 0 h 60"/>
                  <a:gd name="T14" fmla="*/ 0 w 103"/>
                  <a:gd name="T15" fmla="*/ 0 h 60"/>
                  <a:gd name="T16" fmla="*/ 0 w 103"/>
                  <a:gd name="T17" fmla="*/ 0 h 60"/>
                  <a:gd name="T18" fmla="*/ 0 w 103"/>
                  <a:gd name="T19" fmla="*/ 0 h 60"/>
                  <a:gd name="T20" fmla="*/ 0 w 103"/>
                  <a:gd name="T21" fmla="*/ 0 h 60"/>
                  <a:gd name="T22" fmla="*/ 0 w 103"/>
                  <a:gd name="T23" fmla="*/ 0 h 60"/>
                  <a:gd name="T24" fmla="*/ 0 w 103"/>
                  <a:gd name="T25" fmla="*/ 0 h 60"/>
                  <a:gd name="T26" fmla="*/ 0 w 103"/>
                  <a:gd name="T27" fmla="*/ 0 h 60"/>
                  <a:gd name="T28" fmla="*/ 0 w 103"/>
                  <a:gd name="T29" fmla="*/ 0 h 60"/>
                  <a:gd name="T30" fmla="*/ 0 w 103"/>
                  <a:gd name="T31" fmla="*/ 0 h 60"/>
                  <a:gd name="T32" fmla="*/ 0 w 103"/>
                  <a:gd name="T33" fmla="*/ 0 h 60"/>
                  <a:gd name="T34" fmla="*/ 0 w 103"/>
                  <a:gd name="T35" fmla="*/ 0 h 60"/>
                  <a:gd name="T36" fmla="*/ 0 w 103"/>
                  <a:gd name="T37" fmla="*/ 0 h 60"/>
                  <a:gd name="T38" fmla="*/ 0 w 103"/>
                  <a:gd name="T39" fmla="*/ 0 h 60"/>
                  <a:gd name="T40" fmla="*/ 0 w 103"/>
                  <a:gd name="T41" fmla="*/ 0 h 60"/>
                  <a:gd name="T42" fmla="*/ 0 w 103"/>
                  <a:gd name="T43" fmla="*/ 0 h 60"/>
                  <a:gd name="T44" fmla="*/ 0 w 103"/>
                  <a:gd name="T45" fmla="*/ 0 h 60"/>
                  <a:gd name="T46" fmla="*/ 0 w 103"/>
                  <a:gd name="T47" fmla="*/ 0 h 60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03"/>
                  <a:gd name="T73" fmla="*/ 0 h 60"/>
                  <a:gd name="T74" fmla="*/ 103 w 103"/>
                  <a:gd name="T75" fmla="*/ 60 h 60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03" h="60">
                    <a:moveTo>
                      <a:pt x="0" y="29"/>
                    </a:moveTo>
                    <a:lnTo>
                      <a:pt x="4" y="20"/>
                    </a:lnTo>
                    <a:lnTo>
                      <a:pt x="9" y="12"/>
                    </a:lnTo>
                    <a:lnTo>
                      <a:pt x="15" y="7"/>
                    </a:lnTo>
                    <a:lnTo>
                      <a:pt x="21" y="2"/>
                    </a:lnTo>
                    <a:lnTo>
                      <a:pt x="30" y="0"/>
                    </a:lnTo>
                    <a:lnTo>
                      <a:pt x="38" y="0"/>
                    </a:lnTo>
                    <a:lnTo>
                      <a:pt x="56" y="1"/>
                    </a:lnTo>
                    <a:lnTo>
                      <a:pt x="73" y="6"/>
                    </a:lnTo>
                    <a:lnTo>
                      <a:pt x="87" y="15"/>
                    </a:lnTo>
                    <a:lnTo>
                      <a:pt x="94" y="21"/>
                    </a:lnTo>
                    <a:lnTo>
                      <a:pt x="98" y="26"/>
                    </a:lnTo>
                    <a:lnTo>
                      <a:pt x="101" y="32"/>
                    </a:lnTo>
                    <a:lnTo>
                      <a:pt x="103" y="37"/>
                    </a:lnTo>
                    <a:lnTo>
                      <a:pt x="100" y="43"/>
                    </a:lnTo>
                    <a:lnTo>
                      <a:pt x="96" y="48"/>
                    </a:lnTo>
                    <a:lnTo>
                      <a:pt x="84" y="55"/>
                    </a:lnTo>
                    <a:lnTo>
                      <a:pt x="68" y="60"/>
                    </a:lnTo>
                    <a:lnTo>
                      <a:pt x="51" y="60"/>
                    </a:lnTo>
                    <a:lnTo>
                      <a:pt x="33" y="57"/>
                    </a:lnTo>
                    <a:lnTo>
                      <a:pt x="19" y="50"/>
                    </a:lnTo>
                    <a:lnTo>
                      <a:pt x="6" y="42"/>
                    </a:lnTo>
                    <a:lnTo>
                      <a:pt x="3" y="36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88" name="Freeform 242">
                <a:extLst>
                  <a:ext uri="{FF2B5EF4-FFF2-40B4-BE49-F238E27FC236}">
                    <a16:creationId xmlns:a16="http://schemas.microsoft.com/office/drawing/2014/main" id="{9E36CCFD-D5BC-D51F-C66B-92139E1E8F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3" y="2860"/>
                <a:ext cx="33" cy="20"/>
              </a:xfrm>
              <a:custGeom>
                <a:avLst/>
                <a:gdLst>
                  <a:gd name="T0" fmla="*/ 0 w 101"/>
                  <a:gd name="T1" fmla="*/ 0 h 62"/>
                  <a:gd name="T2" fmla="*/ 0 w 101"/>
                  <a:gd name="T3" fmla="*/ 0 h 62"/>
                  <a:gd name="T4" fmla="*/ 0 w 101"/>
                  <a:gd name="T5" fmla="*/ 0 h 62"/>
                  <a:gd name="T6" fmla="*/ 0 w 101"/>
                  <a:gd name="T7" fmla="*/ 0 h 62"/>
                  <a:gd name="T8" fmla="*/ 0 w 101"/>
                  <a:gd name="T9" fmla="*/ 0 h 62"/>
                  <a:gd name="T10" fmla="*/ 0 w 101"/>
                  <a:gd name="T11" fmla="*/ 0 h 62"/>
                  <a:gd name="T12" fmla="*/ 0 w 101"/>
                  <a:gd name="T13" fmla="*/ 0 h 62"/>
                  <a:gd name="T14" fmla="*/ 0 w 101"/>
                  <a:gd name="T15" fmla="*/ 0 h 62"/>
                  <a:gd name="T16" fmla="*/ 0 w 101"/>
                  <a:gd name="T17" fmla="*/ 0 h 62"/>
                  <a:gd name="T18" fmla="*/ 0 w 101"/>
                  <a:gd name="T19" fmla="*/ 0 h 62"/>
                  <a:gd name="T20" fmla="*/ 0 w 101"/>
                  <a:gd name="T21" fmla="*/ 0 h 62"/>
                  <a:gd name="T22" fmla="*/ 0 w 101"/>
                  <a:gd name="T23" fmla="*/ 0 h 62"/>
                  <a:gd name="T24" fmla="*/ 0 w 101"/>
                  <a:gd name="T25" fmla="*/ 0 h 62"/>
                  <a:gd name="T26" fmla="*/ 0 w 101"/>
                  <a:gd name="T27" fmla="*/ 0 h 62"/>
                  <a:gd name="T28" fmla="*/ 0 w 101"/>
                  <a:gd name="T29" fmla="*/ 0 h 62"/>
                  <a:gd name="T30" fmla="*/ 0 w 101"/>
                  <a:gd name="T31" fmla="*/ 0 h 62"/>
                  <a:gd name="T32" fmla="*/ 0 w 101"/>
                  <a:gd name="T33" fmla="*/ 0 h 62"/>
                  <a:gd name="T34" fmla="*/ 0 w 101"/>
                  <a:gd name="T35" fmla="*/ 0 h 62"/>
                  <a:gd name="T36" fmla="*/ 0 w 101"/>
                  <a:gd name="T37" fmla="*/ 0 h 62"/>
                  <a:gd name="T38" fmla="*/ 0 w 101"/>
                  <a:gd name="T39" fmla="*/ 0 h 62"/>
                  <a:gd name="T40" fmla="*/ 0 w 101"/>
                  <a:gd name="T41" fmla="*/ 0 h 62"/>
                  <a:gd name="T42" fmla="*/ 0 w 101"/>
                  <a:gd name="T43" fmla="*/ 0 h 62"/>
                  <a:gd name="T44" fmla="*/ 0 w 101"/>
                  <a:gd name="T45" fmla="*/ 0 h 62"/>
                  <a:gd name="T46" fmla="*/ 0 w 101"/>
                  <a:gd name="T47" fmla="*/ 0 h 62"/>
                  <a:gd name="T48" fmla="*/ 0 w 101"/>
                  <a:gd name="T49" fmla="*/ 0 h 6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01"/>
                  <a:gd name="T76" fmla="*/ 0 h 62"/>
                  <a:gd name="T77" fmla="*/ 101 w 101"/>
                  <a:gd name="T78" fmla="*/ 62 h 62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01" h="62">
                    <a:moveTo>
                      <a:pt x="0" y="19"/>
                    </a:moveTo>
                    <a:lnTo>
                      <a:pt x="0" y="13"/>
                    </a:lnTo>
                    <a:lnTo>
                      <a:pt x="4" y="7"/>
                    </a:lnTo>
                    <a:lnTo>
                      <a:pt x="9" y="3"/>
                    </a:lnTo>
                    <a:lnTo>
                      <a:pt x="16" y="0"/>
                    </a:lnTo>
                    <a:lnTo>
                      <a:pt x="25" y="0"/>
                    </a:lnTo>
                    <a:lnTo>
                      <a:pt x="34" y="0"/>
                    </a:lnTo>
                    <a:lnTo>
                      <a:pt x="54" y="5"/>
                    </a:lnTo>
                    <a:lnTo>
                      <a:pt x="75" y="15"/>
                    </a:lnTo>
                    <a:lnTo>
                      <a:pt x="83" y="21"/>
                    </a:lnTo>
                    <a:lnTo>
                      <a:pt x="91" y="28"/>
                    </a:lnTo>
                    <a:lnTo>
                      <a:pt x="97" y="35"/>
                    </a:lnTo>
                    <a:lnTo>
                      <a:pt x="99" y="42"/>
                    </a:lnTo>
                    <a:lnTo>
                      <a:pt x="101" y="51"/>
                    </a:lnTo>
                    <a:lnTo>
                      <a:pt x="99" y="60"/>
                    </a:lnTo>
                    <a:lnTo>
                      <a:pt x="94" y="62"/>
                    </a:lnTo>
                    <a:lnTo>
                      <a:pt x="90" y="62"/>
                    </a:lnTo>
                    <a:lnTo>
                      <a:pt x="76" y="61"/>
                    </a:lnTo>
                    <a:lnTo>
                      <a:pt x="60" y="56"/>
                    </a:lnTo>
                    <a:lnTo>
                      <a:pt x="43" y="47"/>
                    </a:lnTo>
                    <a:lnTo>
                      <a:pt x="27" y="39"/>
                    </a:lnTo>
                    <a:lnTo>
                      <a:pt x="13" y="30"/>
                    </a:lnTo>
                    <a:lnTo>
                      <a:pt x="4" y="24"/>
                    </a:lnTo>
                    <a:lnTo>
                      <a:pt x="1" y="21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9433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89" name="Freeform 243">
                <a:extLst>
                  <a:ext uri="{FF2B5EF4-FFF2-40B4-BE49-F238E27FC236}">
                    <a16:creationId xmlns:a16="http://schemas.microsoft.com/office/drawing/2014/main" id="{648A5AF6-968C-901E-0DE8-42E2DDCD58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7" y="2852"/>
                <a:ext cx="26" cy="17"/>
              </a:xfrm>
              <a:custGeom>
                <a:avLst/>
                <a:gdLst>
                  <a:gd name="T0" fmla="*/ 0 w 78"/>
                  <a:gd name="T1" fmla="*/ 0 h 51"/>
                  <a:gd name="T2" fmla="*/ 0 w 78"/>
                  <a:gd name="T3" fmla="*/ 0 h 51"/>
                  <a:gd name="T4" fmla="*/ 0 w 78"/>
                  <a:gd name="T5" fmla="*/ 0 h 51"/>
                  <a:gd name="T6" fmla="*/ 0 w 78"/>
                  <a:gd name="T7" fmla="*/ 0 h 51"/>
                  <a:gd name="T8" fmla="*/ 0 w 78"/>
                  <a:gd name="T9" fmla="*/ 0 h 51"/>
                  <a:gd name="T10" fmla="*/ 0 w 78"/>
                  <a:gd name="T11" fmla="*/ 0 h 51"/>
                  <a:gd name="T12" fmla="*/ 0 w 78"/>
                  <a:gd name="T13" fmla="*/ 0 h 51"/>
                  <a:gd name="T14" fmla="*/ 0 w 78"/>
                  <a:gd name="T15" fmla="*/ 0 h 51"/>
                  <a:gd name="T16" fmla="*/ 0 w 78"/>
                  <a:gd name="T17" fmla="*/ 0 h 51"/>
                  <a:gd name="T18" fmla="*/ 0 w 78"/>
                  <a:gd name="T19" fmla="*/ 0 h 51"/>
                  <a:gd name="T20" fmla="*/ 0 w 78"/>
                  <a:gd name="T21" fmla="*/ 0 h 51"/>
                  <a:gd name="T22" fmla="*/ 0 w 78"/>
                  <a:gd name="T23" fmla="*/ 0 h 51"/>
                  <a:gd name="T24" fmla="*/ 0 w 78"/>
                  <a:gd name="T25" fmla="*/ 0 h 51"/>
                  <a:gd name="T26" fmla="*/ 0 w 78"/>
                  <a:gd name="T27" fmla="*/ 0 h 51"/>
                  <a:gd name="T28" fmla="*/ 0 w 78"/>
                  <a:gd name="T29" fmla="*/ 0 h 51"/>
                  <a:gd name="T30" fmla="*/ 0 w 78"/>
                  <a:gd name="T31" fmla="*/ 0 h 51"/>
                  <a:gd name="T32" fmla="*/ 0 w 78"/>
                  <a:gd name="T33" fmla="*/ 0 h 51"/>
                  <a:gd name="T34" fmla="*/ 0 w 78"/>
                  <a:gd name="T35" fmla="*/ 0 h 51"/>
                  <a:gd name="T36" fmla="*/ 0 w 78"/>
                  <a:gd name="T37" fmla="*/ 0 h 5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78"/>
                  <a:gd name="T58" fmla="*/ 0 h 51"/>
                  <a:gd name="T59" fmla="*/ 78 w 78"/>
                  <a:gd name="T60" fmla="*/ 51 h 51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78" h="51">
                    <a:moveTo>
                      <a:pt x="0" y="23"/>
                    </a:moveTo>
                    <a:lnTo>
                      <a:pt x="4" y="16"/>
                    </a:lnTo>
                    <a:lnTo>
                      <a:pt x="9" y="9"/>
                    </a:lnTo>
                    <a:lnTo>
                      <a:pt x="16" y="4"/>
                    </a:lnTo>
                    <a:lnTo>
                      <a:pt x="25" y="1"/>
                    </a:lnTo>
                    <a:lnTo>
                      <a:pt x="35" y="0"/>
                    </a:lnTo>
                    <a:lnTo>
                      <a:pt x="48" y="2"/>
                    </a:lnTo>
                    <a:lnTo>
                      <a:pt x="62" y="7"/>
                    </a:lnTo>
                    <a:lnTo>
                      <a:pt x="78" y="15"/>
                    </a:lnTo>
                    <a:lnTo>
                      <a:pt x="78" y="22"/>
                    </a:lnTo>
                    <a:lnTo>
                      <a:pt x="75" y="28"/>
                    </a:lnTo>
                    <a:lnTo>
                      <a:pt x="66" y="38"/>
                    </a:lnTo>
                    <a:lnTo>
                      <a:pt x="55" y="46"/>
                    </a:lnTo>
                    <a:lnTo>
                      <a:pt x="42" y="51"/>
                    </a:lnTo>
                    <a:lnTo>
                      <a:pt x="28" y="51"/>
                    </a:lnTo>
                    <a:lnTo>
                      <a:pt x="16" y="47"/>
                    </a:lnTo>
                    <a:lnTo>
                      <a:pt x="6" y="38"/>
                    </a:lnTo>
                    <a:lnTo>
                      <a:pt x="3" y="32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8761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90" name="Freeform 244">
                <a:extLst>
                  <a:ext uri="{FF2B5EF4-FFF2-40B4-BE49-F238E27FC236}">
                    <a16:creationId xmlns:a16="http://schemas.microsoft.com/office/drawing/2014/main" id="{2C59EF4C-29DD-1513-145E-E2632CF9E0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6" y="2588"/>
                <a:ext cx="226" cy="275"/>
              </a:xfrm>
              <a:custGeom>
                <a:avLst/>
                <a:gdLst>
                  <a:gd name="T0" fmla="*/ 0 w 676"/>
                  <a:gd name="T1" fmla="*/ 0 h 826"/>
                  <a:gd name="T2" fmla="*/ 0 w 676"/>
                  <a:gd name="T3" fmla="*/ 0 h 826"/>
                  <a:gd name="T4" fmla="*/ 0 w 676"/>
                  <a:gd name="T5" fmla="*/ 0 h 826"/>
                  <a:gd name="T6" fmla="*/ 0 w 676"/>
                  <a:gd name="T7" fmla="*/ 0 h 826"/>
                  <a:gd name="T8" fmla="*/ 0 w 676"/>
                  <a:gd name="T9" fmla="*/ 0 h 826"/>
                  <a:gd name="T10" fmla="*/ 0 w 676"/>
                  <a:gd name="T11" fmla="*/ 0 h 826"/>
                  <a:gd name="T12" fmla="*/ 0 w 676"/>
                  <a:gd name="T13" fmla="*/ 0 h 826"/>
                  <a:gd name="T14" fmla="*/ 0 w 676"/>
                  <a:gd name="T15" fmla="*/ 0 h 826"/>
                  <a:gd name="T16" fmla="*/ 0 w 676"/>
                  <a:gd name="T17" fmla="*/ 0 h 826"/>
                  <a:gd name="T18" fmla="*/ 0 w 676"/>
                  <a:gd name="T19" fmla="*/ 0 h 826"/>
                  <a:gd name="T20" fmla="*/ 0 w 676"/>
                  <a:gd name="T21" fmla="*/ 0 h 826"/>
                  <a:gd name="T22" fmla="*/ 0 w 676"/>
                  <a:gd name="T23" fmla="*/ 0 h 826"/>
                  <a:gd name="T24" fmla="*/ 0 w 676"/>
                  <a:gd name="T25" fmla="*/ 0 h 826"/>
                  <a:gd name="T26" fmla="*/ 0 w 676"/>
                  <a:gd name="T27" fmla="*/ 0 h 826"/>
                  <a:gd name="T28" fmla="*/ 0 w 676"/>
                  <a:gd name="T29" fmla="*/ 0 h 826"/>
                  <a:gd name="T30" fmla="*/ 0 w 676"/>
                  <a:gd name="T31" fmla="*/ 0 h 826"/>
                  <a:gd name="T32" fmla="*/ 0 w 676"/>
                  <a:gd name="T33" fmla="*/ 0 h 826"/>
                  <a:gd name="T34" fmla="*/ 0 w 676"/>
                  <a:gd name="T35" fmla="*/ 0 h 826"/>
                  <a:gd name="T36" fmla="*/ 0 w 676"/>
                  <a:gd name="T37" fmla="*/ 0 h 826"/>
                  <a:gd name="T38" fmla="*/ 0 w 676"/>
                  <a:gd name="T39" fmla="*/ 0 h 826"/>
                  <a:gd name="T40" fmla="*/ 0 w 676"/>
                  <a:gd name="T41" fmla="*/ 0 h 826"/>
                  <a:gd name="T42" fmla="*/ 0 w 676"/>
                  <a:gd name="T43" fmla="*/ 0 h 826"/>
                  <a:gd name="T44" fmla="*/ 0 w 676"/>
                  <a:gd name="T45" fmla="*/ 0 h 826"/>
                  <a:gd name="T46" fmla="*/ 0 w 676"/>
                  <a:gd name="T47" fmla="*/ 0 h 826"/>
                  <a:gd name="T48" fmla="*/ 0 w 676"/>
                  <a:gd name="T49" fmla="*/ 0 h 826"/>
                  <a:gd name="T50" fmla="*/ 0 w 676"/>
                  <a:gd name="T51" fmla="*/ 0 h 826"/>
                  <a:gd name="T52" fmla="*/ 0 w 676"/>
                  <a:gd name="T53" fmla="*/ 0 h 826"/>
                  <a:gd name="T54" fmla="*/ 0 w 676"/>
                  <a:gd name="T55" fmla="*/ 0 h 826"/>
                  <a:gd name="T56" fmla="*/ 0 w 676"/>
                  <a:gd name="T57" fmla="*/ 0 h 826"/>
                  <a:gd name="T58" fmla="*/ 0 w 676"/>
                  <a:gd name="T59" fmla="*/ 0 h 826"/>
                  <a:gd name="T60" fmla="*/ 0 w 676"/>
                  <a:gd name="T61" fmla="*/ 0 h 826"/>
                  <a:gd name="T62" fmla="*/ 0 w 676"/>
                  <a:gd name="T63" fmla="*/ 0 h 826"/>
                  <a:gd name="T64" fmla="*/ 0 w 676"/>
                  <a:gd name="T65" fmla="*/ 0 h 826"/>
                  <a:gd name="T66" fmla="*/ 0 w 676"/>
                  <a:gd name="T67" fmla="*/ 0 h 826"/>
                  <a:gd name="T68" fmla="*/ 0 w 676"/>
                  <a:gd name="T69" fmla="*/ 0 h 826"/>
                  <a:gd name="T70" fmla="*/ 0 w 676"/>
                  <a:gd name="T71" fmla="*/ 0 h 826"/>
                  <a:gd name="T72" fmla="*/ 0 w 676"/>
                  <a:gd name="T73" fmla="*/ 0 h 826"/>
                  <a:gd name="T74" fmla="*/ 0 w 676"/>
                  <a:gd name="T75" fmla="*/ 0 h 826"/>
                  <a:gd name="T76" fmla="*/ 0 w 676"/>
                  <a:gd name="T77" fmla="*/ 0 h 826"/>
                  <a:gd name="T78" fmla="*/ 0 w 676"/>
                  <a:gd name="T79" fmla="*/ 0 h 826"/>
                  <a:gd name="T80" fmla="*/ 0 w 676"/>
                  <a:gd name="T81" fmla="*/ 0 h 826"/>
                  <a:gd name="T82" fmla="*/ 0 w 676"/>
                  <a:gd name="T83" fmla="*/ 0 h 826"/>
                  <a:gd name="T84" fmla="*/ 0 w 676"/>
                  <a:gd name="T85" fmla="*/ 0 h 826"/>
                  <a:gd name="T86" fmla="*/ 0 w 676"/>
                  <a:gd name="T87" fmla="*/ 0 h 826"/>
                  <a:gd name="T88" fmla="*/ 0 w 676"/>
                  <a:gd name="T89" fmla="*/ 0 h 826"/>
                  <a:gd name="T90" fmla="*/ 0 w 676"/>
                  <a:gd name="T91" fmla="*/ 0 h 826"/>
                  <a:gd name="T92" fmla="*/ 0 w 676"/>
                  <a:gd name="T93" fmla="*/ 0 h 826"/>
                  <a:gd name="T94" fmla="*/ 0 w 676"/>
                  <a:gd name="T95" fmla="*/ 0 h 826"/>
                  <a:gd name="T96" fmla="*/ 0 w 676"/>
                  <a:gd name="T97" fmla="*/ 0 h 826"/>
                  <a:gd name="T98" fmla="*/ 0 w 676"/>
                  <a:gd name="T99" fmla="*/ 0 h 826"/>
                  <a:gd name="T100" fmla="*/ 0 w 676"/>
                  <a:gd name="T101" fmla="*/ 0 h 826"/>
                  <a:gd name="T102" fmla="*/ 0 w 676"/>
                  <a:gd name="T103" fmla="*/ 0 h 826"/>
                  <a:gd name="T104" fmla="*/ 0 w 676"/>
                  <a:gd name="T105" fmla="*/ 0 h 82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676"/>
                  <a:gd name="T160" fmla="*/ 0 h 826"/>
                  <a:gd name="T161" fmla="*/ 676 w 676"/>
                  <a:gd name="T162" fmla="*/ 826 h 82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676" h="826">
                    <a:moveTo>
                      <a:pt x="117" y="824"/>
                    </a:moveTo>
                    <a:lnTo>
                      <a:pt x="103" y="824"/>
                    </a:lnTo>
                    <a:lnTo>
                      <a:pt x="91" y="820"/>
                    </a:lnTo>
                    <a:lnTo>
                      <a:pt x="80" y="813"/>
                    </a:lnTo>
                    <a:lnTo>
                      <a:pt x="70" y="803"/>
                    </a:lnTo>
                    <a:lnTo>
                      <a:pt x="59" y="789"/>
                    </a:lnTo>
                    <a:lnTo>
                      <a:pt x="50" y="774"/>
                    </a:lnTo>
                    <a:lnTo>
                      <a:pt x="34" y="740"/>
                    </a:lnTo>
                    <a:lnTo>
                      <a:pt x="22" y="703"/>
                    </a:lnTo>
                    <a:lnTo>
                      <a:pt x="12" y="667"/>
                    </a:lnTo>
                    <a:lnTo>
                      <a:pt x="9" y="651"/>
                    </a:lnTo>
                    <a:lnTo>
                      <a:pt x="5" y="636"/>
                    </a:lnTo>
                    <a:lnTo>
                      <a:pt x="2" y="625"/>
                    </a:lnTo>
                    <a:lnTo>
                      <a:pt x="1" y="616"/>
                    </a:lnTo>
                    <a:lnTo>
                      <a:pt x="0" y="587"/>
                    </a:lnTo>
                    <a:lnTo>
                      <a:pt x="1" y="558"/>
                    </a:lnTo>
                    <a:lnTo>
                      <a:pt x="6" y="506"/>
                    </a:lnTo>
                    <a:lnTo>
                      <a:pt x="16" y="458"/>
                    </a:lnTo>
                    <a:lnTo>
                      <a:pt x="31" y="415"/>
                    </a:lnTo>
                    <a:lnTo>
                      <a:pt x="47" y="375"/>
                    </a:lnTo>
                    <a:lnTo>
                      <a:pt x="65" y="340"/>
                    </a:lnTo>
                    <a:lnTo>
                      <a:pt x="85" y="310"/>
                    </a:lnTo>
                    <a:lnTo>
                      <a:pt x="104" y="284"/>
                    </a:lnTo>
                    <a:lnTo>
                      <a:pt x="107" y="278"/>
                    </a:lnTo>
                    <a:lnTo>
                      <a:pt x="110" y="270"/>
                    </a:lnTo>
                    <a:lnTo>
                      <a:pt x="117" y="262"/>
                    </a:lnTo>
                    <a:lnTo>
                      <a:pt x="125" y="252"/>
                    </a:lnTo>
                    <a:lnTo>
                      <a:pt x="135" y="242"/>
                    </a:lnTo>
                    <a:lnTo>
                      <a:pt x="146" y="231"/>
                    </a:lnTo>
                    <a:lnTo>
                      <a:pt x="158" y="219"/>
                    </a:lnTo>
                    <a:lnTo>
                      <a:pt x="173" y="206"/>
                    </a:lnTo>
                    <a:lnTo>
                      <a:pt x="205" y="180"/>
                    </a:lnTo>
                    <a:lnTo>
                      <a:pt x="242" y="154"/>
                    </a:lnTo>
                    <a:lnTo>
                      <a:pt x="281" y="127"/>
                    </a:lnTo>
                    <a:lnTo>
                      <a:pt x="324" y="100"/>
                    </a:lnTo>
                    <a:lnTo>
                      <a:pt x="368" y="75"/>
                    </a:lnTo>
                    <a:lnTo>
                      <a:pt x="414" y="53"/>
                    </a:lnTo>
                    <a:lnTo>
                      <a:pt x="459" y="33"/>
                    </a:lnTo>
                    <a:lnTo>
                      <a:pt x="503" y="17"/>
                    </a:lnTo>
                    <a:lnTo>
                      <a:pt x="525" y="11"/>
                    </a:lnTo>
                    <a:lnTo>
                      <a:pt x="547" y="6"/>
                    </a:lnTo>
                    <a:lnTo>
                      <a:pt x="567" y="2"/>
                    </a:lnTo>
                    <a:lnTo>
                      <a:pt x="588" y="1"/>
                    </a:lnTo>
                    <a:lnTo>
                      <a:pt x="606" y="0"/>
                    </a:lnTo>
                    <a:lnTo>
                      <a:pt x="625" y="1"/>
                    </a:lnTo>
                    <a:lnTo>
                      <a:pt x="642" y="5"/>
                    </a:lnTo>
                    <a:lnTo>
                      <a:pt x="658" y="10"/>
                    </a:lnTo>
                    <a:lnTo>
                      <a:pt x="666" y="12"/>
                    </a:lnTo>
                    <a:lnTo>
                      <a:pt x="671" y="16"/>
                    </a:lnTo>
                    <a:lnTo>
                      <a:pt x="675" y="21"/>
                    </a:lnTo>
                    <a:lnTo>
                      <a:pt x="676" y="27"/>
                    </a:lnTo>
                    <a:lnTo>
                      <a:pt x="675" y="34"/>
                    </a:lnTo>
                    <a:lnTo>
                      <a:pt x="674" y="42"/>
                    </a:lnTo>
                    <a:lnTo>
                      <a:pt x="666" y="57"/>
                    </a:lnTo>
                    <a:lnTo>
                      <a:pt x="657" y="73"/>
                    </a:lnTo>
                    <a:lnTo>
                      <a:pt x="644" y="88"/>
                    </a:lnTo>
                    <a:lnTo>
                      <a:pt x="633" y="99"/>
                    </a:lnTo>
                    <a:lnTo>
                      <a:pt x="625" y="107"/>
                    </a:lnTo>
                    <a:lnTo>
                      <a:pt x="612" y="126"/>
                    </a:lnTo>
                    <a:lnTo>
                      <a:pt x="600" y="142"/>
                    </a:lnTo>
                    <a:lnTo>
                      <a:pt x="589" y="157"/>
                    </a:lnTo>
                    <a:lnTo>
                      <a:pt x="578" y="172"/>
                    </a:lnTo>
                    <a:lnTo>
                      <a:pt x="557" y="196"/>
                    </a:lnTo>
                    <a:lnTo>
                      <a:pt x="550" y="207"/>
                    </a:lnTo>
                    <a:lnTo>
                      <a:pt x="543" y="220"/>
                    </a:lnTo>
                    <a:lnTo>
                      <a:pt x="538" y="231"/>
                    </a:lnTo>
                    <a:lnTo>
                      <a:pt x="534" y="243"/>
                    </a:lnTo>
                    <a:lnTo>
                      <a:pt x="533" y="256"/>
                    </a:lnTo>
                    <a:lnTo>
                      <a:pt x="534" y="269"/>
                    </a:lnTo>
                    <a:lnTo>
                      <a:pt x="538" y="284"/>
                    </a:lnTo>
                    <a:lnTo>
                      <a:pt x="545" y="301"/>
                    </a:lnTo>
                    <a:lnTo>
                      <a:pt x="555" y="320"/>
                    </a:lnTo>
                    <a:lnTo>
                      <a:pt x="568" y="340"/>
                    </a:lnTo>
                    <a:lnTo>
                      <a:pt x="572" y="351"/>
                    </a:lnTo>
                    <a:lnTo>
                      <a:pt x="578" y="361"/>
                    </a:lnTo>
                    <a:lnTo>
                      <a:pt x="595" y="384"/>
                    </a:lnTo>
                    <a:lnTo>
                      <a:pt x="612" y="408"/>
                    </a:lnTo>
                    <a:lnTo>
                      <a:pt x="619" y="421"/>
                    </a:lnTo>
                    <a:lnTo>
                      <a:pt x="624" y="433"/>
                    </a:lnTo>
                    <a:lnTo>
                      <a:pt x="621" y="464"/>
                    </a:lnTo>
                    <a:lnTo>
                      <a:pt x="615" y="493"/>
                    </a:lnTo>
                    <a:lnTo>
                      <a:pt x="605" y="519"/>
                    </a:lnTo>
                    <a:lnTo>
                      <a:pt x="592" y="543"/>
                    </a:lnTo>
                    <a:lnTo>
                      <a:pt x="576" y="566"/>
                    </a:lnTo>
                    <a:lnTo>
                      <a:pt x="558" y="585"/>
                    </a:lnTo>
                    <a:lnTo>
                      <a:pt x="538" y="604"/>
                    </a:lnTo>
                    <a:lnTo>
                      <a:pt x="516" y="622"/>
                    </a:lnTo>
                    <a:lnTo>
                      <a:pt x="468" y="655"/>
                    </a:lnTo>
                    <a:lnTo>
                      <a:pt x="417" y="684"/>
                    </a:lnTo>
                    <a:lnTo>
                      <a:pt x="368" y="711"/>
                    </a:lnTo>
                    <a:lnTo>
                      <a:pt x="345" y="726"/>
                    </a:lnTo>
                    <a:lnTo>
                      <a:pt x="323" y="740"/>
                    </a:lnTo>
                    <a:lnTo>
                      <a:pt x="322" y="740"/>
                    </a:lnTo>
                    <a:lnTo>
                      <a:pt x="315" y="742"/>
                    </a:lnTo>
                    <a:lnTo>
                      <a:pt x="307" y="747"/>
                    </a:lnTo>
                    <a:lnTo>
                      <a:pt x="295" y="753"/>
                    </a:lnTo>
                    <a:lnTo>
                      <a:pt x="280" y="760"/>
                    </a:lnTo>
                    <a:lnTo>
                      <a:pt x="264" y="768"/>
                    </a:lnTo>
                    <a:lnTo>
                      <a:pt x="228" y="787"/>
                    </a:lnTo>
                    <a:lnTo>
                      <a:pt x="191" y="803"/>
                    </a:lnTo>
                    <a:lnTo>
                      <a:pt x="174" y="811"/>
                    </a:lnTo>
                    <a:lnTo>
                      <a:pt x="158" y="818"/>
                    </a:lnTo>
                    <a:lnTo>
                      <a:pt x="144" y="823"/>
                    </a:lnTo>
                    <a:lnTo>
                      <a:pt x="131" y="825"/>
                    </a:lnTo>
                    <a:lnTo>
                      <a:pt x="123" y="826"/>
                    </a:lnTo>
                    <a:lnTo>
                      <a:pt x="117" y="824"/>
                    </a:ln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91" name="Freeform 245">
                <a:extLst>
                  <a:ext uri="{FF2B5EF4-FFF2-40B4-BE49-F238E27FC236}">
                    <a16:creationId xmlns:a16="http://schemas.microsoft.com/office/drawing/2014/main" id="{16AD65D3-7752-860F-6D88-2E28AB5C0E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1" y="2534"/>
                <a:ext cx="132" cy="319"/>
              </a:xfrm>
              <a:custGeom>
                <a:avLst/>
                <a:gdLst>
                  <a:gd name="T0" fmla="*/ 0 w 394"/>
                  <a:gd name="T1" fmla="*/ 0 h 957"/>
                  <a:gd name="T2" fmla="*/ 0 w 394"/>
                  <a:gd name="T3" fmla="*/ 0 h 957"/>
                  <a:gd name="T4" fmla="*/ 0 w 394"/>
                  <a:gd name="T5" fmla="*/ 0 h 957"/>
                  <a:gd name="T6" fmla="*/ 0 w 394"/>
                  <a:gd name="T7" fmla="*/ 0 h 957"/>
                  <a:gd name="T8" fmla="*/ 0 w 394"/>
                  <a:gd name="T9" fmla="*/ 0 h 957"/>
                  <a:gd name="T10" fmla="*/ 0 w 394"/>
                  <a:gd name="T11" fmla="*/ 0 h 957"/>
                  <a:gd name="T12" fmla="*/ 0 w 394"/>
                  <a:gd name="T13" fmla="*/ 0 h 957"/>
                  <a:gd name="T14" fmla="*/ 0 w 394"/>
                  <a:gd name="T15" fmla="*/ 0 h 957"/>
                  <a:gd name="T16" fmla="*/ 0 w 394"/>
                  <a:gd name="T17" fmla="*/ 0 h 957"/>
                  <a:gd name="T18" fmla="*/ 0 w 394"/>
                  <a:gd name="T19" fmla="*/ 0 h 957"/>
                  <a:gd name="T20" fmla="*/ 0 w 394"/>
                  <a:gd name="T21" fmla="*/ 0 h 957"/>
                  <a:gd name="T22" fmla="*/ 0 w 394"/>
                  <a:gd name="T23" fmla="*/ 0 h 957"/>
                  <a:gd name="T24" fmla="*/ 0 w 394"/>
                  <a:gd name="T25" fmla="*/ 0 h 957"/>
                  <a:gd name="T26" fmla="*/ 0 w 394"/>
                  <a:gd name="T27" fmla="*/ 0 h 957"/>
                  <a:gd name="T28" fmla="*/ 0 w 394"/>
                  <a:gd name="T29" fmla="*/ 0 h 957"/>
                  <a:gd name="T30" fmla="*/ 0 w 394"/>
                  <a:gd name="T31" fmla="*/ 0 h 957"/>
                  <a:gd name="T32" fmla="*/ 0 w 394"/>
                  <a:gd name="T33" fmla="*/ 0 h 957"/>
                  <a:gd name="T34" fmla="*/ 0 w 394"/>
                  <a:gd name="T35" fmla="*/ 0 h 957"/>
                  <a:gd name="T36" fmla="*/ 0 w 394"/>
                  <a:gd name="T37" fmla="*/ 0 h 957"/>
                  <a:gd name="T38" fmla="*/ 0 w 394"/>
                  <a:gd name="T39" fmla="*/ 0 h 957"/>
                  <a:gd name="T40" fmla="*/ 0 w 394"/>
                  <a:gd name="T41" fmla="*/ 0 h 957"/>
                  <a:gd name="T42" fmla="*/ 0 w 394"/>
                  <a:gd name="T43" fmla="*/ 0 h 957"/>
                  <a:gd name="T44" fmla="*/ 0 w 394"/>
                  <a:gd name="T45" fmla="*/ 0 h 957"/>
                  <a:gd name="T46" fmla="*/ 0 w 394"/>
                  <a:gd name="T47" fmla="*/ 0 h 957"/>
                  <a:gd name="T48" fmla="*/ 0 w 394"/>
                  <a:gd name="T49" fmla="*/ 0 h 957"/>
                  <a:gd name="T50" fmla="*/ 0 w 394"/>
                  <a:gd name="T51" fmla="*/ 0 h 957"/>
                  <a:gd name="T52" fmla="*/ 0 w 394"/>
                  <a:gd name="T53" fmla="*/ 0 h 957"/>
                  <a:gd name="T54" fmla="*/ 0 w 394"/>
                  <a:gd name="T55" fmla="*/ 0 h 957"/>
                  <a:gd name="T56" fmla="*/ 0 w 394"/>
                  <a:gd name="T57" fmla="*/ 0 h 957"/>
                  <a:gd name="T58" fmla="*/ 0 w 394"/>
                  <a:gd name="T59" fmla="*/ 0 h 957"/>
                  <a:gd name="T60" fmla="*/ 0 w 394"/>
                  <a:gd name="T61" fmla="*/ 0 h 957"/>
                  <a:gd name="T62" fmla="*/ 0 w 394"/>
                  <a:gd name="T63" fmla="*/ 0 h 957"/>
                  <a:gd name="T64" fmla="*/ 0 w 394"/>
                  <a:gd name="T65" fmla="*/ 0 h 957"/>
                  <a:gd name="T66" fmla="*/ 0 w 394"/>
                  <a:gd name="T67" fmla="*/ 0 h 957"/>
                  <a:gd name="T68" fmla="*/ 0 w 394"/>
                  <a:gd name="T69" fmla="*/ 0 h 957"/>
                  <a:gd name="T70" fmla="*/ 0 w 394"/>
                  <a:gd name="T71" fmla="*/ 0 h 957"/>
                  <a:gd name="T72" fmla="*/ 0 w 394"/>
                  <a:gd name="T73" fmla="*/ 0 h 957"/>
                  <a:gd name="T74" fmla="*/ 0 w 394"/>
                  <a:gd name="T75" fmla="*/ 0 h 957"/>
                  <a:gd name="T76" fmla="*/ 0 w 394"/>
                  <a:gd name="T77" fmla="*/ 0 h 957"/>
                  <a:gd name="T78" fmla="*/ 0 w 394"/>
                  <a:gd name="T79" fmla="*/ 0 h 957"/>
                  <a:gd name="T80" fmla="*/ 0 w 394"/>
                  <a:gd name="T81" fmla="*/ 0 h 957"/>
                  <a:gd name="T82" fmla="*/ 0 w 394"/>
                  <a:gd name="T83" fmla="*/ 0 h 957"/>
                  <a:gd name="T84" fmla="*/ 0 w 394"/>
                  <a:gd name="T85" fmla="*/ 0 h 957"/>
                  <a:gd name="T86" fmla="*/ 0 w 394"/>
                  <a:gd name="T87" fmla="*/ 0 h 95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94"/>
                  <a:gd name="T133" fmla="*/ 0 h 957"/>
                  <a:gd name="T134" fmla="*/ 394 w 394"/>
                  <a:gd name="T135" fmla="*/ 957 h 957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94" h="957">
                    <a:moveTo>
                      <a:pt x="55" y="692"/>
                    </a:moveTo>
                    <a:lnTo>
                      <a:pt x="49" y="682"/>
                    </a:lnTo>
                    <a:lnTo>
                      <a:pt x="43" y="671"/>
                    </a:lnTo>
                    <a:lnTo>
                      <a:pt x="30" y="645"/>
                    </a:lnTo>
                    <a:lnTo>
                      <a:pt x="22" y="614"/>
                    </a:lnTo>
                    <a:lnTo>
                      <a:pt x="13" y="581"/>
                    </a:lnTo>
                    <a:lnTo>
                      <a:pt x="7" y="545"/>
                    </a:lnTo>
                    <a:lnTo>
                      <a:pt x="2" y="505"/>
                    </a:lnTo>
                    <a:lnTo>
                      <a:pt x="0" y="465"/>
                    </a:lnTo>
                    <a:lnTo>
                      <a:pt x="0" y="423"/>
                    </a:lnTo>
                    <a:lnTo>
                      <a:pt x="2" y="379"/>
                    </a:lnTo>
                    <a:lnTo>
                      <a:pt x="7" y="337"/>
                    </a:lnTo>
                    <a:lnTo>
                      <a:pt x="14" y="294"/>
                    </a:lnTo>
                    <a:lnTo>
                      <a:pt x="25" y="253"/>
                    </a:lnTo>
                    <a:lnTo>
                      <a:pt x="39" y="214"/>
                    </a:lnTo>
                    <a:lnTo>
                      <a:pt x="56" y="178"/>
                    </a:lnTo>
                    <a:lnTo>
                      <a:pt x="76" y="143"/>
                    </a:lnTo>
                    <a:lnTo>
                      <a:pt x="100" y="113"/>
                    </a:lnTo>
                    <a:lnTo>
                      <a:pt x="126" y="80"/>
                    </a:lnTo>
                    <a:lnTo>
                      <a:pt x="152" y="51"/>
                    </a:lnTo>
                    <a:lnTo>
                      <a:pt x="181" y="25"/>
                    </a:lnTo>
                    <a:lnTo>
                      <a:pt x="197" y="12"/>
                    </a:lnTo>
                    <a:lnTo>
                      <a:pt x="214" y="0"/>
                    </a:lnTo>
                    <a:lnTo>
                      <a:pt x="223" y="1"/>
                    </a:lnTo>
                    <a:lnTo>
                      <a:pt x="230" y="5"/>
                    </a:lnTo>
                    <a:lnTo>
                      <a:pt x="235" y="10"/>
                    </a:lnTo>
                    <a:lnTo>
                      <a:pt x="240" y="17"/>
                    </a:lnTo>
                    <a:lnTo>
                      <a:pt x="245" y="36"/>
                    </a:lnTo>
                    <a:lnTo>
                      <a:pt x="246" y="59"/>
                    </a:lnTo>
                    <a:lnTo>
                      <a:pt x="245" y="83"/>
                    </a:lnTo>
                    <a:lnTo>
                      <a:pt x="241" y="105"/>
                    </a:lnTo>
                    <a:lnTo>
                      <a:pt x="238" y="125"/>
                    </a:lnTo>
                    <a:lnTo>
                      <a:pt x="235" y="132"/>
                    </a:lnTo>
                    <a:lnTo>
                      <a:pt x="234" y="138"/>
                    </a:lnTo>
                    <a:lnTo>
                      <a:pt x="228" y="162"/>
                    </a:lnTo>
                    <a:lnTo>
                      <a:pt x="227" y="183"/>
                    </a:lnTo>
                    <a:lnTo>
                      <a:pt x="230" y="203"/>
                    </a:lnTo>
                    <a:lnTo>
                      <a:pt x="236" y="220"/>
                    </a:lnTo>
                    <a:lnTo>
                      <a:pt x="246" y="235"/>
                    </a:lnTo>
                    <a:lnTo>
                      <a:pt x="257" y="248"/>
                    </a:lnTo>
                    <a:lnTo>
                      <a:pt x="271" y="262"/>
                    </a:lnTo>
                    <a:lnTo>
                      <a:pt x="286" y="274"/>
                    </a:lnTo>
                    <a:lnTo>
                      <a:pt x="317" y="297"/>
                    </a:lnTo>
                    <a:lnTo>
                      <a:pt x="347" y="319"/>
                    </a:lnTo>
                    <a:lnTo>
                      <a:pt x="360" y="330"/>
                    </a:lnTo>
                    <a:lnTo>
                      <a:pt x="371" y="342"/>
                    </a:lnTo>
                    <a:lnTo>
                      <a:pt x="380" y="356"/>
                    </a:lnTo>
                    <a:lnTo>
                      <a:pt x="385" y="371"/>
                    </a:lnTo>
                    <a:lnTo>
                      <a:pt x="390" y="385"/>
                    </a:lnTo>
                    <a:lnTo>
                      <a:pt x="392" y="399"/>
                    </a:lnTo>
                    <a:lnTo>
                      <a:pt x="394" y="411"/>
                    </a:lnTo>
                    <a:lnTo>
                      <a:pt x="394" y="423"/>
                    </a:lnTo>
                    <a:lnTo>
                      <a:pt x="391" y="434"/>
                    </a:lnTo>
                    <a:lnTo>
                      <a:pt x="389" y="445"/>
                    </a:lnTo>
                    <a:lnTo>
                      <a:pt x="385" y="458"/>
                    </a:lnTo>
                    <a:lnTo>
                      <a:pt x="379" y="474"/>
                    </a:lnTo>
                    <a:lnTo>
                      <a:pt x="373" y="483"/>
                    </a:lnTo>
                    <a:lnTo>
                      <a:pt x="365" y="494"/>
                    </a:lnTo>
                    <a:lnTo>
                      <a:pt x="357" y="509"/>
                    </a:lnTo>
                    <a:lnTo>
                      <a:pt x="347" y="528"/>
                    </a:lnTo>
                    <a:lnTo>
                      <a:pt x="337" y="549"/>
                    </a:lnTo>
                    <a:lnTo>
                      <a:pt x="327" y="572"/>
                    </a:lnTo>
                    <a:lnTo>
                      <a:pt x="319" y="599"/>
                    </a:lnTo>
                    <a:lnTo>
                      <a:pt x="310" y="629"/>
                    </a:lnTo>
                    <a:lnTo>
                      <a:pt x="304" y="661"/>
                    </a:lnTo>
                    <a:lnTo>
                      <a:pt x="300" y="697"/>
                    </a:lnTo>
                    <a:lnTo>
                      <a:pt x="300" y="734"/>
                    </a:lnTo>
                    <a:lnTo>
                      <a:pt x="303" y="775"/>
                    </a:lnTo>
                    <a:lnTo>
                      <a:pt x="309" y="817"/>
                    </a:lnTo>
                    <a:lnTo>
                      <a:pt x="319" y="861"/>
                    </a:lnTo>
                    <a:lnTo>
                      <a:pt x="326" y="884"/>
                    </a:lnTo>
                    <a:lnTo>
                      <a:pt x="335" y="908"/>
                    </a:lnTo>
                    <a:lnTo>
                      <a:pt x="344" y="933"/>
                    </a:lnTo>
                    <a:lnTo>
                      <a:pt x="356" y="957"/>
                    </a:lnTo>
                    <a:lnTo>
                      <a:pt x="332" y="947"/>
                    </a:lnTo>
                    <a:lnTo>
                      <a:pt x="309" y="935"/>
                    </a:lnTo>
                    <a:lnTo>
                      <a:pt x="284" y="920"/>
                    </a:lnTo>
                    <a:lnTo>
                      <a:pt x="259" y="902"/>
                    </a:lnTo>
                    <a:lnTo>
                      <a:pt x="234" y="883"/>
                    </a:lnTo>
                    <a:lnTo>
                      <a:pt x="209" y="862"/>
                    </a:lnTo>
                    <a:lnTo>
                      <a:pt x="162" y="819"/>
                    </a:lnTo>
                    <a:lnTo>
                      <a:pt x="141" y="797"/>
                    </a:lnTo>
                    <a:lnTo>
                      <a:pt x="120" y="776"/>
                    </a:lnTo>
                    <a:lnTo>
                      <a:pt x="101" y="756"/>
                    </a:lnTo>
                    <a:lnTo>
                      <a:pt x="87" y="737"/>
                    </a:lnTo>
                    <a:lnTo>
                      <a:pt x="73" y="721"/>
                    </a:lnTo>
                    <a:lnTo>
                      <a:pt x="63" y="709"/>
                    </a:lnTo>
                    <a:lnTo>
                      <a:pt x="57" y="698"/>
                    </a:lnTo>
                    <a:lnTo>
                      <a:pt x="55" y="692"/>
                    </a:ln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92" name="Freeform 246">
                <a:extLst>
                  <a:ext uri="{FF2B5EF4-FFF2-40B4-BE49-F238E27FC236}">
                    <a16:creationId xmlns:a16="http://schemas.microsoft.com/office/drawing/2014/main" id="{F0EB1350-9827-80A6-EBDE-A5AED50920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3" y="2743"/>
                <a:ext cx="33" cy="36"/>
              </a:xfrm>
              <a:custGeom>
                <a:avLst/>
                <a:gdLst>
                  <a:gd name="T0" fmla="*/ 0 w 101"/>
                  <a:gd name="T1" fmla="*/ 0 h 109"/>
                  <a:gd name="T2" fmla="*/ 0 w 101"/>
                  <a:gd name="T3" fmla="*/ 0 h 109"/>
                  <a:gd name="T4" fmla="*/ 0 w 101"/>
                  <a:gd name="T5" fmla="*/ 0 h 109"/>
                  <a:gd name="T6" fmla="*/ 0 w 101"/>
                  <a:gd name="T7" fmla="*/ 0 h 109"/>
                  <a:gd name="T8" fmla="*/ 0 w 101"/>
                  <a:gd name="T9" fmla="*/ 0 h 109"/>
                  <a:gd name="T10" fmla="*/ 0 w 101"/>
                  <a:gd name="T11" fmla="*/ 0 h 109"/>
                  <a:gd name="T12" fmla="*/ 0 w 101"/>
                  <a:gd name="T13" fmla="*/ 0 h 109"/>
                  <a:gd name="T14" fmla="*/ 0 w 101"/>
                  <a:gd name="T15" fmla="*/ 0 h 109"/>
                  <a:gd name="T16" fmla="*/ 0 w 101"/>
                  <a:gd name="T17" fmla="*/ 0 h 109"/>
                  <a:gd name="T18" fmla="*/ 0 w 101"/>
                  <a:gd name="T19" fmla="*/ 0 h 109"/>
                  <a:gd name="T20" fmla="*/ 0 w 101"/>
                  <a:gd name="T21" fmla="*/ 0 h 109"/>
                  <a:gd name="T22" fmla="*/ 0 w 101"/>
                  <a:gd name="T23" fmla="*/ 0 h 109"/>
                  <a:gd name="T24" fmla="*/ 0 w 101"/>
                  <a:gd name="T25" fmla="*/ 0 h 109"/>
                  <a:gd name="T26" fmla="*/ 0 w 101"/>
                  <a:gd name="T27" fmla="*/ 0 h 109"/>
                  <a:gd name="T28" fmla="*/ 0 w 101"/>
                  <a:gd name="T29" fmla="*/ 0 h 109"/>
                  <a:gd name="T30" fmla="*/ 0 w 101"/>
                  <a:gd name="T31" fmla="*/ 0 h 109"/>
                  <a:gd name="T32" fmla="*/ 0 w 101"/>
                  <a:gd name="T33" fmla="*/ 0 h 109"/>
                  <a:gd name="T34" fmla="*/ 0 w 101"/>
                  <a:gd name="T35" fmla="*/ 0 h 109"/>
                  <a:gd name="T36" fmla="*/ 0 w 101"/>
                  <a:gd name="T37" fmla="*/ 0 h 109"/>
                  <a:gd name="T38" fmla="*/ 0 w 101"/>
                  <a:gd name="T39" fmla="*/ 0 h 109"/>
                  <a:gd name="T40" fmla="*/ 0 w 101"/>
                  <a:gd name="T41" fmla="*/ 0 h 109"/>
                  <a:gd name="T42" fmla="*/ 0 w 101"/>
                  <a:gd name="T43" fmla="*/ 0 h 109"/>
                  <a:gd name="T44" fmla="*/ 0 w 101"/>
                  <a:gd name="T45" fmla="*/ 0 h 10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01"/>
                  <a:gd name="T70" fmla="*/ 0 h 109"/>
                  <a:gd name="T71" fmla="*/ 101 w 101"/>
                  <a:gd name="T72" fmla="*/ 109 h 109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01" h="109">
                    <a:moveTo>
                      <a:pt x="0" y="109"/>
                    </a:moveTo>
                    <a:lnTo>
                      <a:pt x="2" y="86"/>
                    </a:lnTo>
                    <a:lnTo>
                      <a:pt x="7" y="66"/>
                    </a:lnTo>
                    <a:lnTo>
                      <a:pt x="15" y="48"/>
                    </a:lnTo>
                    <a:lnTo>
                      <a:pt x="26" y="32"/>
                    </a:lnTo>
                    <a:lnTo>
                      <a:pt x="40" y="19"/>
                    </a:lnTo>
                    <a:lnTo>
                      <a:pt x="54" y="9"/>
                    </a:lnTo>
                    <a:lnTo>
                      <a:pt x="69" y="3"/>
                    </a:lnTo>
                    <a:lnTo>
                      <a:pt x="84" y="0"/>
                    </a:lnTo>
                    <a:lnTo>
                      <a:pt x="91" y="1"/>
                    </a:lnTo>
                    <a:lnTo>
                      <a:pt x="97" y="3"/>
                    </a:lnTo>
                    <a:lnTo>
                      <a:pt x="100" y="9"/>
                    </a:lnTo>
                    <a:lnTo>
                      <a:pt x="101" y="17"/>
                    </a:lnTo>
                    <a:lnTo>
                      <a:pt x="99" y="25"/>
                    </a:lnTo>
                    <a:lnTo>
                      <a:pt x="96" y="35"/>
                    </a:lnTo>
                    <a:lnTo>
                      <a:pt x="91" y="46"/>
                    </a:lnTo>
                    <a:lnTo>
                      <a:pt x="84" y="56"/>
                    </a:lnTo>
                    <a:lnTo>
                      <a:pt x="68" y="79"/>
                    </a:lnTo>
                    <a:lnTo>
                      <a:pt x="47" y="96"/>
                    </a:lnTo>
                    <a:lnTo>
                      <a:pt x="36" y="103"/>
                    </a:lnTo>
                    <a:lnTo>
                      <a:pt x="24" y="108"/>
                    </a:lnTo>
                    <a:lnTo>
                      <a:pt x="13" y="109"/>
                    </a:lnTo>
                    <a:lnTo>
                      <a:pt x="0" y="109"/>
                    </a:lnTo>
                    <a:close/>
                  </a:path>
                </a:pathLst>
              </a:custGeom>
              <a:solidFill>
                <a:srgbClr val="FF1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93" name="Freeform 247">
                <a:extLst>
                  <a:ext uri="{FF2B5EF4-FFF2-40B4-BE49-F238E27FC236}">
                    <a16:creationId xmlns:a16="http://schemas.microsoft.com/office/drawing/2014/main" id="{541DBFA8-0E07-F3B6-36A3-C6376F5DD8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1" y="2746"/>
                <a:ext cx="22" cy="25"/>
              </a:xfrm>
              <a:custGeom>
                <a:avLst/>
                <a:gdLst>
                  <a:gd name="T0" fmla="*/ 0 w 65"/>
                  <a:gd name="T1" fmla="*/ 0 h 76"/>
                  <a:gd name="T2" fmla="*/ 0 w 65"/>
                  <a:gd name="T3" fmla="*/ 0 h 76"/>
                  <a:gd name="T4" fmla="*/ 0 w 65"/>
                  <a:gd name="T5" fmla="*/ 0 h 76"/>
                  <a:gd name="T6" fmla="*/ 0 w 65"/>
                  <a:gd name="T7" fmla="*/ 0 h 76"/>
                  <a:gd name="T8" fmla="*/ 0 w 65"/>
                  <a:gd name="T9" fmla="*/ 0 h 76"/>
                  <a:gd name="T10" fmla="*/ 0 w 65"/>
                  <a:gd name="T11" fmla="*/ 0 h 76"/>
                  <a:gd name="T12" fmla="*/ 0 w 65"/>
                  <a:gd name="T13" fmla="*/ 0 h 76"/>
                  <a:gd name="T14" fmla="*/ 0 w 65"/>
                  <a:gd name="T15" fmla="*/ 0 h 76"/>
                  <a:gd name="T16" fmla="*/ 0 w 65"/>
                  <a:gd name="T17" fmla="*/ 0 h 76"/>
                  <a:gd name="T18" fmla="*/ 0 w 65"/>
                  <a:gd name="T19" fmla="*/ 0 h 76"/>
                  <a:gd name="T20" fmla="*/ 0 w 65"/>
                  <a:gd name="T21" fmla="*/ 0 h 76"/>
                  <a:gd name="T22" fmla="*/ 0 w 65"/>
                  <a:gd name="T23" fmla="*/ 0 h 76"/>
                  <a:gd name="T24" fmla="*/ 0 w 65"/>
                  <a:gd name="T25" fmla="*/ 0 h 76"/>
                  <a:gd name="T26" fmla="*/ 0 w 65"/>
                  <a:gd name="T27" fmla="*/ 0 h 76"/>
                  <a:gd name="T28" fmla="*/ 0 w 65"/>
                  <a:gd name="T29" fmla="*/ 0 h 76"/>
                  <a:gd name="T30" fmla="*/ 0 w 65"/>
                  <a:gd name="T31" fmla="*/ 0 h 76"/>
                  <a:gd name="T32" fmla="*/ 0 w 65"/>
                  <a:gd name="T33" fmla="*/ 0 h 7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65"/>
                  <a:gd name="T52" fmla="*/ 0 h 76"/>
                  <a:gd name="T53" fmla="*/ 65 w 65"/>
                  <a:gd name="T54" fmla="*/ 76 h 7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65" h="76">
                    <a:moveTo>
                      <a:pt x="0" y="76"/>
                    </a:moveTo>
                    <a:lnTo>
                      <a:pt x="1" y="66"/>
                    </a:lnTo>
                    <a:lnTo>
                      <a:pt x="6" y="55"/>
                    </a:lnTo>
                    <a:lnTo>
                      <a:pt x="15" y="42"/>
                    </a:lnTo>
                    <a:lnTo>
                      <a:pt x="25" y="30"/>
                    </a:lnTo>
                    <a:lnTo>
                      <a:pt x="36" y="19"/>
                    </a:lnTo>
                    <a:lnTo>
                      <a:pt x="47" y="9"/>
                    </a:lnTo>
                    <a:lnTo>
                      <a:pt x="57" y="3"/>
                    </a:lnTo>
                    <a:lnTo>
                      <a:pt x="65" y="0"/>
                    </a:lnTo>
                    <a:lnTo>
                      <a:pt x="63" y="11"/>
                    </a:lnTo>
                    <a:lnTo>
                      <a:pt x="58" y="22"/>
                    </a:lnTo>
                    <a:lnTo>
                      <a:pt x="52" y="35"/>
                    </a:lnTo>
                    <a:lnTo>
                      <a:pt x="43" y="47"/>
                    </a:lnTo>
                    <a:lnTo>
                      <a:pt x="33" y="58"/>
                    </a:lnTo>
                    <a:lnTo>
                      <a:pt x="22" y="67"/>
                    </a:lnTo>
                    <a:lnTo>
                      <a:pt x="11" y="73"/>
                    </a:lnTo>
                    <a:lnTo>
                      <a:pt x="0" y="76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94" name="Freeform 248">
                <a:extLst>
                  <a:ext uri="{FF2B5EF4-FFF2-40B4-BE49-F238E27FC236}">
                    <a16:creationId xmlns:a16="http://schemas.microsoft.com/office/drawing/2014/main" id="{EEA2CF67-3674-7AC2-444E-0228638D92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5" y="2664"/>
                <a:ext cx="17" cy="38"/>
              </a:xfrm>
              <a:custGeom>
                <a:avLst/>
                <a:gdLst>
                  <a:gd name="T0" fmla="*/ 0 w 53"/>
                  <a:gd name="T1" fmla="*/ 0 h 115"/>
                  <a:gd name="T2" fmla="*/ 0 w 53"/>
                  <a:gd name="T3" fmla="*/ 0 h 115"/>
                  <a:gd name="T4" fmla="*/ 0 w 53"/>
                  <a:gd name="T5" fmla="*/ 0 h 115"/>
                  <a:gd name="T6" fmla="*/ 0 w 53"/>
                  <a:gd name="T7" fmla="*/ 0 h 115"/>
                  <a:gd name="T8" fmla="*/ 0 w 53"/>
                  <a:gd name="T9" fmla="*/ 0 h 115"/>
                  <a:gd name="T10" fmla="*/ 0 w 53"/>
                  <a:gd name="T11" fmla="*/ 0 h 115"/>
                  <a:gd name="T12" fmla="*/ 0 w 53"/>
                  <a:gd name="T13" fmla="*/ 0 h 115"/>
                  <a:gd name="T14" fmla="*/ 0 w 53"/>
                  <a:gd name="T15" fmla="*/ 0 h 115"/>
                  <a:gd name="T16" fmla="*/ 0 w 53"/>
                  <a:gd name="T17" fmla="*/ 0 h 115"/>
                  <a:gd name="T18" fmla="*/ 0 w 53"/>
                  <a:gd name="T19" fmla="*/ 0 h 115"/>
                  <a:gd name="T20" fmla="*/ 0 w 53"/>
                  <a:gd name="T21" fmla="*/ 0 h 115"/>
                  <a:gd name="T22" fmla="*/ 0 w 53"/>
                  <a:gd name="T23" fmla="*/ 0 h 115"/>
                  <a:gd name="T24" fmla="*/ 0 w 53"/>
                  <a:gd name="T25" fmla="*/ 0 h 115"/>
                  <a:gd name="T26" fmla="*/ 0 w 53"/>
                  <a:gd name="T27" fmla="*/ 0 h 115"/>
                  <a:gd name="T28" fmla="*/ 0 w 53"/>
                  <a:gd name="T29" fmla="*/ 0 h 115"/>
                  <a:gd name="T30" fmla="*/ 0 w 53"/>
                  <a:gd name="T31" fmla="*/ 0 h 115"/>
                  <a:gd name="T32" fmla="*/ 0 w 53"/>
                  <a:gd name="T33" fmla="*/ 0 h 115"/>
                  <a:gd name="T34" fmla="*/ 0 w 53"/>
                  <a:gd name="T35" fmla="*/ 0 h 115"/>
                  <a:gd name="T36" fmla="*/ 0 w 53"/>
                  <a:gd name="T37" fmla="*/ 0 h 115"/>
                  <a:gd name="T38" fmla="*/ 0 w 53"/>
                  <a:gd name="T39" fmla="*/ 0 h 115"/>
                  <a:gd name="T40" fmla="*/ 0 w 53"/>
                  <a:gd name="T41" fmla="*/ 0 h 115"/>
                  <a:gd name="T42" fmla="*/ 0 w 53"/>
                  <a:gd name="T43" fmla="*/ 0 h 115"/>
                  <a:gd name="T44" fmla="*/ 0 w 53"/>
                  <a:gd name="T45" fmla="*/ 0 h 115"/>
                  <a:gd name="T46" fmla="*/ 0 w 53"/>
                  <a:gd name="T47" fmla="*/ 0 h 115"/>
                  <a:gd name="T48" fmla="*/ 0 w 53"/>
                  <a:gd name="T49" fmla="*/ 0 h 115"/>
                  <a:gd name="T50" fmla="*/ 0 w 53"/>
                  <a:gd name="T51" fmla="*/ 0 h 115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53"/>
                  <a:gd name="T79" fmla="*/ 0 h 115"/>
                  <a:gd name="T80" fmla="*/ 53 w 53"/>
                  <a:gd name="T81" fmla="*/ 115 h 115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53" h="115">
                    <a:moveTo>
                      <a:pt x="4" y="112"/>
                    </a:moveTo>
                    <a:lnTo>
                      <a:pt x="3" y="108"/>
                    </a:lnTo>
                    <a:lnTo>
                      <a:pt x="3" y="103"/>
                    </a:lnTo>
                    <a:lnTo>
                      <a:pt x="1" y="96"/>
                    </a:lnTo>
                    <a:lnTo>
                      <a:pt x="0" y="87"/>
                    </a:lnTo>
                    <a:lnTo>
                      <a:pt x="0" y="67"/>
                    </a:lnTo>
                    <a:lnTo>
                      <a:pt x="3" y="46"/>
                    </a:lnTo>
                    <a:lnTo>
                      <a:pt x="7" y="26"/>
                    </a:lnTo>
                    <a:lnTo>
                      <a:pt x="12" y="18"/>
                    </a:lnTo>
                    <a:lnTo>
                      <a:pt x="17" y="10"/>
                    </a:lnTo>
                    <a:lnTo>
                      <a:pt x="25" y="5"/>
                    </a:lnTo>
                    <a:lnTo>
                      <a:pt x="32" y="2"/>
                    </a:lnTo>
                    <a:lnTo>
                      <a:pt x="42" y="0"/>
                    </a:lnTo>
                    <a:lnTo>
                      <a:pt x="53" y="3"/>
                    </a:lnTo>
                    <a:lnTo>
                      <a:pt x="53" y="9"/>
                    </a:lnTo>
                    <a:lnTo>
                      <a:pt x="53" y="18"/>
                    </a:lnTo>
                    <a:lnTo>
                      <a:pt x="52" y="37"/>
                    </a:lnTo>
                    <a:lnTo>
                      <a:pt x="49" y="58"/>
                    </a:lnTo>
                    <a:lnTo>
                      <a:pt x="44" y="78"/>
                    </a:lnTo>
                    <a:lnTo>
                      <a:pt x="38" y="97"/>
                    </a:lnTo>
                    <a:lnTo>
                      <a:pt x="33" y="104"/>
                    </a:lnTo>
                    <a:lnTo>
                      <a:pt x="28" y="109"/>
                    </a:lnTo>
                    <a:lnTo>
                      <a:pt x="23" y="114"/>
                    </a:lnTo>
                    <a:lnTo>
                      <a:pt x="17" y="115"/>
                    </a:lnTo>
                    <a:lnTo>
                      <a:pt x="11" y="115"/>
                    </a:lnTo>
                    <a:lnTo>
                      <a:pt x="4" y="112"/>
                    </a:lnTo>
                    <a:close/>
                  </a:path>
                </a:pathLst>
              </a:custGeom>
              <a:solidFill>
                <a:srgbClr val="FF0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95" name="Freeform 249">
                <a:extLst>
                  <a:ext uri="{FF2B5EF4-FFF2-40B4-BE49-F238E27FC236}">
                    <a16:creationId xmlns:a16="http://schemas.microsoft.com/office/drawing/2014/main" id="{E20C9662-3F93-8530-B71E-70977031DD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8" y="2668"/>
                <a:ext cx="10" cy="22"/>
              </a:xfrm>
              <a:custGeom>
                <a:avLst/>
                <a:gdLst>
                  <a:gd name="T0" fmla="*/ 0 w 29"/>
                  <a:gd name="T1" fmla="*/ 0 h 66"/>
                  <a:gd name="T2" fmla="*/ 0 w 29"/>
                  <a:gd name="T3" fmla="*/ 0 h 66"/>
                  <a:gd name="T4" fmla="*/ 0 w 29"/>
                  <a:gd name="T5" fmla="*/ 0 h 66"/>
                  <a:gd name="T6" fmla="*/ 0 w 29"/>
                  <a:gd name="T7" fmla="*/ 0 h 66"/>
                  <a:gd name="T8" fmla="*/ 0 w 29"/>
                  <a:gd name="T9" fmla="*/ 0 h 66"/>
                  <a:gd name="T10" fmla="*/ 0 w 29"/>
                  <a:gd name="T11" fmla="*/ 0 h 66"/>
                  <a:gd name="T12" fmla="*/ 0 w 29"/>
                  <a:gd name="T13" fmla="*/ 0 h 66"/>
                  <a:gd name="T14" fmla="*/ 0 w 29"/>
                  <a:gd name="T15" fmla="*/ 0 h 66"/>
                  <a:gd name="T16" fmla="*/ 0 w 29"/>
                  <a:gd name="T17" fmla="*/ 0 h 66"/>
                  <a:gd name="T18" fmla="*/ 0 w 29"/>
                  <a:gd name="T19" fmla="*/ 0 h 66"/>
                  <a:gd name="T20" fmla="*/ 0 w 29"/>
                  <a:gd name="T21" fmla="*/ 0 h 66"/>
                  <a:gd name="T22" fmla="*/ 0 w 29"/>
                  <a:gd name="T23" fmla="*/ 0 h 66"/>
                  <a:gd name="T24" fmla="*/ 0 w 29"/>
                  <a:gd name="T25" fmla="*/ 0 h 66"/>
                  <a:gd name="T26" fmla="*/ 0 w 29"/>
                  <a:gd name="T27" fmla="*/ 0 h 66"/>
                  <a:gd name="T28" fmla="*/ 0 w 29"/>
                  <a:gd name="T29" fmla="*/ 0 h 66"/>
                  <a:gd name="T30" fmla="*/ 0 w 29"/>
                  <a:gd name="T31" fmla="*/ 0 h 66"/>
                  <a:gd name="T32" fmla="*/ 0 w 29"/>
                  <a:gd name="T33" fmla="*/ 0 h 66"/>
                  <a:gd name="T34" fmla="*/ 0 w 29"/>
                  <a:gd name="T35" fmla="*/ 0 h 6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9"/>
                  <a:gd name="T55" fmla="*/ 0 h 66"/>
                  <a:gd name="T56" fmla="*/ 29 w 29"/>
                  <a:gd name="T57" fmla="*/ 66 h 6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9" h="66">
                    <a:moveTo>
                      <a:pt x="11" y="66"/>
                    </a:moveTo>
                    <a:lnTo>
                      <a:pt x="4" y="62"/>
                    </a:lnTo>
                    <a:lnTo>
                      <a:pt x="0" y="54"/>
                    </a:lnTo>
                    <a:lnTo>
                      <a:pt x="1" y="43"/>
                    </a:lnTo>
                    <a:lnTo>
                      <a:pt x="4" y="31"/>
                    </a:lnTo>
                    <a:lnTo>
                      <a:pt x="9" y="18"/>
                    </a:lnTo>
                    <a:lnTo>
                      <a:pt x="16" y="8"/>
                    </a:lnTo>
                    <a:lnTo>
                      <a:pt x="23" y="2"/>
                    </a:lnTo>
                    <a:lnTo>
                      <a:pt x="26" y="0"/>
                    </a:lnTo>
                    <a:lnTo>
                      <a:pt x="29" y="0"/>
                    </a:lnTo>
                    <a:lnTo>
                      <a:pt x="29" y="8"/>
                    </a:lnTo>
                    <a:lnTo>
                      <a:pt x="28" y="18"/>
                    </a:lnTo>
                    <a:lnTo>
                      <a:pt x="26" y="43"/>
                    </a:lnTo>
                    <a:lnTo>
                      <a:pt x="24" y="53"/>
                    </a:lnTo>
                    <a:lnTo>
                      <a:pt x="21" y="62"/>
                    </a:lnTo>
                    <a:lnTo>
                      <a:pt x="16" y="66"/>
                    </a:lnTo>
                    <a:lnTo>
                      <a:pt x="13" y="66"/>
                    </a:lnTo>
                    <a:lnTo>
                      <a:pt x="11" y="66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96" name="Freeform 250">
                <a:extLst>
                  <a:ext uri="{FF2B5EF4-FFF2-40B4-BE49-F238E27FC236}">
                    <a16:creationId xmlns:a16="http://schemas.microsoft.com/office/drawing/2014/main" id="{196C4C56-C263-0891-C5B7-0226060EDB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4" y="2630"/>
                <a:ext cx="59" cy="43"/>
              </a:xfrm>
              <a:custGeom>
                <a:avLst/>
                <a:gdLst>
                  <a:gd name="T0" fmla="*/ 0 w 176"/>
                  <a:gd name="T1" fmla="*/ 0 h 131"/>
                  <a:gd name="T2" fmla="*/ 0 w 176"/>
                  <a:gd name="T3" fmla="*/ 0 h 131"/>
                  <a:gd name="T4" fmla="*/ 0 w 176"/>
                  <a:gd name="T5" fmla="*/ 0 h 131"/>
                  <a:gd name="T6" fmla="*/ 0 w 176"/>
                  <a:gd name="T7" fmla="*/ 0 h 131"/>
                  <a:gd name="T8" fmla="*/ 0 w 176"/>
                  <a:gd name="T9" fmla="*/ 0 h 131"/>
                  <a:gd name="T10" fmla="*/ 0 w 176"/>
                  <a:gd name="T11" fmla="*/ 0 h 131"/>
                  <a:gd name="T12" fmla="*/ 0 w 176"/>
                  <a:gd name="T13" fmla="*/ 0 h 131"/>
                  <a:gd name="T14" fmla="*/ 0 w 176"/>
                  <a:gd name="T15" fmla="*/ 0 h 131"/>
                  <a:gd name="T16" fmla="*/ 0 w 176"/>
                  <a:gd name="T17" fmla="*/ 0 h 131"/>
                  <a:gd name="T18" fmla="*/ 0 w 176"/>
                  <a:gd name="T19" fmla="*/ 0 h 131"/>
                  <a:gd name="T20" fmla="*/ 0 w 176"/>
                  <a:gd name="T21" fmla="*/ 0 h 131"/>
                  <a:gd name="T22" fmla="*/ 0 w 176"/>
                  <a:gd name="T23" fmla="*/ 0 h 131"/>
                  <a:gd name="T24" fmla="*/ 0 w 176"/>
                  <a:gd name="T25" fmla="*/ 0 h 131"/>
                  <a:gd name="T26" fmla="*/ 0 w 176"/>
                  <a:gd name="T27" fmla="*/ 0 h 131"/>
                  <a:gd name="T28" fmla="*/ 0 w 176"/>
                  <a:gd name="T29" fmla="*/ 0 h 131"/>
                  <a:gd name="T30" fmla="*/ 0 w 176"/>
                  <a:gd name="T31" fmla="*/ 0 h 131"/>
                  <a:gd name="T32" fmla="*/ 0 w 176"/>
                  <a:gd name="T33" fmla="*/ 0 h 131"/>
                  <a:gd name="T34" fmla="*/ 0 w 176"/>
                  <a:gd name="T35" fmla="*/ 0 h 131"/>
                  <a:gd name="T36" fmla="*/ 0 w 176"/>
                  <a:gd name="T37" fmla="*/ 0 h 131"/>
                  <a:gd name="T38" fmla="*/ 0 w 176"/>
                  <a:gd name="T39" fmla="*/ 0 h 131"/>
                  <a:gd name="T40" fmla="*/ 0 w 176"/>
                  <a:gd name="T41" fmla="*/ 0 h 131"/>
                  <a:gd name="T42" fmla="*/ 0 w 176"/>
                  <a:gd name="T43" fmla="*/ 0 h 131"/>
                  <a:gd name="T44" fmla="*/ 0 w 176"/>
                  <a:gd name="T45" fmla="*/ 0 h 131"/>
                  <a:gd name="T46" fmla="*/ 0 w 176"/>
                  <a:gd name="T47" fmla="*/ 0 h 131"/>
                  <a:gd name="T48" fmla="*/ 0 w 176"/>
                  <a:gd name="T49" fmla="*/ 0 h 131"/>
                  <a:gd name="T50" fmla="*/ 0 w 176"/>
                  <a:gd name="T51" fmla="*/ 0 h 131"/>
                  <a:gd name="T52" fmla="*/ 0 w 176"/>
                  <a:gd name="T53" fmla="*/ 0 h 131"/>
                  <a:gd name="T54" fmla="*/ 0 w 176"/>
                  <a:gd name="T55" fmla="*/ 0 h 131"/>
                  <a:gd name="T56" fmla="*/ 0 w 176"/>
                  <a:gd name="T57" fmla="*/ 0 h 131"/>
                  <a:gd name="T58" fmla="*/ 0 w 176"/>
                  <a:gd name="T59" fmla="*/ 0 h 131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176"/>
                  <a:gd name="T91" fmla="*/ 0 h 131"/>
                  <a:gd name="T92" fmla="*/ 176 w 176"/>
                  <a:gd name="T93" fmla="*/ 131 h 131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176" h="131">
                    <a:moveTo>
                      <a:pt x="12" y="131"/>
                    </a:moveTo>
                    <a:lnTo>
                      <a:pt x="5" y="123"/>
                    </a:lnTo>
                    <a:lnTo>
                      <a:pt x="0" y="115"/>
                    </a:lnTo>
                    <a:lnTo>
                      <a:pt x="0" y="106"/>
                    </a:lnTo>
                    <a:lnTo>
                      <a:pt x="4" y="96"/>
                    </a:lnTo>
                    <a:lnTo>
                      <a:pt x="9" y="86"/>
                    </a:lnTo>
                    <a:lnTo>
                      <a:pt x="17" y="76"/>
                    </a:lnTo>
                    <a:lnTo>
                      <a:pt x="28" y="67"/>
                    </a:lnTo>
                    <a:lnTo>
                      <a:pt x="39" y="57"/>
                    </a:lnTo>
                    <a:lnTo>
                      <a:pt x="65" y="38"/>
                    </a:lnTo>
                    <a:lnTo>
                      <a:pt x="90" y="22"/>
                    </a:lnTo>
                    <a:lnTo>
                      <a:pt x="101" y="15"/>
                    </a:lnTo>
                    <a:lnTo>
                      <a:pt x="111" y="10"/>
                    </a:lnTo>
                    <a:lnTo>
                      <a:pt x="118" y="6"/>
                    </a:lnTo>
                    <a:lnTo>
                      <a:pt x="124" y="4"/>
                    </a:lnTo>
                    <a:lnTo>
                      <a:pt x="140" y="0"/>
                    </a:lnTo>
                    <a:lnTo>
                      <a:pt x="157" y="0"/>
                    </a:lnTo>
                    <a:lnTo>
                      <a:pt x="165" y="2"/>
                    </a:lnTo>
                    <a:lnTo>
                      <a:pt x="171" y="6"/>
                    </a:lnTo>
                    <a:lnTo>
                      <a:pt x="174" y="12"/>
                    </a:lnTo>
                    <a:lnTo>
                      <a:pt x="176" y="21"/>
                    </a:lnTo>
                    <a:lnTo>
                      <a:pt x="163" y="41"/>
                    </a:lnTo>
                    <a:lnTo>
                      <a:pt x="147" y="60"/>
                    </a:lnTo>
                    <a:lnTo>
                      <a:pt x="128" y="79"/>
                    </a:lnTo>
                    <a:lnTo>
                      <a:pt x="106" y="95"/>
                    </a:lnTo>
                    <a:lnTo>
                      <a:pt x="82" y="110"/>
                    </a:lnTo>
                    <a:lnTo>
                      <a:pt x="59" y="121"/>
                    </a:lnTo>
                    <a:lnTo>
                      <a:pt x="36" y="128"/>
                    </a:lnTo>
                    <a:lnTo>
                      <a:pt x="23" y="130"/>
                    </a:lnTo>
                    <a:lnTo>
                      <a:pt x="12" y="131"/>
                    </a:lnTo>
                    <a:close/>
                  </a:path>
                </a:pathLst>
              </a:custGeom>
              <a:solidFill>
                <a:srgbClr val="FF1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97" name="Freeform 251">
                <a:extLst>
                  <a:ext uri="{FF2B5EF4-FFF2-40B4-BE49-F238E27FC236}">
                    <a16:creationId xmlns:a16="http://schemas.microsoft.com/office/drawing/2014/main" id="{2E53CC08-D81F-49D1-E400-FE7949E819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7" y="2632"/>
                <a:ext cx="43" cy="33"/>
              </a:xfrm>
              <a:custGeom>
                <a:avLst/>
                <a:gdLst>
                  <a:gd name="T0" fmla="*/ 0 w 130"/>
                  <a:gd name="T1" fmla="*/ 0 h 99"/>
                  <a:gd name="T2" fmla="*/ 0 w 130"/>
                  <a:gd name="T3" fmla="*/ 0 h 99"/>
                  <a:gd name="T4" fmla="*/ 0 w 130"/>
                  <a:gd name="T5" fmla="*/ 0 h 99"/>
                  <a:gd name="T6" fmla="*/ 0 w 130"/>
                  <a:gd name="T7" fmla="*/ 0 h 99"/>
                  <a:gd name="T8" fmla="*/ 0 w 130"/>
                  <a:gd name="T9" fmla="*/ 0 h 99"/>
                  <a:gd name="T10" fmla="*/ 0 w 130"/>
                  <a:gd name="T11" fmla="*/ 0 h 99"/>
                  <a:gd name="T12" fmla="*/ 0 w 130"/>
                  <a:gd name="T13" fmla="*/ 0 h 99"/>
                  <a:gd name="T14" fmla="*/ 0 w 130"/>
                  <a:gd name="T15" fmla="*/ 0 h 99"/>
                  <a:gd name="T16" fmla="*/ 0 w 130"/>
                  <a:gd name="T17" fmla="*/ 0 h 99"/>
                  <a:gd name="T18" fmla="*/ 0 w 130"/>
                  <a:gd name="T19" fmla="*/ 0 h 99"/>
                  <a:gd name="T20" fmla="*/ 0 w 130"/>
                  <a:gd name="T21" fmla="*/ 0 h 99"/>
                  <a:gd name="T22" fmla="*/ 0 w 130"/>
                  <a:gd name="T23" fmla="*/ 0 h 99"/>
                  <a:gd name="T24" fmla="*/ 0 w 130"/>
                  <a:gd name="T25" fmla="*/ 0 h 99"/>
                  <a:gd name="T26" fmla="*/ 0 w 130"/>
                  <a:gd name="T27" fmla="*/ 0 h 99"/>
                  <a:gd name="T28" fmla="*/ 0 w 130"/>
                  <a:gd name="T29" fmla="*/ 0 h 99"/>
                  <a:gd name="T30" fmla="*/ 0 w 130"/>
                  <a:gd name="T31" fmla="*/ 0 h 99"/>
                  <a:gd name="T32" fmla="*/ 0 w 130"/>
                  <a:gd name="T33" fmla="*/ 0 h 99"/>
                  <a:gd name="T34" fmla="*/ 0 w 130"/>
                  <a:gd name="T35" fmla="*/ 0 h 99"/>
                  <a:gd name="T36" fmla="*/ 0 w 130"/>
                  <a:gd name="T37" fmla="*/ 0 h 99"/>
                  <a:gd name="T38" fmla="*/ 0 w 130"/>
                  <a:gd name="T39" fmla="*/ 0 h 99"/>
                  <a:gd name="T40" fmla="*/ 0 w 130"/>
                  <a:gd name="T41" fmla="*/ 0 h 99"/>
                  <a:gd name="T42" fmla="*/ 0 w 130"/>
                  <a:gd name="T43" fmla="*/ 0 h 99"/>
                  <a:gd name="T44" fmla="*/ 0 w 130"/>
                  <a:gd name="T45" fmla="*/ 0 h 9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30"/>
                  <a:gd name="T70" fmla="*/ 0 h 99"/>
                  <a:gd name="T71" fmla="*/ 130 w 130"/>
                  <a:gd name="T72" fmla="*/ 99 h 99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30" h="99">
                    <a:moveTo>
                      <a:pt x="8" y="99"/>
                    </a:moveTo>
                    <a:lnTo>
                      <a:pt x="2" y="93"/>
                    </a:lnTo>
                    <a:lnTo>
                      <a:pt x="0" y="86"/>
                    </a:lnTo>
                    <a:lnTo>
                      <a:pt x="1" y="77"/>
                    </a:lnTo>
                    <a:lnTo>
                      <a:pt x="6" y="67"/>
                    </a:lnTo>
                    <a:lnTo>
                      <a:pt x="13" y="57"/>
                    </a:lnTo>
                    <a:lnTo>
                      <a:pt x="23" y="47"/>
                    </a:lnTo>
                    <a:lnTo>
                      <a:pt x="47" y="27"/>
                    </a:lnTo>
                    <a:lnTo>
                      <a:pt x="74" y="11"/>
                    </a:lnTo>
                    <a:lnTo>
                      <a:pt x="87" y="5"/>
                    </a:lnTo>
                    <a:lnTo>
                      <a:pt x="99" y="2"/>
                    </a:lnTo>
                    <a:lnTo>
                      <a:pt x="110" y="0"/>
                    </a:lnTo>
                    <a:lnTo>
                      <a:pt x="120" y="0"/>
                    </a:lnTo>
                    <a:lnTo>
                      <a:pt x="126" y="4"/>
                    </a:lnTo>
                    <a:lnTo>
                      <a:pt x="130" y="11"/>
                    </a:lnTo>
                    <a:lnTo>
                      <a:pt x="120" y="26"/>
                    </a:lnTo>
                    <a:lnTo>
                      <a:pt x="108" y="41"/>
                    </a:lnTo>
                    <a:lnTo>
                      <a:pt x="94" y="56"/>
                    </a:lnTo>
                    <a:lnTo>
                      <a:pt x="78" y="69"/>
                    </a:lnTo>
                    <a:lnTo>
                      <a:pt x="61" y="82"/>
                    </a:lnTo>
                    <a:lnTo>
                      <a:pt x="44" y="90"/>
                    </a:lnTo>
                    <a:lnTo>
                      <a:pt x="27" y="97"/>
                    </a:lnTo>
                    <a:lnTo>
                      <a:pt x="8" y="99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98" name="Freeform 252">
                <a:extLst>
                  <a:ext uri="{FF2B5EF4-FFF2-40B4-BE49-F238E27FC236}">
                    <a16:creationId xmlns:a16="http://schemas.microsoft.com/office/drawing/2014/main" id="{B8F05BE3-5C8B-9EA2-BFE5-B1AC2A827F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99" y="2587"/>
                <a:ext cx="24" cy="57"/>
              </a:xfrm>
              <a:custGeom>
                <a:avLst/>
                <a:gdLst>
                  <a:gd name="T0" fmla="*/ 0 w 74"/>
                  <a:gd name="T1" fmla="*/ 0 h 173"/>
                  <a:gd name="T2" fmla="*/ 0 w 74"/>
                  <a:gd name="T3" fmla="*/ 0 h 173"/>
                  <a:gd name="T4" fmla="*/ 0 w 74"/>
                  <a:gd name="T5" fmla="*/ 0 h 173"/>
                  <a:gd name="T6" fmla="*/ 0 w 74"/>
                  <a:gd name="T7" fmla="*/ 0 h 173"/>
                  <a:gd name="T8" fmla="*/ 0 w 74"/>
                  <a:gd name="T9" fmla="*/ 0 h 173"/>
                  <a:gd name="T10" fmla="*/ 0 w 74"/>
                  <a:gd name="T11" fmla="*/ 0 h 173"/>
                  <a:gd name="T12" fmla="*/ 0 w 74"/>
                  <a:gd name="T13" fmla="*/ 0 h 173"/>
                  <a:gd name="T14" fmla="*/ 0 w 74"/>
                  <a:gd name="T15" fmla="*/ 0 h 173"/>
                  <a:gd name="T16" fmla="*/ 0 w 74"/>
                  <a:gd name="T17" fmla="*/ 0 h 173"/>
                  <a:gd name="T18" fmla="*/ 0 w 74"/>
                  <a:gd name="T19" fmla="*/ 0 h 173"/>
                  <a:gd name="T20" fmla="*/ 0 w 74"/>
                  <a:gd name="T21" fmla="*/ 0 h 173"/>
                  <a:gd name="T22" fmla="*/ 0 w 74"/>
                  <a:gd name="T23" fmla="*/ 0 h 173"/>
                  <a:gd name="T24" fmla="*/ 0 w 74"/>
                  <a:gd name="T25" fmla="*/ 0 h 173"/>
                  <a:gd name="T26" fmla="*/ 0 w 74"/>
                  <a:gd name="T27" fmla="*/ 0 h 173"/>
                  <a:gd name="T28" fmla="*/ 0 w 74"/>
                  <a:gd name="T29" fmla="*/ 0 h 173"/>
                  <a:gd name="T30" fmla="*/ 0 w 74"/>
                  <a:gd name="T31" fmla="*/ 0 h 173"/>
                  <a:gd name="T32" fmla="*/ 0 w 74"/>
                  <a:gd name="T33" fmla="*/ 0 h 173"/>
                  <a:gd name="T34" fmla="*/ 0 w 74"/>
                  <a:gd name="T35" fmla="*/ 0 h 173"/>
                  <a:gd name="T36" fmla="*/ 0 w 74"/>
                  <a:gd name="T37" fmla="*/ 0 h 173"/>
                  <a:gd name="T38" fmla="*/ 0 w 74"/>
                  <a:gd name="T39" fmla="*/ 0 h 173"/>
                  <a:gd name="T40" fmla="*/ 0 w 74"/>
                  <a:gd name="T41" fmla="*/ 0 h 173"/>
                  <a:gd name="T42" fmla="*/ 0 w 74"/>
                  <a:gd name="T43" fmla="*/ 0 h 173"/>
                  <a:gd name="T44" fmla="*/ 0 w 74"/>
                  <a:gd name="T45" fmla="*/ 0 h 173"/>
                  <a:gd name="T46" fmla="*/ 0 w 74"/>
                  <a:gd name="T47" fmla="*/ 0 h 173"/>
                  <a:gd name="T48" fmla="*/ 0 w 74"/>
                  <a:gd name="T49" fmla="*/ 0 h 173"/>
                  <a:gd name="T50" fmla="*/ 0 w 74"/>
                  <a:gd name="T51" fmla="*/ 0 h 173"/>
                  <a:gd name="T52" fmla="*/ 0 w 74"/>
                  <a:gd name="T53" fmla="*/ 0 h 173"/>
                  <a:gd name="T54" fmla="*/ 0 w 74"/>
                  <a:gd name="T55" fmla="*/ 0 h 173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74"/>
                  <a:gd name="T85" fmla="*/ 0 h 173"/>
                  <a:gd name="T86" fmla="*/ 74 w 74"/>
                  <a:gd name="T87" fmla="*/ 173 h 173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74" h="173">
                    <a:moveTo>
                      <a:pt x="18" y="173"/>
                    </a:moveTo>
                    <a:lnTo>
                      <a:pt x="12" y="167"/>
                    </a:lnTo>
                    <a:lnTo>
                      <a:pt x="7" y="159"/>
                    </a:lnTo>
                    <a:lnTo>
                      <a:pt x="3" y="149"/>
                    </a:lnTo>
                    <a:lnTo>
                      <a:pt x="0" y="136"/>
                    </a:lnTo>
                    <a:lnTo>
                      <a:pt x="0" y="109"/>
                    </a:lnTo>
                    <a:lnTo>
                      <a:pt x="5" y="81"/>
                    </a:lnTo>
                    <a:lnTo>
                      <a:pt x="13" y="52"/>
                    </a:lnTo>
                    <a:lnTo>
                      <a:pt x="23" y="28"/>
                    </a:lnTo>
                    <a:lnTo>
                      <a:pt x="29" y="18"/>
                    </a:lnTo>
                    <a:lnTo>
                      <a:pt x="35" y="10"/>
                    </a:lnTo>
                    <a:lnTo>
                      <a:pt x="41" y="4"/>
                    </a:lnTo>
                    <a:lnTo>
                      <a:pt x="48" y="0"/>
                    </a:lnTo>
                    <a:lnTo>
                      <a:pt x="56" y="2"/>
                    </a:lnTo>
                    <a:lnTo>
                      <a:pt x="62" y="8"/>
                    </a:lnTo>
                    <a:lnTo>
                      <a:pt x="67" y="17"/>
                    </a:lnTo>
                    <a:lnTo>
                      <a:pt x="70" y="28"/>
                    </a:lnTo>
                    <a:lnTo>
                      <a:pt x="73" y="40"/>
                    </a:lnTo>
                    <a:lnTo>
                      <a:pt x="74" y="55"/>
                    </a:lnTo>
                    <a:lnTo>
                      <a:pt x="73" y="71"/>
                    </a:lnTo>
                    <a:lnTo>
                      <a:pt x="72" y="87"/>
                    </a:lnTo>
                    <a:lnTo>
                      <a:pt x="64" y="119"/>
                    </a:lnTo>
                    <a:lnTo>
                      <a:pt x="58" y="134"/>
                    </a:lnTo>
                    <a:lnTo>
                      <a:pt x="52" y="146"/>
                    </a:lnTo>
                    <a:lnTo>
                      <a:pt x="45" y="157"/>
                    </a:lnTo>
                    <a:lnTo>
                      <a:pt x="37" y="166"/>
                    </a:lnTo>
                    <a:lnTo>
                      <a:pt x="27" y="172"/>
                    </a:lnTo>
                    <a:lnTo>
                      <a:pt x="18" y="173"/>
                    </a:lnTo>
                    <a:close/>
                  </a:path>
                </a:pathLst>
              </a:custGeom>
              <a:solidFill>
                <a:srgbClr val="FF0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99" name="Freeform 253">
                <a:extLst>
                  <a:ext uri="{FF2B5EF4-FFF2-40B4-BE49-F238E27FC236}">
                    <a16:creationId xmlns:a16="http://schemas.microsoft.com/office/drawing/2014/main" id="{D3B34AAC-AA66-ABF3-814D-1ECC9CCAFE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05" y="2596"/>
                <a:ext cx="14" cy="38"/>
              </a:xfrm>
              <a:custGeom>
                <a:avLst/>
                <a:gdLst>
                  <a:gd name="T0" fmla="*/ 0 w 42"/>
                  <a:gd name="T1" fmla="*/ 0 h 113"/>
                  <a:gd name="T2" fmla="*/ 0 w 42"/>
                  <a:gd name="T3" fmla="*/ 0 h 113"/>
                  <a:gd name="T4" fmla="*/ 0 w 42"/>
                  <a:gd name="T5" fmla="*/ 0 h 113"/>
                  <a:gd name="T6" fmla="*/ 0 w 42"/>
                  <a:gd name="T7" fmla="*/ 0 h 113"/>
                  <a:gd name="T8" fmla="*/ 0 w 42"/>
                  <a:gd name="T9" fmla="*/ 0 h 113"/>
                  <a:gd name="T10" fmla="*/ 0 w 42"/>
                  <a:gd name="T11" fmla="*/ 0 h 113"/>
                  <a:gd name="T12" fmla="*/ 0 w 42"/>
                  <a:gd name="T13" fmla="*/ 0 h 113"/>
                  <a:gd name="T14" fmla="*/ 0 w 42"/>
                  <a:gd name="T15" fmla="*/ 0 h 113"/>
                  <a:gd name="T16" fmla="*/ 0 w 42"/>
                  <a:gd name="T17" fmla="*/ 0 h 113"/>
                  <a:gd name="T18" fmla="*/ 0 w 42"/>
                  <a:gd name="T19" fmla="*/ 0 h 113"/>
                  <a:gd name="T20" fmla="*/ 0 w 42"/>
                  <a:gd name="T21" fmla="*/ 0 h 113"/>
                  <a:gd name="T22" fmla="*/ 0 w 42"/>
                  <a:gd name="T23" fmla="*/ 0 h 113"/>
                  <a:gd name="T24" fmla="*/ 0 w 42"/>
                  <a:gd name="T25" fmla="*/ 0 h 113"/>
                  <a:gd name="T26" fmla="*/ 0 w 42"/>
                  <a:gd name="T27" fmla="*/ 0 h 113"/>
                  <a:gd name="T28" fmla="*/ 0 w 42"/>
                  <a:gd name="T29" fmla="*/ 0 h 113"/>
                  <a:gd name="T30" fmla="*/ 0 w 42"/>
                  <a:gd name="T31" fmla="*/ 0 h 113"/>
                  <a:gd name="T32" fmla="*/ 0 w 42"/>
                  <a:gd name="T33" fmla="*/ 0 h 113"/>
                  <a:gd name="T34" fmla="*/ 0 w 42"/>
                  <a:gd name="T35" fmla="*/ 0 h 113"/>
                  <a:gd name="T36" fmla="*/ 0 w 42"/>
                  <a:gd name="T37" fmla="*/ 0 h 113"/>
                  <a:gd name="T38" fmla="*/ 0 w 42"/>
                  <a:gd name="T39" fmla="*/ 0 h 113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42"/>
                  <a:gd name="T61" fmla="*/ 0 h 113"/>
                  <a:gd name="T62" fmla="*/ 42 w 42"/>
                  <a:gd name="T63" fmla="*/ 113 h 113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42" h="113">
                    <a:moveTo>
                      <a:pt x="10" y="113"/>
                    </a:moveTo>
                    <a:lnTo>
                      <a:pt x="3" y="91"/>
                    </a:lnTo>
                    <a:lnTo>
                      <a:pt x="0" y="71"/>
                    </a:lnTo>
                    <a:lnTo>
                      <a:pt x="0" y="54"/>
                    </a:lnTo>
                    <a:lnTo>
                      <a:pt x="3" y="40"/>
                    </a:lnTo>
                    <a:lnTo>
                      <a:pt x="7" y="28"/>
                    </a:lnTo>
                    <a:lnTo>
                      <a:pt x="14" y="18"/>
                    </a:lnTo>
                    <a:lnTo>
                      <a:pt x="26" y="0"/>
                    </a:lnTo>
                    <a:lnTo>
                      <a:pt x="31" y="2"/>
                    </a:lnTo>
                    <a:lnTo>
                      <a:pt x="34" y="5"/>
                    </a:lnTo>
                    <a:lnTo>
                      <a:pt x="38" y="11"/>
                    </a:lnTo>
                    <a:lnTo>
                      <a:pt x="41" y="17"/>
                    </a:lnTo>
                    <a:lnTo>
                      <a:pt x="42" y="35"/>
                    </a:lnTo>
                    <a:lnTo>
                      <a:pt x="41" y="55"/>
                    </a:lnTo>
                    <a:lnTo>
                      <a:pt x="37" y="75"/>
                    </a:lnTo>
                    <a:lnTo>
                      <a:pt x="31" y="93"/>
                    </a:lnTo>
                    <a:lnTo>
                      <a:pt x="26" y="101"/>
                    </a:lnTo>
                    <a:lnTo>
                      <a:pt x="21" y="107"/>
                    </a:lnTo>
                    <a:lnTo>
                      <a:pt x="16" y="111"/>
                    </a:lnTo>
                    <a:lnTo>
                      <a:pt x="10" y="113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500" name="Freeform 254">
                <a:extLst>
                  <a:ext uri="{FF2B5EF4-FFF2-40B4-BE49-F238E27FC236}">
                    <a16:creationId xmlns:a16="http://schemas.microsoft.com/office/drawing/2014/main" id="{0DCCDC13-F6F4-3199-827C-EEC562EDC0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7" y="2645"/>
                <a:ext cx="94" cy="211"/>
              </a:xfrm>
              <a:custGeom>
                <a:avLst/>
                <a:gdLst>
                  <a:gd name="T0" fmla="*/ 0 w 282"/>
                  <a:gd name="T1" fmla="*/ 0 h 633"/>
                  <a:gd name="T2" fmla="*/ 0 w 282"/>
                  <a:gd name="T3" fmla="*/ 0 h 633"/>
                  <a:gd name="T4" fmla="*/ 0 w 282"/>
                  <a:gd name="T5" fmla="*/ 0 h 633"/>
                  <a:gd name="T6" fmla="*/ 0 w 282"/>
                  <a:gd name="T7" fmla="*/ 0 h 633"/>
                  <a:gd name="T8" fmla="*/ 0 w 282"/>
                  <a:gd name="T9" fmla="*/ 0 h 633"/>
                  <a:gd name="T10" fmla="*/ 0 w 282"/>
                  <a:gd name="T11" fmla="*/ 0 h 633"/>
                  <a:gd name="T12" fmla="*/ 0 w 282"/>
                  <a:gd name="T13" fmla="*/ 0 h 633"/>
                  <a:gd name="T14" fmla="*/ 0 w 282"/>
                  <a:gd name="T15" fmla="*/ 0 h 633"/>
                  <a:gd name="T16" fmla="*/ 0 w 282"/>
                  <a:gd name="T17" fmla="*/ 0 h 633"/>
                  <a:gd name="T18" fmla="*/ 0 w 282"/>
                  <a:gd name="T19" fmla="*/ 0 h 633"/>
                  <a:gd name="T20" fmla="*/ 0 w 282"/>
                  <a:gd name="T21" fmla="*/ 0 h 633"/>
                  <a:gd name="T22" fmla="*/ 0 w 282"/>
                  <a:gd name="T23" fmla="*/ 0 h 633"/>
                  <a:gd name="T24" fmla="*/ 0 w 282"/>
                  <a:gd name="T25" fmla="*/ 0 h 633"/>
                  <a:gd name="T26" fmla="*/ 0 w 282"/>
                  <a:gd name="T27" fmla="*/ 0 h 633"/>
                  <a:gd name="T28" fmla="*/ 0 w 282"/>
                  <a:gd name="T29" fmla="*/ 0 h 633"/>
                  <a:gd name="T30" fmla="*/ 0 w 282"/>
                  <a:gd name="T31" fmla="*/ 0 h 633"/>
                  <a:gd name="T32" fmla="*/ 0 w 282"/>
                  <a:gd name="T33" fmla="*/ 0 h 633"/>
                  <a:gd name="T34" fmla="*/ 0 w 282"/>
                  <a:gd name="T35" fmla="*/ 0 h 633"/>
                  <a:gd name="T36" fmla="*/ 0 w 282"/>
                  <a:gd name="T37" fmla="*/ 0 h 633"/>
                  <a:gd name="T38" fmla="*/ 0 w 282"/>
                  <a:gd name="T39" fmla="*/ 0 h 633"/>
                  <a:gd name="T40" fmla="*/ 0 w 282"/>
                  <a:gd name="T41" fmla="*/ 0 h 633"/>
                  <a:gd name="T42" fmla="*/ 0 w 282"/>
                  <a:gd name="T43" fmla="*/ 0 h 633"/>
                  <a:gd name="T44" fmla="*/ 0 w 282"/>
                  <a:gd name="T45" fmla="*/ 0 h 633"/>
                  <a:gd name="T46" fmla="*/ 0 w 282"/>
                  <a:gd name="T47" fmla="*/ 0 h 633"/>
                  <a:gd name="T48" fmla="*/ 0 w 282"/>
                  <a:gd name="T49" fmla="*/ 0 h 633"/>
                  <a:gd name="T50" fmla="*/ 0 w 282"/>
                  <a:gd name="T51" fmla="*/ 0 h 633"/>
                  <a:gd name="T52" fmla="*/ 0 w 282"/>
                  <a:gd name="T53" fmla="*/ 0 h 633"/>
                  <a:gd name="T54" fmla="*/ 0 w 282"/>
                  <a:gd name="T55" fmla="*/ 0 h 633"/>
                  <a:gd name="T56" fmla="*/ 0 w 282"/>
                  <a:gd name="T57" fmla="*/ 0 h 633"/>
                  <a:gd name="T58" fmla="*/ 0 w 282"/>
                  <a:gd name="T59" fmla="*/ 0 h 633"/>
                  <a:gd name="T60" fmla="*/ 0 w 282"/>
                  <a:gd name="T61" fmla="*/ 0 h 633"/>
                  <a:gd name="T62" fmla="*/ 0 w 282"/>
                  <a:gd name="T63" fmla="*/ 0 h 633"/>
                  <a:gd name="T64" fmla="*/ 0 w 282"/>
                  <a:gd name="T65" fmla="*/ 0 h 633"/>
                  <a:gd name="T66" fmla="*/ 0 w 282"/>
                  <a:gd name="T67" fmla="*/ 0 h 633"/>
                  <a:gd name="T68" fmla="*/ 0 w 282"/>
                  <a:gd name="T69" fmla="*/ 0 h 633"/>
                  <a:gd name="T70" fmla="*/ 0 w 282"/>
                  <a:gd name="T71" fmla="*/ 0 h 633"/>
                  <a:gd name="T72" fmla="*/ 0 w 282"/>
                  <a:gd name="T73" fmla="*/ 0 h 633"/>
                  <a:gd name="T74" fmla="*/ 0 w 282"/>
                  <a:gd name="T75" fmla="*/ 0 h 633"/>
                  <a:gd name="T76" fmla="*/ 0 w 282"/>
                  <a:gd name="T77" fmla="*/ 0 h 633"/>
                  <a:gd name="T78" fmla="*/ 0 w 282"/>
                  <a:gd name="T79" fmla="*/ 0 h 633"/>
                  <a:gd name="T80" fmla="*/ 0 w 282"/>
                  <a:gd name="T81" fmla="*/ 0 h 633"/>
                  <a:gd name="T82" fmla="*/ 0 w 282"/>
                  <a:gd name="T83" fmla="*/ 0 h 633"/>
                  <a:gd name="T84" fmla="*/ 0 w 282"/>
                  <a:gd name="T85" fmla="*/ 0 h 633"/>
                  <a:gd name="T86" fmla="*/ 0 w 282"/>
                  <a:gd name="T87" fmla="*/ 0 h 633"/>
                  <a:gd name="T88" fmla="*/ 0 w 282"/>
                  <a:gd name="T89" fmla="*/ 0 h 633"/>
                  <a:gd name="T90" fmla="*/ 0 w 282"/>
                  <a:gd name="T91" fmla="*/ 0 h 633"/>
                  <a:gd name="T92" fmla="*/ 0 w 282"/>
                  <a:gd name="T93" fmla="*/ 0 h 633"/>
                  <a:gd name="T94" fmla="*/ 0 w 282"/>
                  <a:gd name="T95" fmla="*/ 0 h 633"/>
                  <a:gd name="T96" fmla="*/ 0 w 282"/>
                  <a:gd name="T97" fmla="*/ 0 h 633"/>
                  <a:gd name="T98" fmla="*/ 0 w 282"/>
                  <a:gd name="T99" fmla="*/ 0 h 633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282"/>
                  <a:gd name="T151" fmla="*/ 0 h 633"/>
                  <a:gd name="T152" fmla="*/ 282 w 282"/>
                  <a:gd name="T153" fmla="*/ 633 h 633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282" h="633">
                    <a:moveTo>
                      <a:pt x="69" y="629"/>
                    </a:moveTo>
                    <a:lnTo>
                      <a:pt x="48" y="588"/>
                    </a:lnTo>
                    <a:lnTo>
                      <a:pt x="31" y="546"/>
                    </a:lnTo>
                    <a:lnTo>
                      <a:pt x="17" y="505"/>
                    </a:lnTo>
                    <a:lnTo>
                      <a:pt x="8" y="463"/>
                    </a:lnTo>
                    <a:lnTo>
                      <a:pt x="3" y="422"/>
                    </a:lnTo>
                    <a:lnTo>
                      <a:pt x="0" y="380"/>
                    </a:lnTo>
                    <a:lnTo>
                      <a:pt x="3" y="339"/>
                    </a:lnTo>
                    <a:lnTo>
                      <a:pt x="10" y="299"/>
                    </a:lnTo>
                    <a:lnTo>
                      <a:pt x="21" y="259"/>
                    </a:lnTo>
                    <a:lnTo>
                      <a:pt x="36" y="220"/>
                    </a:lnTo>
                    <a:lnTo>
                      <a:pt x="55" y="181"/>
                    </a:lnTo>
                    <a:lnTo>
                      <a:pt x="81" y="143"/>
                    </a:lnTo>
                    <a:lnTo>
                      <a:pt x="111" y="106"/>
                    </a:lnTo>
                    <a:lnTo>
                      <a:pt x="145" y="69"/>
                    </a:lnTo>
                    <a:lnTo>
                      <a:pt x="165" y="52"/>
                    </a:lnTo>
                    <a:lnTo>
                      <a:pt x="185" y="34"/>
                    </a:lnTo>
                    <a:lnTo>
                      <a:pt x="206" y="17"/>
                    </a:lnTo>
                    <a:lnTo>
                      <a:pt x="230" y="0"/>
                    </a:lnTo>
                    <a:lnTo>
                      <a:pt x="215" y="11"/>
                    </a:lnTo>
                    <a:lnTo>
                      <a:pt x="199" y="26"/>
                    </a:lnTo>
                    <a:lnTo>
                      <a:pt x="181" y="46"/>
                    </a:lnTo>
                    <a:lnTo>
                      <a:pt x="162" y="68"/>
                    </a:lnTo>
                    <a:lnTo>
                      <a:pt x="143" y="92"/>
                    </a:lnTo>
                    <a:lnTo>
                      <a:pt x="123" y="121"/>
                    </a:lnTo>
                    <a:lnTo>
                      <a:pt x="106" y="152"/>
                    </a:lnTo>
                    <a:lnTo>
                      <a:pt x="89" y="185"/>
                    </a:lnTo>
                    <a:lnTo>
                      <a:pt x="73" y="220"/>
                    </a:lnTo>
                    <a:lnTo>
                      <a:pt x="60" y="256"/>
                    </a:lnTo>
                    <a:lnTo>
                      <a:pt x="50" y="291"/>
                    </a:lnTo>
                    <a:lnTo>
                      <a:pt x="44" y="330"/>
                    </a:lnTo>
                    <a:lnTo>
                      <a:pt x="42" y="368"/>
                    </a:lnTo>
                    <a:lnTo>
                      <a:pt x="43" y="407"/>
                    </a:lnTo>
                    <a:lnTo>
                      <a:pt x="46" y="426"/>
                    </a:lnTo>
                    <a:lnTo>
                      <a:pt x="50" y="446"/>
                    </a:lnTo>
                    <a:lnTo>
                      <a:pt x="55" y="464"/>
                    </a:lnTo>
                    <a:lnTo>
                      <a:pt x="62" y="484"/>
                    </a:lnTo>
                    <a:lnTo>
                      <a:pt x="65" y="454"/>
                    </a:lnTo>
                    <a:lnTo>
                      <a:pt x="71" y="428"/>
                    </a:lnTo>
                    <a:lnTo>
                      <a:pt x="77" y="405"/>
                    </a:lnTo>
                    <a:lnTo>
                      <a:pt x="85" y="384"/>
                    </a:lnTo>
                    <a:lnTo>
                      <a:pt x="95" y="365"/>
                    </a:lnTo>
                    <a:lnTo>
                      <a:pt x="104" y="348"/>
                    </a:lnTo>
                    <a:lnTo>
                      <a:pt x="127" y="318"/>
                    </a:lnTo>
                    <a:lnTo>
                      <a:pt x="173" y="265"/>
                    </a:lnTo>
                    <a:lnTo>
                      <a:pt x="195" y="238"/>
                    </a:lnTo>
                    <a:lnTo>
                      <a:pt x="215" y="209"/>
                    </a:lnTo>
                    <a:lnTo>
                      <a:pt x="188" y="259"/>
                    </a:lnTo>
                    <a:lnTo>
                      <a:pt x="165" y="306"/>
                    </a:lnTo>
                    <a:lnTo>
                      <a:pt x="146" y="349"/>
                    </a:lnTo>
                    <a:lnTo>
                      <a:pt x="133" y="388"/>
                    </a:lnTo>
                    <a:lnTo>
                      <a:pt x="124" y="423"/>
                    </a:lnTo>
                    <a:lnTo>
                      <a:pt x="119" y="456"/>
                    </a:lnTo>
                    <a:lnTo>
                      <a:pt x="120" y="484"/>
                    </a:lnTo>
                    <a:lnTo>
                      <a:pt x="123" y="496"/>
                    </a:lnTo>
                    <a:lnTo>
                      <a:pt x="127" y="509"/>
                    </a:lnTo>
                    <a:lnTo>
                      <a:pt x="130" y="505"/>
                    </a:lnTo>
                    <a:lnTo>
                      <a:pt x="134" y="499"/>
                    </a:lnTo>
                    <a:lnTo>
                      <a:pt x="139" y="491"/>
                    </a:lnTo>
                    <a:lnTo>
                      <a:pt x="146" y="483"/>
                    </a:lnTo>
                    <a:lnTo>
                      <a:pt x="161" y="462"/>
                    </a:lnTo>
                    <a:lnTo>
                      <a:pt x="179" y="437"/>
                    </a:lnTo>
                    <a:lnTo>
                      <a:pt x="201" y="412"/>
                    </a:lnTo>
                    <a:lnTo>
                      <a:pt x="226" y="388"/>
                    </a:lnTo>
                    <a:lnTo>
                      <a:pt x="253" y="368"/>
                    </a:lnTo>
                    <a:lnTo>
                      <a:pt x="268" y="359"/>
                    </a:lnTo>
                    <a:lnTo>
                      <a:pt x="282" y="353"/>
                    </a:lnTo>
                    <a:lnTo>
                      <a:pt x="268" y="364"/>
                    </a:lnTo>
                    <a:lnTo>
                      <a:pt x="255" y="375"/>
                    </a:lnTo>
                    <a:lnTo>
                      <a:pt x="233" y="396"/>
                    </a:lnTo>
                    <a:lnTo>
                      <a:pt x="215" y="419"/>
                    </a:lnTo>
                    <a:lnTo>
                      <a:pt x="201" y="442"/>
                    </a:lnTo>
                    <a:lnTo>
                      <a:pt x="192" y="464"/>
                    </a:lnTo>
                    <a:lnTo>
                      <a:pt x="185" y="489"/>
                    </a:lnTo>
                    <a:lnTo>
                      <a:pt x="183" y="515"/>
                    </a:lnTo>
                    <a:lnTo>
                      <a:pt x="184" y="542"/>
                    </a:lnTo>
                    <a:lnTo>
                      <a:pt x="198" y="533"/>
                    </a:lnTo>
                    <a:lnTo>
                      <a:pt x="211" y="527"/>
                    </a:lnTo>
                    <a:lnTo>
                      <a:pt x="224" y="522"/>
                    </a:lnTo>
                    <a:lnTo>
                      <a:pt x="237" y="519"/>
                    </a:lnTo>
                    <a:lnTo>
                      <a:pt x="249" y="517"/>
                    </a:lnTo>
                    <a:lnTo>
                      <a:pt x="260" y="516"/>
                    </a:lnTo>
                    <a:lnTo>
                      <a:pt x="270" y="517"/>
                    </a:lnTo>
                    <a:lnTo>
                      <a:pt x="280" y="520"/>
                    </a:lnTo>
                    <a:lnTo>
                      <a:pt x="263" y="530"/>
                    </a:lnTo>
                    <a:lnTo>
                      <a:pt x="247" y="540"/>
                    </a:lnTo>
                    <a:lnTo>
                      <a:pt x="233" y="548"/>
                    </a:lnTo>
                    <a:lnTo>
                      <a:pt x="221" y="557"/>
                    </a:lnTo>
                    <a:lnTo>
                      <a:pt x="201" y="573"/>
                    </a:lnTo>
                    <a:lnTo>
                      <a:pt x="184" y="587"/>
                    </a:lnTo>
                    <a:lnTo>
                      <a:pt x="157" y="612"/>
                    </a:lnTo>
                    <a:lnTo>
                      <a:pt x="143" y="624"/>
                    </a:lnTo>
                    <a:lnTo>
                      <a:pt x="127" y="633"/>
                    </a:lnTo>
                    <a:lnTo>
                      <a:pt x="124" y="633"/>
                    </a:lnTo>
                    <a:lnTo>
                      <a:pt x="118" y="632"/>
                    </a:lnTo>
                    <a:lnTo>
                      <a:pt x="109" y="632"/>
                    </a:lnTo>
                    <a:lnTo>
                      <a:pt x="98" y="631"/>
                    </a:lnTo>
                    <a:lnTo>
                      <a:pt x="79" y="630"/>
                    </a:lnTo>
                    <a:lnTo>
                      <a:pt x="73" y="629"/>
                    </a:lnTo>
                    <a:lnTo>
                      <a:pt x="69" y="629"/>
                    </a:lnTo>
                    <a:close/>
                  </a:path>
                </a:pathLst>
              </a:custGeom>
              <a:solidFill>
                <a:srgbClr val="FF40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501" name="Freeform 255">
                <a:extLst>
                  <a:ext uri="{FF2B5EF4-FFF2-40B4-BE49-F238E27FC236}">
                    <a16:creationId xmlns:a16="http://schemas.microsoft.com/office/drawing/2014/main" id="{EB9486BC-5437-6DA8-1A88-27D4B6DA44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73" y="2618"/>
                <a:ext cx="95" cy="222"/>
              </a:xfrm>
              <a:custGeom>
                <a:avLst/>
                <a:gdLst>
                  <a:gd name="T0" fmla="*/ 0 w 285"/>
                  <a:gd name="T1" fmla="*/ 0 h 666"/>
                  <a:gd name="T2" fmla="*/ 0 w 285"/>
                  <a:gd name="T3" fmla="*/ 0 h 666"/>
                  <a:gd name="T4" fmla="*/ 0 w 285"/>
                  <a:gd name="T5" fmla="*/ 0 h 666"/>
                  <a:gd name="T6" fmla="*/ 0 w 285"/>
                  <a:gd name="T7" fmla="*/ 0 h 666"/>
                  <a:gd name="T8" fmla="*/ 0 w 285"/>
                  <a:gd name="T9" fmla="*/ 0 h 666"/>
                  <a:gd name="T10" fmla="*/ 0 w 285"/>
                  <a:gd name="T11" fmla="*/ 0 h 666"/>
                  <a:gd name="T12" fmla="*/ 0 w 285"/>
                  <a:gd name="T13" fmla="*/ 0 h 666"/>
                  <a:gd name="T14" fmla="*/ 0 w 285"/>
                  <a:gd name="T15" fmla="*/ 0 h 666"/>
                  <a:gd name="T16" fmla="*/ 0 w 285"/>
                  <a:gd name="T17" fmla="*/ 0 h 666"/>
                  <a:gd name="T18" fmla="*/ 0 w 285"/>
                  <a:gd name="T19" fmla="*/ 0 h 666"/>
                  <a:gd name="T20" fmla="*/ 0 w 285"/>
                  <a:gd name="T21" fmla="*/ 0 h 666"/>
                  <a:gd name="T22" fmla="*/ 0 w 285"/>
                  <a:gd name="T23" fmla="*/ 0 h 666"/>
                  <a:gd name="T24" fmla="*/ 0 w 285"/>
                  <a:gd name="T25" fmla="*/ 0 h 666"/>
                  <a:gd name="T26" fmla="*/ 0 w 285"/>
                  <a:gd name="T27" fmla="*/ 0 h 666"/>
                  <a:gd name="T28" fmla="*/ 0 w 285"/>
                  <a:gd name="T29" fmla="*/ 0 h 666"/>
                  <a:gd name="T30" fmla="*/ 0 w 285"/>
                  <a:gd name="T31" fmla="*/ 0 h 666"/>
                  <a:gd name="T32" fmla="*/ 0 w 285"/>
                  <a:gd name="T33" fmla="*/ 0 h 666"/>
                  <a:gd name="T34" fmla="*/ 0 w 285"/>
                  <a:gd name="T35" fmla="*/ 0 h 666"/>
                  <a:gd name="T36" fmla="*/ 0 w 285"/>
                  <a:gd name="T37" fmla="*/ 0 h 666"/>
                  <a:gd name="T38" fmla="*/ 0 w 285"/>
                  <a:gd name="T39" fmla="*/ 0 h 666"/>
                  <a:gd name="T40" fmla="*/ 0 w 285"/>
                  <a:gd name="T41" fmla="*/ 0 h 666"/>
                  <a:gd name="T42" fmla="*/ 0 w 285"/>
                  <a:gd name="T43" fmla="*/ 0 h 666"/>
                  <a:gd name="T44" fmla="*/ 0 w 285"/>
                  <a:gd name="T45" fmla="*/ 0 h 666"/>
                  <a:gd name="T46" fmla="*/ 0 w 285"/>
                  <a:gd name="T47" fmla="*/ 0 h 666"/>
                  <a:gd name="T48" fmla="*/ 0 w 285"/>
                  <a:gd name="T49" fmla="*/ 0 h 666"/>
                  <a:gd name="T50" fmla="*/ 0 w 285"/>
                  <a:gd name="T51" fmla="*/ 0 h 666"/>
                  <a:gd name="T52" fmla="*/ 0 w 285"/>
                  <a:gd name="T53" fmla="*/ 0 h 666"/>
                  <a:gd name="T54" fmla="*/ 0 w 285"/>
                  <a:gd name="T55" fmla="*/ 0 h 666"/>
                  <a:gd name="T56" fmla="*/ 0 w 285"/>
                  <a:gd name="T57" fmla="*/ 0 h 666"/>
                  <a:gd name="T58" fmla="*/ 0 w 285"/>
                  <a:gd name="T59" fmla="*/ 0 h 666"/>
                  <a:gd name="T60" fmla="*/ 0 w 285"/>
                  <a:gd name="T61" fmla="*/ 0 h 666"/>
                  <a:gd name="T62" fmla="*/ 0 w 285"/>
                  <a:gd name="T63" fmla="*/ 0 h 666"/>
                  <a:gd name="T64" fmla="*/ 0 w 285"/>
                  <a:gd name="T65" fmla="*/ 0 h 666"/>
                  <a:gd name="T66" fmla="*/ 0 w 285"/>
                  <a:gd name="T67" fmla="*/ 0 h 666"/>
                  <a:gd name="T68" fmla="*/ 0 w 285"/>
                  <a:gd name="T69" fmla="*/ 0 h 666"/>
                  <a:gd name="T70" fmla="*/ 0 w 285"/>
                  <a:gd name="T71" fmla="*/ 0 h 666"/>
                  <a:gd name="T72" fmla="*/ 0 w 285"/>
                  <a:gd name="T73" fmla="*/ 0 h 666"/>
                  <a:gd name="T74" fmla="*/ 0 w 285"/>
                  <a:gd name="T75" fmla="*/ 0 h 666"/>
                  <a:gd name="T76" fmla="*/ 0 w 285"/>
                  <a:gd name="T77" fmla="*/ 0 h 666"/>
                  <a:gd name="T78" fmla="*/ 0 w 285"/>
                  <a:gd name="T79" fmla="*/ 0 h 666"/>
                  <a:gd name="T80" fmla="*/ 0 w 285"/>
                  <a:gd name="T81" fmla="*/ 0 h 666"/>
                  <a:gd name="T82" fmla="*/ 0 w 285"/>
                  <a:gd name="T83" fmla="*/ 0 h 666"/>
                  <a:gd name="T84" fmla="*/ 0 w 285"/>
                  <a:gd name="T85" fmla="*/ 0 h 666"/>
                  <a:gd name="T86" fmla="*/ 0 w 285"/>
                  <a:gd name="T87" fmla="*/ 0 h 66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285"/>
                  <a:gd name="T133" fmla="*/ 0 h 666"/>
                  <a:gd name="T134" fmla="*/ 285 w 285"/>
                  <a:gd name="T135" fmla="*/ 666 h 66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285" h="666">
                    <a:moveTo>
                      <a:pt x="285" y="666"/>
                    </a:moveTo>
                    <a:lnTo>
                      <a:pt x="240" y="640"/>
                    </a:lnTo>
                    <a:lnTo>
                      <a:pt x="197" y="612"/>
                    </a:lnTo>
                    <a:lnTo>
                      <a:pt x="159" y="581"/>
                    </a:lnTo>
                    <a:lnTo>
                      <a:pt x="124" y="547"/>
                    </a:lnTo>
                    <a:lnTo>
                      <a:pt x="94" y="512"/>
                    </a:lnTo>
                    <a:lnTo>
                      <a:pt x="68" y="473"/>
                    </a:lnTo>
                    <a:lnTo>
                      <a:pt x="46" y="433"/>
                    </a:lnTo>
                    <a:lnTo>
                      <a:pt x="27" y="391"/>
                    </a:lnTo>
                    <a:lnTo>
                      <a:pt x="14" y="346"/>
                    </a:lnTo>
                    <a:lnTo>
                      <a:pt x="5" y="302"/>
                    </a:lnTo>
                    <a:lnTo>
                      <a:pt x="0" y="254"/>
                    </a:lnTo>
                    <a:lnTo>
                      <a:pt x="0" y="205"/>
                    </a:lnTo>
                    <a:lnTo>
                      <a:pt x="5" y="156"/>
                    </a:lnTo>
                    <a:lnTo>
                      <a:pt x="15" y="104"/>
                    </a:lnTo>
                    <a:lnTo>
                      <a:pt x="31" y="52"/>
                    </a:lnTo>
                    <a:lnTo>
                      <a:pt x="40" y="26"/>
                    </a:lnTo>
                    <a:lnTo>
                      <a:pt x="51" y="0"/>
                    </a:lnTo>
                    <a:lnTo>
                      <a:pt x="46" y="16"/>
                    </a:lnTo>
                    <a:lnTo>
                      <a:pt x="42" y="39"/>
                    </a:lnTo>
                    <a:lnTo>
                      <a:pt x="38" y="65"/>
                    </a:lnTo>
                    <a:lnTo>
                      <a:pt x="36" y="93"/>
                    </a:lnTo>
                    <a:lnTo>
                      <a:pt x="34" y="125"/>
                    </a:lnTo>
                    <a:lnTo>
                      <a:pt x="34" y="158"/>
                    </a:lnTo>
                    <a:lnTo>
                      <a:pt x="35" y="194"/>
                    </a:lnTo>
                    <a:lnTo>
                      <a:pt x="38" y="231"/>
                    </a:lnTo>
                    <a:lnTo>
                      <a:pt x="43" y="268"/>
                    </a:lnTo>
                    <a:lnTo>
                      <a:pt x="51" y="307"/>
                    </a:lnTo>
                    <a:lnTo>
                      <a:pt x="61" y="342"/>
                    </a:lnTo>
                    <a:lnTo>
                      <a:pt x="73" y="378"/>
                    </a:lnTo>
                    <a:lnTo>
                      <a:pt x="88" y="413"/>
                    </a:lnTo>
                    <a:lnTo>
                      <a:pt x="106" y="445"/>
                    </a:lnTo>
                    <a:lnTo>
                      <a:pt x="127" y="475"/>
                    </a:lnTo>
                    <a:lnTo>
                      <a:pt x="151" y="501"/>
                    </a:lnTo>
                    <a:lnTo>
                      <a:pt x="140" y="473"/>
                    </a:lnTo>
                    <a:lnTo>
                      <a:pt x="130" y="446"/>
                    </a:lnTo>
                    <a:lnTo>
                      <a:pt x="124" y="423"/>
                    </a:lnTo>
                    <a:lnTo>
                      <a:pt x="118" y="399"/>
                    </a:lnTo>
                    <a:lnTo>
                      <a:pt x="115" y="377"/>
                    </a:lnTo>
                    <a:lnTo>
                      <a:pt x="112" y="356"/>
                    </a:lnTo>
                    <a:lnTo>
                      <a:pt x="112" y="319"/>
                    </a:lnTo>
                    <a:lnTo>
                      <a:pt x="116" y="283"/>
                    </a:lnTo>
                    <a:lnTo>
                      <a:pt x="121" y="250"/>
                    </a:lnTo>
                    <a:lnTo>
                      <a:pt x="132" y="186"/>
                    </a:lnTo>
                    <a:lnTo>
                      <a:pt x="133" y="216"/>
                    </a:lnTo>
                    <a:lnTo>
                      <a:pt x="135" y="245"/>
                    </a:lnTo>
                    <a:lnTo>
                      <a:pt x="137" y="272"/>
                    </a:lnTo>
                    <a:lnTo>
                      <a:pt x="139" y="298"/>
                    </a:lnTo>
                    <a:lnTo>
                      <a:pt x="143" y="323"/>
                    </a:lnTo>
                    <a:lnTo>
                      <a:pt x="146" y="344"/>
                    </a:lnTo>
                    <a:lnTo>
                      <a:pt x="150" y="365"/>
                    </a:lnTo>
                    <a:lnTo>
                      <a:pt x="154" y="384"/>
                    </a:lnTo>
                    <a:lnTo>
                      <a:pt x="159" y="403"/>
                    </a:lnTo>
                    <a:lnTo>
                      <a:pt x="165" y="419"/>
                    </a:lnTo>
                    <a:lnTo>
                      <a:pt x="170" y="434"/>
                    </a:lnTo>
                    <a:lnTo>
                      <a:pt x="176" y="447"/>
                    </a:lnTo>
                    <a:lnTo>
                      <a:pt x="183" y="460"/>
                    </a:lnTo>
                    <a:lnTo>
                      <a:pt x="189" y="470"/>
                    </a:lnTo>
                    <a:lnTo>
                      <a:pt x="198" y="480"/>
                    </a:lnTo>
                    <a:lnTo>
                      <a:pt x="205" y="488"/>
                    </a:lnTo>
                    <a:lnTo>
                      <a:pt x="205" y="483"/>
                    </a:lnTo>
                    <a:lnTo>
                      <a:pt x="207" y="476"/>
                    </a:lnTo>
                    <a:lnTo>
                      <a:pt x="207" y="467"/>
                    </a:lnTo>
                    <a:lnTo>
                      <a:pt x="208" y="457"/>
                    </a:lnTo>
                    <a:lnTo>
                      <a:pt x="208" y="445"/>
                    </a:lnTo>
                    <a:lnTo>
                      <a:pt x="209" y="431"/>
                    </a:lnTo>
                    <a:lnTo>
                      <a:pt x="212" y="400"/>
                    </a:lnTo>
                    <a:lnTo>
                      <a:pt x="216" y="368"/>
                    </a:lnTo>
                    <a:lnTo>
                      <a:pt x="223" y="336"/>
                    </a:lnTo>
                    <a:lnTo>
                      <a:pt x="231" y="304"/>
                    </a:lnTo>
                    <a:lnTo>
                      <a:pt x="245" y="277"/>
                    </a:lnTo>
                    <a:lnTo>
                      <a:pt x="236" y="299"/>
                    </a:lnTo>
                    <a:lnTo>
                      <a:pt x="231" y="324"/>
                    </a:lnTo>
                    <a:lnTo>
                      <a:pt x="229" y="352"/>
                    </a:lnTo>
                    <a:lnTo>
                      <a:pt x="229" y="383"/>
                    </a:lnTo>
                    <a:lnTo>
                      <a:pt x="230" y="415"/>
                    </a:lnTo>
                    <a:lnTo>
                      <a:pt x="234" y="449"/>
                    </a:lnTo>
                    <a:lnTo>
                      <a:pt x="243" y="514"/>
                    </a:lnTo>
                    <a:lnTo>
                      <a:pt x="250" y="545"/>
                    </a:lnTo>
                    <a:lnTo>
                      <a:pt x="256" y="575"/>
                    </a:lnTo>
                    <a:lnTo>
                      <a:pt x="262" y="601"/>
                    </a:lnTo>
                    <a:lnTo>
                      <a:pt x="268" y="624"/>
                    </a:lnTo>
                    <a:lnTo>
                      <a:pt x="274" y="643"/>
                    </a:lnTo>
                    <a:lnTo>
                      <a:pt x="277" y="650"/>
                    </a:lnTo>
                    <a:lnTo>
                      <a:pt x="279" y="656"/>
                    </a:lnTo>
                    <a:lnTo>
                      <a:pt x="281" y="661"/>
                    </a:lnTo>
                    <a:lnTo>
                      <a:pt x="283" y="665"/>
                    </a:lnTo>
                    <a:lnTo>
                      <a:pt x="284" y="666"/>
                    </a:lnTo>
                    <a:lnTo>
                      <a:pt x="285" y="666"/>
                    </a:lnTo>
                    <a:close/>
                  </a:path>
                </a:pathLst>
              </a:custGeom>
              <a:solidFill>
                <a:srgbClr val="DE1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</p:grpSp>
        <p:sp>
          <p:nvSpPr>
            <p:cNvPr id="58473" name="Text Box 130">
              <a:extLst>
                <a:ext uri="{FF2B5EF4-FFF2-40B4-BE49-F238E27FC236}">
                  <a16:creationId xmlns:a16="http://schemas.microsoft.com/office/drawing/2014/main" id="{3042B835-134F-2035-72B1-562B2B13B0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5" y="981"/>
              <a:ext cx="861" cy="523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None/>
                <a:defRPr/>
              </a:pPr>
              <a:r>
                <a:rPr lang="es-ES" altLang="en-US" sz="2400" b="1" kern="0">
                  <a:solidFill>
                    <a:sysClr val="windowText" lastClr="000000"/>
                  </a:solidFill>
                  <a:latin typeface="Arial" panose="020B0604020202020204" pitchFamily="34" charset="0"/>
                </a:rPr>
                <a:t>on the left</a:t>
              </a:r>
            </a:p>
          </p:txBody>
        </p:sp>
      </p:grpSp>
      <p:grpSp>
        <p:nvGrpSpPr>
          <p:cNvPr id="14" name="Group 225">
            <a:extLst>
              <a:ext uri="{FF2B5EF4-FFF2-40B4-BE49-F238E27FC236}">
                <a16:creationId xmlns:a16="http://schemas.microsoft.com/office/drawing/2014/main" id="{E07770A7-AAEA-CC99-E579-DE7164F0BB4D}"/>
              </a:ext>
            </a:extLst>
          </p:cNvPr>
          <p:cNvGrpSpPr>
            <a:grpSpLocks/>
          </p:cNvGrpSpPr>
          <p:nvPr/>
        </p:nvGrpSpPr>
        <p:grpSpPr bwMode="auto">
          <a:xfrm>
            <a:off x="6327776" y="869951"/>
            <a:ext cx="1871663" cy="1806575"/>
            <a:chOff x="748" y="572"/>
            <a:chExt cx="1179" cy="1138"/>
          </a:xfrm>
        </p:grpSpPr>
        <p:grpSp>
          <p:nvGrpSpPr>
            <p:cNvPr id="13376" name="Group 228">
              <a:extLst>
                <a:ext uri="{FF2B5EF4-FFF2-40B4-BE49-F238E27FC236}">
                  <a16:creationId xmlns:a16="http://schemas.microsoft.com/office/drawing/2014/main" id="{2AD8C692-1EDB-7362-F7A6-8B6A43D6291E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748" y="572"/>
              <a:ext cx="1179" cy="1138"/>
              <a:chOff x="2381" y="2523"/>
              <a:chExt cx="430" cy="415"/>
            </a:xfrm>
          </p:grpSpPr>
          <p:sp>
            <p:nvSpPr>
              <p:cNvPr id="58444" name="AutoShape 227">
                <a:extLst>
                  <a:ext uri="{FF2B5EF4-FFF2-40B4-BE49-F238E27FC236}">
                    <a16:creationId xmlns:a16="http://schemas.microsoft.com/office/drawing/2014/main" id="{5FBFD4F1-3C62-3EC9-E7C8-FFEA0AF3194A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2381" y="2523"/>
                <a:ext cx="430" cy="4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45" name="Freeform 229">
                <a:extLst>
                  <a:ext uri="{FF2B5EF4-FFF2-40B4-BE49-F238E27FC236}">
                    <a16:creationId xmlns:a16="http://schemas.microsoft.com/office/drawing/2014/main" id="{CCA2510F-CBEC-F77D-1489-BE9170C5D4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523"/>
                <a:ext cx="365" cy="403"/>
              </a:xfrm>
              <a:custGeom>
                <a:avLst/>
                <a:gdLst>
                  <a:gd name="T0" fmla="*/ 0 w 1096"/>
                  <a:gd name="T1" fmla="*/ 0 h 1208"/>
                  <a:gd name="T2" fmla="*/ 0 w 1096"/>
                  <a:gd name="T3" fmla="*/ 0 h 1208"/>
                  <a:gd name="T4" fmla="*/ 0 w 1096"/>
                  <a:gd name="T5" fmla="*/ 0 h 1208"/>
                  <a:gd name="T6" fmla="*/ 0 w 1096"/>
                  <a:gd name="T7" fmla="*/ 0 h 1208"/>
                  <a:gd name="T8" fmla="*/ 0 w 1096"/>
                  <a:gd name="T9" fmla="*/ 0 h 1208"/>
                  <a:gd name="T10" fmla="*/ 0 w 1096"/>
                  <a:gd name="T11" fmla="*/ 0 h 1208"/>
                  <a:gd name="T12" fmla="*/ 0 w 1096"/>
                  <a:gd name="T13" fmla="*/ 0 h 1208"/>
                  <a:gd name="T14" fmla="*/ 0 w 1096"/>
                  <a:gd name="T15" fmla="*/ 0 h 1208"/>
                  <a:gd name="T16" fmla="*/ 0 w 1096"/>
                  <a:gd name="T17" fmla="*/ 0 h 1208"/>
                  <a:gd name="T18" fmla="*/ 0 w 1096"/>
                  <a:gd name="T19" fmla="*/ 0 h 1208"/>
                  <a:gd name="T20" fmla="*/ 0 w 1096"/>
                  <a:gd name="T21" fmla="*/ 0 h 1208"/>
                  <a:gd name="T22" fmla="*/ 0 w 1096"/>
                  <a:gd name="T23" fmla="*/ 0 h 1208"/>
                  <a:gd name="T24" fmla="*/ 0 w 1096"/>
                  <a:gd name="T25" fmla="*/ 0 h 1208"/>
                  <a:gd name="T26" fmla="*/ 0 w 1096"/>
                  <a:gd name="T27" fmla="*/ 0 h 1208"/>
                  <a:gd name="T28" fmla="*/ 0 w 1096"/>
                  <a:gd name="T29" fmla="*/ 0 h 1208"/>
                  <a:gd name="T30" fmla="*/ 0 w 1096"/>
                  <a:gd name="T31" fmla="*/ 0 h 1208"/>
                  <a:gd name="T32" fmla="*/ 0 w 1096"/>
                  <a:gd name="T33" fmla="*/ 0 h 1208"/>
                  <a:gd name="T34" fmla="*/ 0 w 1096"/>
                  <a:gd name="T35" fmla="*/ 0 h 1208"/>
                  <a:gd name="T36" fmla="*/ 0 w 1096"/>
                  <a:gd name="T37" fmla="*/ 0 h 1208"/>
                  <a:gd name="T38" fmla="*/ 0 w 1096"/>
                  <a:gd name="T39" fmla="*/ 0 h 1208"/>
                  <a:gd name="T40" fmla="*/ 0 w 1096"/>
                  <a:gd name="T41" fmla="*/ 0 h 1208"/>
                  <a:gd name="T42" fmla="*/ 0 w 1096"/>
                  <a:gd name="T43" fmla="*/ 0 h 1208"/>
                  <a:gd name="T44" fmla="*/ 0 w 1096"/>
                  <a:gd name="T45" fmla="*/ 0 h 1208"/>
                  <a:gd name="T46" fmla="*/ 0 w 1096"/>
                  <a:gd name="T47" fmla="*/ 0 h 1208"/>
                  <a:gd name="T48" fmla="*/ 0 w 1096"/>
                  <a:gd name="T49" fmla="*/ 0 h 1208"/>
                  <a:gd name="T50" fmla="*/ 0 w 1096"/>
                  <a:gd name="T51" fmla="*/ 0 h 1208"/>
                  <a:gd name="T52" fmla="*/ 0 w 1096"/>
                  <a:gd name="T53" fmla="*/ 0 h 1208"/>
                  <a:gd name="T54" fmla="*/ 0 w 1096"/>
                  <a:gd name="T55" fmla="*/ 0 h 1208"/>
                  <a:gd name="T56" fmla="*/ 0 w 1096"/>
                  <a:gd name="T57" fmla="*/ 0 h 1208"/>
                  <a:gd name="T58" fmla="*/ 0 w 1096"/>
                  <a:gd name="T59" fmla="*/ 0 h 1208"/>
                  <a:gd name="T60" fmla="*/ 0 w 1096"/>
                  <a:gd name="T61" fmla="*/ 0 h 1208"/>
                  <a:gd name="T62" fmla="*/ 0 w 1096"/>
                  <a:gd name="T63" fmla="*/ 0 h 1208"/>
                  <a:gd name="T64" fmla="*/ 0 w 1096"/>
                  <a:gd name="T65" fmla="*/ 0 h 1208"/>
                  <a:gd name="T66" fmla="*/ 0 w 1096"/>
                  <a:gd name="T67" fmla="*/ 0 h 1208"/>
                  <a:gd name="T68" fmla="*/ 0 w 1096"/>
                  <a:gd name="T69" fmla="*/ 0 h 1208"/>
                  <a:gd name="T70" fmla="*/ 0 w 1096"/>
                  <a:gd name="T71" fmla="*/ 0 h 1208"/>
                  <a:gd name="T72" fmla="*/ 0 w 1096"/>
                  <a:gd name="T73" fmla="*/ 0 h 1208"/>
                  <a:gd name="T74" fmla="*/ 0 w 1096"/>
                  <a:gd name="T75" fmla="*/ 0 h 1208"/>
                  <a:gd name="T76" fmla="*/ 0 w 1096"/>
                  <a:gd name="T77" fmla="*/ 0 h 1208"/>
                  <a:gd name="T78" fmla="*/ 0 w 1096"/>
                  <a:gd name="T79" fmla="*/ 0 h 1208"/>
                  <a:gd name="T80" fmla="*/ 0 w 1096"/>
                  <a:gd name="T81" fmla="*/ 0 h 1208"/>
                  <a:gd name="T82" fmla="*/ 0 w 1096"/>
                  <a:gd name="T83" fmla="*/ 0 h 1208"/>
                  <a:gd name="T84" fmla="*/ 0 w 1096"/>
                  <a:gd name="T85" fmla="*/ 0 h 1208"/>
                  <a:gd name="T86" fmla="*/ 0 w 1096"/>
                  <a:gd name="T87" fmla="*/ 0 h 1208"/>
                  <a:gd name="T88" fmla="*/ 0 w 1096"/>
                  <a:gd name="T89" fmla="*/ 0 h 1208"/>
                  <a:gd name="T90" fmla="*/ 0 w 1096"/>
                  <a:gd name="T91" fmla="*/ 0 h 1208"/>
                  <a:gd name="T92" fmla="*/ 0 w 1096"/>
                  <a:gd name="T93" fmla="*/ 0 h 1208"/>
                  <a:gd name="T94" fmla="*/ 0 w 1096"/>
                  <a:gd name="T95" fmla="*/ 0 h 1208"/>
                  <a:gd name="T96" fmla="*/ 0 w 1096"/>
                  <a:gd name="T97" fmla="*/ 0 h 1208"/>
                  <a:gd name="T98" fmla="*/ 0 w 1096"/>
                  <a:gd name="T99" fmla="*/ 0 h 1208"/>
                  <a:gd name="T100" fmla="*/ 0 w 1096"/>
                  <a:gd name="T101" fmla="*/ 0 h 1208"/>
                  <a:gd name="T102" fmla="*/ 0 w 1096"/>
                  <a:gd name="T103" fmla="*/ 0 h 1208"/>
                  <a:gd name="T104" fmla="*/ 0 w 1096"/>
                  <a:gd name="T105" fmla="*/ 0 h 1208"/>
                  <a:gd name="T106" fmla="*/ 0 w 1096"/>
                  <a:gd name="T107" fmla="*/ 0 h 120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1096"/>
                  <a:gd name="T163" fmla="*/ 0 h 1208"/>
                  <a:gd name="T164" fmla="*/ 1096 w 1096"/>
                  <a:gd name="T165" fmla="*/ 1208 h 1208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1096" h="1208">
                    <a:moveTo>
                      <a:pt x="0" y="1051"/>
                    </a:moveTo>
                    <a:lnTo>
                      <a:pt x="0" y="1066"/>
                    </a:lnTo>
                    <a:lnTo>
                      <a:pt x="66" y="1061"/>
                    </a:lnTo>
                    <a:lnTo>
                      <a:pt x="131" y="1054"/>
                    </a:lnTo>
                    <a:lnTo>
                      <a:pt x="160" y="1050"/>
                    </a:lnTo>
                    <a:lnTo>
                      <a:pt x="187" y="1046"/>
                    </a:lnTo>
                    <a:lnTo>
                      <a:pt x="212" y="1043"/>
                    </a:lnTo>
                    <a:lnTo>
                      <a:pt x="232" y="1041"/>
                    </a:lnTo>
                    <a:lnTo>
                      <a:pt x="246" y="1046"/>
                    </a:lnTo>
                    <a:lnTo>
                      <a:pt x="260" y="1050"/>
                    </a:lnTo>
                    <a:lnTo>
                      <a:pt x="272" y="1053"/>
                    </a:lnTo>
                    <a:lnTo>
                      <a:pt x="284" y="1053"/>
                    </a:lnTo>
                    <a:lnTo>
                      <a:pt x="298" y="1051"/>
                    </a:lnTo>
                    <a:lnTo>
                      <a:pt x="310" y="1049"/>
                    </a:lnTo>
                    <a:lnTo>
                      <a:pt x="324" y="1044"/>
                    </a:lnTo>
                    <a:lnTo>
                      <a:pt x="337" y="1037"/>
                    </a:lnTo>
                    <a:lnTo>
                      <a:pt x="348" y="1038"/>
                    </a:lnTo>
                    <a:lnTo>
                      <a:pt x="357" y="1043"/>
                    </a:lnTo>
                    <a:lnTo>
                      <a:pt x="365" y="1050"/>
                    </a:lnTo>
                    <a:lnTo>
                      <a:pt x="374" y="1057"/>
                    </a:lnTo>
                    <a:lnTo>
                      <a:pt x="399" y="1070"/>
                    </a:lnTo>
                    <a:lnTo>
                      <a:pt x="424" y="1078"/>
                    </a:lnTo>
                    <a:lnTo>
                      <a:pt x="451" y="1085"/>
                    </a:lnTo>
                    <a:lnTo>
                      <a:pt x="478" y="1088"/>
                    </a:lnTo>
                    <a:lnTo>
                      <a:pt x="482" y="1096"/>
                    </a:lnTo>
                    <a:lnTo>
                      <a:pt x="489" y="1104"/>
                    </a:lnTo>
                    <a:lnTo>
                      <a:pt x="502" y="1114"/>
                    </a:lnTo>
                    <a:lnTo>
                      <a:pt x="516" y="1125"/>
                    </a:lnTo>
                    <a:lnTo>
                      <a:pt x="534" y="1138"/>
                    </a:lnTo>
                    <a:lnTo>
                      <a:pt x="553" y="1149"/>
                    </a:lnTo>
                    <a:lnTo>
                      <a:pt x="595" y="1172"/>
                    </a:lnTo>
                    <a:lnTo>
                      <a:pt x="618" y="1182"/>
                    </a:lnTo>
                    <a:lnTo>
                      <a:pt x="640" y="1192"/>
                    </a:lnTo>
                    <a:lnTo>
                      <a:pt x="662" y="1200"/>
                    </a:lnTo>
                    <a:lnTo>
                      <a:pt x="683" y="1204"/>
                    </a:lnTo>
                    <a:lnTo>
                      <a:pt x="703" y="1208"/>
                    </a:lnTo>
                    <a:lnTo>
                      <a:pt x="720" y="1208"/>
                    </a:lnTo>
                    <a:lnTo>
                      <a:pt x="735" y="1206"/>
                    </a:lnTo>
                    <a:lnTo>
                      <a:pt x="747" y="1200"/>
                    </a:lnTo>
                    <a:lnTo>
                      <a:pt x="746" y="1188"/>
                    </a:lnTo>
                    <a:lnTo>
                      <a:pt x="741" y="1176"/>
                    </a:lnTo>
                    <a:lnTo>
                      <a:pt x="734" y="1165"/>
                    </a:lnTo>
                    <a:lnTo>
                      <a:pt x="723" y="1153"/>
                    </a:lnTo>
                    <a:lnTo>
                      <a:pt x="701" y="1132"/>
                    </a:lnTo>
                    <a:lnTo>
                      <a:pt x="689" y="1124"/>
                    </a:lnTo>
                    <a:lnTo>
                      <a:pt x="682" y="1118"/>
                    </a:lnTo>
                    <a:lnTo>
                      <a:pt x="715" y="1129"/>
                    </a:lnTo>
                    <a:lnTo>
                      <a:pt x="751" y="1141"/>
                    </a:lnTo>
                    <a:lnTo>
                      <a:pt x="790" y="1153"/>
                    </a:lnTo>
                    <a:lnTo>
                      <a:pt x="811" y="1156"/>
                    </a:lnTo>
                    <a:lnTo>
                      <a:pt x="832" y="1159"/>
                    </a:lnTo>
                    <a:lnTo>
                      <a:pt x="853" y="1159"/>
                    </a:lnTo>
                    <a:lnTo>
                      <a:pt x="874" y="1158"/>
                    </a:lnTo>
                    <a:lnTo>
                      <a:pt x="896" y="1153"/>
                    </a:lnTo>
                    <a:lnTo>
                      <a:pt x="917" y="1145"/>
                    </a:lnTo>
                    <a:lnTo>
                      <a:pt x="937" y="1135"/>
                    </a:lnTo>
                    <a:lnTo>
                      <a:pt x="957" y="1122"/>
                    </a:lnTo>
                    <a:lnTo>
                      <a:pt x="978" y="1104"/>
                    </a:lnTo>
                    <a:lnTo>
                      <a:pt x="998" y="1083"/>
                    </a:lnTo>
                    <a:lnTo>
                      <a:pt x="1002" y="1071"/>
                    </a:lnTo>
                    <a:lnTo>
                      <a:pt x="1006" y="1060"/>
                    </a:lnTo>
                    <a:lnTo>
                      <a:pt x="1007" y="1050"/>
                    </a:lnTo>
                    <a:lnTo>
                      <a:pt x="1009" y="1040"/>
                    </a:lnTo>
                    <a:lnTo>
                      <a:pt x="1006" y="1020"/>
                    </a:lnTo>
                    <a:lnTo>
                      <a:pt x="1004" y="1011"/>
                    </a:lnTo>
                    <a:lnTo>
                      <a:pt x="1001" y="998"/>
                    </a:lnTo>
                    <a:lnTo>
                      <a:pt x="999" y="990"/>
                    </a:lnTo>
                    <a:lnTo>
                      <a:pt x="995" y="982"/>
                    </a:lnTo>
                    <a:lnTo>
                      <a:pt x="989" y="975"/>
                    </a:lnTo>
                    <a:lnTo>
                      <a:pt x="980" y="967"/>
                    </a:lnTo>
                    <a:lnTo>
                      <a:pt x="969" y="961"/>
                    </a:lnTo>
                    <a:lnTo>
                      <a:pt x="956" y="956"/>
                    </a:lnTo>
                    <a:lnTo>
                      <a:pt x="940" y="951"/>
                    </a:lnTo>
                    <a:lnTo>
                      <a:pt x="921" y="948"/>
                    </a:lnTo>
                    <a:lnTo>
                      <a:pt x="901" y="945"/>
                    </a:lnTo>
                    <a:lnTo>
                      <a:pt x="877" y="944"/>
                    </a:lnTo>
                    <a:lnTo>
                      <a:pt x="851" y="944"/>
                    </a:lnTo>
                    <a:lnTo>
                      <a:pt x="823" y="946"/>
                    </a:lnTo>
                    <a:lnTo>
                      <a:pt x="791" y="950"/>
                    </a:lnTo>
                    <a:lnTo>
                      <a:pt x="757" y="955"/>
                    </a:lnTo>
                    <a:lnTo>
                      <a:pt x="720" y="962"/>
                    </a:lnTo>
                    <a:lnTo>
                      <a:pt x="681" y="972"/>
                    </a:lnTo>
                    <a:lnTo>
                      <a:pt x="683" y="970"/>
                    </a:lnTo>
                    <a:lnTo>
                      <a:pt x="689" y="965"/>
                    </a:lnTo>
                    <a:lnTo>
                      <a:pt x="702" y="957"/>
                    </a:lnTo>
                    <a:lnTo>
                      <a:pt x="715" y="948"/>
                    </a:lnTo>
                    <a:lnTo>
                      <a:pt x="734" y="936"/>
                    </a:lnTo>
                    <a:lnTo>
                      <a:pt x="753" y="923"/>
                    </a:lnTo>
                    <a:lnTo>
                      <a:pt x="796" y="896"/>
                    </a:lnTo>
                    <a:lnTo>
                      <a:pt x="840" y="866"/>
                    </a:lnTo>
                    <a:lnTo>
                      <a:pt x="863" y="851"/>
                    </a:lnTo>
                    <a:lnTo>
                      <a:pt x="882" y="839"/>
                    </a:lnTo>
                    <a:lnTo>
                      <a:pt x="899" y="827"/>
                    </a:lnTo>
                    <a:lnTo>
                      <a:pt x="915" y="817"/>
                    </a:lnTo>
                    <a:lnTo>
                      <a:pt x="926" y="808"/>
                    </a:lnTo>
                    <a:lnTo>
                      <a:pt x="934" y="802"/>
                    </a:lnTo>
                    <a:lnTo>
                      <a:pt x="955" y="775"/>
                    </a:lnTo>
                    <a:lnTo>
                      <a:pt x="973" y="751"/>
                    </a:lnTo>
                    <a:lnTo>
                      <a:pt x="989" y="729"/>
                    </a:lnTo>
                    <a:lnTo>
                      <a:pt x="1001" y="705"/>
                    </a:lnTo>
                    <a:lnTo>
                      <a:pt x="1010" y="682"/>
                    </a:lnTo>
                    <a:lnTo>
                      <a:pt x="1013" y="657"/>
                    </a:lnTo>
                    <a:lnTo>
                      <a:pt x="1013" y="642"/>
                    </a:lnTo>
                    <a:lnTo>
                      <a:pt x="1012" y="628"/>
                    </a:lnTo>
                    <a:lnTo>
                      <a:pt x="1009" y="612"/>
                    </a:lnTo>
                    <a:lnTo>
                      <a:pt x="1004" y="594"/>
                    </a:lnTo>
                    <a:lnTo>
                      <a:pt x="984" y="567"/>
                    </a:lnTo>
                    <a:lnTo>
                      <a:pt x="964" y="542"/>
                    </a:lnTo>
                    <a:lnTo>
                      <a:pt x="948" y="520"/>
                    </a:lnTo>
                    <a:lnTo>
                      <a:pt x="941" y="509"/>
                    </a:lnTo>
                    <a:lnTo>
                      <a:pt x="936" y="498"/>
                    </a:lnTo>
                    <a:lnTo>
                      <a:pt x="932" y="487"/>
                    </a:lnTo>
                    <a:lnTo>
                      <a:pt x="930" y="475"/>
                    </a:lnTo>
                    <a:lnTo>
                      <a:pt x="929" y="462"/>
                    </a:lnTo>
                    <a:lnTo>
                      <a:pt x="930" y="449"/>
                    </a:lnTo>
                    <a:lnTo>
                      <a:pt x="934" y="435"/>
                    </a:lnTo>
                    <a:lnTo>
                      <a:pt x="940" y="420"/>
                    </a:lnTo>
                    <a:lnTo>
                      <a:pt x="947" y="403"/>
                    </a:lnTo>
                    <a:lnTo>
                      <a:pt x="958" y="386"/>
                    </a:lnTo>
                    <a:lnTo>
                      <a:pt x="962" y="379"/>
                    </a:lnTo>
                    <a:lnTo>
                      <a:pt x="968" y="372"/>
                    </a:lnTo>
                    <a:lnTo>
                      <a:pt x="975" y="363"/>
                    </a:lnTo>
                    <a:lnTo>
                      <a:pt x="984" y="353"/>
                    </a:lnTo>
                    <a:lnTo>
                      <a:pt x="1004" y="330"/>
                    </a:lnTo>
                    <a:lnTo>
                      <a:pt x="1026" y="305"/>
                    </a:lnTo>
                    <a:lnTo>
                      <a:pt x="1048" y="282"/>
                    </a:lnTo>
                    <a:lnTo>
                      <a:pt x="1066" y="261"/>
                    </a:lnTo>
                    <a:lnTo>
                      <a:pt x="1074" y="253"/>
                    </a:lnTo>
                    <a:lnTo>
                      <a:pt x="1080" y="246"/>
                    </a:lnTo>
                    <a:lnTo>
                      <a:pt x="1083" y="242"/>
                    </a:lnTo>
                    <a:lnTo>
                      <a:pt x="1086" y="240"/>
                    </a:lnTo>
                    <a:lnTo>
                      <a:pt x="1093" y="219"/>
                    </a:lnTo>
                    <a:lnTo>
                      <a:pt x="1096" y="209"/>
                    </a:lnTo>
                    <a:lnTo>
                      <a:pt x="1096" y="199"/>
                    </a:lnTo>
                    <a:lnTo>
                      <a:pt x="1092" y="192"/>
                    </a:lnTo>
                    <a:lnTo>
                      <a:pt x="1087" y="186"/>
                    </a:lnTo>
                    <a:lnTo>
                      <a:pt x="1077" y="182"/>
                    </a:lnTo>
                    <a:lnTo>
                      <a:pt x="1065" y="181"/>
                    </a:lnTo>
                    <a:lnTo>
                      <a:pt x="1032" y="178"/>
                    </a:lnTo>
                    <a:lnTo>
                      <a:pt x="999" y="178"/>
                    </a:lnTo>
                    <a:lnTo>
                      <a:pt x="967" y="179"/>
                    </a:lnTo>
                    <a:lnTo>
                      <a:pt x="935" y="183"/>
                    </a:lnTo>
                    <a:lnTo>
                      <a:pt x="904" y="189"/>
                    </a:lnTo>
                    <a:lnTo>
                      <a:pt x="875" y="197"/>
                    </a:lnTo>
                    <a:lnTo>
                      <a:pt x="845" y="205"/>
                    </a:lnTo>
                    <a:lnTo>
                      <a:pt x="816" y="215"/>
                    </a:lnTo>
                    <a:lnTo>
                      <a:pt x="762" y="239"/>
                    </a:lnTo>
                    <a:lnTo>
                      <a:pt x="710" y="266"/>
                    </a:lnTo>
                    <a:lnTo>
                      <a:pt x="664" y="294"/>
                    </a:lnTo>
                    <a:lnTo>
                      <a:pt x="621" y="324"/>
                    </a:lnTo>
                    <a:lnTo>
                      <a:pt x="583" y="353"/>
                    </a:lnTo>
                    <a:lnTo>
                      <a:pt x="565" y="368"/>
                    </a:lnTo>
                    <a:lnTo>
                      <a:pt x="551" y="382"/>
                    </a:lnTo>
                    <a:lnTo>
                      <a:pt x="536" y="394"/>
                    </a:lnTo>
                    <a:lnTo>
                      <a:pt x="523" y="407"/>
                    </a:lnTo>
                    <a:lnTo>
                      <a:pt x="511" y="418"/>
                    </a:lnTo>
                    <a:lnTo>
                      <a:pt x="502" y="428"/>
                    </a:lnTo>
                    <a:lnTo>
                      <a:pt x="493" y="436"/>
                    </a:lnTo>
                    <a:lnTo>
                      <a:pt x="487" y="444"/>
                    </a:lnTo>
                    <a:lnTo>
                      <a:pt x="482" y="449"/>
                    </a:lnTo>
                    <a:lnTo>
                      <a:pt x="478" y="452"/>
                    </a:lnTo>
                    <a:lnTo>
                      <a:pt x="477" y="454"/>
                    </a:lnTo>
                    <a:lnTo>
                      <a:pt x="480" y="450"/>
                    </a:lnTo>
                    <a:lnTo>
                      <a:pt x="483" y="445"/>
                    </a:lnTo>
                    <a:lnTo>
                      <a:pt x="480" y="423"/>
                    </a:lnTo>
                    <a:lnTo>
                      <a:pt x="473" y="404"/>
                    </a:lnTo>
                    <a:lnTo>
                      <a:pt x="465" y="386"/>
                    </a:lnTo>
                    <a:lnTo>
                      <a:pt x="455" y="366"/>
                    </a:lnTo>
                    <a:lnTo>
                      <a:pt x="450" y="361"/>
                    </a:lnTo>
                    <a:lnTo>
                      <a:pt x="443" y="353"/>
                    </a:lnTo>
                    <a:lnTo>
                      <a:pt x="434" y="346"/>
                    </a:lnTo>
                    <a:lnTo>
                      <a:pt x="424" y="337"/>
                    </a:lnTo>
                    <a:lnTo>
                      <a:pt x="401" y="319"/>
                    </a:lnTo>
                    <a:lnTo>
                      <a:pt x="376" y="299"/>
                    </a:lnTo>
                    <a:lnTo>
                      <a:pt x="353" y="281"/>
                    </a:lnTo>
                    <a:lnTo>
                      <a:pt x="332" y="262"/>
                    </a:lnTo>
                    <a:lnTo>
                      <a:pt x="324" y="255"/>
                    </a:lnTo>
                    <a:lnTo>
                      <a:pt x="316" y="247"/>
                    </a:lnTo>
                    <a:lnTo>
                      <a:pt x="311" y="241"/>
                    </a:lnTo>
                    <a:lnTo>
                      <a:pt x="308" y="235"/>
                    </a:lnTo>
                    <a:lnTo>
                      <a:pt x="307" y="218"/>
                    </a:lnTo>
                    <a:lnTo>
                      <a:pt x="305" y="200"/>
                    </a:lnTo>
                    <a:lnTo>
                      <a:pt x="308" y="184"/>
                    </a:lnTo>
                    <a:lnTo>
                      <a:pt x="310" y="169"/>
                    </a:lnTo>
                    <a:lnTo>
                      <a:pt x="320" y="140"/>
                    </a:lnTo>
                    <a:lnTo>
                      <a:pt x="325" y="124"/>
                    </a:lnTo>
                    <a:lnTo>
                      <a:pt x="331" y="106"/>
                    </a:lnTo>
                    <a:lnTo>
                      <a:pt x="335" y="87"/>
                    </a:lnTo>
                    <a:lnTo>
                      <a:pt x="336" y="67"/>
                    </a:lnTo>
                    <a:lnTo>
                      <a:pt x="336" y="50"/>
                    </a:lnTo>
                    <a:lnTo>
                      <a:pt x="332" y="34"/>
                    </a:lnTo>
                    <a:lnTo>
                      <a:pt x="325" y="20"/>
                    </a:lnTo>
                    <a:lnTo>
                      <a:pt x="314" y="10"/>
                    </a:lnTo>
                    <a:lnTo>
                      <a:pt x="299" y="3"/>
                    </a:lnTo>
                    <a:lnTo>
                      <a:pt x="289" y="1"/>
                    </a:lnTo>
                    <a:lnTo>
                      <a:pt x="278" y="0"/>
                    </a:lnTo>
                    <a:lnTo>
                      <a:pt x="255" y="13"/>
                    </a:lnTo>
                    <a:lnTo>
                      <a:pt x="234" y="26"/>
                    </a:lnTo>
                    <a:lnTo>
                      <a:pt x="213" y="40"/>
                    </a:lnTo>
                    <a:lnTo>
                      <a:pt x="195" y="55"/>
                    </a:lnTo>
                    <a:lnTo>
                      <a:pt x="178" y="69"/>
                    </a:lnTo>
                    <a:lnTo>
                      <a:pt x="162" y="85"/>
                    </a:lnTo>
                    <a:lnTo>
                      <a:pt x="132" y="120"/>
                    </a:lnTo>
                    <a:lnTo>
                      <a:pt x="108" y="157"/>
                    </a:lnTo>
                    <a:lnTo>
                      <a:pt x="88" y="197"/>
                    </a:lnTo>
                    <a:lnTo>
                      <a:pt x="73" y="237"/>
                    </a:lnTo>
                    <a:lnTo>
                      <a:pt x="61" y="279"/>
                    </a:lnTo>
                    <a:lnTo>
                      <a:pt x="52" y="321"/>
                    </a:lnTo>
                    <a:lnTo>
                      <a:pt x="46" y="366"/>
                    </a:lnTo>
                    <a:lnTo>
                      <a:pt x="44" y="409"/>
                    </a:lnTo>
                    <a:lnTo>
                      <a:pt x="44" y="452"/>
                    </a:lnTo>
                    <a:lnTo>
                      <a:pt x="45" y="496"/>
                    </a:lnTo>
                    <a:lnTo>
                      <a:pt x="49" y="538"/>
                    </a:lnTo>
                    <a:lnTo>
                      <a:pt x="55" y="578"/>
                    </a:lnTo>
                    <a:lnTo>
                      <a:pt x="61" y="617"/>
                    </a:lnTo>
                    <a:lnTo>
                      <a:pt x="65" y="635"/>
                    </a:lnTo>
                    <a:lnTo>
                      <a:pt x="71" y="656"/>
                    </a:lnTo>
                    <a:lnTo>
                      <a:pt x="78" y="677"/>
                    </a:lnTo>
                    <a:lnTo>
                      <a:pt x="88" y="699"/>
                    </a:lnTo>
                    <a:lnTo>
                      <a:pt x="99" y="723"/>
                    </a:lnTo>
                    <a:lnTo>
                      <a:pt x="111" y="747"/>
                    </a:lnTo>
                    <a:lnTo>
                      <a:pt x="126" y="772"/>
                    </a:lnTo>
                    <a:lnTo>
                      <a:pt x="142" y="797"/>
                    </a:lnTo>
                    <a:lnTo>
                      <a:pt x="159" y="820"/>
                    </a:lnTo>
                    <a:lnTo>
                      <a:pt x="179" y="845"/>
                    </a:lnTo>
                    <a:lnTo>
                      <a:pt x="200" y="870"/>
                    </a:lnTo>
                    <a:lnTo>
                      <a:pt x="223" y="892"/>
                    </a:lnTo>
                    <a:lnTo>
                      <a:pt x="246" y="915"/>
                    </a:lnTo>
                    <a:lnTo>
                      <a:pt x="272" y="936"/>
                    </a:lnTo>
                    <a:lnTo>
                      <a:pt x="300" y="956"/>
                    </a:lnTo>
                    <a:lnTo>
                      <a:pt x="329" y="975"/>
                    </a:lnTo>
                    <a:lnTo>
                      <a:pt x="329" y="978"/>
                    </a:lnTo>
                    <a:lnTo>
                      <a:pt x="326" y="980"/>
                    </a:lnTo>
                    <a:lnTo>
                      <a:pt x="318" y="981"/>
                    </a:lnTo>
                    <a:lnTo>
                      <a:pt x="305" y="980"/>
                    </a:lnTo>
                    <a:lnTo>
                      <a:pt x="291" y="977"/>
                    </a:lnTo>
                    <a:lnTo>
                      <a:pt x="276" y="976"/>
                    </a:lnTo>
                    <a:lnTo>
                      <a:pt x="261" y="977"/>
                    </a:lnTo>
                    <a:lnTo>
                      <a:pt x="250" y="982"/>
                    </a:lnTo>
                    <a:lnTo>
                      <a:pt x="245" y="987"/>
                    </a:lnTo>
                    <a:lnTo>
                      <a:pt x="241" y="992"/>
                    </a:lnTo>
                    <a:lnTo>
                      <a:pt x="233" y="991"/>
                    </a:lnTo>
                    <a:lnTo>
                      <a:pt x="222" y="990"/>
                    </a:lnTo>
                    <a:lnTo>
                      <a:pt x="197" y="985"/>
                    </a:lnTo>
                    <a:lnTo>
                      <a:pt x="168" y="977"/>
                    </a:lnTo>
                    <a:lnTo>
                      <a:pt x="136" y="969"/>
                    </a:lnTo>
                    <a:lnTo>
                      <a:pt x="102" y="957"/>
                    </a:lnTo>
                    <a:lnTo>
                      <a:pt x="67" y="944"/>
                    </a:lnTo>
                    <a:lnTo>
                      <a:pt x="33" y="929"/>
                    </a:lnTo>
                    <a:lnTo>
                      <a:pt x="0" y="913"/>
                    </a:lnTo>
                    <a:lnTo>
                      <a:pt x="0" y="920"/>
                    </a:lnTo>
                    <a:lnTo>
                      <a:pt x="63" y="951"/>
                    </a:lnTo>
                    <a:lnTo>
                      <a:pt x="97" y="965"/>
                    </a:lnTo>
                    <a:lnTo>
                      <a:pt x="129" y="977"/>
                    </a:lnTo>
                    <a:lnTo>
                      <a:pt x="159" y="987"/>
                    </a:lnTo>
                    <a:lnTo>
                      <a:pt x="187" y="996"/>
                    </a:lnTo>
                    <a:lnTo>
                      <a:pt x="212" y="1002"/>
                    </a:lnTo>
                    <a:lnTo>
                      <a:pt x="232" y="1006"/>
                    </a:lnTo>
                    <a:lnTo>
                      <a:pt x="230" y="1011"/>
                    </a:lnTo>
                    <a:lnTo>
                      <a:pt x="229" y="1014"/>
                    </a:lnTo>
                    <a:lnTo>
                      <a:pt x="227" y="1019"/>
                    </a:lnTo>
                    <a:lnTo>
                      <a:pt x="219" y="1020"/>
                    </a:lnTo>
                    <a:lnTo>
                      <a:pt x="211" y="1023"/>
                    </a:lnTo>
                    <a:lnTo>
                      <a:pt x="189" y="1027"/>
                    </a:lnTo>
                    <a:lnTo>
                      <a:pt x="163" y="1030"/>
                    </a:lnTo>
                    <a:lnTo>
                      <a:pt x="133" y="1035"/>
                    </a:lnTo>
                    <a:lnTo>
                      <a:pt x="102" y="1040"/>
                    </a:lnTo>
                    <a:lnTo>
                      <a:pt x="68" y="1045"/>
                    </a:lnTo>
                    <a:lnTo>
                      <a:pt x="0" y="105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46" name="Freeform 230">
                <a:extLst>
                  <a:ext uri="{FF2B5EF4-FFF2-40B4-BE49-F238E27FC236}">
                    <a16:creationId xmlns:a16="http://schemas.microsoft.com/office/drawing/2014/main" id="{85167745-F92B-E3EB-B3D5-E2F563ABFB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840"/>
                <a:ext cx="21" cy="29"/>
              </a:xfrm>
              <a:custGeom>
                <a:avLst/>
                <a:gdLst>
                  <a:gd name="T0" fmla="*/ 0 w 63"/>
                  <a:gd name="T1" fmla="*/ 0 h 86"/>
                  <a:gd name="T2" fmla="*/ 0 w 63"/>
                  <a:gd name="T3" fmla="*/ 0 h 86"/>
                  <a:gd name="T4" fmla="*/ 0 w 63"/>
                  <a:gd name="T5" fmla="*/ 0 h 86"/>
                  <a:gd name="T6" fmla="*/ 0 w 63"/>
                  <a:gd name="T7" fmla="*/ 0 h 86"/>
                  <a:gd name="T8" fmla="*/ 0 w 63"/>
                  <a:gd name="T9" fmla="*/ 0 h 86"/>
                  <a:gd name="T10" fmla="*/ 0 w 63"/>
                  <a:gd name="T11" fmla="*/ 0 h 86"/>
                  <a:gd name="T12" fmla="*/ 0 w 63"/>
                  <a:gd name="T13" fmla="*/ 0 h 86"/>
                  <a:gd name="T14" fmla="*/ 0 w 63"/>
                  <a:gd name="T15" fmla="*/ 0 h 86"/>
                  <a:gd name="T16" fmla="*/ 0 w 63"/>
                  <a:gd name="T17" fmla="*/ 0 h 86"/>
                  <a:gd name="T18" fmla="*/ 0 w 63"/>
                  <a:gd name="T19" fmla="*/ 0 h 86"/>
                  <a:gd name="T20" fmla="*/ 0 w 63"/>
                  <a:gd name="T21" fmla="*/ 0 h 86"/>
                  <a:gd name="T22" fmla="*/ 0 w 63"/>
                  <a:gd name="T23" fmla="*/ 0 h 86"/>
                  <a:gd name="T24" fmla="*/ 0 w 63"/>
                  <a:gd name="T25" fmla="*/ 0 h 86"/>
                  <a:gd name="T26" fmla="*/ 0 w 63"/>
                  <a:gd name="T27" fmla="*/ 0 h 86"/>
                  <a:gd name="T28" fmla="*/ 0 w 63"/>
                  <a:gd name="T29" fmla="*/ 0 h 86"/>
                  <a:gd name="T30" fmla="*/ 0 w 63"/>
                  <a:gd name="T31" fmla="*/ 0 h 86"/>
                  <a:gd name="T32" fmla="*/ 0 w 63"/>
                  <a:gd name="T33" fmla="*/ 0 h 86"/>
                  <a:gd name="T34" fmla="*/ 0 w 63"/>
                  <a:gd name="T35" fmla="*/ 0 h 86"/>
                  <a:gd name="T36" fmla="*/ 0 w 63"/>
                  <a:gd name="T37" fmla="*/ 0 h 86"/>
                  <a:gd name="T38" fmla="*/ 0 w 63"/>
                  <a:gd name="T39" fmla="*/ 0 h 86"/>
                  <a:gd name="T40" fmla="*/ 0 w 63"/>
                  <a:gd name="T41" fmla="*/ 0 h 86"/>
                  <a:gd name="T42" fmla="*/ 0 w 63"/>
                  <a:gd name="T43" fmla="*/ 0 h 86"/>
                  <a:gd name="T44" fmla="*/ 0 w 63"/>
                  <a:gd name="T45" fmla="*/ 0 h 86"/>
                  <a:gd name="T46" fmla="*/ 0 w 63"/>
                  <a:gd name="T47" fmla="*/ 0 h 86"/>
                  <a:gd name="T48" fmla="*/ 0 w 63"/>
                  <a:gd name="T49" fmla="*/ 0 h 86"/>
                  <a:gd name="T50" fmla="*/ 0 w 63"/>
                  <a:gd name="T51" fmla="*/ 0 h 86"/>
                  <a:gd name="T52" fmla="*/ 0 w 63"/>
                  <a:gd name="T53" fmla="*/ 0 h 86"/>
                  <a:gd name="T54" fmla="*/ 0 w 63"/>
                  <a:gd name="T55" fmla="*/ 0 h 86"/>
                  <a:gd name="T56" fmla="*/ 0 w 63"/>
                  <a:gd name="T57" fmla="*/ 0 h 86"/>
                  <a:gd name="T58" fmla="*/ 0 w 63"/>
                  <a:gd name="T59" fmla="*/ 0 h 8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3"/>
                  <a:gd name="T91" fmla="*/ 0 h 86"/>
                  <a:gd name="T92" fmla="*/ 63 w 63"/>
                  <a:gd name="T93" fmla="*/ 86 h 8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3" h="86">
                    <a:moveTo>
                      <a:pt x="0" y="67"/>
                    </a:moveTo>
                    <a:lnTo>
                      <a:pt x="0" y="86"/>
                    </a:lnTo>
                    <a:lnTo>
                      <a:pt x="23" y="81"/>
                    </a:lnTo>
                    <a:lnTo>
                      <a:pt x="41" y="73"/>
                    </a:lnTo>
                    <a:lnTo>
                      <a:pt x="50" y="68"/>
                    </a:lnTo>
                    <a:lnTo>
                      <a:pt x="56" y="63"/>
                    </a:lnTo>
                    <a:lnTo>
                      <a:pt x="60" y="58"/>
                    </a:lnTo>
                    <a:lnTo>
                      <a:pt x="62" y="52"/>
                    </a:lnTo>
                    <a:lnTo>
                      <a:pt x="63" y="42"/>
                    </a:lnTo>
                    <a:lnTo>
                      <a:pt x="61" y="34"/>
                    </a:lnTo>
                    <a:lnTo>
                      <a:pt x="56" y="26"/>
                    </a:lnTo>
                    <a:lnTo>
                      <a:pt x="49" y="19"/>
                    </a:lnTo>
                    <a:lnTo>
                      <a:pt x="39" y="13"/>
                    </a:lnTo>
                    <a:lnTo>
                      <a:pt x="27" y="8"/>
                    </a:lnTo>
                    <a:lnTo>
                      <a:pt x="14" y="4"/>
                    </a:lnTo>
                    <a:lnTo>
                      <a:pt x="0" y="0"/>
                    </a:lnTo>
                    <a:lnTo>
                      <a:pt x="0" y="13"/>
                    </a:lnTo>
                    <a:lnTo>
                      <a:pt x="17" y="19"/>
                    </a:lnTo>
                    <a:lnTo>
                      <a:pt x="30" y="25"/>
                    </a:lnTo>
                    <a:lnTo>
                      <a:pt x="40" y="32"/>
                    </a:lnTo>
                    <a:lnTo>
                      <a:pt x="45" y="40"/>
                    </a:lnTo>
                    <a:lnTo>
                      <a:pt x="46" y="44"/>
                    </a:lnTo>
                    <a:lnTo>
                      <a:pt x="45" y="47"/>
                    </a:lnTo>
                    <a:lnTo>
                      <a:pt x="44" y="50"/>
                    </a:lnTo>
                    <a:lnTo>
                      <a:pt x="40" y="53"/>
                    </a:lnTo>
                    <a:lnTo>
                      <a:pt x="35" y="57"/>
                    </a:lnTo>
                    <a:lnTo>
                      <a:pt x="28" y="60"/>
                    </a:lnTo>
                    <a:lnTo>
                      <a:pt x="19" y="63"/>
                    </a:lnTo>
                    <a:lnTo>
                      <a:pt x="8" y="66"/>
                    </a:lnTo>
                    <a:lnTo>
                      <a:pt x="0" y="6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47" name="Freeform 231">
                <a:extLst>
                  <a:ext uri="{FF2B5EF4-FFF2-40B4-BE49-F238E27FC236}">
                    <a16:creationId xmlns:a16="http://schemas.microsoft.com/office/drawing/2014/main" id="{0EB37AA1-ABE5-7462-9231-6D191968CE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852"/>
                <a:ext cx="1" cy="4"/>
              </a:xfrm>
              <a:custGeom>
                <a:avLst/>
                <a:gdLst>
                  <a:gd name="T0" fmla="*/ 0 w 2"/>
                  <a:gd name="T1" fmla="*/ 0 h 11"/>
                  <a:gd name="T2" fmla="*/ 0 w 2"/>
                  <a:gd name="T3" fmla="*/ 0 h 11"/>
                  <a:gd name="T4" fmla="*/ 1 w 2"/>
                  <a:gd name="T5" fmla="*/ 0 h 11"/>
                  <a:gd name="T6" fmla="*/ 1 w 2"/>
                  <a:gd name="T7" fmla="*/ 0 h 11"/>
                  <a:gd name="T8" fmla="*/ 1 w 2"/>
                  <a:gd name="T9" fmla="*/ 0 h 11"/>
                  <a:gd name="T10" fmla="*/ 0 w 2"/>
                  <a:gd name="T11" fmla="*/ 0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"/>
                  <a:gd name="T19" fmla="*/ 0 h 11"/>
                  <a:gd name="T20" fmla="*/ 2 w 2"/>
                  <a:gd name="T21" fmla="*/ 11 h 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" h="11">
                    <a:moveTo>
                      <a:pt x="0" y="0"/>
                    </a:moveTo>
                    <a:lnTo>
                      <a:pt x="0" y="11"/>
                    </a:lnTo>
                    <a:lnTo>
                      <a:pt x="2" y="9"/>
                    </a:lnTo>
                    <a:lnTo>
                      <a:pt x="2" y="6"/>
                    </a:lnTo>
                    <a:lnTo>
                      <a:pt x="2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48" name="Freeform 232">
                <a:extLst>
                  <a:ext uri="{FF2B5EF4-FFF2-40B4-BE49-F238E27FC236}">
                    <a16:creationId xmlns:a16="http://schemas.microsoft.com/office/drawing/2014/main" id="{5EF294DF-1EA5-E2B9-70F2-779C7EBC51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780"/>
                <a:ext cx="36" cy="44"/>
              </a:xfrm>
              <a:custGeom>
                <a:avLst/>
                <a:gdLst>
                  <a:gd name="T0" fmla="*/ 0 w 109"/>
                  <a:gd name="T1" fmla="*/ 0 h 131"/>
                  <a:gd name="T2" fmla="*/ 0 w 109"/>
                  <a:gd name="T3" fmla="*/ 0 h 131"/>
                  <a:gd name="T4" fmla="*/ 0 w 109"/>
                  <a:gd name="T5" fmla="*/ 0 h 131"/>
                  <a:gd name="T6" fmla="*/ 0 w 109"/>
                  <a:gd name="T7" fmla="*/ 0 h 131"/>
                  <a:gd name="T8" fmla="*/ 0 w 109"/>
                  <a:gd name="T9" fmla="*/ 0 h 131"/>
                  <a:gd name="T10" fmla="*/ 0 w 109"/>
                  <a:gd name="T11" fmla="*/ 0 h 131"/>
                  <a:gd name="T12" fmla="*/ 0 w 109"/>
                  <a:gd name="T13" fmla="*/ 0 h 131"/>
                  <a:gd name="T14" fmla="*/ 0 w 109"/>
                  <a:gd name="T15" fmla="*/ 0 h 131"/>
                  <a:gd name="T16" fmla="*/ 0 w 109"/>
                  <a:gd name="T17" fmla="*/ 0 h 131"/>
                  <a:gd name="T18" fmla="*/ 0 w 109"/>
                  <a:gd name="T19" fmla="*/ 0 h 131"/>
                  <a:gd name="T20" fmla="*/ 0 w 109"/>
                  <a:gd name="T21" fmla="*/ 0 h 131"/>
                  <a:gd name="T22" fmla="*/ 0 w 109"/>
                  <a:gd name="T23" fmla="*/ 0 h 131"/>
                  <a:gd name="T24" fmla="*/ 0 w 109"/>
                  <a:gd name="T25" fmla="*/ 0 h 131"/>
                  <a:gd name="T26" fmla="*/ 0 w 109"/>
                  <a:gd name="T27" fmla="*/ 0 h 131"/>
                  <a:gd name="T28" fmla="*/ 0 w 109"/>
                  <a:gd name="T29" fmla="*/ 0 h 131"/>
                  <a:gd name="T30" fmla="*/ 0 w 109"/>
                  <a:gd name="T31" fmla="*/ 0 h 131"/>
                  <a:gd name="T32" fmla="*/ 0 w 109"/>
                  <a:gd name="T33" fmla="*/ 0 h 131"/>
                  <a:gd name="T34" fmla="*/ 0 w 109"/>
                  <a:gd name="T35" fmla="*/ 0 h 131"/>
                  <a:gd name="T36" fmla="*/ 0 w 109"/>
                  <a:gd name="T37" fmla="*/ 0 h 131"/>
                  <a:gd name="T38" fmla="*/ 0 w 109"/>
                  <a:gd name="T39" fmla="*/ 0 h 131"/>
                  <a:gd name="T40" fmla="*/ 0 w 109"/>
                  <a:gd name="T41" fmla="*/ 0 h 131"/>
                  <a:gd name="T42" fmla="*/ 0 w 109"/>
                  <a:gd name="T43" fmla="*/ 0 h 131"/>
                  <a:gd name="T44" fmla="*/ 0 w 109"/>
                  <a:gd name="T45" fmla="*/ 0 h 131"/>
                  <a:gd name="T46" fmla="*/ 0 w 109"/>
                  <a:gd name="T47" fmla="*/ 0 h 131"/>
                  <a:gd name="T48" fmla="*/ 0 w 109"/>
                  <a:gd name="T49" fmla="*/ 0 h 131"/>
                  <a:gd name="T50" fmla="*/ 0 w 109"/>
                  <a:gd name="T51" fmla="*/ 0 h 131"/>
                  <a:gd name="T52" fmla="*/ 0 w 109"/>
                  <a:gd name="T53" fmla="*/ 0 h 131"/>
                  <a:gd name="T54" fmla="*/ 0 w 109"/>
                  <a:gd name="T55" fmla="*/ 0 h 131"/>
                  <a:gd name="T56" fmla="*/ 0 w 109"/>
                  <a:gd name="T57" fmla="*/ 0 h 131"/>
                  <a:gd name="T58" fmla="*/ 0 w 109"/>
                  <a:gd name="T59" fmla="*/ 0 h 131"/>
                  <a:gd name="T60" fmla="*/ 0 w 109"/>
                  <a:gd name="T61" fmla="*/ 0 h 131"/>
                  <a:gd name="T62" fmla="*/ 0 w 109"/>
                  <a:gd name="T63" fmla="*/ 0 h 131"/>
                  <a:gd name="T64" fmla="*/ 0 w 109"/>
                  <a:gd name="T65" fmla="*/ 0 h 131"/>
                  <a:gd name="T66" fmla="*/ 0 w 109"/>
                  <a:gd name="T67" fmla="*/ 0 h 131"/>
                  <a:gd name="T68" fmla="*/ 0 w 109"/>
                  <a:gd name="T69" fmla="*/ 0 h 131"/>
                  <a:gd name="T70" fmla="*/ 0 w 109"/>
                  <a:gd name="T71" fmla="*/ 0 h 131"/>
                  <a:gd name="T72" fmla="*/ 0 w 109"/>
                  <a:gd name="T73" fmla="*/ 0 h 131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109"/>
                  <a:gd name="T112" fmla="*/ 0 h 131"/>
                  <a:gd name="T113" fmla="*/ 109 w 109"/>
                  <a:gd name="T114" fmla="*/ 131 h 131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109" h="131">
                    <a:moveTo>
                      <a:pt x="0" y="111"/>
                    </a:moveTo>
                    <a:lnTo>
                      <a:pt x="0" y="117"/>
                    </a:lnTo>
                    <a:lnTo>
                      <a:pt x="19" y="123"/>
                    </a:lnTo>
                    <a:lnTo>
                      <a:pt x="39" y="128"/>
                    </a:lnTo>
                    <a:lnTo>
                      <a:pt x="57" y="131"/>
                    </a:lnTo>
                    <a:lnTo>
                      <a:pt x="75" y="131"/>
                    </a:lnTo>
                    <a:lnTo>
                      <a:pt x="88" y="129"/>
                    </a:lnTo>
                    <a:lnTo>
                      <a:pt x="99" y="124"/>
                    </a:lnTo>
                    <a:lnTo>
                      <a:pt x="106" y="116"/>
                    </a:lnTo>
                    <a:lnTo>
                      <a:pt x="108" y="111"/>
                    </a:lnTo>
                    <a:lnTo>
                      <a:pt x="109" y="105"/>
                    </a:lnTo>
                    <a:lnTo>
                      <a:pt x="106" y="86"/>
                    </a:lnTo>
                    <a:lnTo>
                      <a:pt x="99" y="69"/>
                    </a:lnTo>
                    <a:lnTo>
                      <a:pt x="88" y="53"/>
                    </a:lnTo>
                    <a:lnTo>
                      <a:pt x="75" y="39"/>
                    </a:lnTo>
                    <a:lnTo>
                      <a:pt x="57" y="27"/>
                    </a:lnTo>
                    <a:lnTo>
                      <a:pt x="39" y="16"/>
                    </a:lnTo>
                    <a:lnTo>
                      <a:pt x="19" y="7"/>
                    </a:lnTo>
                    <a:lnTo>
                      <a:pt x="0" y="0"/>
                    </a:lnTo>
                    <a:lnTo>
                      <a:pt x="0" y="15"/>
                    </a:lnTo>
                    <a:lnTo>
                      <a:pt x="21" y="22"/>
                    </a:lnTo>
                    <a:lnTo>
                      <a:pt x="41" y="32"/>
                    </a:lnTo>
                    <a:lnTo>
                      <a:pt x="60" y="44"/>
                    </a:lnTo>
                    <a:lnTo>
                      <a:pt x="76" y="57"/>
                    </a:lnTo>
                    <a:lnTo>
                      <a:pt x="88" y="70"/>
                    </a:lnTo>
                    <a:lnTo>
                      <a:pt x="92" y="76"/>
                    </a:lnTo>
                    <a:lnTo>
                      <a:pt x="94" y="84"/>
                    </a:lnTo>
                    <a:lnTo>
                      <a:pt x="97" y="91"/>
                    </a:lnTo>
                    <a:lnTo>
                      <a:pt x="97" y="97"/>
                    </a:lnTo>
                    <a:lnTo>
                      <a:pt x="94" y="103"/>
                    </a:lnTo>
                    <a:lnTo>
                      <a:pt x="90" y="111"/>
                    </a:lnTo>
                    <a:lnTo>
                      <a:pt x="81" y="115"/>
                    </a:lnTo>
                    <a:lnTo>
                      <a:pt x="70" y="118"/>
                    </a:lnTo>
                    <a:lnTo>
                      <a:pt x="59" y="120"/>
                    </a:lnTo>
                    <a:lnTo>
                      <a:pt x="48" y="120"/>
                    </a:lnTo>
                    <a:lnTo>
                      <a:pt x="23" y="117"/>
                    </a:lnTo>
                    <a:lnTo>
                      <a:pt x="0" y="11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49" name="Freeform 233">
                <a:extLst>
                  <a:ext uri="{FF2B5EF4-FFF2-40B4-BE49-F238E27FC236}">
                    <a16:creationId xmlns:a16="http://schemas.microsoft.com/office/drawing/2014/main" id="{A4996CEB-ABE3-C61C-011D-F5417DEE4D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791"/>
                <a:ext cx="16" cy="19"/>
              </a:xfrm>
              <a:custGeom>
                <a:avLst/>
                <a:gdLst>
                  <a:gd name="T0" fmla="*/ 0 w 48"/>
                  <a:gd name="T1" fmla="*/ 0 h 56"/>
                  <a:gd name="T2" fmla="*/ 0 w 48"/>
                  <a:gd name="T3" fmla="*/ 0 h 56"/>
                  <a:gd name="T4" fmla="*/ 0 w 48"/>
                  <a:gd name="T5" fmla="*/ 0 h 56"/>
                  <a:gd name="T6" fmla="*/ 0 w 48"/>
                  <a:gd name="T7" fmla="*/ 0 h 56"/>
                  <a:gd name="T8" fmla="*/ 0 w 48"/>
                  <a:gd name="T9" fmla="*/ 0 h 56"/>
                  <a:gd name="T10" fmla="*/ 0 w 48"/>
                  <a:gd name="T11" fmla="*/ 0 h 56"/>
                  <a:gd name="T12" fmla="*/ 0 w 48"/>
                  <a:gd name="T13" fmla="*/ 0 h 56"/>
                  <a:gd name="T14" fmla="*/ 0 w 48"/>
                  <a:gd name="T15" fmla="*/ 0 h 56"/>
                  <a:gd name="T16" fmla="*/ 0 w 48"/>
                  <a:gd name="T17" fmla="*/ 0 h 56"/>
                  <a:gd name="T18" fmla="*/ 0 w 48"/>
                  <a:gd name="T19" fmla="*/ 0 h 56"/>
                  <a:gd name="T20" fmla="*/ 0 w 48"/>
                  <a:gd name="T21" fmla="*/ 0 h 56"/>
                  <a:gd name="T22" fmla="*/ 0 w 48"/>
                  <a:gd name="T23" fmla="*/ 0 h 56"/>
                  <a:gd name="T24" fmla="*/ 0 w 48"/>
                  <a:gd name="T25" fmla="*/ 0 h 56"/>
                  <a:gd name="T26" fmla="*/ 0 w 48"/>
                  <a:gd name="T27" fmla="*/ 0 h 56"/>
                  <a:gd name="T28" fmla="*/ 0 w 48"/>
                  <a:gd name="T29" fmla="*/ 0 h 56"/>
                  <a:gd name="T30" fmla="*/ 0 w 48"/>
                  <a:gd name="T31" fmla="*/ 0 h 56"/>
                  <a:gd name="T32" fmla="*/ 0 w 48"/>
                  <a:gd name="T33" fmla="*/ 0 h 56"/>
                  <a:gd name="T34" fmla="*/ 0 w 48"/>
                  <a:gd name="T35" fmla="*/ 0 h 56"/>
                  <a:gd name="T36" fmla="*/ 0 w 48"/>
                  <a:gd name="T37" fmla="*/ 0 h 56"/>
                  <a:gd name="T38" fmla="*/ 0 w 48"/>
                  <a:gd name="T39" fmla="*/ 0 h 56"/>
                  <a:gd name="T40" fmla="*/ 0 w 48"/>
                  <a:gd name="T41" fmla="*/ 0 h 56"/>
                  <a:gd name="T42" fmla="*/ 0 w 48"/>
                  <a:gd name="T43" fmla="*/ 0 h 56"/>
                  <a:gd name="T44" fmla="*/ 0 w 48"/>
                  <a:gd name="T45" fmla="*/ 0 h 56"/>
                  <a:gd name="T46" fmla="*/ 0 w 48"/>
                  <a:gd name="T47" fmla="*/ 0 h 56"/>
                  <a:gd name="T48" fmla="*/ 0 w 48"/>
                  <a:gd name="T49" fmla="*/ 0 h 56"/>
                  <a:gd name="T50" fmla="*/ 0 w 48"/>
                  <a:gd name="T51" fmla="*/ 0 h 5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48"/>
                  <a:gd name="T79" fmla="*/ 0 h 56"/>
                  <a:gd name="T80" fmla="*/ 48 w 48"/>
                  <a:gd name="T81" fmla="*/ 56 h 5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48" h="56">
                    <a:moveTo>
                      <a:pt x="0" y="28"/>
                    </a:moveTo>
                    <a:lnTo>
                      <a:pt x="0" y="53"/>
                    </a:lnTo>
                    <a:lnTo>
                      <a:pt x="13" y="56"/>
                    </a:lnTo>
                    <a:lnTo>
                      <a:pt x="25" y="56"/>
                    </a:lnTo>
                    <a:lnTo>
                      <a:pt x="35" y="54"/>
                    </a:lnTo>
                    <a:lnTo>
                      <a:pt x="43" y="49"/>
                    </a:lnTo>
                    <a:lnTo>
                      <a:pt x="48" y="45"/>
                    </a:lnTo>
                    <a:lnTo>
                      <a:pt x="48" y="40"/>
                    </a:lnTo>
                    <a:lnTo>
                      <a:pt x="46" y="36"/>
                    </a:lnTo>
                    <a:lnTo>
                      <a:pt x="45" y="31"/>
                    </a:lnTo>
                    <a:lnTo>
                      <a:pt x="41" y="25"/>
                    </a:lnTo>
                    <a:lnTo>
                      <a:pt x="35" y="19"/>
                    </a:lnTo>
                    <a:lnTo>
                      <a:pt x="29" y="11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8" y="16"/>
                    </a:lnTo>
                    <a:lnTo>
                      <a:pt x="16" y="20"/>
                    </a:lnTo>
                    <a:lnTo>
                      <a:pt x="21" y="24"/>
                    </a:lnTo>
                    <a:lnTo>
                      <a:pt x="23" y="27"/>
                    </a:lnTo>
                    <a:lnTo>
                      <a:pt x="25" y="33"/>
                    </a:lnTo>
                    <a:lnTo>
                      <a:pt x="27" y="38"/>
                    </a:lnTo>
                    <a:lnTo>
                      <a:pt x="25" y="43"/>
                    </a:lnTo>
                    <a:lnTo>
                      <a:pt x="19" y="45"/>
                    </a:lnTo>
                    <a:lnTo>
                      <a:pt x="12" y="45"/>
                    </a:lnTo>
                    <a:lnTo>
                      <a:pt x="7" y="36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50" name="Freeform 234">
                <a:extLst>
                  <a:ext uri="{FF2B5EF4-FFF2-40B4-BE49-F238E27FC236}">
                    <a16:creationId xmlns:a16="http://schemas.microsoft.com/office/drawing/2014/main" id="{566308E4-7B98-EE83-9B98-6C4705F45B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05" y="2778"/>
                <a:ext cx="37" cy="52"/>
              </a:xfrm>
              <a:custGeom>
                <a:avLst/>
                <a:gdLst>
                  <a:gd name="T0" fmla="*/ 0 w 110"/>
                  <a:gd name="T1" fmla="*/ 0 h 156"/>
                  <a:gd name="T2" fmla="*/ 0 w 110"/>
                  <a:gd name="T3" fmla="*/ 0 h 156"/>
                  <a:gd name="T4" fmla="*/ 0 w 110"/>
                  <a:gd name="T5" fmla="*/ 0 h 156"/>
                  <a:gd name="T6" fmla="*/ 0 w 110"/>
                  <a:gd name="T7" fmla="*/ 0 h 156"/>
                  <a:gd name="T8" fmla="*/ 0 w 110"/>
                  <a:gd name="T9" fmla="*/ 0 h 156"/>
                  <a:gd name="T10" fmla="*/ 0 w 110"/>
                  <a:gd name="T11" fmla="*/ 0 h 156"/>
                  <a:gd name="T12" fmla="*/ 0 w 110"/>
                  <a:gd name="T13" fmla="*/ 0 h 156"/>
                  <a:gd name="T14" fmla="*/ 0 w 110"/>
                  <a:gd name="T15" fmla="*/ 0 h 156"/>
                  <a:gd name="T16" fmla="*/ 0 w 110"/>
                  <a:gd name="T17" fmla="*/ 0 h 156"/>
                  <a:gd name="T18" fmla="*/ 0 w 110"/>
                  <a:gd name="T19" fmla="*/ 0 h 156"/>
                  <a:gd name="T20" fmla="*/ 0 w 110"/>
                  <a:gd name="T21" fmla="*/ 0 h 156"/>
                  <a:gd name="T22" fmla="*/ 0 w 110"/>
                  <a:gd name="T23" fmla="*/ 0 h 156"/>
                  <a:gd name="T24" fmla="*/ 0 w 110"/>
                  <a:gd name="T25" fmla="*/ 0 h 156"/>
                  <a:gd name="T26" fmla="*/ 0 w 110"/>
                  <a:gd name="T27" fmla="*/ 0 h 156"/>
                  <a:gd name="T28" fmla="*/ 0 w 110"/>
                  <a:gd name="T29" fmla="*/ 0 h 156"/>
                  <a:gd name="T30" fmla="*/ 0 w 110"/>
                  <a:gd name="T31" fmla="*/ 0 h 156"/>
                  <a:gd name="T32" fmla="*/ 0 w 110"/>
                  <a:gd name="T33" fmla="*/ 0 h 156"/>
                  <a:gd name="T34" fmla="*/ 0 w 110"/>
                  <a:gd name="T35" fmla="*/ 0 h 156"/>
                  <a:gd name="T36" fmla="*/ 0 w 110"/>
                  <a:gd name="T37" fmla="*/ 0 h 156"/>
                  <a:gd name="T38" fmla="*/ 0 w 110"/>
                  <a:gd name="T39" fmla="*/ 0 h 156"/>
                  <a:gd name="T40" fmla="*/ 0 w 110"/>
                  <a:gd name="T41" fmla="*/ 0 h 156"/>
                  <a:gd name="T42" fmla="*/ 0 w 110"/>
                  <a:gd name="T43" fmla="*/ 0 h 156"/>
                  <a:gd name="T44" fmla="*/ 0 w 110"/>
                  <a:gd name="T45" fmla="*/ 0 h 156"/>
                  <a:gd name="T46" fmla="*/ 0 w 110"/>
                  <a:gd name="T47" fmla="*/ 0 h 156"/>
                  <a:gd name="T48" fmla="*/ 0 w 110"/>
                  <a:gd name="T49" fmla="*/ 0 h 156"/>
                  <a:gd name="T50" fmla="*/ 0 w 110"/>
                  <a:gd name="T51" fmla="*/ 0 h 156"/>
                  <a:gd name="T52" fmla="*/ 0 w 110"/>
                  <a:gd name="T53" fmla="*/ 0 h 156"/>
                  <a:gd name="T54" fmla="*/ 0 w 110"/>
                  <a:gd name="T55" fmla="*/ 0 h 156"/>
                  <a:gd name="T56" fmla="*/ 0 w 110"/>
                  <a:gd name="T57" fmla="*/ 0 h 156"/>
                  <a:gd name="T58" fmla="*/ 0 w 110"/>
                  <a:gd name="T59" fmla="*/ 0 h 156"/>
                  <a:gd name="T60" fmla="*/ 0 w 110"/>
                  <a:gd name="T61" fmla="*/ 0 h 156"/>
                  <a:gd name="T62" fmla="*/ 0 w 110"/>
                  <a:gd name="T63" fmla="*/ 0 h 156"/>
                  <a:gd name="T64" fmla="*/ 0 w 110"/>
                  <a:gd name="T65" fmla="*/ 0 h 156"/>
                  <a:gd name="T66" fmla="*/ 0 w 110"/>
                  <a:gd name="T67" fmla="*/ 0 h 15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10"/>
                  <a:gd name="T103" fmla="*/ 0 h 156"/>
                  <a:gd name="T104" fmla="*/ 110 w 110"/>
                  <a:gd name="T105" fmla="*/ 156 h 15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10" h="156">
                    <a:moveTo>
                      <a:pt x="110" y="21"/>
                    </a:moveTo>
                    <a:lnTo>
                      <a:pt x="110" y="6"/>
                    </a:lnTo>
                    <a:lnTo>
                      <a:pt x="88" y="1"/>
                    </a:lnTo>
                    <a:lnTo>
                      <a:pt x="65" y="0"/>
                    </a:lnTo>
                    <a:lnTo>
                      <a:pt x="46" y="1"/>
                    </a:lnTo>
                    <a:lnTo>
                      <a:pt x="29" y="6"/>
                    </a:lnTo>
                    <a:lnTo>
                      <a:pt x="15" y="14"/>
                    </a:lnTo>
                    <a:lnTo>
                      <a:pt x="5" y="27"/>
                    </a:lnTo>
                    <a:lnTo>
                      <a:pt x="2" y="34"/>
                    </a:lnTo>
                    <a:lnTo>
                      <a:pt x="0" y="44"/>
                    </a:lnTo>
                    <a:lnTo>
                      <a:pt x="0" y="54"/>
                    </a:lnTo>
                    <a:lnTo>
                      <a:pt x="2" y="65"/>
                    </a:lnTo>
                    <a:lnTo>
                      <a:pt x="5" y="75"/>
                    </a:lnTo>
                    <a:lnTo>
                      <a:pt x="13" y="86"/>
                    </a:lnTo>
                    <a:lnTo>
                      <a:pt x="23" y="97"/>
                    </a:lnTo>
                    <a:lnTo>
                      <a:pt x="36" y="108"/>
                    </a:lnTo>
                    <a:lnTo>
                      <a:pt x="52" y="121"/>
                    </a:lnTo>
                    <a:lnTo>
                      <a:pt x="69" y="133"/>
                    </a:lnTo>
                    <a:lnTo>
                      <a:pt x="89" y="144"/>
                    </a:lnTo>
                    <a:lnTo>
                      <a:pt x="110" y="156"/>
                    </a:lnTo>
                    <a:lnTo>
                      <a:pt x="110" y="149"/>
                    </a:lnTo>
                    <a:lnTo>
                      <a:pt x="83" y="133"/>
                    </a:lnTo>
                    <a:lnTo>
                      <a:pt x="59" y="116"/>
                    </a:lnTo>
                    <a:lnTo>
                      <a:pt x="40" y="97"/>
                    </a:lnTo>
                    <a:lnTo>
                      <a:pt x="31" y="87"/>
                    </a:lnTo>
                    <a:lnTo>
                      <a:pt x="24" y="77"/>
                    </a:lnTo>
                    <a:lnTo>
                      <a:pt x="26" y="81"/>
                    </a:lnTo>
                    <a:lnTo>
                      <a:pt x="32" y="86"/>
                    </a:lnTo>
                    <a:lnTo>
                      <a:pt x="40" y="92"/>
                    </a:lnTo>
                    <a:lnTo>
                      <a:pt x="51" y="98"/>
                    </a:lnTo>
                    <a:lnTo>
                      <a:pt x="64" y="106"/>
                    </a:lnTo>
                    <a:lnTo>
                      <a:pt x="78" y="112"/>
                    </a:lnTo>
                    <a:lnTo>
                      <a:pt x="110" y="123"/>
                    </a:lnTo>
                    <a:lnTo>
                      <a:pt x="110" y="117"/>
                    </a:lnTo>
                    <a:lnTo>
                      <a:pt x="85" y="108"/>
                    </a:lnTo>
                    <a:lnTo>
                      <a:pt x="63" y="98"/>
                    </a:lnTo>
                    <a:lnTo>
                      <a:pt x="45" y="87"/>
                    </a:lnTo>
                    <a:lnTo>
                      <a:pt x="36" y="82"/>
                    </a:lnTo>
                    <a:lnTo>
                      <a:pt x="30" y="77"/>
                    </a:lnTo>
                    <a:lnTo>
                      <a:pt x="27" y="67"/>
                    </a:lnTo>
                    <a:lnTo>
                      <a:pt x="26" y="60"/>
                    </a:lnTo>
                    <a:lnTo>
                      <a:pt x="26" y="53"/>
                    </a:lnTo>
                    <a:lnTo>
                      <a:pt x="29" y="48"/>
                    </a:lnTo>
                    <a:lnTo>
                      <a:pt x="36" y="40"/>
                    </a:lnTo>
                    <a:lnTo>
                      <a:pt x="48" y="38"/>
                    </a:lnTo>
                    <a:lnTo>
                      <a:pt x="63" y="38"/>
                    </a:lnTo>
                    <a:lnTo>
                      <a:pt x="79" y="40"/>
                    </a:lnTo>
                    <a:lnTo>
                      <a:pt x="95" y="45"/>
                    </a:lnTo>
                    <a:lnTo>
                      <a:pt x="110" y="51"/>
                    </a:lnTo>
                    <a:lnTo>
                      <a:pt x="110" y="39"/>
                    </a:lnTo>
                    <a:lnTo>
                      <a:pt x="96" y="35"/>
                    </a:lnTo>
                    <a:lnTo>
                      <a:pt x="84" y="33"/>
                    </a:lnTo>
                    <a:lnTo>
                      <a:pt x="63" y="29"/>
                    </a:lnTo>
                    <a:lnTo>
                      <a:pt x="47" y="30"/>
                    </a:lnTo>
                    <a:lnTo>
                      <a:pt x="34" y="34"/>
                    </a:lnTo>
                    <a:lnTo>
                      <a:pt x="25" y="40"/>
                    </a:lnTo>
                    <a:lnTo>
                      <a:pt x="19" y="49"/>
                    </a:lnTo>
                    <a:lnTo>
                      <a:pt x="16" y="59"/>
                    </a:lnTo>
                    <a:lnTo>
                      <a:pt x="15" y="71"/>
                    </a:lnTo>
                    <a:lnTo>
                      <a:pt x="13" y="60"/>
                    </a:lnTo>
                    <a:lnTo>
                      <a:pt x="11" y="50"/>
                    </a:lnTo>
                    <a:lnTo>
                      <a:pt x="13" y="42"/>
                    </a:lnTo>
                    <a:lnTo>
                      <a:pt x="14" y="34"/>
                    </a:lnTo>
                    <a:lnTo>
                      <a:pt x="23" y="22"/>
                    </a:lnTo>
                    <a:lnTo>
                      <a:pt x="35" y="14"/>
                    </a:lnTo>
                    <a:lnTo>
                      <a:pt x="51" y="12"/>
                    </a:lnTo>
                    <a:lnTo>
                      <a:pt x="69" y="12"/>
                    </a:lnTo>
                    <a:lnTo>
                      <a:pt x="89" y="14"/>
                    </a:lnTo>
                    <a:lnTo>
                      <a:pt x="110" y="2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51" name="Freeform 235">
                <a:extLst>
                  <a:ext uri="{FF2B5EF4-FFF2-40B4-BE49-F238E27FC236}">
                    <a16:creationId xmlns:a16="http://schemas.microsoft.com/office/drawing/2014/main" id="{F7EF1AF1-0C54-07C7-D9D4-469AEC979E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27" y="2797"/>
                <a:ext cx="15" cy="12"/>
              </a:xfrm>
              <a:custGeom>
                <a:avLst/>
                <a:gdLst>
                  <a:gd name="T0" fmla="*/ 0 w 45"/>
                  <a:gd name="T1" fmla="*/ 0 h 34"/>
                  <a:gd name="T2" fmla="*/ 0 w 45"/>
                  <a:gd name="T3" fmla="*/ 0 h 34"/>
                  <a:gd name="T4" fmla="*/ 0 w 45"/>
                  <a:gd name="T5" fmla="*/ 0 h 34"/>
                  <a:gd name="T6" fmla="*/ 0 w 45"/>
                  <a:gd name="T7" fmla="*/ 0 h 34"/>
                  <a:gd name="T8" fmla="*/ 0 w 45"/>
                  <a:gd name="T9" fmla="*/ 0 h 34"/>
                  <a:gd name="T10" fmla="*/ 0 w 45"/>
                  <a:gd name="T11" fmla="*/ 0 h 34"/>
                  <a:gd name="T12" fmla="*/ 0 w 45"/>
                  <a:gd name="T13" fmla="*/ 0 h 34"/>
                  <a:gd name="T14" fmla="*/ 0 w 45"/>
                  <a:gd name="T15" fmla="*/ 0 h 34"/>
                  <a:gd name="T16" fmla="*/ 0 w 45"/>
                  <a:gd name="T17" fmla="*/ 0 h 34"/>
                  <a:gd name="T18" fmla="*/ 0 w 45"/>
                  <a:gd name="T19" fmla="*/ 0 h 34"/>
                  <a:gd name="T20" fmla="*/ 0 w 45"/>
                  <a:gd name="T21" fmla="*/ 0 h 34"/>
                  <a:gd name="T22" fmla="*/ 0 w 45"/>
                  <a:gd name="T23" fmla="*/ 0 h 3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45"/>
                  <a:gd name="T37" fmla="*/ 0 h 34"/>
                  <a:gd name="T38" fmla="*/ 45 w 45"/>
                  <a:gd name="T39" fmla="*/ 34 h 34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45" h="34">
                    <a:moveTo>
                      <a:pt x="45" y="34"/>
                    </a:moveTo>
                    <a:lnTo>
                      <a:pt x="45" y="9"/>
                    </a:lnTo>
                    <a:lnTo>
                      <a:pt x="35" y="3"/>
                    </a:lnTo>
                    <a:lnTo>
                      <a:pt x="23" y="0"/>
                    </a:lnTo>
                    <a:lnTo>
                      <a:pt x="12" y="0"/>
                    </a:lnTo>
                    <a:lnTo>
                      <a:pt x="0" y="1"/>
                    </a:lnTo>
                    <a:lnTo>
                      <a:pt x="0" y="7"/>
                    </a:lnTo>
                    <a:lnTo>
                      <a:pt x="3" y="12"/>
                    </a:lnTo>
                    <a:lnTo>
                      <a:pt x="7" y="18"/>
                    </a:lnTo>
                    <a:lnTo>
                      <a:pt x="13" y="22"/>
                    </a:lnTo>
                    <a:lnTo>
                      <a:pt x="27" y="29"/>
                    </a:lnTo>
                    <a:lnTo>
                      <a:pt x="45" y="3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52" name="Freeform 236">
                <a:extLst>
                  <a:ext uri="{FF2B5EF4-FFF2-40B4-BE49-F238E27FC236}">
                    <a16:creationId xmlns:a16="http://schemas.microsoft.com/office/drawing/2014/main" id="{2CBD1F42-74FA-A042-AC2A-BE3FC9B66F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6" y="2839"/>
                <a:ext cx="56" cy="40"/>
              </a:xfrm>
              <a:custGeom>
                <a:avLst/>
                <a:gdLst>
                  <a:gd name="T0" fmla="*/ 0 w 168"/>
                  <a:gd name="T1" fmla="*/ 0 h 119"/>
                  <a:gd name="T2" fmla="*/ 0 w 168"/>
                  <a:gd name="T3" fmla="*/ 0 h 119"/>
                  <a:gd name="T4" fmla="*/ 0 w 168"/>
                  <a:gd name="T5" fmla="*/ 0 h 119"/>
                  <a:gd name="T6" fmla="*/ 0 w 168"/>
                  <a:gd name="T7" fmla="*/ 0 h 119"/>
                  <a:gd name="T8" fmla="*/ 0 w 168"/>
                  <a:gd name="T9" fmla="*/ 0 h 119"/>
                  <a:gd name="T10" fmla="*/ 0 w 168"/>
                  <a:gd name="T11" fmla="*/ 0 h 119"/>
                  <a:gd name="T12" fmla="*/ 0 w 168"/>
                  <a:gd name="T13" fmla="*/ 0 h 119"/>
                  <a:gd name="T14" fmla="*/ 0 w 168"/>
                  <a:gd name="T15" fmla="*/ 0 h 119"/>
                  <a:gd name="T16" fmla="*/ 0 w 168"/>
                  <a:gd name="T17" fmla="*/ 0 h 119"/>
                  <a:gd name="T18" fmla="*/ 0 w 168"/>
                  <a:gd name="T19" fmla="*/ 0 h 119"/>
                  <a:gd name="T20" fmla="*/ 0 w 168"/>
                  <a:gd name="T21" fmla="*/ 0 h 119"/>
                  <a:gd name="T22" fmla="*/ 0 w 168"/>
                  <a:gd name="T23" fmla="*/ 0 h 119"/>
                  <a:gd name="T24" fmla="*/ 0 w 168"/>
                  <a:gd name="T25" fmla="*/ 0 h 119"/>
                  <a:gd name="T26" fmla="*/ 0 w 168"/>
                  <a:gd name="T27" fmla="*/ 0 h 119"/>
                  <a:gd name="T28" fmla="*/ 0 w 168"/>
                  <a:gd name="T29" fmla="*/ 0 h 119"/>
                  <a:gd name="T30" fmla="*/ 0 w 168"/>
                  <a:gd name="T31" fmla="*/ 0 h 119"/>
                  <a:gd name="T32" fmla="*/ 0 w 168"/>
                  <a:gd name="T33" fmla="*/ 0 h 119"/>
                  <a:gd name="T34" fmla="*/ 0 w 168"/>
                  <a:gd name="T35" fmla="*/ 0 h 119"/>
                  <a:gd name="T36" fmla="*/ 0 w 168"/>
                  <a:gd name="T37" fmla="*/ 0 h 119"/>
                  <a:gd name="T38" fmla="*/ 0 w 168"/>
                  <a:gd name="T39" fmla="*/ 0 h 119"/>
                  <a:gd name="T40" fmla="*/ 0 w 168"/>
                  <a:gd name="T41" fmla="*/ 0 h 119"/>
                  <a:gd name="T42" fmla="*/ 0 w 168"/>
                  <a:gd name="T43" fmla="*/ 0 h 119"/>
                  <a:gd name="T44" fmla="*/ 0 w 168"/>
                  <a:gd name="T45" fmla="*/ 0 h 119"/>
                  <a:gd name="T46" fmla="*/ 0 w 168"/>
                  <a:gd name="T47" fmla="*/ 0 h 119"/>
                  <a:gd name="T48" fmla="*/ 0 w 168"/>
                  <a:gd name="T49" fmla="*/ 0 h 119"/>
                  <a:gd name="T50" fmla="*/ 0 w 168"/>
                  <a:gd name="T51" fmla="*/ 0 h 119"/>
                  <a:gd name="T52" fmla="*/ 0 w 168"/>
                  <a:gd name="T53" fmla="*/ 0 h 119"/>
                  <a:gd name="T54" fmla="*/ 0 w 168"/>
                  <a:gd name="T55" fmla="*/ 0 h 119"/>
                  <a:gd name="T56" fmla="*/ 0 w 168"/>
                  <a:gd name="T57" fmla="*/ 0 h 119"/>
                  <a:gd name="T58" fmla="*/ 0 w 168"/>
                  <a:gd name="T59" fmla="*/ 0 h 119"/>
                  <a:gd name="T60" fmla="*/ 0 w 168"/>
                  <a:gd name="T61" fmla="*/ 0 h 119"/>
                  <a:gd name="T62" fmla="*/ 0 w 168"/>
                  <a:gd name="T63" fmla="*/ 0 h 119"/>
                  <a:gd name="T64" fmla="*/ 0 w 168"/>
                  <a:gd name="T65" fmla="*/ 0 h 119"/>
                  <a:gd name="T66" fmla="*/ 0 w 168"/>
                  <a:gd name="T67" fmla="*/ 0 h 119"/>
                  <a:gd name="T68" fmla="*/ 0 w 168"/>
                  <a:gd name="T69" fmla="*/ 0 h 119"/>
                  <a:gd name="T70" fmla="*/ 0 w 168"/>
                  <a:gd name="T71" fmla="*/ 0 h 119"/>
                  <a:gd name="T72" fmla="*/ 0 w 168"/>
                  <a:gd name="T73" fmla="*/ 0 h 119"/>
                  <a:gd name="T74" fmla="*/ 0 w 168"/>
                  <a:gd name="T75" fmla="*/ 0 h 119"/>
                  <a:gd name="T76" fmla="*/ 0 w 168"/>
                  <a:gd name="T77" fmla="*/ 0 h 119"/>
                  <a:gd name="T78" fmla="*/ 0 w 168"/>
                  <a:gd name="T79" fmla="*/ 0 h 119"/>
                  <a:gd name="T80" fmla="*/ 0 w 168"/>
                  <a:gd name="T81" fmla="*/ 0 h 119"/>
                  <a:gd name="T82" fmla="*/ 0 w 168"/>
                  <a:gd name="T83" fmla="*/ 0 h 119"/>
                  <a:gd name="T84" fmla="*/ 0 w 168"/>
                  <a:gd name="T85" fmla="*/ 0 h 119"/>
                  <a:gd name="T86" fmla="*/ 0 w 168"/>
                  <a:gd name="T87" fmla="*/ 0 h 119"/>
                  <a:gd name="T88" fmla="*/ 0 w 168"/>
                  <a:gd name="T89" fmla="*/ 0 h 119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68"/>
                  <a:gd name="T136" fmla="*/ 0 h 119"/>
                  <a:gd name="T137" fmla="*/ 168 w 168"/>
                  <a:gd name="T138" fmla="*/ 119 h 119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68" h="119">
                    <a:moveTo>
                      <a:pt x="168" y="16"/>
                    </a:moveTo>
                    <a:lnTo>
                      <a:pt x="168" y="3"/>
                    </a:lnTo>
                    <a:lnTo>
                      <a:pt x="139" y="1"/>
                    </a:lnTo>
                    <a:lnTo>
                      <a:pt x="110" y="0"/>
                    </a:lnTo>
                    <a:lnTo>
                      <a:pt x="81" y="2"/>
                    </a:lnTo>
                    <a:lnTo>
                      <a:pt x="54" y="8"/>
                    </a:lnTo>
                    <a:lnTo>
                      <a:pt x="30" y="17"/>
                    </a:lnTo>
                    <a:lnTo>
                      <a:pt x="20" y="23"/>
                    </a:lnTo>
                    <a:lnTo>
                      <a:pt x="12" y="29"/>
                    </a:lnTo>
                    <a:lnTo>
                      <a:pt x="6" y="37"/>
                    </a:lnTo>
                    <a:lnTo>
                      <a:pt x="2" y="44"/>
                    </a:lnTo>
                    <a:lnTo>
                      <a:pt x="0" y="53"/>
                    </a:lnTo>
                    <a:lnTo>
                      <a:pt x="0" y="63"/>
                    </a:lnTo>
                    <a:lnTo>
                      <a:pt x="2" y="71"/>
                    </a:lnTo>
                    <a:lnTo>
                      <a:pt x="6" y="80"/>
                    </a:lnTo>
                    <a:lnTo>
                      <a:pt x="11" y="86"/>
                    </a:lnTo>
                    <a:lnTo>
                      <a:pt x="17" y="92"/>
                    </a:lnTo>
                    <a:lnTo>
                      <a:pt x="33" y="103"/>
                    </a:lnTo>
                    <a:lnTo>
                      <a:pt x="54" y="111"/>
                    </a:lnTo>
                    <a:lnTo>
                      <a:pt x="78" y="116"/>
                    </a:lnTo>
                    <a:lnTo>
                      <a:pt x="106" y="118"/>
                    </a:lnTo>
                    <a:lnTo>
                      <a:pt x="136" y="119"/>
                    </a:lnTo>
                    <a:lnTo>
                      <a:pt x="168" y="118"/>
                    </a:lnTo>
                    <a:lnTo>
                      <a:pt x="168" y="103"/>
                    </a:lnTo>
                    <a:lnTo>
                      <a:pt x="132" y="105"/>
                    </a:lnTo>
                    <a:lnTo>
                      <a:pt x="99" y="103"/>
                    </a:lnTo>
                    <a:lnTo>
                      <a:pt x="69" y="101"/>
                    </a:lnTo>
                    <a:lnTo>
                      <a:pt x="56" y="98"/>
                    </a:lnTo>
                    <a:lnTo>
                      <a:pt x="45" y="95"/>
                    </a:lnTo>
                    <a:lnTo>
                      <a:pt x="34" y="91"/>
                    </a:lnTo>
                    <a:lnTo>
                      <a:pt x="25" y="85"/>
                    </a:lnTo>
                    <a:lnTo>
                      <a:pt x="19" y="80"/>
                    </a:lnTo>
                    <a:lnTo>
                      <a:pt x="14" y="72"/>
                    </a:lnTo>
                    <a:lnTo>
                      <a:pt x="12" y="64"/>
                    </a:lnTo>
                    <a:lnTo>
                      <a:pt x="12" y="55"/>
                    </a:lnTo>
                    <a:lnTo>
                      <a:pt x="13" y="44"/>
                    </a:lnTo>
                    <a:lnTo>
                      <a:pt x="18" y="33"/>
                    </a:lnTo>
                    <a:lnTo>
                      <a:pt x="34" y="23"/>
                    </a:lnTo>
                    <a:lnTo>
                      <a:pt x="52" y="16"/>
                    </a:lnTo>
                    <a:lnTo>
                      <a:pt x="72" y="11"/>
                    </a:lnTo>
                    <a:lnTo>
                      <a:pt x="92" y="8"/>
                    </a:lnTo>
                    <a:lnTo>
                      <a:pt x="112" y="8"/>
                    </a:lnTo>
                    <a:lnTo>
                      <a:pt x="132" y="9"/>
                    </a:lnTo>
                    <a:lnTo>
                      <a:pt x="150" y="12"/>
                    </a:lnTo>
                    <a:lnTo>
                      <a:pt x="16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53" name="Freeform 237">
                <a:extLst>
                  <a:ext uri="{FF2B5EF4-FFF2-40B4-BE49-F238E27FC236}">
                    <a16:creationId xmlns:a16="http://schemas.microsoft.com/office/drawing/2014/main" id="{E2CACD2C-F519-31E1-E00E-7E50D827EE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7" y="2845"/>
                <a:ext cx="45" cy="25"/>
              </a:xfrm>
              <a:custGeom>
                <a:avLst/>
                <a:gdLst>
                  <a:gd name="T0" fmla="*/ 0 w 134"/>
                  <a:gd name="T1" fmla="*/ 0 h 74"/>
                  <a:gd name="T2" fmla="*/ 0 w 134"/>
                  <a:gd name="T3" fmla="*/ 0 h 74"/>
                  <a:gd name="T4" fmla="*/ 0 w 134"/>
                  <a:gd name="T5" fmla="*/ 0 h 74"/>
                  <a:gd name="T6" fmla="*/ 0 w 134"/>
                  <a:gd name="T7" fmla="*/ 0 h 74"/>
                  <a:gd name="T8" fmla="*/ 0 w 134"/>
                  <a:gd name="T9" fmla="*/ 0 h 74"/>
                  <a:gd name="T10" fmla="*/ 0 w 134"/>
                  <a:gd name="T11" fmla="*/ 0 h 74"/>
                  <a:gd name="T12" fmla="*/ 0 w 134"/>
                  <a:gd name="T13" fmla="*/ 0 h 74"/>
                  <a:gd name="T14" fmla="*/ 0 w 134"/>
                  <a:gd name="T15" fmla="*/ 0 h 74"/>
                  <a:gd name="T16" fmla="*/ 0 w 134"/>
                  <a:gd name="T17" fmla="*/ 0 h 74"/>
                  <a:gd name="T18" fmla="*/ 0 w 134"/>
                  <a:gd name="T19" fmla="*/ 0 h 74"/>
                  <a:gd name="T20" fmla="*/ 0 w 134"/>
                  <a:gd name="T21" fmla="*/ 0 h 74"/>
                  <a:gd name="T22" fmla="*/ 0 w 134"/>
                  <a:gd name="T23" fmla="*/ 0 h 74"/>
                  <a:gd name="T24" fmla="*/ 0 w 134"/>
                  <a:gd name="T25" fmla="*/ 0 h 74"/>
                  <a:gd name="T26" fmla="*/ 0 w 134"/>
                  <a:gd name="T27" fmla="*/ 0 h 74"/>
                  <a:gd name="T28" fmla="*/ 0 w 134"/>
                  <a:gd name="T29" fmla="*/ 0 h 74"/>
                  <a:gd name="T30" fmla="*/ 0 w 134"/>
                  <a:gd name="T31" fmla="*/ 0 h 74"/>
                  <a:gd name="T32" fmla="*/ 0 w 134"/>
                  <a:gd name="T33" fmla="*/ 0 h 74"/>
                  <a:gd name="T34" fmla="*/ 0 w 134"/>
                  <a:gd name="T35" fmla="*/ 0 h 74"/>
                  <a:gd name="T36" fmla="*/ 0 w 134"/>
                  <a:gd name="T37" fmla="*/ 0 h 74"/>
                  <a:gd name="T38" fmla="*/ 0 w 134"/>
                  <a:gd name="T39" fmla="*/ 0 h 74"/>
                  <a:gd name="T40" fmla="*/ 0 w 134"/>
                  <a:gd name="T41" fmla="*/ 0 h 74"/>
                  <a:gd name="T42" fmla="*/ 0 w 134"/>
                  <a:gd name="T43" fmla="*/ 0 h 74"/>
                  <a:gd name="T44" fmla="*/ 0 w 134"/>
                  <a:gd name="T45" fmla="*/ 0 h 74"/>
                  <a:gd name="T46" fmla="*/ 0 w 134"/>
                  <a:gd name="T47" fmla="*/ 0 h 74"/>
                  <a:gd name="T48" fmla="*/ 0 w 134"/>
                  <a:gd name="T49" fmla="*/ 0 h 74"/>
                  <a:gd name="T50" fmla="*/ 0 w 134"/>
                  <a:gd name="T51" fmla="*/ 0 h 74"/>
                  <a:gd name="T52" fmla="*/ 0 w 134"/>
                  <a:gd name="T53" fmla="*/ 0 h 74"/>
                  <a:gd name="T54" fmla="*/ 0 w 134"/>
                  <a:gd name="T55" fmla="*/ 0 h 74"/>
                  <a:gd name="T56" fmla="*/ 0 w 134"/>
                  <a:gd name="T57" fmla="*/ 0 h 74"/>
                  <a:gd name="T58" fmla="*/ 0 w 134"/>
                  <a:gd name="T59" fmla="*/ 0 h 74"/>
                  <a:gd name="T60" fmla="*/ 0 w 134"/>
                  <a:gd name="T61" fmla="*/ 0 h 74"/>
                  <a:gd name="T62" fmla="*/ 0 w 134"/>
                  <a:gd name="T63" fmla="*/ 0 h 74"/>
                  <a:gd name="T64" fmla="*/ 0 w 134"/>
                  <a:gd name="T65" fmla="*/ 0 h 74"/>
                  <a:gd name="T66" fmla="*/ 0 w 134"/>
                  <a:gd name="T67" fmla="*/ 0 h 74"/>
                  <a:gd name="T68" fmla="*/ 0 w 134"/>
                  <a:gd name="T69" fmla="*/ 0 h 74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34"/>
                  <a:gd name="T106" fmla="*/ 0 h 74"/>
                  <a:gd name="T107" fmla="*/ 134 w 134"/>
                  <a:gd name="T108" fmla="*/ 74 h 74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34" h="74">
                    <a:moveTo>
                      <a:pt x="134" y="32"/>
                    </a:moveTo>
                    <a:lnTo>
                      <a:pt x="134" y="21"/>
                    </a:lnTo>
                    <a:lnTo>
                      <a:pt x="130" y="17"/>
                    </a:lnTo>
                    <a:lnTo>
                      <a:pt x="123" y="14"/>
                    </a:lnTo>
                    <a:lnTo>
                      <a:pt x="114" y="10"/>
                    </a:lnTo>
                    <a:lnTo>
                      <a:pt x="103" y="8"/>
                    </a:lnTo>
                    <a:lnTo>
                      <a:pt x="86" y="4"/>
                    </a:lnTo>
                    <a:lnTo>
                      <a:pt x="71" y="1"/>
                    </a:lnTo>
                    <a:lnTo>
                      <a:pt x="56" y="0"/>
                    </a:lnTo>
                    <a:lnTo>
                      <a:pt x="44" y="1"/>
                    </a:lnTo>
                    <a:lnTo>
                      <a:pt x="32" y="4"/>
                    </a:lnTo>
                    <a:lnTo>
                      <a:pt x="22" y="8"/>
                    </a:lnTo>
                    <a:lnTo>
                      <a:pt x="13" y="14"/>
                    </a:lnTo>
                    <a:lnTo>
                      <a:pt x="6" y="21"/>
                    </a:lnTo>
                    <a:lnTo>
                      <a:pt x="2" y="29"/>
                    </a:lnTo>
                    <a:lnTo>
                      <a:pt x="0" y="36"/>
                    </a:lnTo>
                    <a:lnTo>
                      <a:pt x="0" y="43"/>
                    </a:lnTo>
                    <a:lnTo>
                      <a:pt x="4" y="50"/>
                    </a:lnTo>
                    <a:lnTo>
                      <a:pt x="8" y="54"/>
                    </a:lnTo>
                    <a:lnTo>
                      <a:pt x="15" y="59"/>
                    </a:lnTo>
                    <a:lnTo>
                      <a:pt x="23" y="63"/>
                    </a:lnTo>
                    <a:lnTo>
                      <a:pt x="33" y="67"/>
                    </a:lnTo>
                    <a:lnTo>
                      <a:pt x="55" y="72"/>
                    </a:lnTo>
                    <a:lnTo>
                      <a:pt x="81" y="74"/>
                    </a:lnTo>
                    <a:lnTo>
                      <a:pt x="108" y="73"/>
                    </a:lnTo>
                    <a:lnTo>
                      <a:pt x="134" y="71"/>
                    </a:lnTo>
                    <a:lnTo>
                      <a:pt x="134" y="52"/>
                    </a:lnTo>
                    <a:lnTo>
                      <a:pt x="118" y="54"/>
                    </a:lnTo>
                    <a:lnTo>
                      <a:pt x="103" y="57"/>
                    </a:lnTo>
                    <a:lnTo>
                      <a:pt x="77" y="58"/>
                    </a:lnTo>
                    <a:lnTo>
                      <a:pt x="55" y="57"/>
                    </a:lnTo>
                    <a:lnTo>
                      <a:pt x="39" y="53"/>
                    </a:lnTo>
                    <a:lnTo>
                      <a:pt x="27" y="47"/>
                    </a:lnTo>
                    <a:lnTo>
                      <a:pt x="20" y="41"/>
                    </a:lnTo>
                    <a:lnTo>
                      <a:pt x="16" y="33"/>
                    </a:lnTo>
                    <a:lnTo>
                      <a:pt x="15" y="26"/>
                    </a:lnTo>
                    <a:lnTo>
                      <a:pt x="18" y="20"/>
                    </a:lnTo>
                    <a:lnTo>
                      <a:pt x="24" y="14"/>
                    </a:lnTo>
                    <a:lnTo>
                      <a:pt x="34" y="9"/>
                    </a:lnTo>
                    <a:lnTo>
                      <a:pt x="45" y="6"/>
                    </a:lnTo>
                    <a:lnTo>
                      <a:pt x="60" y="6"/>
                    </a:lnTo>
                    <a:lnTo>
                      <a:pt x="77" y="10"/>
                    </a:lnTo>
                    <a:lnTo>
                      <a:pt x="97" y="16"/>
                    </a:lnTo>
                    <a:lnTo>
                      <a:pt x="116" y="26"/>
                    </a:lnTo>
                    <a:lnTo>
                      <a:pt x="120" y="30"/>
                    </a:lnTo>
                    <a:lnTo>
                      <a:pt x="120" y="32"/>
                    </a:lnTo>
                    <a:lnTo>
                      <a:pt x="119" y="35"/>
                    </a:lnTo>
                    <a:lnTo>
                      <a:pt x="115" y="36"/>
                    </a:lnTo>
                    <a:lnTo>
                      <a:pt x="107" y="40"/>
                    </a:lnTo>
                    <a:lnTo>
                      <a:pt x="97" y="41"/>
                    </a:lnTo>
                    <a:lnTo>
                      <a:pt x="98" y="37"/>
                    </a:lnTo>
                    <a:lnTo>
                      <a:pt x="97" y="33"/>
                    </a:lnTo>
                    <a:lnTo>
                      <a:pt x="96" y="27"/>
                    </a:lnTo>
                    <a:lnTo>
                      <a:pt x="81" y="24"/>
                    </a:lnTo>
                    <a:lnTo>
                      <a:pt x="66" y="21"/>
                    </a:lnTo>
                    <a:lnTo>
                      <a:pt x="59" y="21"/>
                    </a:lnTo>
                    <a:lnTo>
                      <a:pt x="53" y="22"/>
                    </a:lnTo>
                    <a:lnTo>
                      <a:pt x="49" y="26"/>
                    </a:lnTo>
                    <a:lnTo>
                      <a:pt x="47" y="31"/>
                    </a:lnTo>
                    <a:lnTo>
                      <a:pt x="45" y="36"/>
                    </a:lnTo>
                    <a:lnTo>
                      <a:pt x="48" y="40"/>
                    </a:lnTo>
                    <a:lnTo>
                      <a:pt x="50" y="43"/>
                    </a:lnTo>
                    <a:lnTo>
                      <a:pt x="55" y="46"/>
                    </a:lnTo>
                    <a:lnTo>
                      <a:pt x="67" y="48"/>
                    </a:lnTo>
                    <a:lnTo>
                      <a:pt x="82" y="48"/>
                    </a:lnTo>
                    <a:lnTo>
                      <a:pt x="97" y="47"/>
                    </a:lnTo>
                    <a:lnTo>
                      <a:pt x="113" y="43"/>
                    </a:lnTo>
                    <a:lnTo>
                      <a:pt x="125" y="38"/>
                    </a:lnTo>
                    <a:lnTo>
                      <a:pt x="130" y="36"/>
                    </a:lnTo>
                    <a:lnTo>
                      <a:pt x="134" y="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54" name="Freeform 238">
                <a:extLst>
                  <a:ext uri="{FF2B5EF4-FFF2-40B4-BE49-F238E27FC236}">
                    <a16:creationId xmlns:a16="http://schemas.microsoft.com/office/drawing/2014/main" id="{EB67F267-DAB9-9FC5-084F-C78FC2DC3B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03" y="2871"/>
                <a:ext cx="76" cy="45"/>
              </a:xfrm>
              <a:custGeom>
                <a:avLst/>
                <a:gdLst>
                  <a:gd name="T0" fmla="*/ 0 w 230"/>
                  <a:gd name="T1" fmla="*/ 0 h 133"/>
                  <a:gd name="T2" fmla="*/ 0 w 230"/>
                  <a:gd name="T3" fmla="*/ 0 h 133"/>
                  <a:gd name="T4" fmla="*/ 0 w 230"/>
                  <a:gd name="T5" fmla="*/ 0 h 133"/>
                  <a:gd name="T6" fmla="*/ 0 w 230"/>
                  <a:gd name="T7" fmla="*/ 0 h 133"/>
                  <a:gd name="T8" fmla="*/ 0 w 230"/>
                  <a:gd name="T9" fmla="*/ 0 h 133"/>
                  <a:gd name="T10" fmla="*/ 0 w 230"/>
                  <a:gd name="T11" fmla="*/ 0 h 133"/>
                  <a:gd name="T12" fmla="*/ 0 w 230"/>
                  <a:gd name="T13" fmla="*/ 0 h 133"/>
                  <a:gd name="T14" fmla="*/ 0 w 230"/>
                  <a:gd name="T15" fmla="*/ 0 h 133"/>
                  <a:gd name="T16" fmla="*/ 0 w 230"/>
                  <a:gd name="T17" fmla="*/ 0 h 133"/>
                  <a:gd name="T18" fmla="*/ 0 w 230"/>
                  <a:gd name="T19" fmla="*/ 0 h 133"/>
                  <a:gd name="T20" fmla="*/ 0 w 230"/>
                  <a:gd name="T21" fmla="*/ 0 h 133"/>
                  <a:gd name="T22" fmla="*/ 0 w 230"/>
                  <a:gd name="T23" fmla="*/ 0 h 133"/>
                  <a:gd name="T24" fmla="*/ 0 w 230"/>
                  <a:gd name="T25" fmla="*/ 0 h 133"/>
                  <a:gd name="T26" fmla="*/ 0 w 230"/>
                  <a:gd name="T27" fmla="*/ 0 h 133"/>
                  <a:gd name="T28" fmla="*/ 0 w 230"/>
                  <a:gd name="T29" fmla="*/ 0 h 133"/>
                  <a:gd name="T30" fmla="*/ 0 w 230"/>
                  <a:gd name="T31" fmla="*/ 0 h 133"/>
                  <a:gd name="T32" fmla="*/ 0 w 230"/>
                  <a:gd name="T33" fmla="*/ 0 h 133"/>
                  <a:gd name="T34" fmla="*/ 0 w 230"/>
                  <a:gd name="T35" fmla="*/ 0 h 133"/>
                  <a:gd name="T36" fmla="*/ 0 w 230"/>
                  <a:gd name="T37" fmla="*/ 0 h 133"/>
                  <a:gd name="T38" fmla="*/ 0 w 230"/>
                  <a:gd name="T39" fmla="*/ 0 h 133"/>
                  <a:gd name="T40" fmla="*/ 0 w 230"/>
                  <a:gd name="T41" fmla="*/ 0 h 133"/>
                  <a:gd name="T42" fmla="*/ 0 w 230"/>
                  <a:gd name="T43" fmla="*/ 0 h 133"/>
                  <a:gd name="T44" fmla="*/ 0 w 230"/>
                  <a:gd name="T45" fmla="*/ 0 h 133"/>
                  <a:gd name="T46" fmla="*/ 0 w 230"/>
                  <a:gd name="T47" fmla="*/ 0 h 133"/>
                  <a:gd name="T48" fmla="*/ 0 w 230"/>
                  <a:gd name="T49" fmla="*/ 0 h 133"/>
                  <a:gd name="T50" fmla="*/ 0 w 230"/>
                  <a:gd name="T51" fmla="*/ 0 h 133"/>
                  <a:gd name="T52" fmla="*/ 0 w 230"/>
                  <a:gd name="T53" fmla="*/ 0 h 133"/>
                  <a:gd name="T54" fmla="*/ 0 w 230"/>
                  <a:gd name="T55" fmla="*/ 0 h 133"/>
                  <a:gd name="T56" fmla="*/ 0 w 230"/>
                  <a:gd name="T57" fmla="*/ 0 h 133"/>
                  <a:gd name="T58" fmla="*/ 0 w 230"/>
                  <a:gd name="T59" fmla="*/ 0 h 133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230"/>
                  <a:gd name="T91" fmla="*/ 0 h 133"/>
                  <a:gd name="T92" fmla="*/ 230 w 230"/>
                  <a:gd name="T93" fmla="*/ 133 h 133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230" h="133">
                    <a:moveTo>
                      <a:pt x="4" y="0"/>
                    </a:moveTo>
                    <a:lnTo>
                      <a:pt x="22" y="2"/>
                    </a:lnTo>
                    <a:lnTo>
                      <a:pt x="40" y="6"/>
                    </a:lnTo>
                    <a:lnTo>
                      <a:pt x="76" y="18"/>
                    </a:lnTo>
                    <a:lnTo>
                      <a:pt x="112" y="33"/>
                    </a:lnTo>
                    <a:lnTo>
                      <a:pt x="145" y="52"/>
                    </a:lnTo>
                    <a:lnTo>
                      <a:pt x="175" y="72"/>
                    </a:lnTo>
                    <a:lnTo>
                      <a:pt x="187" y="83"/>
                    </a:lnTo>
                    <a:lnTo>
                      <a:pt x="199" y="93"/>
                    </a:lnTo>
                    <a:lnTo>
                      <a:pt x="209" y="104"/>
                    </a:lnTo>
                    <a:lnTo>
                      <a:pt x="218" y="114"/>
                    </a:lnTo>
                    <a:lnTo>
                      <a:pt x="225" y="122"/>
                    </a:lnTo>
                    <a:lnTo>
                      <a:pt x="230" y="132"/>
                    </a:lnTo>
                    <a:lnTo>
                      <a:pt x="222" y="133"/>
                    </a:lnTo>
                    <a:lnTo>
                      <a:pt x="211" y="133"/>
                    </a:lnTo>
                    <a:lnTo>
                      <a:pt x="198" y="130"/>
                    </a:lnTo>
                    <a:lnTo>
                      <a:pt x="179" y="125"/>
                    </a:lnTo>
                    <a:lnTo>
                      <a:pt x="160" y="118"/>
                    </a:lnTo>
                    <a:lnTo>
                      <a:pt x="139" y="111"/>
                    </a:lnTo>
                    <a:lnTo>
                      <a:pt x="96" y="91"/>
                    </a:lnTo>
                    <a:lnTo>
                      <a:pt x="75" y="80"/>
                    </a:lnTo>
                    <a:lnTo>
                      <a:pt x="55" y="68"/>
                    </a:lnTo>
                    <a:lnTo>
                      <a:pt x="37" y="55"/>
                    </a:lnTo>
                    <a:lnTo>
                      <a:pt x="22" y="44"/>
                    </a:lnTo>
                    <a:lnTo>
                      <a:pt x="10" y="32"/>
                    </a:lnTo>
                    <a:lnTo>
                      <a:pt x="3" y="21"/>
                    </a:lnTo>
                    <a:lnTo>
                      <a:pt x="1" y="15"/>
                    </a:lnTo>
                    <a:lnTo>
                      <a:pt x="0" y="10"/>
                    </a:lnTo>
                    <a:lnTo>
                      <a:pt x="1" y="5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B869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55" name="Freeform 239">
                <a:extLst>
                  <a:ext uri="{FF2B5EF4-FFF2-40B4-BE49-F238E27FC236}">
                    <a16:creationId xmlns:a16="http://schemas.microsoft.com/office/drawing/2014/main" id="{FA31D18B-A0CF-B79F-3734-6FA54A4B70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35" y="2845"/>
                <a:ext cx="138" cy="57"/>
              </a:xfrm>
              <a:custGeom>
                <a:avLst/>
                <a:gdLst>
                  <a:gd name="T0" fmla="*/ 0 w 414"/>
                  <a:gd name="T1" fmla="*/ 0 h 172"/>
                  <a:gd name="T2" fmla="*/ 0 w 414"/>
                  <a:gd name="T3" fmla="*/ 0 h 172"/>
                  <a:gd name="T4" fmla="*/ 0 w 414"/>
                  <a:gd name="T5" fmla="*/ 0 h 172"/>
                  <a:gd name="T6" fmla="*/ 0 w 414"/>
                  <a:gd name="T7" fmla="*/ 0 h 172"/>
                  <a:gd name="T8" fmla="*/ 0 w 414"/>
                  <a:gd name="T9" fmla="*/ 0 h 172"/>
                  <a:gd name="T10" fmla="*/ 0 w 414"/>
                  <a:gd name="T11" fmla="*/ 0 h 172"/>
                  <a:gd name="T12" fmla="*/ 0 w 414"/>
                  <a:gd name="T13" fmla="*/ 0 h 172"/>
                  <a:gd name="T14" fmla="*/ 0 w 414"/>
                  <a:gd name="T15" fmla="*/ 0 h 172"/>
                  <a:gd name="T16" fmla="*/ 0 w 414"/>
                  <a:gd name="T17" fmla="*/ 0 h 172"/>
                  <a:gd name="T18" fmla="*/ 0 w 414"/>
                  <a:gd name="T19" fmla="*/ 0 h 172"/>
                  <a:gd name="T20" fmla="*/ 0 w 414"/>
                  <a:gd name="T21" fmla="*/ 0 h 172"/>
                  <a:gd name="T22" fmla="*/ 0 w 414"/>
                  <a:gd name="T23" fmla="*/ 0 h 172"/>
                  <a:gd name="T24" fmla="*/ 0 w 414"/>
                  <a:gd name="T25" fmla="*/ 0 h 172"/>
                  <a:gd name="T26" fmla="*/ 0 w 414"/>
                  <a:gd name="T27" fmla="*/ 0 h 172"/>
                  <a:gd name="T28" fmla="*/ 0 w 414"/>
                  <a:gd name="T29" fmla="*/ 0 h 172"/>
                  <a:gd name="T30" fmla="*/ 0 w 414"/>
                  <a:gd name="T31" fmla="*/ 0 h 172"/>
                  <a:gd name="T32" fmla="*/ 0 w 414"/>
                  <a:gd name="T33" fmla="*/ 0 h 172"/>
                  <a:gd name="T34" fmla="*/ 0 w 414"/>
                  <a:gd name="T35" fmla="*/ 0 h 172"/>
                  <a:gd name="T36" fmla="*/ 0 w 414"/>
                  <a:gd name="T37" fmla="*/ 0 h 172"/>
                  <a:gd name="T38" fmla="*/ 0 w 414"/>
                  <a:gd name="T39" fmla="*/ 0 h 172"/>
                  <a:gd name="T40" fmla="*/ 0 w 414"/>
                  <a:gd name="T41" fmla="*/ 0 h 172"/>
                  <a:gd name="T42" fmla="*/ 0 w 414"/>
                  <a:gd name="T43" fmla="*/ 0 h 172"/>
                  <a:gd name="T44" fmla="*/ 0 w 414"/>
                  <a:gd name="T45" fmla="*/ 0 h 172"/>
                  <a:gd name="T46" fmla="*/ 0 w 414"/>
                  <a:gd name="T47" fmla="*/ 0 h 172"/>
                  <a:gd name="T48" fmla="*/ 0 w 414"/>
                  <a:gd name="T49" fmla="*/ 0 h 172"/>
                  <a:gd name="T50" fmla="*/ 0 w 414"/>
                  <a:gd name="T51" fmla="*/ 0 h 172"/>
                  <a:gd name="T52" fmla="*/ 0 w 414"/>
                  <a:gd name="T53" fmla="*/ 0 h 172"/>
                  <a:gd name="T54" fmla="*/ 0 w 414"/>
                  <a:gd name="T55" fmla="*/ 0 h 172"/>
                  <a:gd name="T56" fmla="*/ 0 w 414"/>
                  <a:gd name="T57" fmla="*/ 0 h 172"/>
                  <a:gd name="T58" fmla="*/ 0 w 414"/>
                  <a:gd name="T59" fmla="*/ 0 h 172"/>
                  <a:gd name="T60" fmla="*/ 0 w 414"/>
                  <a:gd name="T61" fmla="*/ 0 h 172"/>
                  <a:gd name="T62" fmla="*/ 0 w 414"/>
                  <a:gd name="T63" fmla="*/ 0 h 172"/>
                  <a:gd name="T64" fmla="*/ 0 w 414"/>
                  <a:gd name="T65" fmla="*/ 0 h 172"/>
                  <a:gd name="T66" fmla="*/ 0 w 414"/>
                  <a:gd name="T67" fmla="*/ 0 h 172"/>
                  <a:gd name="T68" fmla="*/ 0 w 414"/>
                  <a:gd name="T69" fmla="*/ 0 h 172"/>
                  <a:gd name="T70" fmla="*/ 0 w 414"/>
                  <a:gd name="T71" fmla="*/ 0 h 172"/>
                  <a:gd name="T72" fmla="*/ 0 w 414"/>
                  <a:gd name="T73" fmla="*/ 0 h 172"/>
                  <a:gd name="T74" fmla="*/ 0 w 414"/>
                  <a:gd name="T75" fmla="*/ 0 h 172"/>
                  <a:gd name="T76" fmla="*/ 0 w 414"/>
                  <a:gd name="T77" fmla="*/ 0 h 172"/>
                  <a:gd name="T78" fmla="*/ 0 w 414"/>
                  <a:gd name="T79" fmla="*/ 0 h 172"/>
                  <a:gd name="T80" fmla="*/ 0 w 414"/>
                  <a:gd name="T81" fmla="*/ 0 h 172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414"/>
                  <a:gd name="T124" fmla="*/ 0 h 172"/>
                  <a:gd name="T125" fmla="*/ 414 w 414"/>
                  <a:gd name="T126" fmla="*/ 172 h 172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414" h="172">
                    <a:moveTo>
                      <a:pt x="0" y="75"/>
                    </a:moveTo>
                    <a:lnTo>
                      <a:pt x="37" y="58"/>
                    </a:lnTo>
                    <a:lnTo>
                      <a:pt x="75" y="42"/>
                    </a:lnTo>
                    <a:lnTo>
                      <a:pt x="115" y="28"/>
                    </a:lnTo>
                    <a:lnTo>
                      <a:pt x="154" y="17"/>
                    </a:lnTo>
                    <a:lnTo>
                      <a:pt x="196" y="11"/>
                    </a:lnTo>
                    <a:lnTo>
                      <a:pt x="235" y="6"/>
                    </a:lnTo>
                    <a:lnTo>
                      <a:pt x="270" y="2"/>
                    </a:lnTo>
                    <a:lnTo>
                      <a:pt x="305" y="0"/>
                    </a:lnTo>
                    <a:lnTo>
                      <a:pt x="336" y="2"/>
                    </a:lnTo>
                    <a:lnTo>
                      <a:pt x="364" y="9"/>
                    </a:lnTo>
                    <a:lnTo>
                      <a:pt x="376" y="13"/>
                    </a:lnTo>
                    <a:lnTo>
                      <a:pt x="388" y="20"/>
                    </a:lnTo>
                    <a:lnTo>
                      <a:pt x="399" y="28"/>
                    </a:lnTo>
                    <a:lnTo>
                      <a:pt x="410" y="38"/>
                    </a:lnTo>
                    <a:lnTo>
                      <a:pt x="413" y="51"/>
                    </a:lnTo>
                    <a:lnTo>
                      <a:pt x="414" y="63"/>
                    </a:lnTo>
                    <a:lnTo>
                      <a:pt x="414" y="74"/>
                    </a:lnTo>
                    <a:lnTo>
                      <a:pt x="412" y="85"/>
                    </a:lnTo>
                    <a:lnTo>
                      <a:pt x="408" y="95"/>
                    </a:lnTo>
                    <a:lnTo>
                      <a:pt x="403" y="105"/>
                    </a:lnTo>
                    <a:lnTo>
                      <a:pt x="390" y="122"/>
                    </a:lnTo>
                    <a:lnTo>
                      <a:pt x="372" y="137"/>
                    </a:lnTo>
                    <a:lnTo>
                      <a:pt x="353" y="149"/>
                    </a:lnTo>
                    <a:lnTo>
                      <a:pt x="331" y="159"/>
                    </a:lnTo>
                    <a:lnTo>
                      <a:pt x="309" y="167"/>
                    </a:lnTo>
                    <a:lnTo>
                      <a:pt x="307" y="168"/>
                    </a:lnTo>
                    <a:lnTo>
                      <a:pt x="306" y="169"/>
                    </a:lnTo>
                    <a:lnTo>
                      <a:pt x="297" y="172"/>
                    </a:lnTo>
                    <a:lnTo>
                      <a:pt x="285" y="172"/>
                    </a:lnTo>
                    <a:lnTo>
                      <a:pt x="269" y="170"/>
                    </a:lnTo>
                    <a:lnTo>
                      <a:pt x="250" y="168"/>
                    </a:lnTo>
                    <a:lnTo>
                      <a:pt x="228" y="165"/>
                    </a:lnTo>
                    <a:lnTo>
                      <a:pt x="203" y="160"/>
                    </a:lnTo>
                    <a:lnTo>
                      <a:pt x="178" y="154"/>
                    </a:lnTo>
                    <a:lnTo>
                      <a:pt x="126" y="141"/>
                    </a:lnTo>
                    <a:lnTo>
                      <a:pt x="75" y="122"/>
                    </a:lnTo>
                    <a:lnTo>
                      <a:pt x="52" y="111"/>
                    </a:lnTo>
                    <a:lnTo>
                      <a:pt x="32" y="100"/>
                    </a:lnTo>
                    <a:lnTo>
                      <a:pt x="14" y="88"/>
                    </a:lnTo>
                    <a:lnTo>
                      <a:pt x="0" y="75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56" name="Freeform 240">
                <a:extLst>
                  <a:ext uri="{FF2B5EF4-FFF2-40B4-BE49-F238E27FC236}">
                    <a16:creationId xmlns:a16="http://schemas.microsoft.com/office/drawing/2014/main" id="{185F699C-9467-D739-8B7C-018C9E4A9D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96" y="2861"/>
                <a:ext cx="52" cy="31"/>
              </a:xfrm>
              <a:custGeom>
                <a:avLst/>
                <a:gdLst>
                  <a:gd name="T0" fmla="*/ 0 w 157"/>
                  <a:gd name="T1" fmla="*/ 0 h 93"/>
                  <a:gd name="T2" fmla="*/ 0 w 157"/>
                  <a:gd name="T3" fmla="*/ 0 h 93"/>
                  <a:gd name="T4" fmla="*/ 0 w 157"/>
                  <a:gd name="T5" fmla="*/ 0 h 93"/>
                  <a:gd name="T6" fmla="*/ 0 w 157"/>
                  <a:gd name="T7" fmla="*/ 0 h 93"/>
                  <a:gd name="T8" fmla="*/ 0 w 157"/>
                  <a:gd name="T9" fmla="*/ 0 h 93"/>
                  <a:gd name="T10" fmla="*/ 0 w 157"/>
                  <a:gd name="T11" fmla="*/ 0 h 93"/>
                  <a:gd name="T12" fmla="*/ 0 w 157"/>
                  <a:gd name="T13" fmla="*/ 0 h 93"/>
                  <a:gd name="T14" fmla="*/ 0 w 157"/>
                  <a:gd name="T15" fmla="*/ 0 h 93"/>
                  <a:gd name="T16" fmla="*/ 0 w 157"/>
                  <a:gd name="T17" fmla="*/ 0 h 93"/>
                  <a:gd name="T18" fmla="*/ 0 w 157"/>
                  <a:gd name="T19" fmla="*/ 0 h 93"/>
                  <a:gd name="T20" fmla="*/ 0 w 157"/>
                  <a:gd name="T21" fmla="*/ 0 h 93"/>
                  <a:gd name="T22" fmla="*/ 0 w 157"/>
                  <a:gd name="T23" fmla="*/ 0 h 93"/>
                  <a:gd name="T24" fmla="*/ 0 w 157"/>
                  <a:gd name="T25" fmla="*/ 0 h 93"/>
                  <a:gd name="T26" fmla="*/ 0 w 157"/>
                  <a:gd name="T27" fmla="*/ 0 h 93"/>
                  <a:gd name="T28" fmla="*/ 0 w 157"/>
                  <a:gd name="T29" fmla="*/ 0 h 93"/>
                  <a:gd name="T30" fmla="*/ 0 w 157"/>
                  <a:gd name="T31" fmla="*/ 0 h 93"/>
                  <a:gd name="T32" fmla="*/ 0 w 157"/>
                  <a:gd name="T33" fmla="*/ 0 h 93"/>
                  <a:gd name="T34" fmla="*/ 0 w 157"/>
                  <a:gd name="T35" fmla="*/ 0 h 93"/>
                  <a:gd name="T36" fmla="*/ 0 w 157"/>
                  <a:gd name="T37" fmla="*/ 0 h 93"/>
                  <a:gd name="T38" fmla="*/ 0 w 157"/>
                  <a:gd name="T39" fmla="*/ 0 h 93"/>
                  <a:gd name="T40" fmla="*/ 0 w 157"/>
                  <a:gd name="T41" fmla="*/ 0 h 93"/>
                  <a:gd name="T42" fmla="*/ 0 w 157"/>
                  <a:gd name="T43" fmla="*/ 0 h 93"/>
                  <a:gd name="T44" fmla="*/ 0 w 157"/>
                  <a:gd name="T45" fmla="*/ 0 h 93"/>
                  <a:gd name="T46" fmla="*/ 0 w 157"/>
                  <a:gd name="T47" fmla="*/ 0 h 93"/>
                  <a:gd name="T48" fmla="*/ 0 w 157"/>
                  <a:gd name="T49" fmla="*/ 0 h 93"/>
                  <a:gd name="T50" fmla="*/ 0 w 157"/>
                  <a:gd name="T51" fmla="*/ 0 h 93"/>
                  <a:gd name="T52" fmla="*/ 0 w 157"/>
                  <a:gd name="T53" fmla="*/ 0 h 93"/>
                  <a:gd name="T54" fmla="*/ 0 w 157"/>
                  <a:gd name="T55" fmla="*/ 0 h 93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57"/>
                  <a:gd name="T85" fmla="*/ 0 h 93"/>
                  <a:gd name="T86" fmla="*/ 157 w 157"/>
                  <a:gd name="T87" fmla="*/ 93 h 93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57" h="93">
                    <a:moveTo>
                      <a:pt x="78" y="93"/>
                    </a:moveTo>
                    <a:lnTo>
                      <a:pt x="48" y="83"/>
                    </a:lnTo>
                    <a:lnTo>
                      <a:pt x="33" y="75"/>
                    </a:lnTo>
                    <a:lnTo>
                      <a:pt x="20" y="68"/>
                    </a:lnTo>
                    <a:lnTo>
                      <a:pt x="10" y="59"/>
                    </a:lnTo>
                    <a:lnTo>
                      <a:pt x="4" y="49"/>
                    </a:lnTo>
                    <a:lnTo>
                      <a:pt x="0" y="40"/>
                    </a:lnTo>
                    <a:lnTo>
                      <a:pt x="1" y="33"/>
                    </a:lnTo>
                    <a:lnTo>
                      <a:pt x="2" y="27"/>
                    </a:lnTo>
                    <a:lnTo>
                      <a:pt x="18" y="17"/>
                    </a:lnTo>
                    <a:lnTo>
                      <a:pt x="33" y="10"/>
                    </a:lnTo>
                    <a:lnTo>
                      <a:pt x="48" y="5"/>
                    </a:lnTo>
                    <a:lnTo>
                      <a:pt x="61" y="1"/>
                    </a:lnTo>
                    <a:lnTo>
                      <a:pt x="74" y="0"/>
                    </a:lnTo>
                    <a:lnTo>
                      <a:pt x="86" y="0"/>
                    </a:lnTo>
                    <a:lnTo>
                      <a:pt x="108" y="5"/>
                    </a:lnTo>
                    <a:lnTo>
                      <a:pt x="126" y="14"/>
                    </a:lnTo>
                    <a:lnTo>
                      <a:pt x="141" y="24"/>
                    </a:lnTo>
                    <a:lnTo>
                      <a:pt x="152" y="32"/>
                    </a:lnTo>
                    <a:lnTo>
                      <a:pt x="157" y="40"/>
                    </a:lnTo>
                    <a:lnTo>
                      <a:pt x="157" y="56"/>
                    </a:lnTo>
                    <a:lnTo>
                      <a:pt x="152" y="68"/>
                    </a:lnTo>
                    <a:lnTo>
                      <a:pt x="146" y="78"/>
                    </a:lnTo>
                    <a:lnTo>
                      <a:pt x="137" y="84"/>
                    </a:lnTo>
                    <a:lnTo>
                      <a:pt x="125" y="88"/>
                    </a:lnTo>
                    <a:lnTo>
                      <a:pt x="112" y="90"/>
                    </a:lnTo>
                    <a:lnTo>
                      <a:pt x="97" y="91"/>
                    </a:lnTo>
                    <a:lnTo>
                      <a:pt x="78" y="93"/>
                    </a:lnTo>
                    <a:close/>
                  </a:path>
                </a:pathLst>
              </a:custGeom>
              <a:solidFill>
                <a:srgbClr val="FF0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57" name="Freeform 241">
                <a:extLst>
                  <a:ext uri="{FF2B5EF4-FFF2-40B4-BE49-F238E27FC236}">
                    <a16:creationId xmlns:a16="http://schemas.microsoft.com/office/drawing/2014/main" id="{5CD7A96E-73EE-EF74-1B37-BF1E78054C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1" y="2868"/>
                <a:ext cx="34" cy="20"/>
              </a:xfrm>
              <a:custGeom>
                <a:avLst/>
                <a:gdLst>
                  <a:gd name="T0" fmla="*/ 0 w 103"/>
                  <a:gd name="T1" fmla="*/ 0 h 60"/>
                  <a:gd name="T2" fmla="*/ 0 w 103"/>
                  <a:gd name="T3" fmla="*/ 0 h 60"/>
                  <a:gd name="T4" fmla="*/ 0 w 103"/>
                  <a:gd name="T5" fmla="*/ 0 h 60"/>
                  <a:gd name="T6" fmla="*/ 0 w 103"/>
                  <a:gd name="T7" fmla="*/ 0 h 60"/>
                  <a:gd name="T8" fmla="*/ 0 w 103"/>
                  <a:gd name="T9" fmla="*/ 0 h 60"/>
                  <a:gd name="T10" fmla="*/ 0 w 103"/>
                  <a:gd name="T11" fmla="*/ 0 h 60"/>
                  <a:gd name="T12" fmla="*/ 0 w 103"/>
                  <a:gd name="T13" fmla="*/ 0 h 60"/>
                  <a:gd name="T14" fmla="*/ 0 w 103"/>
                  <a:gd name="T15" fmla="*/ 0 h 60"/>
                  <a:gd name="T16" fmla="*/ 0 w 103"/>
                  <a:gd name="T17" fmla="*/ 0 h 60"/>
                  <a:gd name="T18" fmla="*/ 0 w 103"/>
                  <a:gd name="T19" fmla="*/ 0 h 60"/>
                  <a:gd name="T20" fmla="*/ 0 w 103"/>
                  <a:gd name="T21" fmla="*/ 0 h 60"/>
                  <a:gd name="T22" fmla="*/ 0 w 103"/>
                  <a:gd name="T23" fmla="*/ 0 h 60"/>
                  <a:gd name="T24" fmla="*/ 0 w 103"/>
                  <a:gd name="T25" fmla="*/ 0 h 60"/>
                  <a:gd name="T26" fmla="*/ 0 w 103"/>
                  <a:gd name="T27" fmla="*/ 0 h 60"/>
                  <a:gd name="T28" fmla="*/ 0 w 103"/>
                  <a:gd name="T29" fmla="*/ 0 h 60"/>
                  <a:gd name="T30" fmla="*/ 0 w 103"/>
                  <a:gd name="T31" fmla="*/ 0 h 60"/>
                  <a:gd name="T32" fmla="*/ 0 w 103"/>
                  <a:gd name="T33" fmla="*/ 0 h 60"/>
                  <a:gd name="T34" fmla="*/ 0 w 103"/>
                  <a:gd name="T35" fmla="*/ 0 h 60"/>
                  <a:gd name="T36" fmla="*/ 0 w 103"/>
                  <a:gd name="T37" fmla="*/ 0 h 60"/>
                  <a:gd name="T38" fmla="*/ 0 w 103"/>
                  <a:gd name="T39" fmla="*/ 0 h 60"/>
                  <a:gd name="T40" fmla="*/ 0 w 103"/>
                  <a:gd name="T41" fmla="*/ 0 h 60"/>
                  <a:gd name="T42" fmla="*/ 0 w 103"/>
                  <a:gd name="T43" fmla="*/ 0 h 60"/>
                  <a:gd name="T44" fmla="*/ 0 w 103"/>
                  <a:gd name="T45" fmla="*/ 0 h 60"/>
                  <a:gd name="T46" fmla="*/ 0 w 103"/>
                  <a:gd name="T47" fmla="*/ 0 h 60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03"/>
                  <a:gd name="T73" fmla="*/ 0 h 60"/>
                  <a:gd name="T74" fmla="*/ 103 w 103"/>
                  <a:gd name="T75" fmla="*/ 60 h 60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03" h="60">
                    <a:moveTo>
                      <a:pt x="0" y="29"/>
                    </a:moveTo>
                    <a:lnTo>
                      <a:pt x="4" y="20"/>
                    </a:lnTo>
                    <a:lnTo>
                      <a:pt x="9" y="12"/>
                    </a:lnTo>
                    <a:lnTo>
                      <a:pt x="15" y="7"/>
                    </a:lnTo>
                    <a:lnTo>
                      <a:pt x="21" y="2"/>
                    </a:lnTo>
                    <a:lnTo>
                      <a:pt x="30" y="0"/>
                    </a:lnTo>
                    <a:lnTo>
                      <a:pt x="38" y="0"/>
                    </a:lnTo>
                    <a:lnTo>
                      <a:pt x="56" y="1"/>
                    </a:lnTo>
                    <a:lnTo>
                      <a:pt x="73" y="6"/>
                    </a:lnTo>
                    <a:lnTo>
                      <a:pt x="87" y="15"/>
                    </a:lnTo>
                    <a:lnTo>
                      <a:pt x="94" y="21"/>
                    </a:lnTo>
                    <a:lnTo>
                      <a:pt x="98" y="26"/>
                    </a:lnTo>
                    <a:lnTo>
                      <a:pt x="101" y="32"/>
                    </a:lnTo>
                    <a:lnTo>
                      <a:pt x="103" y="37"/>
                    </a:lnTo>
                    <a:lnTo>
                      <a:pt x="100" y="43"/>
                    </a:lnTo>
                    <a:lnTo>
                      <a:pt x="96" y="48"/>
                    </a:lnTo>
                    <a:lnTo>
                      <a:pt x="84" y="55"/>
                    </a:lnTo>
                    <a:lnTo>
                      <a:pt x="68" y="60"/>
                    </a:lnTo>
                    <a:lnTo>
                      <a:pt x="51" y="60"/>
                    </a:lnTo>
                    <a:lnTo>
                      <a:pt x="33" y="57"/>
                    </a:lnTo>
                    <a:lnTo>
                      <a:pt x="19" y="50"/>
                    </a:lnTo>
                    <a:lnTo>
                      <a:pt x="6" y="42"/>
                    </a:lnTo>
                    <a:lnTo>
                      <a:pt x="3" y="36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58" name="Freeform 242">
                <a:extLst>
                  <a:ext uri="{FF2B5EF4-FFF2-40B4-BE49-F238E27FC236}">
                    <a16:creationId xmlns:a16="http://schemas.microsoft.com/office/drawing/2014/main" id="{6F59F6CE-2F52-F59A-941C-F1EEF9F343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3" y="2860"/>
                <a:ext cx="33" cy="20"/>
              </a:xfrm>
              <a:custGeom>
                <a:avLst/>
                <a:gdLst>
                  <a:gd name="T0" fmla="*/ 0 w 101"/>
                  <a:gd name="T1" fmla="*/ 0 h 62"/>
                  <a:gd name="T2" fmla="*/ 0 w 101"/>
                  <a:gd name="T3" fmla="*/ 0 h 62"/>
                  <a:gd name="T4" fmla="*/ 0 w 101"/>
                  <a:gd name="T5" fmla="*/ 0 h 62"/>
                  <a:gd name="T6" fmla="*/ 0 w 101"/>
                  <a:gd name="T7" fmla="*/ 0 h 62"/>
                  <a:gd name="T8" fmla="*/ 0 w 101"/>
                  <a:gd name="T9" fmla="*/ 0 h 62"/>
                  <a:gd name="T10" fmla="*/ 0 w 101"/>
                  <a:gd name="T11" fmla="*/ 0 h 62"/>
                  <a:gd name="T12" fmla="*/ 0 w 101"/>
                  <a:gd name="T13" fmla="*/ 0 h 62"/>
                  <a:gd name="T14" fmla="*/ 0 w 101"/>
                  <a:gd name="T15" fmla="*/ 0 h 62"/>
                  <a:gd name="T16" fmla="*/ 0 w 101"/>
                  <a:gd name="T17" fmla="*/ 0 h 62"/>
                  <a:gd name="T18" fmla="*/ 0 w 101"/>
                  <a:gd name="T19" fmla="*/ 0 h 62"/>
                  <a:gd name="T20" fmla="*/ 0 w 101"/>
                  <a:gd name="T21" fmla="*/ 0 h 62"/>
                  <a:gd name="T22" fmla="*/ 0 w 101"/>
                  <a:gd name="T23" fmla="*/ 0 h 62"/>
                  <a:gd name="T24" fmla="*/ 0 w 101"/>
                  <a:gd name="T25" fmla="*/ 0 h 62"/>
                  <a:gd name="T26" fmla="*/ 0 w 101"/>
                  <a:gd name="T27" fmla="*/ 0 h 62"/>
                  <a:gd name="T28" fmla="*/ 0 w 101"/>
                  <a:gd name="T29" fmla="*/ 0 h 62"/>
                  <a:gd name="T30" fmla="*/ 0 w 101"/>
                  <a:gd name="T31" fmla="*/ 0 h 62"/>
                  <a:gd name="T32" fmla="*/ 0 w 101"/>
                  <a:gd name="T33" fmla="*/ 0 h 62"/>
                  <a:gd name="T34" fmla="*/ 0 w 101"/>
                  <a:gd name="T35" fmla="*/ 0 h 62"/>
                  <a:gd name="T36" fmla="*/ 0 w 101"/>
                  <a:gd name="T37" fmla="*/ 0 h 62"/>
                  <a:gd name="T38" fmla="*/ 0 w 101"/>
                  <a:gd name="T39" fmla="*/ 0 h 62"/>
                  <a:gd name="T40" fmla="*/ 0 w 101"/>
                  <a:gd name="T41" fmla="*/ 0 h 62"/>
                  <a:gd name="T42" fmla="*/ 0 w 101"/>
                  <a:gd name="T43" fmla="*/ 0 h 62"/>
                  <a:gd name="T44" fmla="*/ 0 w 101"/>
                  <a:gd name="T45" fmla="*/ 0 h 62"/>
                  <a:gd name="T46" fmla="*/ 0 w 101"/>
                  <a:gd name="T47" fmla="*/ 0 h 62"/>
                  <a:gd name="T48" fmla="*/ 0 w 101"/>
                  <a:gd name="T49" fmla="*/ 0 h 6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01"/>
                  <a:gd name="T76" fmla="*/ 0 h 62"/>
                  <a:gd name="T77" fmla="*/ 101 w 101"/>
                  <a:gd name="T78" fmla="*/ 62 h 62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01" h="62">
                    <a:moveTo>
                      <a:pt x="0" y="19"/>
                    </a:moveTo>
                    <a:lnTo>
                      <a:pt x="0" y="13"/>
                    </a:lnTo>
                    <a:lnTo>
                      <a:pt x="4" y="7"/>
                    </a:lnTo>
                    <a:lnTo>
                      <a:pt x="9" y="3"/>
                    </a:lnTo>
                    <a:lnTo>
                      <a:pt x="16" y="0"/>
                    </a:lnTo>
                    <a:lnTo>
                      <a:pt x="25" y="0"/>
                    </a:lnTo>
                    <a:lnTo>
                      <a:pt x="34" y="0"/>
                    </a:lnTo>
                    <a:lnTo>
                      <a:pt x="54" y="5"/>
                    </a:lnTo>
                    <a:lnTo>
                      <a:pt x="75" y="15"/>
                    </a:lnTo>
                    <a:lnTo>
                      <a:pt x="83" y="21"/>
                    </a:lnTo>
                    <a:lnTo>
                      <a:pt x="91" y="28"/>
                    </a:lnTo>
                    <a:lnTo>
                      <a:pt x="97" y="35"/>
                    </a:lnTo>
                    <a:lnTo>
                      <a:pt x="99" y="42"/>
                    </a:lnTo>
                    <a:lnTo>
                      <a:pt x="101" y="51"/>
                    </a:lnTo>
                    <a:lnTo>
                      <a:pt x="99" y="60"/>
                    </a:lnTo>
                    <a:lnTo>
                      <a:pt x="94" y="62"/>
                    </a:lnTo>
                    <a:lnTo>
                      <a:pt x="90" y="62"/>
                    </a:lnTo>
                    <a:lnTo>
                      <a:pt x="76" y="61"/>
                    </a:lnTo>
                    <a:lnTo>
                      <a:pt x="60" y="56"/>
                    </a:lnTo>
                    <a:lnTo>
                      <a:pt x="43" y="47"/>
                    </a:lnTo>
                    <a:lnTo>
                      <a:pt x="27" y="39"/>
                    </a:lnTo>
                    <a:lnTo>
                      <a:pt x="13" y="30"/>
                    </a:lnTo>
                    <a:lnTo>
                      <a:pt x="4" y="24"/>
                    </a:lnTo>
                    <a:lnTo>
                      <a:pt x="1" y="21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9433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59" name="Freeform 243">
                <a:extLst>
                  <a:ext uri="{FF2B5EF4-FFF2-40B4-BE49-F238E27FC236}">
                    <a16:creationId xmlns:a16="http://schemas.microsoft.com/office/drawing/2014/main" id="{2EDDFD69-E973-0492-F85B-6BF0DB6687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7" y="2852"/>
                <a:ext cx="26" cy="17"/>
              </a:xfrm>
              <a:custGeom>
                <a:avLst/>
                <a:gdLst>
                  <a:gd name="T0" fmla="*/ 0 w 78"/>
                  <a:gd name="T1" fmla="*/ 0 h 51"/>
                  <a:gd name="T2" fmla="*/ 0 w 78"/>
                  <a:gd name="T3" fmla="*/ 0 h 51"/>
                  <a:gd name="T4" fmla="*/ 0 w 78"/>
                  <a:gd name="T5" fmla="*/ 0 h 51"/>
                  <a:gd name="T6" fmla="*/ 0 w 78"/>
                  <a:gd name="T7" fmla="*/ 0 h 51"/>
                  <a:gd name="T8" fmla="*/ 0 w 78"/>
                  <a:gd name="T9" fmla="*/ 0 h 51"/>
                  <a:gd name="T10" fmla="*/ 0 w 78"/>
                  <a:gd name="T11" fmla="*/ 0 h 51"/>
                  <a:gd name="T12" fmla="*/ 0 w 78"/>
                  <a:gd name="T13" fmla="*/ 0 h 51"/>
                  <a:gd name="T14" fmla="*/ 0 w 78"/>
                  <a:gd name="T15" fmla="*/ 0 h 51"/>
                  <a:gd name="T16" fmla="*/ 0 w 78"/>
                  <a:gd name="T17" fmla="*/ 0 h 51"/>
                  <a:gd name="T18" fmla="*/ 0 w 78"/>
                  <a:gd name="T19" fmla="*/ 0 h 51"/>
                  <a:gd name="T20" fmla="*/ 0 w 78"/>
                  <a:gd name="T21" fmla="*/ 0 h 51"/>
                  <a:gd name="T22" fmla="*/ 0 w 78"/>
                  <a:gd name="T23" fmla="*/ 0 h 51"/>
                  <a:gd name="T24" fmla="*/ 0 w 78"/>
                  <a:gd name="T25" fmla="*/ 0 h 51"/>
                  <a:gd name="T26" fmla="*/ 0 w 78"/>
                  <a:gd name="T27" fmla="*/ 0 h 51"/>
                  <a:gd name="T28" fmla="*/ 0 w 78"/>
                  <a:gd name="T29" fmla="*/ 0 h 51"/>
                  <a:gd name="T30" fmla="*/ 0 w 78"/>
                  <a:gd name="T31" fmla="*/ 0 h 51"/>
                  <a:gd name="T32" fmla="*/ 0 w 78"/>
                  <a:gd name="T33" fmla="*/ 0 h 51"/>
                  <a:gd name="T34" fmla="*/ 0 w 78"/>
                  <a:gd name="T35" fmla="*/ 0 h 51"/>
                  <a:gd name="T36" fmla="*/ 0 w 78"/>
                  <a:gd name="T37" fmla="*/ 0 h 5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78"/>
                  <a:gd name="T58" fmla="*/ 0 h 51"/>
                  <a:gd name="T59" fmla="*/ 78 w 78"/>
                  <a:gd name="T60" fmla="*/ 51 h 51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78" h="51">
                    <a:moveTo>
                      <a:pt x="0" y="23"/>
                    </a:moveTo>
                    <a:lnTo>
                      <a:pt x="4" y="16"/>
                    </a:lnTo>
                    <a:lnTo>
                      <a:pt x="9" y="9"/>
                    </a:lnTo>
                    <a:lnTo>
                      <a:pt x="16" y="4"/>
                    </a:lnTo>
                    <a:lnTo>
                      <a:pt x="25" y="1"/>
                    </a:lnTo>
                    <a:lnTo>
                      <a:pt x="35" y="0"/>
                    </a:lnTo>
                    <a:lnTo>
                      <a:pt x="48" y="2"/>
                    </a:lnTo>
                    <a:lnTo>
                      <a:pt x="62" y="7"/>
                    </a:lnTo>
                    <a:lnTo>
                      <a:pt x="78" y="15"/>
                    </a:lnTo>
                    <a:lnTo>
                      <a:pt x="78" y="22"/>
                    </a:lnTo>
                    <a:lnTo>
                      <a:pt x="75" y="28"/>
                    </a:lnTo>
                    <a:lnTo>
                      <a:pt x="66" y="38"/>
                    </a:lnTo>
                    <a:lnTo>
                      <a:pt x="55" y="46"/>
                    </a:lnTo>
                    <a:lnTo>
                      <a:pt x="42" y="51"/>
                    </a:lnTo>
                    <a:lnTo>
                      <a:pt x="28" y="51"/>
                    </a:lnTo>
                    <a:lnTo>
                      <a:pt x="16" y="47"/>
                    </a:lnTo>
                    <a:lnTo>
                      <a:pt x="6" y="38"/>
                    </a:lnTo>
                    <a:lnTo>
                      <a:pt x="3" y="32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8761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60" name="Freeform 244">
                <a:extLst>
                  <a:ext uri="{FF2B5EF4-FFF2-40B4-BE49-F238E27FC236}">
                    <a16:creationId xmlns:a16="http://schemas.microsoft.com/office/drawing/2014/main" id="{E9991F98-CA07-DCA1-1560-B2B1BB8437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6" y="2588"/>
                <a:ext cx="226" cy="275"/>
              </a:xfrm>
              <a:custGeom>
                <a:avLst/>
                <a:gdLst>
                  <a:gd name="T0" fmla="*/ 0 w 676"/>
                  <a:gd name="T1" fmla="*/ 0 h 826"/>
                  <a:gd name="T2" fmla="*/ 0 w 676"/>
                  <a:gd name="T3" fmla="*/ 0 h 826"/>
                  <a:gd name="T4" fmla="*/ 0 w 676"/>
                  <a:gd name="T5" fmla="*/ 0 h 826"/>
                  <a:gd name="T6" fmla="*/ 0 w 676"/>
                  <a:gd name="T7" fmla="*/ 0 h 826"/>
                  <a:gd name="T8" fmla="*/ 0 w 676"/>
                  <a:gd name="T9" fmla="*/ 0 h 826"/>
                  <a:gd name="T10" fmla="*/ 0 w 676"/>
                  <a:gd name="T11" fmla="*/ 0 h 826"/>
                  <a:gd name="T12" fmla="*/ 0 w 676"/>
                  <a:gd name="T13" fmla="*/ 0 h 826"/>
                  <a:gd name="T14" fmla="*/ 0 w 676"/>
                  <a:gd name="T15" fmla="*/ 0 h 826"/>
                  <a:gd name="T16" fmla="*/ 0 w 676"/>
                  <a:gd name="T17" fmla="*/ 0 h 826"/>
                  <a:gd name="T18" fmla="*/ 0 w 676"/>
                  <a:gd name="T19" fmla="*/ 0 h 826"/>
                  <a:gd name="T20" fmla="*/ 0 w 676"/>
                  <a:gd name="T21" fmla="*/ 0 h 826"/>
                  <a:gd name="T22" fmla="*/ 0 w 676"/>
                  <a:gd name="T23" fmla="*/ 0 h 826"/>
                  <a:gd name="T24" fmla="*/ 0 w 676"/>
                  <a:gd name="T25" fmla="*/ 0 h 826"/>
                  <a:gd name="T26" fmla="*/ 0 w 676"/>
                  <a:gd name="T27" fmla="*/ 0 h 826"/>
                  <a:gd name="T28" fmla="*/ 0 w 676"/>
                  <a:gd name="T29" fmla="*/ 0 h 826"/>
                  <a:gd name="T30" fmla="*/ 0 w 676"/>
                  <a:gd name="T31" fmla="*/ 0 h 826"/>
                  <a:gd name="T32" fmla="*/ 0 w 676"/>
                  <a:gd name="T33" fmla="*/ 0 h 826"/>
                  <a:gd name="T34" fmla="*/ 0 w 676"/>
                  <a:gd name="T35" fmla="*/ 0 h 826"/>
                  <a:gd name="T36" fmla="*/ 0 w 676"/>
                  <a:gd name="T37" fmla="*/ 0 h 826"/>
                  <a:gd name="T38" fmla="*/ 0 w 676"/>
                  <a:gd name="T39" fmla="*/ 0 h 826"/>
                  <a:gd name="T40" fmla="*/ 0 w 676"/>
                  <a:gd name="T41" fmla="*/ 0 h 826"/>
                  <a:gd name="T42" fmla="*/ 0 w 676"/>
                  <a:gd name="T43" fmla="*/ 0 h 826"/>
                  <a:gd name="T44" fmla="*/ 0 w 676"/>
                  <a:gd name="T45" fmla="*/ 0 h 826"/>
                  <a:gd name="T46" fmla="*/ 0 w 676"/>
                  <a:gd name="T47" fmla="*/ 0 h 826"/>
                  <a:gd name="T48" fmla="*/ 0 w 676"/>
                  <a:gd name="T49" fmla="*/ 0 h 826"/>
                  <a:gd name="T50" fmla="*/ 0 w 676"/>
                  <a:gd name="T51" fmla="*/ 0 h 826"/>
                  <a:gd name="T52" fmla="*/ 0 w 676"/>
                  <a:gd name="T53" fmla="*/ 0 h 826"/>
                  <a:gd name="T54" fmla="*/ 0 w 676"/>
                  <a:gd name="T55" fmla="*/ 0 h 826"/>
                  <a:gd name="T56" fmla="*/ 0 w 676"/>
                  <a:gd name="T57" fmla="*/ 0 h 826"/>
                  <a:gd name="T58" fmla="*/ 0 w 676"/>
                  <a:gd name="T59" fmla="*/ 0 h 826"/>
                  <a:gd name="T60" fmla="*/ 0 w 676"/>
                  <a:gd name="T61" fmla="*/ 0 h 826"/>
                  <a:gd name="T62" fmla="*/ 0 w 676"/>
                  <a:gd name="T63" fmla="*/ 0 h 826"/>
                  <a:gd name="T64" fmla="*/ 0 w 676"/>
                  <a:gd name="T65" fmla="*/ 0 h 826"/>
                  <a:gd name="T66" fmla="*/ 0 w 676"/>
                  <a:gd name="T67" fmla="*/ 0 h 826"/>
                  <a:gd name="T68" fmla="*/ 0 w 676"/>
                  <a:gd name="T69" fmla="*/ 0 h 826"/>
                  <a:gd name="T70" fmla="*/ 0 w 676"/>
                  <a:gd name="T71" fmla="*/ 0 h 826"/>
                  <a:gd name="T72" fmla="*/ 0 w 676"/>
                  <a:gd name="T73" fmla="*/ 0 h 826"/>
                  <a:gd name="T74" fmla="*/ 0 w 676"/>
                  <a:gd name="T75" fmla="*/ 0 h 826"/>
                  <a:gd name="T76" fmla="*/ 0 w 676"/>
                  <a:gd name="T77" fmla="*/ 0 h 826"/>
                  <a:gd name="T78" fmla="*/ 0 w 676"/>
                  <a:gd name="T79" fmla="*/ 0 h 826"/>
                  <a:gd name="T80" fmla="*/ 0 w 676"/>
                  <a:gd name="T81" fmla="*/ 0 h 826"/>
                  <a:gd name="T82" fmla="*/ 0 w 676"/>
                  <a:gd name="T83" fmla="*/ 0 h 826"/>
                  <a:gd name="T84" fmla="*/ 0 w 676"/>
                  <a:gd name="T85" fmla="*/ 0 h 826"/>
                  <a:gd name="T86" fmla="*/ 0 w 676"/>
                  <a:gd name="T87" fmla="*/ 0 h 826"/>
                  <a:gd name="T88" fmla="*/ 0 w 676"/>
                  <a:gd name="T89" fmla="*/ 0 h 826"/>
                  <a:gd name="T90" fmla="*/ 0 w 676"/>
                  <a:gd name="T91" fmla="*/ 0 h 826"/>
                  <a:gd name="T92" fmla="*/ 0 w 676"/>
                  <a:gd name="T93" fmla="*/ 0 h 826"/>
                  <a:gd name="T94" fmla="*/ 0 w 676"/>
                  <a:gd name="T95" fmla="*/ 0 h 826"/>
                  <a:gd name="T96" fmla="*/ 0 w 676"/>
                  <a:gd name="T97" fmla="*/ 0 h 826"/>
                  <a:gd name="T98" fmla="*/ 0 w 676"/>
                  <a:gd name="T99" fmla="*/ 0 h 826"/>
                  <a:gd name="T100" fmla="*/ 0 w 676"/>
                  <a:gd name="T101" fmla="*/ 0 h 826"/>
                  <a:gd name="T102" fmla="*/ 0 w 676"/>
                  <a:gd name="T103" fmla="*/ 0 h 826"/>
                  <a:gd name="T104" fmla="*/ 0 w 676"/>
                  <a:gd name="T105" fmla="*/ 0 h 82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676"/>
                  <a:gd name="T160" fmla="*/ 0 h 826"/>
                  <a:gd name="T161" fmla="*/ 676 w 676"/>
                  <a:gd name="T162" fmla="*/ 826 h 82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676" h="826">
                    <a:moveTo>
                      <a:pt x="117" y="824"/>
                    </a:moveTo>
                    <a:lnTo>
                      <a:pt x="103" y="824"/>
                    </a:lnTo>
                    <a:lnTo>
                      <a:pt x="91" y="820"/>
                    </a:lnTo>
                    <a:lnTo>
                      <a:pt x="80" y="813"/>
                    </a:lnTo>
                    <a:lnTo>
                      <a:pt x="70" y="803"/>
                    </a:lnTo>
                    <a:lnTo>
                      <a:pt x="59" y="789"/>
                    </a:lnTo>
                    <a:lnTo>
                      <a:pt x="50" y="774"/>
                    </a:lnTo>
                    <a:lnTo>
                      <a:pt x="34" y="740"/>
                    </a:lnTo>
                    <a:lnTo>
                      <a:pt x="22" y="703"/>
                    </a:lnTo>
                    <a:lnTo>
                      <a:pt x="12" y="667"/>
                    </a:lnTo>
                    <a:lnTo>
                      <a:pt x="9" y="651"/>
                    </a:lnTo>
                    <a:lnTo>
                      <a:pt x="5" y="636"/>
                    </a:lnTo>
                    <a:lnTo>
                      <a:pt x="2" y="625"/>
                    </a:lnTo>
                    <a:lnTo>
                      <a:pt x="1" y="616"/>
                    </a:lnTo>
                    <a:lnTo>
                      <a:pt x="0" y="587"/>
                    </a:lnTo>
                    <a:lnTo>
                      <a:pt x="1" y="558"/>
                    </a:lnTo>
                    <a:lnTo>
                      <a:pt x="6" y="506"/>
                    </a:lnTo>
                    <a:lnTo>
                      <a:pt x="16" y="458"/>
                    </a:lnTo>
                    <a:lnTo>
                      <a:pt x="31" y="415"/>
                    </a:lnTo>
                    <a:lnTo>
                      <a:pt x="47" y="375"/>
                    </a:lnTo>
                    <a:lnTo>
                      <a:pt x="65" y="340"/>
                    </a:lnTo>
                    <a:lnTo>
                      <a:pt x="85" y="310"/>
                    </a:lnTo>
                    <a:lnTo>
                      <a:pt x="104" y="284"/>
                    </a:lnTo>
                    <a:lnTo>
                      <a:pt x="107" y="278"/>
                    </a:lnTo>
                    <a:lnTo>
                      <a:pt x="110" y="270"/>
                    </a:lnTo>
                    <a:lnTo>
                      <a:pt x="117" y="262"/>
                    </a:lnTo>
                    <a:lnTo>
                      <a:pt x="125" y="252"/>
                    </a:lnTo>
                    <a:lnTo>
                      <a:pt x="135" y="242"/>
                    </a:lnTo>
                    <a:lnTo>
                      <a:pt x="146" y="231"/>
                    </a:lnTo>
                    <a:lnTo>
                      <a:pt x="158" y="219"/>
                    </a:lnTo>
                    <a:lnTo>
                      <a:pt x="173" y="206"/>
                    </a:lnTo>
                    <a:lnTo>
                      <a:pt x="205" y="180"/>
                    </a:lnTo>
                    <a:lnTo>
                      <a:pt x="242" y="154"/>
                    </a:lnTo>
                    <a:lnTo>
                      <a:pt x="281" y="127"/>
                    </a:lnTo>
                    <a:lnTo>
                      <a:pt x="324" y="100"/>
                    </a:lnTo>
                    <a:lnTo>
                      <a:pt x="368" y="75"/>
                    </a:lnTo>
                    <a:lnTo>
                      <a:pt x="414" y="53"/>
                    </a:lnTo>
                    <a:lnTo>
                      <a:pt x="459" y="33"/>
                    </a:lnTo>
                    <a:lnTo>
                      <a:pt x="503" y="17"/>
                    </a:lnTo>
                    <a:lnTo>
                      <a:pt x="525" y="11"/>
                    </a:lnTo>
                    <a:lnTo>
                      <a:pt x="547" y="6"/>
                    </a:lnTo>
                    <a:lnTo>
                      <a:pt x="567" y="2"/>
                    </a:lnTo>
                    <a:lnTo>
                      <a:pt x="588" y="1"/>
                    </a:lnTo>
                    <a:lnTo>
                      <a:pt x="606" y="0"/>
                    </a:lnTo>
                    <a:lnTo>
                      <a:pt x="625" y="1"/>
                    </a:lnTo>
                    <a:lnTo>
                      <a:pt x="642" y="5"/>
                    </a:lnTo>
                    <a:lnTo>
                      <a:pt x="658" y="10"/>
                    </a:lnTo>
                    <a:lnTo>
                      <a:pt x="666" y="12"/>
                    </a:lnTo>
                    <a:lnTo>
                      <a:pt x="671" y="16"/>
                    </a:lnTo>
                    <a:lnTo>
                      <a:pt x="675" y="21"/>
                    </a:lnTo>
                    <a:lnTo>
                      <a:pt x="676" y="27"/>
                    </a:lnTo>
                    <a:lnTo>
                      <a:pt x="675" y="34"/>
                    </a:lnTo>
                    <a:lnTo>
                      <a:pt x="674" y="42"/>
                    </a:lnTo>
                    <a:lnTo>
                      <a:pt x="666" y="57"/>
                    </a:lnTo>
                    <a:lnTo>
                      <a:pt x="657" y="73"/>
                    </a:lnTo>
                    <a:lnTo>
                      <a:pt x="644" y="88"/>
                    </a:lnTo>
                    <a:lnTo>
                      <a:pt x="633" y="99"/>
                    </a:lnTo>
                    <a:lnTo>
                      <a:pt x="625" y="107"/>
                    </a:lnTo>
                    <a:lnTo>
                      <a:pt x="612" y="126"/>
                    </a:lnTo>
                    <a:lnTo>
                      <a:pt x="600" y="142"/>
                    </a:lnTo>
                    <a:lnTo>
                      <a:pt x="589" y="157"/>
                    </a:lnTo>
                    <a:lnTo>
                      <a:pt x="578" y="172"/>
                    </a:lnTo>
                    <a:lnTo>
                      <a:pt x="557" y="196"/>
                    </a:lnTo>
                    <a:lnTo>
                      <a:pt x="550" y="207"/>
                    </a:lnTo>
                    <a:lnTo>
                      <a:pt x="543" y="220"/>
                    </a:lnTo>
                    <a:lnTo>
                      <a:pt x="538" y="231"/>
                    </a:lnTo>
                    <a:lnTo>
                      <a:pt x="534" y="243"/>
                    </a:lnTo>
                    <a:lnTo>
                      <a:pt x="533" y="256"/>
                    </a:lnTo>
                    <a:lnTo>
                      <a:pt x="534" y="269"/>
                    </a:lnTo>
                    <a:lnTo>
                      <a:pt x="538" y="284"/>
                    </a:lnTo>
                    <a:lnTo>
                      <a:pt x="545" y="301"/>
                    </a:lnTo>
                    <a:lnTo>
                      <a:pt x="555" y="320"/>
                    </a:lnTo>
                    <a:lnTo>
                      <a:pt x="568" y="340"/>
                    </a:lnTo>
                    <a:lnTo>
                      <a:pt x="572" y="351"/>
                    </a:lnTo>
                    <a:lnTo>
                      <a:pt x="578" y="361"/>
                    </a:lnTo>
                    <a:lnTo>
                      <a:pt x="595" y="384"/>
                    </a:lnTo>
                    <a:lnTo>
                      <a:pt x="612" y="408"/>
                    </a:lnTo>
                    <a:lnTo>
                      <a:pt x="619" y="421"/>
                    </a:lnTo>
                    <a:lnTo>
                      <a:pt x="624" y="433"/>
                    </a:lnTo>
                    <a:lnTo>
                      <a:pt x="621" y="464"/>
                    </a:lnTo>
                    <a:lnTo>
                      <a:pt x="615" y="493"/>
                    </a:lnTo>
                    <a:lnTo>
                      <a:pt x="605" y="519"/>
                    </a:lnTo>
                    <a:lnTo>
                      <a:pt x="592" y="543"/>
                    </a:lnTo>
                    <a:lnTo>
                      <a:pt x="576" y="566"/>
                    </a:lnTo>
                    <a:lnTo>
                      <a:pt x="558" y="585"/>
                    </a:lnTo>
                    <a:lnTo>
                      <a:pt x="538" y="604"/>
                    </a:lnTo>
                    <a:lnTo>
                      <a:pt x="516" y="622"/>
                    </a:lnTo>
                    <a:lnTo>
                      <a:pt x="468" y="655"/>
                    </a:lnTo>
                    <a:lnTo>
                      <a:pt x="417" y="684"/>
                    </a:lnTo>
                    <a:lnTo>
                      <a:pt x="368" y="711"/>
                    </a:lnTo>
                    <a:lnTo>
                      <a:pt x="345" y="726"/>
                    </a:lnTo>
                    <a:lnTo>
                      <a:pt x="323" y="740"/>
                    </a:lnTo>
                    <a:lnTo>
                      <a:pt x="322" y="740"/>
                    </a:lnTo>
                    <a:lnTo>
                      <a:pt x="315" y="742"/>
                    </a:lnTo>
                    <a:lnTo>
                      <a:pt x="307" y="747"/>
                    </a:lnTo>
                    <a:lnTo>
                      <a:pt x="295" y="753"/>
                    </a:lnTo>
                    <a:lnTo>
                      <a:pt x="280" y="760"/>
                    </a:lnTo>
                    <a:lnTo>
                      <a:pt x="264" y="768"/>
                    </a:lnTo>
                    <a:lnTo>
                      <a:pt x="228" y="787"/>
                    </a:lnTo>
                    <a:lnTo>
                      <a:pt x="191" y="803"/>
                    </a:lnTo>
                    <a:lnTo>
                      <a:pt x="174" y="811"/>
                    </a:lnTo>
                    <a:lnTo>
                      <a:pt x="158" y="818"/>
                    </a:lnTo>
                    <a:lnTo>
                      <a:pt x="144" y="823"/>
                    </a:lnTo>
                    <a:lnTo>
                      <a:pt x="131" y="825"/>
                    </a:lnTo>
                    <a:lnTo>
                      <a:pt x="123" y="826"/>
                    </a:lnTo>
                    <a:lnTo>
                      <a:pt x="117" y="824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61" name="Freeform 245">
                <a:extLst>
                  <a:ext uri="{FF2B5EF4-FFF2-40B4-BE49-F238E27FC236}">
                    <a16:creationId xmlns:a16="http://schemas.microsoft.com/office/drawing/2014/main" id="{3B0EDA02-A37E-01B2-639B-9992FDDBDC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1" y="2534"/>
                <a:ext cx="132" cy="319"/>
              </a:xfrm>
              <a:custGeom>
                <a:avLst/>
                <a:gdLst>
                  <a:gd name="T0" fmla="*/ 0 w 394"/>
                  <a:gd name="T1" fmla="*/ 0 h 957"/>
                  <a:gd name="T2" fmla="*/ 0 w 394"/>
                  <a:gd name="T3" fmla="*/ 0 h 957"/>
                  <a:gd name="T4" fmla="*/ 0 w 394"/>
                  <a:gd name="T5" fmla="*/ 0 h 957"/>
                  <a:gd name="T6" fmla="*/ 0 w 394"/>
                  <a:gd name="T7" fmla="*/ 0 h 957"/>
                  <a:gd name="T8" fmla="*/ 0 w 394"/>
                  <a:gd name="T9" fmla="*/ 0 h 957"/>
                  <a:gd name="T10" fmla="*/ 0 w 394"/>
                  <a:gd name="T11" fmla="*/ 0 h 957"/>
                  <a:gd name="T12" fmla="*/ 0 w 394"/>
                  <a:gd name="T13" fmla="*/ 0 h 957"/>
                  <a:gd name="T14" fmla="*/ 0 w 394"/>
                  <a:gd name="T15" fmla="*/ 0 h 957"/>
                  <a:gd name="T16" fmla="*/ 0 w 394"/>
                  <a:gd name="T17" fmla="*/ 0 h 957"/>
                  <a:gd name="T18" fmla="*/ 0 w 394"/>
                  <a:gd name="T19" fmla="*/ 0 h 957"/>
                  <a:gd name="T20" fmla="*/ 0 w 394"/>
                  <a:gd name="T21" fmla="*/ 0 h 957"/>
                  <a:gd name="T22" fmla="*/ 0 w 394"/>
                  <a:gd name="T23" fmla="*/ 0 h 957"/>
                  <a:gd name="T24" fmla="*/ 0 w 394"/>
                  <a:gd name="T25" fmla="*/ 0 h 957"/>
                  <a:gd name="T26" fmla="*/ 0 w 394"/>
                  <a:gd name="T27" fmla="*/ 0 h 957"/>
                  <a:gd name="T28" fmla="*/ 0 w 394"/>
                  <a:gd name="T29" fmla="*/ 0 h 957"/>
                  <a:gd name="T30" fmla="*/ 0 w 394"/>
                  <a:gd name="T31" fmla="*/ 0 h 957"/>
                  <a:gd name="T32" fmla="*/ 0 w 394"/>
                  <a:gd name="T33" fmla="*/ 0 h 957"/>
                  <a:gd name="T34" fmla="*/ 0 w 394"/>
                  <a:gd name="T35" fmla="*/ 0 h 957"/>
                  <a:gd name="T36" fmla="*/ 0 w 394"/>
                  <a:gd name="T37" fmla="*/ 0 h 957"/>
                  <a:gd name="T38" fmla="*/ 0 w 394"/>
                  <a:gd name="T39" fmla="*/ 0 h 957"/>
                  <a:gd name="T40" fmla="*/ 0 w 394"/>
                  <a:gd name="T41" fmla="*/ 0 h 957"/>
                  <a:gd name="T42" fmla="*/ 0 w 394"/>
                  <a:gd name="T43" fmla="*/ 0 h 957"/>
                  <a:gd name="T44" fmla="*/ 0 w 394"/>
                  <a:gd name="T45" fmla="*/ 0 h 957"/>
                  <a:gd name="T46" fmla="*/ 0 w 394"/>
                  <a:gd name="T47" fmla="*/ 0 h 957"/>
                  <a:gd name="T48" fmla="*/ 0 w 394"/>
                  <a:gd name="T49" fmla="*/ 0 h 957"/>
                  <a:gd name="T50" fmla="*/ 0 w 394"/>
                  <a:gd name="T51" fmla="*/ 0 h 957"/>
                  <a:gd name="T52" fmla="*/ 0 w 394"/>
                  <a:gd name="T53" fmla="*/ 0 h 957"/>
                  <a:gd name="T54" fmla="*/ 0 w 394"/>
                  <a:gd name="T55" fmla="*/ 0 h 957"/>
                  <a:gd name="T56" fmla="*/ 0 w 394"/>
                  <a:gd name="T57" fmla="*/ 0 h 957"/>
                  <a:gd name="T58" fmla="*/ 0 w 394"/>
                  <a:gd name="T59" fmla="*/ 0 h 957"/>
                  <a:gd name="T60" fmla="*/ 0 w 394"/>
                  <a:gd name="T61" fmla="*/ 0 h 957"/>
                  <a:gd name="T62" fmla="*/ 0 w 394"/>
                  <a:gd name="T63" fmla="*/ 0 h 957"/>
                  <a:gd name="T64" fmla="*/ 0 w 394"/>
                  <a:gd name="T65" fmla="*/ 0 h 957"/>
                  <a:gd name="T66" fmla="*/ 0 w 394"/>
                  <a:gd name="T67" fmla="*/ 0 h 957"/>
                  <a:gd name="T68" fmla="*/ 0 w 394"/>
                  <a:gd name="T69" fmla="*/ 0 h 957"/>
                  <a:gd name="T70" fmla="*/ 0 w 394"/>
                  <a:gd name="T71" fmla="*/ 0 h 957"/>
                  <a:gd name="T72" fmla="*/ 0 w 394"/>
                  <a:gd name="T73" fmla="*/ 0 h 957"/>
                  <a:gd name="T74" fmla="*/ 0 w 394"/>
                  <a:gd name="T75" fmla="*/ 0 h 957"/>
                  <a:gd name="T76" fmla="*/ 0 w 394"/>
                  <a:gd name="T77" fmla="*/ 0 h 957"/>
                  <a:gd name="T78" fmla="*/ 0 w 394"/>
                  <a:gd name="T79" fmla="*/ 0 h 957"/>
                  <a:gd name="T80" fmla="*/ 0 w 394"/>
                  <a:gd name="T81" fmla="*/ 0 h 957"/>
                  <a:gd name="T82" fmla="*/ 0 w 394"/>
                  <a:gd name="T83" fmla="*/ 0 h 957"/>
                  <a:gd name="T84" fmla="*/ 0 w 394"/>
                  <a:gd name="T85" fmla="*/ 0 h 957"/>
                  <a:gd name="T86" fmla="*/ 0 w 394"/>
                  <a:gd name="T87" fmla="*/ 0 h 95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94"/>
                  <a:gd name="T133" fmla="*/ 0 h 957"/>
                  <a:gd name="T134" fmla="*/ 394 w 394"/>
                  <a:gd name="T135" fmla="*/ 957 h 957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94" h="957">
                    <a:moveTo>
                      <a:pt x="55" y="692"/>
                    </a:moveTo>
                    <a:lnTo>
                      <a:pt x="49" y="682"/>
                    </a:lnTo>
                    <a:lnTo>
                      <a:pt x="43" y="671"/>
                    </a:lnTo>
                    <a:lnTo>
                      <a:pt x="30" y="645"/>
                    </a:lnTo>
                    <a:lnTo>
                      <a:pt x="22" y="614"/>
                    </a:lnTo>
                    <a:lnTo>
                      <a:pt x="13" y="581"/>
                    </a:lnTo>
                    <a:lnTo>
                      <a:pt x="7" y="545"/>
                    </a:lnTo>
                    <a:lnTo>
                      <a:pt x="2" y="505"/>
                    </a:lnTo>
                    <a:lnTo>
                      <a:pt x="0" y="465"/>
                    </a:lnTo>
                    <a:lnTo>
                      <a:pt x="0" y="423"/>
                    </a:lnTo>
                    <a:lnTo>
                      <a:pt x="2" y="379"/>
                    </a:lnTo>
                    <a:lnTo>
                      <a:pt x="7" y="337"/>
                    </a:lnTo>
                    <a:lnTo>
                      <a:pt x="14" y="294"/>
                    </a:lnTo>
                    <a:lnTo>
                      <a:pt x="25" y="253"/>
                    </a:lnTo>
                    <a:lnTo>
                      <a:pt x="39" y="214"/>
                    </a:lnTo>
                    <a:lnTo>
                      <a:pt x="56" y="178"/>
                    </a:lnTo>
                    <a:lnTo>
                      <a:pt x="76" y="143"/>
                    </a:lnTo>
                    <a:lnTo>
                      <a:pt x="100" y="113"/>
                    </a:lnTo>
                    <a:lnTo>
                      <a:pt x="126" y="80"/>
                    </a:lnTo>
                    <a:lnTo>
                      <a:pt x="152" y="51"/>
                    </a:lnTo>
                    <a:lnTo>
                      <a:pt x="181" y="25"/>
                    </a:lnTo>
                    <a:lnTo>
                      <a:pt x="197" y="12"/>
                    </a:lnTo>
                    <a:lnTo>
                      <a:pt x="214" y="0"/>
                    </a:lnTo>
                    <a:lnTo>
                      <a:pt x="223" y="1"/>
                    </a:lnTo>
                    <a:lnTo>
                      <a:pt x="230" y="5"/>
                    </a:lnTo>
                    <a:lnTo>
                      <a:pt x="235" y="10"/>
                    </a:lnTo>
                    <a:lnTo>
                      <a:pt x="240" y="17"/>
                    </a:lnTo>
                    <a:lnTo>
                      <a:pt x="245" y="36"/>
                    </a:lnTo>
                    <a:lnTo>
                      <a:pt x="246" y="59"/>
                    </a:lnTo>
                    <a:lnTo>
                      <a:pt x="245" y="83"/>
                    </a:lnTo>
                    <a:lnTo>
                      <a:pt x="241" y="105"/>
                    </a:lnTo>
                    <a:lnTo>
                      <a:pt x="238" y="125"/>
                    </a:lnTo>
                    <a:lnTo>
                      <a:pt x="235" y="132"/>
                    </a:lnTo>
                    <a:lnTo>
                      <a:pt x="234" y="138"/>
                    </a:lnTo>
                    <a:lnTo>
                      <a:pt x="228" y="162"/>
                    </a:lnTo>
                    <a:lnTo>
                      <a:pt x="227" y="183"/>
                    </a:lnTo>
                    <a:lnTo>
                      <a:pt x="230" y="203"/>
                    </a:lnTo>
                    <a:lnTo>
                      <a:pt x="236" y="220"/>
                    </a:lnTo>
                    <a:lnTo>
                      <a:pt x="246" y="235"/>
                    </a:lnTo>
                    <a:lnTo>
                      <a:pt x="257" y="248"/>
                    </a:lnTo>
                    <a:lnTo>
                      <a:pt x="271" y="262"/>
                    </a:lnTo>
                    <a:lnTo>
                      <a:pt x="286" y="274"/>
                    </a:lnTo>
                    <a:lnTo>
                      <a:pt x="317" y="297"/>
                    </a:lnTo>
                    <a:lnTo>
                      <a:pt x="347" y="319"/>
                    </a:lnTo>
                    <a:lnTo>
                      <a:pt x="360" y="330"/>
                    </a:lnTo>
                    <a:lnTo>
                      <a:pt x="371" y="342"/>
                    </a:lnTo>
                    <a:lnTo>
                      <a:pt x="380" y="356"/>
                    </a:lnTo>
                    <a:lnTo>
                      <a:pt x="385" y="371"/>
                    </a:lnTo>
                    <a:lnTo>
                      <a:pt x="390" y="385"/>
                    </a:lnTo>
                    <a:lnTo>
                      <a:pt x="392" y="399"/>
                    </a:lnTo>
                    <a:lnTo>
                      <a:pt x="394" y="411"/>
                    </a:lnTo>
                    <a:lnTo>
                      <a:pt x="394" y="423"/>
                    </a:lnTo>
                    <a:lnTo>
                      <a:pt x="391" y="434"/>
                    </a:lnTo>
                    <a:lnTo>
                      <a:pt x="389" y="445"/>
                    </a:lnTo>
                    <a:lnTo>
                      <a:pt x="385" y="458"/>
                    </a:lnTo>
                    <a:lnTo>
                      <a:pt x="379" y="474"/>
                    </a:lnTo>
                    <a:lnTo>
                      <a:pt x="373" y="483"/>
                    </a:lnTo>
                    <a:lnTo>
                      <a:pt x="365" y="494"/>
                    </a:lnTo>
                    <a:lnTo>
                      <a:pt x="357" y="509"/>
                    </a:lnTo>
                    <a:lnTo>
                      <a:pt x="347" y="528"/>
                    </a:lnTo>
                    <a:lnTo>
                      <a:pt x="337" y="549"/>
                    </a:lnTo>
                    <a:lnTo>
                      <a:pt x="327" y="572"/>
                    </a:lnTo>
                    <a:lnTo>
                      <a:pt x="319" y="599"/>
                    </a:lnTo>
                    <a:lnTo>
                      <a:pt x="310" y="629"/>
                    </a:lnTo>
                    <a:lnTo>
                      <a:pt x="304" y="661"/>
                    </a:lnTo>
                    <a:lnTo>
                      <a:pt x="300" y="697"/>
                    </a:lnTo>
                    <a:lnTo>
                      <a:pt x="300" y="734"/>
                    </a:lnTo>
                    <a:lnTo>
                      <a:pt x="303" y="775"/>
                    </a:lnTo>
                    <a:lnTo>
                      <a:pt x="309" y="817"/>
                    </a:lnTo>
                    <a:lnTo>
                      <a:pt x="319" y="861"/>
                    </a:lnTo>
                    <a:lnTo>
                      <a:pt x="326" y="884"/>
                    </a:lnTo>
                    <a:lnTo>
                      <a:pt x="335" y="908"/>
                    </a:lnTo>
                    <a:lnTo>
                      <a:pt x="344" y="933"/>
                    </a:lnTo>
                    <a:lnTo>
                      <a:pt x="356" y="957"/>
                    </a:lnTo>
                    <a:lnTo>
                      <a:pt x="332" y="947"/>
                    </a:lnTo>
                    <a:lnTo>
                      <a:pt x="309" y="935"/>
                    </a:lnTo>
                    <a:lnTo>
                      <a:pt x="284" y="920"/>
                    </a:lnTo>
                    <a:lnTo>
                      <a:pt x="259" y="902"/>
                    </a:lnTo>
                    <a:lnTo>
                      <a:pt x="234" y="883"/>
                    </a:lnTo>
                    <a:lnTo>
                      <a:pt x="209" y="862"/>
                    </a:lnTo>
                    <a:lnTo>
                      <a:pt x="162" y="819"/>
                    </a:lnTo>
                    <a:lnTo>
                      <a:pt x="141" y="797"/>
                    </a:lnTo>
                    <a:lnTo>
                      <a:pt x="120" y="776"/>
                    </a:lnTo>
                    <a:lnTo>
                      <a:pt x="101" y="756"/>
                    </a:lnTo>
                    <a:lnTo>
                      <a:pt x="87" y="737"/>
                    </a:lnTo>
                    <a:lnTo>
                      <a:pt x="73" y="721"/>
                    </a:lnTo>
                    <a:lnTo>
                      <a:pt x="63" y="709"/>
                    </a:lnTo>
                    <a:lnTo>
                      <a:pt x="57" y="698"/>
                    </a:lnTo>
                    <a:lnTo>
                      <a:pt x="55" y="692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62" name="Freeform 246">
                <a:extLst>
                  <a:ext uri="{FF2B5EF4-FFF2-40B4-BE49-F238E27FC236}">
                    <a16:creationId xmlns:a16="http://schemas.microsoft.com/office/drawing/2014/main" id="{78F0EFCD-3011-B218-0052-86E739CFCB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3" y="2743"/>
                <a:ext cx="33" cy="36"/>
              </a:xfrm>
              <a:custGeom>
                <a:avLst/>
                <a:gdLst>
                  <a:gd name="T0" fmla="*/ 0 w 101"/>
                  <a:gd name="T1" fmla="*/ 0 h 109"/>
                  <a:gd name="T2" fmla="*/ 0 w 101"/>
                  <a:gd name="T3" fmla="*/ 0 h 109"/>
                  <a:gd name="T4" fmla="*/ 0 w 101"/>
                  <a:gd name="T5" fmla="*/ 0 h 109"/>
                  <a:gd name="T6" fmla="*/ 0 w 101"/>
                  <a:gd name="T7" fmla="*/ 0 h 109"/>
                  <a:gd name="T8" fmla="*/ 0 w 101"/>
                  <a:gd name="T9" fmla="*/ 0 h 109"/>
                  <a:gd name="T10" fmla="*/ 0 w 101"/>
                  <a:gd name="T11" fmla="*/ 0 h 109"/>
                  <a:gd name="T12" fmla="*/ 0 w 101"/>
                  <a:gd name="T13" fmla="*/ 0 h 109"/>
                  <a:gd name="T14" fmla="*/ 0 w 101"/>
                  <a:gd name="T15" fmla="*/ 0 h 109"/>
                  <a:gd name="T16" fmla="*/ 0 w 101"/>
                  <a:gd name="T17" fmla="*/ 0 h 109"/>
                  <a:gd name="T18" fmla="*/ 0 w 101"/>
                  <a:gd name="T19" fmla="*/ 0 h 109"/>
                  <a:gd name="T20" fmla="*/ 0 w 101"/>
                  <a:gd name="T21" fmla="*/ 0 h 109"/>
                  <a:gd name="T22" fmla="*/ 0 w 101"/>
                  <a:gd name="T23" fmla="*/ 0 h 109"/>
                  <a:gd name="T24" fmla="*/ 0 w 101"/>
                  <a:gd name="T25" fmla="*/ 0 h 109"/>
                  <a:gd name="T26" fmla="*/ 0 w 101"/>
                  <a:gd name="T27" fmla="*/ 0 h 109"/>
                  <a:gd name="T28" fmla="*/ 0 w 101"/>
                  <a:gd name="T29" fmla="*/ 0 h 109"/>
                  <a:gd name="T30" fmla="*/ 0 w 101"/>
                  <a:gd name="T31" fmla="*/ 0 h 109"/>
                  <a:gd name="T32" fmla="*/ 0 w 101"/>
                  <a:gd name="T33" fmla="*/ 0 h 109"/>
                  <a:gd name="T34" fmla="*/ 0 w 101"/>
                  <a:gd name="T35" fmla="*/ 0 h 109"/>
                  <a:gd name="T36" fmla="*/ 0 w 101"/>
                  <a:gd name="T37" fmla="*/ 0 h 109"/>
                  <a:gd name="T38" fmla="*/ 0 w 101"/>
                  <a:gd name="T39" fmla="*/ 0 h 109"/>
                  <a:gd name="T40" fmla="*/ 0 w 101"/>
                  <a:gd name="T41" fmla="*/ 0 h 109"/>
                  <a:gd name="T42" fmla="*/ 0 w 101"/>
                  <a:gd name="T43" fmla="*/ 0 h 109"/>
                  <a:gd name="T44" fmla="*/ 0 w 101"/>
                  <a:gd name="T45" fmla="*/ 0 h 10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01"/>
                  <a:gd name="T70" fmla="*/ 0 h 109"/>
                  <a:gd name="T71" fmla="*/ 101 w 101"/>
                  <a:gd name="T72" fmla="*/ 109 h 109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01" h="109">
                    <a:moveTo>
                      <a:pt x="0" y="109"/>
                    </a:moveTo>
                    <a:lnTo>
                      <a:pt x="2" y="86"/>
                    </a:lnTo>
                    <a:lnTo>
                      <a:pt x="7" y="66"/>
                    </a:lnTo>
                    <a:lnTo>
                      <a:pt x="15" y="48"/>
                    </a:lnTo>
                    <a:lnTo>
                      <a:pt x="26" y="32"/>
                    </a:lnTo>
                    <a:lnTo>
                      <a:pt x="40" y="19"/>
                    </a:lnTo>
                    <a:lnTo>
                      <a:pt x="54" y="9"/>
                    </a:lnTo>
                    <a:lnTo>
                      <a:pt x="69" y="3"/>
                    </a:lnTo>
                    <a:lnTo>
                      <a:pt x="84" y="0"/>
                    </a:lnTo>
                    <a:lnTo>
                      <a:pt x="91" y="1"/>
                    </a:lnTo>
                    <a:lnTo>
                      <a:pt x="97" y="3"/>
                    </a:lnTo>
                    <a:lnTo>
                      <a:pt x="100" y="9"/>
                    </a:lnTo>
                    <a:lnTo>
                      <a:pt x="101" y="17"/>
                    </a:lnTo>
                    <a:lnTo>
                      <a:pt x="99" y="25"/>
                    </a:lnTo>
                    <a:lnTo>
                      <a:pt x="96" y="35"/>
                    </a:lnTo>
                    <a:lnTo>
                      <a:pt x="91" y="46"/>
                    </a:lnTo>
                    <a:lnTo>
                      <a:pt x="84" y="56"/>
                    </a:lnTo>
                    <a:lnTo>
                      <a:pt x="68" y="79"/>
                    </a:lnTo>
                    <a:lnTo>
                      <a:pt x="47" y="96"/>
                    </a:lnTo>
                    <a:lnTo>
                      <a:pt x="36" y="103"/>
                    </a:lnTo>
                    <a:lnTo>
                      <a:pt x="24" y="108"/>
                    </a:lnTo>
                    <a:lnTo>
                      <a:pt x="13" y="109"/>
                    </a:lnTo>
                    <a:lnTo>
                      <a:pt x="0" y="109"/>
                    </a:lnTo>
                    <a:close/>
                  </a:path>
                </a:pathLst>
              </a:custGeom>
              <a:solidFill>
                <a:srgbClr val="FF1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63" name="Freeform 247">
                <a:extLst>
                  <a:ext uri="{FF2B5EF4-FFF2-40B4-BE49-F238E27FC236}">
                    <a16:creationId xmlns:a16="http://schemas.microsoft.com/office/drawing/2014/main" id="{06A1BBFF-5B5A-3A5C-0B91-8A45A2BB9F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1" y="2746"/>
                <a:ext cx="22" cy="25"/>
              </a:xfrm>
              <a:custGeom>
                <a:avLst/>
                <a:gdLst>
                  <a:gd name="T0" fmla="*/ 0 w 65"/>
                  <a:gd name="T1" fmla="*/ 0 h 76"/>
                  <a:gd name="T2" fmla="*/ 0 w 65"/>
                  <a:gd name="T3" fmla="*/ 0 h 76"/>
                  <a:gd name="T4" fmla="*/ 0 w 65"/>
                  <a:gd name="T5" fmla="*/ 0 h 76"/>
                  <a:gd name="T6" fmla="*/ 0 w 65"/>
                  <a:gd name="T7" fmla="*/ 0 h 76"/>
                  <a:gd name="T8" fmla="*/ 0 w 65"/>
                  <a:gd name="T9" fmla="*/ 0 h 76"/>
                  <a:gd name="T10" fmla="*/ 0 w 65"/>
                  <a:gd name="T11" fmla="*/ 0 h 76"/>
                  <a:gd name="T12" fmla="*/ 0 w 65"/>
                  <a:gd name="T13" fmla="*/ 0 h 76"/>
                  <a:gd name="T14" fmla="*/ 0 w 65"/>
                  <a:gd name="T15" fmla="*/ 0 h 76"/>
                  <a:gd name="T16" fmla="*/ 0 w 65"/>
                  <a:gd name="T17" fmla="*/ 0 h 76"/>
                  <a:gd name="T18" fmla="*/ 0 w 65"/>
                  <a:gd name="T19" fmla="*/ 0 h 76"/>
                  <a:gd name="T20" fmla="*/ 0 w 65"/>
                  <a:gd name="T21" fmla="*/ 0 h 76"/>
                  <a:gd name="T22" fmla="*/ 0 w 65"/>
                  <a:gd name="T23" fmla="*/ 0 h 76"/>
                  <a:gd name="T24" fmla="*/ 0 w 65"/>
                  <a:gd name="T25" fmla="*/ 0 h 76"/>
                  <a:gd name="T26" fmla="*/ 0 w 65"/>
                  <a:gd name="T27" fmla="*/ 0 h 76"/>
                  <a:gd name="T28" fmla="*/ 0 w 65"/>
                  <a:gd name="T29" fmla="*/ 0 h 76"/>
                  <a:gd name="T30" fmla="*/ 0 w 65"/>
                  <a:gd name="T31" fmla="*/ 0 h 76"/>
                  <a:gd name="T32" fmla="*/ 0 w 65"/>
                  <a:gd name="T33" fmla="*/ 0 h 7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65"/>
                  <a:gd name="T52" fmla="*/ 0 h 76"/>
                  <a:gd name="T53" fmla="*/ 65 w 65"/>
                  <a:gd name="T54" fmla="*/ 76 h 7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65" h="76">
                    <a:moveTo>
                      <a:pt x="0" y="76"/>
                    </a:moveTo>
                    <a:lnTo>
                      <a:pt x="1" y="66"/>
                    </a:lnTo>
                    <a:lnTo>
                      <a:pt x="6" y="55"/>
                    </a:lnTo>
                    <a:lnTo>
                      <a:pt x="15" y="42"/>
                    </a:lnTo>
                    <a:lnTo>
                      <a:pt x="25" y="30"/>
                    </a:lnTo>
                    <a:lnTo>
                      <a:pt x="36" y="19"/>
                    </a:lnTo>
                    <a:lnTo>
                      <a:pt x="47" y="9"/>
                    </a:lnTo>
                    <a:lnTo>
                      <a:pt x="57" y="3"/>
                    </a:lnTo>
                    <a:lnTo>
                      <a:pt x="65" y="0"/>
                    </a:lnTo>
                    <a:lnTo>
                      <a:pt x="63" y="11"/>
                    </a:lnTo>
                    <a:lnTo>
                      <a:pt x="58" y="22"/>
                    </a:lnTo>
                    <a:lnTo>
                      <a:pt x="52" y="35"/>
                    </a:lnTo>
                    <a:lnTo>
                      <a:pt x="43" y="47"/>
                    </a:lnTo>
                    <a:lnTo>
                      <a:pt x="33" y="58"/>
                    </a:lnTo>
                    <a:lnTo>
                      <a:pt x="22" y="67"/>
                    </a:lnTo>
                    <a:lnTo>
                      <a:pt x="11" y="73"/>
                    </a:lnTo>
                    <a:lnTo>
                      <a:pt x="0" y="76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64" name="Freeform 248">
                <a:extLst>
                  <a:ext uri="{FF2B5EF4-FFF2-40B4-BE49-F238E27FC236}">
                    <a16:creationId xmlns:a16="http://schemas.microsoft.com/office/drawing/2014/main" id="{AC045508-435E-7349-5C71-DE00763FC3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5" y="2664"/>
                <a:ext cx="17" cy="38"/>
              </a:xfrm>
              <a:custGeom>
                <a:avLst/>
                <a:gdLst>
                  <a:gd name="T0" fmla="*/ 0 w 53"/>
                  <a:gd name="T1" fmla="*/ 0 h 115"/>
                  <a:gd name="T2" fmla="*/ 0 w 53"/>
                  <a:gd name="T3" fmla="*/ 0 h 115"/>
                  <a:gd name="T4" fmla="*/ 0 w 53"/>
                  <a:gd name="T5" fmla="*/ 0 h 115"/>
                  <a:gd name="T6" fmla="*/ 0 w 53"/>
                  <a:gd name="T7" fmla="*/ 0 h 115"/>
                  <a:gd name="T8" fmla="*/ 0 w 53"/>
                  <a:gd name="T9" fmla="*/ 0 h 115"/>
                  <a:gd name="T10" fmla="*/ 0 w 53"/>
                  <a:gd name="T11" fmla="*/ 0 h 115"/>
                  <a:gd name="T12" fmla="*/ 0 w 53"/>
                  <a:gd name="T13" fmla="*/ 0 h 115"/>
                  <a:gd name="T14" fmla="*/ 0 w 53"/>
                  <a:gd name="T15" fmla="*/ 0 h 115"/>
                  <a:gd name="T16" fmla="*/ 0 w 53"/>
                  <a:gd name="T17" fmla="*/ 0 h 115"/>
                  <a:gd name="T18" fmla="*/ 0 w 53"/>
                  <a:gd name="T19" fmla="*/ 0 h 115"/>
                  <a:gd name="T20" fmla="*/ 0 w 53"/>
                  <a:gd name="T21" fmla="*/ 0 h 115"/>
                  <a:gd name="T22" fmla="*/ 0 w 53"/>
                  <a:gd name="T23" fmla="*/ 0 h 115"/>
                  <a:gd name="T24" fmla="*/ 0 w 53"/>
                  <a:gd name="T25" fmla="*/ 0 h 115"/>
                  <a:gd name="T26" fmla="*/ 0 w 53"/>
                  <a:gd name="T27" fmla="*/ 0 h 115"/>
                  <a:gd name="T28" fmla="*/ 0 w 53"/>
                  <a:gd name="T29" fmla="*/ 0 h 115"/>
                  <a:gd name="T30" fmla="*/ 0 w 53"/>
                  <a:gd name="T31" fmla="*/ 0 h 115"/>
                  <a:gd name="T32" fmla="*/ 0 w 53"/>
                  <a:gd name="T33" fmla="*/ 0 h 115"/>
                  <a:gd name="T34" fmla="*/ 0 w 53"/>
                  <a:gd name="T35" fmla="*/ 0 h 115"/>
                  <a:gd name="T36" fmla="*/ 0 w 53"/>
                  <a:gd name="T37" fmla="*/ 0 h 115"/>
                  <a:gd name="T38" fmla="*/ 0 w 53"/>
                  <a:gd name="T39" fmla="*/ 0 h 115"/>
                  <a:gd name="T40" fmla="*/ 0 w 53"/>
                  <a:gd name="T41" fmla="*/ 0 h 115"/>
                  <a:gd name="T42" fmla="*/ 0 w 53"/>
                  <a:gd name="T43" fmla="*/ 0 h 115"/>
                  <a:gd name="T44" fmla="*/ 0 w 53"/>
                  <a:gd name="T45" fmla="*/ 0 h 115"/>
                  <a:gd name="T46" fmla="*/ 0 w 53"/>
                  <a:gd name="T47" fmla="*/ 0 h 115"/>
                  <a:gd name="T48" fmla="*/ 0 w 53"/>
                  <a:gd name="T49" fmla="*/ 0 h 115"/>
                  <a:gd name="T50" fmla="*/ 0 w 53"/>
                  <a:gd name="T51" fmla="*/ 0 h 115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53"/>
                  <a:gd name="T79" fmla="*/ 0 h 115"/>
                  <a:gd name="T80" fmla="*/ 53 w 53"/>
                  <a:gd name="T81" fmla="*/ 115 h 115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53" h="115">
                    <a:moveTo>
                      <a:pt x="4" y="112"/>
                    </a:moveTo>
                    <a:lnTo>
                      <a:pt x="3" y="108"/>
                    </a:lnTo>
                    <a:lnTo>
                      <a:pt x="3" y="103"/>
                    </a:lnTo>
                    <a:lnTo>
                      <a:pt x="1" y="96"/>
                    </a:lnTo>
                    <a:lnTo>
                      <a:pt x="0" y="87"/>
                    </a:lnTo>
                    <a:lnTo>
                      <a:pt x="0" y="67"/>
                    </a:lnTo>
                    <a:lnTo>
                      <a:pt x="3" y="46"/>
                    </a:lnTo>
                    <a:lnTo>
                      <a:pt x="7" y="26"/>
                    </a:lnTo>
                    <a:lnTo>
                      <a:pt x="12" y="18"/>
                    </a:lnTo>
                    <a:lnTo>
                      <a:pt x="17" y="10"/>
                    </a:lnTo>
                    <a:lnTo>
                      <a:pt x="25" y="5"/>
                    </a:lnTo>
                    <a:lnTo>
                      <a:pt x="32" y="2"/>
                    </a:lnTo>
                    <a:lnTo>
                      <a:pt x="42" y="0"/>
                    </a:lnTo>
                    <a:lnTo>
                      <a:pt x="53" y="3"/>
                    </a:lnTo>
                    <a:lnTo>
                      <a:pt x="53" y="9"/>
                    </a:lnTo>
                    <a:lnTo>
                      <a:pt x="53" y="18"/>
                    </a:lnTo>
                    <a:lnTo>
                      <a:pt x="52" y="37"/>
                    </a:lnTo>
                    <a:lnTo>
                      <a:pt x="49" y="58"/>
                    </a:lnTo>
                    <a:lnTo>
                      <a:pt x="44" y="78"/>
                    </a:lnTo>
                    <a:lnTo>
                      <a:pt x="38" y="97"/>
                    </a:lnTo>
                    <a:lnTo>
                      <a:pt x="33" y="104"/>
                    </a:lnTo>
                    <a:lnTo>
                      <a:pt x="28" y="109"/>
                    </a:lnTo>
                    <a:lnTo>
                      <a:pt x="23" y="114"/>
                    </a:lnTo>
                    <a:lnTo>
                      <a:pt x="17" y="115"/>
                    </a:lnTo>
                    <a:lnTo>
                      <a:pt x="11" y="115"/>
                    </a:lnTo>
                    <a:lnTo>
                      <a:pt x="4" y="112"/>
                    </a:lnTo>
                    <a:close/>
                  </a:path>
                </a:pathLst>
              </a:custGeom>
              <a:solidFill>
                <a:srgbClr val="FF0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65" name="Freeform 249">
                <a:extLst>
                  <a:ext uri="{FF2B5EF4-FFF2-40B4-BE49-F238E27FC236}">
                    <a16:creationId xmlns:a16="http://schemas.microsoft.com/office/drawing/2014/main" id="{50DA0C2D-2D13-BBE1-7EB8-FBB0663EE9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8" y="2668"/>
                <a:ext cx="10" cy="22"/>
              </a:xfrm>
              <a:custGeom>
                <a:avLst/>
                <a:gdLst>
                  <a:gd name="T0" fmla="*/ 0 w 29"/>
                  <a:gd name="T1" fmla="*/ 0 h 66"/>
                  <a:gd name="T2" fmla="*/ 0 w 29"/>
                  <a:gd name="T3" fmla="*/ 0 h 66"/>
                  <a:gd name="T4" fmla="*/ 0 w 29"/>
                  <a:gd name="T5" fmla="*/ 0 h 66"/>
                  <a:gd name="T6" fmla="*/ 0 w 29"/>
                  <a:gd name="T7" fmla="*/ 0 h 66"/>
                  <a:gd name="T8" fmla="*/ 0 w 29"/>
                  <a:gd name="T9" fmla="*/ 0 h 66"/>
                  <a:gd name="T10" fmla="*/ 0 w 29"/>
                  <a:gd name="T11" fmla="*/ 0 h 66"/>
                  <a:gd name="T12" fmla="*/ 0 w 29"/>
                  <a:gd name="T13" fmla="*/ 0 h 66"/>
                  <a:gd name="T14" fmla="*/ 0 w 29"/>
                  <a:gd name="T15" fmla="*/ 0 h 66"/>
                  <a:gd name="T16" fmla="*/ 0 w 29"/>
                  <a:gd name="T17" fmla="*/ 0 h 66"/>
                  <a:gd name="T18" fmla="*/ 0 w 29"/>
                  <a:gd name="T19" fmla="*/ 0 h 66"/>
                  <a:gd name="T20" fmla="*/ 0 w 29"/>
                  <a:gd name="T21" fmla="*/ 0 h 66"/>
                  <a:gd name="T22" fmla="*/ 0 w 29"/>
                  <a:gd name="T23" fmla="*/ 0 h 66"/>
                  <a:gd name="T24" fmla="*/ 0 w 29"/>
                  <a:gd name="T25" fmla="*/ 0 h 66"/>
                  <a:gd name="T26" fmla="*/ 0 w 29"/>
                  <a:gd name="T27" fmla="*/ 0 h 66"/>
                  <a:gd name="T28" fmla="*/ 0 w 29"/>
                  <a:gd name="T29" fmla="*/ 0 h 66"/>
                  <a:gd name="T30" fmla="*/ 0 w 29"/>
                  <a:gd name="T31" fmla="*/ 0 h 66"/>
                  <a:gd name="T32" fmla="*/ 0 w 29"/>
                  <a:gd name="T33" fmla="*/ 0 h 66"/>
                  <a:gd name="T34" fmla="*/ 0 w 29"/>
                  <a:gd name="T35" fmla="*/ 0 h 6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9"/>
                  <a:gd name="T55" fmla="*/ 0 h 66"/>
                  <a:gd name="T56" fmla="*/ 29 w 29"/>
                  <a:gd name="T57" fmla="*/ 66 h 6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9" h="66">
                    <a:moveTo>
                      <a:pt x="11" y="66"/>
                    </a:moveTo>
                    <a:lnTo>
                      <a:pt x="4" y="62"/>
                    </a:lnTo>
                    <a:lnTo>
                      <a:pt x="0" y="54"/>
                    </a:lnTo>
                    <a:lnTo>
                      <a:pt x="1" y="43"/>
                    </a:lnTo>
                    <a:lnTo>
                      <a:pt x="4" y="31"/>
                    </a:lnTo>
                    <a:lnTo>
                      <a:pt x="9" y="18"/>
                    </a:lnTo>
                    <a:lnTo>
                      <a:pt x="16" y="8"/>
                    </a:lnTo>
                    <a:lnTo>
                      <a:pt x="23" y="2"/>
                    </a:lnTo>
                    <a:lnTo>
                      <a:pt x="26" y="0"/>
                    </a:lnTo>
                    <a:lnTo>
                      <a:pt x="29" y="0"/>
                    </a:lnTo>
                    <a:lnTo>
                      <a:pt x="29" y="8"/>
                    </a:lnTo>
                    <a:lnTo>
                      <a:pt x="28" y="18"/>
                    </a:lnTo>
                    <a:lnTo>
                      <a:pt x="26" y="43"/>
                    </a:lnTo>
                    <a:lnTo>
                      <a:pt x="24" y="53"/>
                    </a:lnTo>
                    <a:lnTo>
                      <a:pt x="21" y="62"/>
                    </a:lnTo>
                    <a:lnTo>
                      <a:pt x="16" y="66"/>
                    </a:lnTo>
                    <a:lnTo>
                      <a:pt x="13" y="66"/>
                    </a:lnTo>
                    <a:lnTo>
                      <a:pt x="11" y="66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66" name="Freeform 250">
                <a:extLst>
                  <a:ext uri="{FF2B5EF4-FFF2-40B4-BE49-F238E27FC236}">
                    <a16:creationId xmlns:a16="http://schemas.microsoft.com/office/drawing/2014/main" id="{F2EE36D9-5A89-D2AB-E6FD-791E285886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4" y="2630"/>
                <a:ext cx="59" cy="43"/>
              </a:xfrm>
              <a:custGeom>
                <a:avLst/>
                <a:gdLst>
                  <a:gd name="T0" fmla="*/ 0 w 176"/>
                  <a:gd name="T1" fmla="*/ 0 h 131"/>
                  <a:gd name="T2" fmla="*/ 0 w 176"/>
                  <a:gd name="T3" fmla="*/ 0 h 131"/>
                  <a:gd name="T4" fmla="*/ 0 w 176"/>
                  <a:gd name="T5" fmla="*/ 0 h 131"/>
                  <a:gd name="T6" fmla="*/ 0 w 176"/>
                  <a:gd name="T7" fmla="*/ 0 h 131"/>
                  <a:gd name="T8" fmla="*/ 0 w 176"/>
                  <a:gd name="T9" fmla="*/ 0 h 131"/>
                  <a:gd name="T10" fmla="*/ 0 w 176"/>
                  <a:gd name="T11" fmla="*/ 0 h 131"/>
                  <a:gd name="T12" fmla="*/ 0 w 176"/>
                  <a:gd name="T13" fmla="*/ 0 h 131"/>
                  <a:gd name="T14" fmla="*/ 0 w 176"/>
                  <a:gd name="T15" fmla="*/ 0 h 131"/>
                  <a:gd name="T16" fmla="*/ 0 w 176"/>
                  <a:gd name="T17" fmla="*/ 0 h 131"/>
                  <a:gd name="T18" fmla="*/ 0 w 176"/>
                  <a:gd name="T19" fmla="*/ 0 h 131"/>
                  <a:gd name="T20" fmla="*/ 0 w 176"/>
                  <a:gd name="T21" fmla="*/ 0 h 131"/>
                  <a:gd name="T22" fmla="*/ 0 w 176"/>
                  <a:gd name="T23" fmla="*/ 0 h 131"/>
                  <a:gd name="T24" fmla="*/ 0 w 176"/>
                  <a:gd name="T25" fmla="*/ 0 h 131"/>
                  <a:gd name="T26" fmla="*/ 0 w 176"/>
                  <a:gd name="T27" fmla="*/ 0 h 131"/>
                  <a:gd name="T28" fmla="*/ 0 w 176"/>
                  <a:gd name="T29" fmla="*/ 0 h 131"/>
                  <a:gd name="T30" fmla="*/ 0 w 176"/>
                  <a:gd name="T31" fmla="*/ 0 h 131"/>
                  <a:gd name="T32" fmla="*/ 0 w 176"/>
                  <a:gd name="T33" fmla="*/ 0 h 131"/>
                  <a:gd name="T34" fmla="*/ 0 w 176"/>
                  <a:gd name="T35" fmla="*/ 0 h 131"/>
                  <a:gd name="T36" fmla="*/ 0 w 176"/>
                  <a:gd name="T37" fmla="*/ 0 h 131"/>
                  <a:gd name="T38" fmla="*/ 0 w 176"/>
                  <a:gd name="T39" fmla="*/ 0 h 131"/>
                  <a:gd name="T40" fmla="*/ 0 w 176"/>
                  <a:gd name="T41" fmla="*/ 0 h 131"/>
                  <a:gd name="T42" fmla="*/ 0 w 176"/>
                  <a:gd name="T43" fmla="*/ 0 h 131"/>
                  <a:gd name="T44" fmla="*/ 0 w 176"/>
                  <a:gd name="T45" fmla="*/ 0 h 131"/>
                  <a:gd name="T46" fmla="*/ 0 w 176"/>
                  <a:gd name="T47" fmla="*/ 0 h 131"/>
                  <a:gd name="T48" fmla="*/ 0 w 176"/>
                  <a:gd name="T49" fmla="*/ 0 h 131"/>
                  <a:gd name="T50" fmla="*/ 0 w 176"/>
                  <a:gd name="T51" fmla="*/ 0 h 131"/>
                  <a:gd name="T52" fmla="*/ 0 w 176"/>
                  <a:gd name="T53" fmla="*/ 0 h 131"/>
                  <a:gd name="T54" fmla="*/ 0 w 176"/>
                  <a:gd name="T55" fmla="*/ 0 h 131"/>
                  <a:gd name="T56" fmla="*/ 0 w 176"/>
                  <a:gd name="T57" fmla="*/ 0 h 131"/>
                  <a:gd name="T58" fmla="*/ 0 w 176"/>
                  <a:gd name="T59" fmla="*/ 0 h 131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176"/>
                  <a:gd name="T91" fmla="*/ 0 h 131"/>
                  <a:gd name="T92" fmla="*/ 176 w 176"/>
                  <a:gd name="T93" fmla="*/ 131 h 131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176" h="131">
                    <a:moveTo>
                      <a:pt x="12" y="131"/>
                    </a:moveTo>
                    <a:lnTo>
                      <a:pt x="5" y="123"/>
                    </a:lnTo>
                    <a:lnTo>
                      <a:pt x="0" y="115"/>
                    </a:lnTo>
                    <a:lnTo>
                      <a:pt x="0" y="106"/>
                    </a:lnTo>
                    <a:lnTo>
                      <a:pt x="4" y="96"/>
                    </a:lnTo>
                    <a:lnTo>
                      <a:pt x="9" y="86"/>
                    </a:lnTo>
                    <a:lnTo>
                      <a:pt x="17" y="76"/>
                    </a:lnTo>
                    <a:lnTo>
                      <a:pt x="28" y="67"/>
                    </a:lnTo>
                    <a:lnTo>
                      <a:pt x="39" y="57"/>
                    </a:lnTo>
                    <a:lnTo>
                      <a:pt x="65" y="38"/>
                    </a:lnTo>
                    <a:lnTo>
                      <a:pt x="90" y="22"/>
                    </a:lnTo>
                    <a:lnTo>
                      <a:pt x="101" y="15"/>
                    </a:lnTo>
                    <a:lnTo>
                      <a:pt x="111" y="10"/>
                    </a:lnTo>
                    <a:lnTo>
                      <a:pt x="118" y="6"/>
                    </a:lnTo>
                    <a:lnTo>
                      <a:pt x="124" y="4"/>
                    </a:lnTo>
                    <a:lnTo>
                      <a:pt x="140" y="0"/>
                    </a:lnTo>
                    <a:lnTo>
                      <a:pt x="157" y="0"/>
                    </a:lnTo>
                    <a:lnTo>
                      <a:pt x="165" y="2"/>
                    </a:lnTo>
                    <a:lnTo>
                      <a:pt x="171" y="6"/>
                    </a:lnTo>
                    <a:lnTo>
                      <a:pt x="174" y="12"/>
                    </a:lnTo>
                    <a:lnTo>
                      <a:pt x="176" y="21"/>
                    </a:lnTo>
                    <a:lnTo>
                      <a:pt x="163" y="41"/>
                    </a:lnTo>
                    <a:lnTo>
                      <a:pt x="147" y="60"/>
                    </a:lnTo>
                    <a:lnTo>
                      <a:pt x="128" y="79"/>
                    </a:lnTo>
                    <a:lnTo>
                      <a:pt x="106" y="95"/>
                    </a:lnTo>
                    <a:lnTo>
                      <a:pt x="82" y="110"/>
                    </a:lnTo>
                    <a:lnTo>
                      <a:pt x="59" y="121"/>
                    </a:lnTo>
                    <a:lnTo>
                      <a:pt x="36" y="128"/>
                    </a:lnTo>
                    <a:lnTo>
                      <a:pt x="23" y="130"/>
                    </a:lnTo>
                    <a:lnTo>
                      <a:pt x="12" y="131"/>
                    </a:lnTo>
                    <a:close/>
                  </a:path>
                </a:pathLst>
              </a:custGeom>
              <a:solidFill>
                <a:srgbClr val="FF1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67" name="Freeform 251">
                <a:extLst>
                  <a:ext uri="{FF2B5EF4-FFF2-40B4-BE49-F238E27FC236}">
                    <a16:creationId xmlns:a16="http://schemas.microsoft.com/office/drawing/2014/main" id="{235817DE-5A7C-3D56-D4B4-0112930847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7" y="2632"/>
                <a:ext cx="43" cy="33"/>
              </a:xfrm>
              <a:custGeom>
                <a:avLst/>
                <a:gdLst>
                  <a:gd name="T0" fmla="*/ 0 w 130"/>
                  <a:gd name="T1" fmla="*/ 0 h 99"/>
                  <a:gd name="T2" fmla="*/ 0 w 130"/>
                  <a:gd name="T3" fmla="*/ 0 h 99"/>
                  <a:gd name="T4" fmla="*/ 0 w 130"/>
                  <a:gd name="T5" fmla="*/ 0 h 99"/>
                  <a:gd name="T6" fmla="*/ 0 w 130"/>
                  <a:gd name="T7" fmla="*/ 0 h 99"/>
                  <a:gd name="T8" fmla="*/ 0 w 130"/>
                  <a:gd name="T9" fmla="*/ 0 h 99"/>
                  <a:gd name="T10" fmla="*/ 0 w 130"/>
                  <a:gd name="T11" fmla="*/ 0 h 99"/>
                  <a:gd name="T12" fmla="*/ 0 w 130"/>
                  <a:gd name="T13" fmla="*/ 0 h 99"/>
                  <a:gd name="T14" fmla="*/ 0 w 130"/>
                  <a:gd name="T15" fmla="*/ 0 h 99"/>
                  <a:gd name="T16" fmla="*/ 0 w 130"/>
                  <a:gd name="T17" fmla="*/ 0 h 99"/>
                  <a:gd name="T18" fmla="*/ 0 w 130"/>
                  <a:gd name="T19" fmla="*/ 0 h 99"/>
                  <a:gd name="T20" fmla="*/ 0 w 130"/>
                  <a:gd name="T21" fmla="*/ 0 h 99"/>
                  <a:gd name="T22" fmla="*/ 0 w 130"/>
                  <a:gd name="T23" fmla="*/ 0 h 99"/>
                  <a:gd name="T24" fmla="*/ 0 w 130"/>
                  <a:gd name="T25" fmla="*/ 0 h 99"/>
                  <a:gd name="T26" fmla="*/ 0 w 130"/>
                  <a:gd name="T27" fmla="*/ 0 h 99"/>
                  <a:gd name="T28" fmla="*/ 0 w 130"/>
                  <a:gd name="T29" fmla="*/ 0 h 99"/>
                  <a:gd name="T30" fmla="*/ 0 w 130"/>
                  <a:gd name="T31" fmla="*/ 0 h 99"/>
                  <a:gd name="T32" fmla="*/ 0 w 130"/>
                  <a:gd name="T33" fmla="*/ 0 h 99"/>
                  <a:gd name="T34" fmla="*/ 0 w 130"/>
                  <a:gd name="T35" fmla="*/ 0 h 99"/>
                  <a:gd name="T36" fmla="*/ 0 w 130"/>
                  <a:gd name="T37" fmla="*/ 0 h 99"/>
                  <a:gd name="T38" fmla="*/ 0 w 130"/>
                  <a:gd name="T39" fmla="*/ 0 h 99"/>
                  <a:gd name="T40" fmla="*/ 0 w 130"/>
                  <a:gd name="T41" fmla="*/ 0 h 99"/>
                  <a:gd name="T42" fmla="*/ 0 w 130"/>
                  <a:gd name="T43" fmla="*/ 0 h 99"/>
                  <a:gd name="T44" fmla="*/ 0 w 130"/>
                  <a:gd name="T45" fmla="*/ 0 h 9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30"/>
                  <a:gd name="T70" fmla="*/ 0 h 99"/>
                  <a:gd name="T71" fmla="*/ 130 w 130"/>
                  <a:gd name="T72" fmla="*/ 99 h 99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30" h="99">
                    <a:moveTo>
                      <a:pt x="8" y="99"/>
                    </a:moveTo>
                    <a:lnTo>
                      <a:pt x="2" y="93"/>
                    </a:lnTo>
                    <a:lnTo>
                      <a:pt x="0" y="86"/>
                    </a:lnTo>
                    <a:lnTo>
                      <a:pt x="1" y="77"/>
                    </a:lnTo>
                    <a:lnTo>
                      <a:pt x="6" y="67"/>
                    </a:lnTo>
                    <a:lnTo>
                      <a:pt x="13" y="57"/>
                    </a:lnTo>
                    <a:lnTo>
                      <a:pt x="23" y="47"/>
                    </a:lnTo>
                    <a:lnTo>
                      <a:pt x="47" y="27"/>
                    </a:lnTo>
                    <a:lnTo>
                      <a:pt x="74" y="11"/>
                    </a:lnTo>
                    <a:lnTo>
                      <a:pt x="87" y="5"/>
                    </a:lnTo>
                    <a:lnTo>
                      <a:pt x="99" y="2"/>
                    </a:lnTo>
                    <a:lnTo>
                      <a:pt x="110" y="0"/>
                    </a:lnTo>
                    <a:lnTo>
                      <a:pt x="120" y="0"/>
                    </a:lnTo>
                    <a:lnTo>
                      <a:pt x="126" y="4"/>
                    </a:lnTo>
                    <a:lnTo>
                      <a:pt x="130" y="11"/>
                    </a:lnTo>
                    <a:lnTo>
                      <a:pt x="120" y="26"/>
                    </a:lnTo>
                    <a:lnTo>
                      <a:pt x="108" y="41"/>
                    </a:lnTo>
                    <a:lnTo>
                      <a:pt x="94" y="56"/>
                    </a:lnTo>
                    <a:lnTo>
                      <a:pt x="78" y="69"/>
                    </a:lnTo>
                    <a:lnTo>
                      <a:pt x="61" y="82"/>
                    </a:lnTo>
                    <a:lnTo>
                      <a:pt x="44" y="90"/>
                    </a:lnTo>
                    <a:lnTo>
                      <a:pt x="27" y="97"/>
                    </a:lnTo>
                    <a:lnTo>
                      <a:pt x="8" y="99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68" name="Freeform 252">
                <a:extLst>
                  <a:ext uri="{FF2B5EF4-FFF2-40B4-BE49-F238E27FC236}">
                    <a16:creationId xmlns:a16="http://schemas.microsoft.com/office/drawing/2014/main" id="{B7AAA007-81D2-2ABA-73CF-957B7C863B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99" y="2587"/>
                <a:ext cx="24" cy="57"/>
              </a:xfrm>
              <a:custGeom>
                <a:avLst/>
                <a:gdLst>
                  <a:gd name="T0" fmla="*/ 0 w 74"/>
                  <a:gd name="T1" fmla="*/ 0 h 173"/>
                  <a:gd name="T2" fmla="*/ 0 w 74"/>
                  <a:gd name="T3" fmla="*/ 0 h 173"/>
                  <a:gd name="T4" fmla="*/ 0 w 74"/>
                  <a:gd name="T5" fmla="*/ 0 h 173"/>
                  <a:gd name="T6" fmla="*/ 0 w 74"/>
                  <a:gd name="T7" fmla="*/ 0 h 173"/>
                  <a:gd name="T8" fmla="*/ 0 w 74"/>
                  <a:gd name="T9" fmla="*/ 0 h 173"/>
                  <a:gd name="T10" fmla="*/ 0 w 74"/>
                  <a:gd name="T11" fmla="*/ 0 h 173"/>
                  <a:gd name="T12" fmla="*/ 0 w 74"/>
                  <a:gd name="T13" fmla="*/ 0 h 173"/>
                  <a:gd name="T14" fmla="*/ 0 w 74"/>
                  <a:gd name="T15" fmla="*/ 0 h 173"/>
                  <a:gd name="T16" fmla="*/ 0 w 74"/>
                  <a:gd name="T17" fmla="*/ 0 h 173"/>
                  <a:gd name="T18" fmla="*/ 0 w 74"/>
                  <a:gd name="T19" fmla="*/ 0 h 173"/>
                  <a:gd name="T20" fmla="*/ 0 w 74"/>
                  <a:gd name="T21" fmla="*/ 0 h 173"/>
                  <a:gd name="T22" fmla="*/ 0 w 74"/>
                  <a:gd name="T23" fmla="*/ 0 h 173"/>
                  <a:gd name="T24" fmla="*/ 0 w 74"/>
                  <a:gd name="T25" fmla="*/ 0 h 173"/>
                  <a:gd name="T26" fmla="*/ 0 w 74"/>
                  <a:gd name="T27" fmla="*/ 0 h 173"/>
                  <a:gd name="T28" fmla="*/ 0 w 74"/>
                  <a:gd name="T29" fmla="*/ 0 h 173"/>
                  <a:gd name="T30" fmla="*/ 0 w 74"/>
                  <a:gd name="T31" fmla="*/ 0 h 173"/>
                  <a:gd name="T32" fmla="*/ 0 w 74"/>
                  <a:gd name="T33" fmla="*/ 0 h 173"/>
                  <a:gd name="T34" fmla="*/ 0 w 74"/>
                  <a:gd name="T35" fmla="*/ 0 h 173"/>
                  <a:gd name="T36" fmla="*/ 0 w 74"/>
                  <a:gd name="T37" fmla="*/ 0 h 173"/>
                  <a:gd name="T38" fmla="*/ 0 w 74"/>
                  <a:gd name="T39" fmla="*/ 0 h 173"/>
                  <a:gd name="T40" fmla="*/ 0 w 74"/>
                  <a:gd name="T41" fmla="*/ 0 h 173"/>
                  <a:gd name="T42" fmla="*/ 0 w 74"/>
                  <a:gd name="T43" fmla="*/ 0 h 173"/>
                  <a:gd name="T44" fmla="*/ 0 w 74"/>
                  <a:gd name="T45" fmla="*/ 0 h 173"/>
                  <a:gd name="T46" fmla="*/ 0 w 74"/>
                  <a:gd name="T47" fmla="*/ 0 h 173"/>
                  <a:gd name="T48" fmla="*/ 0 w 74"/>
                  <a:gd name="T49" fmla="*/ 0 h 173"/>
                  <a:gd name="T50" fmla="*/ 0 w 74"/>
                  <a:gd name="T51" fmla="*/ 0 h 173"/>
                  <a:gd name="T52" fmla="*/ 0 w 74"/>
                  <a:gd name="T53" fmla="*/ 0 h 173"/>
                  <a:gd name="T54" fmla="*/ 0 w 74"/>
                  <a:gd name="T55" fmla="*/ 0 h 173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74"/>
                  <a:gd name="T85" fmla="*/ 0 h 173"/>
                  <a:gd name="T86" fmla="*/ 74 w 74"/>
                  <a:gd name="T87" fmla="*/ 173 h 173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74" h="173">
                    <a:moveTo>
                      <a:pt x="18" y="173"/>
                    </a:moveTo>
                    <a:lnTo>
                      <a:pt x="12" y="167"/>
                    </a:lnTo>
                    <a:lnTo>
                      <a:pt x="7" y="159"/>
                    </a:lnTo>
                    <a:lnTo>
                      <a:pt x="3" y="149"/>
                    </a:lnTo>
                    <a:lnTo>
                      <a:pt x="0" y="136"/>
                    </a:lnTo>
                    <a:lnTo>
                      <a:pt x="0" y="109"/>
                    </a:lnTo>
                    <a:lnTo>
                      <a:pt x="5" y="81"/>
                    </a:lnTo>
                    <a:lnTo>
                      <a:pt x="13" y="52"/>
                    </a:lnTo>
                    <a:lnTo>
                      <a:pt x="23" y="28"/>
                    </a:lnTo>
                    <a:lnTo>
                      <a:pt x="29" y="18"/>
                    </a:lnTo>
                    <a:lnTo>
                      <a:pt x="35" y="10"/>
                    </a:lnTo>
                    <a:lnTo>
                      <a:pt x="41" y="4"/>
                    </a:lnTo>
                    <a:lnTo>
                      <a:pt x="48" y="0"/>
                    </a:lnTo>
                    <a:lnTo>
                      <a:pt x="56" y="2"/>
                    </a:lnTo>
                    <a:lnTo>
                      <a:pt x="62" y="8"/>
                    </a:lnTo>
                    <a:lnTo>
                      <a:pt x="67" y="17"/>
                    </a:lnTo>
                    <a:lnTo>
                      <a:pt x="70" y="28"/>
                    </a:lnTo>
                    <a:lnTo>
                      <a:pt x="73" y="40"/>
                    </a:lnTo>
                    <a:lnTo>
                      <a:pt x="74" y="55"/>
                    </a:lnTo>
                    <a:lnTo>
                      <a:pt x="73" y="71"/>
                    </a:lnTo>
                    <a:lnTo>
                      <a:pt x="72" y="87"/>
                    </a:lnTo>
                    <a:lnTo>
                      <a:pt x="64" y="119"/>
                    </a:lnTo>
                    <a:lnTo>
                      <a:pt x="58" y="134"/>
                    </a:lnTo>
                    <a:lnTo>
                      <a:pt x="52" y="146"/>
                    </a:lnTo>
                    <a:lnTo>
                      <a:pt x="45" y="157"/>
                    </a:lnTo>
                    <a:lnTo>
                      <a:pt x="37" y="166"/>
                    </a:lnTo>
                    <a:lnTo>
                      <a:pt x="27" y="172"/>
                    </a:lnTo>
                    <a:lnTo>
                      <a:pt x="18" y="173"/>
                    </a:lnTo>
                    <a:close/>
                  </a:path>
                </a:pathLst>
              </a:custGeom>
              <a:solidFill>
                <a:srgbClr val="FF0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69" name="Freeform 253">
                <a:extLst>
                  <a:ext uri="{FF2B5EF4-FFF2-40B4-BE49-F238E27FC236}">
                    <a16:creationId xmlns:a16="http://schemas.microsoft.com/office/drawing/2014/main" id="{52D2028F-3291-A013-F290-7AB74A1870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05" y="2596"/>
                <a:ext cx="14" cy="38"/>
              </a:xfrm>
              <a:custGeom>
                <a:avLst/>
                <a:gdLst>
                  <a:gd name="T0" fmla="*/ 0 w 42"/>
                  <a:gd name="T1" fmla="*/ 0 h 113"/>
                  <a:gd name="T2" fmla="*/ 0 w 42"/>
                  <a:gd name="T3" fmla="*/ 0 h 113"/>
                  <a:gd name="T4" fmla="*/ 0 w 42"/>
                  <a:gd name="T5" fmla="*/ 0 h 113"/>
                  <a:gd name="T6" fmla="*/ 0 w 42"/>
                  <a:gd name="T7" fmla="*/ 0 h 113"/>
                  <a:gd name="T8" fmla="*/ 0 w 42"/>
                  <a:gd name="T9" fmla="*/ 0 h 113"/>
                  <a:gd name="T10" fmla="*/ 0 w 42"/>
                  <a:gd name="T11" fmla="*/ 0 h 113"/>
                  <a:gd name="T12" fmla="*/ 0 w 42"/>
                  <a:gd name="T13" fmla="*/ 0 h 113"/>
                  <a:gd name="T14" fmla="*/ 0 w 42"/>
                  <a:gd name="T15" fmla="*/ 0 h 113"/>
                  <a:gd name="T16" fmla="*/ 0 w 42"/>
                  <a:gd name="T17" fmla="*/ 0 h 113"/>
                  <a:gd name="T18" fmla="*/ 0 w 42"/>
                  <a:gd name="T19" fmla="*/ 0 h 113"/>
                  <a:gd name="T20" fmla="*/ 0 w 42"/>
                  <a:gd name="T21" fmla="*/ 0 h 113"/>
                  <a:gd name="T22" fmla="*/ 0 w 42"/>
                  <a:gd name="T23" fmla="*/ 0 h 113"/>
                  <a:gd name="T24" fmla="*/ 0 w 42"/>
                  <a:gd name="T25" fmla="*/ 0 h 113"/>
                  <a:gd name="T26" fmla="*/ 0 w 42"/>
                  <a:gd name="T27" fmla="*/ 0 h 113"/>
                  <a:gd name="T28" fmla="*/ 0 w 42"/>
                  <a:gd name="T29" fmla="*/ 0 h 113"/>
                  <a:gd name="T30" fmla="*/ 0 w 42"/>
                  <a:gd name="T31" fmla="*/ 0 h 113"/>
                  <a:gd name="T32" fmla="*/ 0 w 42"/>
                  <a:gd name="T33" fmla="*/ 0 h 113"/>
                  <a:gd name="T34" fmla="*/ 0 w 42"/>
                  <a:gd name="T35" fmla="*/ 0 h 113"/>
                  <a:gd name="T36" fmla="*/ 0 w 42"/>
                  <a:gd name="T37" fmla="*/ 0 h 113"/>
                  <a:gd name="T38" fmla="*/ 0 w 42"/>
                  <a:gd name="T39" fmla="*/ 0 h 113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42"/>
                  <a:gd name="T61" fmla="*/ 0 h 113"/>
                  <a:gd name="T62" fmla="*/ 42 w 42"/>
                  <a:gd name="T63" fmla="*/ 113 h 113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42" h="113">
                    <a:moveTo>
                      <a:pt x="10" y="113"/>
                    </a:moveTo>
                    <a:lnTo>
                      <a:pt x="3" y="91"/>
                    </a:lnTo>
                    <a:lnTo>
                      <a:pt x="0" y="71"/>
                    </a:lnTo>
                    <a:lnTo>
                      <a:pt x="0" y="54"/>
                    </a:lnTo>
                    <a:lnTo>
                      <a:pt x="3" y="40"/>
                    </a:lnTo>
                    <a:lnTo>
                      <a:pt x="7" y="28"/>
                    </a:lnTo>
                    <a:lnTo>
                      <a:pt x="14" y="18"/>
                    </a:lnTo>
                    <a:lnTo>
                      <a:pt x="26" y="0"/>
                    </a:lnTo>
                    <a:lnTo>
                      <a:pt x="31" y="2"/>
                    </a:lnTo>
                    <a:lnTo>
                      <a:pt x="34" y="5"/>
                    </a:lnTo>
                    <a:lnTo>
                      <a:pt x="38" y="11"/>
                    </a:lnTo>
                    <a:lnTo>
                      <a:pt x="41" y="17"/>
                    </a:lnTo>
                    <a:lnTo>
                      <a:pt x="42" y="35"/>
                    </a:lnTo>
                    <a:lnTo>
                      <a:pt x="41" y="55"/>
                    </a:lnTo>
                    <a:lnTo>
                      <a:pt x="37" y="75"/>
                    </a:lnTo>
                    <a:lnTo>
                      <a:pt x="31" y="93"/>
                    </a:lnTo>
                    <a:lnTo>
                      <a:pt x="26" y="101"/>
                    </a:lnTo>
                    <a:lnTo>
                      <a:pt x="21" y="107"/>
                    </a:lnTo>
                    <a:lnTo>
                      <a:pt x="16" y="111"/>
                    </a:lnTo>
                    <a:lnTo>
                      <a:pt x="10" y="113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70" name="Freeform 254">
                <a:extLst>
                  <a:ext uri="{FF2B5EF4-FFF2-40B4-BE49-F238E27FC236}">
                    <a16:creationId xmlns:a16="http://schemas.microsoft.com/office/drawing/2014/main" id="{5A5888CB-33F0-C5C3-A4FF-BA15FFC1D7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7" y="2645"/>
                <a:ext cx="94" cy="211"/>
              </a:xfrm>
              <a:custGeom>
                <a:avLst/>
                <a:gdLst>
                  <a:gd name="T0" fmla="*/ 0 w 282"/>
                  <a:gd name="T1" fmla="*/ 0 h 633"/>
                  <a:gd name="T2" fmla="*/ 0 w 282"/>
                  <a:gd name="T3" fmla="*/ 0 h 633"/>
                  <a:gd name="T4" fmla="*/ 0 w 282"/>
                  <a:gd name="T5" fmla="*/ 0 h 633"/>
                  <a:gd name="T6" fmla="*/ 0 w 282"/>
                  <a:gd name="T7" fmla="*/ 0 h 633"/>
                  <a:gd name="T8" fmla="*/ 0 w 282"/>
                  <a:gd name="T9" fmla="*/ 0 h 633"/>
                  <a:gd name="T10" fmla="*/ 0 w 282"/>
                  <a:gd name="T11" fmla="*/ 0 h 633"/>
                  <a:gd name="T12" fmla="*/ 0 w 282"/>
                  <a:gd name="T13" fmla="*/ 0 h 633"/>
                  <a:gd name="T14" fmla="*/ 0 w 282"/>
                  <a:gd name="T15" fmla="*/ 0 h 633"/>
                  <a:gd name="T16" fmla="*/ 0 w 282"/>
                  <a:gd name="T17" fmla="*/ 0 h 633"/>
                  <a:gd name="T18" fmla="*/ 0 w 282"/>
                  <a:gd name="T19" fmla="*/ 0 h 633"/>
                  <a:gd name="T20" fmla="*/ 0 w 282"/>
                  <a:gd name="T21" fmla="*/ 0 h 633"/>
                  <a:gd name="T22" fmla="*/ 0 w 282"/>
                  <a:gd name="T23" fmla="*/ 0 h 633"/>
                  <a:gd name="T24" fmla="*/ 0 w 282"/>
                  <a:gd name="T25" fmla="*/ 0 h 633"/>
                  <a:gd name="T26" fmla="*/ 0 w 282"/>
                  <a:gd name="T27" fmla="*/ 0 h 633"/>
                  <a:gd name="T28" fmla="*/ 0 w 282"/>
                  <a:gd name="T29" fmla="*/ 0 h 633"/>
                  <a:gd name="T30" fmla="*/ 0 w 282"/>
                  <a:gd name="T31" fmla="*/ 0 h 633"/>
                  <a:gd name="T32" fmla="*/ 0 w 282"/>
                  <a:gd name="T33" fmla="*/ 0 h 633"/>
                  <a:gd name="T34" fmla="*/ 0 w 282"/>
                  <a:gd name="T35" fmla="*/ 0 h 633"/>
                  <a:gd name="T36" fmla="*/ 0 w 282"/>
                  <a:gd name="T37" fmla="*/ 0 h 633"/>
                  <a:gd name="T38" fmla="*/ 0 w 282"/>
                  <a:gd name="T39" fmla="*/ 0 h 633"/>
                  <a:gd name="T40" fmla="*/ 0 w 282"/>
                  <a:gd name="T41" fmla="*/ 0 h 633"/>
                  <a:gd name="T42" fmla="*/ 0 w 282"/>
                  <a:gd name="T43" fmla="*/ 0 h 633"/>
                  <a:gd name="T44" fmla="*/ 0 w 282"/>
                  <a:gd name="T45" fmla="*/ 0 h 633"/>
                  <a:gd name="T46" fmla="*/ 0 w 282"/>
                  <a:gd name="T47" fmla="*/ 0 h 633"/>
                  <a:gd name="T48" fmla="*/ 0 w 282"/>
                  <a:gd name="T49" fmla="*/ 0 h 633"/>
                  <a:gd name="T50" fmla="*/ 0 w 282"/>
                  <a:gd name="T51" fmla="*/ 0 h 633"/>
                  <a:gd name="T52" fmla="*/ 0 w 282"/>
                  <a:gd name="T53" fmla="*/ 0 h 633"/>
                  <a:gd name="T54" fmla="*/ 0 w 282"/>
                  <a:gd name="T55" fmla="*/ 0 h 633"/>
                  <a:gd name="T56" fmla="*/ 0 w 282"/>
                  <a:gd name="T57" fmla="*/ 0 h 633"/>
                  <a:gd name="T58" fmla="*/ 0 w 282"/>
                  <a:gd name="T59" fmla="*/ 0 h 633"/>
                  <a:gd name="T60" fmla="*/ 0 w 282"/>
                  <a:gd name="T61" fmla="*/ 0 h 633"/>
                  <a:gd name="T62" fmla="*/ 0 w 282"/>
                  <a:gd name="T63" fmla="*/ 0 h 633"/>
                  <a:gd name="T64" fmla="*/ 0 w 282"/>
                  <a:gd name="T65" fmla="*/ 0 h 633"/>
                  <a:gd name="T66" fmla="*/ 0 w 282"/>
                  <a:gd name="T67" fmla="*/ 0 h 633"/>
                  <a:gd name="T68" fmla="*/ 0 w 282"/>
                  <a:gd name="T69" fmla="*/ 0 h 633"/>
                  <a:gd name="T70" fmla="*/ 0 w 282"/>
                  <a:gd name="T71" fmla="*/ 0 h 633"/>
                  <a:gd name="T72" fmla="*/ 0 w 282"/>
                  <a:gd name="T73" fmla="*/ 0 h 633"/>
                  <a:gd name="T74" fmla="*/ 0 w 282"/>
                  <a:gd name="T75" fmla="*/ 0 h 633"/>
                  <a:gd name="T76" fmla="*/ 0 w 282"/>
                  <a:gd name="T77" fmla="*/ 0 h 633"/>
                  <a:gd name="T78" fmla="*/ 0 w 282"/>
                  <a:gd name="T79" fmla="*/ 0 h 633"/>
                  <a:gd name="T80" fmla="*/ 0 w 282"/>
                  <a:gd name="T81" fmla="*/ 0 h 633"/>
                  <a:gd name="T82" fmla="*/ 0 w 282"/>
                  <a:gd name="T83" fmla="*/ 0 h 633"/>
                  <a:gd name="T84" fmla="*/ 0 w 282"/>
                  <a:gd name="T85" fmla="*/ 0 h 633"/>
                  <a:gd name="T86" fmla="*/ 0 w 282"/>
                  <a:gd name="T87" fmla="*/ 0 h 633"/>
                  <a:gd name="T88" fmla="*/ 0 w 282"/>
                  <a:gd name="T89" fmla="*/ 0 h 633"/>
                  <a:gd name="T90" fmla="*/ 0 w 282"/>
                  <a:gd name="T91" fmla="*/ 0 h 633"/>
                  <a:gd name="T92" fmla="*/ 0 w 282"/>
                  <a:gd name="T93" fmla="*/ 0 h 633"/>
                  <a:gd name="T94" fmla="*/ 0 w 282"/>
                  <a:gd name="T95" fmla="*/ 0 h 633"/>
                  <a:gd name="T96" fmla="*/ 0 w 282"/>
                  <a:gd name="T97" fmla="*/ 0 h 633"/>
                  <a:gd name="T98" fmla="*/ 0 w 282"/>
                  <a:gd name="T99" fmla="*/ 0 h 633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282"/>
                  <a:gd name="T151" fmla="*/ 0 h 633"/>
                  <a:gd name="T152" fmla="*/ 282 w 282"/>
                  <a:gd name="T153" fmla="*/ 633 h 633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282" h="633">
                    <a:moveTo>
                      <a:pt x="69" y="629"/>
                    </a:moveTo>
                    <a:lnTo>
                      <a:pt x="48" y="588"/>
                    </a:lnTo>
                    <a:lnTo>
                      <a:pt x="31" y="546"/>
                    </a:lnTo>
                    <a:lnTo>
                      <a:pt x="17" y="505"/>
                    </a:lnTo>
                    <a:lnTo>
                      <a:pt x="8" y="463"/>
                    </a:lnTo>
                    <a:lnTo>
                      <a:pt x="3" y="422"/>
                    </a:lnTo>
                    <a:lnTo>
                      <a:pt x="0" y="380"/>
                    </a:lnTo>
                    <a:lnTo>
                      <a:pt x="3" y="339"/>
                    </a:lnTo>
                    <a:lnTo>
                      <a:pt x="10" y="299"/>
                    </a:lnTo>
                    <a:lnTo>
                      <a:pt x="21" y="259"/>
                    </a:lnTo>
                    <a:lnTo>
                      <a:pt x="36" y="220"/>
                    </a:lnTo>
                    <a:lnTo>
                      <a:pt x="55" y="181"/>
                    </a:lnTo>
                    <a:lnTo>
                      <a:pt x="81" y="143"/>
                    </a:lnTo>
                    <a:lnTo>
                      <a:pt x="111" y="106"/>
                    </a:lnTo>
                    <a:lnTo>
                      <a:pt x="145" y="69"/>
                    </a:lnTo>
                    <a:lnTo>
                      <a:pt x="165" y="52"/>
                    </a:lnTo>
                    <a:lnTo>
                      <a:pt x="185" y="34"/>
                    </a:lnTo>
                    <a:lnTo>
                      <a:pt x="206" y="17"/>
                    </a:lnTo>
                    <a:lnTo>
                      <a:pt x="230" y="0"/>
                    </a:lnTo>
                    <a:lnTo>
                      <a:pt x="215" y="11"/>
                    </a:lnTo>
                    <a:lnTo>
                      <a:pt x="199" y="26"/>
                    </a:lnTo>
                    <a:lnTo>
                      <a:pt x="181" y="46"/>
                    </a:lnTo>
                    <a:lnTo>
                      <a:pt x="162" y="68"/>
                    </a:lnTo>
                    <a:lnTo>
                      <a:pt x="143" y="92"/>
                    </a:lnTo>
                    <a:lnTo>
                      <a:pt x="123" y="121"/>
                    </a:lnTo>
                    <a:lnTo>
                      <a:pt x="106" y="152"/>
                    </a:lnTo>
                    <a:lnTo>
                      <a:pt x="89" y="185"/>
                    </a:lnTo>
                    <a:lnTo>
                      <a:pt x="73" y="220"/>
                    </a:lnTo>
                    <a:lnTo>
                      <a:pt x="60" y="256"/>
                    </a:lnTo>
                    <a:lnTo>
                      <a:pt x="50" y="291"/>
                    </a:lnTo>
                    <a:lnTo>
                      <a:pt x="44" y="330"/>
                    </a:lnTo>
                    <a:lnTo>
                      <a:pt x="42" y="368"/>
                    </a:lnTo>
                    <a:lnTo>
                      <a:pt x="43" y="407"/>
                    </a:lnTo>
                    <a:lnTo>
                      <a:pt x="46" y="426"/>
                    </a:lnTo>
                    <a:lnTo>
                      <a:pt x="50" y="446"/>
                    </a:lnTo>
                    <a:lnTo>
                      <a:pt x="55" y="464"/>
                    </a:lnTo>
                    <a:lnTo>
                      <a:pt x="62" y="484"/>
                    </a:lnTo>
                    <a:lnTo>
                      <a:pt x="65" y="454"/>
                    </a:lnTo>
                    <a:lnTo>
                      <a:pt x="71" y="428"/>
                    </a:lnTo>
                    <a:lnTo>
                      <a:pt x="77" y="405"/>
                    </a:lnTo>
                    <a:lnTo>
                      <a:pt x="85" y="384"/>
                    </a:lnTo>
                    <a:lnTo>
                      <a:pt x="95" y="365"/>
                    </a:lnTo>
                    <a:lnTo>
                      <a:pt x="104" y="348"/>
                    </a:lnTo>
                    <a:lnTo>
                      <a:pt x="127" y="318"/>
                    </a:lnTo>
                    <a:lnTo>
                      <a:pt x="173" y="265"/>
                    </a:lnTo>
                    <a:lnTo>
                      <a:pt x="195" y="238"/>
                    </a:lnTo>
                    <a:lnTo>
                      <a:pt x="215" y="209"/>
                    </a:lnTo>
                    <a:lnTo>
                      <a:pt x="188" y="259"/>
                    </a:lnTo>
                    <a:lnTo>
                      <a:pt x="165" y="306"/>
                    </a:lnTo>
                    <a:lnTo>
                      <a:pt x="146" y="349"/>
                    </a:lnTo>
                    <a:lnTo>
                      <a:pt x="133" y="388"/>
                    </a:lnTo>
                    <a:lnTo>
                      <a:pt x="124" y="423"/>
                    </a:lnTo>
                    <a:lnTo>
                      <a:pt x="119" y="456"/>
                    </a:lnTo>
                    <a:lnTo>
                      <a:pt x="120" y="484"/>
                    </a:lnTo>
                    <a:lnTo>
                      <a:pt x="123" y="496"/>
                    </a:lnTo>
                    <a:lnTo>
                      <a:pt x="127" y="509"/>
                    </a:lnTo>
                    <a:lnTo>
                      <a:pt x="130" y="505"/>
                    </a:lnTo>
                    <a:lnTo>
                      <a:pt x="134" y="499"/>
                    </a:lnTo>
                    <a:lnTo>
                      <a:pt x="139" y="491"/>
                    </a:lnTo>
                    <a:lnTo>
                      <a:pt x="146" y="483"/>
                    </a:lnTo>
                    <a:lnTo>
                      <a:pt x="161" y="462"/>
                    </a:lnTo>
                    <a:lnTo>
                      <a:pt x="179" y="437"/>
                    </a:lnTo>
                    <a:lnTo>
                      <a:pt x="201" y="412"/>
                    </a:lnTo>
                    <a:lnTo>
                      <a:pt x="226" y="388"/>
                    </a:lnTo>
                    <a:lnTo>
                      <a:pt x="253" y="368"/>
                    </a:lnTo>
                    <a:lnTo>
                      <a:pt x="268" y="359"/>
                    </a:lnTo>
                    <a:lnTo>
                      <a:pt x="282" y="353"/>
                    </a:lnTo>
                    <a:lnTo>
                      <a:pt x="268" y="364"/>
                    </a:lnTo>
                    <a:lnTo>
                      <a:pt x="255" y="375"/>
                    </a:lnTo>
                    <a:lnTo>
                      <a:pt x="233" y="396"/>
                    </a:lnTo>
                    <a:lnTo>
                      <a:pt x="215" y="419"/>
                    </a:lnTo>
                    <a:lnTo>
                      <a:pt x="201" y="442"/>
                    </a:lnTo>
                    <a:lnTo>
                      <a:pt x="192" y="464"/>
                    </a:lnTo>
                    <a:lnTo>
                      <a:pt x="185" y="489"/>
                    </a:lnTo>
                    <a:lnTo>
                      <a:pt x="183" y="515"/>
                    </a:lnTo>
                    <a:lnTo>
                      <a:pt x="184" y="542"/>
                    </a:lnTo>
                    <a:lnTo>
                      <a:pt x="198" y="533"/>
                    </a:lnTo>
                    <a:lnTo>
                      <a:pt x="211" y="527"/>
                    </a:lnTo>
                    <a:lnTo>
                      <a:pt x="224" y="522"/>
                    </a:lnTo>
                    <a:lnTo>
                      <a:pt x="237" y="519"/>
                    </a:lnTo>
                    <a:lnTo>
                      <a:pt x="249" y="517"/>
                    </a:lnTo>
                    <a:lnTo>
                      <a:pt x="260" y="516"/>
                    </a:lnTo>
                    <a:lnTo>
                      <a:pt x="270" y="517"/>
                    </a:lnTo>
                    <a:lnTo>
                      <a:pt x="280" y="520"/>
                    </a:lnTo>
                    <a:lnTo>
                      <a:pt x="263" y="530"/>
                    </a:lnTo>
                    <a:lnTo>
                      <a:pt x="247" y="540"/>
                    </a:lnTo>
                    <a:lnTo>
                      <a:pt x="233" y="548"/>
                    </a:lnTo>
                    <a:lnTo>
                      <a:pt x="221" y="557"/>
                    </a:lnTo>
                    <a:lnTo>
                      <a:pt x="201" y="573"/>
                    </a:lnTo>
                    <a:lnTo>
                      <a:pt x="184" y="587"/>
                    </a:lnTo>
                    <a:lnTo>
                      <a:pt x="157" y="612"/>
                    </a:lnTo>
                    <a:lnTo>
                      <a:pt x="143" y="624"/>
                    </a:lnTo>
                    <a:lnTo>
                      <a:pt x="127" y="633"/>
                    </a:lnTo>
                    <a:lnTo>
                      <a:pt x="124" y="633"/>
                    </a:lnTo>
                    <a:lnTo>
                      <a:pt x="118" y="632"/>
                    </a:lnTo>
                    <a:lnTo>
                      <a:pt x="109" y="632"/>
                    </a:lnTo>
                    <a:lnTo>
                      <a:pt x="98" y="631"/>
                    </a:lnTo>
                    <a:lnTo>
                      <a:pt x="79" y="630"/>
                    </a:lnTo>
                    <a:lnTo>
                      <a:pt x="73" y="629"/>
                    </a:lnTo>
                    <a:lnTo>
                      <a:pt x="69" y="629"/>
                    </a:lnTo>
                    <a:close/>
                  </a:path>
                </a:pathLst>
              </a:custGeom>
              <a:solidFill>
                <a:srgbClr val="FF40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71" name="Freeform 255">
                <a:extLst>
                  <a:ext uri="{FF2B5EF4-FFF2-40B4-BE49-F238E27FC236}">
                    <a16:creationId xmlns:a16="http://schemas.microsoft.com/office/drawing/2014/main" id="{9098CFC5-AA57-B865-EEC0-B110065C6F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73" y="2618"/>
                <a:ext cx="95" cy="222"/>
              </a:xfrm>
              <a:custGeom>
                <a:avLst/>
                <a:gdLst>
                  <a:gd name="T0" fmla="*/ 0 w 285"/>
                  <a:gd name="T1" fmla="*/ 0 h 666"/>
                  <a:gd name="T2" fmla="*/ 0 w 285"/>
                  <a:gd name="T3" fmla="*/ 0 h 666"/>
                  <a:gd name="T4" fmla="*/ 0 w 285"/>
                  <a:gd name="T5" fmla="*/ 0 h 666"/>
                  <a:gd name="T6" fmla="*/ 0 w 285"/>
                  <a:gd name="T7" fmla="*/ 0 h 666"/>
                  <a:gd name="T8" fmla="*/ 0 w 285"/>
                  <a:gd name="T9" fmla="*/ 0 h 666"/>
                  <a:gd name="T10" fmla="*/ 0 w 285"/>
                  <a:gd name="T11" fmla="*/ 0 h 666"/>
                  <a:gd name="T12" fmla="*/ 0 w 285"/>
                  <a:gd name="T13" fmla="*/ 0 h 666"/>
                  <a:gd name="T14" fmla="*/ 0 w 285"/>
                  <a:gd name="T15" fmla="*/ 0 h 666"/>
                  <a:gd name="T16" fmla="*/ 0 w 285"/>
                  <a:gd name="T17" fmla="*/ 0 h 666"/>
                  <a:gd name="T18" fmla="*/ 0 w 285"/>
                  <a:gd name="T19" fmla="*/ 0 h 666"/>
                  <a:gd name="T20" fmla="*/ 0 w 285"/>
                  <a:gd name="T21" fmla="*/ 0 h 666"/>
                  <a:gd name="T22" fmla="*/ 0 w 285"/>
                  <a:gd name="T23" fmla="*/ 0 h 666"/>
                  <a:gd name="T24" fmla="*/ 0 w 285"/>
                  <a:gd name="T25" fmla="*/ 0 h 666"/>
                  <a:gd name="T26" fmla="*/ 0 w 285"/>
                  <a:gd name="T27" fmla="*/ 0 h 666"/>
                  <a:gd name="T28" fmla="*/ 0 w 285"/>
                  <a:gd name="T29" fmla="*/ 0 h 666"/>
                  <a:gd name="T30" fmla="*/ 0 w 285"/>
                  <a:gd name="T31" fmla="*/ 0 h 666"/>
                  <a:gd name="T32" fmla="*/ 0 w 285"/>
                  <a:gd name="T33" fmla="*/ 0 h 666"/>
                  <a:gd name="T34" fmla="*/ 0 w 285"/>
                  <a:gd name="T35" fmla="*/ 0 h 666"/>
                  <a:gd name="T36" fmla="*/ 0 w 285"/>
                  <a:gd name="T37" fmla="*/ 0 h 666"/>
                  <a:gd name="T38" fmla="*/ 0 w 285"/>
                  <a:gd name="T39" fmla="*/ 0 h 666"/>
                  <a:gd name="T40" fmla="*/ 0 w 285"/>
                  <a:gd name="T41" fmla="*/ 0 h 666"/>
                  <a:gd name="T42" fmla="*/ 0 w 285"/>
                  <a:gd name="T43" fmla="*/ 0 h 666"/>
                  <a:gd name="T44" fmla="*/ 0 w 285"/>
                  <a:gd name="T45" fmla="*/ 0 h 666"/>
                  <a:gd name="T46" fmla="*/ 0 w 285"/>
                  <a:gd name="T47" fmla="*/ 0 h 666"/>
                  <a:gd name="T48" fmla="*/ 0 w 285"/>
                  <a:gd name="T49" fmla="*/ 0 h 666"/>
                  <a:gd name="T50" fmla="*/ 0 w 285"/>
                  <a:gd name="T51" fmla="*/ 0 h 666"/>
                  <a:gd name="T52" fmla="*/ 0 w 285"/>
                  <a:gd name="T53" fmla="*/ 0 h 666"/>
                  <a:gd name="T54" fmla="*/ 0 w 285"/>
                  <a:gd name="T55" fmla="*/ 0 h 666"/>
                  <a:gd name="T56" fmla="*/ 0 w 285"/>
                  <a:gd name="T57" fmla="*/ 0 h 666"/>
                  <a:gd name="T58" fmla="*/ 0 w 285"/>
                  <a:gd name="T59" fmla="*/ 0 h 666"/>
                  <a:gd name="T60" fmla="*/ 0 w 285"/>
                  <a:gd name="T61" fmla="*/ 0 h 666"/>
                  <a:gd name="T62" fmla="*/ 0 w 285"/>
                  <a:gd name="T63" fmla="*/ 0 h 666"/>
                  <a:gd name="T64" fmla="*/ 0 w 285"/>
                  <a:gd name="T65" fmla="*/ 0 h 666"/>
                  <a:gd name="T66" fmla="*/ 0 w 285"/>
                  <a:gd name="T67" fmla="*/ 0 h 666"/>
                  <a:gd name="T68" fmla="*/ 0 w 285"/>
                  <a:gd name="T69" fmla="*/ 0 h 666"/>
                  <a:gd name="T70" fmla="*/ 0 w 285"/>
                  <a:gd name="T71" fmla="*/ 0 h 666"/>
                  <a:gd name="T72" fmla="*/ 0 w 285"/>
                  <a:gd name="T73" fmla="*/ 0 h 666"/>
                  <a:gd name="T74" fmla="*/ 0 w 285"/>
                  <a:gd name="T75" fmla="*/ 0 h 666"/>
                  <a:gd name="T76" fmla="*/ 0 w 285"/>
                  <a:gd name="T77" fmla="*/ 0 h 666"/>
                  <a:gd name="T78" fmla="*/ 0 w 285"/>
                  <a:gd name="T79" fmla="*/ 0 h 666"/>
                  <a:gd name="T80" fmla="*/ 0 w 285"/>
                  <a:gd name="T81" fmla="*/ 0 h 666"/>
                  <a:gd name="T82" fmla="*/ 0 w 285"/>
                  <a:gd name="T83" fmla="*/ 0 h 666"/>
                  <a:gd name="T84" fmla="*/ 0 w 285"/>
                  <a:gd name="T85" fmla="*/ 0 h 666"/>
                  <a:gd name="T86" fmla="*/ 0 w 285"/>
                  <a:gd name="T87" fmla="*/ 0 h 66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285"/>
                  <a:gd name="T133" fmla="*/ 0 h 666"/>
                  <a:gd name="T134" fmla="*/ 285 w 285"/>
                  <a:gd name="T135" fmla="*/ 666 h 66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285" h="666">
                    <a:moveTo>
                      <a:pt x="285" y="666"/>
                    </a:moveTo>
                    <a:lnTo>
                      <a:pt x="240" y="640"/>
                    </a:lnTo>
                    <a:lnTo>
                      <a:pt x="197" y="612"/>
                    </a:lnTo>
                    <a:lnTo>
                      <a:pt x="159" y="581"/>
                    </a:lnTo>
                    <a:lnTo>
                      <a:pt x="124" y="547"/>
                    </a:lnTo>
                    <a:lnTo>
                      <a:pt x="94" y="512"/>
                    </a:lnTo>
                    <a:lnTo>
                      <a:pt x="68" y="473"/>
                    </a:lnTo>
                    <a:lnTo>
                      <a:pt x="46" y="433"/>
                    </a:lnTo>
                    <a:lnTo>
                      <a:pt x="27" y="391"/>
                    </a:lnTo>
                    <a:lnTo>
                      <a:pt x="14" y="346"/>
                    </a:lnTo>
                    <a:lnTo>
                      <a:pt x="5" y="302"/>
                    </a:lnTo>
                    <a:lnTo>
                      <a:pt x="0" y="254"/>
                    </a:lnTo>
                    <a:lnTo>
                      <a:pt x="0" y="205"/>
                    </a:lnTo>
                    <a:lnTo>
                      <a:pt x="5" y="156"/>
                    </a:lnTo>
                    <a:lnTo>
                      <a:pt x="15" y="104"/>
                    </a:lnTo>
                    <a:lnTo>
                      <a:pt x="31" y="52"/>
                    </a:lnTo>
                    <a:lnTo>
                      <a:pt x="40" y="26"/>
                    </a:lnTo>
                    <a:lnTo>
                      <a:pt x="51" y="0"/>
                    </a:lnTo>
                    <a:lnTo>
                      <a:pt x="46" y="16"/>
                    </a:lnTo>
                    <a:lnTo>
                      <a:pt x="42" y="39"/>
                    </a:lnTo>
                    <a:lnTo>
                      <a:pt x="38" y="65"/>
                    </a:lnTo>
                    <a:lnTo>
                      <a:pt x="36" y="93"/>
                    </a:lnTo>
                    <a:lnTo>
                      <a:pt x="34" y="125"/>
                    </a:lnTo>
                    <a:lnTo>
                      <a:pt x="34" y="158"/>
                    </a:lnTo>
                    <a:lnTo>
                      <a:pt x="35" y="194"/>
                    </a:lnTo>
                    <a:lnTo>
                      <a:pt x="38" y="231"/>
                    </a:lnTo>
                    <a:lnTo>
                      <a:pt x="43" y="268"/>
                    </a:lnTo>
                    <a:lnTo>
                      <a:pt x="51" y="307"/>
                    </a:lnTo>
                    <a:lnTo>
                      <a:pt x="61" y="342"/>
                    </a:lnTo>
                    <a:lnTo>
                      <a:pt x="73" y="378"/>
                    </a:lnTo>
                    <a:lnTo>
                      <a:pt x="88" y="413"/>
                    </a:lnTo>
                    <a:lnTo>
                      <a:pt x="106" y="445"/>
                    </a:lnTo>
                    <a:lnTo>
                      <a:pt x="127" y="475"/>
                    </a:lnTo>
                    <a:lnTo>
                      <a:pt x="151" y="501"/>
                    </a:lnTo>
                    <a:lnTo>
                      <a:pt x="140" y="473"/>
                    </a:lnTo>
                    <a:lnTo>
                      <a:pt x="130" y="446"/>
                    </a:lnTo>
                    <a:lnTo>
                      <a:pt x="124" y="423"/>
                    </a:lnTo>
                    <a:lnTo>
                      <a:pt x="118" y="399"/>
                    </a:lnTo>
                    <a:lnTo>
                      <a:pt x="115" y="377"/>
                    </a:lnTo>
                    <a:lnTo>
                      <a:pt x="112" y="356"/>
                    </a:lnTo>
                    <a:lnTo>
                      <a:pt x="112" y="319"/>
                    </a:lnTo>
                    <a:lnTo>
                      <a:pt x="116" y="283"/>
                    </a:lnTo>
                    <a:lnTo>
                      <a:pt x="121" y="250"/>
                    </a:lnTo>
                    <a:lnTo>
                      <a:pt x="132" y="186"/>
                    </a:lnTo>
                    <a:lnTo>
                      <a:pt x="133" y="216"/>
                    </a:lnTo>
                    <a:lnTo>
                      <a:pt x="135" y="245"/>
                    </a:lnTo>
                    <a:lnTo>
                      <a:pt x="137" y="272"/>
                    </a:lnTo>
                    <a:lnTo>
                      <a:pt x="139" y="298"/>
                    </a:lnTo>
                    <a:lnTo>
                      <a:pt x="143" y="323"/>
                    </a:lnTo>
                    <a:lnTo>
                      <a:pt x="146" y="344"/>
                    </a:lnTo>
                    <a:lnTo>
                      <a:pt x="150" y="365"/>
                    </a:lnTo>
                    <a:lnTo>
                      <a:pt x="154" y="384"/>
                    </a:lnTo>
                    <a:lnTo>
                      <a:pt x="159" y="403"/>
                    </a:lnTo>
                    <a:lnTo>
                      <a:pt x="165" y="419"/>
                    </a:lnTo>
                    <a:lnTo>
                      <a:pt x="170" y="434"/>
                    </a:lnTo>
                    <a:lnTo>
                      <a:pt x="176" y="447"/>
                    </a:lnTo>
                    <a:lnTo>
                      <a:pt x="183" y="460"/>
                    </a:lnTo>
                    <a:lnTo>
                      <a:pt x="189" y="470"/>
                    </a:lnTo>
                    <a:lnTo>
                      <a:pt x="198" y="480"/>
                    </a:lnTo>
                    <a:lnTo>
                      <a:pt x="205" y="488"/>
                    </a:lnTo>
                    <a:lnTo>
                      <a:pt x="205" y="483"/>
                    </a:lnTo>
                    <a:lnTo>
                      <a:pt x="207" y="476"/>
                    </a:lnTo>
                    <a:lnTo>
                      <a:pt x="207" y="467"/>
                    </a:lnTo>
                    <a:lnTo>
                      <a:pt x="208" y="457"/>
                    </a:lnTo>
                    <a:lnTo>
                      <a:pt x="208" y="445"/>
                    </a:lnTo>
                    <a:lnTo>
                      <a:pt x="209" y="431"/>
                    </a:lnTo>
                    <a:lnTo>
                      <a:pt x="212" y="400"/>
                    </a:lnTo>
                    <a:lnTo>
                      <a:pt x="216" y="368"/>
                    </a:lnTo>
                    <a:lnTo>
                      <a:pt x="223" y="336"/>
                    </a:lnTo>
                    <a:lnTo>
                      <a:pt x="231" y="304"/>
                    </a:lnTo>
                    <a:lnTo>
                      <a:pt x="245" y="277"/>
                    </a:lnTo>
                    <a:lnTo>
                      <a:pt x="236" y="299"/>
                    </a:lnTo>
                    <a:lnTo>
                      <a:pt x="231" y="324"/>
                    </a:lnTo>
                    <a:lnTo>
                      <a:pt x="229" y="352"/>
                    </a:lnTo>
                    <a:lnTo>
                      <a:pt x="229" y="383"/>
                    </a:lnTo>
                    <a:lnTo>
                      <a:pt x="230" y="415"/>
                    </a:lnTo>
                    <a:lnTo>
                      <a:pt x="234" y="449"/>
                    </a:lnTo>
                    <a:lnTo>
                      <a:pt x="243" y="514"/>
                    </a:lnTo>
                    <a:lnTo>
                      <a:pt x="250" y="545"/>
                    </a:lnTo>
                    <a:lnTo>
                      <a:pt x="256" y="575"/>
                    </a:lnTo>
                    <a:lnTo>
                      <a:pt x="262" y="601"/>
                    </a:lnTo>
                    <a:lnTo>
                      <a:pt x="268" y="624"/>
                    </a:lnTo>
                    <a:lnTo>
                      <a:pt x="274" y="643"/>
                    </a:lnTo>
                    <a:lnTo>
                      <a:pt x="277" y="650"/>
                    </a:lnTo>
                    <a:lnTo>
                      <a:pt x="279" y="656"/>
                    </a:lnTo>
                    <a:lnTo>
                      <a:pt x="281" y="661"/>
                    </a:lnTo>
                    <a:lnTo>
                      <a:pt x="283" y="665"/>
                    </a:lnTo>
                    <a:lnTo>
                      <a:pt x="284" y="666"/>
                    </a:lnTo>
                    <a:lnTo>
                      <a:pt x="285" y="666"/>
                    </a:lnTo>
                    <a:close/>
                  </a:path>
                </a:pathLst>
              </a:custGeom>
              <a:solidFill>
                <a:srgbClr val="DE1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</p:grpSp>
        <p:sp>
          <p:nvSpPr>
            <p:cNvPr id="58443" name="Text Box 255">
              <a:extLst>
                <a:ext uri="{FF2B5EF4-FFF2-40B4-BE49-F238E27FC236}">
                  <a16:creationId xmlns:a16="http://schemas.microsoft.com/office/drawing/2014/main" id="{49771C41-7EFC-E3BA-F7A0-6B12FE7599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0" y="844"/>
              <a:ext cx="861" cy="523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None/>
                <a:defRPr/>
              </a:pPr>
              <a:r>
                <a:rPr lang="es-ES" altLang="en-US" sz="2400" b="1" kern="0">
                  <a:solidFill>
                    <a:sysClr val="windowText" lastClr="000000"/>
                  </a:solidFill>
                  <a:latin typeface="Arial" panose="020B0604020202020204" pitchFamily="34" charset="0"/>
                </a:rPr>
                <a:t>go straight</a:t>
              </a:r>
            </a:p>
          </p:txBody>
        </p:sp>
      </p:grpSp>
      <p:grpSp>
        <p:nvGrpSpPr>
          <p:cNvPr id="16" name="Group 287">
            <a:extLst>
              <a:ext uri="{FF2B5EF4-FFF2-40B4-BE49-F238E27FC236}">
                <a16:creationId xmlns:a16="http://schemas.microsoft.com/office/drawing/2014/main" id="{A680730E-E0A2-FF7D-A326-D0E875E9A8A9}"/>
              </a:ext>
            </a:extLst>
          </p:cNvPr>
          <p:cNvGrpSpPr>
            <a:grpSpLocks/>
          </p:cNvGrpSpPr>
          <p:nvPr/>
        </p:nvGrpSpPr>
        <p:grpSpPr bwMode="auto">
          <a:xfrm>
            <a:off x="4784726" y="514351"/>
            <a:ext cx="1871663" cy="1806575"/>
            <a:chOff x="748" y="572"/>
            <a:chExt cx="1179" cy="1138"/>
          </a:xfrm>
        </p:grpSpPr>
        <p:grpSp>
          <p:nvGrpSpPr>
            <p:cNvPr id="13346" name="Group 228">
              <a:extLst>
                <a:ext uri="{FF2B5EF4-FFF2-40B4-BE49-F238E27FC236}">
                  <a16:creationId xmlns:a16="http://schemas.microsoft.com/office/drawing/2014/main" id="{CA203CF3-81AF-D588-4510-D2AC6E936F77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748" y="572"/>
              <a:ext cx="1179" cy="1138"/>
              <a:chOff x="2381" y="2523"/>
              <a:chExt cx="430" cy="415"/>
            </a:xfrm>
          </p:grpSpPr>
          <p:sp>
            <p:nvSpPr>
              <p:cNvPr id="58414" name="AutoShape 227">
                <a:extLst>
                  <a:ext uri="{FF2B5EF4-FFF2-40B4-BE49-F238E27FC236}">
                    <a16:creationId xmlns:a16="http://schemas.microsoft.com/office/drawing/2014/main" id="{A98F50B1-CD83-AECF-8966-DCF541D99ECD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2381" y="2523"/>
                <a:ext cx="430" cy="4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15" name="Freeform 229">
                <a:extLst>
                  <a:ext uri="{FF2B5EF4-FFF2-40B4-BE49-F238E27FC236}">
                    <a16:creationId xmlns:a16="http://schemas.microsoft.com/office/drawing/2014/main" id="{955D417A-9E93-1131-9656-108ED4AF11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523"/>
                <a:ext cx="365" cy="403"/>
              </a:xfrm>
              <a:custGeom>
                <a:avLst/>
                <a:gdLst>
                  <a:gd name="T0" fmla="*/ 0 w 1096"/>
                  <a:gd name="T1" fmla="*/ 0 h 1208"/>
                  <a:gd name="T2" fmla="*/ 0 w 1096"/>
                  <a:gd name="T3" fmla="*/ 0 h 1208"/>
                  <a:gd name="T4" fmla="*/ 0 w 1096"/>
                  <a:gd name="T5" fmla="*/ 0 h 1208"/>
                  <a:gd name="T6" fmla="*/ 0 w 1096"/>
                  <a:gd name="T7" fmla="*/ 0 h 1208"/>
                  <a:gd name="T8" fmla="*/ 0 w 1096"/>
                  <a:gd name="T9" fmla="*/ 0 h 1208"/>
                  <a:gd name="T10" fmla="*/ 0 w 1096"/>
                  <a:gd name="T11" fmla="*/ 0 h 1208"/>
                  <a:gd name="T12" fmla="*/ 0 w 1096"/>
                  <a:gd name="T13" fmla="*/ 0 h 1208"/>
                  <a:gd name="T14" fmla="*/ 0 w 1096"/>
                  <a:gd name="T15" fmla="*/ 0 h 1208"/>
                  <a:gd name="T16" fmla="*/ 0 w 1096"/>
                  <a:gd name="T17" fmla="*/ 0 h 1208"/>
                  <a:gd name="T18" fmla="*/ 0 w 1096"/>
                  <a:gd name="T19" fmla="*/ 0 h 1208"/>
                  <a:gd name="T20" fmla="*/ 0 w 1096"/>
                  <a:gd name="T21" fmla="*/ 0 h 1208"/>
                  <a:gd name="T22" fmla="*/ 0 w 1096"/>
                  <a:gd name="T23" fmla="*/ 0 h 1208"/>
                  <a:gd name="T24" fmla="*/ 0 w 1096"/>
                  <a:gd name="T25" fmla="*/ 0 h 1208"/>
                  <a:gd name="T26" fmla="*/ 0 w 1096"/>
                  <a:gd name="T27" fmla="*/ 0 h 1208"/>
                  <a:gd name="T28" fmla="*/ 0 w 1096"/>
                  <a:gd name="T29" fmla="*/ 0 h 1208"/>
                  <a:gd name="T30" fmla="*/ 0 w 1096"/>
                  <a:gd name="T31" fmla="*/ 0 h 1208"/>
                  <a:gd name="T32" fmla="*/ 0 w 1096"/>
                  <a:gd name="T33" fmla="*/ 0 h 1208"/>
                  <a:gd name="T34" fmla="*/ 0 w 1096"/>
                  <a:gd name="T35" fmla="*/ 0 h 1208"/>
                  <a:gd name="T36" fmla="*/ 0 w 1096"/>
                  <a:gd name="T37" fmla="*/ 0 h 1208"/>
                  <a:gd name="T38" fmla="*/ 0 w 1096"/>
                  <a:gd name="T39" fmla="*/ 0 h 1208"/>
                  <a:gd name="T40" fmla="*/ 0 w 1096"/>
                  <a:gd name="T41" fmla="*/ 0 h 1208"/>
                  <a:gd name="T42" fmla="*/ 0 w 1096"/>
                  <a:gd name="T43" fmla="*/ 0 h 1208"/>
                  <a:gd name="T44" fmla="*/ 0 w 1096"/>
                  <a:gd name="T45" fmla="*/ 0 h 1208"/>
                  <a:gd name="T46" fmla="*/ 0 w 1096"/>
                  <a:gd name="T47" fmla="*/ 0 h 1208"/>
                  <a:gd name="T48" fmla="*/ 0 w 1096"/>
                  <a:gd name="T49" fmla="*/ 0 h 1208"/>
                  <a:gd name="T50" fmla="*/ 0 w 1096"/>
                  <a:gd name="T51" fmla="*/ 0 h 1208"/>
                  <a:gd name="T52" fmla="*/ 0 w 1096"/>
                  <a:gd name="T53" fmla="*/ 0 h 1208"/>
                  <a:gd name="T54" fmla="*/ 0 w 1096"/>
                  <a:gd name="T55" fmla="*/ 0 h 1208"/>
                  <a:gd name="T56" fmla="*/ 0 w 1096"/>
                  <a:gd name="T57" fmla="*/ 0 h 1208"/>
                  <a:gd name="T58" fmla="*/ 0 w 1096"/>
                  <a:gd name="T59" fmla="*/ 0 h 1208"/>
                  <a:gd name="T60" fmla="*/ 0 w 1096"/>
                  <a:gd name="T61" fmla="*/ 0 h 1208"/>
                  <a:gd name="T62" fmla="*/ 0 w 1096"/>
                  <a:gd name="T63" fmla="*/ 0 h 1208"/>
                  <a:gd name="T64" fmla="*/ 0 w 1096"/>
                  <a:gd name="T65" fmla="*/ 0 h 1208"/>
                  <a:gd name="T66" fmla="*/ 0 w 1096"/>
                  <a:gd name="T67" fmla="*/ 0 h 1208"/>
                  <a:gd name="T68" fmla="*/ 0 w 1096"/>
                  <a:gd name="T69" fmla="*/ 0 h 1208"/>
                  <a:gd name="T70" fmla="*/ 0 w 1096"/>
                  <a:gd name="T71" fmla="*/ 0 h 1208"/>
                  <a:gd name="T72" fmla="*/ 0 w 1096"/>
                  <a:gd name="T73" fmla="*/ 0 h 1208"/>
                  <a:gd name="T74" fmla="*/ 0 w 1096"/>
                  <a:gd name="T75" fmla="*/ 0 h 1208"/>
                  <a:gd name="T76" fmla="*/ 0 w 1096"/>
                  <a:gd name="T77" fmla="*/ 0 h 1208"/>
                  <a:gd name="T78" fmla="*/ 0 w 1096"/>
                  <a:gd name="T79" fmla="*/ 0 h 1208"/>
                  <a:gd name="T80" fmla="*/ 0 w 1096"/>
                  <a:gd name="T81" fmla="*/ 0 h 1208"/>
                  <a:gd name="T82" fmla="*/ 0 w 1096"/>
                  <a:gd name="T83" fmla="*/ 0 h 1208"/>
                  <a:gd name="T84" fmla="*/ 0 w 1096"/>
                  <a:gd name="T85" fmla="*/ 0 h 1208"/>
                  <a:gd name="T86" fmla="*/ 0 w 1096"/>
                  <a:gd name="T87" fmla="*/ 0 h 1208"/>
                  <a:gd name="T88" fmla="*/ 0 w 1096"/>
                  <a:gd name="T89" fmla="*/ 0 h 1208"/>
                  <a:gd name="T90" fmla="*/ 0 w 1096"/>
                  <a:gd name="T91" fmla="*/ 0 h 1208"/>
                  <a:gd name="T92" fmla="*/ 0 w 1096"/>
                  <a:gd name="T93" fmla="*/ 0 h 1208"/>
                  <a:gd name="T94" fmla="*/ 0 w 1096"/>
                  <a:gd name="T95" fmla="*/ 0 h 1208"/>
                  <a:gd name="T96" fmla="*/ 0 w 1096"/>
                  <a:gd name="T97" fmla="*/ 0 h 1208"/>
                  <a:gd name="T98" fmla="*/ 0 w 1096"/>
                  <a:gd name="T99" fmla="*/ 0 h 1208"/>
                  <a:gd name="T100" fmla="*/ 0 w 1096"/>
                  <a:gd name="T101" fmla="*/ 0 h 1208"/>
                  <a:gd name="T102" fmla="*/ 0 w 1096"/>
                  <a:gd name="T103" fmla="*/ 0 h 1208"/>
                  <a:gd name="T104" fmla="*/ 0 w 1096"/>
                  <a:gd name="T105" fmla="*/ 0 h 1208"/>
                  <a:gd name="T106" fmla="*/ 0 w 1096"/>
                  <a:gd name="T107" fmla="*/ 0 h 120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1096"/>
                  <a:gd name="T163" fmla="*/ 0 h 1208"/>
                  <a:gd name="T164" fmla="*/ 1096 w 1096"/>
                  <a:gd name="T165" fmla="*/ 1208 h 1208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1096" h="1208">
                    <a:moveTo>
                      <a:pt x="0" y="1051"/>
                    </a:moveTo>
                    <a:lnTo>
                      <a:pt x="0" y="1066"/>
                    </a:lnTo>
                    <a:lnTo>
                      <a:pt x="66" y="1061"/>
                    </a:lnTo>
                    <a:lnTo>
                      <a:pt x="131" y="1054"/>
                    </a:lnTo>
                    <a:lnTo>
                      <a:pt x="160" y="1050"/>
                    </a:lnTo>
                    <a:lnTo>
                      <a:pt x="187" y="1046"/>
                    </a:lnTo>
                    <a:lnTo>
                      <a:pt x="212" y="1043"/>
                    </a:lnTo>
                    <a:lnTo>
                      <a:pt x="232" y="1041"/>
                    </a:lnTo>
                    <a:lnTo>
                      <a:pt x="246" y="1046"/>
                    </a:lnTo>
                    <a:lnTo>
                      <a:pt x="260" y="1050"/>
                    </a:lnTo>
                    <a:lnTo>
                      <a:pt x="272" y="1053"/>
                    </a:lnTo>
                    <a:lnTo>
                      <a:pt x="284" y="1053"/>
                    </a:lnTo>
                    <a:lnTo>
                      <a:pt x="298" y="1051"/>
                    </a:lnTo>
                    <a:lnTo>
                      <a:pt x="310" y="1049"/>
                    </a:lnTo>
                    <a:lnTo>
                      <a:pt x="324" y="1044"/>
                    </a:lnTo>
                    <a:lnTo>
                      <a:pt x="337" y="1037"/>
                    </a:lnTo>
                    <a:lnTo>
                      <a:pt x="348" y="1038"/>
                    </a:lnTo>
                    <a:lnTo>
                      <a:pt x="357" y="1043"/>
                    </a:lnTo>
                    <a:lnTo>
                      <a:pt x="365" y="1050"/>
                    </a:lnTo>
                    <a:lnTo>
                      <a:pt x="374" y="1057"/>
                    </a:lnTo>
                    <a:lnTo>
                      <a:pt x="399" y="1070"/>
                    </a:lnTo>
                    <a:lnTo>
                      <a:pt x="424" y="1078"/>
                    </a:lnTo>
                    <a:lnTo>
                      <a:pt x="451" y="1085"/>
                    </a:lnTo>
                    <a:lnTo>
                      <a:pt x="478" y="1088"/>
                    </a:lnTo>
                    <a:lnTo>
                      <a:pt x="482" y="1096"/>
                    </a:lnTo>
                    <a:lnTo>
                      <a:pt x="489" y="1104"/>
                    </a:lnTo>
                    <a:lnTo>
                      <a:pt x="502" y="1114"/>
                    </a:lnTo>
                    <a:lnTo>
                      <a:pt x="516" y="1125"/>
                    </a:lnTo>
                    <a:lnTo>
                      <a:pt x="534" y="1138"/>
                    </a:lnTo>
                    <a:lnTo>
                      <a:pt x="553" y="1149"/>
                    </a:lnTo>
                    <a:lnTo>
                      <a:pt x="595" y="1172"/>
                    </a:lnTo>
                    <a:lnTo>
                      <a:pt x="618" y="1182"/>
                    </a:lnTo>
                    <a:lnTo>
                      <a:pt x="640" y="1192"/>
                    </a:lnTo>
                    <a:lnTo>
                      <a:pt x="662" y="1200"/>
                    </a:lnTo>
                    <a:lnTo>
                      <a:pt x="683" y="1204"/>
                    </a:lnTo>
                    <a:lnTo>
                      <a:pt x="703" y="1208"/>
                    </a:lnTo>
                    <a:lnTo>
                      <a:pt x="720" y="1208"/>
                    </a:lnTo>
                    <a:lnTo>
                      <a:pt x="735" y="1206"/>
                    </a:lnTo>
                    <a:lnTo>
                      <a:pt x="747" y="1200"/>
                    </a:lnTo>
                    <a:lnTo>
                      <a:pt x="746" y="1188"/>
                    </a:lnTo>
                    <a:lnTo>
                      <a:pt x="741" y="1176"/>
                    </a:lnTo>
                    <a:lnTo>
                      <a:pt x="734" y="1165"/>
                    </a:lnTo>
                    <a:lnTo>
                      <a:pt x="723" y="1153"/>
                    </a:lnTo>
                    <a:lnTo>
                      <a:pt x="701" y="1132"/>
                    </a:lnTo>
                    <a:lnTo>
                      <a:pt x="689" y="1124"/>
                    </a:lnTo>
                    <a:lnTo>
                      <a:pt x="682" y="1118"/>
                    </a:lnTo>
                    <a:lnTo>
                      <a:pt x="715" y="1129"/>
                    </a:lnTo>
                    <a:lnTo>
                      <a:pt x="751" y="1141"/>
                    </a:lnTo>
                    <a:lnTo>
                      <a:pt x="790" y="1153"/>
                    </a:lnTo>
                    <a:lnTo>
                      <a:pt x="811" y="1156"/>
                    </a:lnTo>
                    <a:lnTo>
                      <a:pt x="832" y="1159"/>
                    </a:lnTo>
                    <a:lnTo>
                      <a:pt x="853" y="1159"/>
                    </a:lnTo>
                    <a:lnTo>
                      <a:pt x="874" y="1158"/>
                    </a:lnTo>
                    <a:lnTo>
                      <a:pt x="896" y="1153"/>
                    </a:lnTo>
                    <a:lnTo>
                      <a:pt x="917" y="1145"/>
                    </a:lnTo>
                    <a:lnTo>
                      <a:pt x="937" y="1135"/>
                    </a:lnTo>
                    <a:lnTo>
                      <a:pt x="957" y="1122"/>
                    </a:lnTo>
                    <a:lnTo>
                      <a:pt x="978" y="1104"/>
                    </a:lnTo>
                    <a:lnTo>
                      <a:pt x="998" y="1083"/>
                    </a:lnTo>
                    <a:lnTo>
                      <a:pt x="1002" y="1071"/>
                    </a:lnTo>
                    <a:lnTo>
                      <a:pt x="1006" y="1060"/>
                    </a:lnTo>
                    <a:lnTo>
                      <a:pt x="1007" y="1050"/>
                    </a:lnTo>
                    <a:lnTo>
                      <a:pt x="1009" y="1040"/>
                    </a:lnTo>
                    <a:lnTo>
                      <a:pt x="1006" y="1020"/>
                    </a:lnTo>
                    <a:lnTo>
                      <a:pt x="1004" y="1011"/>
                    </a:lnTo>
                    <a:lnTo>
                      <a:pt x="1001" y="998"/>
                    </a:lnTo>
                    <a:lnTo>
                      <a:pt x="999" y="990"/>
                    </a:lnTo>
                    <a:lnTo>
                      <a:pt x="995" y="982"/>
                    </a:lnTo>
                    <a:lnTo>
                      <a:pt x="989" y="975"/>
                    </a:lnTo>
                    <a:lnTo>
                      <a:pt x="980" y="967"/>
                    </a:lnTo>
                    <a:lnTo>
                      <a:pt x="969" y="961"/>
                    </a:lnTo>
                    <a:lnTo>
                      <a:pt x="956" y="956"/>
                    </a:lnTo>
                    <a:lnTo>
                      <a:pt x="940" y="951"/>
                    </a:lnTo>
                    <a:lnTo>
                      <a:pt x="921" y="948"/>
                    </a:lnTo>
                    <a:lnTo>
                      <a:pt x="901" y="945"/>
                    </a:lnTo>
                    <a:lnTo>
                      <a:pt x="877" y="944"/>
                    </a:lnTo>
                    <a:lnTo>
                      <a:pt x="851" y="944"/>
                    </a:lnTo>
                    <a:lnTo>
                      <a:pt x="823" y="946"/>
                    </a:lnTo>
                    <a:lnTo>
                      <a:pt x="791" y="950"/>
                    </a:lnTo>
                    <a:lnTo>
                      <a:pt x="757" y="955"/>
                    </a:lnTo>
                    <a:lnTo>
                      <a:pt x="720" y="962"/>
                    </a:lnTo>
                    <a:lnTo>
                      <a:pt x="681" y="972"/>
                    </a:lnTo>
                    <a:lnTo>
                      <a:pt x="683" y="970"/>
                    </a:lnTo>
                    <a:lnTo>
                      <a:pt x="689" y="965"/>
                    </a:lnTo>
                    <a:lnTo>
                      <a:pt x="702" y="957"/>
                    </a:lnTo>
                    <a:lnTo>
                      <a:pt x="715" y="948"/>
                    </a:lnTo>
                    <a:lnTo>
                      <a:pt x="734" y="936"/>
                    </a:lnTo>
                    <a:lnTo>
                      <a:pt x="753" y="923"/>
                    </a:lnTo>
                    <a:lnTo>
                      <a:pt x="796" y="896"/>
                    </a:lnTo>
                    <a:lnTo>
                      <a:pt x="840" y="866"/>
                    </a:lnTo>
                    <a:lnTo>
                      <a:pt x="863" y="851"/>
                    </a:lnTo>
                    <a:lnTo>
                      <a:pt x="882" y="839"/>
                    </a:lnTo>
                    <a:lnTo>
                      <a:pt x="899" y="827"/>
                    </a:lnTo>
                    <a:lnTo>
                      <a:pt x="915" y="817"/>
                    </a:lnTo>
                    <a:lnTo>
                      <a:pt x="926" y="808"/>
                    </a:lnTo>
                    <a:lnTo>
                      <a:pt x="934" y="802"/>
                    </a:lnTo>
                    <a:lnTo>
                      <a:pt x="955" y="775"/>
                    </a:lnTo>
                    <a:lnTo>
                      <a:pt x="973" y="751"/>
                    </a:lnTo>
                    <a:lnTo>
                      <a:pt x="989" y="729"/>
                    </a:lnTo>
                    <a:lnTo>
                      <a:pt x="1001" y="705"/>
                    </a:lnTo>
                    <a:lnTo>
                      <a:pt x="1010" y="682"/>
                    </a:lnTo>
                    <a:lnTo>
                      <a:pt x="1013" y="657"/>
                    </a:lnTo>
                    <a:lnTo>
                      <a:pt x="1013" y="642"/>
                    </a:lnTo>
                    <a:lnTo>
                      <a:pt x="1012" y="628"/>
                    </a:lnTo>
                    <a:lnTo>
                      <a:pt x="1009" y="612"/>
                    </a:lnTo>
                    <a:lnTo>
                      <a:pt x="1004" y="594"/>
                    </a:lnTo>
                    <a:lnTo>
                      <a:pt x="984" y="567"/>
                    </a:lnTo>
                    <a:lnTo>
                      <a:pt x="964" y="542"/>
                    </a:lnTo>
                    <a:lnTo>
                      <a:pt x="948" y="520"/>
                    </a:lnTo>
                    <a:lnTo>
                      <a:pt x="941" y="509"/>
                    </a:lnTo>
                    <a:lnTo>
                      <a:pt x="936" y="498"/>
                    </a:lnTo>
                    <a:lnTo>
                      <a:pt x="932" y="487"/>
                    </a:lnTo>
                    <a:lnTo>
                      <a:pt x="930" y="475"/>
                    </a:lnTo>
                    <a:lnTo>
                      <a:pt x="929" y="462"/>
                    </a:lnTo>
                    <a:lnTo>
                      <a:pt x="930" y="449"/>
                    </a:lnTo>
                    <a:lnTo>
                      <a:pt x="934" y="435"/>
                    </a:lnTo>
                    <a:lnTo>
                      <a:pt x="940" y="420"/>
                    </a:lnTo>
                    <a:lnTo>
                      <a:pt x="947" y="403"/>
                    </a:lnTo>
                    <a:lnTo>
                      <a:pt x="958" y="386"/>
                    </a:lnTo>
                    <a:lnTo>
                      <a:pt x="962" y="379"/>
                    </a:lnTo>
                    <a:lnTo>
                      <a:pt x="968" y="372"/>
                    </a:lnTo>
                    <a:lnTo>
                      <a:pt x="975" y="363"/>
                    </a:lnTo>
                    <a:lnTo>
                      <a:pt x="984" y="353"/>
                    </a:lnTo>
                    <a:lnTo>
                      <a:pt x="1004" y="330"/>
                    </a:lnTo>
                    <a:lnTo>
                      <a:pt x="1026" y="305"/>
                    </a:lnTo>
                    <a:lnTo>
                      <a:pt x="1048" y="282"/>
                    </a:lnTo>
                    <a:lnTo>
                      <a:pt x="1066" y="261"/>
                    </a:lnTo>
                    <a:lnTo>
                      <a:pt x="1074" y="253"/>
                    </a:lnTo>
                    <a:lnTo>
                      <a:pt x="1080" y="246"/>
                    </a:lnTo>
                    <a:lnTo>
                      <a:pt x="1083" y="242"/>
                    </a:lnTo>
                    <a:lnTo>
                      <a:pt x="1086" y="240"/>
                    </a:lnTo>
                    <a:lnTo>
                      <a:pt x="1093" y="219"/>
                    </a:lnTo>
                    <a:lnTo>
                      <a:pt x="1096" y="209"/>
                    </a:lnTo>
                    <a:lnTo>
                      <a:pt x="1096" y="199"/>
                    </a:lnTo>
                    <a:lnTo>
                      <a:pt x="1092" y="192"/>
                    </a:lnTo>
                    <a:lnTo>
                      <a:pt x="1087" y="186"/>
                    </a:lnTo>
                    <a:lnTo>
                      <a:pt x="1077" y="182"/>
                    </a:lnTo>
                    <a:lnTo>
                      <a:pt x="1065" y="181"/>
                    </a:lnTo>
                    <a:lnTo>
                      <a:pt x="1032" y="178"/>
                    </a:lnTo>
                    <a:lnTo>
                      <a:pt x="999" y="178"/>
                    </a:lnTo>
                    <a:lnTo>
                      <a:pt x="967" y="179"/>
                    </a:lnTo>
                    <a:lnTo>
                      <a:pt x="935" y="183"/>
                    </a:lnTo>
                    <a:lnTo>
                      <a:pt x="904" y="189"/>
                    </a:lnTo>
                    <a:lnTo>
                      <a:pt x="875" y="197"/>
                    </a:lnTo>
                    <a:lnTo>
                      <a:pt x="845" y="205"/>
                    </a:lnTo>
                    <a:lnTo>
                      <a:pt x="816" y="215"/>
                    </a:lnTo>
                    <a:lnTo>
                      <a:pt x="762" y="239"/>
                    </a:lnTo>
                    <a:lnTo>
                      <a:pt x="710" y="266"/>
                    </a:lnTo>
                    <a:lnTo>
                      <a:pt x="664" y="294"/>
                    </a:lnTo>
                    <a:lnTo>
                      <a:pt x="621" y="324"/>
                    </a:lnTo>
                    <a:lnTo>
                      <a:pt x="583" y="353"/>
                    </a:lnTo>
                    <a:lnTo>
                      <a:pt x="565" y="368"/>
                    </a:lnTo>
                    <a:lnTo>
                      <a:pt x="551" y="382"/>
                    </a:lnTo>
                    <a:lnTo>
                      <a:pt x="536" y="394"/>
                    </a:lnTo>
                    <a:lnTo>
                      <a:pt x="523" y="407"/>
                    </a:lnTo>
                    <a:lnTo>
                      <a:pt x="511" y="418"/>
                    </a:lnTo>
                    <a:lnTo>
                      <a:pt x="502" y="428"/>
                    </a:lnTo>
                    <a:lnTo>
                      <a:pt x="493" y="436"/>
                    </a:lnTo>
                    <a:lnTo>
                      <a:pt x="487" y="444"/>
                    </a:lnTo>
                    <a:lnTo>
                      <a:pt x="482" y="449"/>
                    </a:lnTo>
                    <a:lnTo>
                      <a:pt x="478" y="452"/>
                    </a:lnTo>
                    <a:lnTo>
                      <a:pt x="477" y="454"/>
                    </a:lnTo>
                    <a:lnTo>
                      <a:pt x="480" y="450"/>
                    </a:lnTo>
                    <a:lnTo>
                      <a:pt x="483" y="445"/>
                    </a:lnTo>
                    <a:lnTo>
                      <a:pt x="480" y="423"/>
                    </a:lnTo>
                    <a:lnTo>
                      <a:pt x="473" y="404"/>
                    </a:lnTo>
                    <a:lnTo>
                      <a:pt x="465" y="386"/>
                    </a:lnTo>
                    <a:lnTo>
                      <a:pt x="455" y="366"/>
                    </a:lnTo>
                    <a:lnTo>
                      <a:pt x="450" y="361"/>
                    </a:lnTo>
                    <a:lnTo>
                      <a:pt x="443" y="353"/>
                    </a:lnTo>
                    <a:lnTo>
                      <a:pt x="434" y="346"/>
                    </a:lnTo>
                    <a:lnTo>
                      <a:pt x="424" y="337"/>
                    </a:lnTo>
                    <a:lnTo>
                      <a:pt x="401" y="319"/>
                    </a:lnTo>
                    <a:lnTo>
                      <a:pt x="376" y="299"/>
                    </a:lnTo>
                    <a:lnTo>
                      <a:pt x="353" y="281"/>
                    </a:lnTo>
                    <a:lnTo>
                      <a:pt x="332" y="262"/>
                    </a:lnTo>
                    <a:lnTo>
                      <a:pt x="324" y="255"/>
                    </a:lnTo>
                    <a:lnTo>
                      <a:pt x="316" y="247"/>
                    </a:lnTo>
                    <a:lnTo>
                      <a:pt x="311" y="241"/>
                    </a:lnTo>
                    <a:lnTo>
                      <a:pt x="308" y="235"/>
                    </a:lnTo>
                    <a:lnTo>
                      <a:pt x="307" y="218"/>
                    </a:lnTo>
                    <a:lnTo>
                      <a:pt x="305" y="200"/>
                    </a:lnTo>
                    <a:lnTo>
                      <a:pt x="308" y="184"/>
                    </a:lnTo>
                    <a:lnTo>
                      <a:pt x="310" y="169"/>
                    </a:lnTo>
                    <a:lnTo>
                      <a:pt x="320" y="140"/>
                    </a:lnTo>
                    <a:lnTo>
                      <a:pt x="325" y="124"/>
                    </a:lnTo>
                    <a:lnTo>
                      <a:pt x="331" y="106"/>
                    </a:lnTo>
                    <a:lnTo>
                      <a:pt x="335" y="87"/>
                    </a:lnTo>
                    <a:lnTo>
                      <a:pt x="336" y="67"/>
                    </a:lnTo>
                    <a:lnTo>
                      <a:pt x="336" y="50"/>
                    </a:lnTo>
                    <a:lnTo>
                      <a:pt x="332" y="34"/>
                    </a:lnTo>
                    <a:lnTo>
                      <a:pt x="325" y="20"/>
                    </a:lnTo>
                    <a:lnTo>
                      <a:pt x="314" y="10"/>
                    </a:lnTo>
                    <a:lnTo>
                      <a:pt x="299" y="3"/>
                    </a:lnTo>
                    <a:lnTo>
                      <a:pt x="289" y="1"/>
                    </a:lnTo>
                    <a:lnTo>
                      <a:pt x="278" y="0"/>
                    </a:lnTo>
                    <a:lnTo>
                      <a:pt x="255" y="13"/>
                    </a:lnTo>
                    <a:lnTo>
                      <a:pt x="234" y="26"/>
                    </a:lnTo>
                    <a:lnTo>
                      <a:pt x="213" y="40"/>
                    </a:lnTo>
                    <a:lnTo>
                      <a:pt x="195" y="55"/>
                    </a:lnTo>
                    <a:lnTo>
                      <a:pt x="178" y="69"/>
                    </a:lnTo>
                    <a:lnTo>
                      <a:pt x="162" y="85"/>
                    </a:lnTo>
                    <a:lnTo>
                      <a:pt x="132" y="120"/>
                    </a:lnTo>
                    <a:lnTo>
                      <a:pt x="108" y="157"/>
                    </a:lnTo>
                    <a:lnTo>
                      <a:pt x="88" y="197"/>
                    </a:lnTo>
                    <a:lnTo>
                      <a:pt x="73" y="237"/>
                    </a:lnTo>
                    <a:lnTo>
                      <a:pt x="61" y="279"/>
                    </a:lnTo>
                    <a:lnTo>
                      <a:pt x="52" y="321"/>
                    </a:lnTo>
                    <a:lnTo>
                      <a:pt x="46" y="366"/>
                    </a:lnTo>
                    <a:lnTo>
                      <a:pt x="44" y="409"/>
                    </a:lnTo>
                    <a:lnTo>
                      <a:pt x="44" y="452"/>
                    </a:lnTo>
                    <a:lnTo>
                      <a:pt x="45" y="496"/>
                    </a:lnTo>
                    <a:lnTo>
                      <a:pt x="49" y="538"/>
                    </a:lnTo>
                    <a:lnTo>
                      <a:pt x="55" y="578"/>
                    </a:lnTo>
                    <a:lnTo>
                      <a:pt x="61" y="617"/>
                    </a:lnTo>
                    <a:lnTo>
                      <a:pt x="65" y="635"/>
                    </a:lnTo>
                    <a:lnTo>
                      <a:pt x="71" y="656"/>
                    </a:lnTo>
                    <a:lnTo>
                      <a:pt x="78" y="677"/>
                    </a:lnTo>
                    <a:lnTo>
                      <a:pt x="88" y="699"/>
                    </a:lnTo>
                    <a:lnTo>
                      <a:pt x="99" y="723"/>
                    </a:lnTo>
                    <a:lnTo>
                      <a:pt x="111" y="747"/>
                    </a:lnTo>
                    <a:lnTo>
                      <a:pt x="126" y="772"/>
                    </a:lnTo>
                    <a:lnTo>
                      <a:pt x="142" y="797"/>
                    </a:lnTo>
                    <a:lnTo>
                      <a:pt x="159" y="820"/>
                    </a:lnTo>
                    <a:lnTo>
                      <a:pt x="179" y="845"/>
                    </a:lnTo>
                    <a:lnTo>
                      <a:pt x="200" y="870"/>
                    </a:lnTo>
                    <a:lnTo>
                      <a:pt x="223" y="892"/>
                    </a:lnTo>
                    <a:lnTo>
                      <a:pt x="246" y="915"/>
                    </a:lnTo>
                    <a:lnTo>
                      <a:pt x="272" y="936"/>
                    </a:lnTo>
                    <a:lnTo>
                      <a:pt x="300" y="956"/>
                    </a:lnTo>
                    <a:lnTo>
                      <a:pt x="329" y="975"/>
                    </a:lnTo>
                    <a:lnTo>
                      <a:pt x="329" y="978"/>
                    </a:lnTo>
                    <a:lnTo>
                      <a:pt x="326" y="980"/>
                    </a:lnTo>
                    <a:lnTo>
                      <a:pt x="318" y="981"/>
                    </a:lnTo>
                    <a:lnTo>
                      <a:pt x="305" y="980"/>
                    </a:lnTo>
                    <a:lnTo>
                      <a:pt x="291" y="977"/>
                    </a:lnTo>
                    <a:lnTo>
                      <a:pt x="276" y="976"/>
                    </a:lnTo>
                    <a:lnTo>
                      <a:pt x="261" y="977"/>
                    </a:lnTo>
                    <a:lnTo>
                      <a:pt x="250" y="982"/>
                    </a:lnTo>
                    <a:lnTo>
                      <a:pt x="245" y="987"/>
                    </a:lnTo>
                    <a:lnTo>
                      <a:pt x="241" y="992"/>
                    </a:lnTo>
                    <a:lnTo>
                      <a:pt x="233" y="991"/>
                    </a:lnTo>
                    <a:lnTo>
                      <a:pt x="222" y="990"/>
                    </a:lnTo>
                    <a:lnTo>
                      <a:pt x="197" y="985"/>
                    </a:lnTo>
                    <a:lnTo>
                      <a:pt x="168" y="977"/>
                    </a:lnTo>
                    <a:lnTo>
                      <a:pt x="136" y="969"/>
                    </a:lnTo>
                    <a:lnTo>
                      <a:pt x="102" y="957"/>
                    </a:lnTo>
                    <a:lnTo>
                      <a:pt x="67" y="944"/>
                    </a:lnTo>
                    <a:lnTo>
                      <a:pt x="33" y="929"/>
                    </a:lnTo>
                    <a:lnTo>
                      <a:pt x="0" y="913"/>
                    </a:lnTo>
                    <a:lnTo>
                      <a:pt x="0" y="920"/>
                    </a:lnTo>
                    <a:lnTo>
                      <a:pt x="63" y="951"/>
                    </a:lnTo>
                    <a:lnTo>
                      <a:pt x="97" y="965"/>
                    </a:lnTo>
                    <a:lnTo>
                      <a:pt x="129" y="977"/>
                    </a:lnTo>
                    <a:lnTo>
                      <a:pt x="159" y="987"/>
                    </a:lnTo>
                    <a:lnTo>
                      <a:pt x="187" y="996"/>
                    </a:lnTo>
                    <a:lnTo>
                      <a:pt x="212" y="1002"/>
                    </a:lnTo>
                    <a:lnTo>
                      <a:pt x="232" y="1006"/>
                    </a:lnTo>
                    <a:lnTo>
                      <a:pt x="230" y="1011"/>
                    </a:lnTo>
                    <a:lnTo>
                      <a:pt x="229" y="1014"/>
                    </a:lnTo>
                    <a:lnTo>
                      <a:pt x="227" y="1019"/>
                    </a:lnTo>
                    <a:lnTo>
                      <a:pt x="219" y="1020"/>
                    </a:lnTo>
                    <a:lnTo>
                      <a:pt x="211" y="1023"/>
                    </a:lnTo>
                    <a:lnTo>
                      <a:pt x="189" y="1027"/>
                    </a:lnTo>
                    <a:lnTo>
                      <a:pt x="163" y="1030"/>
                    </a:lnTo>
                    <a:lnTo>
                      <a:pt x="133" y="1035"/>
                    </a:lnTo>
                    <a:lnTo>
                      <a:pt x="102" y="1040"/>
                    </a:lnTo>
                    <a:lnTo>
                      <a:pt x="68" y="1045"/>
                    </a:lnTo>
                    <a:lnTo>
                      <a:pt x="0" y="105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16" name="Freeform 230">
                <a:extLst>
                  <a:ext uri="{FF2B5EF4-FFF2-40B4-BE49-F238E27FC236}">
                    <a16:creationId xmlns:a16="http://schemas.microsoft.com/office/drawing/2014/main" id="{70183666-987D-888A-B815-42A5EE7F1F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840"/>
                <a:ext cx="21" cy="29"/>
              </a:xfrm>
              <a:custGeom>
                <a:avLst/>
                <a:gdLst>
                  <a:gd name="T0" fmla="*/ 0 w 63"/>
                  <a:gd name="T1" fmla="*/ 0 h 86"/>
                  <a:gd name="T2" fmla="*/ 0 w 63"/>
                  <a:gd name="T3" fmla="*/ 0 h 86"/>
                  <a:gd name="T4" fmla="*/ 0 w 63"/>
                  <a:gd name="T5" fmla="*/ 0 h 86"/>
                  <a:gd name="T6" fmla="*/ 0 w 63"/>
                  <a:gd name="T7" fmla="*/ 0 h 86"/>
                  <a:gd name="T8" fmla="*/ 0 w 63"/>
                  <a:gd name="T9" fmla="*/ 0 h 86"/>
                  <a:gd name="T10" fmla="*/ 0 w 63"/>
                  <a:gd name="T11" fmla="*/ 0 h 86"/>
                  <a:gd name="T12" fmla="*/ 0 w 63"/>
                  <a:gd name="T13" fmla="*/ 0 h 86"/>
                  <a:gd name="T14" fmla="*/ 0 w 63"/>
                  <a:gd name="T15" fmla="*/ 0 h 86"/>
                  <a:gd name="T16" fmla="*/ 0 w 63"/>
                  <a:gd name="T17" fmla="*/ 0 h 86"/>
                  <a:gd name="T18" fmla="*/ 0 w 63"/>
                  <a:gd name="T19" fmla="*/ 0 h 86"/>
                  <a:gd name="T20" fmla="*/ 0 w 63"/>
                  <a:gd name="T21" fmla="*/ 0 h 86"/>
                  <a:gd name="T22" fmla="*/ 0 w 63"/>
                  <a:gd name="T23" fmla="*/ 0 h 86"/>
                  <a:gd name="T24" fmla="*/ 0 w 63"/>
                  <a:gd name="T25" fmla="*/ 0 h 86"/>
                  <a:gd name="T26" fmla="*/ 0 w 63"/>
                  <a:gd name="T27" fmla="*/ 0 h 86"/>
                  <a:gd name="T28" fmla="*/ 0 w 63"/>
                  <a:gd name="T29" fmla="*/ 0 h 86"/>
                  <a:gd name="T30" fmla="*/ 0 w 63"/>
                  <a:gd name="T31" fmla="*/ 0 h 86"/>
                  <a:gd name="T32" fmla="*/ 0 w 63"/>
                  <a:gd name="T33" fmla="*/ 0 h 86"/>
                  <a:gd name="T34" fmla="*/ 0 w 63"/>
                  <a:gd name="T35" fmla="*/ 0 h 86"/>
                  <a:gd name="T36" fmla="*/ 0 w 63"/>
                  <a:gd name="T37" fmla="*/ 0 h 86"/>
                  <a:gd name="T38" fmla="*/ 0 w 63"/>
                  <a:gd name="T39" fmla="*/ 0 h 86"/>
                  <a:gd name="T40" fmla="*/ 0 w 63"/>
                  <a:gd name="T41" fmla="*/ 0 h 86"/>
                  <a:gd name="T42" fmla="*/ 0 w 63"/>
                  <a:gd name="T43" fmla="*/ 0 h 86"/>
                  <a:gd name="T44" fmla="*/ 0 w 63"/>
                  <a:gd name="T45" fmla="*/ 0 h 86"/>
                  <a:gd name="T46" fmla="*/ 0 w 63"/>
                  <a:gd name="T47" fmla="*/ 0 h 86"/>
                  <a:gd name="T48" fmla="*/ 0 w 63"/>
                  <a:gd name="T49" fmla="*/ 0 h 86"/>
                  <a:gd name="T50" fmla="*/ 0 w 63"/>
                  <a:gd name="T51" fmla="*/ 0 h 86"/>
                  <a:gd name="T52" fmla="*/ 0 w 63"/>
                  <a:gd name="T53" fmla="*/ 0 h 86"/>
                  <a:gd name="T54" fmla="*/ 0 w 63"/>
                  <a:gd name="T55" fmla="*/ 0 h 86"/>
                  <a:gd name="T56" fmla="*/ 0 w 63"/>
                  <a:gd name="T57" fmla="*/ 0 h 86"/>
                  <a:gd name="T58" fmla="*/ 0 w 63"/>
                  <a:gd name="T59" fmla="*/ 0 h 8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3"/>
                  <a:gd name="T91" fmla="*/ 0 h 86"/>
                  <a:gd name="T92" fmla="*/ 63 w 63"/>
                  <a:gd name="T93" fmla="*/ 86 h 8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3" h="86">
                    <a:moveTo>
                      <a:pt x="0" y="67"/>
                    </a:moveTo>
                    <a:lnTo>
                      <a:pt x="0" y="86"/>
                    </a:lnTo>
                    <a:lnTo>
                      <a:pt x="23" y="81"/>
                    </a:lnTo>
                    <a:lnTo>
                      <a:pt x="41" y="73"/>
                    </a:lnTo>
                    <a:lnTo>
                      <a:pt x="50" y="68"/>
                    </a:lnTo>
                    <a:lnTo>
                      <a:pt x="56" y="63"/>
                    </a:lnTo>
                    <a:lnTo>
                      <a:pt x="60" y="58"/>
                    </a:lnTo>
                    <a:lnTo>
                      <a:pt x="62" y="52"/>
                    </a:lnTo>
                    <a:lnTo>
                      <a:pt x="63" y="42"/>
                    </a:lnTo>
                    <a:lnTo>
                      <a:pt x="61" y="34"/>
                    </a:lnTo>
                    <a:lnTo>
                      <a:pt x="56" y="26"/>
                    </a:lnTo>
                    <a:lnTo>
                      <a:pt x="49" y="19"/>
                    </a:lnTo>
                    <a:lnTo>
                      <a:pt x="39" y="13"/>
                    </a:lnTo>
                    <a:lnTo>
                      <a:pt x="27" y="8"/>
                    </a:lnTo>
                    <a:lnTo>
                      <a:pt x="14" y="4"/>
                    </a:lnTo>
                    <a:lnTo>
                      <a:pt x="0" y="0"/>
                    </a:lnTo>
                    <a:lnTo>
                      <a:pt x="0" y="13"/>
                    </a:lnTo>
                    <a:lnTo>
                      <a:pt x="17" y="19"/>
                    </a:lnTo>
                    <a:lnTo>
                      <a:pt x="30" y="25"/>
                    </a:lnTo>
                    <a:lnTo>
                      <a:pt x="40" y="32"/>
                    </a:lnTo>
                    <a:lnTo>
                      <a:pt x="45" y="40"/>
                    </a:lnTo>
                    <a:lnTo>
                      <a:pt x="46" y="44"/>
                    </a:lnTo>
                    <a:lnTo>
                      <a:pt x="45" y="47"/>
                    </a:lnTo>
                    <a:lnTo>
                      <a:pt x="44" y="50"/>
                    </a:lnTo>
                    <a:lnTo>
                      <a:pt x="40" y="53"/>
                    </a:lnTo>
                    <a:lnTo>
                      <a:pt x="35" y="57"/>
                    </a:lnTo>
                    <a:lnTo>
                      <a:pt x="28" y="60"/>
                    </a:lnTo>
                    <a:lnTo>
                      <a:pt x="19" y="63"/>
                    </a:lnTo>
                    <a:lnTo>
                      <a:pt x="8" y="66"/>
                    </a:lnTo>
                    <a:lnTo>
                      <a:pt x="0" y="6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17" name="Freeform 231">
                <a:extLst>
                  <a:ext uri="{FF2B5EF4-FFF2-40B4-BE49-F238E27FC236}">
                    <a16:creationId xmlns:a16="http://schemas.microsoft.com/office/drawing/2014/main" id="{3AFF3D34-2034-9928-A9CD-803DE3EB8C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852"/>
                <a:ext cx="1" cy="4"/>
              </a:xfrm>
              <a:custGeom>
                <a:avLst/>
                <a:gdLst>
                  <a:gd name="T0" fmla="*/ 0 w 2"/>
                  <a:gd name="T1" fmla="*/ 0 h 11"/>
                  <a:gd name="T2" fmla="*/ 0 w 2"/>
                  <a:gd name="T3" fmla="*/ 0 h 11"/>
                  <a:gd name="T4" fmla="*/ 1 w 2"/>
                  <a:gd name="T5" fmla="*/ 0 h 11"/>
                  <a:gd name="T6" fmla="*/ 1 w 2"/>
                  <a:gd name="T7" fmla="*/ 0 h 11"/>
                  <a:gd name="T8" fmla="*/ 1 w 2"/>
                  <a:gd name="T9" fmla="*/ 0 h 11"/>
                  <a:gd name="T10" fmla="*/ 0 w 2"/>
                  <a:gd name="T11" fmla="*/ 0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"/>
                  <a:gd name="T19" fmla="*/ 0 h 11"/>
                  <a:gd name="T20" fmla="*/ 2 w 2"/>
                  <a:gd name="T21" fmla="*/ 11 h 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" h="11">
                    <a:moveTo>
                      <a:pt x="0" y="0"/>
                    </a:moveTo>
                    <a:lnTo>
                      <a:pt x="0" y="11"/>
                    </a:lnTo>
                    <a:lnTo>
                      <a:pt x="2" y="9"/>
                    </a:lnTo>
                    <a:lnTo>
                      <a:pt x="2" y="6"/>
                    </a:lnTo>
                    <a:lnTo>
                      <a:pt x="2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18" name="Freeform 232">
                <a:extLst>
                  <a:ext uri="{FF2B5EF4-FFF2-40B4-BE49-F238E27FC236}">
                    <a16:creationId xmlns:a16="http://schemas.microsoft.com/office/drawing/2014/main" id="{972ED311-0295-FD30-DB82-0992D7E229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780"/>
                <a:ext cx="36" cy="44"/>
              </a:xfrm>
              <a:custGeom>
                <a:avLst/>
                <a:gdLst>
                  <a:gd name="T0" fmla="*/ 0 w 109"/>
                  <a:gd name="T1" fmla="*/ 0 h 131"/>
                  <a:gd name="T2" fmla="*/ 0 w 109"/>
                  <a:gd name="T3" fmla="*/ 0 h 131"/>
                  <a:gd name="T4" fmla="*/ 0 w 109"/>
                  <a:gd name="T5" fmla="*/ 0 h 131"/>
                  <a:gd name="T6" fmla="*/ 0 w 109"/>
                  <a:gd name="T7" fmla="*/ 0 h 131"/>
                  <a:gd name="T8" fmla="*/ 0 w 109"/>
                  <a:gd name="T9" fmla="*/ 0 h 131"/>
                  <a:gd name="T10" fmla="*/ 0 w 109"/>
                  <a:gd name="T11" fmla="*/ 0 h 131"/>
                  <a:gd name="T12" fmla="*/ 0 w 109"/>
                  <a:gd name="T13" fmla="*/ 0 h 131"/>
                  <a:gd name="T14" fmla="*/ 0 w 109"/>
                  <a:gd name="T15" fmla="*/ 0 h 131"/>
                  <a:gd name="T16" fmla="*/ 0 w 109"/>
                  <a:gd name="T17" fmla="*/ 0 h 131"/>
                  <a:gd name="T18" fmla="*/ 0 w 109"/>
                  <a:gd name="T19" fmla="*/ 0 h 131"/>
                  <a:gd name="T20" fmla="*/ 0 w 109"/>
                  <a:gd name="T21" fmla="*/ 0 h 131"/>
                  <a:gd name="T22" fmla="*/ 0 w 109"/>
                  <a:gd name="T23" fmla="*/ 0 h 131"/>
                  <a:gd name="T24" fmla="*/ 0 w 109"/>
                  <a:gd name="T25" fmla="*/ 0 h 131"/>
                  <a:gd name="T26" fmla="*/ 0 w 109"/>
                  <a:gd name="T27" fmla="*/ 0 h 131"/>
                  <a:gd name="T28" fmla="*/ 0 w 109"/>
                  <a:gd name="T29" fmla="*/ 0 h 131"/>
                  <a:gd name="T30" fmla="*/ 0 w 109"/>
                  <a:gd name="T31" fmla="*/ 0 h 131"/>
                  <a:gd name="T32" fmla="*/ 0 w 109"/>
                  <a:gd name="T33" fmla="*/ 0 h 131"/>
                  <a:gd name="T34" fmla="*/ 0 w 109"/>
                  <a:gd name="T35" fmla="*/ 0 h 131"/>
                  <a:gd name="T36" fmla="*/ 0 w 109"/>
                  <a:gd name="T37" fmla="*/ 0 h 131"/>
                  <a:gd name="T38" fmla="*/ 0 w 109"/>
                  <a:gd name="T39" fmla="*/ 0 h 131"/>
                  <a:gd name="T40" fmla="*/ 0 w 109"/>
                  <a:gd name="T41" fmla="*/ 0 h 131"/>
                  <a:gd name="T42" fmla="*/ 0 w 109"/>
                  <a:gd name="T43" fmla="*/ 0 h 131"/>
                  <a:gd name="T44" fmla="*/ 0 w 109"/>
                  <a:gd name="T45" fmla="*/ 0 h 131"/>
                  <a:gd name="T46" fmla="*/ 0 w 109"/>
                  <a:gd name="T47" fmla="*/ 0 h 131"/>
                  <a:gd name="T48" fmla="*/ 0 w 109"/>
                  <a:gd name="T49" fmla="*/ 0 h 131"/>
                  <a:gd name="T50" fmla="*/ 0 w 109"/>
                  <a:gd name="T51" fmla="*/ 0 h 131"/>
                  <a:gd name="T52" fmla="*/ 0 w 109"/>
                  <a:gd name="T53" fmla="*/ 0 h 131"/>
                  <a:gd name="T54" fmla="*/ 0 w 109"/>
                  <a:gd name="T55" fmla="*/ 0 h 131"/>
                  <a:gd name="T56" fmla="*/ 0 w 109"/>
                  <a:gd name="T57" fmla="*/ 0 h 131"/>
                  <a:gd name="T58" fmla="*/ 0 w 109"/>
                  <a:gd name="T59" fmla="*/ 0 h 131"/>
                  <a:gd name="T60" fmla="*/ 0 w 109"/>
                  <a:gd name="T61" fmla="*/ 0 h 131"/>
                  <a:gd name="T62" fmla="*/ 0 w 109"/>
                  <a:gd name="T63" fmla="*/ 0 h 131"/>
                  <a:gd name="T64" fmla="*/ 0 w 109"/>
                  <a:gd name="T65" fmla="*/ 0 h 131"/>
                  <a:gd name="T66" fmla="*/ 0 w 109"/>
                  <a:gd name="T67" fmla="*/ 0 h 131"/>
                  <a:gd name="T68" fmla="*/ 0 w 109"/>
                  <a:gd name="T69" fmla="*/ 0 h 131"/>
                  <a:gd name="T70" fmla="*/ 0 w 109"/>
                  <a:gd name="T71" fmla="*/ 0 h 131"/>
                  <a:gd name="T72" fmla="*/ 0 w 109"/>
                  <a:gd name="T73" fmla="*/ 0 h 131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109"/>
                  <a:gd name="T112" fmla="*/ 0 h 131"/>
                  <a:gd name="T113" fmla="*/ 109 w 109"/>
                  <a:gd name="T114" fmla="*/ 131 h 131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109" h="131">
                    <a:moveTo>
                      <a:pt x="0" y="111"/>
                    </a:moveTo>
                    <a:lnTo>
                      <a:pt x="0" y="117"/>
                    </a:lnTo>
                    <a:lnTo>
                      <a:pt x="19" y="123"/>
                    </a:lnTo>
                    <a:lnTo>
                      <a:pt x="39" y="128"/>
                    </a:lnTo>
                    <a:lnTo>
                      <a:pt x="57" y="131"/>
                    </a:lnTo>
                    <a:lnTo>
                      <a:pt x="75" y="131"/>
                    </a:lnTo>
                    <a:lnTo>
                      <a:pt x="88" y="129"/>
                    </a:lnTo>
                    <a:lnTo>
                      <a:pt x="99" y="124"/>
                    </a:lnTo>
                    <a:lnTo>
                      <a:pt x="106" y="116"/>
                    </a:lnTo>
                    <a:lnTo>
                      <a:pt x="108" y="111"/>
                    </a:lnTo>
                    <a:lnTo>
                      <a:pt x="109" y="105"/>
                    </a:lnTo>
                    <a:lnTo>
                      <a:pt x="106" y="86"/>
                    </a:lnTo>
                    <a:lnTo>
                      <a:pt x="99" y="69"/>
                    </a:lnTo>
                    <a:lnTo>
                      <a:pt x="88" y="53"/>
                    </a:lnTo>
                    <a:lnTo>
                      <a:pt x="75" y="39"/>
                    </a:lnTo>
                    <a:lnTo>
                      <a:pt x="57" y="27"/>
                    </a:lnTo>
                    <a:lnTo>
                      <a:pt x="39" y="16"/>
                    </a:lnTo>
                    <a:lnTo>
                      <a:pt x="19" y="7"/>
                    </a:lnTo>
                    <a:lnTo>
                      <a:pt x="0" y="0"/>
                    </a:lnTo>
                    <a:lnTo>
                      <a:pt x="0" y="15"/>
                    </a:lnTo>
                    <a:lnTo>
                      <a:pt x="21" y="22"/>
                    </a:lnTo>
                    <a:lnTo>
                      <a:pt x="41" y="32"/>
                    </a:lnTo>
                    <a:lnTo>
                      <a:pt x="60" y="44"/>
                    </a:lnTo>
                    <a:lnTo>
                      <a:pt x="76" y="57"/>
                    </a:lnTo>
                    <a:lnTo>
                      <a:pt x="88" y="70"/>
                    </a:lnTo>
                    <a:lnTo>
                      <a:pt x="92" y="76"/>
                    </a:lnTo>
                    <a:lnTo>
                      <a:pt x="94" y="84"/>
                    </a:lnTo>
                    <a:lnTo>
                      <a:pt x="97" y="91"/>
                    </a:lnTo>
                    <a:lnTo>
                      <a:pt x="97" y="97"/>
                    </a:lnTo>
                    <a:lnTo>
                      <a:pt x="94" y="103"/>
                    </a:lnTo>
                    <a:lnTo>
                      <a:pt x="90" y="111"/>
                    </a:lnTo>
                    <a:lnTo>
                      <a:pt x="81" y="115"/>
                    </a:lnTo>
                    <a:lnTo>
                      <a:pt x="70" y="118"/>
                    </a:lnTo>
                    <a:lnTo>
                      <a:pt x="59" y="120"/>
                    </a:lnTo>
                    <a:lnTo>
                      <a:pt x="48" y="120"/>
                    </a:lnTo>
                    <a:lnTo>
                      <a:pt x="23" y="117"/>
                    </a:lnTo>
                    <a:lnTo>
                      <a:pt x="0" y="11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19" name="Freeform 233">
                <a:extLst>
                  <a:ext uri="{FF2B5EF4-FFF2-40B4-BE49-F238E27FC236}">
                    <a16:creationId xmlns:a16="http://schemas.microsoft.com/office/drawing/2014/main" id="{7F5D4650-DE23-AFD4-B22B-6E24A055D4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791"/>
                <a:ext cx="16" cy="19"/>
              </a:xfrm>
              <a:custGeom>
                <a:avLst/>
                <a:gdLst>
                  <a:gd name="T0" fmla="*/ 0 w 48"/>
                  <a:gd name="T1" fmla="*/ 0 h 56"/>
                  <a:gd name="T2" fmla="*/ 0 w 48"/>
                  <a:gd name="T3" fmla="*/ 0 h 56"/>
                  <a:gd name="T4" fmla="*/ 0 w 48"/>
                  <a:gd name="T5" fmla="*/ 0 h 56"/>
                  <a:gd name="T6" fmla="*/ 0 w 48"/>
                  <a:gd name="T7" fmla="*/ 0 h 56"/>
                  <a:gd name="T8" fmla="*/ 0 w 48"/>
                  <a:gd name="T9" fmla="*/ 0 h 56"/>
                  <a:gd name="T10" fmla="*/ 0 w 48"/>
                  <a:gd name="T11" fmla="*/ 0 h 56"/>
                  <a:gd name="T12" fmla="*/ 0 w 48"/>
                  <a:gd name="T13" fmla="*/ 0 h 56"/>
                  <a:gd name="T14" fmla="*/ 0 w 48"/>
                  <a:gd name="T15" fmla="*/ 0 h 56"/>
                  <a:gd name="T16" fmla="*/ 0 w 48"/>
                  <a:gd name="T17" fmla="*/ 0 h 56"/>
                  <a:gd name="T18" fmla="*/ 0 w 48"/>
                  <a:gd name="T19" fmla="*/ 0 h 56"/>
                  <a:gd name="T20" fmla="*/ 0 w 48"/>
                  <a:gd name="T21" fmla="*/ 0 h 56"/>
                  <a:gd name="T22" fmla="*/ 0 w 48"/>
                  <a:gd name="T23" fmla="*/ 0 h 56"/>
                  <a:gd name="T24" fmla="*/ 0 w 48"/>
                  <a:gd name="T25" fmla="*/ 0 h 56"/>
                  <a:gd name="T26" fmla="*/ 0 w 48"/>
                  <a:gd name="T27" fmla="*/ 0 h 56"/>
                  <a:gd name="T28" fmla="*/ 0 w 48"/>
                  <a:gd name="T29" fmla="*/ 0 h 56"/>
                  <a:gd name="T30" fmla="*/ 0 w 48"/>
                  <a:gd name="T31" fmla="*/ 0 h 56"/>
                  <a:gd name="T32" fmla="*/ 0 w 48"/>
                  <a:gd name="T33" fmla="*/ 0 h 56"/>
                  <a:gd name="T34" fmla="*/ 0 w 48"/>
                  <a:gd name="T35" fmla="*/ 0 h 56"/>
                  <a:gd name="T36" fmla="*/ 0 w 48"/>
                  <a:gd name="T37" fmla="*/ 0 h 56"/>
                  <a:gd name="T38" fmla="*/ 0 w 48"/>
                  <a:gd name="T39" fmla="*/ 0 h 56"/>
                  <a:gd name="T40" fmla="*/ 0 w 48"/>
                  <a:gd name="T41" fmla="*/ 0 h 56"/>
                  <a:gd name="T42" fmla="*/ 0 w 48"/>
                  <a:gd name="T43" fmla="*/ 0 h 56"/>
                  <a:gd name="T44" fmla="*/ 0 w 48"/>
                  <a:gd name="T45" fmla="*/ 0 h 56"/>
                  <a:gd name="T46" fmla="*/ 0 w 48"/>
                  <a:gd name="T47" fmla="*/ 0 h 56"/>
                  <a:gd name="T48" fmla="*/ 0 w 48"/>
                  <a:gd name="T49" fmla="*/ 0 h 56"/>
                  <a:gd name="T50" fmla="*/ 0 w 48"/>
                  <a:gd name="T51" fmla="*/ 0 h 5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48"/>
                  <a:gd name="T79" fmla="*/ 0 h 56"/>
                  <a:gd name="T80" fmla="*/ 48 w 48"/>
                  <a:gd name="T81" fmla="*/ 56 h 5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48" h="56">
                    <a:moveTo>
                      <a:pt x="0" y="28"/>
                    </a:moveTo>
                    <a:lnTo>
                      <a:pt x="0" y="53"/>
                    </a:lnTo>
                    <a:lnTo>
                      <a:pt x="13" y="56"/>
                    </a:lnTo>
                    <a:lnTo>
                      <a:pt x="25" y="56"/>
                    </a:lnTo>
                    <a:lnTo>
                      <a:pt x="35" y="54"/>
                    </a:lnTo>
                    <a:lnTo>
                      <a:pt x="43" y="49"/>
                    </a:lnTo>
                    <a:lnTo>
                      <a:pt x="48" y="45"/>
                    </a:lnTo>
                    <a:lnTo>
                      <a:pt x="48" y="40"/>
                    </a:lnTo>
                    <a:lnTo>
                      <a:pt x="46" y="36"/>
                    </a:lnTo>
                    <a:lnTo>
                      <a:pt x="45" y="31"/>
                    </a:lnTo>
                    <a:lnTo>
                      <a:pt x="41" y="25"/>
                    </a:lnTo>
                    <a:lnTo>
                      <a:pt x="35" y="19"/>
                    </a:lnTo>
                    <a:lnTo>
                      <a:pt x="29" y="11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8" y="16"/>
                    </a:lnTo>
                    <a:lnTo>
                      <a:pt x="16" y="20"/>
                    </a:lnTo>
                    <a:lnTo>
                      <a:pt x="21" y="24"/>
                    </a:lnTo>
                    <a:lnTo>
                      <a:pt x="23" y="27"/>
                    </a:lnTo>
                    <a:lnTo>
                      <a:pt x="25" y="33"/>
                    </a:lnTo>
                    <a:lnTo>
                      <a:pt x="27" y="38"/>
                    </a:lnTo>
                    <a:lnTo>
                      <a:pt x="25" y="43"/>
                    </a:lnTo>
                    <a:lnTo>
                      <a:pt x="19" y="45"/>
                    </a:lnTo>
                    <a:lnTo>
                      <a:pt x="12" y="45"/>
                    </a:lnTo>
                    <a:lnTo>
                      <a:pt x="7" y="36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20" name="Freeform 234">
                <a:extLst>
                  <a:ext uri="{FF2B5EF4-FFF2-40B4-BE49-F238E27FC236}">
                    <a16:creationId xmlns:a16="http://schemas.microsoft.com/office/drawing/2014/main" id="{08D13060-BAFE-0027-E8CA-43A6660C35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05" y="2778"/>
                <a:ext cx="37" cy="52"/>
              </a:xfrm>
              <a:custGeom>
                <a:avLst/>
                <a:gdLst>
                  <a:gd name="T0" fmla="*/ 0 w 110"/>
                  <a:gd name="T1" fmla="*/ 0 h 156"/>
                  <a:gd name="T2" fmla="*/ 0 w 110"/>
                  <a:gd name="T3" fmla="*/ 0 h 156"/>
                  <a:gd name="T4" fmla="*/ 0 w 110"/>
                  <a:gd name="T5" fmla="*/ 0 h 156"/>
                  <a:gd name="T6" fmla="*/ 0 w 110"/>
                  <a:gd name="T7" fmla="*/ 0 h 156"/>
                  <a:gd name="T8" fmla="*/ 0 w 110"/>
                  <a:gd name="T9" fmla="*/ 0 h 156"/>
                  <a:gd name="T10" fmla="*/ 0 w 110"/>
                  <a:gd name="T11" fmla="*/ 0 h 156"/>
                  <a:gd name="T12" fmla="*/ 0 w 110"/>
                  <a:gd name="T13" fmla="*/ 0 h 156"/>
                  <a:gd name="T14" fmla="*/ 0 w 110"/>
                  <a:gd name="T15" fmla="*/ 0 h 156"/>
                  <a:gd name="T16" fmla="*/ 0 w 110"/>
                  <a:gd name="T17" fmla="*/ 0 h 156"/>
                  <a:gd name="T18" fmla="*/ 0 w 110"/>
                  <a:gd name="T19" fmla="*/ 0 h 156"/>
                  <a:gd name="T20" fmla="*/ 0 w 110"/>
                  <a:gd name="T21" fmla="*/ 0 h 156"/>
                  <a:gd name="T22" fmla="*/ 0 w 110"/>
                  <a:gd name="T23" fmla="*/ 0 h 156"/>
                  <a:gd name="T24" fmla="*/ 0 w 110"/>
                  <a:gd name="T25" fmla="*/ 0 h 156"/>
                  <a:gd name="T26" fmla="*/ 0 w 110"/>
                  <a:gd name="T27" fmla="*/ 0 h 156"/>
                  <a:gd name="T28" fmla="*/ 0 w 110"/>
                  <a:gd name="T29" fmla="*/ 0 h 156"/>
                  <a:gd name="T30" fmla="*/ 0 w 110"/>
                  <a:gd name="T31" fmla="*/ 0 h 156"/>
                  <a:gd name="T32" fmla="*/ 0 w 110"/>
                  <a:gd name="T33" fmla="*/ 0 h 156"/>
                  <a:gd name="T34" fmla="*/ 0 w 110"/>
                  <a:gd name="T35" fmla="*/ 0 h 156"/>
                  <a:gd name="T36" fmla="*/ 0 w 110"/>
                  <a:gd name="T37" fmla="*/ 0 h 156"/>
                  <a:gd name="T38" fmla="*/ 0 w 110"/>
                  <a:gd name="T39" fmla="*/ 0 h 156"/>
                  <a:gd name="T40" fmla="*/ 0 w 110"/>
                  <a:gd name="T41" fmla="*/ 0 h 156"/>
                  <a:gd name="T42" fmla="*/ 0 w 110"/>
                  <a:gd name="T43" fmla="*/ 0 h 156"/>
                  <a:gd name="T44" fmla="*/ 0 w 110"/>
                  <a:gd name="T45" fmla="*/ 0 h 156"/>
                  <a:gd name="T46" fmla="*/ 0 w 110"/>
                  <a:gd name="T47" fmla="*/ 0 h 156"/>
                  <a:gd name="T48" fmla="*/ 0 w 110"/>
                  <a:gd name="T49" fmla="*/ 0 h 156"/>
                  <a:gd name="T50" fmla="*/ 0 w 110"/>
                  <a:gd name="T51" fmla="*/ 0 h 156"/>
                  <a:gd name="T52" fmla="*/ 0 w 110"/>
                  <a:gd name="T53" fmla="*/ 0 h 156"/>
                  <a:gd name="T54" fmla="*/ 0 w 110"/>
                  <a:gd name="T55" fmla="*/ 0 h 156"/>
                  <a:gd name="T56" fmla="*/ 0 w 110"/>
                  <a:gd name="T57" fmla="*/ 0 h 156"/>
                  <a:gd name="T58" fmla="*/ 0 w 110"/>
                  <a:gd name="T59" fmla="*/ 0 h 156"/>
                  <a:gd name="T60" fmla="*/ 0 w 110"/>
                  <a:gd name="T61" fmla="*/ 0 h 156"/>
                  <a:gd name="T62" fmla="*/ 0 w 110"/>
                  <a:gd name="T63" fmla="*/ 0 h 156"/>
                  <a:gd name="T64" fmla="*/ 0 w 110"/>
                  <a:gd name="T65" fmla="*/ 0 h 156"/>
                  <a:gd name="T66" fmla="*/ 0 w 110"/>
                  <a:gd name="T67" fmla="*/ 0 h 15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10"/>
                  <a:gd name="T103" fmla="*/ 0 h 156"/>
                  <a:gd name="T104" fmla="*/ 110 w 110"/>
                  <a:gd name="T105" fmla="*/ 156 h 15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10" h="156">
                    <a:moveTo>
                      <a:pt x="110" y="21"/>
                    </a:moveTo>
                    <a:lnTo>
                      <a:pt x="110" y="6"/>
                    </a:lnTo>
                    <a:lnTo>
                      <a:pt x="88" y="1"/>
                    </a:lnTo>
                    <a:lnTo>
                      <a:pt x="65" y="0"/>
                    </a:lnTo>
                    <a:lnTo>
                      <a:pt x="46" y="1"/>
                    </a:lnTo>
                    <a:lnTo>
                      <a:pt x="29" y="6"/>
                    </a:lnTo>
                    <a:lnTo>
                      <a:pt x="15" y="14"/>
                    </a:lnTo>
                    <a:lnTo>
                      <a:pt x="5" y="27"/>
                    </a:lnTo>
                    <a:lnTo>
                      <a:pt x="2" y="34"/>
                    </a:lnTo>
                    <a:lnTo>
                      <a:pt x="0" y="44"/>
                    </a:lnTo>
                    <a:lnTo>
                      <a:pt x="0" y="54"/>
                    </a:lnTo>
                    <a:lnTo>
                      <a:pt x="2" y="65"/>
                    </a:lnTo>
                    <a:lnTo>
                      <a:pt x="5" y="75"/>
                    </a:lnTo>
                    <a:lnTo>
                      <a:pt x="13" y="86"/>
                    </a:lnTo>
                    <a:lnTo>
                      <a:pt x="23" y="97"/>
                    </a:lnTo>
                    <a:lnTo>
                      <a:pt x="36" y="108"/>
                    </a:lnTo>
                    <a:lnTo>
                      <a:pt x="52" y="121"/>
                    </a:lnTo>
                    <a:lnTo>
                      <a:pt x="69" y="133"/>
                    </a:lnTo>
                    <a:lnTo>
                      <a:pt x="89" y="144"/>
                    </a:lnTo>
                    <a:lnTo>
                      <a:pt x="110" y="156"/>
                    </a:lnTo>
                    <a:lnTo>
                      <a:pt x="110" y="149"/>
                    </a:lnTo>
                    <a:lnTo>
                      <a:pt x="83" y="133"/>
                    </a:lnTo>
                    <a:lnTo>
                      <a:pt x="59" y="116"/>
                    </a:lnTo>
                    <a:lnTo>
                      <a:pt x="40" y="97"/>
                    </a:lnTo>
                    <a:lnTo>
                      <a:pt x="31" y="87"/>
                    </a:lnTo>
                    <a:lnTo>
                      <a:pt x="24" y="77"/>
                    </a:lnTo>
                    <a:lnTo>
                      <a:pt x="26" y="81"/>
                    </a:lnTo>
                    <a:lnTo>
                      <a:pt x="32" y="86"/>
                    </a:lnTo>
                    <a:lnTo>
                      <a:pt x="40" y="92"/>
                    </a:lnTo>
                    <a:lnTo>
                      <a:pt x="51" y="98"/>
                    </a:lnTo>
                    <a:lnTo>
                      <a:pt x="64" y="106"/>
                    </a:lnTo>
                    <a:lnTo>
                      <a:pt x="78" y="112"/>
                    </a:lnTo>
                    <a:lnTo>
                      <a:pt x="110" y="123"/>
                    </a:lnTo>
                    <a:lnTo>
                      <a:pt x="110" y="117"/>
                    </a:lnTo>
                    <a:lnTo>
                      <a:pt x="85" y="108"/>
                    </a:lnTo>
                    <a:lnTo>
                      <a:pt x="63" y="98"/>
                    </a:lnTo>
                    <a:lnTo>
                      <a:pt x="45" y="87"/>
                    </a:lnTo>
                    <a:lnTo>
                      <a:pt x="36" y="82"/>
                    </a:lnTo>
                    <a:lnTo>
                      <a:pt x="30" y="77"/>
                    </a:lnTo>
                    <a:lnTo>
                      <a:pt x="27" y="67"/>
                    </a:lnTo>
                    <a:lnTo>
                      <a:pt x="26" y="60"/>
                    </a:lnTo>
                    <a:lnTo>
                      <a:pt x="26" y="53"/>
                    </a:lnTo>
                    <a:lnTo>
                      <a:pt x="29" y="48"/>
                    </a:lnTo>
                    <a:lnTo>
                      <a:pt x="36" y="40"/>
                    </a:lnTo>
                    <a:lnTo>
                      <a:pt x="48" y="38"/>
                    </a:lnTo>
                    <a:lnTo>
                      <a:pt x="63" y="38"/>
                    </a:lnTo>
                    <a:lnTo>
                      <a:pt x="79" y="40"/>
                    </a:lnTo>
                    <a:lnTo>
                      <a:pt x="95" y="45"/>
                    </a:lnTo>
                    <a:lnTo>
                      <a:pt x="110" y="51"/>
                    </a:lnTo>
                    <a:lnTo>
                      <a:pt x="110" y="39"/>
                    </a:lnTo>
                    <a:lnTo>
                      <a:pt x="96" y="35"/>
                    </a:lnTo>
                    <a:lnTo>
                      <a:pt x="84" y="33"/>
                    </a:lnTo>
                    <a:lnTo>
                      <a:pt x="63" y="29"/>
                    </a:lnTo>
                    <a:lnTo>
                      <a:pt x="47" y="30"/>
                    </a:lnTo>
                    <a:lnTo>
                      <a:pt x="34" y="34"/>
                    </a:lnTo>
                    <a:lnTo>
                      <a:pt x="25" y="40"/>
                    </a:lnTo>
                    <a:lnTo>
                      <a:pt x="19" y="49"/>
                    </a:lnTo>
                    <a:lnTo>
                      <a:pt x="16" y="59"/>
                    </a:lnTo>
                    <a:lnTo>
                      <a:pt x="15" y="71"/>
                    </a:lnTo>
                    <a:lnTo>
                      <a:pt x="13" y="60"/>
                    </a:lnTo>
                    <a:lnTo>
                      <a:pt x="11" y="50"/>
                    </a:lnTo>
                    <a:lnTo>
                      <a:pt x="13" y="42"/>
                    </a:lnTo>
                    <a:lnTo>
                      <a:pt x="14" y="34"/>
                    </a:lnTo>
                    <a:lnTo>
                      <a:pt x="23" y="22"/>
                    </a:lnTo>
                    <a:lnTo>
                      <a:pt x="35" y="14"/>
                    </a:lnTo>
                    <a:lnTo>
                      <a:pt x="51" y="12"/>
                    </a:lnTo>
                    <a:lnTo>
                      <a:pt x="69" y="12"/>
                    </a:lnTo>
                    <a:lnTo>
                      <a:pt x="89" y="14"/>
                    </a:lnTo>
                    <a:lnTo>
                      <a:pt x="110" y="2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21" name="Freeform 235">
                <a:extLst>
                  <a:ext uri="{FF2B5EF4-FFF2-40B4-BE49-F238E27FC236}">
                    <a16:creationId xmlns:a16="http://schemas.microsoft.com/office/drawing/2014/main" id="{942DEB09-5142-311A-7B5F-8EFA09DBED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27" y="2797"/>
                <a:ext cx="15" cy="12"/>
              </a:xfrm>
              <a:custGeom>
                <a:avLst/>
                <a:gdLst>
                  <a:gd name="T0" fmla="*/ 0 w 45"/>
                  <a:gd name="T1" fmla="*/ 0 h 34"/>
                  <a:gd name="T2" fmla="*/ 0 w 45"/>
                  <a:gd name="T3" fmla="*/ 0 h 34"/>
                  <a:gd name="T4" fmla="*/ 0 w 45"/>
                  <a:gd name="T5" fmla="*/ 0 h 34"/>
                  <a:gd name="T6" fmla="*/ 0 w 45"/>
                  <a:gd name="T7" fmla="*/ 0 h 34"/>
                  <a:gd name="T8" fmla="*/ 0 w 45"/>
                  <a:gd name="T9" fmla="*/ 0 h 34"/>
                  <a:gd name="T10" fmla="*/ 0 w 45"/>
                  <a:gd name="T11" fmla="*/ 0 h 34"/>
                  <a:gd name="T12" fmla="*/ 0 w 45"/>
                  <a:gd name="T13" fmla="*/ 0 h 34"/>
                  <a:gd name="T14" fmla="*/ 0 w 45"/>
                  <a:gd name="T15" fmla="*/ 0 h 34"/>
                  <a:gd name="T16" fmla="*/ 0 w 45"/>
                  <a:gd name="T17" fmla="*/ 0 h 34"/>
                  <a:gd name="T18" fmla="*/ 0 w 45"/>
                  <a:gd name="T19" fmla="*/ 0 h 34"/>
                  <a:gd name="T20" fmla="*/ 0 w 45"/>
                  <a:gd name="T21" fmla="*/ 0 h 34"/>
                  <a:gd name="T22" fmla="*/ 0 w 45"/>
                  <a:gd name="T23" fmla="*/ 0 h 3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45"/>
                  <a:gd name="T37" fmla="*/ 0 h 34"/>
                  <a:gd name="T38" fmla="*/ 45 w 45"/>
                  <a:gd name="T39" fmla="*/ 34 h 34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45" h="34">
                    <a:moveTo>
                      <a:pt x="45" y="34"/>
                    </a:moveTo>
                    <a:lnTo>
                      <a:pt x="45" y="9"/>
                    </a:lnTo>
                    <a:lnTo>
                      <a:pt x="35" y="3"/>
                    </a:lnTo>
                    <a:lnTo>
                      <a:pt x="23" y="0"/>
                    </a:lnTo>
                    <a:lnTo>
                      <a:pt x="12" y="0"/>
                    </a:lnTo>
                    <a:lnTo>
                      <a:pt x="0" y="1"/>
                    </a:lnTo>
                    <a:lnTo>
                      <a:pt x="0" y="7"/>
                    </a:lnTo>
                    <a:lnTo>
                      <a:pt x="3" y="12"/>
                    </a:lnTo>
                    <a:lnTo>
                      <a:pt x="7" y="18"/>
                    </a:lnTo>
                    <a:lnTo>
                      <a:pt x="13" y="22"/>
                    </a:lnTo>
                    <a:lnTo>
                      <a:pt x="27" y="29"/>
                    </a:lnTo>
                    <a:lnTo>
                      <a:pt x="45" y="3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22" name="Freeform 236">
                <a:extLst>
                  <a:ext uri="{FF2B5EF4-FFF2-40B4-BE49-F238E27FC236}">
                    <a16:creationId xmlns:a16="http://schemas.microsoft.com/office/drawing/2014/main" id="{4BDC8D7D-549B-157C-BA16-BB177A40C9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6" y="2839"/>
                <a:ext cx="56" cy="40"/>
              </a:xfrm>
              <a:custGeom>
                <a:avLst/>
                <a:gdLst>
                  <a:gd name="T0" fmla="*/ 0 w 168"/>
                  <a:gd name="T1" fmla="*/ 0 h 119"/>
                  <a:gd name="T2" fmla="*/ 0 w 168"/>
                  <a:gd name="T3" fmla="*/ 0 h 119"/>
                  <a:gd name="T4" fmla="*/ 0 w 168"/>
                  <a:gd name="T5" fmla="*/ 0 h 119"/>
                  <a:gd name="T6" fmla="*/ 0 w 168"/>
                  <a:gd name="T7" fmla="*/ 0 h 119"/>
                  <a:gd name="T8" fmla="*/ 0 w 168"/>
                  <a:gd name="T9" fmla="*/ 0 h 119"/>
                  <a:gd name="T10" fmla="*/ 0 w 168"/>
                  <a:gd name="T11" fmla="*/ 0 h 119"/>
                  <a:gd name="T12" fmla="*/ 0 w 168"/>
                  <a:gd name="T13" fmla="*/ 0 h 119"/>
                  <a:gd name="T14" fmla="*/ 0 w 168"/>
                  <a:gd name="T15" fmla="*/ 0 h 119"/>
                  <a:gd name="T16" fmla="*/ 0 w 168"/>
                  <a:gd name="T17" fmla="*/ 0 h 119"/>
                  <a:gd name="T18" fmla="*/ 0 w 168"/>
                  <a:gd name="T19" fmla="*/ 0 h 119"/>
                  <a:gd name="T20" fmla="*/ 0 w 168"/>
                  <a:gd name="T21" fmla="*/ 0 h 119"/>
                  <a:gd name="T22" fmla="*/ 0 w 168"/>
                  <a:gd name="T23" fmla="*/ 0 h 119"/>
                  <a:gd name="T24" fmla="*/ 0 w 168"/>
                  <a:gd name="T25" fmla="*/ 0 h 119"/>
                  <a:gd name="T26" fmla="*/ 0 w 168"/>
                  <a:gd name="T27" fmla="*/ 0 h 119"/>
                  <a:gd name="T28" fmla="*/ 0 w 168"/>
                  <a:gd name="T29" fmla="*/ 0 h 119"/>
                  <a:gd name="T30" fmla="*/ 0 w 168"/>
                  <a:gd name="T31" fmla="*/ 0 h 119"/>
                  <a:gd name="T32" fmla="*/ 0 w 168"/>
                  <a:gd name="T33" fmla="*/ 0 h 119"/>
                  <a:gd name="T34" fmla="*/ 0 w 168"/>
                  <a:gd name="T35" fmla="*/ 0 h 119"/>
                  <a:gd name="T36" fmla="*/ 0 w 168"/>
                  <a:gd name="T37" fmla="*/ 0 h 119"/>
                  <a:gd name="T38" fmla="*/ 0 w 168"/>
                  <a:gd name="T39" fmla="*/ 0 h 119"/>
                  <a:gd name="T40" fmla="*/ 0 w 168"/>
                  <a:gd name="T41" fmla="*/ 0 h 119"/>
                  <a:gd name="T42" fmla="*/ 0 w 168"/>
                  <a:gd name="T43" fmla="*/ 0 h 119"/>
                  <a:gd name="T44" fmla="*/ 0 w 168"/>
                  <a:gd name="T45" fmla="*/ 0 h 119"/>
                  <a:gd name="T46" fmla="*/ 0 w 168"/>
                  <a:gd name="T47" fmla="*/ 0 h 119"/>
                  <a:gd name="T48" fmla="*/ 0 w 168"/>
                  <a:gd name="T49" fmla="*/ 0 h 119"/>
                  <a:gd name="T50" fmla="*/ 0 w 168"/>
                  <a:gd name="T51" fmla="*/ 0 h 119"/>
                  <a:gd name="T52" fmla="*/ 0 w 168"/>
                  <a:gd name="T53" fmla="*/ 0 h 119"/>
                  <a:gd name="T54" fmla="*/ 0 w 168"/>
                  <a:gd name="T55" fmla="*/ 0 h 119"/>
                  <a:gd name="T56" fmla="*/ 0 w 168"/>
                  <a:gd name="T57" fmla="*/ 0 h 119"/>
                  <a:gd name="T58" fmla="*/ 0 w 168"/>
                  <a:gd name="T59" fmla="*/ 0 h 119"/>
                  <a:gd name="T60" fmla="*/ 0 w 168"/>
                  <a:gd name="T61" fmla="*/ 0 h 119"/>
                  <a:gd name="T62" fmla="*/ 0 w 168"/>
                  <a:gd name="T63" fmla="*/ 0 h 119"/>
                  <a:gd name="T64" fmla="*/ 0 w 168"/>
                  <a:gd name="T65" fmla="*/ 0 h 119"/>
                  <a:gd name="T66" fmla="*/ 0 w 168"/>
                  <a:gd name="T67" fmla="*/ 0 h 119"/>
                  <a:gd name="T68" fmla="*/ 0 w 168"/>
                  <a:gd name="T69" fmla="*/ 0 h 119"/>
                  <a:gd name="T70" fmla="*/ 0 w 168"/>
                  <a:gd name="T71" fmla="*/ 0 h 119"/>
                  <a:gd name="T72" fmla="*/ 0 w 168"/>
                  <a:gd name="T73" fmla="*/ 0 h 119"/>
                  <a:gd name="T74" fmla="*/ 0 w 168"/>
                  <a:gd name="T75" fmla="*/ 0 h 119"/>
                  <a:gd name="T76" fmla="*/ 0 w 168"/>
                  <a:gd name="T77" fmla="*/ 0 h 119"/>
                  <a:gd name="T78" fmla="*/ 0 w 168"/>
                  <a:gd name="T79" fmla="*/ 0 h 119"/>
                  <a:gd name="T80" fmla="*/ 0 w 168"/>
                  <a:gd name="T81" fmla="*/ 0 h 119"/>
                  <a:gd name="T82" fmla="*/ 0 w 168"/>
                  <a:gd name="T83" fmla="*/ 0 h 119"/>
                  <a:gd name="T84" fmla="*/ 0 w 168"/>
                  <a:gd name="T85" fmla="*/ 0 h 119"/>
                  <a:gd name="T86" fmla="*/ 0 w 168"/>
                  <a:gd name="T87" fmla="*/ 0 h 119"/>
                  <a:gd name="T88" fmla="*/ 0 w 168"/>
                  <a:gd name="T89" fmla="*/ 0 h 119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68"/>
                  <a:gd name="T136" fmla="*/ 0 h 119"/>
                  <a:gd name="T137" fmla="*/ 168 w 168"/>
                  <a:gd name="T138" fmla="*/ 119 h 119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68" h="119">
                    <a:moveTo>
                      <a:pt x="168" y="16"/>
                    </a:moveTo>
                    <a:lnTo>
                      <a:pt x="168" y="3"/>
                    </a:lnTo>
                    <a:lnTo>
                      <a:pt x="139" y="1"/>
                    </a:lnTo>
                    <a:lnTo>
                      <a:pt x="110" y="0"/>
                    </a:lnTo>
                    <a:lnTo>
                      <a:pt x="81" y="2"/>
                    </a:lnTo>
                    <a:lnTo>
                      <a:pt x="54" y="8"/>
                    </a:lnTo>
                    <a:lnTo>
                      <a:pt x="30" y="17"/>
                    </a:lnTo>
                    <a:lnTo>
                      <a:pt x="20" y="23"/>
                    </a:lnTo>
                    <a:lnTo>
                      <a:pt x="12" y="29"/>
                    </a:lnTo>
                    <a:lnTo>
                      <a:pt x="6" y="37"/>
                    </a:lnTo>
                    <a:lnTo>
                      <a:pt x="2" y="44"/>
                    </a:lnTo>
                    <a:lnTo>
                      <a:pt x="0" y="53"/>
                    </a:lnTo>
                    <a:lnTo>
                      <a:pt x="0" y="63"/>
                    </a:lnTo>
                    <a:lnTo>
                      <a:pt x="2" y="71"/>
                    </a:lnTo>
                    <a:lnTo>
                      <a:pt x="6" y="80"/>
                    </a:lnTo>
                    <a:lnTo>
                      <a:pt x="11" y="86"/>
                    </a:lnTo>
                    <a:lnTo>
                      <a:pt x="17" y="92"/>
                    </a:lnTo>
                    <a:lnTo>
                      <a:pt x="33" y="103"/>
                    </a:lnTo>
                    <a:lnTo>
                      <a:pt x="54" y="111"/>
                    </a:lnTo>
                    <a:lnTo>
                      <a:pt x="78" y="116"/>
                    </a:lnTo>
                    <a:lnTo>
                      <a:pt x="106" y="118"/>
                    </a:lnTo>
                    <a:lnTo>
                      <a:pt x="136" y="119"/>
                    </a:lnTo>
                    <a:lnTo>
                      <a:pt x="168" y="118"/>
                    </a:lnTo>
                    <a:lnTo>
                      <a:pt x="168" y="103"/>
                    </a:lnTo>
                    <a:lnTo>
                      <a:pt x="132" y="105"/>
                    </a:lnTo>
                    <a:lnTo>
                      <a:pt x="99" y="103"/>
                    </a:lnTo>
                    <a:lnTo>
                      <a:pt x="69" y="101"/>
                    </a:lnTo>
                    <a:lnTo>
                      <a:pt x="56" y="98"/>
                    </a:lnTo>
                    <a:lnTo>
                      <a:pt x="45" y="95"/>
                    </a:lnTo>
                    <a:lnTo>
                      <a:pt x="34" y="91"/>
                    </a:lnTo>
                    <a:lnTo>
                      <a:pt x="25" y="85"/>
                    </a:lnTo>
                    <a:lnTo>
                      <a:pt x="19" y="80"/>
                    </a:lnTo>
                    <a:lnTo>
                      <a:pt x="14" y="72"/>
                    </a:lnTo>
                    <a:lnTo>
                      <a:pt x="12" y="64"/>
                    </a:lnTo>
                    <a:lnTo>
                      <a:pt x="12" y="55"/>
                    </a:lnTo>
                    <a:lnTo>
                      <a:pt x="13" y="44"/>
                    </a:lnTo>
                    <a:lnTo>
                      <a:pt x="18" y="33"/>
                    </a:lnTo>
                    <a:lnTo>
                      <a:pt x="34" y="23"/>
                    </a:lnTo>
                    <a:lnTo>
                      <a:pt x="52" y="16"/>
                    </a:lnTo>
                    <a:lnTo>
                      <a:pt x="72" y="11"/>
                    </a:lnTo>
                    <a:lnTo>
                      <a:pt x="92" y="8"/>
                    </a:lnTo>
                    <a:lnTo>
                      <a:pt x="112" y="8"/>
                    </a:lnTo>
                    <a:lnTo>
                      <a:pt x="132" y="9"/>
                    </a:lnTo>
                    <a:lnTo>
                      <a:pt x="150" y="12"/>
                    </a:lnTo>
                    <a:lnTo>
                      <a:pt x="16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23" name="Freeform 237">
                <a:extLst>
                  <a:ext uri="{FF2B5EF4-FFF2-40B4-BE49-F238E27FC236}">
                    <a16:creationId xmlns:a16="http://schemas.microsoft.com/office/drawing/2014/main" id="{6BDEAFDD-9879-780D-72B6-56F5FED8A5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7" y="2845"/>
                <a:ext cx="45" cy="25"/>
              </a:xfrm>
              <a:custGeom>
                <a:avLst/>
                <a:gdLst>
                  <a:gd name="T0" fmla="*/ 0 w 134"/>
                  <a:gd name="T1" fmla="*/ 0 h 74"/>
                  <a:gd name="T2" fmla="*/ 0 w 134"/>
                  <a:gd name="T3" fmla="*/ 0 h 74"/>
                  <a:gd name="T4" fmla="*/ 0 w 134"/>
                  <a:gd name="T5" fmla="*/ 0 h 74"/>
                  <a:gd name="T6" fmla="*/ 0 w 134"/>
                  <a:gd name="T7" fmla="*/ 0 h 74"/>
                  <a:gd name="T8" fmla="*/ 0 w 134"/>
                  <a:gd name="T9" fmla="*/ 0 h 74"/>
                  <a:gd name="T10" fmla="*/ 0 w 134"/>
                  <a:gd name="T11" fmla="*/ 0 h 74"/>
                  <a:gd name="T12" fmla="*/ 0 w 134"/>
                  <a:gd name="T13" fmla="*/ 0 h 74"/>
                  <a:gd name="T14" fmla="*/ 0 w 134"/>
                  <a:gd name="T15" fmla="*/ 0 h 74"/>
                  <a:gd name="T16" fmla="*/ 0 w 134"/>
                  <a:gd name="T17" fmla="*/ 0 h 74"/>
                  <a:gd name="T18" fmla="*/ 0 w 134"/>
                  <a:gd name="T19" fmla="*/ 0 h 74"/>
                  <a:gd name="T20" fmla="*/ 0 w 134"/>
                  <a:gd name="T21" fmla="*/ 0 h 74"/>
                  <a:gd name="T22" fmla="*/ 0 w 134"/>
                  <a:gd name="T23" fmla="*/ 0 h 74"/>
                  <a:gd name="T24" fmla="*/ 0 w 134"/>
                  <a:gd name="T25" fmla="*/ 0 h 74"/>
                  <a:gd name="T26" fmla="*/ 0 w 134"/>
                  <a:gd name="T27" fmla="*/ 0 h 74"/>
                  <a:gd name="T28" fmla="*/ 0 w 134"/>
                  <a:gd name="T29" fmla="*/ 0 h 74"/>
                  <a:gd name="T30" fmla="*/ 0 w 134"/>
                  <a:gd name="T31" fmla="*/ 0 h 74"/>
                  <a:gd name="T32" fmla="*/ 0 w 134"/>
                  <a:gd name="T33" fmla="*/ 0 h 74"/>
                  <a:gd name="T34" fmla="*/ 0 w 134"/>
                  <a:gd name="T35" fmla="*/ 0 h 74"/>
                  <a:gd name="T36" fmla="*/ 0 w 134"/>
                  <a:gd name="T37" fmla="*/ 0 h 74"/>
                  <a:gd name="T38" fmla="*/ 0 w 134"/>
                  <a:gd name="T39" fmla="*/ 0 h 74"/>
                  <a:gd name="T40" fmla="*/ 0 w 134"/>
                  <a:gd name="T41" fmla="*/ 0 h 74"/>
                  <a:gd name="T42" fmla="*/ 0 w 134"/>
                  <a:gd name="T43" fmla="*/ 0 h 74"/>
                  <a:gd name="T44" fmla="*/ 0 w 134"/>
                  <a:gd name="T45" fmla="*/ 0 h 74"/>
                  <a:gd name="T46" fmla="*/ 0 w 134"/>
                  <a:gd name="T47" fmla="*/ 0 h 74"/>
                  <a:gd name="T48" fmla="*/ 0 w 134"/>
                  <a:gd name="T49" fmla="*/ 0 h 74"/>
                  <a:gd name="T50" fmla="*/ 0 w 134"/>
                  <a:gd name="T51" fmla="*/ 0 h 74"/>
                  <a:gd name="T52" fmla="*/ 0 w 134"/>
                  <a:gd name="T53" fmla="*/ 0 h 74"/>
                  <a:gd name="T54" fmla="*/ 0 w 134"/>
                  <a:gd name="T55" fmla="*/ 0 h 74"/>
                  <a:gd name="T56" fmla="*/ 0 w 134"/>
                  <a:gd name="T57" fmla="*/ 0 h 74"/>
                  <a:gd name="T58" fmla="*/ 0 w 134"/>
                  <a:gd name="T59" fmla="*/ 0 h 74"/>
                  <a:gd name="T60" fmla="*/ 0 w 134"/>
                  <a:gd name="T61" fmla="*/ 0 h 74"/>
                  <a:gd name="T62" fmla="*/ 0 w 134"/>
                  <a:gd name="T63" fmla="*/ 0 h 74"/>
                  <a:gd name="T64" fmla="*/ 0 w 134"/>
                  <a:gd name="T65" fmla="*/ 0 h 74"/>
                  <a:gd name="T66" fmla="*/ 0 w 134"/>
                  <a:gd name="T67" fmla="*/ 0 h 74"/>
                  <a:gd name="T68" fmla="*/ 0 w 134"/>
                  <a:gd name="T69" fmla="*/ 0 h 74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34"/>
                  <a:gd name="T106" fmla="*/ 0 h 74"/>
                  <a:gd name="T107" fmla="*/ 134 w 134"/>
                  <a:gd name="T108" fmla="*/ 74 h 74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34" h="74">
                    <a:moveTo>
                      <a:pt x="134" y="32"/>
                    </a:moveTo>
                    <a:lnTo>
                      <a:pt x="134" y="21"/>
                    </a:lnTo>
                    <a:lnTo>
                      <a:pt x="130" y="17"/>
                    </a:lnTo>
                    <a:lnTo>
                      <a:pt x="123" y="14"/>
                    </a:lnTo>
                    <a:lnTo>
                      <a:pt x="114" y="10"/>
                    </a:lnTo>
                    <a:lnTo>
                      <a:pt x="103" y="8"/>
                    </a:lnTo>
                    <a:lnTo>
                      <a:pt x="86" y="4"/>
                    </a:lnTo>
                    <a:lnTo>
                      <a:pt x="71" y="1"/>
                    </a:lnTo>
                    <a:lnTo>
                      <a:pt x="56" y="0"/>
                    </a:lnTo>
                    <a:lnTo>
                      <a:pt x="44" y="1"/>
                    </a:lnTo>
                    <a:lnTo>
                      <a:pt x="32" y="4"/>
                    </a:lnTo>
                    <a:lnTo>
                      <a:pt x="22" y="8"/>
                    </a:lnTo>
                    <a:lnTo>
                      <a:pt x="13" y="14"/>
                    </a:lnTo>
                    <a:lnTo>
                      <a:pt x="6" y="21"/>
                    </a:lnTo>
                    <a:lnTo>
                      <a:pt x="2" y="29"/>
                    </a:lnTo>
                    <a:lnTo>
                      <a:pt x="0" y="36"/>
                    </a:lnTo>
                    <a:lnTo>
                      <a:pt x="0" y="43"/>
                    </a:lnTo>
                    <a:lnTo>
                      <a:pt x="4" y="50"/>
                    </a:lnTo>
                    <a:lnTo>
                      <a:pt x="8" y="54"/>
                    </a:lnTo>
                    <a:lnTo>
                      <a:pt x="15" y="59"/>
                    </a:lnTo>
                    <a:lnTo>
                      <a:pt x="23" y="63"/>
                    </a:lnTo>
                    <a:lnTo>
                      <a:pt x="33" y="67"/>
                    </a:lnTo>
                    <a:lnTo>
                      <a:pt x="55" y="72"/>
                    </a:lnTo>
                    <a:lnTo>
                      <a:pt x="81" y="74"/>
                    </a:lnTo>
                    <a:lnTo>
                      <a:pt x="108" y="73"/>
                    </a:lnTo>
                    <a:lnTo>
                      <a:pt x="134" y="71"/>
                    </a:lnTo>
                    <a:lnTo>
                      <a:pt x="134" y="52"/>
                    </a:lnTo>
                    <a:lnTo>
                      <a:pt x="118" y="54"/>
                    </a:lnTo>
                    <a:lnTo>
                      <a:pt x="103" y="57"/>
                    </a:lnTo>
                    <a:lnTo>
                      <a:pt x="77" y="58"/>
                    </a:lnTo>
                    <a:lnTo>
                      <a:pt x="55" y="57"/>
                    </a:lnTo>
                    <a:lnTo>
                      <a:pt x="39" y="53"/>
                    </a:lnTo>
                    <a:lnTo>
                      <a:pt x="27" y="47"/>
                    </a:lnTo>
                    <a:lnTo>
                      <a:pt x="20" y="41"/>
                    </a:lnTo>
                    <a:lnTo>
                      <a:pt x="16" y="33"/>
                    </a:lnTo>
                    <a:lnTo>
                      <a:pt x="15" y="26"/>
                    </a:lnTo>
                    <a:lnTo>
                      <a:pt x="18" y="20"/>
                    </a:lnTo>
                    <a:lnTo>
                      <a:pt x="24" y="14"/>
                    </a:lnTo>
                    <a:lnTo>
                      <a:pt x="34" y="9"/>
                    </a:lnTo>
                    <a:lnTo>
                      <a:pt x="45" y="6"/>
                    </a:lnTo>
                    <a:lnTo>
                      <a:pt x="60" y="6"/>
                    </a:lnTo>
                    <a:lnTo>
                      <a:pt x="77" y="10"/>
                    </a:lnTo>
                    <a:lnTo>
                      <a:pt x="97" y="16"/>
                    </a:lnTo>
                    <a:lnTo>
                      <a:pt x="116" y="26"/>
                    </a:lnTo>
                    <a:lnTo>
                      <a:pt x="120" y="30"/>
                    </a:lnTo>
                    <a:lnTo>
                      <a:pt x="120" y="32"/>
                    </a:lnTo>
                    <a:lnTo>
                      <a:pt x="119" y="35"/>
                    </a:lnTo>
                    <a:lnTo>
                      <a:pt x="115" y="36"/>
                    </a:lnTo>
                    <a:lnTo>
                      <a:pt x="107" y="40"/>
                    </a:lnTo>
                    <a:lnTo>
                      <a:pt x="97" y="41"/>
                    </a:lnTo>
                    <a:lnTo>
                      <a:pt x="98" y="37"/>
                    </a:lnTo>
                    <a:lnTo>
                      <a:pt x="97" y="33"/>
                    </a:lnTo>
                    <a:lnTo>
                      <a:pt x="96" y="27"/>
                    </a:lnTo>
                    <a:lnTo>
                      <a:pt x="81" y="24"/>
                    </a:lnTo>
                    <a:lnTo>
                      <a:pt x="66" y="21"/>
                    </a:lnTo>
                    <a:lnTo>
                      <a:pt x="59" y="21"/>
                    </a:lnTo>
                    <a:lnTo>
                      <a:pt x="53" y="22"/>
                    </a:lnTo>
                    <a:lnTo>
                      <a:pt x="49" y="26"/>
                    </a:lnTo>
                    <a:lnTo>
                      <a:pt x="47" y="31"/>
                    </a:lnTo>
                    <a:lnTo>
                      <a:pt x="45" y="36"/>
                    </a:lnTo>
                    <a:lnTo>
                      <a:pt x="48" y="40"/>
                    </a:lnTo>
                    <a:lnTo>
                      <a:pt x="50" y="43"/>
                    </a:lnTo>
                    <a:lnTo>
                      <a:pt x="55" y="46"/>
                    </a:lnTo>
                    <a:lnTo>
                      <a:pt x="67" y="48"/>
                    </a:lnTo>
                    <a:lnTo>
                      <a:pt x="82" y="48"/>
                    </a:lnTo>
                    <a:lnTo>
                      <a:pt x="97" y="47"/>
                    </a:lnTo>
                    <a:lnTo>
                      <a:pt x="113" y="43"/>
                    </a:lnTo>
                    <a:lnTo>
                      <a:pt x="125" y="38"/>
                    </a:lnTo>
                    <a:lnTo>
                      <a:pt x="130" y="36"/>
                    </a:lnTo>
                    <a:lnTo>
                      <a:pt x="134" y="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24" name="Freeform 238">
                <a:extLst>
                  <a:ext uri="{FF2B5EF4-FFF2-40B4-BE49-F238E27FC236}">
                    <a16:creationId xmlns:a16="http://schemas.microsoft.com/office/drawing/2014/main" id="{E331A2A9-7B4A-E8B9-E529-5CD585437D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03" y="2871"/>
                <a:ext cx="76" cy="45"/>
              </a:xfrm>
              <a:custGeom>
                <a:avLst/>
                <a:gdLst>
                  <a:gd name="T0" fmla="*/ 0 w 230"/>
                  <a:gd name="T1" fmla="*/ 0 h 133"/>
                  <a:gd name="T2" fmla="*/ 0 w 230"/>
                  <a:gd name="T3" fmla="*/ 0 h 133"/>
                  <a:gd name="T4" fmla="*/ 0 w 230"/>
                  <a:gd name="T5" fmla="*/ 0 h 133"/>
                  <a:gd name="T6" fmla="*/ 0 w 230"/>
                  <a:gd name="T7" fmla="*/ 0 h 133"/>
                  <a:gd name="T8" fmla="*/ 0 w 230"/>
                  <a:gd name="T9" fmla="*/ 0 h 133"/>
                  <a:gd name="T10" fmla="*/ 0 w 230"/>
                  <a:gd name="T11" fmla="*/ 0 h 133"/>
                  <a:gd name="T12" fmla="*/ 0 w 230"/>
                  <a:gd name="T13" fmla="*/ 0 h 133"/>
                  <a:gd name="T14" fmla="*/ 0 w 230"/>
                  <a:gd name="T15" fmla="*/ 0 h 133"/>
                  <a:gd name="T16" fmla="*/ 0 w 230"/>
                  <a:gd name="T17" fmla="*/ 0 h 133"/>
                  <a:gd name="T18" fmla="*/ 0 w 230"/>
                  <a:gd name="T19" fmla="*/ 0 h 133"/>
                  <a:gd name="T20" fmla="*/ 0 w 230"/>
                  <a:gd name="T21" fmla="*/ 0 h 133"/>
                  <a:gd name="T22" fmla="*/ 0 w 230"/>
                  <a:gd name="T23" fmla="*/ 0 h 133"/>
                  <a:gd name="T24" fmla="*/ 0 w 230"/>
                  <a:gd name="T25" fmla="*/ 0 h 133"/>
                  <a:gd name="T26" fmla="*/ 0 w 230"/>
                  <a:gd name="T27" fmla="*/ 0 h 133"/>
                  <a:gd name="T28" fmla="*/ 0 w 230"/>
                  <a:gd name="T29" fmla="*/ 0 h 133"/>
                  <a:gd name="T30" fmla="*/ 0 w 230"/>
                  <a:gd name="T31" fmla="*/ 0 h 133"/>
                  <a:gd name="T32" fmla="*/ 0 w 230"/>
                  <a:gd name="T33" fmla="*/ 0 h 133"/>
                  <a:gd name="T34" fmla="*/ 0 w 230"/>
                  <a:gd name="T35" fmla="*/ 0 h 133"/>
                  <a:gd name="T36" fmla="*/ 0 w 230"/>
                  <a:gd name="T37" fmla="*/ 0 h 133"/>
                  <a:gd name="T38" fmla="*/ 0 w 230"/>
                  <a:gd name="T39" fmla="*/ 0 h 133"/>
                  <a:gd name="T40" fmla="*/ 0 w 230"/>
                  <a:gd name="T41" fmla="*/ 0 h 133"/>
                  <a:gd name="T42" fmla="*/ 0 w 230"/>
                  <a:gd name="T43" fmla="*/ 0 h 133"/>
                  <a:gd name="T44" fmla="*/ 0 w 230"/>
                  <a:gd name="T45" fmla="*/ 0 h 133"/>
                  <a:gd name="T46" fmla="*/ 0 w 230"/>
                  <a:gd name="T47" fmla="*/ 0 h 133"/>
                  <a:gd name="T48" fmla="*/ 0 w 230"/>
                  <a:gd name="T49" fmla="*/ 0 h 133"/>
                  <a:gd name="T50" fmla="*/ 0 w 230"/>
                  <a:gd name="T51" fmla="*/ 0 h 133"/>
                  <a:gd name="T52" fmla="*/ 0 w 230"/>
                  <a:gd name="T53" fmla="*/ 0 h 133"/>
                  <a:gd name="T54" fmla="*/ 0 w 230"/>
                  <a:gd name="T55" fmla="*/ 0 h 133"/>
                  <a:gd name="T56" fmla="*/ 0 w 230"/>
                  <a:gd name="T57" fmla="*/ 0 h 133"/>
                  <a:gd name="T58" fmla="*/ 0 w 230"/>
                  <a:gd name="T59" fmla="*/ 0 h 133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230"/>
                  <a:gd name="T91" fmla="*/ 0 h 133"/>
                  <a:gd name="T92" fmla="*/ 230 w 230"/>
                  <a:gd name="T93" fmla="*/ 133 h 133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230" h="133">
                    <a:moveTo>
                      <a:pt x="4" y="0"/>
                    </a:moveTo>
                    <a:lnTo>
                      <a:pt x="22" y="2"/>
                    </a:lnTo>
                    <a:lnTo>
                      <a:pt x="40" y="6"/>
                    </a:lnTo>
                    <a:lnTo>
                      <a:pt x="76" y="18"/>
                    </a:lnTo>
                    <a:lnTo>
                      <a:pt x="112" y="33"/>
                    </a:lnTo>
                    <a:lnTo>
                      <a:pt x="145" y="52"/>
                    </a:lnTo>
                    <a:lnTo>
                      <a:pt x="175" y="72"/>
                    </a:lnTo>
                    <a:lnTo>
                      <a:pt x="187" y="83"/>
                    </a:lnTo>
                    <a:lnTo>
                      <a:pt x="199" y="93"/>
                    </a:lnTo>
                    <a:lnTo>
                      <a:pt x="209" y="104"/>
                    </a:lnTo>
                    <a:lnTo>
                      <a:pt x="218" y="114"/>
                    </a:lnTo>
                    <a:lnTo>
                      <a:pt x="225" y="122"/>
                    </a:lnTo>
                    <a:lnTo>
                      <a:pt x="230" y="132"/>
                    </a:lnTo>
                    <a:lnTo>
                      <a:pt x="222" y="133"/>
                    </a:lnTo>
                    <a:lnTo>
                      <a:pt x="211" y="133"/>
                    </a:lnTo>
                    <a:lnTo>
                      <a:pt x="198" y="130"/>
                    </a:lnTo>
                    <a:lnTo>
                      <a:pt x="179" y="125"/>
                    </a:lnTo>
                    <a:lnTo>
                      <a:pt x="160" y="118"/>
                    </a:lnTo>
                    <a:lnTo>
                      <a:pt x="139" y="111"/>
                    </a:lnTo>
                    <a:lnTo>
                      <a:pt x="96" y="91"/>
                    </a:lnTo>
                    <a:lnTo>
                      <a:pt x="75" y="80"/>
                    </a:lnTo>
                    <a:lnTo>
                      <a:pt x="55" y="68"/>
                    </a:lnTo>
                    <a:lnTo>
                      <a:pt x="37" y="55"/>
                    </a:lnTo>
                    <a:lnTo>
                      <a:pt x="22" y="44"/>
                    </a:lnTo>
                    <a:lnTo>
                      <a:pt x="10" y="32"/>
                    </a:lnTo>
                    <a:lnTo>
                      <a:pt x="3" y="21"/>
                    </a:lnTo>
                    <a:lnTo>
                      <a:pt x="1" y="15"/>
                    </a:lnTo>
                    <a:lnTo>
                      <a:pt x="0" y="10"/>
                    </a:lnTo>
                    <a:lnTo>
                      <a:pt x="1" y="5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B869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25" name="Freeform 239">
                <a:extLst>
                  <a:ext uri="{FF2B5EF4-FFF2-40B4-BE49-F238E27FC236}">
                    <a16:creationId xmlns:a16="http://schemas.microsoft.com/office/drawing/2014/main" id="{3DCF7E73-6577-A6DB-9D6D-9C46C323DE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35" y="2845"/>
                <a:ext cx="138" cy="57"/>
              </a:xfrm>
              <a:custGeom>
                <a:avLst/>
                <a:gdLst>
                  <a:gd name="T0" fmla="*/ 0 w 414"/>
                  <a:gd name="T1" fmla="*/ 0 h 172"/>
                  <a:gd name="T2" fmla="*/ 0 w 414"/>
                  <a:gd name="T3" fmla="*/ 0 h 172"/>
                  <a:gd name="T4" fmla="*/ 0 w 414"/>
                  <a:gd name="T5" fmla="*/ 0 h 172"/>
                  <a:gd name="T6" fmla="*/ 0 w 414"/>
                  <a:gd name="T7" fmla="*/ 0 h 172"/>
                  <a:gd name="T8" fmla="*/ 0 w 414"/>
                  <a:gd name="T9" fmla="*/ 0 h 172"/>
                  <a:gd name="T10" fmla="*/ 0 w 414"/>
                  <a:gd name="T11" fmla="*/ 0 h 172"/>
                  <a:gd name="T12" fmla="*/ 0 w 414"/>
                  <a:gd name="T13" fmla="*/ 0 h 172"/>
                  <a:gd name="T14" fmla="*/ 0 w 414"/>
                  <a:gd name="T15" fmla="*/ 0 h 172"/>
                  <a:gd name="T16" fmla="*/ 0 w 414"/>
                  <a:gd name="T17" fmla="*/ 0 h 172"/>
                  <a:gd name="T18" fmla="*/ 0 w 414"/>
                  <a:gd name="T19" fmla="*/ 0 h 172"/>
                  <a:gd name="T20" fmla="*/ 0 w 414"/>
                  <a:gd name="T21" fmla="*/ 0 h 172"/>
                  <a:gd name="T22" fmla="*/ 0 w 414"/>
                  <a:gd name="T23" fmla="*/ 0 h 172"/>
                  <a:gd name="T24" fmla="*/ 0 w 414"/>
                  <a:gd name="T25" fmla="*/ 0 h 172"/>
                  <a:gd name="T26" fmla="*/ 0 w 414"/>
                  <a:gd name="T27" fmla="*/ 0 h 172"/>
                  <a:gd name="T28" fmla="*/ 0 w 414"/>
                  <a:gd name="T29" fmla="*/ 0 h 172"/>
                  <a:gd name="T30" fmla="*/ 0 w 414"/>
                  <a:gd name="T31" fmla="*/ 0 h 172"/>
                  <a:gd name="T32" fmla="*/ 0 w 414"/>
                  <a:gd name="T33" fmla="*/ 0 h 172"/>
                  <a:gd name="T34" fmla="*/ 0 w 414"/>
                  <a:gd name="T35" fmla="*/ 0 h 172"/>
                  <a:gd name="T36" fmla="*/ 0 w 414"/>
                  <a:gd name="T37" fmla="*/ 0 h 172"/>
                  <a:gd name="T38" fmla="*/ 0 w 414"/>
                  <a:gd name="T39" fmla="*/ 0 h 172"/>
                  <a:gd name="T40" fmla="*/ 0 w 414"/>
                  <a:gd name="T41" fmla="*/ 0 h 172"/>
                  <a:gd name="T42" fmla="*/ 0 w 414"/>
                  <a:gd name="T43" fmla="*/ 0 h 172"/>
                  <a:gd name="T44" fmla="*/ 0 w 414"/>
                  <a:gd name="T45" fmla="*/ 0 h 172"/>
                  <a:gd name="T46" fmla="*/ 0 w 414"/>
                  <a:gd name="T47" fmla="*/ 0 h 172"/>
                  <a:gd name="T48" fmla="*/ 0 w 414"/>
                  <a:gd name="T49" fmla="*/ 0 h 172"/>
                  <a:gd name="T50" fmla="*/ 0 w 414"/>
                  <a:gd name="T51" fmla="*/ 0 h 172"/>
                  <a:gd name="T52" fmla="*/ 0 w 414"/>
                  <a:gd name="T53" fmla="*/ 0 h 172"/>
                  <a:gd name="T54" fmla="*/ 0 w 414"/>
                  <a:gd name="T55" fmla="*/ 0 h 172"/>
                  <a:gd name="T56" fmla="*/ 0 w 414"/>
                  <a:gd name="T57" fmla="*/ 0 h 172"/>
                  <a:gd name="T58" fmla="*/ 0 w 414"/>
                  <a:gd name="T59" fmla="*/ 0 h 172"/>
                  <a:gd name="T60" fmla="*/ 0 w 414"/>
                  <a:gd name="T61" fmla="*/ 0 h 172"/>
                  <a:gd name="T62" fmla="*/ 0 w 414"/>
                  <a:gd name="T63" fmla="*/ 0 h 172"/>
                  <a:gd name="T64" fmla="*/ 0 w 414"/>
                  <a:gd name="T65" fmla="*/ 0 h 172"/>
                  <a:gd name="T66" fmla="*/ 0 w 414"/>
                  <a:gd name="T67" fmla="*/ 0 h 172"/>
                  <a:gd name="T68" fmla="*/ 0 w 414"/>
                  <a:gd name="T69" fmla="*/ 0 h 172"/>
                  <a:gd name="T70" fmla="*/ 0 w 414"/>
                  <a:gd name="T71" fmla="*/ 0 h 172"/>
                  <a:gd name="T72" fmla="*/ 0 w 414"/>
                  <a:gd name="T73" fmla="*/ 0 h 172"/>
                  <a:gd name="T74" fmla="*/ 0 w 414"/>
                  <a:gd name="T75" fmla="*/ 0 h 172"/>
                  <a:gd name="T76" fmla="*/ 0 w 414"/>
                  <a:gd name="T77" fmla="*/ 0 h 172"/>
                  <a:gd name="T78" fmla="*/ 0 w 414"/>
                  <a:gd name="T79" fmla="*/ 0 h 172"/>
                  <a:gd name="T80" fmla="*/ 0 w 414"/>
                  <a:gd name="T81" fmla="*/ 0 h 172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414"/>
                  <a:gd name="T124" fmla="*/ 0 h 172"/>
                  <a:gd name="T125" fmla="*/ 414 w 414"/>
                  <a:gd name="T126" fmla="*/ 172 h 172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414" h="172">
                    <a:moveTo>
                      <a:pt x="0" y="75"/>
                    </a:moveTo>
                    <a:lnTo>
                      <a:pt x="37" y="58"/>
                    </a:lnTo>
                    <a:lnTo>
                      <a:pt x="75" y="42"/>
                    </a:lnTo>
                    <a:lnTo>
                      <a:pt x="115" y="28"/>
                    </a:lnTo>
                    <a:lnTo>
                      <a:pt x="154" y="17"/>
                    </a:lnTo>
                    <a:lnTo>
                      <a:pt x="196" y="11"/>
                    </a:lnTo>
                    <a:lnTo>
                      <a:pt x="235" y="6"/>
                    </a:lnTo>
                    <a:lnTo>
                      <a:pt x="270" y="2"/>
                    </a:lnTo>
                    <a:lnTo>
                      <a:pt x="305" y="0"/>
                    </a:lnTo>
                    <a:lnTo>
                      <a:pt x="336" y="2"/>
                    </a:lnTo>
                    <a:lnTo>
                      <a:pt x="364" y="9"/>
                    </a:lnTo>
                    <a:lnTo>
                      <a:pt x="376" y="13"/>
                    </a:lnTo>
                    <a:lnTo>
                      <a:pt x="388" y="20"/>
                    </a:lnTo>
                    <a:lnTo>
                      <a:pt x="399" y="28"/>
                    </a:lnTo>
                    <a:lnTo>
                      <a:pt x="410" y="38"/>
                    </a:lnTo>
                    <a:lnTo>
                      <a:pt x="413" y="51"/>
                    </a:lnTo>
                    <a:lnTo>
                      <a:pt x="414" y="63"/>
                    </a:lnTo>
                    <a:lnTo>
                      <a:pt x="414" y="74"/>
                    </a:lnTo>
                    <a:lnTo>
                      <a:pt x="412" y="85"/>
                    </a:lnTo>
                    <a:lnTo>
                      <a:pt x="408" y="95"/>
                    </a:lnTo>
                    <a:lnTo>
                      <a:pt x="403" y="105"/>
                    </a:lnTo>
                    <a:lnTo>
                      <a:pt x="390" y="122"/>
                    </a:lnTo>
                    <a:lnTo>
                      <a:pt x="372" y="137"/>
                    </a:lnTo>
                    <a:lnTo>
                      <a:pt x="353" y="149"/>
                    </a:lnTo>
                    <a:lnTo>
                      <a:pt x="331" y="159"/>
                    </a:lnTo>
                    <a:lnTo>
                      <a:pt x="309" y="167"/>
                    </a:lnTo>
                    <a:lnTo>
                      <a:pt x="307" y="168"/>
                    </a:lnTo>
                    <a:lnTo>
                      <a:pt x="306" y="169"/>
                    </a:lnTo>
                    <a:lnTo>
                      <a:pt x="297" y="172"/>
                    </a:lnTo>
                    <a:lnTo>
                      <a:pt x="285" y="172"/>
                    </a:lnTo>
                    <a:lnTo>
                      <a:pt x="269" y="170"/>
                    </a:lnTo>
                    <a:lnTo>
                      <a:pt x="250" y="168"/>
                    </a:lnTo>
                    <a:lnTo>
                      <a:pt x="228" y="165"/>
                    </a:lnTo>
                    <a:lnTo>
                      <a:pt x="203" y="160"/>
                    </a:lnTo>
                    <a:lnTo>
                      <a:pt x="178" y="154"/>
                    </a:lnTo>
                    <a:lnTo>
                      <a:pt x="126" y="141"/>
                    </a:lnTo>
                    <a:lnTo>
                      <a:pt x="75" y="122"/>
                    </a:lnTo>
                    <a:lnTo>
                      <a:pt x="52" y="111"/>
                    </a:lnTo>
                    <a:lnTo>
                      <a:pt x="32" y="100"/>
                    </a:lnTo>
                    <a:lnTo>
                      <a:pt x="14" y="88"/>
                    </a:lnTo>
                    <a:lnTo>
                      <a:pt x="0" y="75"/>
                    </a:ln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26" name="Freeform 240">
                <a:extLst>
                  <a:ext uri="{FF2B5EF4-FFF2-40B4-BE49-F238E27FC236}">
                    <a16:creationId xmlns:a16="http://schemas.microsoft.com/office/drawing/2014/main" id="{E0197AC0-E25F-1EF0-B0A6-15911344AC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96" y="2861"/>
                <a:ext cx="52" cy="31"/>
              </a:xfrm>
              <a:custGeom>
                <a:avLst/>
                <a:gdLst>
                  <a:gd name="T0" fmla="*/ 0 w 157"/>
                  <a:gd name="T1" fmla="*/ 0 h 93"/>
                  <a:gd name="T2" fmla="*/ 0 w 157"/>
                  <a:gd name="T3" fmla="*/ 0 h 93"/>
                  <a:gd name="T4" fmla="*/ 0 w 157"/>
                  <a:gd name="T5" fmla="*/ 0 h 93"/>
                  <a:gd name="T6" fmla="*/ 0 w 157"/>
                  <a:gd name="T7" fmla="*/ 0 h 93"/>
                  <a:gd name="T8" fmla="*/ 0 w 157"/>
                  <a:gd name="T9" fmla="*/ 0 h 93"/>
                  <a:gd name="T10" fmla="*/ 0 w 157"/>
                  <a:gd name="T11" fmla="*/ 0 h 93"/>
                  <a:gd name="T12" fmla="*/ 0 w 157"/>
                  <a:gd name="T13" fmla="*/ 0 h 93"/>
                  <a:gd name="T14" fmla="*/ 0 w 157"/>
                  <a:gd name="T15" fmla="*/ 0 h 93"/>
                  <a:gd name="T16" fmla="*/ 0 w 157"/>
                  <a:gd name="T17" fmla="*/ 0 h 93"/>
                  <a:gd name="T18" fmla="*/ 0 w 157"/>
                  <a:gd name="T19" fmla="*/ 0 h 93"/>
                  <a:gd name="T20" fmla="*/ 0 w 157"/>
                  <a:gd name="T21" fmla="*/ 0 h 93"/>
                  <a:gd name="T22" fmla="*/ 0 w 157"/>
                  <a:gd name="T23" fmla="*/ 0 h 93"/>
                  <a:gd name="T24" fmla="*/ 0 w 157"/>
                  <a:gd name="T25" fmla="*/ 0 h 93"/>
                  <a:gd name="T26" fmla="*/ 0 w 157"/>
                  <a:gd name="T27" fmla="*/ 0 h 93"/>
                  <a:gd name="T28" fmla="*/ 0 w 157"/>
                  <a:gd name="T29" fmla="*/ 0 h 93"/>
                  <a:gd name="T30" fmla="*/ 0 w 157"/>
                  <a:gd name="T31" fmla="*/ 0 h 93"/>
                  <a:gd name="T32" fmla="*/ 0 w 157"/>
                  <a:gd name="T33" fmla="*/ 0 h 93"/>
                  <a:gd name="T34" fmla="*/ 0 w 157"/>
                  <a:gd name="T35" fmla="*/ 0 h 93"/>
                  <a:gd name="T36" fmla="*/ 0 w 157"/>
                  <a:gd name="T37" fmla="*/ 0 h 93"/>
                  <a:gd name="T38" fmla="*/ 0 w 157"/>
                  <a:gd name="T39" fmla="*/ 0 h 93"/>
                  <a:gd name="T40" fmla="*/ 0 w 157"/>
                  <a:gd name="T41" fmla="*/ 0 h 93"/>
                  <a:gd name="T42" fmla="*/ 0 w 157"/>
                  <a:gd name="T43" fmla="*/ 0 h 93"/>
                  <a:gd name="T44" fmla="*/ 0 w 157"/>
                  <a:gd name="T45" fmla="*/ 0 h 93"/>
                  <a:gd name="T46" fmla="*/ 0 w 157"/>
                  <a:gd name="T47" fmla="*/ 0 h 93"/>
                  <a:gd name="T48" fmla="*/ 0 w 157"/>
                  <a:gd name="T49" fmla="*/ 0 h 93"/>
                  <a:gd name="T50" fmla="*/ 0 w 157"/>
                  <a:gd name="T51" fmla="*/ 0 h 93"/>
                  <a:gd name="T52" fmla="*/ 0 w 157"/>
                  <a:gd name="T53" fmla="*/ 0 h 93"/>
                  <a:gd name="T54" fmla="*/ 0 w 157"/>
                  <a:gd name="T55" fmla="*/ 0 h 93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57"/>
                  <a:gd name="T85" fmla="*/ 0 h 93"/>
                  <a:gd name="T86" fmla="*/ 157 w 157"/>
                  <a:gd name="T87" fmla="*/ 93 h 93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57" h="93">
                    <a:moveTo>
                      <a:pt x="78" y="93"/>
                    </a:moveTo>
                    <a:lnTo>
                      <a:pt x="48" y="83"/>
                    </a:lnTo>
                    <a:lnTo>
                      <a:pt x="33" y="75"/>
                    </a:lnTo>
                    <a:lnTo>
                      <a:pt x="20" y="68"/>
                    </a:lnTo>
                    <a:lnTo>
                      <a:pt x="10" y="59"/>
                    </a:lnTo>
                    <a:lnTo>
                      <a:pt x="4" y="49"/>
                    </a:lnTo>
                    <a:lnTo>
                      <a:pt x="0" y="40"/>
                    </a:lnTo>
                    <a:lnTo>
                      <a:pt x="1" y="33"/>
                    </a:lnTo>
                    <a:lnTo>
                      <a:pt x="2" y="27"/>
                    </a:lnTo>
                    <a:lnTo>
                      <a:pt x="18" y="17"/>
                    </a:lnTo>
                    <a:lnTo>
                      <a:pt x="33" y="10"/>
                    </a:lnTo>
                    <a:lnTo>
                      <a:pt x="48" y="5"/>
                    </a:lnTo>
                    <a:lnTo>
                      <a:pt x="61" y="1"/>
                    </a:lnTo>
                    <a:lnTo>
                      <a:pt x="74" y="0"/>
                    </a:lnTo>
                    <a:lnTo>
                      <a:pt x="86" y="0"/>
                    </a:lnTo>
                    <a:lnTo>
                      <a:pt x="108" y="5"/>
                    </a:lnTo>
                    <a:lnTo>
                      <a:pt x="126" y="14"/>
                    </a:lnTo>
                    <a:lnTo>
                      <a:pt x="141" y="24"/>
                    </a:lnTo>
                    <a:lnTo>
                      <a:pt x="152" y="32"/>
                    </a:lnTo>
                    <a:lnTo>
                      <a:pt x="157" y="40"/>
                    </a:lnTo>
                    <a:lnTo>
                      <a:pt x="157" y="56"/>
                    </a:lnTo>
                    <a:lnTo>
                      <a:pt x="152" y="68"/>
                    </a:lnTo>
                    <a:lnTo>
                      <a:pt x="146" y="78"/>
                    </a:lnTo>
                    <a:lnTo>
                      <a:pt x="137" y="84"/>
                    </a:lnTo>
                    <a:lnTo>
                      <a:pt x="125" y="88"/>
                    </a:lnTo>
                    <a:lnTo>
                      <a:pt x="112" y="90"/>
                    </a:lnTo>
                    <a:lnTo>
                      <a:pt x="97" y="91"/>
                    </a:lnTo>
                    <a:lnTo>
                      <a:pt x="78" y="9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27" name="Freeform 241">
                <a:extLst>
                  <a:ext uri="{FF2B5EF4-FFF2-40B4-BE49-F238E27FC236}">
                    <a16:creationId xmlns:a16="http://schemas.microsoft.com/office/drawing/2014/main" id="{239D1FDC-911F-2225-160B-AC38FD03CA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1" y="2868"/>
                <a:ext cx="34" cy="20"/>
              </a:xfrm>
              <a:custGeom>
                <a:avLst/>
                <a:gdLst>
                  <a:gd name="T0" fmla="*/ 0 w 103"/>
                  <a:gd name="T1" fmla="*/ 0 h 60"/>
                  <a:gd name="T2" fmla="*/ 0 w 103"/>
                  <a:gd name="T3" fmla="*/ 0 h 60"/>
                  <a:gd name="T4" fmla="*/ 0 w 103"/>
                  <a:gd name="T5" fmla="*/ 0 h 60"/>
                  <a:gd name="T6" fmla="*/ 0 w 103"/>
                  <a:gd name="T7" fmla="*/ 0 h 60"/>
                  <a:gd name="T8" fmla="*/ 0 w 103"/>
                  <a:gd name="T9" fmla="*/ 0 h 60"/>
                  <a:gd name="T10" fmla="*/ 0 w 103"/>
                  <a:gd name="T11" fmla="*/ 0 h 60"/>
                  <a:gd name="T12" fmla="*/ 0 w 103"/>
                  <a:gd name="T13" fmla="*/ 0 h 60"/>
                  <a:gd name="T14" fmla="*/ 0 w 103"/>
                  <a:gd name="T15" fmla="*/ 0 h 60"/>
                  <a:gd name="T16" fmla="*/ 0 w 103"/>
                  <a:gd name="T17" fmla="*/ 0 h 60"/>
                  <a:gd name="T18" fmla="*/ 0 w 103"/>
                  <a:gd name="T19" fmla="*/ 0 h 60"/>
                  <a:gd name="T20" fmla="*/ 0 w 103"/>
                  <a:gd name="T21" fmla="*/ 0 h 60"/>
                  <a:gd name="T22" fmla="*/ 0 w 103"/>
                  <a:gd name="T23" fmla="*/ 0 h 60"/>
                  <a:gd name="T24" fmla="*/ 0 w 103"/>
                  <a:gd name="T25" fmla="*/ 0 h 60"/>
                  <a:gd name="T26" fmla="*/ 0 w 103"/>
                  <a:gd name="T27" fmla="*/ 0 h 60"/>
                  <a:gd name="T28" fmla="*/ 0 w 103"/>
                  <a:gd name="T29" fmla="*/ 0 h 60"/>
                  <a:gd name="T30" fmla="*/ 0 w 103"/>
                  <a:gd name="T31" fmla="*/ 0 h 60"/>
                  <a:gd name="T32" fmla="*/ 0 w 103"/>
                  <a:gd name="T33" fmla="*/ 0 h 60"/>
                  <a:gd name="T34" fmla="*/ 0 w 103"/>
                  <a:gd name="T35" fmla="*/ 0 h 60"/>
                  <a:gd name="T36" fmla="*/ 0 w 103"/>
                  <a:gd name="T37" fmla="*/ 0 h 60"/>
                  <a:gd name="T38" fmla="*/ 0 w 103"/>
                  <a:gd name="T39" fmla="*/ 0 h 60"/>
                  <a:gd name="T40" fmla="*/ 0 w 103"/>
                  <a:gd name="T41" fmla="*/ 0 h 60"/>
                  <a:gd name="T42" fmla="*/ 0 w 103"/>
                  <a:gd name="T43" fmla="*/ 0 h 60"/>
                  <a:gd name="T44" fmla="*/ 0 w 103"/>
                  <a:gd name="T45" fmla="*/ 0 h 60"/>
                  <a:gd name="T46" fmla="*/ 0 w 103"/>
                  <a:gd name="T47" fmla="*/ 0 h 60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03"/>
                  <a:gd name="T73" fmla="*/ 0 h 60"/>
                  <a:gd name="T74" fmla="*/ 103 w 103"/>
                  <a:gd name="T75" fmla="*/ 60 h 60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03" h="60">
                    <a:moveTo>
                      <a:pt x="0" y="29"/>
                    </a:moveTo>
                    <a:lnTo>
                      <a:pt x="4" y="20"/>
                    </a:lnTo>
                    <a:lnTo>
                      <a:pt x="9" y="12"/>
                    </a:lnTo>
                    <a:lnTo>
                      <a:pt x="15" y="7"/>
                    </a:lnTo>
                    <a:lnTo>
                      <a:pt x="21" y="2"/>
                    </a:lnTo>
                    <a:lnTo>
                      <a:pt x="30" y="0"/>
                    </a:lnTo>
                    <a:lnTo>
                      <a:pt x="38" y="0"/>
                    </a:lnTo>
                    <a:lnTo>
                      <a:pt x="56" y="1"/>
                    </a:lnTo>
                    <a:lnTo>
                      <a:pt x="73" y="6"/>
                    </a:lnTo>
                    <a:lnTo>
                      <a:pt x="87" y="15"/>
                    </a:lnTo>
                    <a:lnTo>
                      <a:pt x="94" y="21"/>
                    </a:lnTo>
                    <a:lnTo>
                      <a:pt x="98" y="26"/>
                    </a:lnTo>
                    <a:lnTo>
                      <a:pt x="101" y="32"/>
                    </a:lnTo>
                    <a:lnTo>
                      <a:pt x="103" y="37"/>
                    </a:lnTo>
                    <a:lnTo>
                      <a:pt x="100" y="43"/>
                    </a:lnTo>
                    <a:lnTo>
                      <a:pt x="96" y="48"/>
                    </a:lnTo>
                    <a:lnTo>
                      <a:pt x="84" y="55"/>
                    </a:lnTo>
                    <a:lnTo>
                      <a:pt x="68" y="60"/>
                    </a:lnTo>
                    <a:lnTo>
                      <a:pt x="51" y="60"/>
                    </a:lnTo>
                    <a:lnTo>
                      <a:pt x="33" y="57"/>
                    </a:lnTo>
                    <a:lnTo>
                      <a:pt x="19" y="50"/>
                    </a:lnTo>
                    <a:lnTo>
                      <a:pt x="6" y="42"/>
                    </a:lnTo>
                    <a:lnTo>
                      <a:pt x="3" y="36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28" name="Freeform 242">
                <a:extLst>
                  <a:ext uri="{FF2B5EF4-FFF2-40B4-BE49-F238E27FC236}">
                    <a16:creationId xmlns:a16="http://schemas.microsoft.com/office/drawing/2014/main" id="{8E3AC56F-EA23-C01F-D15E-C62AFB28E9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3" y="2860"/>
                <a:ext cx="33" cy="20"/>
              </a:xfrm>
              <a:custGeom>
                <a:avLst/>
                <a:gdLst>
                  <a:gd name="T0" fmla="*/ 0 w 101"/>
                  <a:gd name="T1" fmla="*/ 0 h 62"/>
                  <a:gd name="T2" fmla="*/ 0 w 101"/>
                  <a:gd name="T3" fmla="*/ 0 h 62"/>
                  <a:gd name="T4" fmla="*/ 0 w 101"/>
                  <a:gd name="T5" fmla="*/ 0 h 62"/>
                  <a:gd name="T6" fmla="*/ 0 w 101"/>
                  <a:gd name="T7" fmla="*/ 0 h 62"/>
                  <a:gd name="T8" fmla="*/ 0 w 101"/>
                  <a:gd name="T9" fmla="*/ 0 h 62"/>
                  <a:gd name="T10" fmla="*/ 0 w 101"/>
                  <a:gd name="T11" fmla="*/ 0 h 62"/>
                  <a:gd name="T12" fmla="*/ 0 w 101"/>
                  <a:gd name="T13" fmla="*/ 0 h 62"/>
                  <a:gd name="T14" fmla="*/ 0 w 101"/>
                  <a:gd name="T15" fmla="*/ 0 h 62"/>
                  <a:gd name="T16" fmla="*/ 0 w 101"/>
                  <a:gd name="T17" fmla="*/ 0 h 62"/>
                  <a:gd name="T18" fmla="*/ 0 w 101"/>
                  <a:gd name="T19" fmla="*/ 0 h 62"/>
                  <a:gd name="T20" fmla="*/ 0 w 101"/>
                  <a:gd name="T21" fmla="*/ 0 h 62"/>
                  <a:gd name="T22" fmla="*/ 0 w 101"/>
                  <a:gd name="T23" fmla="*/ 0 h 62"/>
                  <a:gd name="T24" fmla="*/ 0 w 101"/>
                  <a:gd name="T25" fmla="*/ 0 h 62"/>
                  <a:gd name="T26" fmla="*/ 0 w 101"/>
                  <a:gd name="T27" fmla="*/ 0 h 62"/>
                  <a:gd name="T28" fmla="*/ 0 w 101"/>
                  <a:gd name="T29" fmla="*/ 0 h 62"/>
                  <a:gd name="T30" fmla="*/ 0 w 101"/>
                  <a:gd name="T31" fmla="*/ 0 h 62"/>
                  <a:gd name="T32" fmla="*/ 0 w 101"/>
                  <a:gd name="T33" fmla="*/ 0 h 62"/>
                  <a:gd name="T34" fmla="*/ 0 w 101"/>
                  <a:gd name="T35" fmla="*/ 0 h 62"/>
                  <a:gd name="T36" fmla="*/ 0 w 101"/>
                  <a:gd name="T37" fmla="*/ 0 h 62"/>
                  <a:gd name="T38" fmla="*/ 0 w 101"/>
                  <a:gd name="T39" fmla="*/ 0 h 62"/>
                  <a:gd name="T40" fmla="*/ 0 w 101"/>
                  <a:gd name="T41" fmla="*/ 0 h 62"/>
                  <a:gd name="T42" fmla="*/ 0 w 101"/>
                  <a:gd name="T43" fmla="*/ 0 h 62"/>
                  <a:gd name="T44" fmla="*/ 0 w 101"/>
                  <a:gd name="T45" fmla="*/ 0 h 62"/>
                  <a:gd name="T46" fmla="*/ 0 w 101"/>
                  <a:gd name="T47" fmla="*/ 0 h 62"/>
                  <a:gd name="T48" fmla="*/ 0 w 101"/>
                  <a:gd name="T49" fmla="*/ 0 h 6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01"/>
                  <a:gd name="T76" fmla="*/ 0 h 62"/>
                  <a:gd name="T77" fmla="*/ 101 w 101"/>
                  <a:gd name="T78" fmla="*/ 62 h 62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01" h="62">
                    <a:moveTo>
                      <a:pt x="0" y="19"/>
                    </a:moveTo>
                    <a:lnTo>
                      <a:pt x="0" y="13"/>
                    </a:lnTo>
                    <a:lnTo>
                      <a:pt x="4" y="7"/>
                    </a:lnTo>
                    <a:lnTo>
                      <a:pt x="9" y="3"/>
                    </a:lnTo>
                    <a:lnTo>
                      <a:pt x="16" y="0"/>
                    </a:lnTo>
                    <a:lnTo>
                      <a:pt x="25" y="0"/>
                    </a:lnTo>
                    <a:lnTo>
                      <a:pt x="34" y="0"/>
                    </a:lnTo>
                    <a:lnTo>
                      <a:pt x="54" y="5"/>
                    </a:lnTo>
                    <a:lnTo>
                      <a:pt x="75" y="15"/>
                    </a:lnTo>
                    <a:lnTo>
                      <a:pt x="83" y="21"/>
                    </a:lnTo>
                    <a:lnTo>
                      <a:pt x="91" y="28"/>
                    </a:lnTo>
                    <a:lnTo>
                      <a:pt x="97" y="35"/>
                    </a:lnTo>
                    <a:lnTo>
                      <a:pt x="99" y="42"/>
                    </a:lnTo>
                    <a:lnTo>
                      <a:pt x="101" y="51"/>
                    </a:lnTo>
                    <a:lnTo>
                      <a:pt x="99" y="60"/>
                    </a:lnTo>
                    <a:lnTo>
                      <a:pt x="94" y="62"/>
                    </a:lnTo>
                    <a:lnTo>
                      <a:pt x="90" y="62"/>
                    </a:lnTo>
                    <a:lnTo>
                      <a:pt x="76" y="61"/>
                    </a:lnTo>
                    <a:lnTo>
                      <a:pt x="60" y="56"/>
                    </a:lnTo>
                    <a:lnTo>
                      <a:pt x="43" y="47"/>
                    </a:lnTo>
                    <a:lnTo>
                      <a:pt x="27" y="39"/>
                    </a:lnTo>
                    <a:lnTo>
                      <a:pt x="13" y="30"/>
                    </a:lnTo>
                    <a:lnTo>
                      <a:pt x="4" y="24"/>
                    </a:lnTo>
                    <a:lnTo>
                      <a:pt x="1" y="21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9433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29" name="Freeform 243">
                <a:extLst>
                  <a:ext uri="{FF2B5EF4-FFF2-40B4-BE49-F238E27FC236}">
                    <a16:creationId xmlns:a16="http://schemas.microsoft.com/office/drawing/2014/main" id="{43180336-662C-4E17-7507-5CE72528E6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7" y="2852"/>
                <a:ext cx="26" cy="17"/>
              </a:xfrm>
              <a:custGeom>
                <a:avLst/>
                <a:gdLst>
                  <a:gd name="T0" fmla="*/ 0 w 78"/>
                  <a:gd name="T1" fmla="*/ 0 h 51"/>
                  <a:gd name="T2" fmla="*/ 0 w 78"/>
                  <a:gd name="T3" fmla="*/ 0 h 51"/>
                  <a:gd name="T4" fmla="*/ 0 w 78"/>
                  <a:gd name="T5" fmla="*/ 0 h 51"/>
                  <a:gd name="T6" fmla="*/ 0 w 78"/>
                  <a:gd name="T7" fmla="*/ 0 h 51"/>
                  <a:gd name="T8" fmla="*/ 0 w 78"/>
                  <a:gd name="T9" fmla="*/ 0 h 51"/>
                  <a:gd name="T10" fmla="*/ 0 w 78"/>
                  <a:gd name="T11" fmla="*/ 0 h 51"/>
                  <a:gd name="T12" fmla="*/ 0 w 78"/>
                  <a:gd name="T13" fmla="*/ 0 h 51"/>
                  <a:gd name="T14" fmla="*/ 0 w 78"/>
                  <a:gd name="T15" fmla="*/ 0 h 51"/>
                  <a:gd name="T16" fmla="*/ 0 w 78"/>
                  <a:gd name="T17" fmla="*/ 0 h 51"/>
                  <a:gd name="T18" fmla="*/ 0 w 78"/>
                  <a:gd name="T19" fmla="*/ 0 h 51"/>
                  <a:gd name="T20" fmla="*/ 0 w 78"/>
                  <a:gd name="T21" fmla="*/ 0 h 51"/>
                  <a:gd name="T22" fmla="*/ 0 w 78"/>
                  <a:gd name="T23" fmla="*/ 0 h 51"/>
                  <a:gd name="T24" fmla="*/ 0 w 78"/>
                  <a:gd name="T25" fmla="*/ 0 h 51"/>
                  <a:gd name="T26" fmla="*/ 0 w 78"/>
                  <a:gd name="T27" fmla="*/ 0 h 51"/>
                  <a:gd name="T28" fmla="*/ 0 w 78"/>
                  <a:gd name="T29" fmla="*/ 0 h 51"/>
                  <a:gd name="T30" fmla="*/ 0 w 78"/>
                  <a:gd name="T31" fmla="*/ 0 h 51"/>
                  <a:gd name="T32" fmla="*/ 0 w 78"/>
                  <a:gd name="T33" fmla="*/ 0 h 51"/>
                  <a:gd name="T34" fmla="*/ 0 w 78"/>
                  <a:gd name="T35" fmla="*/ 0 h 51"/>
                  <a:gd name="T36" fmla="*/ 0 w 78"/>
                  <a:gd name="T37" fmla="*/ 0 h 5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78"/>
                  <a:gd name="T58" fmla="*/ 0 h 51"/>
                  <a:gd name="T59" fmla="*/ 78 w 78"/>
                  <a:gd name="T60" fmla="*/ 51 h 51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78" h="51">
                    <a:moveTo>
                      <a:pt x="0" y="23"/>
                    </a:moveTo>
                    <a:lnTo>
                      <a:pt x="4" y="16"/>
                    </a:lnTo>
                    <a:lnTo>
                      <a:pt x="9" y="9"/>
                    </a:lnTo>
                    <a:lnTo>
                      <a:pt x="16" y="4"/>
                    </a:lnTo>
                    <a:lnTo>
                      <a:pt x="25" y="1"/>
                    </a:lnTo>
                    <a:lnTo>
                      <a:pt x="35" y="0"/>
                    </a:lnTo>
                    <a:lnTo>
                      <a:pt x="48" y="2"/>
                    </a:lnTo>
                    <a:lnTo>
                      <a:pt x="62" y="7"/>
                    </a:lnTo>
                    <a:lnTo>
                      <a:pt x="78" y="15"/>
                    </a:lnTo>
                    <a:lnTo>
                      <a:pt x="78" y="22"/>
                    </a:lnTo>
                    <a:lnTo>
                      <a:pt x="75" y="28"/>
                    </a:lnTo>
                    <a:lnTo>
                      <a:pt x="66" y="38"/>
                    </a:lnTo>
                    <a:lnTo>
                      <a:pt x="55" y="46"/>
                    </a:lnTo>
                    <a:lnTo>
                      <a:pt x="42" y="51"/>
                    </a:lnTo>
                    <a:lnTo>
                      <a:pt x="28" y="51"/>
                    </a:lnTo>
                    <a:lnTo>
                      <a:pt x="16" y="47"/>
                    </a:lnTo>
                    <a:lnTo>
                      <a:pt x="6" y="38"/>
                    </a:lnTo>
                    <a:lnTo>
                      <a:pt x="3" y="32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8761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30" name="Freeform 244">
                <a:extLst>
                  <a:ext uri="{FF2B5EF4-FFF2-40B4-BE49-F238E27FC236}">
                    <a16:creationId xmlns:a16="http://schemas.microsoft.com/office/drawing/2014/main" id="{18B2923C-5ECC-E239-9DE1-B92C766267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6" y="2588"/>
                <a:ext cx="226" cy="275"/>
              </a:xfrm>
              <a:custGeom>
                <a:avLst/>
                <a:gdLst>
                  <a:gd name="T0" fmla="*/ 0 w 676"/>
                  <a:gd name="T1" fmla="*/ 0 h 826"/>
                  <a:gd name="T2" fmla="*/ 0 w 676"/>
                  <a:gd name="T3" fmla="*/ 0 h 826"/>
                  <a:gd name="T4" fmla="*/ 0 w 676"/>
                  <a:gd name="T5" fmla="*/ 0 h 826"/>
                  <a:gd name="T6" fmla="*/ 0 w 676"/>
                  <a:gd name="T7" fmla="*/ 0 h 826"/>
                  <a:gd name="T8" fmla="*/ 0 w 676"/>
                  <a:gd name="T9" fmla="*/ 0 h 826"/>
                  <a:gd name="T10" fmla="*/ 0 w 676"/>
                  <a:gd name="T11" fmla="*/ 0 h 826"/>
                  <a:gd name="T12" fmla="*/ 0 w 676"/>
                  <a:gd name="T13" fmla="*/ 0 h 826"/>
                  <a:gd name="T14" fmla="*/ 0 w 676"/>
                  <a:gd name="T15" fmla="*/ 0 h 826"/>
                  <a:gd name="T16" fmla="*/ 0 w 676"/>
                  <a:gd name="T17" fmla="*/ 0 h 826"/>
                  <a:gd name="T18" fmla="*/ 0 w 676"/>
                  <a:gd name="T19" fmla="*/ 0 h 826"/>
                  <a:gd name="T20" fmla="*/ 0 w 676"/>
                  <a:gd name="T21" fmla="*/ 0 h 826"/>
                  <a:gd name="T22" fmla="*/ 0 w 676"/>
                  <a:gd name="T23" fmla="*/ 0 h 826"/>
                  <a:gd name="T24" fmla="*/ 0 w 676"/>
                  <a:gd name="T25" fmla="*/ 0 h 826"/>
                  <a:gd name="T26" fmla="*/ 0 w 676"/>
                  <a:gd name="T27" fmla="*/ 0 h 826"/>
                  <a:gd name="T28" fmla="*/ 0 w 676"/>
                  <a:gd name="T29" fmla="*/ 0 h 826"/>
                  <a:gd name="T30" fmla="*/ 0 w 676"/>
                  <a:gd name="T31" fmla="*/ 0 h 826"/>
                  <a:gd name="T32" fmla="*/ 0 w 676"/>
                  <a:gd name="T33" fmla="*/ 0 h 826"/>
                  <a:gd name="T34" fmla="*/ 0 w 676"/>
                  <a:gd name="T35" fmla="*/ 0 h 826"/>
                  <a:gd name="T36" fmla="*/ 0 w 676"/>
                  <a:gd name="T37" fmla="*/ 0 h 826"/>
                  <a:gd name="T38" fmla="*/ 0 w 676"/>
                  <a:gd name="T39" fmla="*/ 0 h 826"/>
                  <a:gd name="T40" fmla="*/ 0 w 676"/>
                  <a:gd name="T41" fmla="*/ 0 h 826"/>
                  <a:gd name="T42" fmla="*/ 0 w 676"/>
                  <a:gd name="T43" fmla="*/ 0 h 826"/>
                  <a:gd name="T44" fmla="*/ 0 w 676"/>
                  <a:gd name="T45" fmla="*/ 0 h 826"/>
                  <a:gd name="T46" fmla="*/ 0 w 676"/>
                  <a:gd name="T47" fmla="*/ 0 h 826"/>
                  <a:gd name="T48" fmla="*/ 0 w 676"/>
                  <a:gd name="T49" fmla="*/ 0 h 826"/>
                  <a:gd name="T50" fmla="*/ 0 w 676"/>
                  <a:gd name="T51" fmla="*/ 0 h 826"/>
                  <a:gd name="T52" fmla="*/ 0 w 676"/>
                  <a:gd name="T53" fmla="*/ 0 h 826"/>
                  <a:gd name="T54" fmla="*/ 0 w 676"/>
                  <a:gd name="T55" fmla="*/ 0 h 826"/>
                  <a:gd name="T56" fmla="*/ 0 w 676"/>
                  <a:gd name="T57" fmla="*/ 0 h 826"/>
                  <a:gd name="T58" fmla="*/ 0 w 676"/>
                  <a:gd name="T59" fmla="*/ 0 h 826"/>
                  <a:gd name="T60" fmla="*/ 0 w 676"/>
                  <a:gd name="T61" fmla="*/ 0 h 826"/>
                  <a:gd name="T62" fmla="*/ 0 w 676"/>
                  <a:gd name="T63" fmla="*/ 0 h 826"/>
                  <a:gd name="T64" fmla="*/ 0 w 676"/>
                  <a:gd name="T65" fmla="*/ 0 h 826"/>
                  <a:gd name="T66" fmla="*/ 0 w 676"/>
                  <a:gd name="T67" fmla="*/ 0 h 826"/>
                  <a:gd name="T68" fmla="*/ 0 w 676"/>
                  <a:gd name="T69" fmla="*/ 0 h 826"/>
                  <a:gd name="T70" fmla="*/ 0 w 676"/>
                  <a:gd name="T71" fmla="*/ 0 h 826"/>
                  <a:gd name="T72" fmla="*/ 0 w 676"/>
                  <a:gd name="T73" fmla="*/ 0 h 826"/>
                  <a:gd name="T74" fmla="*/ 0 w 676"/>
                  <a:gd name="T75" fmla="*/ 0 h 826"/>
                  <a:gd name="T76" fmla="*/ 0 w 676"/>
                  <a:gd name="T77" fmla="*/ 0 h 826"/>
                  <a:gd name="T78" fmla="*/ 0 w 676"/>
                  <a:gd name="T79" fmla="*/ 0 h 826"/>
                  <a:gd name="T80" fmla="*/ 0 w 676"/>
                  <a:gd name="T81" fmla="*/ 0 h 826"/>
                  <a:gd name="T82" fmla="*/ 0 w 676"/>
                  <a:gd name="T83" fmla="*/ 0 h 826"/>
                  <a:gd name="T84" fmla="*/ 0 w 676"/>
                  <a:gd name="T85" fmla="*/ 0 h 826"/>
                  <a:gd name="T86" fmla="*/ 0 w 676"/>
                  <a:gd name="T87" fmla="*/ 0 h 826"/>
                  <a:gd name="T88" fmla="*/ 0 w 676"/>
                  <a:gd name="T89" fmla="*/ 0 h 826"/>
                  <a:gd name="T90" fmla="*/ 0 w 676"/>
                  <a:gd name="T91" fmla="*/ 0 h 826"/>
                  <a:gd name="T92" fmla="*/ 0 w 676"/>
                  <a:gd name="T93" fmla="*/ 0 h 826"/>
                  <a:gd name="T94" fmla="*/ 0 w 676"/>
                  <a:gd name="T95" fmla="*/ 0 h 826"/>
                  <a:gd name="T96" fmla="*/ 0 w 676"/>
                  <a:gd name="T97" fmla="*/ 0 h 826"/>
                  <a:gd name="T98" fmla="*/ 0 w 676"/>
                  <a:gd name="T99" fmla="*/ 0 h 826"/>
                  <a:gd name="T100" fmla="*/ 0 w 676"/>
                  <a:gd name="T101" fmla="*/ 0 h 826"/>
                  <a:gd name="T102" fmla="*/ 0 w 676"/>
                  <a:gd name="T103" fmla="*/ 0 h 826"/>
                  <a:gd name="T104" fmla="*/ 0 w 676"/>
                  <a:gd name="T105" fmla="*/ 0 h 82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676"/>
                  <a:gd name="T160" fmla="*/ 0 h 826"/>
                  <a:gd name="T161" fmla="*/ 676 w 676"/>
                  <a:gd name="T162" fmla="*/ 826 h 82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676" h="826">
                    <a:moveTo>
                      <a:pt x="117" y="824"/>
                    </a:moveTo>
                    <a:lnTo>
                      <a:pt x="103" y="824"/>
                    </a:lnTo>
                    <a:lnTo>
                      <a:pt x="91" y="820"/>
                    </a:lnTo>
                    <a:lnTo>
                      <a:pt x="80" y="813"/>
                    </a:lnTo>
                    <a:lnTo>
                      <a:pt x="70" y="803"/>
                    </a:lnTo>
                    <a:lnTo>
                      <a:pt x="59" y="789"/>
                    </a:lnTo>
                    <a:lnTo>
                      <a:pt x="50" y="774"/>
                    </a:lnTo>
                    <a:lnTo>
                      <a:pt x="34" y="740"/>
                    </a:lnTo>
                    <a:lnTo>
                      <a:pt x="22" y="703"/>
                    </a:lnTo>
                    <a:lnTo>
                      <a:pt x="12" y="667"/>
                    </a:lnTo>
                    <a:lnTo>
                      <a:pt x="9" y="651"/>
                    </a:lnTo>
                    <a:lnTo>
                      <a:pt x="5" y="636"/>
                    </a:lnTo>
                    <a:lnTo>
                      <a:pt x="2" y="625"/>
                    </a:lnTo>
                    <a:lnTo>
                      <a:pt x="1" y="616"/>
                    </a:lnTo>
                    <a:lnTo>
                      <a:pt x="0" y="587"/>
                    </a:lnTo>
                    <a:lnTo>
                      <a:pt x="1" y="558"/>
                    </a:lnTo>
                    <a:lnTo>
                      <a:pt x="6" y="506"/>
                    </a:lnTo>
                    <a:lnTo>
                      <a:pt x="16" y="458"/>
                    </a:lnTo>
                    <a:lnTo>
                      <a:pt x="31" y="415"/>
                    </a:lnTo>
                    <a:lnTo>
                      <a:pt x="47" y="375"/>
                    </a:lnTo>
                    <a:lnTo>
                      <a:pt x="65" y="340"/>
                    </a:lnTo>
                    <a:lnTo>
                      <a:pt x="85" y="310"/>
                    </a:lnTo>
                    <a:lnTo>
                      <a:pt x="104" y="284"/>
                    </a:lnTo>
                    <a:lnTo>
                      <a:pt x="107" y="278"/>
                    </a:lnTo>
                    <a:lnTo>
                      <a:pt x="110" y="270"/>
                    </a:lnTo>
                    <a:lnTo>
                      <a:pt x="117" y="262"/>
                    </a:lnTo>
                    <a:lnTo>
                      <a:pt x="125" y="252"/>
                    </a:lnTo>
                    <a:lnTo>
                      <a:pt x="135" y="242"/>
                    </a:lnTo>
                    <a:lnTo>
                      <a:pt x="146" y="231"/>
                    </a:lnTo>
                    <a:lnTo>
                      <a:pt x="158" y="219"/>
                    </a:lnTo>
                    <a:lnTo>
                      <a:pt x="173" y="206"/>
                    </a:lnTo>
                    <a:lnTo>
                      <a:pt x="205" y="180"/>
                    </a:lnTo>
                    <a:lnTo>
                      <a:pt x="242" y="154"/>
                    </a:lnTo>
                    <a:lnTo>
                      <a:pt x="281" y="127"/>
                    </a:lnTo>
                    <a:lnTo>
                      <a:pt x="324" y="100"/>
                    </a:lnTo>
                    <a:lnTo>
                      <a:pt x="368" y="75"/>
                    </a:lnTo>
                    <a:lnTo>
                      <a:pt x="414" y="53"/>
                    </a:lnTo>
                    <a:lnTo>
                      <a:pt x="459" y="33"/>
                    </a:lnTo>
                    <a:lnTo>
                      <a:pt x="503" y="17"/>
                    </a:lnTo>
                    <a:lnTo>
                      <a:pt x="525" y="11"/>
                    </a:lnTo>
                    <a:lnTo>
                      <a:pt x="547" y="6"/>
                    </a:lnTo>
                    <a:lnTo>
                      <a:pt x="567" y="2"/>
                    </a:lnTo>
                    <a:lnTo>
                      <a:pt x="588" y="1"/>
                    </a:lnTo>
                    <a:lnTo>
                      <a:pt x="606" y="0"/>
                    </a:lnTo>
                    <a:lnTo>
                      <a:pt x="625" y="1"/>
                    </a:lnTo>
                    <a:lnTo>
                      <a:pt x="642" y="5"/>
                    </a:lnTo>
                    <a:lnTo>
                      <a:pt x="658" y="10"/>
                    </a:lnTo>
                    <a:lnTo>
                      <a:pt x="666" y="12"/>
                    </a:lnTo>
                    <a:lnTo>
                      <a:pt x="671" y="16"/>
                    </a:lnTo>
                    <a:lnTo>
                      <a:pt x="675" y="21"/>
                    </a:lnTo>
                    <a:lnTo>
                      <a:pt x="676" y="27"/>
                    </a:lnTo>
                    <a:lnTo>
                      <a:pt x="675" y="34"/>
                    </a:lnTo>
                    <a:lnTo>
                      <a:pt x="674" y="42"/>
                    </a:lnTo>
                    <a:lnTo>
                      <a:pt x="666" y="57"/>
                    </a:lnTo>
                    <a:lnTo>
                      <a:pt x="657" y="73"/>
                    </a:lnTo>
                    <a:lnTo>
                      <a:pt x="644" y="88"/>
                    </a:lnTo>
                    <a:lnTo>
                      <a:pt x="633" y="99"/>
                    </a:lnTo>
                    <a:lnTo>
                      <a:pt x="625" y="107"/>
                    </a:lnTo>
                    <a:lnTo>
                      <a:pt x="612" y="126"/>
                    </a:lnTo>
                    <a:lnTo>
                      <a:pt x="600" y="142"/>
                    </a:lnTo>
                    <a:lnTo>
                      <a:pt x="589" y="157"/>
                    </a:lnTo>
                    <a:lnTo>
                      <a:pt x="578" y="172"/>
                    </a:lnTo>
                    <a:lnTo>
                      <a:pt x="557" y="196"/>
                    </a:lnTo>
                    <a:lnTo>
                      <a:pt x="550" y="207"/>
                    </a:lnTo>
                    <a:lnTo>
                      <a:pt x="543" y="220"/>
                    </a:lnTo>
                    <a:lnTo>
                      <a:pt x="538" y="231"/>
                    </a:lnTo>
                    <a:lnTo>
                      <a:pt x="534" y="243"/>
                    </a:lnTo>
                    <a:lnTo>
                      <a:pt x="533" y="256"/>
                    </a:lnTo>
                    <a:lnTo>
                      <a:pt x="534" y="269"/>
                    </a:lnTo>
                    <a:lnTo>
                      <a:pt x="538" y="284"/>
                    </a:lnTo>
                    <a:lnTo>
                      <a:pt x="545" y="301"/>
                    </a:lnTo>
                    <a:lnTo>
                      <a:pt x="555" y="320"/>
                    </a:lnTo>
                    <a:lnTo>
                      <a:pt x="568" y="340"/>
                    </a:lnTo>
                    <a:lnTo>
                      <a:pt x="572" y="351"/>
                    </a:lnTo>
                    <a:lnTo>
                      <a:pt x="578" y="361"/>
                    </a:lnTo>
                    <a:lnTo>
                      <a:pt x="595" y="384"/>
                    </a:lnTo>
                    <a:lnTo>
                      <a:pt x="612" y="408"/>
                    </a:lnTo>
                    <a:lnTo>
                      <a:pt x="619" y="421"/>
                    </a:lnTo>
                    <a:lnTo>
                      <a:pt x="624" y="433"/>
                    </a:lnTo>
                    <a:lnTo>
                      <a:pt x="621" y="464"/>
                    </a:lnTo>
                    <a:lnTo>
                      <a:pt x="615" y="493"/>
                    </a:lnTo>
                    <a:lnTo>
                      <a:pt x="605" y="519"/>
                    </a:lnTo>
                    <a:lnTo>
                      <a:pt x="592" y="543"/>
                    </a:lnTo>
                    <a:lnTo>
                      <a:pt x="576" y="566"/>
                    </a:lnTo>
                    <a:lnTo>
                      <a:pt x="558" y="585"/>
                    </a:lnTo>
                    <a:lnTo>
                      <a:pt x="538" y="604"/>
                    </a:lnTo>
                    <a:lnTo>
                      <a:pt x="516" y="622"/>
                    </a:lnTo>
                    <a:lnTo>
                      <a:pt x="468" y="655"/>
                    </a:lnTo>
                    <a:lnTo>
                      <a:pt x="417" y="684"/>
                    </a:lnTo>
                    <a:lnTo>
                      <a:pt x="368" y="711"/>
                    </a:lnTo>
                    <a:lnTo>
                      <a:pt x="345" y="726"/>
                    </a:lnTo>
                    <a:lnTo>
                      <a:pt x="323" y="740"/>
                    </a:lnTo>
                    <a:lnTo>
                      <a:pt x="322" y="740"/>
                    </a:lnTo>
                    <a:lnTo>
                      <a:pt x="315" y="742"/>
                    </a:lnTo>
                    <a:lnTo>
                      <a:pt x="307" y="747"/>
                    </a:lnTo>
                    <a:lnTo>
                      <a:pt x="295" y="753"/>
                    </a:lnTo>
                    <a:lnTo>
                      <a:pt x="280" y="760"/>
                    </a:lnTo>
                    <a:lnTo>
                      <a:pt x="264" y="768"/>
                    </a:lnTo>
                    <a:lnTo>
                      <a:pt x="228" y="787"/>
                    </a:lnTo>
                    <a:lnTo>
                      <a:pt x="191" y="803"/>
                    </a:lnTo>
                    <a:lnTo>
                      <a:pt x="174" y="811"/>
                    </a:lnTo>
                    <a:lnTo>
                      <a:pt x="158" y="818"/>
                    </a:lnTo>
                    <a:lnTo>
                      <a:pt x="144" y="823"/>
                    </a:lnTo>
                    <a:lnTo>
                      <a:pt x="131" y="825"/>
                    </a:lnTo>
                    <a:lnTo>
                      <a:pt x="123" y="826"/>
                    </a:lnTo>
                    <a:lnTo>
                      <a:pt x="117" y="82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31" name="Freeform 245">
                <a:extLst>
                  <a:ext uri="{FF2B5EF4-FFF2-40B4-BE49-F238E27FC236}">
                    <a16:creationId xmlns:a16="http://schemas.microsoft.com/office/drawing/2014/main" id="{1DA37BE7-F02E-1E02-FA78-18E8102088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1" y="2534"/>
                <a:ext cx="132" cy="319"/>
              </a:xfrm>
              <a:custGeom>
                <a:avLst/>
                <a:gdLst>
                  <a:gd name="T0" fmla="*/ 0 w 394"/>
                  <a:gd name="T1" fmla="*/ 0 h 957"/>
                  <a:gd name="T2" fmla="*/ 0 w 394"/>
                  <a:gd name="T3" fmla="*/ 0 h 957"/>
                  <a:gd name="T4" fmla="*/ 0 w 394"/>
                  <a:gd name="T5" fmla="*/ 0 h 957"/>
                  <a:gd name="T6" fmla="*/ 0 w 394"/>
                  <a:gd name="T7" fmla="*/ 0 h 957"/>
                  <a:gd name="T8" fmla="*/ 0 w 394"/>
                  <a:gd name="T9" fmla="*/ 0 h 957"/>
                  <a:gd name="T10" fmla="*/ 0 w 394"/>
                  <a:gd name="T11" fmla="*/ 0 h 957"/>
                  <a:gd name="T12" fmla="*/ 0 w 394"/>
                  <a:gd name="T13" fmla="*/ 0 h 957"/>
                  <a:gd name="T14" fmla="*/ 0 w 394"/>
                  <a:gd name="T15" fmla="*/ 0 h 957"/>
                  <a:gd name="T16" fmla="*/ 0 w 394"/>
                  <a:gd name="T17" fmla="*/ 0 h 957"/>
                  <a:gd name="T18" fmla="*/ 0 w 394"/>
                  <a:gd name="T19" fmla="*/ 0 h 957"/>
                  <a:gd name="T20" fmla="*/ 0 w 394"/>
                  <a:gd name="T21" fmla="*/ 0 h 957"/>
                  <a:gd name="T22" fmla="*/ 0 w 394"/>
                  <a:gd name="T23" fmla="*/ 0 h 957"/>
                  <a:gd name="T24" fmla="*/ 0 w 394"/>
                  <a:gd name="T25" fmla="*/ 0 h 957"/>
                  <a:gd name="T26" fmla="*/ 0 w 394"/>
                  <a:gd name="T27" fmla="*/ 0 h 957"/>
                  <a:gd name="T28" fmla="*/ 0 w 394"/>
                  <a:gd name="T29" fmla="*/ 0 h 957"/>
                  <a:gd name="T30" fmla="*/ 0 w 394"/>
                  <a:gd name="T31" fmla="*/ 0 h 957"/>
                  <a:gd name="T32" fmla="*/ 0 w 394"/>
                  <a:gd name="T33" fmla="*/ 0 h 957"/>
                  <a:gd name="T34" fmla="*/ 0 w 394"/>
                  <a:gd name="T35" fmla="*/ 0 h 957"/>
                  <a:gd name="T36" fmla="*/ 0 w 394"/>
                  <a:gd name="T37" fmla="*/ 0 h 957"/>
                  <a:gd name="T38" fmla="*/ 0 w 394"/>
                  <a:gd name="T39" fmla="*/ 0 h 957"/>
                  <a:gd name="T40" fmla="*/ 0 w 394"/>
                  <a:gd name="T41" fmla="*/ 0 h 957"/>
                  <a:gd name="T42" fmla="*/ 0 w 394"/>
                  <a:gd name="T43" fmla="*/ 0 h 957"/>
                  <a:gd name="T44" fmla="*/ 0 w 394"/>
                  <a:gd name="T45" fmla="*/ 0 h 957"/>
                  <a:gd name="T46" fmla="*/ 0 w 394"/>
                  <a:gd name="T47" fmla="*/ 0 h 957"/>
                  <a:gd name="T48" fmla="*/ 0 w 394"/>
                  <a:gd name="T49" fmla="*/ 0 h 957"/>
                  <a:gd name="T50" fmla="*/ 0 w 394"/>
                  <a:gd name="T51" fmla="*/ 0 h 957"/>
                  <a:gd name="T52" fmla="*/ 0 w 394"/>
                  <a:gd name="T53" fmla="*/ 0 h 957"/>
                  <a:gd name="T54" fmla="*/ 0 w 394"/>
                  <a:gd name="T55" fmla="*/ 0 h 957"/>
                  <a:gd name="T56" fmla="*/ 0 w 394"/>
                  <a:gd name="T57" fmla="*/ 0 h 957"/>
                  <a:gd name="T58" fmla="*/ 0 w 394"/>
                  <a:gd name="T59" fmla="*/ 0 h 957"/>
                  <a:gd name="T60" fmla="*/ 0 w 394"/>
                  <a:gd name="T61" fmla="*/ 0 h 957"/>
                  <a:gd name="T62" fmla="*/ 0 w 394"/>
                  <a:gd name="T63" fmla="*/ 0 h 957"/>
                  <a:gd name="T64" fmla="*/ 0 w 394"/>
                  <a:gd name="T65" fmla="*/ 0 h 957"/>
                  <a:gd name="T66" fmla="*/ 0 w 394"/>
                  <a:gd name="T67" fmla="*/ 0 h 957"/>
                  <a:gd name="T68" fmla="*/ 0 w 394"/>
                  <a:gd name="T69" fmla="*/ 0 h 957"/>
                  <a:gd name="T70" fmla="*/ 0 w 394"/>
                  <a:gd name="T71" fmla="*/ 0 h 957"/>
                  <a:gd name="T72" fmla="*/ 0 w 394"/>
                  <a:gd name="T73" fmla="*/ 0 h 957"/>
                  <a:gd name="T74" fmla="*/ 0 w 394"/>
                  <a:gd name="T75" fmla="*/ 0 h 957"/>
                  <a:gd name="T76" fmla="*/ 0 w 394"/>
                  <a:gd name="T77" fmla="*/ 0 h 957"/>
                  <a:gd name="T78" fmla="*/ 0 w 394"/>
                  <a:gd name="T79" fmla="*/ 0 h 957"/>
                  <a:gd name="T80" fmla="*/ 0 w 394"/>
                  <a:gd name="T81" fmla="*/ 0 h 957"/>
                  <a:gd name="T82" fmla="*/ 0 w 394"/>
                  <a:gd name="T83" fmla="*/ 0 h 957"/>
                  <a:gd name="T84" fmla="*/ 0 w 394"/>
                  <a:gd name="T85" fmla="*/ 0 h 957"/>
                  <a:gd name="T86" fmla="*/ 0 w 394"/>
                  <a:gd name="T87" fmla="*/ 0 h 95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94"/>
                  <a:gd name="T133" fmla="*/ 0 h 957"/>
                  <a:gd name="T134" fmla="*/ 394 w 394"/>
                  <a:gd name="T135" fmla="*/ 957 h 957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94" h="957">
                    <a:moveTo>
                      <a:pt x="55" y="692"/>
                    </a:moveTo>
                    <a:lnTo>
                      <a:pt x="49" y="682"/>
                    </a:lnTo>
                    <a:lnTo>
                      <a:pt x="43" y="671"/>
                    </a:lnTo>
                    <a:lnTo>
                      <a:pt x="30" y="645"/>
                    </a:lnTo>
                    <a:lnTo>
                      <a:pt x="22" y="614"/>
                    </a:lnTo>
                    <a:lnTo>
                      <a:pt x="13" y="581"/>
                    </a:lnTo>
                    <a:lnTo>
                      <a:pt x="7" y="545"/>
                    </a:lnTo>
                    <a:lnTo>
                      <a:pt x="2" y="505"/>
                    </a:lnTo>
                    <a:lnTo>
                      <a:pt x="0" y="465"/>
                    </a:lnTo>
                    <a:lnTo>
                      <a:pt x="0" y="423"/>
                    </a:lnTo>
                    <a:lnTo>
                      <a:pt x="2" y="379"/>
                    </a:lnTo>
                    <a:lnTo>
                      <a:pt x="7" y="337"/>
                    </a:lnTo>
                    <a:lnTo>
                      <a:pt x="14" y="294"/>
                    </a:lnTo>
                    <a:lnTo>
                      <a:pt x="25" y="253"/>
                    </a:lnTo>
                    <a:lnTo>
                      <a:pt x="39" y="214"/>
                    </a:lnTo>
                    <a:lnTo>
                      <a:pt x="56" y="178"/>
                    </a:lnTo>
                    <a:lnTo>
                      <a:pt x="76" y="143"/>
                    </a:lnTo>
                    <a:lnTo>
                      <a:pt x="100" y="113"/>
                    </a:lnTo>
                    <a:lnTo>
                      <a:pt x="126" y="80"/>
                    </a:lnTo>
                    <a:lnTo>
                      <a:pt x="152" y="51"/>
                    </a:lnTo>
                    <a:lnTo>
                      <a:pt x="181" y="25"/>
                    </a:lnTo>
                    <a:lnTo>
                      <a:pt x="197" y="12"/>
                    </a:lnTo>
                    <a:lnTo>
                      <a:pt x="214" y="0"/>
                    </a:lnTo>
                    <a:lnTo>
                      <a:pt x="223" y="1"/>
                    </a:lnTo>
                    <a:lnTo>
                      <a:pt x="230" y="5"/>
                    </a:lnTo>
                    <a:lnTo>
                      <a:pt x="235" y="10"/>
                    </a:lnTo>
                    <a:lnTo>
                      <a:pt x="240" y="17"/>
                    </a:lnTo>
                    <a:lnTo>
                      <a:pt x="245" y="36"/>
                    </a:lnTo>
                    <a:lnTo>
                      <a:pt x="246" y="59"/>
                    </a:lnTo>
                    <a:lnTo>
                      <a:pt x="245" y="83"/>
                    </a:lnTo>
                    <a:lnTo>
                      <a:pt x="241" y="105"/>
                    </a:lnTo>
                    <a:lnTo>
                      <a:pt x="238" y="125"/>
                    </a:lnTo>
                    <a:lnTo>
                      <a:pt x="235" y="132"/>
                    </a:lnTo>
                    <a:lnTo>
                      <a:pt x="234" y="138"/>
                    </a:lnTo>
                    <a:lnTo>
                      <a:pt x="228" y="162"/>
                    </a:lnTo>
                    <a:lnTo>
                      <a:pt x="227" y="183"/>
                    </a:lnTo>
                    <a:lnTo>
                      <a:pt x="230" y="203"/>
                    </a:lnTo>
                    <a:lnTo>
                      <a:pt x="236" y="220"/>
                    </a:lnTo>
                    <a:lnTo>
                      <a:pt x="246" y="235"/>
                    </a:lnTo>
                    <a:lnTo>
                      <a:pt x="257" y="248"/>
                    </a:lnTo>
                    <a:lnTo>
                      <a:pt x="271" y="262"/>
                    </a:lnTo>
                    <a:lnTo>
                      <a:pt x="286" y="274"/>
                    </a:lnTo>
                    <a:lnTo>
                      <a:pt x="317" y="297"/>
                    </a:lnTo>
                    <a:lnTo>
                      <a:pt x="347" y="319"/>
                    </a:lnTo>
                    <a:lnTo>
                      <a:pt x="360" y="330"/>
                    </a:lnTo>
                    <a:lnTo>
                      <a:pt x="371" y="342"/>
                    </a:lnTo>
                    <a:lnTo>
                      <a:pt x="380" y="356"/>
                    </a:lnTo>
                    <a:lnTo>
                      <a:pt x="385" y="371"/>
                    </a:lnTo>
                    <a:lnTo>
                      <a:pt x="390" y="385"/>
                    </a:lnTo>
                    <a:lnTo>
                      <a:pt x="392" y="399"/>
                    </a:lnTo>
                    <a:lnTo>
                      <a:pt x="394" y="411"/>
                    </a:lnTo>
                    <a:lnTo>
                      <a:pt x="394" y="423"/>
                    </a:lnTo>
                    <a:lnTo>
                      <a:pt x="391" y="434"/>
                    </a:lnTo>
                    <a:lnTo>
                      <a:pt x="389" y="445"/>
                    </a:lnTo>
                    <a:lnTo>
                      <a:pt x="385" y="458"/>
                    </a:lnTo>
                    <a:lnTo>
                      <a:pt x="379" y="474"/>
                    </a:lnTo>
                    <a:lnTo>
                      <a:pt x="373" y="483"/>
                    </a:lnTo>
                    <a:lnTo>
                      <a:pt x="365" y="494"/>
                    </a:lnTo>
                    <a:lnTo>
                      <a:pt x="357" y="509"/>
                    </a:lnTo>
                    <a:lnTo>
                      <a:pt x="347" y="528"/>
                    </a:lnTo>
                    <a:lnTo>
                      <a:pt x="337" y="549"/>
                    </a:lnTo>
                    <a:lnTo>
                      <a:pt x="327" y="572"/>
                    </a:lnTo>
                    <a:lnTo>
                      <a:pt x="319" y="599"/>
                    </a:lnTo>
                    <a:lnTo>
                      <a:pt x="310" y="629"/>
                    </a:lnTo>
                    <a:lnTo>
                      <a:pt x="304" y="661"/>
                    </a:lnTo>
                    <a:lnTo>
                      <a:pt x="300" y="697"/>
                    </a:lnTo>
                    <a:lnTo>
                      <a:pt x="300" y="734"/>
                    </a:lnTo>
                    <a:lnTo>
                      <a:pt x="303" y="775"/>
                    </a:lnTo>
                    <a:lnTo>
                      <a:pt x="309" y="817"/>
                    </a:lnTo>
                    <a:lnTo>
                      <a:pt x="319" y="861"/>
                    </a:lnTo>
                    <a:lnTo>
                      <a:pt x="326" y="884"/>
                    </a:lnTo>
                    <a:lnTo>
                      <a:pt x="335" y="908"/>
                    </a:lnTo>
                    <a:lnTo>
                      <a:pt x="344" y="933"/>
                    </a:lnTo>
                    <a:lnTo>
                      <a:pt x="356" y="957"/>
                    </a:lnTo>
                    <a:lnTo>
                      <a:pt x="332" y="947"/>
                    </a:lnTo>
                    <a:lnTo>
                      <a:pt x="309" y="935"/>
                    </a:lnTo>
                    <a:lnTo>
                      <a:pt x="284" y="920"/>
                    </a:lnTo>
                    <a:lnTo>
                      <a:pt x="259" y="902"/>
                    </a:lnTo>
                    <a:lnTo>
                      <a:pt x="234" y="883"/>
                    </a:lnTo>
                    <a:lnTo>
                      <a:pt x="209" y="862"/>
                    </a:lnTo>
                    <a:lnTo>
                      <a:pt x="162" y="819"/>
                    </a:lnTo>
                    <a:lnTo>
                      <a:pt x="141" y="797"/>
                    </a:lnTo>
                    <a:lnTo>
                      <a:pt x="120" y="776"/>
                    </a:lnTo>
                    <a:lnTo>
                      <a:pt x="101" y="756"/>
                    </a:lnTo>
                    <a:lnTo>
                      <a:pt x="87" y="737"/>
                    </a:lnTo>
                    <a:lnTo>
                      <a:pt x="73" y="721"/>
                    </a:lnTo>
                    <a:lnTo>
                      <a:pt x="63" y="709"/>
                    </a:lnTo>
                    <a:lnTo>
                      <a:pt x="57" y="698"/>
                    </a:lnTo>
                    <a:lnTo>
                      <a:pt x="55" y="69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32" name="Freeform 246">
                <a:extLst>
                  <a:ext uri="{FF2B5EF4-FFF2-40B4-BE49-F238E27FC236}">
                    <a16:creationId xmlns:a16="http://schemas.microsoft.com/office/drawing/2014/main" id="{08C546A4-D2E7-153D-301A-EDD85D4CA5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3" y="2743"/>
                <a:ext cx="33" cy="36"/>
              </a:xfrm>
              <a:custGeom>
                <a:avLst/>
                <a:gdLst>
                  <a:gd name="T0" fmla="*/ 0 w 101"/>
                  <a:gd name="T1" fmla="*/ 0 h 109"/>
                  <a:gd name="T2" fmla="*/ 0 w 101"/>
                  <a:gd name="T3" fmla="*/ 0 h 109"/>
                  <a:gd name="T4" fmla="*/ 0 w 101"/>
                  <a:gd name="T5" fmla="*/ 0 h 109"/>
                  <a:gd name="T6" fmla="*/ 0 w 101"/>
                  <a:gd name="T7" fmla="*/ 0 h 109"/>
                  <a:gd name="T8" fmla="*/ 0 w 101"/>
                  <a:gd name="T9" fmla="*/ 0 h 109"/>
                  <a:gd name="T10" fmla="*/ 0 w 101"/>
                  <a:gd name="T11" fmla="*/ 0 h 109"/>
                  <a:gd name="T12" fmla="*/ 0 w 101"/>
                  <a:gd name="T13" fmla="*/ 0 h 109"/>
                  <a:gd name="T14" fmla="*/ 0 w 101"/>
                  <a:gd name="T15" fmla="*/ 0 h 109"/>
                  <a:gd name="T16" fmla="*/ 0 w 101"/>
                  <a:gd name="T17" fmla="*/ 0 h 109"/>
                  <a:gd name="T18" fmla="*/ 0 w 101"/>
                  <a:gd name="T19" fmla="*/ 0 h 109"/>
                  <a:gd name="T20" fmla="*/ 0 w 101"/>
                  <a:gd name="T21" fmla="*/ 0 h 109"/>
                  <a:gd name="T22" fmla="*/ 0 w 101"/>
                  <a:gd name="T23" fmla="*/ 0 h 109"/>
                  <a:gd name="T24" fmla="*/ 0 w 101"/>
                  <a:gd name="T25" fmla="*/ 0 h 109"/>
                  <a:gd name="T26" fmla="*/ 0 w 101"/>
                  <a:gd name="T27" fmla="*/ 0 h 109"/>
                  <a:gd name="T28" fmla="*/ 0 w 101"/>
                  <a:gd name="T29" fmla="*/ 0 h 109"/>
                  <a:gd name="T30" fmla="*/ 0 w 101"/>
                  <a:gd name="T31" fmla="*/ 0 h 109"/>
                  <a:gd name="T32" fmla="*/ 0 w 101"/>
                  <a:gd name="T33" fmla="*/ 0 h 109"/>
                  <a:gd name="T34" fmla="*/ 0 w 101"/>
                  <a:gd name="T35" fmla="*/ 0 h 109"/>
                  <a:gd name="T36" fmla="*/ 0 w 101"/>
                  <a:gd name="T37" fmla="*/ 0 h 109"/>
                  <a:gd name="T38" fmla="*/ 0 w 101"/>
                  <a:gd name="T39" fmla="*/ 0 h 109"/>
                  <a:gd name="T40" fmla="*/ 0 w 101"/>
                  <a:gd name="T41" fmla="*/ 0 h 109"/>
                  <a:gd name="T42" fmla="*/ 0 w 101"/>
                  <a:gd name="T43" fmla="*/ 0 h 109"/>
                  <a:gd name="T44" fmla="*/ 0 w 101"/>
                  <a:gd name="T45" fmla="*/ 0 h 10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01"/>
                  <a:gd name="T70" fmla="*/ 0 h 109"/>
                  <a:gd name="T71" fmla="*/ 101 w 101"/>
                  <a:gd name="T72" fmla="*/ 109 h 109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01" h="109">
                    <a:moveTo>
                      <a:pt x="0" y="109"/>
                    </a:moveTo>
                    <a:lnTo>
                      <a:pt x="2" y="86"/>
                    </a:lnTo>
                    <a:lnTo>
                      <a:pt x="7" y="66"/>
                    </a:lnTo>
                    <a:lnTo>
                      <a:pt x="15" y="48"/>
                    </a:lnTo>
                    <a:lnTo>
                      <a:pt x="26" y="32"/>
                    </a:lnTo>
                    <a:lnTo>
                      <a:pt x="40" y="19"/>
                    </a:lnTo>
                    <a:lnTo>
                      <a:pt x="54" y="9"/>
                    </a:lnTo>
                    <a:lnTo>
                      <a:pt x="69" y="3"/>
                    </a:lnTo>
                    <a:lnTo>
                      <a:pt x="84" y="0"/>
                    </a:lnTo>
                    <a:lnTo>
                      <a:pt x="91" y="1"/>
                    </a:lnTo>
                    <a:lnTo>
                      <a:pt x="97" y="3"/>
                    </a:lnTo>
                    <a:lnTo>
                      <a:pt x="100" y="9"/>
                    </a:lnTo>
                    <a:lnTo>
                      <a:pt x="101" y="17"/>
                    </a:lnTo>
                    <a:lnTo>
                      <a:pt x="99" y="25"/>
                    </a:lnTo>
                    <a:lnTo>
                      <a:pt x="96" y="35"/>
                    </a:lnTo>
                    <a:lnTo>
                      <a:pt x="91" y="46"/>
                    </a:lnTo>
                    <a:lnTo>
                      <a:pt x="84" y="56"/>
                    </a:lnTo>
                    <a:lnTo>
                      <a:pt x="68" y="79"/>
                    </a:lnTo>
                    <a:lnTo>
                      <a:pt x="47" y="96"/>
                    </a:lnTo>
                    <a:lnTo>
                      <a:pt x="36" y="103"/>
                    </a:lnTo>
                    <a:lnTo>
                      <a:pt x="24" y="108"/>
                    </a:lnTo>
                    <a:lnTo>
                      <a:pt x="13" y="109"/>
                    </a:lnTo>
                    <a:lnTo>
                      <a:pt x="0" y="109"/>
                    </a:lnTo>
                    <a:close/>
                  </a:path>
                </a:pathLst>
              </a:custGeom>
              <a:solidFill>
                <a:srgbClr val="FF1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33" name="Freeform 247">
                <a:extLst>
                  <a:ext uri="{FF2B5EF4-FFF2-40B4-BE49-F238E27FC236}">
                    <a16:creationId xmlns:a16="http://schemas.microsoft.com/office/drawing/2014/main" id="{1F96960C-D124-12BC-9CA4-28745B21C5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1" y="2746"/>
                <a:ext cx="22" cy="25"/>
              </a:xfrm>
              <a:custGeom>
                <a:avLst/>
                <a:gdLst>
                  <a:gd name="T0" fmla="*/ 0 w 65"/>
                  <a:gd name="T1" fmla="*/ 0 h 76"/>
                  <a:gd name="T2" fmla="*/ 0 w 65"/>
                  <a:gd name="T3" fmla="*/ 0 h 76"/>
                  <a:gd name="T4" fmla="*/ 0 w 65"/>
                  <a:gd name="T5" fmla="*/ 0 h 76"/>
                  <a:gd name="T6" fmla="*/ 0 w 65"/>
                  <a:gd name="T7" fmla="*/ 0 h 76"/>
                  <a:gd name="T8" fmla="*/ 0 w 65"/>
                  <a:gd name="T9" fmla="*/ 0 h 76"/>
                  <a:gd name="T10" fmla="*/ 0 w 65"/>
                  <a:gd name="T11" fmla="*/ 0 h 76"/>
                  <a:gd name="T12" fmla="*/ 0 w 65"/>
                  <a:gd name="T13" fmla="*/ 0 h 76"/>
                  <a:gd name="T14" fmla="*/ 0 w 65"/>
                  <a:gd name="T15" fmla="*/ 0 h 76"/>
                  <a:gd name="T16" fmla="*/ 0 w 65"/>
                  <a:gd name="T17" fmla="*/ 0 h 76"/>
                  <a:gd name="T18" fmla="*/ 0 w 65"/>
                  <a:gd name="T19" fmla="*/ 0 h 76"/>
                  <a:gd name="T20" fmla="*/ 0 w 65"/>
                  <a:gd name="T21" fmla="*/ 0 h 76"/>
                  <a:gd name="T22" fmla="*/ 0 w 65"/>
                  <a:gd name="T23" fmla="*/ 0 h 76"/>
                  <a:gd name="T24" fmla="*/ 0 w 65"/>
                  <a:gd name="T25" fmla="*/ 0 h 76"/>
                  <a:gd name="T26" fmla="*/ 0 w 65"/>
                  <a:gd name="T27" fmla="*/ 0 h 76"/>
                  <a:gd name="T28" fmla="*/ 0 w 65"/>
                  <a:gd name="T29" fmla="*/ 0 h 76"/>
                  <a:gd name="T30" fmla="*/ 0 w 65"/>
                  <a:gd name="T31" fmla="*/ 0 h 76"/>
                  <a:gd name="T32" fmla="*/ 0 w 65"/>
                  <a:gd name="T33" fmla="*/ 0 h 7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65"/>
                  <a:gd name="T52" fmla="*/ 0 h 76"/>
                  <a:gd name="T53" fmla="*/ 65 w 65"/>
                  <a:gd name="T54" fmla="*/ 76 h 7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65" h="76">
                    <a:moveTo>
                      <a:pt x="0" y="76"/>
                    </a:moveTo>
                    <a:lnTo>
                      <a:pt x="1" y="66"/>
                    </a:lnTo>
                    <a:lnTo>
                      <a:pt x="6" y="55"/>
                    </a:lnTo>
                    <a:lnTo>
                      <a:pt x="15" y="42"/>
                    </a:lnTo>
                    <a:lnTo>
                      <a:pt x="25" y="30"/>
                    </a:lnTo>
                    <a:lnTo>
                      <a:pt x="36" y="19"/>
                    </a:lnTo>
                    <a:lnTo>
                      <a:pt x="47" y="9"/>
                    </a:lnTo>
                    <a:lnTo>
                      <a:pt x="57" y="3"/>
                    </a:lnTo>
                    <a:lnTo>
                      <a:pt x="65" y="0"/>
                    </a:lnTo>
                    <a:lnTo>
                      <a:pt x="63" y="11"/>
                    </a:lnTo>
                    <a:lnTo>
                      <a:pt x="58" y="22"/>
                    </a:lnTo>
                    <a:lnTo>
                      <a:pt x="52" y="35"/>
                    </a:lnTo>
                    <a:lnTo>
                      <a:pt x="43" y="47"/>
                    </a:lnTo>
                    <a:lnTo>
                      <a:pt x="33" y="58"/>
                    </a:lnTo>
                    <a:lnTo>
                      <a:pt x="22" y="67"/>
                    </a:lnTo>
                    <a:lnTo>
                      <a:pt x="11" y="73"/>
                    </a:lnTo>
                    <a:lnTo>
                      <a:pt x="0" y="76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34" name="Freeform 248">
                <a:extLst>
                  <a:ext uri="{FF2B5EF4-FFF2-40B4-BE49-F238E27FC236}">
                    <a16:creationId xmlns:a16="http://schemas.microsoft.com/office/drawing/2014/main" id="{65DFDB73-6FEF-9027-8511-1EC9B97B0C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5" y="2664"/>
                <a:ext cx="17" cy="38"/>
              </a:xfrm>
              <a:custGeom>
                <a:avLst/>
                <a:gdLst>
                  <a:gd name="T0" fmla="*/ 0 w 53"/>
                  <a:gd name="T1" fmla="*/ 0 h 115"/>
                  <a:gd name="T2" fmla="*/ 0 w 53"/>
                  <a:gd name="T3" fmla="*/ 0 h 115"/>
                  <a:gd name="T4" fmla="*/ 0 w 53"/>
                  <a:gd name="T5" fmla="*/ 0 h 115"/>
                  <a:gd name="T6" fmla="*/ 0 w 53"/>
                  <a:gd name="T7" fmla="*/ 0 h 115"/>
                  <a:gd name="T8" fmla="*/ 0 w 53"/>
                  <a:gd name="T9" fmla="*/ 0 h 115"/>
                  <a:gd name="T10" fmla="*/ 0 w 53"/>
                  <a:gd name="T11" fmla="*/ 0 h 115"/>
                  <a:gd name="T12" fmla="*/ 0 w 53"/>
                  <a:gd name="T13" fmla="*/ 0 h 115"/>
                  <a:gd name="T14" fmla="*/ 0 w 53"/>
                  <a:gd name="T15" fmla="*/ 0 h 115"/>
                  <a:gd name="T16" fmla="*/ 0 w 53"/>
                  <a:gd name="T17" fmla="*/ 0 h 115"/>
                  <a:gd name="T18" fmla="*/ 0 w 53"/>
                  <a:gd name="T19" fmla="*/ 0 h 115"/>
                  <a:gd name="T20" fmla="*/ 0 w 53"/>
                  <a:gd name="T21" fmla="*/ 0 h 115"/>
                  <a:gd name="T22" fmla="*/ 0 w 53"/>
                  <a:gd name="T23" fmla="*/ 0 h 115"/>
                  <a:gd name="T24" fmla="*/ 0 w 53"/>
                  <a:gd name="T25" fmla="*/ 0 h 115"/>
                  <a:gd name="T26" fmla="*/ 0 w 53"/>
                  <a:gd name="T27" fmla="*/ 0 h 115"/>
                  <a:gd name="T28" fmla="*/ 0 w 53"/>
                  <a:gd name="T29" fmla="*/ 0 h 115"/>
                  <a:gd name="T30" fmla="*/ 0 w 53"/>
                  <a:gd name="T31" fmla="*/ 0 h 115"/>
                  <a:gd name="T32" fmla="*/ 0 w 53"/>
                  <a:gd name="T33" fmla="*/ 0 h 115"/>
                  <a:gd name="T34" fmla="*/ 0 w 53"/>
                  <a:gd name="T35" fmla="*/ 0 h 115"/>
                  <a:gd name="T36" fmla="*/ 0 w 53"/>
                  <a:gd name="T37" fmla="*/ 0 h 115"/>
                  <a:gd name="T38" fmla="*/ 0 w 53"/>
                  <a:gd name="T39" fmla="*/ 0 h 115"/>
                  <a:gd name="T40" fmla="*/ 0 w 53"/>
                  <a:gd name="T41" fmla="*/ 0 h 115"/>
                  <a:gd name="T42" fmla="*/ 0 w 53"/>
                  <a:gd name="T43" fmla="*/ 0 h 115"/>
                  <a:gd name="T44" fmla="*/ 0 w 53"/>
                  <a:gd name="T45" fmla="*/ 0 h 115"/>
                  <a:gd name="T46" fmla="*/ 0 w 53"/>
                  <a:gd name="T47" fmla="*/ 0 h 115"/>
                  <a:gd name="T48" fmla="*/ 0 w 53"/>
                  <a:gd name="T49" fmla="*/ 0 h 115"/>
                  <a:gd name="T50" fmla="*/ 0 w 53"/>
                  <a:gd name="T51" fmla="*/ 0 h 115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53"/>
                  <a:gd name="T79" fmla="*/ 0 h 115"/>
                  <a:gd name="T80" fmla="*/ 53 w 53"/>
                  <a:gd name="T81" fmla="*/ 115 h 115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53" h="115">
                    <a:moveTo>
                      <a:pt x="4" y="112"/>
                    </a:moveTo>
                    <a:lnTo>
                      <a:pt x="3" y="108"/>
                    </a:lnTo>
                    <a:lnTo>
                      <a:pt x="3" y="103"/>
                    </a:lnTo>
                    <a:lnTo>
                      <a:pt x="1" y="96"/>
                    </a:lnTo>
                    <a:lnTo>
                      <a:pt x="0" y="87"/>
                    </a:lnTo>
                    <a:lnTo>
                      <a:pt x="0" y="67"/>
                    </a:lnTo>
                    <a:lnTo>
                      <a:pt x="3" y="46"/>
                    </a:lnTo>
                    <a:lnTo>
                      <a:pt x="7" y="26"/>
                    </a:lnTo>
                    <a:lnTo>
                      <a:pt x="12" y="18"/>
                    </a:lnTo>
                    <a:lnTo>
                      <a:pt x="17" y="10"/>
                    </a:lnTo>
                    <a:lnTo>
                      <a:pt x="25" y="5"/>
                    </a:lnTo>
                    <a:lnTo>
                      <a:pt x="32" y="2"/>
                    </a:lnTo>
                    <a:lnTo>
                      <a:pt x="42" y="0"/>
                    </a:lnTo>
                    <a:lnTo>
                      <a:pt x="53" y="3"/>
                    </a:lnTo>
                    <a:lnTo>
                      <a:pt x="53" y="9"/>
                    </a:lnTo>
                    <a:lnTo>
                      <a:pt x="53" y="18"/>
                    </a:lnTo>
                    <a:lnTo>
                      <a:pt x="52" y="37"/>
                    </a:lnTo>
                    <a:lnTo>
                      <a:pt x="49" y="58"/>
                    </a:lnTo>
                    <a:lnTo>
                      <a:pt x="44" y="78"/>
                    </a:lnTo>
                    <a:lnTo>
                      <a:pt x="38" y="97"/>
                    </a:lnTo>
                    <a:lnTo>
                      <a:pt x="33" y="104"/>
                    </a:lnTo>
                    <a:lnTo>
                      <a:pt x="28" y="109"/>
                    </a:lnTo>
                    <a:lnTo>
                      <a:pt x="23" y="114"/>
                    </a:lnTo>
                    <a:lnTo>
                      <a:pt x="17" y="115"/>
                    </a:lnTo>
                    <a:lnTo>
                      <a:pt x="11" y="115"/>
                    </a:lnTo>
                    <a:lnTo>
                      <a:pt x="4" y="112"/>
                    </a:lnTo>
                    <a:close/>
                  </a:path>
                </a:pathLst>
              </a:custGeom>
              <a:solidFill>
                <a:srgbClr val="FF0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35" name="Freeform 249">
                <a:extLst>
                  <a:ext uri="{FF2B5EF4-FFF2-40B4-BE49-F238E27FC236}">
                    <a16:creationId xmlns:a16="http://schemas.microsoft.com/office/drawing/2014/main" id="{3C166000-93ED-5237-2CC1-70A8D40ADC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8" y="2668"/>
                <a:ext cx="10" cy="22"/>
              </a:xfrm>
              <a:custGeom>
                <a:avLst/>
                <a:gdLst>
                  <a:gd name="T0" fmla="*/ 0 w 29"/>
                  <a:gd name="T1" fmla="*/ 0 h 66"/>
                  <a:gd name="T2" fmla="*/ 0 w 29"/>
                  <a:gd name="T3" fmla="*/ 0 h 66"/>
                  <a:gd name="T4" fmla="*/ 0 w 29"/>
                  <a:gd name="T5" fmla="*/ 0 h 66"/>
                  <a:gd name="T6" fmla="*/ 0 w 29"/>
                  <a:gd name="T7" fmla="*/ 0 h 66"/>
                  <a:gd name="T8" fmla="*/ 0 w 29"/>
                  <a:gd name="T9" fmla="*/ 0 h 66"/>
                  <a:gd name="T10" fmla="*/ 0 w 29"/>
                  <a:gd name="T11" fmla="*/ 0 h 66"/>
                  <a:gd name="T12" fmla="*/ 0 w 29"/>
                  <a:gd name="T13" fmla="*/ 0 h 66"/>
                  <a:gd name="T14" fmla="*/ 0 w 29"/>
                  <a:gd name="T15" fmla="*/ 0 h 66"/>
                  <a:gd name="T16" fmla="*/ 0 w 29"/>
                  <a:gd name="T17" fmla="*/ 0 h 66"/>
                  <a:gd name="T18" fmla="*/ 0 w 29"/>
                  <a:gd name="T19" fmla="*/ 0 h 66"/>
                  <a:gd name="T20" fmla="*/ 0 w 29"/>
                  <a:gd name="T21" fmla="*/ 0 h 66"/>
                  <a:gd name="T22" fmla="*/ 0 w 29"/>
                  <a:gd name="T23" fmla="*/ 0 h 66"/>
                  <a:gd name="T24" fmla="*/ 0 w 29"/>
                  <a:gd name="T25" fmla="*/ 0 h 66"/>
                  <a:gd name="T26" fmla="*/ 0 w 29"/>
                  <a:gd name="T27" fmla="*/ 0 h 66"/>
                  <a:gd name="T28" fmla="*/ 0 w 29"/>
                  <a:gd name="T29" fmla="*/ 0 h 66"/>
                  <a:gd name="T30" fmla="*/ 0 w 29"/>
                  <a:gd name="T31" fmla="*/ 0 h 66"/>
                  <a:gd name="T32" fmla="*/ 0 w 29"/>
                  <a:gd name="T33" fmla="*/ 0 h 66"/>
                  <a:gd name="T34" fmla="*/ 0 w 29"/>
                  <a:gd name="T35" fmla="*/ 0 h 6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9"/>
                  <a:gd name="T55" fmla="*/ 0 h 66"/>
                  <a:gd name="T56" fmla="*/ 29 w 29"/>
                  <a:gd name="T57" fmla="*/ 66 h 6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9" h="66">
                    <a:moveTo>
                      <a:pt x="11" y="66"/>
                    </a:moveTo>
                    <a:lnTo>
                      <a:pt x="4" y="62"/>
                    </a:lnTo>
                    <a:lnTo>
                      <a:pt x="0" y="54"/>
                    </a:lnTo>
                    <a:lnTo>
                      <a:pt x="1" y="43"/>
                    </a:lnTo>
                    <a:lnTo>
                      <a:pt x="4" y="31"/>
                    </a:lnTo>
                    <a:lnTo>
                      <a:pt x="9" y="18"/>
                    </a:lnTo>
                    <a:lnTo>
                      <a:pt x="16" y="8"/>
                    </a:lnTo>
                    <a:lnTo>
                      <a:pt x="23" y="2"/>
                    </a:lnTo>
                    <a:lnTo>
                      <a:pt x="26" y="0"/>
                    </a:lnTo>
                    <a:lnTo>
                      <a:pt x="29" y="0"/>
                    </a:lnTo>
                    <a:lnTo>
                      <a:pt x="29" y="8"/>
                    </a:lnTo>
                    <a:lnTo>
                      <a:pt x="28" y="18"/>
                    </a:lnTo>
                    <a:lnTo>
                      <a:pt x="26" y="43"/>
                    </a:lnTo>
                    <a:lnTo>
                      <a:pt x="24" y="53"/>
                    </a:lnTo>
                    <a:lnTo>
                      <a:pt x="21" y="62"/>
                    </a:lnTo>
                    <a:lnTo>
                      <a:pt x="16" y="66"/>
                    </a:lnTo>
                    <a:lnTo>
                      <a:pt x="13" y="66"/>
                    </a:lnTo>
                    <a:lnTo>
                      <a:pt x="11" y="66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36" name="Freeform 250">
                <a:extLst>
                  <a:ext uri="{FF2B5EF4-FFF2-40B4-BE49-F238E27FC236}">
                    <a16:creationId xmlns:a16="http://schemas.microsoft.com/office/drawing/2014/main" id="{75560346-98B4-FCA2-C1CF-BEEA10DE24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4" y="2630"/>
                <a:ext cx="59" cy="43"/>
              </a:xfrm>
              <a:custGeom>
                <a:avLst/>
                <a:gdLst>
                  <a:gd name="T0" fmla="*/ 0 w 176"/>
                  <a:gd name="T1" fmla="*/ 0 h 131"/>
                  <a:gd name="T2" fmla="*/ 0 w 176"/>
                  <a:gd name="T3" fmla="*/ 0 h 131"/>
                  <a:gd name="T4" fmla="*/ 0 w 176"/>
                  <a:gd name="T5" fmla="*/ 0 h 131"/>
                  <a:gd name="T6" fmla="*/ 0 w 176"/>
                  <a:gd name="T7" fmla="*/ 0 h 131"/>
                  <a:gd name="T8" fmla="*/ 0 w 176"/>
                  <a:gd name="T9" fmla="*/ 0 h 131"/>
                  <a:gd name="T10" fmla="*/ 0 w 176"/>
                  <a:gd name="T11" fmla="*/ 0 h 131"/>
                  <a:gd name="T12" fmla="*/ 0 w 176"/>
                  <a:gd name="T13" fmla="*/ 0 h 131"/>
                  <a:gd name="T14" fmla="*/ 0 w 176"/>
                  <a:gd name="T15" fmla="*/ 0 h 131"/>
                  <a:gd name="T16" fmla="*/ 0 w 176"/>
                  <a:gd name="T17" fmla="*/ 0 h 131"/>
                  <a:gd name="T18" fmla="*/ 0 w 176"/>
                  <a:gd name="T19" fmla="*/ 0 h 131"/>
                  <a:gd name="T20" fmla="*/ 0 w 176"/>
                  <a:gd name="T21" fmla="*/ 0 h 131"/>
                  <a:gd name="T22" fmla="*/ 0 w 176"/>
                  <a:gd name="T23" fmla="*/ 0 h 131"/>
                  <a:gd name="T24" fmla="*/ 0 w 176"/>
                  <a:gd name="T25" fmla="*/ 0 h 131"/>
                  <a:gd name="T26" fmla="*/ 0 w 176"/>
                  <a:gd name="T27" fmla="*/ 0 h 131"/>
                  <a:gd name="T28" fmla="*/ 0 w 176"/>
                  <a:gd name="T29" fmla="*/ 0 h 131"/>
                  <a:gd name="T30" fmla="*/ 0 w 176"/>
                  <a:gd name="T31" fmla="*/ 0 h 131"/>
                  <a:gd name="T32" fmla="*/ 0 w 176"/>
                  <a:gd name="T33" fmla="*/ 0 h 131"/>
                  <a:gd name="T34" fmla="*/ 0 w 176"/>
                  <a:gd name="T35" fmla="*/ 0 h 131"/>
                  <a:gd name="T36" fmla="*/ 0 w 176"/>
                  <a:gd name="T37" fmla="*/ 0 h 131"/>
                  <a:gd name="T38" fmla="*/ 0 w 176"/>
                  <a:gd name="T39" fmla="*/ 0 h 131"/>
                  <a:gd name="T40" fmla="*/ 0 w 176"/>
                  <a:gd name="T41" fmla="*/ 0 h 131"/>
                  <a:gd name="T42" fmla="*/ 0 w 176"/>
                  <a:gd name="T43" fmla="*/ 0 h 131"/>
                  <a:gd name="T44" fmla="*/ 0 w 176"/>
                  <a:gd name="T45" fmla="*/ 0 h 131"/>
                  <a:gd name="T46" fmla="*/ 0 w 176"/>
                  <a:gd name="T47" fmla="*/ 0 h 131"/>
                  <a:gd name="T48" fmla="*/ 0 w 176"/>
                  <a:gd name="T49" fmla="*/ 0 h 131"/>
                  <a:gd name="T50" fmla="*/ 0 w 176"/>
                  <a:gd name="T51" fmla="*/ 0 h 131"/>
                  <a:gd name="T52" fmla="*/ 0 w 176"/>
                  <a:gd name="T53" fmla="*/ 0 h 131"/>
                  <a:gd name="T54" fmla="*/ 0 w 176"/>
                  <a:gd name="T55" fmla="*/ 0 h 131"/>
                  <a:gd name="T56" fmla="*/ 0 w 176"/>
                  <a:gd name="T57" fmla="*/ 0 h 131"/>
                  <a:gd name="T58" fmla="*/ 0 w 176"/>
                  <a:gd name="T59" fmla="*/ 0 h 131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176"/>
                  <a:gd name="T91" fmla="*/ 0 h 131"/>
                  <a:gd name="T92" fmla="*/ 176 w 176"/>
                  <a:gd name="T93" fmla="*/ 131 h 131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176" h="131">
                    <a:moveTo>
                      <a:pt x="12" y="131"/>
                    </a:moveTo>
                    <a:lnTo>
                      <a:pt x="5" y="123"/>
                    </a:lnTo>
                    <a:lnTo>
                      <a:pt x="0" y="115"/>
                    </a:lnTo>
                    <a:lnTo>
                      <a:pt x="0" y="106"/>
                    </a:lnTo>
                    <a:lnTo>
                      <a:pt x="4" y="96"/>
                    </a:lnTo>
                    <a:lnTo>
                      <a:pt x="9" y="86"/>
                    </a:lnTo>
                    <a:lnTo>
                      <a:pt x="17" y="76"/>
                    </a:lnTo>
                    <a:lnTo>
                      <a:pt x="28" y="67"/>
                    </a:lnTo>
                    <a:lnTo>
                      <a:pt x="39" y="57"/>
                    </a:lnTo>
                    <a:lnTo>
                      <a:pt x="65" y="38"/>
                    </a:lnTo>
                    <a:lnTo>
                      <a:pt x="90" y="22"/>
                    </a:lnTo>
                    <a:lnTo>
                      <a:pt x="101" y="15"/>
                    </a:lnTo>
                    <a:lnTo>
                      <a:pt x="111" y="10"/>
                    </a:lnTo>
                    <a:lnTo>
                      <a:pt x="118" y="6"/>
                    </a:lnTo>
                    <a:lnTo>
                      <a:pt x="124" y="4"/>
                    </a:lnTo>
                    <a:lnTo>
                      <a:pt x="140" y="0"/>
                    </a:lnTo>
                    <a:lnTo>
                      <a:pt x="157" y="0"/>
                    </a:lnTo>
                    <a:lnTo>
                      <a:pt x="165" y="2"/>
                    </a:lnTo>
                    <a:lnTo>
                      <a:pt x="171" y="6"/>
                    </a:lnTo>
                    <a:lnTo>
                      <a:pt x="174" y="12"/>
                    </a:lnTo>
                    <a:lnTo>
                      <a:pt x="176" y="21"/>
                    </a:lnTo>
                    <a:lnTo>
                      <a:pt x="163" y="41"/>
                    </a:lnTo>
                    <a:lnTo>
                      <a:pt x="147" y="60"/>
                    </a:lnTo>
                    <a:lnTo>
                      <a:pt x="128" y="79"/>
                    </a:lnTo>
                    <a:lnTo>
                      <a:pt x="106" y="95"/>
                    </a:lnTo>
                    <a:lnTo>
                      <a:pt x="82" y="110"/>
                    </a:lnTo>
                    <a:lnTo>
                      <a:pt x="59" y="121"/>
                    </a:lnTo>
                    <a:lnTo>
                      <a:pt x="36" y="128"/>
                    </a:lnTo>
                    <a:lnTo>
                      <a:pt x="23" y="130"/>
                    </a:lnTo>
                    <a:lnTo>
                      <a:pt x="12" y="131"/>
                    </a:lnTo>
                    <a:close/>
                  </a:path>
                </a:pathLst>
              </a:custGeom>
              <a:solidFill>
                <a:srgbClr val="FF1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37" name="Freeform 251">
                <a:extLst>
                  <a:ext uri="{FF2B5EF4-FFF2-40B4-BE49-F238E27FC236}">
                    <a16:creationId xmlns:a16="http://schemas.microsoft.com/office/drawing/2014/main" id="{11539477-9007-D898-0C77-FA5090529B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7" y="2632"/>
                <a:ext cx="43" cy="33"/>
              </a:xfrm>
              <a:custGeom>
                <a:avLst/>
                <a:gdLst>
                  <a:gd name="T0" fmla="*/ 0 w 130"/>
                  <a:gd name="T1" fmla="*/ 0 h 99"/>
                  <a:gd name="T2" fmla="*/ 0 w 130"/>
                  <a:gd name="T3" fmla="*/ 0 h 99"/>
                  <a:gd name="T4" fmla="*/ 0 w 130"/>
                  <a:gd name="T5" fmla="*/ 0 h 99"/>
                  <a:gd name="T6" fmla="*/ 0 w 130"/>
                  <a:gd name="T7" fmla="*/ 0 h 99"/>
                  <a:gd name="T8" fmla="*/ 0 w 130"/>
                  <a:gd name="T9" fmla="*/ 0 h 99"/>
                  <a:gd name="T10" fmla="*/ 0 w 130"/>
                  <a:gd name="T11" fmla="*/ 0 h 99"/>
                  <a:gd name="T12" fmla="*/ 0 w 130"/>
                  <a:gd name="T13" fmla="*/ 0 h 99"/>
                  <a:gd name="T14" fmla="*/ 0 w 130"/>
                  <a:gd name="T15" fmla="*/ 0 h 99"/>
                  <a:gd name="T16" fmla="*/ 0 w 130"/>
                  <a:gd name="T17" fmla="*/ 0 h 99"/>
                  <a:gd name="T18" fmla="*/ 0 w 130"/>
                  <a:gd name="T19" fmla="*/ 0 h 99"/>
                  <a:gd name="T20" fmla="*/ 0 w 130"/>
                  <a:gd name="T21" fmla="*/ 0 h 99"/>
                  <a:gd name="T22" fmla="*/ 0 w 130"/>
                  <a:gd name="T23" fmla="*/ 0 h 99"/>
                  <a:gd name="T24" fmla="*/ 0 w 130"/>
                  <a:gd name="T25" fmla="*/ 0 h 99"/>
                  <a:gd name="T26" fmla="*/ 0 w 130"/>
                  <a:gd name="T27" fmla="*/ 0 h 99"/>
                  <a:gd name="T28" fmla="*/ 0 w 130"/>
                  <a:gd name="T29" fmla="*/ 0 h 99"/>
                  <a:gd name="T30" fmla="*/ 0 w 130"/>
                  <a:gd name="T31" fmla="*/ 0 h 99"/>
                  <a:gd name="T32" fmla="*/ 0 w 130"/>
                  <a:gd name="T33" fmla="*/ 0 h 99"/>
                  <a:gd name="T34" fmla="*/ 0 w 130"/>
                  <a:gd name="T35" fmla="*/ 0 h 99"/>
                  <a:gd name="T36" fmla="*/ 0 w 130"/>
                  <a:gd name="T37" fmla="*/ 0 h 99"/>
                  <a:gd name="T38" fmla="*/ 0 w 130"/>
                  <a:gd name="T39" fmla="*/ 0 h 99"/>
                  <a:gd name="T40" fmla="*/ 0 w 130"/>
                  <a:gd name="T41" fmla="*/ 0 h 99"/>
                  <a:gd name="T42" fmla="*/ 0 w 130"/>
                  <a:gd name="T43" fmla="*/ 0 h 99"/>
                  <a:gd name="T44" fmla="*/ 0 w 130"/>
                  <a:gd name="T45" fmla="*/ 0 h 9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30"/>
                  <a:gd name="T70" fmla="*/ 0 h 99"/>
                  <a:gd name="T71" fmla="*/ 130 w 130"/>
                  <a:gd name="T72" fmla="*/ 99 h 99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30" h="99">
                    <a:moveTo>
                      <a:pt x="8" y="99"/>
                    </a:moveTo>
                    <a:lnTo>
                      <a:pt x="2" y="93"/>
                    </a:lnTo>
                    <a:lnTo>
                      <a:pt x="0" y="86"/>
                    </a:lnTo>
                    <a:lnTo>
                      <a:pt x="1" y="77"/>
                    </a:lnTo>
                    <a:lnTo>
                      <a:pt x="6" y="67"/>
                    </a:lnTo>
                    <a:lnTo>
                      <a:pt x="13" y="57"/>
                    </a:lnTo>
                    <a:lnTo>
                      <a:pt x="23" y="47"/>
                    </a:lnTo>
                    <a:lnTo>
                      <a:pt x="47" y="27"/>
                    </a:lnTo>
                    <a:lnTo>
                      <a:pt x="74" y="11"/>
                    </a:lnTo>
                    <a:lnTo>
                      <a:pt x="87" y="5"/>
                    </a:lnTo>
                    <a:lnTo>
                      <a:pt x="99" y="2"/>
                    </a:lnTo>
                    <a:lnTo>
                      <a:pt x="110" y="0"/>
                    </a:lnTo>
                    <a:lnTo>
                      <a:pt x="120" y="0"/>
                    </a:lnTo>
                    <a:lnTo>
                      <a:pt x="126" y="4"/>
                    </a:lnTo>
                    <a:lnTo>
                      <a:pt x="130" y="11"/>
                    </a:lnTo>
                    <a:lnTo>
                      <a:pt x="120" y="26"/>
                    </a:lnTo>
                    <a:lnTo>
                      <a:pt x="108" y="41"/>
                    </a:lnTo>
                    <a:lnTo>
                      <a:pt x="94" y="56"/>
                    </a:lnTo>
                    <a:lnTo>
                      <a:pt x="78" y="69"/>
                    </a:lnTo>
                    <a:lnTo>
                      <a:pt x="61" y="82"/>
                    </a:lnTo>
                    <a:lnTo>
                      <a:pt x="44" y="90"/>
                    </a:lnTo>
                    <a:lnTo>
                      <a:pt x="27" y="97"/>
                    </a:lnTo>
                    <a:lnTo>
                      <a:pt x="8" y="99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38" name="Freeform 252">
                <a:extLst>
                  <a:ext uri="{FF2B5EF4-FFF2-40B4-BE49-F238E27FC236}">
                    <a16:creationId xmlns:a16="http://schemas.microsoft.com/office/drawing/2014/main" id="{D5C3F551-F60A-F1CC-DBDB-5AAB3D038F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99" y="2587"/>
                <a:ext cx="24" cy="57"/>
              </a:xfrm>
              <a:custGeom>
                <a:avLst/>
                <a:gdLst>
                  <a:gd name="T0" fmla="*/ 0 w 74"/>
                  <a:gd name="T1" fmla="*/ 0 h 173"/>
                  <a:gd name="T2" fmla="*/ 0 w 74"/>
                  <a:gd name="T3" fmla="*/ 0 h 173"/>
                  <a:gd name="T4" fmla="*/ 0 w 74"/>
                  <a:gd name="T5" fmla="*/ 0 h 173"/>
                  <a:gd name="T6" fmla="*/ 0 w 74"/>
                  <a:gd name="T7" fmla="*/ 0 h 173"/>
                  <a:gd name="T8" fmla="*/ 0 w 74"/>
                  <a:gd name="T9" fmla="*/ 0 h 173"/>
                  <a:gd name="T10" fmla="*/ 0 w 74"/>
                  <a:gd name="T11" fmla="*/ 0 h 173"/>
                  <a:gd name="T12" fmla="*/ 0 w 74"/>
                  <a:gd name="T13" fmla="*/ 0 h 173"/>
                  <a:gd name="T14" fmla="*/ 0 w 74"/>
                  <a:gd name="T15" fmla="*/ 0 h 173"/>
                  <a:gd name="T16" fmla="*/ 0 w 74"/>
                  <a:gd name="T17" fmla="*/ 0 h 173"/>
                  <a:gd name="T18" fmla="*/ 0 w 74"/>
                  <a:gd name="T19" fmla="*/ 0 h 173"/>
                  <a:gd name="T20" fmla="*/ 0 w 74"/>
                  <a:gd name="T21" fmla="*/ 0 h 173"/>
                  <a:gd name="T22" fmla="*/ 0 w 74"/>
                  <a:gd name="T23" fmla="*/ 0 h 173"/>
                  <a:gd name="T24" fmla="*/ 0 w 74"/>
                  <a:gd name="T25" fmla="*/ 0 h 173"/>
                  <a:gd name="T26" fmla="*/ 0 w 74"/>
                  <a:gd name="T27" fmla="*/ 0 h 173"/>
                  <a:gd name="T28" fmla="*/ 0 w 74"/>
                  <a:gd name="T29" fmla="*/ 0 h 173"/>
                  <a:gd name="T30" fmla="*/ 0 w 74"/>
                  <a:gd name="T31" fmla="*/ 0 h 173"/>
                  <a:gd name="T32" fmla="*/ 0 w 74"/>
                  <a:gd name="T33" fmla="*/ 0 h 173"/>
                  <a:gd name="T34" fmla="*/ 0 w 74"/>
                  <a:gd name="T35" fmla="*/ 0 h 173"/>
                  <a:gd name="T36" fmla="*/ 0 w 74"/>
                  <a:gd name="T37" fmla="*/ 0 h 173"/>
                  <a:gd name="T38" fmla="*/ 0 w 74"/>
                  <a:gd name="T39" fmla="*/ 0 h 173"/>
                  <a:gd name="T40" fmla="*/ 0 w 74"/>
                  <a:gd name="T41" fmla="*/ 0 h 173"/>
                  <a:gd name="T42" fmla="*/ 0 w 74"/>
                  <a:gd name="T43" fmla="*/ 0 h 173"/>
                  <a:gd name="T44" fmla="*/ 0 w 74"/>
                  <a:gd name="T45" fmla="*/ 0 h 173"/>
                  <a:gd name="T46" fmla="*/ 0 w 74"/>
                  <a:gd name="T47" fmla="*/ 0 h 173"/>
                  <a:gd name="T48" fmla="*/ 0 w 74"/>
                  <a:gd name="T49" fmla="*/ 0 h 173"/>
                  <a:gd name="T50" fmla="*/ 0 w 74"/>
                  <a:gd name="T51" fmla="*/ 0 h 173"/>
                  <a:gd name="T52" fmla="*/ 0 w 74"/>
                  <a:gd name="T53" fmla="*/ 0 h 173"/>
                  <a:gd name="T54" fmla="*/ 0 w 74"/>
                  <a:gd name="T55" fmla="*/ 0 h 173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74"/>
                  <a:gd name="T85" fmla="*/ 0 h 173"/>
                  <a:gd name="T86" fmla="*/ 74 w 74"/>
                  <a:gd name="T87" fmla="*/ 173 h 173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74" h="173">
                    <a:moveTo>
                      <a:pt x="18" y="173"/>
                    </a:moveTo>
                    <a:lnTo>
                      <a:pt x="12" y="167"/>
                    </a:lnTo>
                    <a:lnTo>
                      <a:pt x="7" y="159"/>
                    </a:lnTo>
                    <a:lnTo>
                      <a:pt x="3" y="149"/>
                    </a:lnTo>
                    <a:lnTo>
                      <a:pt x="0" y="136"/>
                    </a:lnTo>
                    <a:lnTo>
                      <a:pt x="0" y="109"/>
                    </a:lnTo>
                    <a:lnTo>
                      <a:pt x="5" y="81"/>
                    </a:lnTo>
                    <a:lnTo>
                      <a:pt x="13" y="52"/>
                    </a:lnTo>
                    <a:lnTo>
                      <a:pt x="23" y="28"/>
                    </a:lnTo>
                    <a:lnTo>
                      <a:pt x="29" y="18"/>
                    </a:lnTo>
                    <a:lnTo>
                      <a:pt x="35" y="10"/>
                    </a:lnTo>
                    <a:lnTo>
                      <a:pt x="41" y="4"/>
                    </a:lnTo>
                    <a:lnTo>
                      <a:pt x="48" y="0"/>
                    </a:lnTo>
                    <a:lnTo>
                      <a:pt x="56" y="2"/>
                    </a:lnTo>
                    <a:lnTo>
                      <a:pt x="62" y="8"/>
                    </a:lnTo>
                    <a:lnTo>
                      <a:pt x="67" y="17"/>
                    </a:lnTo>
                    <a:lnTo>
                      <a:pt x="70" y="28"/>
                    </a:lnTo>
                    <a:lnTo>
                      <a:pt x="73" y="40"/>
                    </a:lnTo>
                    <a:lnTo>
                      <a:pt x="74" y="55"/>
                    </a:lnTo>
                    <a:lnTo>
                      <a:pt x="73" y="71"/>
                    </a:lnTo>
                    <a:lnTo>
                      <a:pt x="72" y="87"/>
                    </a:lnTo>
                    <a:lnTo>
                      <a:pt x="64" y="119"/>
                    </a:lnTo>
                    <a:lnTo>
                      <a:pt x="58" y="134"/>
                    </a:lnTo>
                    <a:lnTo>
                      <a:pt x="52" y="146"/>
                    </a:lnTo>
                    <a:lnTo>
                      <a:pt x="45" y="157"/>
                    </a:lnTo>
                    <a:lnTo>
                      <a:pt x="37" y="166"/>
                    </a:lnTo>
                    <a:lnTo>
                      <a:pt x="27" y="172"/>
                    </a:lnTo>
                    <a:lnTo>
                      <a:pt x="18" y="173"/>
                    </a:lnTo>
                    <a:close/>
                  </a:path>
                </a:pathLst>
              </a:custGeom>
              <a:solidFill>
                <a:srgbClr val="FF0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39" name="Freeform 253">
                <a:extLst>
                  <a:ext uri="{FF2B5EF4-FFF2-40B4-BE49-F238E27FC236}">
                    <a16:creationId xmlns:a16="http://schemas.microsoft.com/office/drawing/2014/main" id="{30CE3417-6035-7B75-31F8-166D68BFCD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05" y="2596"/>
                <a:ext cx="14" cy="38"/>
              </a:xfrm>
              <a:custGeom>
                <a:avLst/>
                <a:gdLst>
                  <a:gd name="T0" fmla="*/ 0 w 42"/>
                  <a:gd name="T1" fmla="*/ 0 h 113"/>
                  <a:gd name="T2" fmla="*/ 0 w 42"/>
                  <a:gd name="T3" fmla="*/ 0 h 113"/>
                  <a:gd name="T4" fmla="*/ 0 w 42"/>
                  <a:gd name="T5" fmla="*/ 0 h 113"/>
                  <a:gd name="T6" fmla="*/ 0 w 42"/>
                  <a:gd name="T7" fmla="*/ 0 h 113"/>
                  <a:gd name="T8" fmla="*/ 0 w 42"/>
                  <a:gd name="T9" fmla="*/ 0 h 113"/>
                  <a:gd name="T10" fmla="*/ 0 w 42"/>
                  <a:gd name="T11" fmla="*/ 0 h 113"/>
                  <a:gd name="T12" fmla="*/ 0 w 42"/>
                  <a:gd name="T13" fmla="*/ 0 h 113"/>
                  <a:gd name="T14" fmla="*/ 0 w 42"/>
                  <a:gd name="T15" fmla="*/ 0 h 113"/>
                  <a:gd name="T16" fmla="*/ 0 w 42"/>
                  <a:gd name="T17" fmla="*/ 0 h 113"/>
                  <a:gd name="T18" fmla="*/ 0 w 42"/>
                  <a:gd name="T19" fmla="*/ 0 h 113"/>
                  <a:gd name="T20" fmla="*/ 0 w 42"/>
                  <a:gd name="T21" fmla="*/ 0 h 113"/>
                  <a:gd name="T22" fmla="*/ 0 w 42"/>
                  <a:gd name="T23" fmla="*/ 0 h 113"/>
                  <a:gd name="T24" fmla="*/ 0 w 42"/>
                  <a:gd name="T25" fmla="*/ 0 h 113"/>
                  <a:gd name="T26" fmla="*/ 0 w 42"/>
                  <a:gd name="T27" fmla="*/ 0 h 113"/>
                  <a:gd name="T28" fmla="*/ 0 w 42"/>
                  <a:gd name="T29" fmla="*/ 0 h 113"/>
                  <a:gd name="T30" fmla="*/ 0 w 42"/>
                  <a:gd name="T31" fmla="*/ 0 h 113"/>
                  <a:gd name="T32" fmla="*/ 0 w 42"/>
                  <a:gd name="T33" fmla="*/ 0 h 113"/>
                  <a:gd name="T34" fmla="*/ 0 w 42"/>
                  <a:gd name="T35" fmla="*/ 0 h 113"/>
                  <a:gd name="T36" fmla="*/ 0 w 42"/>
                  <a:gd name="T37" fmla="*/ 0 h 113"/>
                  <a:gd name="T38" fmla="*/ 0 w 42"/>
                  <a:gd name="T39" fmla="*/ 0 h 113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42"/>
                  <a:gd name="T61" fmla="*/ 0 h 113"/>
                  <a:gd name="T62" fmla="*/ 42 w 42"/>
                  <a:gd name="T63" fmla="*/ 113 h 113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42" h="113">
                    <a:moveTo>
                      <a:pt x="10" y="113"/>
                    </a:moveTo>
                    <a:lnTo>
                      <a:pt x="3" y="91"/>
                    </a:lnTo>
                    <a:lnTo>
                      <a:pt x="0" y="71"/>
                    </a:lnTo>
                    <a:lnTo>
                      <a:pt x="0" y="54"/>
                    </a:lnTo>
                    <a:lnTo>
                      <a:pt x="3" y="40"/>
                    </a:lnTo>
                    <a:lnTo>
                      <a:pt x="7" y="28"/>
                    </a:lnTo>
                    <a:lnTo>
                      <a:pt x="14" y="18"/>
                    </a:lnTo>
                    <a:lnTo>
                      <a:pt x="26" y="0"/>
                    </a:lnTo>
                    <a:lnTo>
                      <a:pt x="31" y="2"/>
                    </a:lnTo>
                    <a:lnTo>
                      <a:pt x="34" y="5"/>
                    </a:lnTo>
                    <a:lnTo>
                      <a:pt x="38" y="11"/>
                    </a:lnTo>
                    <a:lnTo>
                      <a:pt x="41" y="17"/>
                    </a:lnTo>
                    <a:lnTo>
                      <a:pt x="42" y="35"/>
                    </a:lnTo>
                    <a:lnTo>
                      <a:pt x="41" y="55"/>
                    </a:lnTo>
                    <a:lnTo>
                      <a:pt x="37" y="75"/>
                    </a:lnTo>
                    <a:lnTo>
                      <a:pt x="31" y="93"/>
                    </a:lnTo>
                    <a:lnTo>
                      <a:pt x="26" y="101"/>
                    </a:lnTo>
                    <a:lnTo>
                      <a:pt x="21" y="107"/>
                    </a:lnTo>
                    <a:lnTo>
                      <a:pt x="16" y="111"/>
                    </a:lnTo>
                    <a:lnTo>
                      <a:pt x="10" y="113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40" name="Freeform 254">
                <a:extLst>
                  <a:ext uri="{FF2B5EF4-FFF2-40B4-BE49-F238E27FC236}">
                    <a16:creationId xmlns:a16="http://schemas.microsoft.com/office/drawing/2014/main" id="{93A86086-EF6C-9733-6513-E65BA30376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7" y="2645"/>
                <a:ext cx="94" cy="211"/>
              </a:xfrm>
              <a:custGeom>
                <a:avLst/>
                <a:gdLst>
                  <a:gd name="T0" fmla="*/ 0 w 282"/>
                  <a:gd name="T1" fmla="*/ 0 h 633"/>
                  <a:gd name="T2" fmla="*/ 0 w 282"/>
                  <a:gd name="T3" fmla="*/ 0 h 633"/>
                  <a:gd name="T4" fmla="*/ 0 w 282"/>
                  <a:gd name="T5" fmla="*/ 0 h 633"/>
                  <a:gd name="T6" fmla="*/ 0 w 282"/>
                  <a:gd name="T7" fmla="*/ 0 h 633"/>
                  <a:gd name="T8" fmla="*/ 0 w 282"/>
                  <a:gd name="T9" fmla="*/ 0 h 633"/>
                  <a:gd name="T10" fmla="*/ 0 w 282"/>
                  <a:gd name="T11" fmla="*/ 0 h 633"/>
                  <a:gd name="T12" fmla="*/ 0 w 282"/>
                  <a:gd name="T13" fmla="*/ 0 h 633"/>
                  <a:gd name="T14" fmla="*/ 0 w 282"/>
                  <a:gd name="T15" fmla="*/ 0 h 633"/>
                  <a:gd name="T16" fmla="*/ 0 w 282"/>
                  <a:gd name="T17" fmla="*/ 0 h 633"/>
                  <a:gd name="T18" fmla="*/ 0 w 282"/>
                  <a:gd name="T19" fmla="*/ 0 h 633"/>
                  <a:gd name="T20" fmla="*/ 0 w 282"/>
                  <a:gd name="T21" fmla="*/ 0 h 633"/>
                  <a:gd name="T22" fmla="*/ 0 w 282"/>
                  <a:gd name="T23" fmla="*/ 0 h 633"/>
                  <a:gd name="T24" fmla="*/ 0 w 282"/>
                  <a:gd name="T25" fmla="*/ 0 h 633"/>
                  <a:gd name="T26" fmla="*/ 0 w 282"/>
                  <a:gd name="T27" fmla="*/ 0 h 633"/>
                  <a:gd name="T28" fmla="*/ 0 w 282"/>
                  <a:gd name="T29" fmla="*/ 0 h 633"/>
                  <a:gd name="T30" fmla="*/ 0 w 282"/>
                  <a:gd name="T31" fmla="*/ 0 h 633"/>
                  <a:gd name="T32" fmla="*/ 0 w 282"/>
                  <a:gd name="T33" fmla="*/ 0 h 633"/>
                  <a:gd name="T34" fmla="*/ 0 w 282"/>
                  <a:gd name="T35" fmla="*/ 0 h 633"/>
                  <a:gd name="T36" fmla="*/ 0 w 282"/>
                  <a:gd name="T37" fmla="*/ 0 h 633"/>
                  <a:gd name="T38" fmla="*/ 0 w 282"/>
                  <a:gd name="T39" fmla="*/ 0 h 633"/>
                  <a:gd name="T40" fmla="*/ 0 w 282"/>
                  <a:gd name="T41" fmla="*/ 0 h 633"/>
                  <a:gd name="T42" fmla="*/ 0 w 282"/>
                  <a:gd name="T43" fmla="*/ 0 h 633"/>
                  <a:gd name="T44" fmla="*/ 0 w 282"/>
                  <a:gd name="T45" fmla="*/ 0 h 633"/>
                  <a:gd name="T46" fmla="*/ 0 w 282"/>
                  <a:gd name="T47" fmla="*/ 0 h 633"/>
                  <a:gd name="T48" fmla="*/ 0 w 282"/>
                  <a:gd name="T49" fmla="*/ 0 h 633"/>
                  <a:gd name="T50" fmla="*/ 0 w 282"/>
                  <a:gd name="T51" fmla="*/ 0 h 633"/>
                  <a:gd name="T52" fmla="*/ 0 w 282"/>
                  <a:gd name="T53" fmla="*/ 0 h 633"/>
                  <a:gd name="T54" fmla="*/ 0 w 282"/>
                  <a:gd name="T55" fmla="*/ 0 h 633"/>
                  <a:gd name="T56" fmla="*/ 0 w 282"/>
                  <a:gd name="T57" fmla="*/ 0 h 633"/>
                  <a:gd name="T58" fmla="*/ 0 w 282"/>
                  <a:gd name="T59" fmla="*/ 0 h 633"/>
                  <a:gd name="T60" fmla="*/ 0 w 282"/>
                  <a:gd name="T61" fmla="*/ 0 h 633"/>
                  <a:gd name="T62" fmla="*/ 0 w 282"/>
                  <a:gd name="T63" fmla="*/ 0 h 633"/>
                  <a:gd name="T64" fmla="*/ 0 w 282"/>
                  <a:gd name="T65" fmla="*/ 0 h 633"/>
                  <a:gd name="T66" fmla="*/ 0 w 282"/>
                  <a:gd name="T67" fmla="*/ 0 h 633"/>
                  <a:gd name="T68" fmla="*/ 0 w 282"/>
                  <a:gd name="T69" fmla="*/ 0 h 633"/>
                  <a:gd name="T70" fmla="*/ 0 w 282"/>
                  <a:gd name="T71" fmla="*/ 0 h 633"/>
                  <a:gd name="T72" fmla="*/ 0 w 282"/>
                  <a:gd name="T73" fmla="*/ 0 h 633"/>
                  <a:gd name="T74" fmla="*/ 0 w 282"/>
                  <a:gd name="T75" fmla="*/ 0 h 633"/>
                  <a:gd name="T76" fmla="*/ 0 w 282"/>
                  <a:gd name="T77" fmla="*/ 0 h 633"/>
                  <a:gd name="T78" fmla="*/ 0 w 282"/>
                  <a:gd name="T79" fmla="*/ 0 h 633"/>
                  <a:gd name="T80" fmla="*/ 0 w 282"/>
                  <a:gd name="T81" fmla="*/ 0 h 633"/>
                  <a:gd name="T82" fmla="*/ 0 w 282"/>
                  <a:gd name="T83" fmla="*/ 0 h 633"/>
                  <a:gd name="T84" fmla="*/ 0 w 282"/>
                  <a:gd name="T85" fmla="*/ 0 h 633"/>
                  <a:gd name="T86" fmla="*/ 0 w 282"/>
                  <a:gd name="T87" fmla="*/ 0 h 633"/>
                  <a:gd name="T88" fmla="*/ 0 w 282"/>
                  <a:gd name="T89" fmla="*/ 0 h 633"/>
                  <a:gd name="T90" fmla="*/ 0 w 282"/>
                  <a:gd name="T91" fmla="*/ 0 h 633"/>
                  <a:gd name="T92" fmla="*/ 0 w 282"/>
                  <a:gd name="T93" fmla="*/ 0 h 633"/>
                  <a:gd name="T94" fmla="*/ 0 w 282"/>
                  <a:gd name="T95" fmla="*/ 0 h 633"/>
                  <a:gd name="T96" fmla="*/ 0 w 282"/>
                  <a:gd name="T97" fmla="*/ 0 h 633"/>
                  <a:gd name="T98" fmla="*/ 0 w 282"/>
                  <a:gd name="T99" fmla="*/ 0 h 633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282"/>
                  <a:gd name="T151" fmla="*/ 0 h 633"/>
                  <a:gd name="T152" fmla="*/ 282 w 282"/>
                  <a:gd name="T153" fmla="*/ 633 h 633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282" h="633">
                    <a:moveTo>
                      <a:pt x="69" y="629"/>
                    </a:moveTo>
                    <a:lnTo>
                      <a:pt x="48" y="588"/>
                    </a:lnTo>
                    <a:lnTo>
                      <a:pt x="31" y="546"/>
                    </a:lnTo>
                    <a:lnTo>
                      <a:pt x="17" y="505"/>
                    </a:lnTo>
                    <a:lnTo>
                      <a:pt x="8" y="463"/>
                    </a:lnTo>
                    <a:lnTo>
                      <a:pt x="3" y="422"/>
                    </a:lnTo>
                    <a:lnTo>
                      <a:pt x="0" y="380"/>
                    </a:lnTo>
                    <a:lnTo>
                      <a:pt x="3" y="339"/>
                    </a:lnTo>
                    <a:lnTo>
                      <a:pt x="10" y="299"/>
                    </a:lnTo>
                    <a:lnTo>
                      <a:pt x="21" y="259"/>
                    </a:lnTo>
                    <a:lnTo>
                      <a:pt x="36" y="220"/>
                    </a:lnTo>
                    <a:lnTo>
                      <a:pt x="55" y="181"/>
                    </a:lnTo>
                    <a:lnTo>
                      <a:pt x="81" y="143"/>
                    </a:lnTo>
                    <a:lnTo>
                      <a:pt x="111" y="106"/>
                    </a:lnTo>
                    <a:lnTo>
                      <a:pt x="145" y="69"/>
                    </a:lnTo>
                    <a:lnTo>
                      <a:pt x="165" y="52"/>
                    </a:lnTo>
                    <a:lnTo>
                      <a:pt x="185" y="34"/>
                    </a:lnTo>
                    <a:lnTo>
                      <a:pt x="206" y="17"/>
                    </a:lnTo>
                    <a:lnTo>
                      <a:pt x="230" y="0"/>
                    </a:lnTo>
                    <a:lnTo>
                      <a:pt x="215" y="11"/>
                    </a:lnTo>
                    <a:lnTo>
                      <a:pt x="199" y="26"/>
                    </a:lnTo>
                    <a:lnTo>
                      <a:pt x="181" y="46"/>
                    </a:lnTo>
                    <a:lnTo>
                      <a:pt x="162" y="68"/>
                    </a:lnTo>
                    <a:lnTo>
                      <a:pt x="143" y="92"/>
                    </a:lnTo>
                    <a:lnTo>
                      <a:pt x="123" y="121"/>
                    </a:lnTo>
                    <a:lnTo>
                      <a:pt x="106" y="152"/>
                    </a:lnTo>
                    <a:lnTo>
                      <a:pt x="89" y="185"/>
                    </a:lnTo>
                    <a:lnTo>
                      <a:pt x="73" y="220"/>
                    </a:lnTo>
                    <a:lnTo>
                      <a:pt x="60" y="256"/>
                    </a:lnTo>
                    <a:lnTo>
                      <a:pt x="50" y="291"/>
                    </a:lnTo>
                    <a:lnTo>
                      <a:pt x="44" y="330"/>
                    </a:lnTo>
                    <a:lnTo>
                      <a:pt x="42" y="368"/>
                    </a:lnTo>
                    <a:lnTo>
                      <a:pt x="43" y="407"/>
                    </a:lnTo>
                    <a:lnTo>
                      <a:pt x="46" y="426"/>
                    </a:lnTo>
                    <a:lnTo>
                      <a:pt x="50" y="446"/>
                    </a:lnTo>
                    <a:lnTo>
                      <a:pt x="55" y="464"/>
                    </a:lnTo>
                    <a:lnTo>
                      <a:pt x="62" y="484"/>
                    </a:lnTo>
                    <a:lnTo>
                      <a:pt x="65" y="454"/>
                    </a:lnTo>
                    <a:lnTo>
                      <a:pt x="71" y="428"/>
                    </a:lnTo>
                    <a:lnTo>
                      <a:pt x="77" y="405"/>
                    </a:lnTo>
                    <a:lnTo>
                      <a:pt x="85" y="384"/>
                    </a:lnTo>
                    <a:lnTo>
                      <a:pt x="95" y="365"/>
                    </a:lnTo>
                    <a:lnTo>
                      <a:pt x="104" y="348"/>
                    </a:lnTo>
                    <a:lnTo>
                      <a:pt x="127" y="318"/>
                    </a:lnTo>
                    <a:lnTo>
                      <a:pt x="173" y="265"/>
                    </a:lnTo>
                    <a:lnTo>
                      <a:pt x="195" y="238"/>
                    </a:lnTo>
                    <a:lnTo>
                      <a:pt x="215" y="209"/>
                    </a:lnTo>
                    <a:lnTo>
                      <a:pt x="188" y="259"/>
                    </a:lnTo>
                    <a:lnTo>
                      <a:pt x="165" y="306"/>
                    </a:lnTo>
                    <a:lnTo>
                      <a:pt x="146" y="349"/>
                    </a:lnTo>
                    <a:lnTo>
                      <a:pt x="133" y="388"/>
                    </a:lnTo>
                    <a:lnTo>
                      <a:pt x="124" y="423"/>
                    </a:lnTo>
                    <a:lnTo>
                      <a:pt x="119" y="456"/>
                    </a:lnTo>
                    <a:lnTo>
                      <a:pt x="120" y="484"/>
                    </a:lnTo>
                    <a:lnTo>
                      <a:pt x="123" y="496"/>
                    </a:lnTo>
                    <a:lnTo>
                      <a:pt x="127" y="509"/>
                    </a:lnTo>
                    <a:lnTo>
                      <a:pt x="130" y="505"/>
                    </a:lnTo>
                    <a:lnTo>
                      <a:pt x="134" y="499"/>
                    </a:lnTo>
                    <a:lnTo>
                      <a:pt x="139" y="491"/>
                    </a:lnTo>
                    <a:lnTo>
                      <a:pt x="146" y="483"/>
                    </a:lnTo>
                    <a:lnTo>
                      <a:pt x="161" y="462"/>
                    </a:lnTo>
                    <a:lnTo>
                      <a:pt x="179" y="437"/>
                    </a:lnTo>
                    <a:lnTo>
                      <a:pt x="201" y="412"/>
                    </a:lnTo>
                    <a:lnTo>
                      <a:pt x="226" y="388"/>
                    </a:lnTo>
                    <a:lnTo>
                      <a:pt x="253" y="368"/>
                    </a:lnTo>
                    <a:lnTo>
                      <a:pt x="268" y="359"/>
                    </a:lnTo>
                    <a:lnTo>
                      <a:pt x="282" y="353"/>
                    </a:lnTo>
                    <a:lnTo>
                      <a:pt x="268" y="364"/>
                    </a:lnTo>
                    <a:lnTo>
                      <a:pt x="255" y="375"/>
                    </a:lnTo>
                    <a:lnTo>
                      <a:pt x="233" y="396"/>
                    </a:lnTo>
                    <a:lnTo>
                      <a:pt x="215" y="419"/>
                    </a:lnTo>
                    <a:lnTo>
                      <a:pt x="201" y="442"/>
                    </a:lnTo>
                    <a:lnTo>
                      <a:pt x="192" y="464"/>
                    </a:lnTo>
                    <a:lnTo>
                      <a:pt x="185" y="489"/>
                    </a:lnTo>
                    <a:lnTo>
                      <a:pt x="183" y="515"/>
                    </a:lnTo>
                    <a:lnTo>
                      <a:pt x="184" y="542"/>
                    </a:lnTo>
                    <a:lnTo>
                      <a:pt x="198" y="533"/>
                    </a:lnTo>
                    <a:lnTo>
                      <a:pt x="211" y="527"/>
                    </a:lnTo>
                    <a:lnTo>
                      <a:pt x="224" y="522"/>
                    </a:lnTo>
                    <a:lnTo>
                      <a:pt x="237" y="519"/>
                    </a:lnTo>
                    <a:lnTo>
                      <a:pt x="249" y="517"/>
                    </a:lnTo>
                    <a:lnTo>
                      <a:pt x="260" y="516"/>
                    </a:lnTo>
                    <a:lnTo>
                      <a:pt x="270" y="517"/>
                    </a:lnTo>
                    <a:lnTo>
                      <a:pt x="280" y="520"/>
                    </a:lnTo>
                    <a:lnTo>
                      <a:pt x="263" y="530"/>
                    </a:lnTo>
                    <a:lnTo>
                      <a:pt x="247" y="540"/>
                    </a:lnTo>
                    <a:lnTo>
                      <a:pt x="233" y="548"/>
                    </a:lnTo>
                    <a:lnTo>
                      <a:pt x="221" y="557"/>
                    </a:lnTo>
                    <a:lnTo>
                      <a:pt x="201" y="573"/>
                    </a:lnTo>
                    <a:lnTo>
                      <a:pt x="184" y="587"/>
                    </a:lnTo>
                    <a:lnTo>
                      <a:pt x="157" y="612"/>
                    </a:lnTo>
                    <a:lnTo>
                      <a:pt x="143" y="624"/>
                    </a:lnTo>
                    <a:lnTo>
                      <a:pt x="127" y="633"/>
                    </a:lnTo>
                    <a:lnTo>
                      <a:pt x="124" y="633"/>
                    </a:lnTo>
                    <a:lnTo>
                      <a:pt x="118" y="632"/>
                    </a:lnTo>
                    <a:lnTo>
                      <a:pt x="109" y="632"/>
                    </a:lnTo>
                    <a:lnTo>
                      <a:pt x="98" y="631"/>
                    </a:lnTo>
                    <a:lnTo>
                      <a:pt x="79" y="630"/>
                    </a:lnTo>
                    <a:lnTo>
                      <a:pt x="73" y="629"/>
                    </a:lnTo>
                    <a:lnTo>
                      <a:pt x="69" y="629"/>
                    </a:lnTo>
                    <a:close/>
                  </a:path>
                </a:pathLst>
              </a:custGeom>
              <a:solidFill>
                <a:srgbClr val="FF40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41" name="Freeform 255">
                <a:extLst>
                  <a:ext uri="{FF2B5EF4-FFF2-40B4-BE49-F238E27FC236}">
                    <a16:creationId xmlns:a16="http://schemas.microsoft.com/office/drawing/2014/main" id="{D73A6134-FAE4-A438-332F-9558F161D0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73" y="2618"/>
                <a:ext cx="95" cy="222"/>
              </a:xfrm>
              <a:custGeom>
                <a:avLst/>
                <a:gdLst>
                  <a:gd name="T0" fmla="*/ 0 w 285"/>
                  <a:gd name="T1" fmla="*/ 0 h 666"/>
                  <a:gd name="T2" fmla="*/ 0 w 285"/>
                  <a:gd name="T3" fmla="*/ 0 h 666"/>
                  <a:gd name="T4" fmla="*/ 0 w 285"/>
                  <a:gd name="T5" fmla="*/ 0 h 666"/>
                  <a:gd name="T6" fmla="*/ 0 w 285"/>
                  <a:gd name="T7" fmla="*/ 0 h 666"/>
                  <a:gd name="T8" fmla="*/ 0 w 285"/>
                  <a:gd name="T9" fmla="*/ 0 h 666"/>
                  <a:gd name="T10" fmla="*/ 0 w 285"/>
                  <a:gd name="T11" fmla="*/ 0 h 666"/>
                  <a:gd name="T12" fmla="*/ 0 w 285"/>
                  <a:gd name="T13" fmla="*/ 0 h 666"/>
                  <a:gd name="T14" fmla="*/ 0 w 285"/>
                  <a:gd name="T15" fmla="*/ 0 h 666"/>
                  <a:gd name="T16" fmla="*/ 0 w 285"/>
                  <a:gd name="T17" fmla="*/ 0 h 666"/>
                  <a:gd name="T18" fmla="*/ 0 w 285"/>
                  <a:gd name="T19" fmla="*/ 0 h 666"/>
                  <a:gd name="T20" fmla="*/ 0 w 285"/>
                  <a:gd name="T21" fmla="*/ 0 h 666"/>
                  <a:gd name="T22" fmla="*/ 0 w 285"/>
                  <a:gd name="T23" fmla="*/ 0 h 666"/>
                  <a:gd name="T24" fmla="*/ 0 w 285"/>
                  <a:gd name="T25" fmla="*/ 0 h 666"/>
                  <a:gd name="T26" fmla="*/ 0 w 285"/>
                  <a:gd name="T27" fmla="*/ 0 h 666"/>
                  <a:gd name="T28" fmla="*/ 0 w 285"/>
                  <a:gd name="T29" fmla="*/ 0 h 666"/>
                  <a:gd name="T30" fmla="*/ 0 w 285"/>
                  <a:gd name="T31" fmla="*/ 0 h 666"/>
                  <a:gd name="T32" fmla="*/ 0 w 285"/>
                  <a:gd name="T33" fmla="*/ 0 h 666"/>
                  <a:gd name="T34" fmla="*/ 0 w 285"/>
                  <a:gd name="T35" fmla="*/ 0 h 666"/>
                  <a:gd name="T36" fmla="*/ 0 w 285"/>
                  <a:gd name="T37" fmla="*/ 0 h 666"/>
                  <a:gd name="T38" fmla="*/ 0 w 285"/>
                  <a:gd name="T39" fmla="*/ 0 h 666"/>
                  <a:gd name="T40" fmla="*/ 0 w 285"/>
                  <a:gd name="T41" fmla="*/ 0 h 666"/>
                  <a:gd name="T42" fmla="*/ 0 w 285"/>
                  <a:gd name="T43" fmla="*/ 0 h 666"/>
                  <a:gd name="T44" fmla="*/ 0 w 285"/>
                  <a:gd name="T45" fmla="*/ 0 h 666"/>
                  <a:gd name="T46" fmla="*/ 0 w 285"/>
                  <a:gd name="T47" fmla="*/ 0 h 666"/>
                  <a:gd name="T48" fmla="*/ 0 w 285"/>
                  <a:gd name="T49" fmla="*/ 0 h 666"/>
                  <a:gd name="T50" fmla="*/ 0 w 285"/>
                  <a:gd name="T51" fmla="*/ 0 h 666"/>
                  <a:gd name="T52" fmla="*/ 0 w 285"/>
                  <a:gd name="T53" fmla="*/ 0 h 666"/>
                  <a:gd name="T54" fmla="*/ 0 w 285"/>
                  <a:gd name="T55" fmla="*/ 0 h 666"/>
                  <a:gd name="T56" fmla="*/ 0 w 285"/>
                  <a:gd name="T57" fmla="*/ 0 h 666"/>
                  <a:gd name="T58" fmla="*/ 0 w 285"/>
                  <a:gd name="T59" fmla="*/ 0 h 666"/>
                  <a:gd name="T60" fmla="*/ 0 w 285"/>
                  <a:gd name="T61" fmla="*/ 0 h 666"/>
                  <a:gd name="T62" fmla="*/ 0 w 285"/>
                  <a:gd name="T63" fmla="*/ 0 h 666"/>
                  <a:gd name="T64" fmla="*/ 0 w 285"/>
                  <a:gd name="T65" fmla="*/ 0 h 666"/>
                  <a:gd name="T66" fmla="*/ 0 w 285"/>
                  <a:gd name="T67" fmla="*/ 0 h 666"/>
                  <a:gd name="T68" fmla="*/ 0 w 285"/>
                  <a:gd name="T69" fmla="*/ 0 h 666"/>
                  <a:gd name="T70" fmla="*/ 0 w 285"/>
                  <a:gd name="T71" fmla="*/ 0 h 666"/>
                  <a:gd name="T72" fmla="*/ 0 w 285"/>
                  <a:gd name="T73" fmla="*/ 0 h 666"/>
                  <a:gd name="T74" fmla="*/ 0 w 285"/>
                  <a:gd name="T75" fmla="*/ 0 h 666"/>
                  <a:gd name="T76" fmla="*/ 0 w 285"/>
                  <a:gd name="T77" fmla="*/ 0 h 666"/>
                  <a:gd name="T78" fmla="*/ 0 w 285"/>
                  <a:gd name="T79" fmla="*/ 0 h 666"/>
                  <a:gd name="T80" fmla="*/ 0 w 285"/>
                  <a:gd name="T81" fmla="*/ 0 h 666"/>
                  <a:gd name="T82" fmla="*/ 0 w 285"/>
                  <a:gd name="T83" fmla="*/ 0 h 666"/>
                  <a:gd name="T84" fmla="*/ 0 w 285"/>
                  <a:gd name="T85" fmla="*/ 0 h 666"/>
                  <a:gd name="T86" fmla="*/ 0 w 285"/>
                  <a:gd name="T87" fmla="*/ 0 h 66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285"/>
                  <a:gd name="T133" fmla="*/ 0 h 666"/>
                  <a:gd name="T134" fmla="*/ 285 w 285"/>
                  <a:gd name="T135" fmla="*/ 666 h 66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285" h="666">
                    <a:moveTo>
                      <a:pt x="285" y="666"/>
                    </a:moveTo>
                    <a:lnTo>
                      <a:pt x="240" y="640"/>
                    </a:lnTo>
                    <a:lnTo>
                      <a:pt x="197" y="612"/>
                    </a:lnTo>
                    <a:lnTo>
                      <a:pt x="159" y="581"/>
                    </a:lnTo>
                    <a:lnTo>
                      <a:pt x="124" y="547"/>
                    </a:lnTo>
                    <a:lnTo>
                      <a:pt x="94" y="512"/>
                    </a:lnTo>
                    <a:lnTo>
                      <a:pt x="68" y="473"/>
                    </a:lnTo>
                    <a:lnTo>
                      <a:pt x="46" y="433"/>
                    </a:lnTo>
                    <a:lnTo>
                      <a:pt x="27" y="391"/>
                    </a:lnTo>
                    <a:lnTo>
                      <a:pt x="14" y="346"/>
                    </a:lnTo>
                    <a:lnTo>
                      <a:pt x="5" y="302"/>
                    </a:lnTo>
                    <a:lnTo>
                      <a:pt x="0" y="254"/>
                    </a:lnTo>
                    <a:lnTo>
                      <a:pt x="0" y="205"/>
                    </a:lnTo>
                    <a:lnTo>
                      <a:pt x="5" y="156"/>
                    </a:lnTo>
                    <a:lnTo>
                      <a:pt x="15" y="104"/>
                    </a:lnTo>
                    <a:lnTo>
                      <a:pt x="31" y="52"/>
                    </a:lnTo>
                    <a:lnTo>
                      <a:pt x="40" y="26"/>
                    </a:lnTo>
                    <a:lnTo>
                      <a:pt x="51" y="0"/>
                    </a:lnTo>
                    <a:lnTo>
                      <a:pt x="46" y="16"/>
                    </a:lnTo>
                    <a:lnTo>
                      <a:pt x="42" y="39"/>
                    </a:lnTo>
                    <a:lnTo>
                      <a:pt x="38" y="65"/>
                    </a:lnTo>
                    <a:lnTo>
                      <a:pt x="36" y="93"/>
                    </a:lnTo>
                    <a:lnTo>
                      <a:pt x="34" y="125"/>
                    </a:lnTo>
                    <a:lnTo>
                      <a:pt x="34" y="158"/>
                    </a:lnTo>
                    <a:lnTo>
                      <a:pt x="35" y="194"/>
                    </a:lnTo>
                    <a:lnTo>
                      <a:pt x="38" y="231"/>
                    </a:lnTo>
                    <a:lnTo>
                      <a:pt x="43" y="268"/>
                    </a:lnTo>
                    <a:lnTo>
                      <a:pt x="51" y="307"/>
                    </a:lnTo>
                    <a:lnTo>
                      <a:pt x="61" y="342"/>
                    </a:lnTo>
                    <a:lnTo>
                      <a:pt x="73" y="378"/>
                    </a:lnTo>
                    <a:lnTo>
                      <a:pt x="88" y="413"/>
                    </a:lnTo>
                    <a:lnTo>
                      <a:pt x="106" y="445"/>
                    </a:lnTo>
                    <a:lnTo>
                      <a:pt x="127" y="475"/>
                    </a:lnTo>
                    <a:lnTo>
                      <a:pt x="151" y="501"/>
                    </a:lnTo>
                    <a:lnTo>
                      <a:pt x="140" y="473"/>
                    </a:lnTo>
                    <a:lnTo>
                      <a:pt x="130" y="446"/>
                    </a:lnTo>
                    <a:lnTo>
                      <a:pt x="124" y="423"/>
                    </a:lnTo>
                    <a:lnTo>
                      <a:pt x="118" y="399"/>
                    </a:lnTo>
                    <a:lnTo>
                      <a:pt x="115" y="377"/>
                    </a:lnTo>
                    <a:lnTo>
                      <a:pt x="112" y="356"/>
                    </a:lnTo>
                    <a:lnTo>
                      <a:pt x="112" y="319"/>
                    </a:lnTo>
                    <a:lnTo>
                      <a:pt x="116" y="283"/>
                    </a:lnTo>
                    <a:lnTo>
                      <a:pt x="121" y="250"/>
                    </a:lnTo>
                    <a:lnTo>
                      <a:pt x="132" y="186"/>
                    </a:lnTo>
                    <a:lnTo>
                      <a:pt x="133" y="216"/>
                    </a:lnTo>
                    <a:lnTo>
                      <a:pt x="135" y="245"/>
                    </a:lnTo>
                    <a:lnTo>
                      <a:pt x="137" y="272"/>
                    </a:lnTo>
                    <a:lnTo>
                      <a:pt x="139" y="298"/>
                    </a:lnTo>
                    <a:lnTo>
                      <a:pt x="143" y="323"/>
                    </a:lnTo>
                    <a:lnTo>
                      <a:pt x="146" y="344"/>
                    </a:lnTo>
                    <a:lnTo>
                      <a:pt x="150" y="365"/>
                    </a:lnTo>
                    <a:lnTo>
                      <a:pt x="154" y="384"/>
                    </a:lnTo>
                    <a:lnTo>
                      <a:pt x="159" y="403"/>
                    </a:lnTo>
                    <a:lnTo>
                      <a:pt x="165" y="419"/>
                    </a:lnTo>
                    <a:lnTo>
                      <a:pt x="170" y="434"/>
                    </a:lnTo>
                    <a:lnTo>
                      <a:pt x="176" y="447"/>
                    </a:lnTo>
                    <a:lnTo>
                      <a:pt x="183" y="460"/>
                    </a:lnTo>
                    <a:lnTo>
                      <a:pt x="189" y="470"/>
                    </a:lnTo>
                    <a:lnTo>
                      <a:pt x="198" y="480"/>
                    </a:lnTo>
                    <a:lnTo>
                      <a:pt x="205" y="488"/>
                    </a:lnTo>
                    <a:lnTo>
                      <a:pt x="205" y="483"/>
                    </a:lnTo>
                    <a:lnTo>
                      <a:pt x="207" y="476"/>
                    </a:lnTo>
                    <a:lnTo>
                      <a:pt x="207" y="467"/>
                    </a:lnTo>
                    <a:lnTo>
                      <a:pt x="208" y="457"/>
                    </a:lnTo>
                    <a:lnTo>
                      <a:pt x="208" y="445"/>
                    </a:lnTo>
                    <a:lnTo>
                      <a:pt x="209" y="431"/>
                    </a:lnTo>
                    <a:lnTo>
                      <a:pt x="212" y="400"/>
                    </a:lnTo>
                    <a:lnTo>
                      <a:pt x="216" y="368"/>
                    </a:lnTo>
                    <a:lnTo>
                      <a:pt x="223" y="336"/>
                    </a:lnTo>
                    <a:lnTo>
                      <a:pt x="231" y="304"/>
                    </a:lnTo>
                    <a:lnTo>
                      <a:pt x="245" y="277"/>
                    </a:lnTo>
                    <a:lnTo>
                      <a:pt x="236" y="299"/>
                    </a:lnTo>
                    <a:lnTo>
                      <a:pt x="231" y="324"/>
                    </a:lnTo>
                    <a:lnTo>
                      <a:pt x="229" y="352"/>
                    </a:lnTo>
                    <a:lnTo>
                      <a:pt x="229" y="383"/>
                    </a:lnTo>
                    <a:lnTo>
                      <a:pt x="230" y="415"/>
                    </a:lnTo>
                    <a:lnTo>
                      <a:pt x="234" y="449"/>
                    </a:lnTo>
                    <a:lnTo>
                      <a:pt x="243" y="514"/>
                    </a:lnTo>
                    <a:lnTo>
                      <a:pt x="250" y="545"/>
                    </a:lnTo>
                    <a:lnTo>
                      <a:pt x="256" y="575"/>
                    </a:lnTo>
                    <a:lnTo>
                      <a:pt x="262" y="601"/>
                    </a:lnTo>
                    <a:lnTo>
                      <a:pt x="268" y="624"/>
                    </a:lnTo>
                    <a:lnTo>
                      <a:pt x="274" y="643"/>
                    </a:lnTo>
                    <a:lnTo>
                      <a:pt x="277" y="650"/>
                    </a:lnTo>
                    <a:lnTo>
                      <a:pt x="279" y="656"/>
                    </a:lnTo>
                    <a:lnTo>
                      <a:pt x="281" y="661"/>
                    </a:lnTo>
                    <a:lnTo>
                      <a:pt x="283" y="665"/>
                    </a:lnTo>
                    <a:lnTo>
                      <a:pt x="284" y="666"/>
                    </a:lnTo>
                    <a:lnTo>
                      <a:pt x="285" y="666"/>
                    </a:lnTo>
                    <a:close/>
                  </a:path>
                </a:pathLst>
              </a:custGeom>
              <a:solidFill>
                <a:srgbClr val="DE1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</p:grpSp>
        <p:sp>
          <p:nvSpPr>
            <p:cNvPr id="58413" name="Text Box 317">
              <a:extLst>
                <a:ext uri="{FF2B5EF4-FFF2-40B4-BE49-F238E27FC236}">
                  <a16:creationId xmlns:a16="http://schemas.microsoft.com/office/drawing/2014/main" id="{443A2894-3392-5CC8-2781-E9F0A48019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5" y="981"/>
              <a:ext cx="861" cy="288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None/>
                <a:defRPr/>
              </a:pPr>
              <a:r>
                <a:rPr lang="es-ES" altLang="en-US" sz="2400" b="1" kern="0">
                  <a:solidFill>
                    <a:prstClr val="black"/>
                  </a:solidFill>
                  <a:latin typeface="Arial" panose="020B0604020202020204" pitchFamily="34" charset="0"/>
                </a:rPr>
                <a:t>bridge</a:t>
              </a:r>
            </a:p>
          </p:txBody>
        </p:sp>
      </p:grpSp>
      <p:pic>
        <p:nvPicPr>
          <p:cNvPr id="7" name="Picture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9D1FE48-302F-F277-7F53-8DED7401C7D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4747" y="5704787"/>
            <a:ext cx="774700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318">
            <a:extLst>
              <a:ext uri="{FF2B5EF4-FFF2-40B4-BE49-F238E27FC236}">
                <a16:creationId xmlns:a16="http://schemas.microsoft.com/office/drawing/2014/main" id="{54995A16-0F20-CAB2-1C67-3E7B7860B6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41085" y="418083"/>
            <a:ext cx="6121400" cy="40011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50000"/>
              </a:spcBef>
              <a:buNone/>
              <a:defRPr/>
            </a:pPr>
            <a:r>
              <a:rPr lang="es-ES" altLang="en-US" sz="2000" b="1" kern="0">
                <a:solidFill>
                  <a:srgbClr val="FFFFFF"/>
                </a:solidFill>
                <a:latin typeface="Arial" panose="020B0604020202020204" pitchFamily="34" charset="0"/>
              </a:rPr>
              <a:t>Click on  the odd-one-out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F39A1FE-810F-D866-3114-4FBC2064C21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68" y="990398"/>
            <a:ext cx="1675652" cy="170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374666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repeatCount="indefinite" accel="50000" decel="5000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055 -0.03287 C 0.33472 -0.1213 0.53229 -0.06481 0.57083 0.09352 C 0.6092 0.25185 0.47448 0.45255 0.27048 0.54097 C 0.06614 0.62917 -0.13125 0.57269 -0.16979 0.41435 C -0.20816 0.25602 -0.07361 0.05556 0.13055 -0.03287 Z " pathEditMode="relative" rAng="-1079435" ptsTypes="fffff">
                                      <p:cBhvr>
                                        <p:cTn id="6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97" y="2868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063 0.03172 C 0.22396 0.06945 0.31563 0.20718 0.2948 0.33889 C 0.27362 0.47061 0.14775 0.54676 0.01459 0.50903 C -0.11909 0.47084 -0.20972 0.33288 -0.18941 0.20186 C -0.1684 0.07014 -0.04305 -0.00625 0.09063 0.03172 Z " pathEditMode="relative" rAng="720000" ptsTypes="AAAAA">
                                      <p:cBhvr>
                                        <p:cTn id="8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" y="2386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694 -2.96296E-6 C 0.02084 -2.96296E-6 0.125 0.16551 0.125 0.36922 C 0.125 0.57338 0.02084 0.73982 -0.10694 0.73982 C -0.23472 0.73982 -0.33854 0.57338 -0.33854 0.36922 C -0.33854 0.16551 -0.23472 -2.96296E-6 -0.10694 -2.96296E-6 Z " pathEditMode="relative" rAng="0" ptsTypes="AAAAA">
                                      <p:cBhvr>
                                        <p:cTn id="1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36991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0.03009 L 0.0967 0.04768 C 0.11701 0.05162 0.14739 0.05393 0.17899 0.05393 C 0.2151 0.05393 0.24392 0.05162 0.26423 0.04768 L 0.36111 0.03009 " pathEditMode="relative" rAng="0" ptsTypes="AAAAA">
                                      <p:cBhvr>
                                        <p:cTn id="12" dur="2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56" y="11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 nodeType="clickPar">
                      <p:stCondLst>
                        <p:cond delay="0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RR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1">
            <a:extLst>
              <a:ext uri="{FF2B5EF4-FFF2-40B4-BE49-F238E27FC236}">
                <a16:creationId xmlns:a16="http://schemas.microsoft.com/office/drawing/2014/main" id="{B7536F9B-1FAA-7BED-EA9F-01A3FDA96A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804" y="381001"/>
            <a:ext cx="12116391" cy="4906962"/>
          </a:xfrm>
          <a:prstGeom prst="rect">
            <a:avLst/>
          </a:prstGeom>
          <a:gradFill>
            <a:gsLst>
              <a:gs pos="0">
                <a:schemeClr val="accent1"/>
              </a:gs>
              <a:gs pos="65000">
                <a:srgbClr val="EFF9FD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  <a:defRPr/>
            </a:pPr>
            <a:endParaRPr lang="en-US" altLang="en-US" sz="2000" ker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" name="AutoShape 25">
            <a:extLst>
              <a:ext uri="{FF2B5EF4-FFF2-40B4-BE49-F238E27FC236}">
                <a16:creationId xmlns:a16="http://schemas.microsoft.com/office/drawing/2014/main" id="{3911D949-5D9A-1441-45E4-DC31737FA4E3}"/>
              </a:ext>
            </a:extLst>
          </p:cNvPr>
          <p:cNvSpPr>
            <a:spLocks noChangeArrowheads="1"/>
          </p:cNvSpPr>
          <p:nvPr/>
        </p:nvSpPr>
        <p:spPr bwMode="auto">
          <a:xfrm rot="10800000" flipH="1">
            <a:off x="1" y="4581525"/>
            <a:ext cx="6024564" cy="1771650"/>
          </a:xfrm>
          <a:prstGeom prst="flowChartDocument">
            <a:avLst/>
          </a:prstGeom>
          <a:gradFill rotWithShape="1">
            <a:gsLst>
              <a:gs pos="0">
                <a:schemeClr val="folHlink"/>
              </a:gs>
              <a:gs pos="100000">
                <a:srgbClr val="00990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  <a:defRPr/>
            </a:pPr>
            <a:endParaRPr lang="en-US" altLang="en-US" sz="1800" ker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" name="AutoShape 10">
            <a:extLst>
              <a:ext uri="{FF2B5EF4-FFF2-40B4-BE49-F238E27FC236}">
                <a16:creationId xmlns:a16="http://schemas.microsoft.com/office/drawing/2014/main" id="{F5C4266B-FFA7-9531-DF91-B30DE1B7FEC7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0" y="4724398"/>
            <a:ext cx="12154194" cy="1752599"/>
          </a:xfrm>
          <a:prstGeom prst="flowChartDocument">
            <a:avLst/>
          </a:prstGeom>
          <a:gradFill rotWithShape="1">
            <a:gsLst>
              <a:gs pos="0">
                <a:srgbClr val="009900"/>
              </a:gs>
              <a:gs pos="100000">
                <a:schemeClr val="folHlink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  <a:defRPr/>
            </a:pPr>
            <a:endParaRPr lang="en-US" altLang="en-US" sz="1800" ker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8371" name="Text Box 318">
            <a:extLst>
              <a:ext uri="{FF2B5EF4-FFF2-40B4-BE49-F238E27FC236}">
                <a16:creationId xmlns:a16="http://schemas.microsoft.com/office/drawing/2014/main" id="{FA48675A-9635-CBE1-7BCB-B5191F47C9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41085" y="418083"/>
            <a:ext cx="6121400" cy="40011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50000"/>
              </a:spcBef>
              <a:buNone/>
              <a:defRPr/>
            </a:pPr>
            <a:r>
              <a:rPr lang="es-ES" altLang="en-US" sz="2000" b="1" kern="0">
                <a:solidFill>
                  <a:srgbClr val="FFFFFF"/>
                </a:solidFill>
                <a:latin typeface="Arial" panose="020B0604020202020204" pitchFamily="34" charset="0"/>
              </a:rPr>
              <a:t>Click on  the odd-one-out</a:t>
            </a:r>
          </a:p>
        </p:txBody>
      </p:sp>
      <p:sp>
        <p:nvSpPr>
          <p:cNvPr id="58373" name="AutoShape 10">
            <a:extLst>
              <a:ext uri="{FF2B5EF4-FFF2-40B4-BE49-F238E27FC236}">
                <a16:creationId xmlns:a16="http://schemas.microsoft.com/office/drawing/2014/main" id="{07DB4DB9-BD22-2AA1-7A0E-629E3FFF486F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1524000" y="4724400"/>
            <a:ext cx="9144000" cy="1732039"/>
          </a:xfrm>
          <a:prstGeom prst="flowChartDocument">
            <a:avLst/>
          </a:prstGeom>
          <a:gradFill rotWithShape="1">
            <a:gsLst>
              <a:gs pos="0">
                <a:srgbClr val="009900"/>
              </a:gs>
              <a:gs pos="100000">
                <a:schemeClr val="folHlink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  <a:defRPr/>
            </a:pPr>
            <a:endParaRPr lang="en-US" altLang="en-US" sz="1800" ker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077" name="Freeform 4">
            <a:extLst>
              <a:ext uri="{FF2B5EF4-FFF2-40B4-BE49-F238E27FC236}">
                <a16:creationId xmlns:a16="http://schemas.microsoft.com/office/drawing/2014/main" id="{F60966A4-C941-A608-C9B1-F46C6A323DA1}"/>
              </a:ext>
            </a:extLst>
          </p:cNvPr>
          <p:cNvSpPr>
            <a:spLocks/>
          </p:cNvSpPr>
          <p:nvPr/>
        </p:nvSpPr>
        <p:spPr bwMode="auto">
          <a:xfrm>
            <a:off x="6672263" y="2492375"/>
            <a:ext cx="2374900" cy="3384550"/>
          </a:xfrm>
          <a:custGeom>
            <a:avLst/>
            <a:gdLst>
              <a:gd name="T0" fmla="*/ 685482500 w 1496"/>
              <a:gd name="T1" fmla="*/ 685482500 h 2132"/>
              <a:gd name="T2" fmla="*/ 1600300013 w 1496"/>
              <a:gd name="T3" fmla="*/ 1370965000 h 2132"/>
              <a:gd name="T4" fmla="*/ 1943041263 w 1496"/>
              <a:gd name="T5" fmla="*/ 0 h 2132"/>
              <a:gd name="T6" fmla="*/ 2147483647 w 1496"/>
              <a:gd name="T7" fmla="*/ 1370965000 h 2132"/>
              <a:gd name="T8" fmla="*/ 2147483647 w 1496"/>
              <a:gd name="T9" fmla="*/ 342741250 h 2132"/>
              <a:gd name="T10" fmla="*/ 2147483647 w 1496"/>
              <a:gd name="T11" fmla="*/ 914817513 h 2132"/>
              <a:gd name="T12" fmla="*/ 2147483647 w 1496"/>
              <a:gd name="T13" fmla="*/ 685482500 h 2132"/>
              <a:gd name="T14" fmla="*/ 2147483647 w 1496"/>
              <a:gd name="T15" fmla="*/ 1257558763 h 2132"/>
              <a:gd name="T16" fmla="*/ 2147483647 w 1496"/>
              <a:gd name="T17" fmla="*/ 1943041263 h 2132"/>
              <a:gd name="T18" fmla="*/ 2147483647 w 1496"/>
              <a:gd name="T19" fmla="*/ 2147483647 h 2132"/>
              <a:gd name="T20" fmla="*/ 2147483647 w 1496"/>
              <a:gd name="T21" fmla="*/ 2147483647 h 2132"/>
              <a:gd name="T22" fmla="*/ 2147483647 w 1496"/>
              <a:gd name="T23" fmla="*/ 2147483647 h 2132"/>
              <a:gd name="T24" fmla="*/ 2056447500 w 1496"/>
              <a:gd name="T25" fmla="*/ 2147483647 h 2132"/>
              <a:gd name="T26" fmla="*/ 1370965000 w 1496"/>
              <a:gd name="T27" fmla="*/ 2147483647 h 2132"/>
              <a:gd name="T28" fmla="*/ 569555313 w 1496"/>
              <a:gd name="T29" fmla="*/ 2147483647 h 2132"/>
              <a:gd name="T30" fmla="*/ 1028223750 w 1496"/>
              <a:gd name="T31" fmla="*/ 2147483647 h 2132"/>
              <a:gd name="T32" fmla="*/ 1370965000 w 1496"/>
              <a:gd name="T33" fmla="*/ 2147483647 h 2132"/>
              <a:gd name="T34" fmla="*/ 1484372825 w 1496"/>
              <a:gd name="T35" fmla="*/ 2056447500 h 2132"/>
              <a:gd name="T36" fmla="*/ 914817513 w 1496"/>
              <a:gd name="T37" fmla="*/ 1257558763 h 2132"/>
              <a:gd name="T38" fmla="*/ 0 w 1496"/>
              <a:gd name="T39" fmla="*/ 1028223750 h 2132"/>
              <a:gd name="T40" fmla="*/ 798890325 w 1496"/>
              <a:gd name="T41" fmla="*/ 1028223750 h 2132"/>
              <a:gd name="T42" fmla="*/ 685482500 w 1496"/>
              <a:gd name="T43" fmla="*/ 685482500 h 2132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1496" h="2132">
                <a:moveTo>
                  <a:pt x="272" y="272"/>
                </a:moveTo>
                <a:lnTo>
                  <a:pt x="635" y="544"/>
                </a:lnTo>
                <a:lnTo>
                  <a:pt x="771" y="0"/>
                </a:lnTo>
                <a:lnTo>
                  <a:pt x="861" y="544"/>
                </a:lnTo>
                <a:lnTo>
                  <a:pt x="1134" y="136"/>
                </a:lnTo>
                <a:lnTo>
                  <a:pt x="1088" y="363"/>
                </a:lnTo>
                <a:lnTo>
                  <a:pt x="1496" y="272"/>
                </a:lnTo>
                <a:lnTo>
                  <a:pt x="1043" y="499"/>
                </a:lnTo>
                <a:lnTo>
                  <a:pt x="907" y="771"/>
                </a:lnTo>
                <a:lnTo>
                  <a:pt x="952" y="1860"/>
                </a:lnTo>
                <a:lnTo>
                  <a:pt x="1224" y="2041"/>
                </a:lnTo>
                <a:lnTo>
                  <a:pt x="952" y="2041"/>
                </a:lnTo>
                <a:lnTo>
                  <a:pt x="816" y="2086"/>
                </a:lnTo>
                <a:lnTo>
                  <a:pt x="544" y="2041"/>
                </a:lnTo>
                <a:lnTo>
                  <a:pt x="226" y="2132"/>
                </a:lnTo>
                <a:lnTo>
                  <a:pt x="408" y="1905"/>
                </a:lnTo>
                <a:lnTo>
                  <a:pt x="544" y="1769"/>
                </a:lnTo>
                <a:lnTo>
                  <a:pt x="589" y="816"/>
                </a:lnTo>
                <a:lnTo>
                  <a:pt x="363" y="499"/>
                </a:lnTo>
                <a:lnTo>
                  <a:pt x="0" y="408"/>
                </a:lnTo>
                <a:lnTo>
                  <a:pt x="317" y="408"/>
                </a:lnTo>
                <a:lnTo>
                  <a:pt x="272" y="272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 w="571500" prst="coolSlant"/>
          </a:sp3d>
        </p:spPr>
        <p:txBody>
          <a:bodyPr/>
          <a:lstStyle/>
          <a:p>
            <a:pPr>
              <a:defRPr/>
            </a:pPr>
            <a:endParaRPr lang="es-ES" kern="0">
              <a:solidFill>
                <a:srgbClr val="000000"/>
              </a:solidFill>
              <a:latin typeface="#9Slide02 Noi dung dai"/>
            </a:endParaRPr>
          </a:p>
        </p:txBody>
      </p:sp>
      <p:sp>
        <p:nvSpPr>
          <p:cNvPr id="3078" name="AutoShape 14">
            <a:extLst>
              <a:ext uri="{FF2B5EF4-FFF2-40B4-BE49-F238E27FC236}">
                <a16:creationId xmlns:a16="http://schemas.microsoft.com/office/drawing/2014/main" id="{F6B0517B-0FB5-DC12-BD5F-FE7C9B5F42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52039" y="104760"/>
            <a:ext cx="1096777" cy="1060577"/>
          </a:xfrm>
          <a:prstGeom prst="sun">
            <a:avLst>
              <a:gd name="adj" fmla="val 25000"/>
            </a:avLst>
          </a:prstGeom>
          <a:gradFill rotWithShape="1">
            <a:gsLst>
              <a:gs pos="0">
                <a:srgbClr val="FFFF00"/>
              </a:gs>
              <a:gs pos="100000">
                <a:schemeClr val="accent4">
                  <a:lumMod val="75000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</a:ln>
          <a:effectLst>
            <a:glow rad="101600">
              <a:srgbClr val="FFFF00">
                <a:alpha val="60000"/>
              </a:srgbClr>
            </a:glow>
          </a:effectLst>
        </p:spPr>
        <p:txBody>
          <a:bodyPr wrap="none" anchor="ctr"/>
          <a:lstStyle/>
          <a:p>
            <a:pPr>
              <a:defRPr/>
            </a:pPr>
            <a:endParaRPr lang="es-ES" kern="0">
              <a:solidFill>
                <a:srgbClr val="000000"/>
              </a:solidFill>
              <a:latin typeface="#9Slide02 Noi dung dai"/>
            </a:endParaRPr>
          </a:p>
        </p:txBody>
      </p:sp>
      <p:grpSp>
        <p:nvGrpSpPr>
          <p:cNvPr id="15372" name="Group 24">
            <a:extLst>
              <a:ext uri="{FF2B5EF4-FFF2-40B4-BE49-F238E27FC236}">
                <a16:creationId xmlns:a16="http://schemas.microsoft.com/office/drawing/2014/main" id="{C46724EA-D98F-31A7-C272-608163B7377F}"/>
              </a:ext>
            </a:extLst>
          </p:cNvPr>
          <p:cNvGrpSpPr>
            <a:grpSpLocks/>
          </p:cNvGrpSpPr>
          <p:nvPr/>
        </p:nvGrpSpPr>
        <p:grpSpPr bwMode="auto">
          <a:xfrm>
            <a:off x="6383339" y="5300664"/>
            <a:ext cx="504825" cy="649287"/>
            <a:chOff x="4105" y="2976"/>
            <a:chExt cx="771" cy="999"/>
          </a:xfrm>
        </p:grpSpPr>
        <p:sp>
          <p:nvSpPr>
            <p:cNvPr id="58538" name="Oval 21">
              <a:extLst>
                <a:ext uri="{FF2B5EF4-FFF2-40B4-BE49-F238E27FC236}">
                  <a16:creationId xmlns:a16="http://schemas.microsoft.com/office/drawing/2014/main" id="{0C01EDE5-5FA0-8F22-BF24-22EA763C9DA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9597805">
              <a:off x="4105" y="3716"/>
              <a:ext cx="318" cy="122"/>
            </a:xfrm>
            <a:prstGeom prst="ellipse">
              <a:avLst/>
            </a:pr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None/>
                <a:defRPr/>
              </a:pPr>
              <a:endParaRPr lang="en-US" altLang="en-US" sz="1800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8539" name="Rectangle 22">
              <a:extLst>
                <a:ext uri="{FF2B5EF4-FFF2-40B4-BE49-F238E27FC236}">
                  <a16:creationId xmlns:a16="http://schemas.microsoft.com/office/drawing/2014/main" id="{E016A004-1C19-8BAE-BADA-7DEBDCB6D5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3" y="3384"/>
              <a:ext cx="44" cy="591"/>
            </a:xfrm>
            <a:prstGeom prst="rect">
              <a:avLst/>
            </a:pr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None/>
                <a:defRPr/>
              </a:pPr>
              <a:endParaRPr lang="en-US" altLang="en-US" sz="1800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15522" name="Group 23">
              <a:extLst>
                <a:ext uri="{FF2B5EF4-FFF2-40B4-BE49-F238E27FC236}">
                  <a16:creationId xmlns:a16="http://schemas.microsoft.com/office/drawing/2014/main" id="{8731516F-5980-DD85-EE2E-45F9AD4BE15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05" y="2976"/>
              <a:ext cx="771" cy="727"/>
              <a:chOff x="4105" y="2976"/>
              <a:chExt cx="771" cy="727"/>
            </a:xfrm>
          </p:grpSpPr>
          <p:sp>
            <p:nvSpPr>
              <p:cNvPr id="58541" name="Oval 15">
                <a:extLst>
                  <a:ext uri="{FF2B5EF4-FFF2-40B4-BE49-F238E27FC236}">
                    <a16:creationId xmlns:a16="http://schemas.microsoft.com/office/drawing/2014/main" id="{590F285C-4712-FCA9-0E67-74E545AAFD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00786">
                <a:off x="4105" y="3159"/>
                <a:ext cx="453" cy="227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42" name="Oval 16">
                <a:extLst>
                  <a:ext uri="{FF2B5EF4-FFF2-40B4-BE49-F238E27FC236}">
                    <a16:creationId xmlns:a16="http://schemas.microsoft.com/office/drawing/2014/main" id="{2C69DA35-CDC7-DA85-22BC-F6E5A1F12E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2976"/>
                <a:ext cx="228" cy="408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43" name="Oval 17">
                <a:extLst>
                  <a:ext uri="{FF2B5EF4-FFF2-40B4-BE49-F238E27FC236}">
                    <a16:creationId xmlns:a16="http://schemas.microsoft.com/office/drawing/2014/main" id="{E49CAE75-E421-87B5-0D19-56034EF403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601512">
                <a:off x="4377" y="3159"/>
                <a:ext cx="499" cy="227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44" name="Oval 18">
                <a:extLst>
                  <a:ext uri="{FF2B5EF4-FFF2-40B4-BE49-F238E27FC236}">
                    <a16:creationId xmlns:a16="http://schemas.microsoft.com/office/drawing/2014/main" id="{E6ED567B-6A2E-2142-12DA-4939E86F15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3164945">
                <a:off x="4127" y="3363"/>
                <a:ext cx="501" cy="182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45" name="Oval 19">
                <a:extLst>
                  <a:ext uri="{FF2B5EF4-FFF2-40B4-BE49-F238E27FC236}">
                    <a16:creationId xmlns:a16="http://schemas.microsoft.com/office/drawing/2014/main" id="{6EAD0F81-18EB-717F-6521-9A4C082AAA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2006260">
                <a:off x="4469" y="3250"/>
                <a:ext cx="225" cy="454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46" name="Oval 20">
                <a:extLst>
                  <a:ext uri="{FF2B5EF4-FFF2-40B4-BE49-F238E27FC236}">
                    <a16:creationId xmlns:a16="http://schemas.microsoft.com/office/drawing/2014/main" id="{09D29910-FDF6-7FCB-AFBD-6D2FF2681A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3203"/>
                <a:ext cx="228" cy="227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CC00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15373" name="Group 27">
            <a:extLst>
              <a:ext uri="{FF2B5EF4-FFF2-40B4-BE49-F238E27FC236}">
                <a16:creationId xmlns:a16="http://schemas.microsoft.com/office/drawing/2014/main" id="{BE17F69D-C50D-0093-7C7C-5C24EB728C75}"/>
              </a:ext>
            </a:extLst>
          </p:cNvPr>
          <p:cNvGrpSpPr>
            <a:grpSpLocks/>
          </p:cNvGrpSpPr>
          <p:nvPr/>
        </p:nvGrpSpPr>
        <p:grpSpPr bwMode="auto">
          <a:xfrm>
            <a:off x="8688388" y="5084763"/>
            <a:ext cx="647700" cy="652462"/>
            <a:chOff x="4105" y="2976"/>
            <a:chExt cx="771" cy="999"/>
          </a:xfrm>
        </p:grpSpPr>
        <p:sp>
          <p:nvSpPr>
            <p:cNvPr id="58529" name="Oval 28">
              <a:extLst>
                <a:ext uri="{FF2B5EF4-FFF2-40B4-BE49-F238E27FC236}">
                  <a16:creationId xmlns:a16="http://schemas.microsoft.com/office/drawing/2014/main" id="{DBC954D4-F46E-47DA-4079-2C0126F794E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9597805">
              <a:off x="4105" y="3715"/>
              <a:ext cx="317" cy="124"/>
            </a:xfrm>
            <a:prstGeom prst="ellipse">
              <a:avLst/>
            </a:pr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None/>
                <a:defRPr/>
              </a:pPr>
              <a:endParaRPr lang="en-US" altLang="en-US" sz="1800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8530" name="Rectangle 29">
              <a:extLst>
                <a:ext uri="{FF2B5EF4-FFF2-40B4-BE49-F238E27FC236}">
                  <a16:creationId xmlns:a16="http://schemas.microsoft.com/office/drawing/2014/main" id="{AEE65820-11D6-CF1E-40AF-5855B0F777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2" y="3384"/>
              <a:ext cx="45" cy="591"/>
            </a:xfrm>
            <a:prstGeom prst="rect">
              <a:avLst/>
            </a:pr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None/>
                <a:defRPr/>
              </a:pPr>
              <a:endParaRPr lang="en-US" altLang="en-US" sz="1800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15513" name="Group 30">
              <a:extLst>
                <a:ext uri="{FF2B5EF4-FFF2-40B4-BE49-F238E27FC236}">
                  <a16:creationId xmlns:a16="http://schemas.microsoft.com/office/drawing/2014/main" id="{471AC252-B516-1906-6B45-D617BEFF553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05" y="2976"/>
              <a:ext cx="771" cy="727"/>
              <a:chOff x="4105" y="2976"/>
              <a:chExt cx="771" cy="727"/>
            </a:xfrm>
          </p:grpSpPr>
          <p:sp>
            <p:nvSpPr>
              <p:cNvPr id="58532" name="Oval 31">
                <a:extLst>
                  <a:ext uri="{FF2B5EF4-FFF2-40B4-BE49-F238E27FC236}">
                    <a16:creationId xmlns:a16="http://schemas.microsoft.com/office/drawing/2014/main" id="{0BE37EA4-0CF9-CEB4-5367-CFAE78256C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00786">
                <a:off x="4105" y="3158"/>
                <a:ext cx="454" cy="226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33" name="Oval 32">
                <a:extLst>
                  <a:ext uri="{FF2B5EF4-FFF2-40B4-BE49-F238E27FC236}">
                    <a16:creationId xmlns:a16="http://schemas.microsoft.com/office/drawing/2014/main" id="{2367014F-405F-7507-8079-DB07A76A89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2976"/>
                <a:ext cx="227" cy="408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34" name="Oval 33">
                <a:extLst>
                  <a:ext uri="{FF2B5EF4-FFF2-40B4-BE49-F238E27FC236}">
                    <a16:creationId xmlns:a16="http://schemas.microsoft.com/office/drawing/2014/main" id="{799FA9B5-417C-B937-2E4A-CF89BA123B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601512">
                <a:off x="4377" y="3158"/>
                <a:ext cx="499" cy="226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35" name="Oval 34">
                <a:extLst>
                  <a:ext uri="{FF2B5EF4-FFF2-40B4-BE49-F238E27FC236}">
                    <a16:creationId xmlns:a16="http://schemas.microsoft.com/office/drawing/2014/main" id="{3BF0AA32-E066-66EF-BFA3-22D49F12DE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3164945">
                <a:off x="4127" y="3362"/>
                <a:ext cx="501" cy="181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36" name="Oval 35">
                <a:extLst>
                  <a:ext uri="{FF2B5EF4-FFF2-40B4-BE49-F238E27FC236}">
                    <a16:creationId xmlns:a16="http://schemas.microsoft.com/office/drawing/2014/main" id="{6545313C-326C-BAB0-4427-06F3F772D3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2006260">
                <a:off x="4468" y="3248"/>
                <a:ext cx="227" cy="455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37" name="Oval 36">
                <a:extLst>
                  <a:ext uri="{FF2B5EF4-FFF2-40B4-BE49-F238E27FC236}">
                    <a16:creationId xmlns:a16="http://schemas.microsoft.com/office/drawing/2014/main" id="{46427FEC-B5FA-F5EB-1B55-E9E3A4D77C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3202"/>
                <a:ext cx="227" cy="228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CC00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15374" name="Group 37">
            <a:extLst>
              <a:ext uri="{FF2B5EF4-FFF2-40B4-BE49-F238E27FC236}">
                <a16:creationId xmlns:a16="http://schemas.microsoft.com/office/drawing/2014/main" id="{C8061712-17FB-1166-1AE4-8AC7D3CBBA68}"/>
              </a:ext>
            </a:extLst>
          </p:cNvPr>
          <p:cNvGrpSpPr>
            <a:grpSpLocks/>
          </p:cNvGrpSpPr>
          <p:nvPr/>
        </p:nvGrpSpPr>
        <p:grpSpPr bwMode="auto">
          <a:xfrm>
            <a:off x="9551988" y="5516563"/>
            <a:ext cx="647700" cy="722312"/>
            <a:chOff x="4105" y="2976"/>
            <a:chExt cx="771" cy="999"/>
          </a:xfrm>
        </p:grpSpPr>
        <p:sp>
          <p:nvSpPr>
            <p:cNvPr id="58520" name="Oval 38">
              <a:extLst>
                <a:ext uri="{FF2B5EF4-FFF2-40B4-BE49-F238E27FC236}">
                  <a16:creationId xmlns:a16="http://schemas.microsoft.com/office/drawing/2014/main" id="{2B367224-0EC3-5A17-8D2D-DA97EE1F5DA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9597805">
              <a:off x="4105" y="3716"/>
              <a:ext cx="317" cy="123"/>
            </a:xfrm>
            <a:prstGeom prst="ellipse">
              <a:avLst/>
            </a:pr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None/>
                <a:defRPr/>
              </a:pPr>
              <a:endParaRPr lang="en-US" altLang="en-US" sz="1800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8521" name="Rectangle 39">
              <a:extLst>
                <a:ext uri="{FF2B5EF4-FFF2-40B4-BE49-F238E27FC236}">
                  <a16:creationId xmlns:a16="http://schemas.microsoft.com/office/drawing/2014/main" id="{6156CEC4-444F-D08C-14DD-3405D43423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2" y="3384"/>
              <a:ext cx="45" cy="591"/>
            </a:xfrm>
            <a:prstGeom prst="rect">
              <a:avLst/>
            </a:pr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None/>
                <a:defRPr/>
              </a:pPr>
              <a:endParaRPr lang="en-US" altLang="en-US" sz="1800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15504" name="Group 40">
              <a:extLst>
                <a:ext uri="{FF2B5EF4-FFF2-40B4-BE49-F238E27FC236}">
                  <a16:creationId xmlns:a16="http://schemas.microsoft.com/office/drawing/2014/main" id="{007B09D7-7BA7-3111-86EC-242AC402D9B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05" y="2976"/>
              <a:ext cx="771" cy="727"/>
              <a:chOff x="4105" y="2976"/>
              <a:chExt cx="771" cy="727"/>
            </a:xfrm>
          </p:grpSpPr>
          <p:sp>
            <p:nvSpPr>
              <p:cNvPr id="58523" name="Oval 41">
                <a:extLst>
                  <a:ext uri="{FF2B5EF4-FFF2-40B4-BE49-F238E27FC236}">
                    <a16:creationId xmlns:a16="http://schemas.microsoft.com/office/drawing/2014/main" id="{42CF3D4F-8D55-E850-D673-D65687E37B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00786">
                <a:off x="4105" y="3158"/>
                <a:ext cx="454" cy="226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24" name="Oval 42">
                <a:extLst>
                  <a:ext uri="{FF2B5EF4-FFF2-40B4-BE49-F238E27FC236}">
                    <a16:creationId xmlns:a16="http://schemas.microsoft.com/office/drawing/2014/main" id="{5EED0A76-A094-B4DE-9AB5-D9F88A3333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2976"/>
                <a:ext cx="227" cy="408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25" name="Oval 43">
                <a:extLst>
                  <a:ext uri="{FF2B5EF4-FFF2-40B4-BE49-F238E27FC236}">
                    <a16:creationId xmlns:a16="http://schemas.microsoft.com/office/drawing/2014/main" id="{CD58027A-6CE6-FA20-862B-898CC46331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601512">
                <a:off x="4377" y="3158"/>
                <a:ext cx="499" cy="226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26" name="Oval 44">
                <a:extLst>
                  <a:ext uri="{FF2B5EF4-FFF2-40B4-BE49-F238E27FC236}">
                    <a16:creationId xmlns:a16="http://schemas.microsoft.com/office/drawing/2014/main" id="{8B920990-FD6E-4322-EF16-060C919660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3164945">
                <a:off x="4127" y="3362"/>
                <a:ext cx="501" cy="181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27" name="Oval 45">
                <a:extLst>
                  <a:ext uri="{FF2B5EF4-FFF2-40B4-BE49-F238E27FC236}">
                    <a16:creationId xmlns:a16="http://schemas.microsoft.com/office/drawing/2014/main" id="{563BB9AB-8937-2264-B998-603878E3DB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2006260">
                <a:off x="4468" y="3248"/>
                <a:ext cx="227" cy="454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28" name="Oval 46">
                <a:extLst>
                  <a:ext uri="{FF2B5EF4-FFF2-40B4-BE49-F238E27FC236}">
                    <a16:creationId xmlns:a16="http://schemas.microsoft.com/office/drawing/2014/main" id="{FFB29E8F-1C7F-772F-E2D3-B7B2721B84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3202"/>
                <a:ext cx="227" cy="228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CC00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8207" name="Freeform 56">
            <a:extLst>
              <a:ext uri="{FF2B5EF4-FFF2-40B4-BE49-F238E27FC236}">
                <a16:creationId xmlns:a16="http://schemas.microsoft.com/office/drawing/2014/main" id="{FE894D65-6DBB-1E39-65B3-C0D8FAD0E73B}"/>
              </a:ext>
            </a:extLst>
          </p:cNvPr>
          <p:cNvSpPr>
            <a:spLocks/>
          </p:cNvSpPr>
          <p:nvPr/>
        </p:nvSpPr>
        <p:spPr bwMode="auto">
          <a:xfrm>
            <a:off x="2063751" y="5373689"/>
            <a:ext cx="3616325" cy="985837"/>
          </a:xfrm>
          <a:custGeom>
            <a:avLst/>
            <a:gdLst>
              <a:gd name="T0" fmla="*/ 2147483647 w 2278"/>
              <a:gd name="T1" fmla="*/ 2147483647 h 757"/>
              <a:gd name="T2" fmla="*/ 2147483647 w 2278"/>
              <a:gd name="T3" fmla="*/ 2147483647 h 757"/>
              <a:gd name="T4" fmla="*/ 2147483647 w 2278"/>
              <a:gd name="T5" fmla="*/ 2147483647 h 757"/>
              <a:gd name="T6" fmla="*/ 2147483647 w 2278"/>
              <a:gd name="T7" fmla="*/ 2147483647 h 757"/>
              <a:gd name="T8" fmla="*/ 2147483647 w 2278"/>
              <a:gd name="T9" fmla="*/ 2147483647 h 757"/>
              <a:gd name="T10" fmla="*/ 2147483647 w 2278"/>
              <a:gd name="T11" fmla="*/ 2147483647 h 757"/>
              <a:gd name="T12" fmla="*/ 2147483647 w 2278"/>
              <a:gd name="T13" fmla="*/ 2147483647 h 757"/>
              <a:gd name="T14" fmla="*/ 2147483647 w 2278"/>
              <a:gd name="T15" fmla="*/ 2147483647 h 757"/>
              <a:gd name="T16" fmla="*/ 2147483647 w 2278"/>
              <a:gd name="T17" fmla="*/ 2147483647 h 757"/>
              <a:gd name="T18" fmla="*/ 2147483647 w 2278"/>
              <a:gd name="T19" fmla="*/ 2147483647 h 757"/>
              <a:gd name="T20" fmla="*/ 2147483647 w 2278"/>
              <a:gd name="T21" fmla="*/ 2147483647 h 757"/>
              <a:gd name="T22" fmla="*/ 2147483647 w 2278"/>
              <a:gd name="T23" fmla="*/ 2147483647 h 757"/>
              <a:gd name="T24" fmla="*/ 2147483647 w 2278"/>
              <a:gd name="T25" fmla="*/ 2147483647 h 757"/>
              <a:gd name="T26" fmla="*/ 2147483647 w 2278"/>
              <a:gd name="T27" fmla="*/ 2147483647 h 757"/>
              <a:gd name="T28" fmla="*/ 0 w 2278"/>
              <a:gd name="T29" fmla="*/ 2147483647 h 757"/>
              <a:gd name="T30" fmla="*/ 2147483647 w 2278"/>
              <a:gd name="T31" fmla="*/ 2147483647 h 757"/>
              <a:gd name="T32" fmla="*/ 2147483647 w 2278"/>
              <a:gd name="T33" fmla="*/ 2147483647 h 757"/>
              <a:gd name="T34" fmla="*/ 2147483647 w 2278"/>
              <a:gd name="T35" fmla="*/ 2147483647 h 757"/>
              <a:gd name="T36" fmla="*/ 2147483647 w 2278"/>
              <a:gd name="T37" fmla="*/ 2147483647 h 757"/>
              <a:gd name="T38" fmla="*/ 2147483647 w 2278"/>
              <a:gd name="T39" fmla="*/ 2147483647 h 757"/>
              <a:gd name="T40" fmla="*/ 2147483647 w 2278"/>
              <a:gd name="T41" fmla="*/ 2147483647 h 757"/>
              <a:gd name="T42" fmla="*/ 2147483647 w 2278"/>
              <a:gd name="T43" fmla="*/ 2147483647 h 757"/>
              <a:gd name="T44" fmla="*/ 2147483647 w 2278"/>
              <a:gd name="T45" fmla="*/ 2147483647 h 757"/>
              <a:gd name="T46" fmla="*/ 2147483647 w 2278"/>
              <a:gd name="T47" fmla="*/ 2147483647 h 757"/>
              <a:gd name="T48" fmla="*/ 2147483647 w 2278"/>
              <a:gd name="T49" fmla="*/ 2147483647 h 757"/>
              <a:gd name="T50" fmla="*/ 2147483647 w 2278"/>
              <a:gd name="T51" fmla="*/ 2147483647 h 757"/>
              <a:gd name="T52" fmla="*/ 2147483647 w 2278"/>
              <a:gd name="T53" fmla="*/ 2147483647 h 757"/>
              <a:gd name="T54" fmla="*/ 2147483647 w 2278"/>
              <a:gd name="T55" fmla="*/ 2147483647 h 757"/>
              <a:gd name="T56" fmla="*/ 2147483647 w 2278"/>
              <a:gd name="T57" fmla="*/ 2147483647 h 757"/>
              <a:gd name="T58" fmla="*/ 2147483647 w 2278"/>
              <a:gd name="T59" fmla="*/ 2147483647 h 757"/>
              <a:gd name="T60" fmla="*/ 2147483647 w 2278"/>
              <a:gd name="T61" fmla="*/ 2147483647 h 757"/>
              <a:gd name="T62" fmla="*/ 2147483647 w 2278"/>
              <a:gd name="T63" fmla="*/ 2147483647 h 757"/>
              <a:gd name="T64" fmla="*/ 2147483647 w 2278"/>
              <a:gd name="T65" fmla="*/ 2147483647 h 757"/>
              <a:gd name="T66" fmla="*/ 2147483647 w 2278"/>
              <a:gd name="T67" fmla="*/ 2147483647 h 757"/>
              <a:gd name="T68" fmla="*/ 2147483647 w 2278"/>
              <a:gd name="T69" fmla="*/ 2147483647 h 757"/>
              <a:gd name="T70" fmla="*/ 2147483647 w 2278"/>
              <a:gd name="T71" fmla="*/ 2147483647 h 757"/>
              <a:gd name="T72" fmla="*/ 2147483647 w 2278"/>
              <a:gd name="T73" fmla="*/ 2147483647 h 757"/>
              <a:gd name="T74" fmla="*/ 2147483647 w 2278"/>
              <a:gd name="T75" fmla="*/ 2147483647 h 757"/>
              <a:gd name="T76" fmla="*/ 2147483647 w 2278"/>
              <a:gd name="T77" fmla="*/ 2147483647 h 757"/>
              <a:gd name="T78" fmla="*/ 2147483647 w 2278"/>
              <a:gd name="T79" fmla="*/ 2147483647 h 757"/>
              <a:gd name="T80" fmla="*/ 2147483647 w 2278"/>
              <a:gd name="T81" fmla="*/ 2147483647 h 757"/>
              <a:gd name="T82" fmla="*/ 2147483647 w 2278"/>
              <a:gd name="T83" fmla="*/ 2147483647 h 757"/>
              <a:gd name="T84" fmla="*/ 2147483647 w 2278"/>
              <a:gd name="T85" fmla="*/ 2147483647 h 757"/>
              <a:gd name="T86" fmla="*/ 2147483647 w 2278"/>
              <a:gd name="T87" fmla="*/ 2147483647 h 757"/>
              <a:gd name="T88" fmla="*/ 2147483647 w 2278"/>
              <a:gd name="T89" fmla="*/ 2147483647 h 757"/>
              <a:gd name="T90" fmla="*/ 2147483647 w 2278"/>
              <a:gd name="T91" fmla="*/ 2147483647 h 757"/>
              <a:gd name="T92" fmla="*/ 2147483647 w 2278"/>
              <a:gd name="T93" fmla="*/ 2147483647 h 757"/>
              <a:gd name="T94" fmla="*/ 2147483647 w 2278"/>
              <a:gd name="T95" fmla="*/ 2147483647 h 757"/>
              <a:gd name="T96" fmla="*/ 2147483647 w 2278"/>
              <a:gd name="T97" fmla="*/ 2147483647 h 757"/>
              <a:gd name="T98" fmla="*/ 2147483647 w 2278"/>
              <a:gd name="T99" fmla="*/ 2147483647 h 757"/>
              <a:gd name="T100" fmla="*/ 2147483647 w 2278"/>
              <a:gd name="T101" fmla="*/ 2147483647 h 757"/>
              <a:gd name="T102" fmla="*/ 2147483647 w 2278"/>
              <a:gd name="T103" fmla="*/ 2147483647 h 757"/>
              <a:gd name="T104" fmla="*/ 2147483647 w 2278"/>
              <a:gd name="T105" fmla="*/ 2147483647 h 757"/>
              <a:gd name="T106" fmla="*/ 2147483647 w 2278"/>
              <a:gd name="T107" fmla="*/ 2147483647 h 757"/>
              <a:gd name="T108" fmla="*/ 2147483647 w 2278"/>
              <a:gd name="T109" fmla="*/ 2147483647 h 75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278" h="757">
                <a:moveTo>
                  <a:pt x="1685" y="34"/>
                </a:moveTo>
                <a:lnTo>
                  <a:pt x="1579" y="27"/>
                </a:lnTo>
                <a:lnTo>
                  <a:pt x="1527" y="25"/>
                </a:lnTo>
                <a:lnTo>
                  <a:pt x="1470" y="25"/>
                </a:lnTo>
                <a:lnTo>
                  <a:pt x="1405" y="22"/>
                </a:lnTo>
                <a:lnTo>
                  <a:pt x="1370" y="20"/>
                </a:lnTo>
                <a:lnTo>
                  <a:pt x="1332" y="18"/>
                </a:lnTo>
                <a:lnTo>
                  <a:pt x="1290" y="16"/>
                </a:lnTo>
                <a:lnTo>
                  <a:pt x="1245" y="11"/>
                </a:lnTo>
                <a:lnTo>
                  <a:pt x="1197" y="9"/>
                </a:lnTo>
                <a:lnTo>
                  <a:pt x="1146" y="4"/>
                </a:lnTo>
                <a:lnTo>
                  <a:pt x="1119" y="2"/>
                </a:lnTo>
                <a:lnTo>
                  <a:pt x="1094" y="0"/>
                </a:lnTo>
                <a:lnTo>
                  <a:pt x="1052" y="0"/>
                </a:lnTo>
                <a:lnTo>
                  <a:pt x="1017" y="2"/>
                </a:lnTo>
                <a:lnTo>
                  <a:pt x="990" y="7"/>
                </a:lnTo>
                <a:lnTo>
                  <a:pt x="968" y="13"/>
                </a:lnTo>
                <a:lnTo>
                  <a:pt x="950" y="22"/>
                </a:lnTo>
                <a:lnTo>
                  <a:pt x="937" y="34"/>
                </a:lnTo>
                <a:lnTo>
                  <a:pt x="926" y="42"/>
                </a:lnTo>
                <a:lnTo>
                  <a:pt x="888" y="87"/>
                </a:lnTo>
                <a:lnTo>
                  <a:pt x="877" y="98"/>
                </a:lnTo>
                <a:lnTo>
                  <a:pt x="859" y="107"/>
                </a:lnTo>
                <a:lnTo>
                  <a:pt x="839" y="114"/>
                </a:lnTo>
                <a:lnTo>
                  <a:pt x="812" y="119"/>
                </a:lnTo>
                <a:lnTo>
                  <a:pt x="784" y="121"/>
                </a:lnTo>
                <a:lnTo>
                  <a:pt x="750" y="123"/>
                </a:lnTo>
                <a:lnTo>
                  <a:pt x="677" y="123"/>
                </a:lnTo>
                <a:lnTo>
                  <a:pt x="597" y="119"/>
                </a:lnTo>
                <a:lnTo>
                  <a:pt x="515" y="114"/>
                </a:lnTo>
                <a:lnTo>
                  <a:pt x="435" y="110"/>
                </a:lnTo>
                <a:lnTo>
                  <a:pt x="357" y="107"/>
                </a:lnTo>
                <a:lnTo>
                  <a:pt x="322" y="110"/>
                </a:lnTo>
                <a:lnTo>
                  <a:pt x="288" y="110"/>
                </a:lnTo>
                <a:lnTo>
                  <a:pt x="257" y="114"/>
                </a:lnTo>
                <a:lnTo>
                  <a:pt x="231" y="119"/>
                </a:lnTo>
                <a:lnTo>
                  <a:pt x="180" y="132"/>
                </a:lnTo>
                <a:lnTo>
                  <a:pt x="128" y="148"/>
                </a:lnTo>
                <a:lnTo>
                  <a:pt x="82" y="166"/>
                </a:lnTo>
                <a:lnTo>
                  <a:pt x="42" y="186"/>
                </a:lnTo>
                <a:lnTo>
                  <a:pt x="26" y="199"/>
                </a:lnTo>
                <a:lnTo>
                  <a:pt x="15" y="211"/>
                </a:lnTo>
                <a:lnTo>
                  <a:pt x="4" y="224"/>
                </a:lnTo>
                <a:lnTo>
                  <a:pt x="0" y="240"/>
                </a:lnTo>
                <a:lnTo>
                  <a:pt x="0" y="255"/>
                </a:lnTo>
                <a:lnTo>
                  <a:pt x="2" y="271"/>
                </a:lnTo>
                <a:lnTo>
                  <a:pt x="11" y="289"/>
                </a:lnTo>
                <a:lnTo>
                  <a:pt x="26" y="307"/>
                </a:lnTo>
                <a:lnTo>
                  <a:pt x="46" y="325"/>
                </a:lnTo>
                <a:lnTo>
                  <a:pt x="71" y="341"/>
                </a:lnTo>
                <a:lnTo>
                  <a:pt x="102" y="354"/>
                </a:lnTo>
                <a:lnTo>
                  <a:pt x="135" y="365"/>
                </a:lnTo>
                <a:lnTo>
                  <a:pt x="211" y="385"/>
                </a:lnTo>
                <a:lnTo>
                  <a:pt x="291" y="401"/>
                </a:lnTo>
                <a:lnTo>
                  <a:pt x="373" y="417"/>
                </a:lnTo>
                <a:lnTo>
                  <a:pt x="448" y="435"/>
                </a:lnTo>
                <a:lnTo>
                  <a:pt x="484" y="444"/>
                </a:lnTo>
                <a:lnTo>
                  <a:pt x="515" y="455"/>
                </a:lnTo>
                <a:lnTo>
                  <a:pt x="539" y="466"/>
                </a:lnTo>
                <a:lnTo>
                  <a:pt x="561" y="479"/>
                </a:lnTo>
                <a:lnTo>
                  <a:pt x="575" y="493"/>
                </a:lnTo>
                <a:lnTo>
                  <a:pt x="581" y="506"/>
                </a:lnTo>
                <a:lnTo>
                  <a:pt x="584" y="515"/>
                </a:lnTo>
                <a:lnTo>
                  <a:pt x="577" y="524"/>
                </a:lnTo>
                <a:lnTo>
                  <a:pt x="566" y="531"/>
                </a:lnTo>
                <a:lnTo>
                  <a:pt x="553" y="538"/>
                </a:lnTo>
                <a:lnTo>
                  <a:pt x="517" y="547"/>
                </a:lnTo>
                <a:lnTo>
                  <a:pt x="475" y="556"/>
                </a:lnTo>
                <a:lnTo>
                  <a:pt x="437" y="567"/>
                </a:lnTo>
                <a:lnTo>
                  <a:pt x="422" y="574"/>
                </a:lnTo>
                <a:lnTo>
                  <a:pt x="408" y="583"/>
                </a:lnTo>
                <a:lnTo>
                  <a:pt x="399" y="592"/>
                </a:lnTo>
                <a:lnTo>
                  <a:pt x="397" y="603"/>
                </a:lnTo>
                <a:lnTo>
                  <a:pt x="397" y="627"/>
                </a:lnTo>
                <a:lnTo>
                  <a:pt x="402" y="650"/>
                </a:lnTo>
                <a:lnTo>
                  <a:pt x="410" y="670"/>
                </a:lnTo>
                <a:lnTo>
                  <a:pt x="424" y="688"/>
                </a:lnTo>
                <a:lnTo>
                  <a:pt x="444" y="704"/>
                </a:lnTo>
                <a:lnTo>
                  <a:pt x="473" y="719"/>
                </a:lnTo>
                <a:lnTo>
                  <a:pt x="508" y="730"/>
                </a:lnTo>
                <a:lnTo>
                  <a:pt x="530" y="737"/>
                </a:lnTo>
                <a:lnTo>
                  <a:pt x="555" y="742"/>
                </a:lnTo>
                <a:lnTo>
                  <a:pt x="581" y="746"/>
                </a:lnTo>
                <a:lnTo>
                  <a:pt x="613" y="748"/>
                </a:lnTo>
                <a:lnTo>
                  <a:pt x="646" y="753"/>
                </a:lnTo>
                <a:lnTo>
                  <a:pt x="684" y="755"/>
                </a:lnTo>
                <a:lnTo>
                  <a:pt x="766" y="757"/>
                </a:lnTo>
                <a:lnTo>
                  <a:pt x="850" y="757"/>
                </a:lnTo>
                <a:lnTo>
                  <a:pt x="937" y="757"/>
                </a:lnTo>
                <a:lnTo>
                  <a:pt x="1021" y="753"/>
                </a:lnTo>
                <a:lnTo>
                  <a:pt x="1059" y="751"/>
                </a:lnTo>
                <a:lnTo>
                  <a:pt x="1097" y="748"/>
                </a:lnTo>
                <a:lnTo>
                  <a:pt x="1130" y="744"/>
                </a:lnTo>
                <a:lnTo>
                  <a:pt x="1159" y="742"/>
                </a:lnTo>
                <a:lnTo>
                  <a:pt x="1186" y="737"/>
                </a:lnTo>
                <a:lnTo>
                  <a:pt x="1208" y="730"/>
                </a:lnTo>
                <a:lnTo>
                  <a:pt x="1228" y="724"/>
                </a:lnTo>
                <a:lnTo>
                  <a:pt x="1243" y="715"/>
                </a:lnTo>
                <a:lnTo>
                  <a:pt x="1270" y="695"/>
                </a:lnTo>
                <a:lnTo>
                  <a:pt x="1294" y="674"/>
                </a:lnTo>
                <a:lnTo>
                  <a:pt x="1319" y="654"/>
                </a:lnTo>
                <a:lnTo>
                  <a:pt x="1348" y="636"/>
                </a:lnTo>
                <a:lnTo>
                  <a:pt x="1363" y="630"/>
                </a:lnTo>
                <a:lnTo>
                  <a:pt x="1383" y="625"/>
                </a:lnTo>
                <a:lnTo>
                  <a:pt x="1408" y="621"/>
                </a:lnTo>
                <a:lnTo>
                  <a:pt x="1434" y="618"/>
                </a:lnTo>
                <a:lnTo>
                  <a:pt x="1465" y="618"/>
                </a:lnTo>
                <a:lnTo>
                  <a:pt x="1501" y="618"/>
                </a:lnTo>
                <a:lnTo>
                  <a:pt x="1539" y="623"/>
                </a:lnTo>
                <a:lnTo>
                  <a:pt x="1579" y="627"/>
                </a:lnTo>
                <a:lnTo>
                  <a:pt x="1665" y="641"/>
                </a:lnTo>
                <a:lnTo>
                  <a:pt x="1754" y="657"/>
                </a:lnTo>
                <a:lnTo>
                  <a:pt x="1843" y="672"/>
                </a:lnTo>
                <a:lnTo>
                  <a:pt x="1925" y="686"/>
                </a:lnTo>
                <a:lnTo>
                  <a:pt x="1965" y="692"/>
                </a:lnTo>
                <a:lnTo>
                  <a:pt x="2001" y="695"/>
                </a:lnTo>
                <a:lnTo>
                  <a:pt x="2034" y="697"/>
                </a:lnTo>
                <a:lnTo>
                  <a:pt x="2065" y="697"/>
                </a:lnTo>
                <a:lnTo>
                  <a:pt x="2114" y="695"/>
                </a:lnTo>
                <a:lnTo>
                  <a:pt x="2156" y="690"/>
                </a:lnTo>
                <a:lnTo>
                  <a:pt x="2191" y="681"/>
                </a:lnTo>
                <a:lnTo>
                  <a:pt x="2220" y="670"/>
                </a:lnTo>
                <a:lnTo>
                  <a:pt x="2240" y="657"/>
                </a:lnTo>
                <a:lnTo>
                  <a:pt x="2258" y="639"/>
                </a:lnTo>
                <a:lnTo>
                  <a:pt x="2269" y="616"/>
                </a:lnTo>
                <a:lnTo>
                  <a:pt x="2276" y="589"/>
                </a:lnTo>
                <a:lnTo>
                  <a:pt x="2278" y="560"/>
                </a:lnTo>
                <a:lnTo>
                  <a:pt x="2271" y="533"/>
                </a:lnTo>
                <a:lnTo>
                  <a:pt x="2258" y="506"/>
                </a:lnTo>
                <a:lnTo>
                  <a:pt x="2240" y="479"/>
                </a:lnTo>
                <a:lnTo>
                  <a:pt x="2216" y="455"/>
                </a:lnTo>
                <a:lnTo>
                  <a:pt x="2189" y="430"/>
                </a:lnTo>
                <a:lnTo>
                  <a:pt x="2127" y="385"/>
                </a:lnTo>
                <a:lnTo>
                  <a:pt x="2094" y="372"/>
                </a:lnTo>
                <a:lnTo>
                  <a:pt x="2063" y="363"/>
                </a:lnTo>
                <a:lnTo>
                  <a:pt x="2003" y="356"/>
                </a:lnTo>
                <a:lnTo>
                  <a:pt x="1976" y="352"/>
                </a:lnTo>
                <a:lnTo>
                  <a:pt x="1952" y="343"/>
                </a:lnTo>
                <a:lnTo>
                  <a:pt x="1941" y="336"/>
                </a:lnTo>
                <a:lnTo>
                  <a:pt x="1932" y="327"/>
                </a:lnTo>
                <a:lnTo>
                  <a:pt x="1923" y="316"/>
                </a:lnTo>
                <a:lnTo>
                  <a:pt x="1914" y="300"/>
                </a:lnTo>
                <a:lnTo>
                  <a:pt x="1909" y="285"/>
                </a:lnTo>
                <a:lnTo>
                  <a:pt x="1907" y="271"/>
                </a:lnTo>
                <a:lnTo>
                  <a:pt x="1907" y="262"/>
                </a:lnTo>
                <a:lnTo>
                  <a:pt x="1912" y="253"/>
                </a:lnTo>
                <a:lnTo>
                  <a:pt x="1925" y="242"/>
                </a:lnTo>
                <a:lnTo>
                  <a:pt x="1947" y="235"/>
                </a:lnTo>
                <a:lnTo>
                  <a:pt x="2001" y="226"/>
                </a:lnTo>
                <a:lnTo>
                  <a:pt x="2025" y="217"/>
                </a:lnTo>
                <a:lnTo>
                  <a:pt x="2047" y="206"/>
                </a:lnTo>
                <a:lnTo>
                  <a:pt x="2065" y="188"/>
                </a:lnTo>
                <a:lnTo>
                  <a:pt x="2080" y="170"/>
                </a:lnTo>
                <a:lnTo>
                  <a:pt x="2089" y="152"/>
                </a:lnTo>
                <a:lnTo>
                  <a:pt x="2092" y="134"/>
                </a:lnTo>
                <a:lnTo>
                  <a:pt x="2089" y="116"/>
                </a:lnTo>
                <a:lnTo>
                  <a:pt x="2080" y="101"/>
                </a:lnTo>
                <a:lnTo>
                  <a:pt x="2065" y="87"/>
                </a:lnTo>
                <a:lnTo>
                  <a:pt x="2040" y="76"/>
                </a:lnTo>
                <a:lnTo>
                  <a:pt x="2009" y="67"/>
                </a:lnTo>
                <a:lnTo>
                  <a:pt x="1974" y="60"/>
                </a:lnTo>
                <a:lnTo>
                  <a:pt x="1934" y="54"/>
                </a:lnTo>
                <a:lnTo>
                  <a:pt x="1889" y="49"/>
                </a:lnTo>
                <a:lnTo>
                  <a:pt x="1843" y="45"/>
                </a:lnTo>
                <a:lnTo>
                  <a:pt x="1794" y="40"/>
                </a:lnTo>
                <a:lnTo>
                  <a:pt x="1741" y="36"/>
                </a:lnTo>
                <a:lnTo>
                  <a:pt x="1685" y="34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hlink"/>
              </a:gs>
            </a:gsLst>
            <a:lin ang="5400000" scaled="1"/>
          </a:gra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/>
          <a:lstStyle/>
          <a:p>
            <a:pPr>
              <a:defRPr/>
            </a:pPr>
            <a:endParaRPr lang="es-ES" kern="0">
              <a:solidFill>
                <a:srgbClr val="000000"/>
              </a:solidFill>
              <a:latin typeface="#9Slide02 Noi dung dai"/>
            </a:endParaRPr>
          </a:p>
        </p:txBody>
      </p:sp>
      <p:grpSp>
        <p:nvGrpSpPr>
          <p:cNvPr id="15378" name="Group 57">
            <a:extLst>
              <a:ext uri="{FF2B5EF4-FFF2-40B4-BE49-F238E27FC236}">
                <a16:creationId xmlns:a16="http://schemas.microsoft.com/office/drawing/2014/main" id="{5A2E4A86-2A73-DC7F-C583-29025A3373FE}"/>
              </a:ext>
            </a:extLst>
          </p:cNvPr>
          <p:cNvGrpSpPr>
            <a:grpSpLocks/>
          </p:cNvGrpSpPr>
          <p:nvPr/>
        </p:nvGrpSpPr>
        <p:grpSpPr bwMode="auto">
          <a:xfrm>
            <a:off x="7391401" y="5805489"/>
            <a:ext cx="504825" cy="649287"/>
            <a:chOff x="4105" y="2976"/>
            <a:chExt cx="771" cy="999"/>
          </a:xfrm>
        </p:grpSpPr>
        <p:sp>
          <p:nvSpPr>
            <p:cNvPr id="58511" name="Oval 58">
              <a:extLst>
                <a:ext uri="{FF2B5EF4-FFF2-40B4-BE49-F238E27FC236}">
                  <a16:creationId xmlns:a16="http://schemas.microsoft.com/office/drawing/2014/main" id="{C1235107-24F1-22D8-52E1-51F1368EAAB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9597805">
              <a:off x="4105" y="3716"/>
              <a:ext cx="318" cy="122"/>
            </a:xfrm>
            <a:prstGeom prst="ellipse">
              <a:avLst/>
            </a:pr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None/>
                <a:defRPr/>
              </a:pPr>
              <a:endParaRPr lang="en-US" altLang="en-US" sz="1800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8512" name="Rectangle 59">
              <a:extLst>
                <a:ext uri="{FF2B5EF4-FFF2-40B4-BE49-F238E27FC236}">
                  <a16:creationId xmlns:a16="http://schemas.microsoft.com/office/drawing/2014/main" id="{FF88F605-AF85-DFD1-FFA7-70274F23EB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3" y="3384"/>
              <a:ext cx="44" cy="591"/>
            </a:xfrm>
            <a:prstGeom prst="rect">
              <a:avLst/>
            </a:pr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None/>
                <a:defRPr/>
              </a:pPr>
              <a:endParaRPr lang="en-US" altLang="en-US" sz="1800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15495" name="Group 60">
              <a:extLst>
                <a:ext uri="{FF2B5EF4-FFF2-40B4-BE49-F238E27FC236}">
                  <a16:creationId xmlns:a16="http://schemas.microsoft.com/office/drawing/2014/main" id="{1F8F1D8A-5637-D8A1-C028-44BBD908AFE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05" y="2976"/>
              <a:ext cx="771" cy="727"/>
              <a:chOff x="4105" y="2976"/>
              <a:chExt cx="771" cy="727"/>
            </a:xfrm>
          </p:grpSpPr>
          <p:sp>
            <p:nvSpPr>
              <p:cNvPr id="58514" name="Oval 61">
                <a:extLst>
                  <a:ext uri="{FF2B5EF4-FFF2-40B4-BE49-F238E27FC236}">
                    <a16:creationId xmlns:a16="http://schemas.microsoft.com/office/drawing/2014/main" id="{8D36A3F8-FB5E-774E-BE1B-FFC678B45F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00786">
                <a:off x="4105" y="3159"/>
                <a:ext cx="453" cy="227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15" name="Oval 62">
                <a:extLst>
                  <a:ext uri="{FF2B5EF4-FFF2-40B4-BE49-F238E27FC236}">
                    <a16:creationId xmlns:a16="http://schemas.microsoft.com/office/drawing/2014/main" id="{C208625E-49F1-96E4-F44F-4D6FA500CA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2976"/>
                <a:ext cx="228" cy="408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16" name="Oval 63">
                <a:extLst>
                  <a:ext uri="{FF2B5EF4-FFF2-40B4-BE49-F238E27FC236}">
                    <a16:creationId xmlns:a16="http://schemas.microsoft.com/office/drawing/2014/main" id="{0F41AABD-B2A6-82C0-7C05-1B50B92345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601512">
                <a:off x="4377" y="3159"/>
                <a:ext cx="499" cy="227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17" name="Oval 64">
                <a:extLst>
                  <a:ext uri="{FF2B5EF4-FFF2-40B4-BE49-F238E27FC236}">
                    <a16:creationId xmlns:a16="http://schemas.microsoft.com/office/drawing/2014/main" id="{3CC2FC83-3523-2D47-A883-34F505F922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3164945">
                <a:off x="4127" y="3363"/>
                <a:ext cx="501" cy="18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rgbClr val="DDDDDD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18" name="Oval 65">
                <a:extLst>
                  <a:ext uri="{FF2B5EF4-FFF2-40B4-BE49-F238E27FC236}">
                    <a16:creationId xmlns:a16="http://schemas.microsoft.com/office/drawing/2014/main" id="{CEAE0321-A77C-99BD-05D5-695E589C72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2006260">
                <a:off x="4469" y="3250"/>
                <a:ext cx="225" cy="454"/>
              </a:xfrm>
              <a:prstGeom prst="ellipse">
                <a:avLst/>
              </a:prstGeom>
              <a:gradFill rotWithShape="1">
                <a:gsLst>
                  <a:gs pos="0">
                    <a:srgbClr val="DDDDDD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19" name="Oval 66">
                <a:extLst>
                  <a:ext uri="{FF2B5EF4-FFF2-40B4-BE49-F238E27FC236}">
                    <a16:creationId xmlns:a16="http://schemas.microsoft.com/office/drawing/2014/main" id="{B9F6B651-981B-AA97-B93C-7264AFD43D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3203"/>
                <a:ext cx="228" cy="227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CC00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15379" name="Group 67">
            <a:extLst>
              <a:ext uri="{FF2B5EF4-FFF2-40B4-BE49-F238E27FC236}">
                <a16:creationId xmlns:a16="http://schemas.microsoft.com/office/drawing/2014/main" id="{E18BC309-6B85-68E2-6BB3-CFBF6B10C2F9}"/>
              </a:ext>
            </a:extLst>
          </p:cNvPr>
          <p:cNvGrpSpPr>
            <a:grpSpLocks/>
          </p:cNvGrpSpPr>
          <p:nvPr/>
        </p:nvGrpSpPr>
        <p:grpSpPr bwMode="auto">
          <a:xfrm>
            <a:off x="5808664" y="5876925"/>
            <a:ext cx="504825" cy="649288"/>
            <a:chOff x="4105" y="2976"/>
            <a:chExt cx="771" cy="999"/>
          </a:xfrm>
        </p:grpSpPr>
        <p:sp>
          <p:nvSpPr>
            <p:cNvPr id="58502" name="Oval 68">
              <a:extLst>
                <a:ext uri="{FF2B5EF4-FFF2-40B4-BE49-F238E27FC236}">
                  <a16:creationId xmlns:a16="http://schemas.microsoft.com/office/drawing/2014/main" id="{8512324D-986D-F581-5734-0B6AA001D3A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9597805">
              <a:off x="4105" y="3716"/>
              <a:ext cx="318" cy="122"/>
            </a:xfrm>
            <a:prstGeom prst="ellipse">
              <a:avLst/>
            </a:pr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None/>
                <a:defRPr/>
              </a:pPr>
              <a:endParaRPr lang="en-US" altLang="en-US" sz="1800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8503" name="Rectangle 69">
              <a:extLst>
                <a:ext uri="{FF2B5EF4-FFF2-40B4-BE49-F238E27FC236}">
                  <a16:creationId xmlns:a16="http://schemas.microsoft.com/office/drawing/2014/main" id="{A163B661-9401-8F02-695A-D0DEF1B2A7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3" y="3384"/>
              <a:ext cx="44" cy="591"/>
            </a:xfrm>
            <a:prstGeom prst="rect">
              <a:avLst/>
            </a:pr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None/>
                <a:defRPr/>
              </a:pPr>
              <a:endParaRPr lang="en-US" altLang="en-US" sz="1800" ker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15486" name="Group 70">
              <a:extLst>
                <a:ext uri="{FF2B5EF4-FFF2-40B4-BE49-F238E27FC236}">
                  <a16:creationId xmlns:a16="http://schemas.microsoft.com/office/drawing/2014/main" id="{B6A1AFCC-C75F-8FF9-4A90-B3D00FCDF35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05" y="2976"/>
              <a:ext cx="771" cy="727"/>
              <a:chOff x="4105" y="2976"/>
              <a:chExt cx="771" cy="727"/>
            </a:xfrm>
          </p:grpSpPr>
          <p:sp>
            <p:nvSpPr>
              <p:cNvPr id="58505" name="Oval 71">
                <a:extLst>
                  <a:ext uri="{FF2B5EF4-FFF2-40B4-BE49-F238E27FC236}">
                    <a16:creationId xmlns:a16="http://schemas.microsoft.com/office/drawing/2014/main" id="{58745356-C86F-652D-608C-E4A0B63BD0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00786">
                <a:off x="4105" y="3159"/>
                <a:ext cx="453" cy="227"/>
              </a:xfrm>
              <a:prstGeom prst="ellipse">
                <a:avLst/>
              </a:prstGeom>
              <a:solidFill>
                <a:srgbClr val="FF33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06" name="Oval 72">
                <a:extLst>
                  <a:ext uri="{FF2B5EF4-FFF2-40B4-BE49-F238E27FC236}">
                    <a16:creationId xmlns:a16="http://schemas.microsoft.com/office/drawing/2014/main" id="{1A5DA228-4F21-F188-4F2D-96B334354E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2976"/>
                <a:ext cx="228" cy="408"/>
              </a:xfrm>
              <a:prstGeom prst="ellipse">
                <a:avLst/>
              </a:prstGeom>
              <a:solidFill>
                <a:srgbClr val="FF33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07" name="Oval 73">
                <a:extLst>
                  <a:ext uri="{FF2B5EF4-FFF2-40B4-BE49-F238E27FC236}">
                    <a16:creationId xmlns:a16="http://schemas.microsoft.com/office/drawing/2014/main" id="{A29F810F-FBA9-DF39-4FE7-8886791AD6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601512">
                <a:off x="4377" y="3159"/>
                <a:ext cx="499" cy="227"/>
              </a:xfrm>
              <a:prstGeom prst="ellipse">
                <a:avLst/>
              </a:prstGeom>
              <a:solidFill>
                <a:srgbClr val="FF33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08" name="Oval 74">
                <a:extLst>
                  <a:ext uri="{FF2B5EF4-FFF2-40B4-BE49-F238E27FC236}">
                    <a16:creationId xmlns:a16="http://schemas.microsoft.com/office/drawing/2014/main" id="{25F33009-F6F3-F346-D8EE-DAC9536788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3164945">
                <a:off x="4127" y="3363"/>
                <a:ext cx="501" cy="182"/>
              </a:xfrm>
              <a:prstGeom prst="ellipse">
                <a:avLst/>
              </a:prstGeom>
              <a:solidFill>
                <a:srgbClr val="FF33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09" name="Oval 75">
                <a:extLst>
                  <a:ext uri="{FF2B5EF4-FFF2-40B4-BE49-F238E27FC236}">
                    <a16:creationId xmlns:a16="http://schemas.microsoft.com/office/drawing/2014/main" id="{4973FDD6-453C-2FD4-0746-FB826C3D2B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2006260">
                <a:off x="4469" y="3250"/>
                <a:ext cx="225" cy="454"/>
              </a:xfrm>
              <a:prstGeom prst="ellipse">
                <a:avLst/>
              </a:prstGeom>
              <a:solidFill>
                <a:srgbClr val="FF33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510" name="Oval 76">
                <a:extLst>
                  <a:ext uri="{FF2B5EF4-FFF2-40B4-BE49-F238E27FC236}">
                    <a16:creationId xmlns:a16="http://schemas.microsoft.com/office/drawing/2014/main" id="{ECABC586-D0DC-4AA5-053A-51D7485F61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7" y="3203"/>
                <a:ext cx="228" cy="227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FFCC00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None/>
                  <a:defRPr/>
                </a:pPr>
                <a:endParaRPr lang="en-US" altLang="en-US" sz="1800" kern="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58406" name="AutoShape 2" descr="http://thumbs.gograph.com/gg56448019.jpg">
            <a:extLst>
              <a:ext uri="{FF2B5EF4-FFF2-40B4-BE49-F238E27FC236}">
                <a16:creationId xmlns:a16="http://schemas.microsoft.com/office/drawing/2014/main" id="{143BC48C-BB4E-417A-F664-5BDB13F6714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79576" y="-776288"/>
            <a:ext cx="1419225" cy="1619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  <a:defRPr/>
            </a:pPr>
            <a:endParaRPr lang="en-US" altLang="en-US" sz="1800" ker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172" name="171 Imagen">
            <a:extLst>
              <a:ext uri="{FF2B5EF4-FFF2-40B4-BE49-F238E27FC236}">
                <a16:creationId xmlns:a16="http://schemas.microsoft.com/office/drawing/2014/main" id="{AD724DBD-3973-D3DA-2E65-0E98824120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59004" y="4205212"/>
            <a:ext cx="2532062" cy="214312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2" name="Cloud 1">
            <a:extLst>
              <a:ext uri="{FF2B5EF4-FFF2-40B4-BE49-F238E27FC236}">
                <a16:creationId xmlns:a16="http://schemas.microsoft.com/office/drawing/2014/main" id="{9CF2E384-842C-CF40-8917-9804F0E15038}"/>
              </a:ext>
            </a:extLst>
          </p:cNvPr>
          <p:cNvSpPr/>
          <p:nvPr/>
        </p:nvSpPr>
        <p:spPr>
          <a:xfrm>
            <a:off x="7018338" y="1655763"/>
            <a:ext cx="1803400" cy="1154112"/>
          </a:xfrm>
          <a:prstGeom prst="cloud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kern="0">
              <a:solidFill>
                <a:sysClr val="windowText" lastClr="000000"/>
              </a:solidFill>
              <a:latin typeface="#9Slide02 Noi dung dai"/>
            </a:endParaRPr>
          </a:p>
        </p:txBody>
      </p:sp>
      <p:sp>
        <p:nvSpPr>
          <p:cNvPr id="208" name="Cloud 207">
            <a:extLst>
              <a:ext uri="{FF2B5EF4-FFF2-40B4-BE49-F238E27FC236}">
                <a16:creationId xmlns:a16="http://schemas.microsoft.com/office/drawing/2014/main" id="{3AA09910-CA00-1D5E-8685-588B85A13FE0}"/>
              </a:ext>
            </a:extLst>
          </p:cNvPr>
          <p:cNvSpPr/>
          <p:nvPr/>
        </p:nvSpPr>
        <p:spPr>
          <a:xfrm>
            <a:off x="5935663" y="2062163"/>
            <a:ext cx="1803400" cy="1154112"/>
          </a:xfrm>
          <a:prstGeom prst="cloud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kern="0">
              <a:solidFill>
                <a:sysClr val="windowText" lastClr="000000"/>
              </a:solidFill>
              <a:latin typeface="#9Slide02 Noi dung dai"/>
            </a:endParaRPr>
          </a:p>
        </p:txBody>
      </p:sp>
      <p:sp>
        <p:nvSpPr>
          <p:cNvPr id="209" name="Cloud 208">
            <a:extLst>
              <a:ext uri="{FF2B5EF4-FFF2-40B4-BE49-F238E27FC236}">
                <a16:creationId xmlns:a16="http://schemas.microsoft.com/office/drawing/2014/main" id="{1D0BB334-81FE-3439-79D2-92E196BF8BF3}"/>
              </a:ext>
            </a:extLst>
          </p:cNvPr>
          <p:cNvSpPr/>
          <p:nvPr/>
        </p:nvSpPr>
        <p:spPr>
          <a:xfrm rot="2158646">
            <a:off x="8016875" y="2062163"/>
            <a:ext cx="1803400" cy="1154112"/>
          </a:xfrm>
          <a:prstGeom prst="cloud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kern="0">
              <a:solidFill>
                <a:sysClr val="windowText" lastClr="000000"/>
              </a:solidFill>
              <a:latin typeface="#9Slide02 Noi dung dai"/>
            </a:endParaRPr>
          </a:p>
        </p:txBody>
      </p:sp>
      <p:sp>
        <p:nvSpPr>
          <p:cNvPr id="210" name="Cloud 209">
            <a:extLst>
              <a:ext uri="{FF2B5EF4-FFF2-40B4-BE49-F238E27FC236}">
                <a16:creationId xmlns:a16="http://schemas.microsoft.com/office/drawing/2014/main" id="{06BAFE77-130F-3521-E5E0-94C32BD23AF0}"/>
              </a:ext>
            </a:extLst>
          </p:cNvPr>
          <p:cNvSpPr/>
          <p:nvPr/>
        </p:nvSpPr>
        <p:spPr>
          <a:xfrm rot="2158646">
            <a:off x="7102475" y="2182813"/>
            <a:ext cx="1803400" cy="1154112"/>
          </a:xfrm>
          <a:prstGeom prst="cloud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kern="0">
              <a:solidFill>
                <a:sysClr val="windowText" lastClr="000000"/>
              </a:solidFill>
              <a:latin typeface="#9Slide02 Noi dung dai"/>
            </a:endParaRPr>
          </a:p>
        </p:txBody>
      </p:sp>
      <p:sp>
        <p:nvSpPr>
          <p:cNvPr id="211" name="Cloud 210">
            <a:extLst>
              <a:ext uri="{FF2B5EF4-FFF2-40B4-BE49-F238E27FC236}">
                <a16:creationId xmlns:a16="http://schemas.microsoft.com/office/drawing/2014/main" id="{732BB8DC-264D-5523-04D5-BA5A9323792D}"/>
              </a:ext>
            </a:extLst>
          </p:cNvPr>
          <p:cNvSpPr/>
          <p:nvPr/>
        </p:nvSpPr>
        <p:spPr>
          <a:xfrm rot="2158646">
            <a:off x="6892925" y="2205038"/>
            <a:ext cx="1803400" cy="1154112"/>
          </a:xfrm>
          <a:prstGeom prst="cloud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kern="0">
              <a:solidFill>
                <a:sysClr val="windowText" lastClr="000000"/>
              </a:solidFill>
              <a:latin typeface="#9Slide02 Noi dung dai"/>
            </a:endParaRPr>
          </a:p>
        </p:txBody>
      </p:sp>
      <p:sp>
        <p:nvSpPr>
          <p:cNvPr id="212" name="Cloud 211">
            <a:extLst>
              <a:ext uri="{FF2B5EF4-FFF2-40B4-BE49-F238E27FC236}">
                <a16:creationId xmlns:a16="http://schemas.microsoft.com/office/drawing/2014/main" id="{71D75B70-C5F8-0E84-7E5F-C914B4028583}"/>
              </a:ext>
            </a:extLst>
          </p:cNvPr>
          <p:cNvSpPr/>
          <p:nvPr/>
        </p:nvSpPr>
        <p:spPr>
          <a:xfrm rot="250440">
            <a:off x="6272213" y="1268413"/>
            <a:ext cx="1803400" cy="1154112"/>
          </a:xfrm>
          <a:prstGeom prst="cloud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kern="0">
              <a:solidFill>
                <a:sysClr val="windowText" lastClr="000000"/>
              </a:solidFill>
              <a:latin typeface="#9Slide02 Noi dung dai"/>
            </a:endParaRPr>
          </a:p>
        </p:txBody>
      </p:sp>
      <p:sp>
        <p:nvSpPr>
          <p:cNvPr id="213" name="Cloud 212">
            <a:extLst>
              <a:ext uri="{FF2B5EF4-FFF2-40B4-BE49-F238E27FC236}">
                <a16:creationId xmlns:a16="http://schemas.microsoft.com/office/drawing/2014/main" id="{3892AAFB-FBD3-1D56-1A43-2F7D8E346301}"/>
              </a:ext>
            </a:extLst>
          </p:cNvPr>
          <p:cNvSpPr/>
          <p:nvPr/>
        </p:nvSpPr>
        <p:spPr>
          <a:xfrm rot="250440">
            <a:off x="7340600" y="955676"/>
            <a:ext cx="1803400" cy="1152525"/>
          </a:xfrm>
          <a:prstGeom prst="cloud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kern="0">
              <a:solidFill>
                <a:sysClr val="windowText" lastClr="000000"/>
              </a:solidFill>
              <a:latin typeface="#9Slide02 Noi dung dai"/>
            </a:endParaRPr>
          </a:p>
        </p:txBody>
      </p:sp>
      <p:sp>
        <p:nvSpPr>
          <p:cNvPr id="214" name="Cloud 213">
            <a:extLst>
              <a:ext uri="{FF2B5EF4-FFF2-40B4-BE49-F238E27FC236}">
                <a16:creationId xmlns:a16="http://schemas.microsoft.com/office/drawing/2014/main" id="{18D173C1-20ED-28ED-0A4D-8A394EE5A3F7}"/>
              </a:ext>
            </a:extLst>
          </p:cNvPr>
          <p:cNvSpPr/>
          <p:nvPr/>
        </p:nvSpPr>
        <p:spPr>
          <a:xfrm rot="1581476">
            <a:off x="7750175" y="1544638"/>
            <a:ext cx="1803400" cy="1154112"/>
          </a:xfrm>
          <a:prstGeom prst="cloud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kern="0">
              <a:solidFill>
                <a:sysClr val="windowText" lastClr="000000"/>
              </a:solidFill>
              <a:latin typeface="#9Slide02 Noi dung dai"/>
            </a:endParaRPr>
          </a:p>
        </p:txBody>
      </p:sp>
      <p:grpSp>
        <p:nvGrpSpPr>
          <p:cNvPr id="12" name="Group 131">
            <a:extLst>
              <a:ext uri="{FF2B5EF4-FFF2-40B4-BE49-F238E27FC236}">
                <a16:creationId xmlns:a16="http://schemas.microsoft.com/office/drawing/2014/main" id="{B0814CC4-0AE2-48C8-A9AF-8307230D3580}"/>
              </a:ext>
            </a:extLst>
          </p:cNvPr>
          <p:cNvGrpSpPr>
            <a:grpSpLocks/>
          </p:cNvGrpSpPr>
          <p:nvPr/>
        </p:nvGrpSpPr>
        <p:grpSpPr bwMode="auto">
          <a:xfrm>
            <a:off x="4043363" y="407990"/>
            <a:ext cx="1871662" cy="1806575"/>
            <a:chOff x="748" y="572"/>
            <a:chExt cx="1179" cy="1138"/>
          </a:xfrm>
        </p:grpSpPr>
        <p:grpSp>
          <p:nvGrpSpPr>
            <p:cNvPr id="15454" name="Group 228">
              <a:extLst>
                <a:ext uri="{FF2B5EF4-FFF2-40B4-BE49-F238E27FC236}">
                  <a16:creationId xmlns:a16="http://schemas.microsoft.com/office/drawing/2014/main" id="{11CC8B45-6584-278C-8AF3-820973C4688A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748" y="572"/>
              <a:ext cx="1179" cy="1138"/>
              <a:chOff x="2381" y="2523"/>
              <a:chExt cx="430" cy="415"/>
            </a:xfrm>
          </p:grpSpPr>
          <p:sp>
            <p:nvSpPr>
              <p:cNvPr id="58474" name="AutoShape 227">
                <a:extLst>
                  <a:ext uri="{FF2B5EF4-FFF2-40B4-BE49-F238E27FC236}">
                    <a16:creationId xmlns:a16="http://schemas.microsoft.com/office/drawing/2014/main" id="{2C357498-0D15-BB41-8A51-150D74E9A40D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2381" y="2523"/>
                <a:ext cx="430" cy="4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75" name="Freeform 229">
                <a:extLst>
                  <a:ext uri="{FF2B5EF4-FFF2-40B4-BE49-F238E27FC236}">
                    <a16:creationId xmlns:a16="http://schemas.microsoft.com/office/drawing/2014/main" id="{1491398B-79C0-DA71-44BD-ECC76731E3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1" y="2523"/>
                <a:ext cx="365" cy="403"/>
              </a:xfrm>
              <a:custGeom>
                <a:avLst/>
                <a:gdLst>
                  <a:gd name="T0" fmla="*/ 0 w 1096"/>
                  <a:gd name="T1" fmla="*/ 0 h 1208"/>
                  <a:gd name="T2" fmla="*/ 0 w 1096"/>
                  <a:gd name="T3" fmla="*/ 0 h 1208"/>
                  <a:gd name="T4" fmla="*/ 0 w 1096"/>
                  <a:gd name="T5" fmla="*/ 0 h 1208"/>
                  <a:gd name="T6" fmla="*/ 0 w 1096"/>
                  <a:gd name="T7" fmla="*/ 0 h 1208"/>
                  <a:gd name="T8" fmla="*/ 0 w 1096"/>
                  <a:gd name="T9" fmla="*/ 0 h 1208"/>
                  <a:gd name="T10" fmla="*/ 0 w 1096"/>
                  <a:gd name="T11" fmla="*/ 0 h 1208"/>
                  <a:gd name="T12" fmla="*/ 0 w 1096"/>
                  <a:gd name="T13" fmla="*/ 0 h 1208"/>
                  <a:gd name="T14" fmla="*/ 0 w 1096"/>
                  <a:gd name="T15" fmla="*/ 0 h 1208"/>
                  <a:gd name="T16" fmla="*/ 0 w 1096"/>
                  <a:gd name="T17" fmla="*/ 0 h 1208"/>
                  <a:gd name="T18" fmla="*/ 0 w 1096"/>
                  <a:gd name="T19" fmla="*/ 0 h 1208"/>
                  <a:gd name="T20" fmla="*/ 0 w 1096"/>
                  <a:gd name="T21" fmla="*/ 0 h 1208"/>
                  <a:gd name="T22" fmla="*/ 0 w 1096"/>
                  <a:gd name="T23" fmla="*/ 0 h 1208"/>
                  <a:gd name="T24" fmla="*/ 0 w 1096"/>
                  <a:gd name="T25" fmla="*/ 0 h 1208"/>
                  <a:gd name="T26" fmla="*/ 0 w 1096"/>
                  <a:gd name="T27" fmla="*/ 0 h 1208"/>
                  <a:gd name="T28" fmla="*/ 0 w 1096"/>
                  <a:gd name="T29" fmla="*/ 0 h 1208"/>
                  <a:gd name="T30" fmla="*/ 0 w 1096"/>
                  <a:gd name="T31" fmla="*/ 0 h 1208"/>
                  <a:gd name="T32" fmla="*/ 0 w 1096"/>
                  <a:gd name="T33" fmla="*/ 0 h 1208"/>
                  <a:gd name="T34" fmla="*/ 0 w 1096"/>
                  <a:gd name="T35" fmla="*/ 0 h 1208"/>
                  <a:gd name="T36" fmla="*/ 0 w 1096"/>
                  <a:gd name="T37" fmla="*/ 0 h 1208"/>
                  <a:gd name="T38" fmla="*/ 0 w 1096"/>
                  <a:gd name="T39" fmla="*/ 0 h 1208"/>
                  <a:gd name="T40" fmla="*/ 0 w 1096"/>
                  <a:gd name="T41" fmla="*/ 0 h 1208"/>
                  <a:gd name="T42" fmla="*/ 0 w 1096"/>
                  <a:gd name="T43" fmla="*/ 0 h 1208"/>
                  <a:gd name="T44" fmla="*/ 0 w 1096"/>
                  <a:gd name="T45" fmla="*/ 0 h 1208"/>
                  <a:gd name="T46" fmla="*/ 0 w 1096"/>
                  <a:gd name="T47" fmla="*/ 0 h 1208"/>
                  <a:gd name="T48" fmla="*/ 0 w 1096"/>
                  <a:gd name="T49" fmla="*/ 0 h 1208"/>
                  <a:gd name="T50" fmla="*/ 0 w 1096"/>
                  <a:gd name="T51" fmla="*/ 0 h 1208"/>
                  <a:gd name="T52" fmla="*/ 0 w 1096"/>
                  <a:gd name="T53" fmla="*/ 0 h 1208"/>
                  <a:gd name="T54" fmla="*/ 0 w 1096"/>
                  <a:gd name="T55" fmla="*/ 0 h 1208"/>
                  <a:gd name="T56" fmla="*/ 0 w 1096"/>
                  <a:gd name="T57" fmla="*/ 0 h 1208"/>
                  <a:gd name="T58" fmla="*/ 0 w 1096"/>
                  <a:gd name="T59" fmla="*/ 0 h 1208"/>
                  <a:gd name="T60" fmla="*/ 0 w 1096"/>
                  <a:gd name="T61" fmla="*/ 0 h 1208"/>
                  <a:gd name="T62" fmla="*/ 0 w 1096"/>
                  <a:gd name="T63" fmla="*/ 0 h 1208"/>
                  <a:gd name="T64" fmla="*/ 0 w 1096"/>
                  <a:gd name="T65" fmla="*/ 0 h 1208"/>
                  <a:gd name="T66" fmla="*/ 0 w 1096"/>
                  <a:gd name="T67" fmla="*/ 0 h 1208"/>
                  <a:gd name="T68" fmla="*/ 0 w 1096"/>
                  <a:gd name="T69" fmla="*/ 0 h 1208"/>
                  <a:gd name="T70" fmla="*/ 0 w 1096"/>
                  <a:gd name="T71" fmla="*/ 0 h 1208"/>
                  <a:gd name="T72" fmla="*/ 0 w 1096"/>
                  <a:gd name="T73" fmla="*/ 0 h 1208"/>
                  <a:gd name="T74" fmla="*/ 0 w 1096"/>
                  <a:gd name="T75" fmla="*/ 0 h 1208"/>
                  <a:gd name="T76" fmla="*/ 0 w 1096"/>
                  <a:gd name="T77" fmla="*/ 0 h 1208"/>
                  <a:gd name="T78" fmla="*/ 0 w 1096"/>
                  <a:gd name="T79" fmla="*/ 0 h 1208"/>
                  <a:gd name="T80" fmla="*/ 0 w 1096"/>
                  <a:gd name="T81" fmla="*/ 0 h 1208"/>
                  <a:gd name="T82" fmla="*/ 0 w 1096"/>
                  <a:gd name="T83" fmla="*/ 0 h 1208"/>
                  <a:gd name="T84" fmla="*/ 0 w 1096"/>
                  <a:gd name="T85" fmla="*/ 0 h 1208"/>
                  <a:gd name="T86" fmla="*/ 0 w 1096"/>
                  <a:gd name="T87" fmla="*/ 0 h 1208"/>
                  <a:gd name="T88" fmla="*/ 0 w 1096"/>
                  <a:gd name="T89" fmla="*/ 0 h 1208"/>
                  <a:gd name="T90" fmla="*/ 0 w 1096"/>
                  <a:gd name="T91" fmla="*/ 0 h 1208"/>
                  <a:gd name="T92" fmla="*/ 0 w 1096"/>
                  <a:gd name="T93" fmla="*/ 0 h 1208"/>
                  <a:gd name="T94" fmla="*/ 0 w 1096"/>
                  <a:gd name="T95" fmla="*/ 0 h 1208"/>
                  <a:gd name="T96" fmla="*/ 0 w 1096"/>
                  <a:gd name="T97" fmla="*/ 0 h 1208"/>
                  <a:gd name="T98" fmla="*/ 0 w 1096"/>
                  <a:gd name="T99" fmla="*/ 0 h 1208"/>
                  <a:gd name="T100" fmla="*/ 0 w 1096"/>
                  <a:gd name="T101" fmla="*/ 0 h 1208"/>
                  <a:gd name="T102" fmla="*/ 0 w 1096"/>
                  <a:gd name="T103" fmla="*/ 0 h 1208"/>
                  <a:gd name="T104" fmla="*/ 0 w 1096"/>
                  <a:gd name="T105" fmla="*/ 0 h 1208"/>
                  <a:gd name="T106" fmla="*/ 0 w 1096"/>
                  <a:gd name="T107" fmla="*/ 0 h 120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1096"/>
                  <a:gd name="T163" fmla="*/ 0 h 1208"/>
                  <a:gd name="T164" fmla="*/ 1096 w 1096"/>
                  <a:gd name="T165" fmla="*/ 1208 h 1208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1096" h="1208">
                    <a:moveTo>
                      <a:pt x="0" y="1051"/>
                    </a:moveTo>
                    <a:lnTo>
                      <a:pt x="0" y="1066"/>
                    </a:lnTo>
                    <a:lnTo>
                      <a:pt x="66" y="1061"/>
                    </a:lnTo>
                    <a:lnTo>
                      <a:pt x="131" y="1054"/>
                    </a:lnTo>
                    <a:lnTo>
                      <a:pt x="160" y="1050"/>
                    </a:lnTo>
                    <a:lnTo>
                      <a:pt x="187" y="1046"/>
                    </a:lnTo>
                    <a:lnTo>
                      <a:pt x="212" y="1043"/>
                    </a:lnTo>
                    <a:lnTo>
                      <a:pt x="232" y="1041"/>
                    </a:lnTo>
                    <a:lnTo>
                      <a:pt x="246" y="1046"/>
                    </a:lnTo>
                    <a:lnTo>
                      <a:pt x="260" y="1050"/>
                    </a:lnTo>
                    <a:lnTo>
                      <a:pt x="272" y="1053"/>
                    </a:lnTo>
                    <a:lnTo>
                      <a:pt x="284" y="1053"/>
                    </a:lnTo>
                    <a:lnTo>
                      <a:pt x="298" y="1051"/>
                    </a:lnTo>
                    <a:lnTo>
                      <a:pt x="310" y="1049"/>
                    </a:lnTo>
                    <a:lnTo>
                      <a:pt x="324" y="1044"/>
                    </a:lnTo>
                    <a:lnTo>
                      <a:pt x="337" y="1037"/>
                    </a:lnTo>
                    <a:lnTo>
                      <a:pt x="348" y="1038"/>
                    </a:lnTo>
                    <a:lnTo>
                      <a:pt x="357" y="1043"/>
                    </a:lnTo>
                    <a:lnTo>
                      <a:pt x="365" y="1050"/>
                    </a:lnTo>
                    <a:lnTo>
                      <a:pt x="374" y="1057"/>
                    </a:lnTo>
                    <a:lnTo>
                      <a:pt x="399" y="1070"/>
                    </a:lnTo>
                    <a:lnTo>
                      <a:pt x="424" y="1078"/>
                    </a:lnTo>
                    <a:lnTo>
                      <a:pt x="451" y="1085"/>
                    </a:lnTo>
                    <a:lnTo>
                      <a:pt x="478" y="1088"/>
                    </a:lnTo>
                    <a:lnTo>
                      <a:pt x="482" y="1096"/>
                    </a:lnTo>
                    <a:lnTo>
                      <a:pt x="489" y="1104"/>
                    </a:lnTo>
                    <a:lnTo>
                      <a:pt x="502" y="1114"/>
                    </a:lnTo>
                    <a:lnTo>
                      <a:pt x="516" y="1125"/>
                    </a:lnTo>
                    <a:lnTo>
                      <a:pt x="534" y="1138"/>
                    </a:lnTo>
                    <a:lnTo>
                      <a:pt x="553" y="1149"/>
                    </a:lnTo>
                    <a:lnTo>
                      <a:pt x="595" y="1172"/>
                    </a:lnTo>
                    <a:lnTo>
                      <a:pt x="618" y="1182"/>
                    </a:lnTo>
                    <a:lnTo>
                      <a:pt x="640" y="1192"/>
                    </a:lnTo>
                    <a:lnTo>
                      <a:pt x="662" y="1200"/>
                    </a:lnTo>
                    <a:lnTo>
                      <a:pt x="683" y="1204"/>
                    </a:lnTo>
                    <a:lnTo>
                      <a:pt x="703" y="1208"/>
                    </a:lnTo>
                    <a:lnTo>
                      <a:pt x="720" y="1208"/>
                    </a:lnTo>
                    <a:lnTo>
                      <a:pt x="735" y="1206"/>
                    </a:lnTo>
                    <a:lnTo>
                      <a:pt x="747" y="1200"/>
                    </a:lnTo>
                    <a:lnTo>
                      <a:pt x="746" y="1188"/>
                    </a:lnTo>
                    <a:lnTo>
                      <a:pt x="741" y="1176"/>
                    </a:lnTo>
                    <a:lnTo>
                      <a:pt x="734" y="1165"/>
                    </a:lnTo>
                    <a:lnTo>
                      <a:pt x="723" y="1153"/>
                    </a:lnTo>
                    <a:lnTo>
                      <a:pt x="701" y="1132"/>
                    </a:lnTo>
                    <a:lnTo>
                      <a:pt x="689" y="1124"/>
                    </a:lnTo>
                    <a:lnTo>
                      <a:pt x="682" y="1118"/>
                    </a:lnTo>
                    <a:lnTo>
                      <a:pt x="715" y="1129"/>
                    </a:lnTo>
                    <a:lnTo>
                      <a:pt x="751" y="1141"/>
                    </a:lnTo>
                    <a:lnTo>
                      <a:pt x="790" y="1153"/>
                    </a:lnTo>
                    <a:lnTo>
                      <a:pt x="811" y="1156"/>
                    </a:lnTo>
                    <a:lnTo>
                      <a:pt x="832" y="1159"/>
                    </a:lnTo>
                    <a:lnTo>
                      <a:pt x="853" y="1159"/>
                    </a:lnTo>
                    <a:lnTo>
                      <a:pt x="874" y="1158"/>
                    </a:lnTo>
                    <a:lnTo>
                      <a:pt x="896" y="1153"/>
                    </a:lnTo>
                    <a:lnTo>
                      <a:pt x="917" y="1145"/>
                    </a:lnTo>
                    <a:lnTo>
                      <a:pt x="937" y="1135"/>
                    </a:lnTo>
                    <a:lnTo>
                      <a:pt x="957" y="1122"/>
                    </a:lnTo>
                    <a:lnTo>
                      <a:pt x="978" y="1104"/>
                    </a:lnTo>
                    <a:lnTo>
                      <a:pt x="998" y="1083"/>
                    </a:lnTo>
                    <a:lnTo>
                      <a:pt x="1002" y="1071"/>
                    </a:lnTo>
                    <a:lnTo>
                      <a:pt x="1006" y="1060"/>
                    </a:lnTo>
                    <a:lnTo>
                      <a:pt x="1007" y="1050"/>
                    </a:lnTo>
                    <a:lnTo>
                      <a:pt x="1009" y="1040"/>
                    </a:lnTo>
                    <a:lnTo>
                      <a:pt x="1006" y="1020"/>
                    </a:lnTo>
                    <a:lnTo>
                      <a:pt x="1004" y="1011"/>
                    </a:lnTo>
                    <a:lnTo>
                      <a:pt x="1001" y="998"/>
                    </a:lnTo>
                    <a:lnTo>
                      <a:pt x="999" y="990"/>
                    </a:lnTo>
                    <a:lnTo>
                      <a:pt x="995" y="982"/>
                    </a:lnTo>
                    <a:lnTo>
                      <a:pt x="989" y="975"/>
                    </a:lnTo>
                    <a:lnTo>
                      <a:pt x="980" y="967"/>
                    </a:lnTo>
                    <a:lnTo>
                      <a:pt x="969" y="961"/>
                    </a:lnTo>
                    <a:lnTo>
                      <a:pt x="956" y="956"/>
                    </a:lnTo>
                    <a:lnTo>
                      <a:pt x="940" y="951"/>
                    </a:lnTo>
                    <a:lnTo>
                      <a:pt x="921" y="948"/>
                    </a:lnTo>
                    <a:lnTo>
                      <a:pt x="901" y="945"/>
                    </a:lnTo>
                    <a:lnTo>
                      <a:pt x="877" y="944"/>
                    </a:lnTo>
                    <a:lnTo>
                      <a:pt x="851" y="944"/>
                    </a:lnTo>
                    <a:lnTo>
                      <a:pt x="823" y="946"/>
                    </a:lnTo>
                    <a:lnTo>
                      <a:pt x="791" y="950"/>
                    </a:lnTo>
                    <a:lnTo>
                      <a:pt x="757" y="955"/>
                    </a:lnTo>
                    <a:lnTo>
                      <a:pt x="720" y="962"/>
                    </a:lnTo>
                    <a:lnTo>
                      <a:pt x="681" y="972"/>
                    </a:lnTo>
                    <a:lnTo>
                      <a:pt x="683" y="970"/>
                    </a:lnTo>
                    <a:lnTo>
                      <a:pt x="689" y="965"/>
                    </a:lnTo>
                    <a:lnTo>
                      <a:pt x="702" y="957"/>
                    </a:lnTo>
                    <a:lnTo>
                      <a:pt x="715" y="948"/>
                    </a:lnTo>
                    <a:lnTo>
                      <a:pt x="734" y="936"/>
                    </a:lnTo>
                    <a:lnTo>
                      <a:pt x="753" y="923"/>
                    </a:lnTo>
                    <a:lnTo>
                      <a:pt x="796" y="896"/>
                    </a:lnTo>
                    <a:lnTo>
                      <a:pt x="840" y="866"/>
                    </a:lnTo>
                    <a:lnTo>
                      <a:pt x="863" y="851"/>
                    </a:lnTo>
                    <a:lnTo>
                      <a:pt x="882" y="839"/>
                    </a:lnTo>
                    <a:lnTo>
                      <a:pt x="899" y="827"/>
                    </a:lnTo>
                    <a:lnTo>
                      <a:pt x="915" y="817"/>
                    </a:lnTo>
                    <a:lnTo>
                      <a:pt x="926" y="808"/>
                    </a:lnTo>
                    <a:lnTo>
                      <a:pt x="934" y="802"/>
                    </a:lnTo>
                    <a:lnTo>
                      <a:pt x="955" y="775"/>
                    </a:lnTo>
                    <a:lnTo>
                      <a:pt x="973" y="751"/>
                    </a:lnTo>
                    <a:lnTo>
                      <a:pt x="989" y="729"/>
                    </a:lnTo>
                    <a:lnTo>
                      <a:pt x="1001" y="705"/>
                    </a:lnTo>
                    <a:lnTo>
                      <a:pt x="1010" y="682"/>
                    </a:lnTo>
                    <a:lnTo>
                      <a:pt x="1013" y="657"/>
                    </a:lnTo>
                    <a:lnTo>
                      <a:pt x="1013" y="642"/>
                    </a:lnTo>
                    <a:lnTo>
                      <a:pt x="1012" y="628"/>
                    </a:lnTo>
                    <a:lnTo>
                      <a:pt x="1009" y="612"/>
                    </a:lnTo>
                    <a:lnTo>
                      <a:pt x="1004" y="594"/>
                    </a:lnTo>
                    <a:lnTo>
                      <a:pt x="984" y="567"/>
                    </a:lnTo>
                    <a:lnTo>
                      <a:pt x="964" y="542"/>
                    </a:lnTo>
                    <a:lnTo>
                      <a:pt x="948" y="520"/>
                    </a:lnTo>
                    <a:lnTo>
                      <a:pt x="941" y="509"/>
                    </a:lnTo>
                    <a:lnTo>
                      <a:pt x="936" y="498"/>
                    </a:lnTo>
                    <a:lnTo>
                      <a:pt x="932" y="487"/>
                    </a:lnTo>
                    <a:lnTo>
                      <a:pt x="930" y="475"/>
                    </a:lnTo>
                    <a:lnTo>
                      <a:pt x="929" y="462"/>
                    </a:lnTo>
                    <a:lnTo>
                      <a:pt x="930" y="449"/>
                    </a:lnTo>
                    <a:lnTo>
                      <a:pt x="934" y="435"/>
                    </a:lnTo>
                    <a:lnTo>
                      <a:pt x="940" y="420"/>
                    </a:lnTo>
                    <a:lnTo>
                      <a:pt x="947" y="403"/>
                    </a:lnTo>
                    <a:lnTo>
                      <a:pt x="958" y="386"/>
                    </a:lnTo>
                    <a:lnTo>
                      <a:pt x="962" y="379"/>
                    </a:lnTo>
                    <a:lnTo>
                      <a:pt x="968" y="372"/>
                    </a:lnTo>
                    <a:lnTo>
                      <a:pt x="975" y="363"/>
                    </a:lnTo>
                    <a:lnTo>
                      <a:pt x="984" y="353"/>
                    </a:lnTo>
                    <a:lnTo>
                      <a:pt x="1004" y="330"/>
                    </a:lnTo>
                    <a:lnTo>
                      <a:pt x="1026" y="305"/>
                    </a:lnTo>
                    <a:lnTo>
                      <a:pt x="1048" y="282"/>
                    </a:lnTo>
                    <a:lnTo>
                      <a:pt x="1066" y="261"/>
                    </a:lnTo>
                    <a:lnTo>
                      <a:pt x="1074" y="253"/>
                    </a:lnTo>
                    <a:lnTo>
                      <a:pt x="1080" y="246"/>
                    </a:lnTo>
                    <a:lnTo>
                      <a:pt x="1083" y="242"/>
                    </a:lnTo>
                    <a:lnTo>
                      <a:pt x="1086" y="240"/>
                    </a:lnTo>
                    <a:lnTo>
                      <a:pt x="1093" y="219"/>
                    </a:lnTo>
                    <a:lnTo>
                      <a:pt x="1096" y="209"/>
                    </a:lnTo>
                    <a:lnTo>
                      <a:pt x="1096" y="199"/>
                    </a:lnTo>
                    <a:lnTo>
                      <a:pt x="1092" y="192"/>
                    </a:lnTo>
                    <a:lnTo>
                      <a:pt x="1087" y="186"/>
                    </a:lnTo>
                    <a:lnTo>
                      <a:pt x="1077" y="182"/>
                    </a:lnTo>
                    <a:lnTo>
                      <a:pt x="1065" y="181"/>
                    </a:lnTo>
                    <a:lnTo>
                      <a:pt x="1032" y="178"/>
                    </a:lnTo>
                    <a:lnTo>
                      <a:pt x="999" y="178"/>
                    </a:lnTo>
                    <a:lnTo>
                      <a:pt x="967" y="179"/>
                    </a:lnTo>
                    <a:lnTo>
                      <a:pt x="935" y="183"/>
                    </a:lnTo>
                    <a:lnTo>
                      <a:pt x="904" y="189"/>
                    </a:lnTo>
                    <a:lnTo>
                      <a:pt x="875" y="197"/>
                    </a:lnTo>
                    <a:lnTo>
                      <a:pt x="845" y="205"/>
                    </a:lnTo>
                    <a:lnTo>
                      <a:pt x="816" y="215"/>
                    </a:lnTo>
                    <a:lnTo>
                      <a:pt x="762" y="239"/>
                    </a:lnTo>
                    <a:lnTo>
                      <a:pt x="710" y="266"/>
                    </a:lnTo>
                    <a:lnTo>
                      <a:pt x="664" y="294"/>
                    </a:lnTo>
                    <a:lnTo>
                      <a:pt x="621" y="324"/>
                    </a:lnTo>
                    <a:lnTo>
                      <a:pt x="583" y="353"/>
                    </a:lnTo>
                    <a:lnTo>
                      <a:pt x="565" y="368"/>
                    </a:lnTo>
                    <a:lnTo>
                      <a:pt x="551" y="382"/>
                    </a:lnTo>
                    <a:lnTo>
                      <a:pt x="536" y="394"/>
                    </a:lnTo>
                    <a:lnTo>
                      <a:pt x="523" y="407"/>
                    </a:lnTo>
                    <a:lnTo>
                      <a:pt x="511" y="418"/>
                    </a:lnTo>
                    <a:lnTo>
                      <a:pt x="502" y="428"/>
                    </a:lnTo>
                    <a:lnTo>
                      <a:pt x="493" y="436"/>
                    </a:lnTo>
                    <a:lnTo>
                      <a:pt x="487" y="444"/>
                    </a:lnTo>
                    <a:lnTo>
                      <a:pt x="482" y="449"/>
                    </a:lnTo>
                    <a:lnTo>
                      <a:pt x="478" y="452"/>
                    </a:lnTo>
                    <a:lnTo>
                      <a:pt x="477" y="454"/>
                    </a:lnTo>
                    <a:lnTo>
                      <a:pt x="480" y="450"/>
                    </a:lnTo>
                    <a:lnTo>
                      <a:pt x="483" y="445"/>
                    </a:lnTo>
                    <a:lnTo>
                      <a:pt x="480" y="423"/>
                    </a:lnTo>
                    <a:lnTo>
                      <a:pt x="473" y="404"/>
                    </a:lnTo>
                    <a:lnTo>
                      <a:pt x="465" y="386"/>
                    </a:lnTo>
                    <a:lnTo>
                      <a:pt x="455" y="366"/>
                    </a:lnTo>
                    <a:lnTo>
                      <a:pt x="450" y="361"/>
                    </a:lnTo>
                    <a:lnTo>
                      <a:pt x="443" y="353"/>
                    </a:lnTo>
                    <a:lnTo>
                      <a:pt x="434" y="346"/>
                    </a:lnTo>
                    <a:lnTo>
                      <a:pt x="424" y="337"/>
                    </a:lnTo>
                    <a:lnTo>
                      <a:pt x="401" y="319"/>
                    </a:lnTo>
                    <a:lnTo>
                      <a:pt x="376" y="299"/>
                    </a:lnTo>
                    <a:lnTo>
                      <a:pt x="353" y="281"/>
                    </a:lnTo>
                    <a:lnTo>
                      <a:pt x="332" y="262"/>
                    </a:lnTo>
                    <a:lnTo>
                      <a:pt x="324" y="255"/>
                    </a:lnTo>
                    <a:lnTo>
                      <a:pt x="316" y="247"/>
                    </a:lnTo>
                    <a:lnTo>
                      <a:pt x="311" y="241"/>
                    </a:lnTo>
                    <a:lnTo>
                      <a:pt x="308" y="235"/>
                    </a:lnTo>
                    <a:lnTo>
                      <a:pt x="307" y="218"/>
                    </a:lnTo>
                    <a:lnTo>
                      <a:pt x="305" y="200"/>
                    </a:lnTo>
                    <a:lnTo>
                      <a:pt x="308" y="184"/>
                    </a:lnTo>
                    <a:lnTo>
                      <a:pt x="310" y="169"/>
                    </a:lnTo>
                    <a:lnTo>
                      <a:pt x="320" y="140"/>
                    </a:lnTo>
                    <a:lnTo>
                      <a:pt x="325" y="124"/>
                    </a:lnTo>
                    <a:lnTo>
                      <a:pt x="331" y="106"/>
                    </a:lnTo>
                    <a:lnTo>
                      <a:pt x="335" y="87"/>
                    </a:lnTo>
                    <a:lnTo>
                      <a:pt x="336" y="67"/>
                    </a:lnTo>
                    <a:lnTo>
                      <a:pt x="336" y="50"/>
                    </a:lnTo>
                    <a:lnTo>
                      <a:pt x="332" y="34"/>
                    </a:lnTo>
                    <a:lnTo>
                      <a:pt x="325" y="20"/>
                    </a:lnTo>
                    <a:lnTo>
                      <a:pt x="314" y="10"/>
                    </a:lnTo>
                    <a:lnTo>
                      <a:pt x="299" y="3"/>
                    </a:lnTo>
                    <a:lnTo>
                      <a:pt x="289" y="1"/>
                    </a:lnTo>
                    <a:lnTo>
                      <a:pt x="278" y="0"/>
                    </a:lnTo>
                    <a:lnTo>
                      <a:pt x="255" y="13"/>
                    </a:lnTo>
                    <a:lnTo>
                      <a:pt x="234" y="26"/>
                    </a:lnTo>
                    <a:lnTo>
                      <a:pt x="213" y="40"/>
                    </a:lnTo>
                    <a:lnTo>
                      <a:pt x="195" y="55"/>
                    </a:lnTo>
                    <a:lnTo>
                      <a:pt x="178" y="69"/>
                    </a:lnTo>
                    <a:lnTo>
                      <a:pt x="162" y="85"/>
                    </a:lnTo>
                    <a:lnTo>
                      <a:pt x="132" y="120"/>
                    </a:lnTo>
                    <a:lnTo>
                      <a:pt x="108" y="157"/>
                    </a:lnTo>
                    <a:lnTo>
                      <a:pt x="88" y="197"/>
                    </a:lnTo>
                    <a:lnTo>
                      <a:pt x="73" y="237"/>
                    </a:lnTo>
                    <a:lnTo>
                      <a:pt x="61" y="279"/>
                    </a:lnTo>
                    <a:lnTo>
                      <a:pt x="52" y="321"/>
                    </a:lnTo>
                    <a:lnTo>
                      <a:pt x="46" y="366"/>
                    </a:lnTo>
                    <a:lnTo>
                      <a:pt x="44" y="409"/>
                    </a:lnTo>
                    <a:lnTo>
                      <a:pt x="44" y="452"/>
                    </a:lnTo>
                    <a:lnTo>
                      <a:pt x="45" y="496"/>
                    </a:lnTo>
                    <a:lnTo>
                      <a:pt x="49" y="538"/>
                    </a:lnTo>
                    <a:lnTo>
                      <a:pt x="55" y="578"/>
                    </a:lnTo>
                    <a:lnTo>
                      <a:pt x="61" y="617"/>
                    </a:lnTo>
                    <a:lnTo>
                      <a:pt x="65" y="635"/>
                    </a:lnTo>
                    <a:lnTo>
                      <a:pt x="71" y="656"/>
                    </a:lnTo>
                    <a:lnTo>
                      <a:pt x="78" y="677"/>
                    </a:lnTo>
                    <a:lnTo>
                      <a:pt x="88" y="699"/>
                    </a:lnTo>
                    <a:lnTo>
                      <a:pt x="99" y="723"/>
                    </a:lnTo>
                    <a:lnTo>
                      <a:pt x="111" y="747"/>
                    </a:lnTo>
                    <a:lnTo>
                      <a:pt x="126" y="772"/>
                    </a:lnTo>
                    <a:lnTo>
                      <a:pt x="142" y="797"/>
                    </a:lnTo>
                    <a:lnTo>
                      <a:pt x="159" y="820"/>
                    </a:lnTo>
                    <a:lnTo>
                      <a:pt x="179" y="845"/>
                    </a:lnTo>
                    <a:lnTo>
                      <a:pt x="200" y="870"/>
                    </a:lnTo>
                    <a:lnTo>
                      <a:pt x="223" y="892"/>
                    </a:lnTo>
                    <a:lnTo>
                      <a:pt x="246" y="915"/>
                    </a:lnTo>
                    <a:lnTo>
                      <a:pt x="272" y="936"/>
                    </a:lnTo>
                    <a:lnTo>
                      <a:pt x="300" y="956"/>
                    </a:lnTo>
                    <a:lnTo>
                      <a:pt x="329" y="975"/>
                    </a:lnTo>
                    <a:lnTo>
                      <a:pt x="329" y="978"/>
                    </a:lnTo>
                    <a:lnTo>
                      <a:pt x="326" y="980"/>
                    </a:lnTo>
                    <a:lnTo>
                      <a:pt x="318" y="981"/>
                    </a:lnTo>
                    <a:lnTo>
                      <a:pt x="305" y="980"/>
                    </a:lnTo>
                    <a:lnTo>
                      <a:pt x="291" y="977"/>
                    </a:lnTo>
                    <a:lnTo>
                      <a:pt x="276" y="976"/>
                    </a:lnTo>
                    <a:lnTo>
                      <a:pt x="261" y="977"/>
                    </a:lnTo>
                    <a:lnTo>
                      <a:pt x="250" y="982"/>
                    </a:lnTo>
                    <a:lnTo>
                      <a:pt x="245" y="987"/>
                    </a:lnTo>
                    <a:lnTo>
                      <a:pt x="241" y="992"/>
                    </a:lnTo>
                    <a:lnTo>
                      <a:pt x="233" y="991"/>
                    </a:lnTo>
                    <a:lnTo>
                      <a:pt x="222" y="990"/>
                    </a:lnTo>
                    <a:lnTo>
                      <a:pt x="197" y="985"/>
                    </a:lnTo>
                    <a:lnTo>
                      <a:pt x="168" y="977"/>
                    </a:lnTo>
                    <a:lnTo>
                      <a:pt x="136" y="969"/>
                    </a:lnTo>
                    <a:lnTo>
                      <a:pt x="102" y="957"/>
                    </a:lnTo>
                    <a:lnTo>
                      <a:pt x="67" y="944"/>
                    </a:lnTo>
                    <a:lnTo>
                      <a:pt x="33" y="929"/>
                    </a:lnTo>
                    <a:lnTo>
                      <a:pt x="0" y="913"/>
                    </a:lnTo>
                    <a:lnTo>
                      <a:pt x="0" y="920"/>
                    </a:lnTo>
                    <a:lnTo>
                      <a:pt x="63" y="951"/>
                    </a:lnTo>
                    <a:lnTo>
                      <a:pt x="97" y="965"/>
                    </a:lnTo>
                    <a:lnTo>
                      <a:pt x="129" y="977"/>
                    </a:lnTo>
                    <a:lnTo>
                      <a:pt x="159" y="987"/>
                    </a:lnTo>
                    <a:lnTo>
                      <a:pt x="187" y="996"/>
                    </a:lnTo>
                    <a:lnTo>
                      <a:pt x="212" y="1002"/>
                    </a:lnTo>
                    <a:lnTo>
                      <a:pt x="232" y="1006"/>
                    </a:lnTo>
                    <a:lnTo>
                      <a:pt x="230" y="1011"/>
                    </a:lnTo>
                    <a:lnTo>
                      <a:pt x="229" y="1014"/>
                    </a:lnTo>
                    <a:lnTo>
                      <a:pt x="227" y="1019"/>
                    </a:lnTo>
                    <a:lnTo>
                      <a:pt x="219" y="1020"/>
                    </a:lnTo>
                    <a:lnTo>
                      <a:pt x="211" y="1023"/>
                    </a:lnTo>
                    <a:lnTo>
                      <a:pt x="189" y="1027"/>
                    </a:lnTo>
                    <a:lnTo>
                      <a:pt x="163" y="1030"/>
                    </a:lnTo>
                    <a:lnTo>
                      <a:pt x="133" y="1035"/>
                    </a:lnTo>
                    <a:lnTo>
                      <a:pt x="102" y="1040"/>
                    </a:lnTo>
                    <a:lnTo>
                      <a:pt x="68" y="1045"/>
                    </a:lnTo>
                    <a:lnTo>
                      <a:pt x="0" y="105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76" name="Freeform 230">
                <a:extLst>
                  <a:ext uri="{FF2B5EF4-FFF2-40B4-BE49-F238E27FC236}">
                    <a16:creationId xmlns:a16="http://schemas.microsoft.com/office/drawing/2014/main" id="{02321BE3-4D78-8CE6-6273-828754ACD0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840"/>
                <a:ext cx="21" cy="29"/>
              </a:xfrm>
              <a:custGeom>
                <a:avLst/>
                <a:gdLst>
                  <a:gd name="T0" fmla="*/ 0 w 63"/>
                  <a:gd name="T1" fmla="*/ 0 h 86"/>
                  <a:gd name="T2" fmla="*/ 0 w 63"/>
                  <a:gd name="T3" fmla="*/ 0 h 86"/>
                  <a:gd name="T4" fmla="*/ 0 w 63"/>
                  <a:gd name="T5" fmla="*/ 0 h 86"/>
                  <a:gd name="T6" fmla="*/ 0 w 63"/>
                  <a:gd name="T7" fmla="*/ 0 h 86"/>
                  <a:gd name="T8" fmla="*/ 0 w 63"/>
                  <a:gd name="T9" fmla="*/ 0 h 86"/>
                  <a:gd name="T10" fmla="*/ 0 w 63"/>
                  <a:gd name="T11" fmla="*/ 0 h 86"/>
                  <a:gd name="T12" fmla="*/ 0 w 63"/>
                  <a:gd name="T13" fmla="*/ 0 h 86"/>
                  <a:gd name="T14" fmla="*/ 0 w 63"/>
                  <a:gd name="T15" fmla="*/ 0 h 86"/>
                  <a:gd name="T16" fmla="*/ 0 w 63"/>
                  <a:gd name="T17" fmla="*/ 0 h 86"/>
                  <a:gd name="T18" fmla="*/ 0 w 63"/>
                  <a:gd name="T19" fmla="*/ 0 h 86"/>
                  <a:gd name="T20" fmla="*/ 0 w 63"/>
                  <a:gd name="T21" fmla="*/ 0 h 86"/>
                  <a:gd name="T22" fmla="*/ 0 w 63"/>
                  <a:gd name="T23" fmla="*/ 0 h 86"/>
                  <a:gd name="T24" fmla="*/ 0 w 63"/>
                  <a:gd name="T25" fmla="*/ 0 h 86"/>
                  <a:gd name="T26" fmla="*/ 0 w 63"/>
                  <a:gd name="T27" fmla="*/ 0 h 86"/>
                  <a:gd name="T28" fmla="*/ 0 w 63"/>
                  <a:gd name="T29" fmla="*/ 0 h 86"/>
                  <a:gd name="T30" fmla="*/ 0 w 63"/>
                  <a:gd name="T31" fmla="*/ 0 h 86"/>
                  <a:gd name="T32" fmla="*/ 0 w 63"/>
                  <a:gd name="T33" fmla="*/ 0 h 86"/>
                  <a:gd name="T34" fmla="*/ 0 w 63"/>
                  <a:gd name="T35" fmla="*/ 0 h 86"/>
                  <a:gd name="T36" fmla="*/ 0 w 63"/>
                  <a:gd name="T37" fmla="*/ 0 h 86"/>
                  <a:gd name="T38" fmla="*/ 0 w 63"/>
                  <a:gd name="T39" fmla="*/ 0 h 86"/>
                  <a:gd name="T40" fmla="*/ 0 w 63"/>
                  <a:gd name="T41" fmla="*/ 0 h 86"/>
                  <a:gd name="T42" fmla="*/ 0 w 63"/>
                  <a:gd name="T43" fmla="*/ 0 h 86"/>
                  <a:gd name="T44" fmla="*/ 0 w 63"/>
                  <a:gd name="T45" fmla="*/ 0 h 86"/>
                  <a:gd name="T46" fmla="*/ 0 w 63"/>
                  <a:gd name="T47" fmla="*/ 0 h 86"/>
                  <a:gd name="T48" fmla="*/ 0 w 63"/>
                  <a:gd name="T49" fmla="*/ 0 h 86"/>
                  <a:gd name="T50" fmla="*/ 0 w 63"/>
                  <a:gd name="T51" fmla="*/ 0 h 86"/>
                  <a:gd name="T52" fmla="*/ 0 w 63"/>
                  <a:gd name="T53" fmla="*/ 0 h 86"/>
                  <a:gd name="T54" fmla="*/ 0 w 63"/>
                  <a:gd name="T55" fmla="*/ 0 h 86"/>
                  <a:gd name="T56" fmla="*/ 0 w 63"/>
                  <a:gd name="T57" fmla="*/ 0 h 86"/>
                  <a:gd name="T58" fmla="*/ 0 w 63"/>
                  <a:gd name="T59" fmla="*/ 0 h 8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3"/>
                  <a:gd name="T91" fmla="*/ 0 h 86"/>
                  <a:gd name="T92" fmla="*/ 63 w 63"/>
                  <a:gd name="T93" fmla="*/ 86 h 8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3" h="86">
                    <a:moveTo>
                      <a:pt x="0" y="67"/>
                    </a:moveTo>
                    <a:lnTo>
                      <a:pt x="0" y="86"/>
                    </a:lnTo>
                    <a:lnTo>
                      <a:pt x="23" y="81"/>
                    </a:lnTo>
                    <a:lnTo>
                      <a:pt x="41" y="73"/>
                    </a:lnTo>
                    <a:lnTo>
                      <a:pt x="50" y="68"/>
                    </a:lnTo>
                    <a:lnTo>
                      <a:pt x="56" y="63"/>
                    </a:lnTo>
                    <a:lnTo>
                      <a:pt x="60" y="58"/>
                    </a:lnTo>
                    <a:lnTo>
                      <a:pt x="62" y="52"/>
                    </a:lnTo>
                    <a:lnTo>
                      <a:pt x="63" y="42"/>
                    </a:lnTo>
                    <a:lnTo>
                      <a:pt x="61" y="34"/>
                    </a:lnTo>
                    <a:lnTo>
                      <a:pt x="56" y="26"/>
                    </a:lnTo>
                    <a:lnTo>
                      <a:pt x="49" y="19"/>
                    </a:lnTo>
                    <a:lnTo>
                      <a:pt x="39" y="13"/>
                    </a:lnTo>
                    <a:lnTo>
                      <a:pt x="27" y="8"/>
                    </a:lnTo>
                    <a:lnTo>
                      <a:pt x="14" y="4"/>
                    </a:lnTo>
                    <a:lnTo>
                      <a:pt x="0" y="0"/>
                    </a:lnTo>
                    <a:lnTo>
                      <a:pt x="0" y="13"/>
                    </a:lnTo>
                    <a:lnTo>
                      <a:pt x="17" y="19"/>
                    </a:lnTo>
                    <a:lnTo>
                      <a:pt x="30" y="25"/>
                    </a:lnTo>
                    <a:lnTo>
                      <a:pt x="40" y="32"/>
                    </a:lnTo>
                    <a:lnTo>
                      <a:pt x="45" y="40"/>
                    </a:lnTo>
                    <a:lnTo>
                      <a:pt x="46" y="44"/>
                    </a:lnTo>
                    <a:lnTo>
                      <a:pt x="45" y="47"/>
                    </a:lnTo>
                    <a:lnTo>
                      <a:pt x="44" y="50"/>
                    </a:lnTo>
                    <a:lnTo>
                      <a:pt x="40" y="53"/>
                    </a:lnTo>
                    <a:lnTo>
                      <a:pt x="35" y="57"/>
                    </a:lnTo>
                    <a:lnTo>
                      <a:pt x="28" y="60"/>
                    </a:lnTo>
                    <a:lnTo>
                      <a:pt x="19" y="63"/>
                    </a:lnTo>
                    <a:lnTo>
                      <a:pt x="8" y="66"/>
                    </a:lnTo>
                    <a:lnTo>
                      <a:pt x="0" y="6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77" name="Freeform 231">
                <a:extLst>
                  <a:ext uri="{FF2B5EF4-FFF2-40B4-BE49-F238E27FC236}">
                    <a16:creationId xmlns:a16="http://schemas.microsoft.com/office/drawing/2014/main" id="{63E7B809-DF5D-2B15-78C0-53B4C7CD78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852"/>
                <a:ext cx="1" cy="4"/>
              </a:xfrm>
              <a:custGeom>
                <a:avLst/>
                <a:gdLst>
                  <a:gd name="T0" fmla="*/ 0 w 2"/>
                  <a:gd name="T1" fmla="*/ 0 h 11"/>
                  <a:gd name="T2" fmla="*/ 0 w 2"/>
                  <a:gd name="T3" fmla="*/ 0 h 11"/>
                  <a:gd name="T4" fmla="*/ 1 w 2"/>
                  <a:gd name="T5" fmla="*/ 0 h 11"/>
                  <a:gd name="T6" fmla="*/ 1 w 2"/>
                  <a:gd name="T7" fmla="*/ 0 h 11"/>
                  <a:gd name="T8" fmla="*/ 1 w 2"/>
                  <a:gd name="T9" fmla="*/ 0 h 11"/>
                  <a:gd name="T10" fmla="*/ 0 w 2"/>
                  <a:gd name="T11" fmla="*/ 0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"/>
                  <a:gd name="T19" fmla="*/ 0 h 11"/>
                  <a:gd name="T20" fmla="*/ 2 w 2"/>
                  <a:gd name="T21" fmla="*/ 11 h 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" h="11">
                    <a:moveTo>
                      <a:pt x="0" y="0"/>
                    </a:moveTo>
                    <a:lnTo>
                      <a:pt x="0" y="11"/>
                    </a:lnTo>
                    <a:lnTo>
                      <a:pt x="2" y="9"/>
                    </a:lnTo>
                    <a:lnTo>
                      <a:pt x="2" y="6"/>
                    </a:lnTo>
                    <a:lnTo>
                      <a:pt x="2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78" name="Freeform 232">
                <a:extLst>
                  <a:ext uri="{FF2B5EF4-FFF2-40B4-BE49-F238E27FC236}">
                    <a16:creationId xmlns:a16="http://schemas.microsoft.com/office/drawing/2014/main" id="{9A8BDA98-3D18-0CEF-C762-6056C69905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780"/>
                <a:ext cx="36" cy="44"/>
              </a:xfrm>
              <a:custGeom>
                <a:avLst/>
                <a:gdLst>
                  <a:gd name="T0" fmla="*/ 0 w 109"/>
                  <a:gd name="T1" fmla="*/ 0 h 131"/>
                  <a:gd name="T2" fmla="*/ 0 w 109"/>
                  <a:gd name="T3" fmla="*/ 0 h 131"/>
                  <a:gd name="T4" fmla="*/ 0 w 109"/>
                  <a:gd name="T5" fmla="*/ 0 h 131"/>
                  <a:gd name="T6" fmla="*/ 0 w 109"/>
                  <a:gd name="T7" fmla="*/ 0 h 131"/>
                  <a:gd name="T8" fmla="*/ 0 w 109"/>
                  <a:gd name="T9" fmla="*/ 0 h 131"/>
                  <a:gd name="T10" fmla="*/ 0 w 109"/>
                  <a:gd name="T11" fmla="*/ 0 h 131"/>
                  <a:gd name="T12" fmla="*/ 0 w 109"/>
                  <a:gd name="T13" fmla="*/ 0 h 131"/>
                  <a:gd name="T14" fmla="*/ 0 w 109"/>
                  <a:gd name="T15" fmla="*/ 0 h 131"/>
                  <a:gd name="T16" fmla="*/ 0 w 109"/>
                  <a:gd name="T17" fmla="*/ 0 h 131"/>
                  <a:gd name="T18" fmla="*/ 0 w 109"/>
                  <a:gd name="T19" fmla="*/ 0 h 131"/>
                  <a:gd name="T20" fmla="*/ 0 w 109"/>
                  <a:gd name="T21" fmla="*/ 0 h 131"/>
                  <a:gd name="T22" fmla="*/ 0 w 109"/>
                  <a:gd name="T23" fmla="*/ 0 h 131"/>
                  <a:gd name="T24" fmla="*/ 0 w 109"/>
                  <a:gd name="T25" fmla="*/ 0 h 131"/>
                  <a:gd name="T26" fmla="*/ 0 w 109"/>
                  <a:gd name="T27" fmla="*/ 0 h 131"/>
                  <a:gd name="T28" fmla="*/ 0 w 109"/>
                  <a:gd name="T29" fmla="*/ 0 h 131"/>
                  <a:gd name="T30" fmla="*/ 0 w 109"/>
                  <a:gd name="T31" fmla="*/ 0 h 131"/>
                  <a:gd name="T32" fmla="*/ 0 w 109"/>
                  <a:gd name="T33" fmla="*/ 0 h 131"/>
                  <a:gd name="T34" fmla="*/ 0 w 109"/>
                  <a:gd name="T35" fmla="*/ 0 h 131"/>
                  <a:gd name="T36" fmla="*/ 0 w 109"/>
                  <a:gd name="T37" fmla="*/ 0 h 131"/>
                  <a:gd name="T38" fmla="*/ 0 w 109"/>
                  <a:gd name="T39" fmla="*/ 0 h 131"/>
                  <a:gd name="T40" fmla="*/ 0 w 109"/>
                  <a:gd name="T41" fmla="*/ 0 h 131"/>
                  <a:gd name="T42" fmla="*/ 0 w 109"/>
                  <a:gd name="T43" fmla="*/ 0 h 131"/>
                  <a:gd name="T44" fmla="*/ 0 w 109"/>
                  <a:gd name="T45" fmla="*/ 0 h 131"/>
                  <a:gd name="T46" fmla="*/ 0 w 109"/>
                  <a:gd name="T47" fmla="*/ 0 h 131"/>
                  <a:gd name="T48" fmla="*/ 0 w 109"/>
                  <a:gd name="T49" fmla="*/ 0 h 131"/>
                  <a:gd name="T50" fmla="*/ 0 w 109"/>
                  <a:gd name="T51" fmla="*/ 0 h 131"/>
                  <a:gd name="T52" fmla="*/ 0 w 109"/>
                  <a:gd name="T53" fmla="*/ 0 h 131"/>
                  <a:gd name="T54" fmla="*/ 0 w 109"/>
                  <a:gd name="T55" fmla="*/ 0 h 131"/>
                  <a:gd name="T56" fmla="*/ 0 w 109"/>
                  <a:gd name="T57" fmla="*/ 0 h 131"/>
                  <a:gd name="T58" fmla="*/ 0 w 109"/>
                  <a:gd name="T59" fmla="*/ 0 h 131"/>
                  <a:gd name="T60" fmla="*/ 0 w 109"/>
                  <a:gd name="T61" fmla="*/ 0 h 131"/>
                  <a:gd name="T62" fmla="*/ 0 w 109"/>
                  <a:gd name="T63" fmla="*/ 0 h 131"/>
                  <a:gd name="T64" fmla="*/ 0 w 109"/>
                  <a:gd name="T65" fmla="*/ 0 h 131"/>
                  <a:gd name="T66" fmla="*/ 0 w 109"/>
                  <a:gd name="T67" fmla="*/ 0 h 131"/>
                  <a:gd name="T68" fmla="*/ 0 w 109"/>
                  <a:gd name="T69" fmla="*/ 0 h 131"/>
                  <a:gd name="T70" fmla="*/ 0 w 109"/>
                  <a:gd name="T71" fmla="*/ 0 h 131"/>
                  <a:gd name="T72" fmla="*/ 0 w 109"/>
                  <a:gd name="T73" fmla="*/ 0 h 131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109"/>
                  <a:gd name="T112" fmla="*/ 0 h 131"/>
                  <a:gd name="T113" fmla="*/ 109 w 109"/>
                  <a:gd name="T114" fmla="*/ 131 h 131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109" h="131">
                    <a:moveTo>
                      <a:pt x="0" y="111"/>
                    </a:moveTo>
                    <a:lnTo>
                      <a:pt x="0" y="117"/>
                    </a:lnTo>
                    <a:lnTo>
                      <a:pt x="19" y="123"/>
                    </a:lnTo>
                    <a:lnTo>
                      <a:pt x="39" y="128"/>
                    </a:lnTo>
                    <a:lnTo>
                      <a:pt x="57" y="131"/>
                    </a:lnTo>
                    <a:lnTo>
                      <a:pt x="75" y="131"/>
                    </a:lnTo>
                    <a:lnTo>
                      <a:pt x="88" y="129"/>
                    </a:lnTo>
                    <a:lnTo>
                      <a:pt x="99" y="124"/>
                    </a:lnTo>
                    <a:lnTo>
                      <a:pt x="106" y="116"/>
                    </a:lnTo>
                    <a:lnTo>
                      <a:pt x="108" y="111"/>
                    </a:lnTo>
                    <a:lnTo>
                      <a:pt x="109" y="105"/>
                    </a:lnTo>
                    <a:lnTo>
                      <a:pt x="106" y="86"/>
                    </a:lnTo>
                    <a:lnTo>
                      <a:pt x="99" y="69"/>
                    </a:lnTo>
                    <a:lnTo>
                      <a:pt x="88" y="53"/>
                    </a:lnTo>
                    <a:lnTo>
                      <a:pt x="75" y="39"/>
                    </a:lnTo>
                    <a:lnTo>
                      <a:pt x="57" y="27"/>
                    </a:lnTo>
                    <a:lnTo>
                      <a:pt x="39" y="16"/>
                    </a:lnTo>
                    <a:lnTo>
                      <a:pt x="19" y="7"/>
                    </a:lnTo>
                    <a:lnTo>
                      <a:pt x="0" y="0"/>
                    </a:lnTo>
                    <a:lnTo>
                      <a:pt x="0" y="15"/>
                    </a:lnTo>
                    <a:lnTo>
                      <a:pt x="21" y="22"/>
                    </a:lnTo>
                    <a:lnTo>
                      <a:pt x="41" y="32"/>
                    </a:lnTo>
                    <a:lnTo>
                      <a:pt x="60" y="44"/>
                    </a:lnTo>
                    <a:lnTo>
                      <a:pt x="76" y="57"/>
                    </a:lnTo>
                    <a:lnTo>
                      <a:pt x="88" y="70"/>
                    </a:lnTo>
                    <a:lnTo>
                      <a:pt x="92" y="76"/>
                    </a:lnTo>
                    <a:lnTo>
                      <a:pt x="94" y="84"/>
                    </a:lnTo>
                    <a:lnTo>
                      <a:pt x="97" y="91"/>
                    </a:lnTo>
                    <a:lnTo>
                      <a:pt x="97" y="97"/>
                    </a:lnTo>
                    <a:lnTo>
                      <a:pt x="94" y="103"/>
                    </a:lnTo>
                    <a:lnTo>
                      <a:pt x="90" y="111"/>
                    </a:lnTo>
                    <a:lnTo>
                      <a:pt x="81" y="115"/>
                    </a:lnTo>
                    <a:lnTo>
                      <a:pt x="70" y="118"/>
                    </a:lnTo>
                    <a:lnTo>
                      <a:pt x="59" y="120"/>
                    </a:lnTo>
                    <a:lnTo>
                      <a:pt x="48" y="120"/>
                    </a:lnTo>
                    <a:lnTo>
                      <a:pt x="23" y="117"/>
                    </a:lnTo>
                    <a:lnTo>
                      <a:pt x="0" y="11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79" name="Freeform 233">
                <a:extLst>
                  <a:ext uri="{FF2B5EF4-FFF2-40B4-BE49-F238E27FC236}">
                    <a16:creationId xmlns:a16="http://schemas.microsoft.com/office/drawing/2014/main" id="{921E6B34-918D-DC1E-AD7E-B646B91870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791"/>
                <a:ext cx="16" cy="19"/>
              </a:xfrm>
              <a:custGeom>
                <a:avLst/>
                <a:gdLst>
                  <a:gd name="T0" fmla="*/ 0 w 48"/>
                  <a:gd name="T1" fmla="*/ 0 h 56"/>
                  <a:gd name="T2" fmla="*/ 0 w 48"/>
                  <a:gd name="T3" fmla="*/ 0 h 56"/>
                  <a:gd name="T4" fmla="*/ 0 w 48"/>
                  <a:gd name="T5" fmla="*/ 0 h 56"/>
                  <a:gd name="T6" fmla="*/ 0 w 48"/>
                  <a:gd name="T7" fmla="*/ 0 h 56"/>
                  <a:gd name="T8" fmla="*/ 0 w 48"/>
                  <a:gd name="T9" fmla="*/ 0 h 56"/>
                  <a:gd name="T10" fmla="*/ 0 w 48"/>
                  <a:gd name="T11" fmla="*/ 0 h 56"/>
                  <a:gd name="T12" fmla="*/ 0 w 48"/>
                  <a:gd name="T13" fmla="*/ 0 h 56"/>
                  <a:gd name="T14" fmla="*/ 0 w 48"/>
                  <a:gd name="T15" fmla="*/ 0 h 56"/>
                  <a:gd name="T16" fmla="*/ 0 w 48"/>
                  <a:gd name="T17" fmla="*/ 0 h 56"/>
                  <a:gd name="T18" fmla="*/ 0 w 48"/>
                  <a:gd name="T19" fmla="*/ 0 h 56"/>
                  <a:gd name="T20" fmla="*/ 0 w 48"/>
                  <a:gd name="T21" fmla="*/ 0 h 56"/>
                  <a:gd name="T22" fmla="*/ 0 w 48"/>
                  <a:gd name="T23" fmla="*/ 0 h 56"/>
                  <a:gd name="T24" fmla="*/ 0 w 48"/>
                  <a:gd name="T25" fmla="*/ 0 h 56"/>
                  <a:gd name="T26" fmla="*/ 0 w 48"/>
                  <a:gd name="T27" fmla="*/ 0 h 56"/>
                  <a:gd name="T28" fmla="*/ 0 w 48"/>
                  <a:gd name="T29" fmla="*/ 0 h 56"/>
                  <a:gd name="T30" fmla="*/ 0 w 48"/>
                  <a:gd name="T31" fmla="*/ 0 h 56"/>
                  <a:gd name="T32" fmla="*/ 0 w 48"/>
                  <a:gd name="T33" fmla="*/ 0 h 56"/>
                  <a:gd name="T34" fmla="*/ 0 w 48"/>
                  <a:gd name="T35" fmla="*/ 0 h 56"/>
                  <a:gd name="T36" fmla="*/ 0 w 48"/>
                  <a:gd name="T37" fmla="*/ 0 h 56"/>
                  <a:gd name="T38" fmla="*/ 0 w 48"/>
                  <a:gd name="T39" fmla="*/ 0 h 56"/>
                  <a:gd name="T40" fmla="*/ 0 w 48"/>
                  <a:gd name="T41" fmla="*/ 0 h 56"/>
                  <a:gd name="T42" fmla="*/ 0 w 48"/>
                  <a:gd name="T43" fmla="*/ 0 h 56"/>
                  <a:gd name="T44" fmla="*/ 0 w 48"/>
                  <a:gd name="T45" fmla="*/ 0 h 56"/>
                  <a:gd name="T46" fmla="*/ 0 w 48"/>
                  <a:gd name="T47" fmla="*/ 0 h 56"/>
                  <a:gd name="T48" fmla="*/ 0 w 48"/>
                  <a:gd name="T49" fmla="*/ 0 h 56"/>
                  <a:gd name="T50" fmla="*/ 0 w 48"/>
                  <a:gd name="T51" fmla="*/ 0 h 5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48"/>
                  <a:gd name="T79" fmla="*/ 0 h 56"/>
                  <a:gd name="T80" fmla="*/ 48 w 48"/>
                  <a:gd name="T81" fmla="*/ 56 h 5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48" h="56">
                    <a:moveTo>
                      <a:pt x="0" y="28"/>
                    </a:moveTo>
                    <a:lnTo>
                      <a:pt x="0" y="53"/>
                    </a:lnTo>
                    <a:lnTo>
                      <a:pt x="13" y="56"/>
                    </a:lnTo>
                    <a:lnTo>
                      <a:pt x="25" y="56"/>
                    </a:lnTo>
                    <a:lnTo>
                      <a:pt x="35" y="54"/>
                    </a:lnTo>
                    <a:lnTo>
                      <a:pt x="43" y="49"/>
                    </a:lnTo>
                    <a:lnTo>
                      <a:pt x="48" y="45"/>
                    </a:lnTo>
                    <a:lnTo>
                      <a:pt x="48" y="40"/>
                    </a:lnTo>
                    <a:lnTo>
                      <a:pt x="46" y="36"/>
                    </a:lnTo>
                    <a:lnTo>
                      <a:pt x="45" y="31"/>
                    </a:lnTo>
                    <a:lnTo>
                      <a:pt x="41" y="25"/>
                    </a:lnTo>
                    <a:lnTo>
                      <a:pt x="35" y="19"/>
                    </a:lnTo>
                    <a:lnTo>
                      <a:pt x="29" y="11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8" y="16"/>
                    </a:lnTo>
                    <a:lnTo>
                      <a:pt x="16" y="20"/>
                    </a:lnTo>
                    <a:lnTo>
                      <a:pt x="21" y="24"/>
                    </a:lnTo>
                    <a:lnTo>
                      <a:pt x="23" y="27"/>
                    </a:lnTo>
                    <a:lnTo>
                      <a:pt x="25" y="33"/>
                    </a:lnTo>
                    <a:lnTo>
                      <a:pt x="27" y="38"/>
                    </a:lnTo>
                    <a:lnTo>
                      <a:pt x="25" y="43"/>
                    </a:lnTo>
                    <a:lnTo>
                      <a:pt x="19" y="45"/>
                    </a:lnTo>
                    <a:lnTo>
                      <a:pt x="12" y="45"/>
                    </a:lnTo>
                    <a:lnTo>
                      <a:pt x="7" y="36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80" name="Freeform 234">
                <a:extLst>
                  <a:ext uri="{FF2B5EF4-FFF2-40B4-BE49-F238E27FC236}">
                    <a16:creationId xmlns:a16="http://schemas.microsoft.com/office/drawing/2014/main" id="{31071B61-DFEC-4629-D9B8-4E7DD24F25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05" y="2778"/>
                <a:ext cx="37" cy="52"/>
              </a:xfrm>
              <a:custGeom>
                <a:avLst/>
                <a:gdLst>
                  <a:gd name="T0" fmla="*/ 0 w 110"/>
                  <a:gd name="T1" fmla="*/ 0 h 156"/>
                  <a:gd name="T2" fmla="*/ 0 w 110"/>
                  <a:gd name="T3" fmla="*/ 0 h 156"/>
                  <a:gd name="T4" fmla="*/ 0 w 110"/>
                  <a:gd name="T5" fmla="*/ 0 h 156"/>
                  <a:gd name="T6" fmla="*/ 0 w 110"/>
                  <a:gd name="T7" fmla="*/ 0 h 156"/>
                  <a:gd name="T8" fmla="*/ 0 w 110"/>
                  <a:gd name="T9" fmla="*/ 0 h 156"/>
                  <a:gd name="T10" fmla="*/ 0 w 110"/>
                  <a:gd name="T11" fmla="*/ 0 h 156"/>
                  <a:gd name="T12" fmla="*/ 0 w 110"/>
                  <a:gd name="T13" fmla="*/ 0 h 156"/>
                  <a:gd name="T14" fmla="*/ 0 w 110"/>
                  <a:gd name="T15" fmla="*/ 0 h 156"/>
                  <a:gd name="T16" fmla="*/ 0 w 110"/>
                  <a:gd name="T17" fmla="*/ 0 h 156"/>
                  <a:gd name="T18" fmla="*/ 0 w 110"/>
                  <a:gd name="T19" fmla="*/ 0 h 156"/>
                  <a:gd name="T20" fmla="*/ 0 w 110"/>
                  <a:gd name="T21" fmla="*/ 0 h 156"/>
                  <a:gd name="T22" fmla="*/ 0 w 110"/>
                  <a:gd name="T23" fmla="*/ 0 h 156"/>
                  <a:gd name="T24" fmla="*/ 0 w 110"/>
                  <a:gd name="T25" fmla="*/ 0 h 156"/>
                  <a:gd name="T26" fmla="*/ 0 w 110"/>
                  <a:gd name="T27" fmla="*/ 0 h 156"/>
                  <a:gd name="T28" fmla="*/ 0 w 110"/>
                  <a:gd name="T29" fmla="*/ 0 h 156"/>
                  <a:gd name="T30" fmla="*/ 0 w 110"/>
                  <a:gd name="T31" fmla="*/ 0 h 156"/>
                  <a:gd name="T32" fmla="*/ 0 w 110"/>
                  <a:gd name="T33" fmla="*/ 0 h 156"/>
                  <a:gd name="T34" fmla="*/ 0 w 110"/>
                  <a:gd name="T35" fmla="*/ 0 h 156"/>
                  <a:gd name="T36" fmla="*/ 0 w 110"/>
                  <a:gd name="T37" fmla="*/ 0 h 156"/>
                  <a:gd name="T38" fmla="*/ 0 w 110"/>
                  <a:gd name="T39" fmla="*/ 0 h 156"/>
                  <a:gd name="T40" fmla="*/ 0 w 110"/>
                  <a:gd name="T41" fmla="*/ 0 h 156"/>
                  <a:gd name="T42" fmla="*/ 0 w 110"/>
                  <a:gd name="T43" fmla="*/ 0 h 156"/>
                  <a:gd name="T44" fmla="*/ 0 w 110"/>
                  <a:gd name="T45" fmla="*/ 0 h 156"/>
                  <a:gd name="T46" fmla="*/ 0 w 110"/>
                  <a:gd name="T47" fmla="*/ 0 h 156"/>
                  <a:gd name="T48" fmla="*/ 0 w 110"/>
                  <a:gd name="T49" fmla="*/ 0 h 156"/>
                  <a:gd name="T50" fmla="*/ 0 w 110"/>
                  <a:gd name="T51" fmla="*/ 0 h 156"/>
                  <a:gd name="T52" fmla="*/ 0 w 110"/>
                  <a:gd name="T53" fmla="*/ 0 h 156"/>
                  <a:gd name="T54" fmla="*/ 0 w 110"/>
                  <a:gd name="T55" fmla="*/ 0 h 156"/>
                  <a:gd name="T56" fmla="*/ 0 w 110"/>
                  <a:gd name="T57" fmla="*/ 0 h 156"/>
                  <a:gd name="T58" fmla="*/ 0 w 110"/>
                  <a:gd name="T59" fmla="*/ 0 h 156"/>
                  <a:gd name="T60" fmla="*/ 0 w 110"/>
                  <a:gd name="T61" fmla="*/ 0 h 156"/>
                  <a:gd name="T62" fmla="*/ 0 w 110"/>
                  <a:gd name="T63" fmla="*/ 0 h 156"/>
                  <a:gd name="T64" fmla="*/ 0 w 110"/>
                  <a:gd name="T65" fmla="*/ 0 h 156"/>
                  <a:gd name="T66" fmla="*/ 0 w 110"/>
                  <a:gd name="T67" fmla="*/ 0 h 15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10"/>
                  <a:gd name="T103" fmla="*/ 0 h 156"/>
                  <a:gd name="T104" fmla="*/ 110 w 110"/>
                  <a:gd name="T105" fmla="*/ 156 h 15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10" h="156">
                    <a:moveTo>
                      <a:pt x="110" y="21"/>
                    </a:moveTo>
                    <a:lnTo>
                      <a:pt x="110" y="6"/>
                    </a:lnTo>
                    <a:lnTo>
                      <a:pt x="88" y="1"/>
                    </a:lnTo>
                    <a:lnTo>
                      <a:pt x="65" y="0"/>
                    </a:lnTo>
                    <a:lnTo>
                      <a:pt x="46" y="1"/>
                    </a:lnTo>
                    <a:lnTo>
                      <a:pt x="29" y="6"/>
                    </a:lnTo>
                    <a:lnTo>
                      <a:pt x="15" y="14"/>
                    </a:lnTo>
                    <a:lnTo>
                      <a:pt x="5" y="27"/>
                    </a:lnTo>
                    <a:lnTo>
                      <a:pt x="2" y="34"/>
                    </a:lnTo>
                    <a:lnTo>
                      <a:pt x="0" y="44"/>
                    </a:lnTo>
                    <a:lnTo>
                      <a:pt x="0" y="54"/>
                    </a:lnTo>
                    <a:lnTo>
                      <a:pt x="2" y="65"/>
                    </a:lnTo>
                    <a:lnTo>
                      <a:pt x="5" y="75"/>
                    </a:lnTo>
                    <a:lnTo>
                      <a:pt x="13" y="86"/>
                    </a:lnTo>
                    <a:lnTo>
                      <a:pt x="23" y="97"/>
                    </a:lnTo>
                    <a:lnTo>
                      <a:pt x="36" y="108"/>
                    </a:lnTo>
                    <a:lnTo>
                      <a:pt x="52" y="121"/>
                    </a:lnTo>
                    <a:lnTo>
                      <a:pt x="69" y="133"/>
                    </a:lnTo>
                    <a:lnTo>
                      <a:pt x="89" y="144"/>
                    </a:lnTo>
                    <a:lnTo>
                      <a:pt x="110" y="156"/>
                    </a:lnTo>
                    <a:lnTo>
                      <a:pt x="110" y="149"/>
                    </a:lnTo>
                    <a:lnTo>
                      <a:pt x="83" y="133"/>
                    </a:lnTo>
                    <a:lnTo>
                      <a:pt x="59" y="116"/>
                    </a:lnTo>
                    <a:lnTo>
                      <a:pt x="40" y="97"/>
                    </a:lnTo>
                    <a:lnTo>
                      <a:pt x="31" y="87"/>
                    </a:lnTo>
                    <a:lnTo>
                      <a:pt x="24" y="77"/>
                    </a:lnTo>
                    <a:lnTo>
                      <a:pt x="26" y="81"/>
                    </a:lnTo>
                    <a:lnTo>
                      <a:pt x="32" y="86"/>
                    </a:lnTo>
                    <a:lnTo>
                      <a:pt x="40" y="92"/>
                    </a:lnTo>
                    <a:lnTo>
                      <a:pt x="51" y="98"/>
                    </a:lnTo>
                    <a:lnTo>
                      <a:pt x="64" y="106"/>
                    </a:lnTo>
                    <a:lnTo>
                      <a:pt x="78" y="112"/>
                    </a:lnTo>
                    <a:lnTo>
                      <a:pt x="110" y="123"/>
                    </a:lnTo>
                    <a:lnTo>
                      <a:pt x="110" y="117"/>
                    </a:lnTo>
                    <a:lnTo>
                      <a:pt x="85" y="108"/>
                    </a:lnTo>
                    <a:lnTo>
                      <a:pt x="63" y="98"/>
                    </a:lnTo>
                    <a:lnTo>
                      <a:pt x="45" y="87"/>
                    </a:lnTo>
                    <a:lnTo>
                      <a:pt x="36" y="82"/>
                    </a:lnTo>
                    <a:lnTo>
                      <a:pt x="30" y="77"/>
                    </a:lnTo>
                    <a:lnTo>
                      <a:pt x="27" y="67"/>
                    </a:lnTo>
                    <a:lnTo>
                      <a:pt x="26" y="60"/>
                    </a:lnTo>
                    <a:lnTo>
                      <a:pt x="26" y="53"/>
                    </a:lnTo>
                    <a:lnTo>
                      <a:pt x="29" y="48"/>
                    </a:lnTo>
                    <a:lnTo>
                      <a:pt x="36" y="40"/>
                    </a:lnTo>
                    <a:lnTo>
                      <a:pt x="48" y="38"/>
                    </a:lnTo>
                    <a:lnTo>
                      <a:pt x="63" y="38"/>
                    </a:lnTo>
                    <a:lnTo>
                      <a:pt x="79" y="40"/>
                    </a:lnTo>
                    <a:lnTo>
                      <a:pt x="95" y="45"/>
                    </a:lnTo>
                    <a:lnTo>
                      <a:pt x="110" y="51"/>
                    </a:lnTo>
                    <a:lnTo>
                      <a:pt x="110" y="39"/>
                    </a:lnTo>
                    <a:lnTo>
                      <a:pt x="96" y="35"/>
                    </a:lnTo>
                    <a:lnTo>
                      <a:pt x="84" y="33"/>
                    </a:lnTo>
                    <a:lnTo>
                      <a:pt x="63" y="29"/>
                    </a:lnTo>
                    <a:lnTo>
                      <a:pt x="47" y="30"/>
                    </a:lnTo>
                    <a:lnTo>
                      <a:pt x="34" y="34"/>
                    </a:lnTo>
                    <a:lnTo>
                      <a:pt x="25" y="40"/>
                    </a:lnTo>
                    <a:lnTo>
                      <a:pt x="19" y="49"/>
                    </a:lnTo>
                    <a:lnTo>
                      <a:pt x="16" y="59"/>
                    </a:lnTo>
                    <a:lnTo>
                      <a:pt x="15" y="71"/>
                    </a:lnTo>
                    <a:lnTo>
                      <a:pt x="13" y="60"/>
                    </a:lnTo>
                    <a:lnTo>
                      <a:pt x="11" y="50"/>
                    </a:lnTo>
                    <a:lnTo>
                      <a:pt x="13" y="42"/>
                    </a:lnTo>
                    <a:lnTo>
                      <a:pt x="14" y="34"/>
                    </a:lnTo>
                    <a:lnTo>
                      <a:pt x="23" y="22"/>
                    </a:lnTo>
                    <a:lnTo>
                      <a:pt x="35" y="14"/>
                    </a:lnTo>
                    <a:lnTo>
                      <a:pt x="51" y="12"/>
                    </a:lnTo>
                    <a:lnTo>
                      <a:pt x="69" y="12"/>
                    </a:lnTo>
                    <a:lnTo>
                      <a:pt x="89" y="14"/>
                    </a:lnTo>
                    <a:lnTo>
                      <a:pt x="110" y="2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81" name="Freeform 235">
                <a:extLst>
                  <a:ext uri="{FF2B5EF4-FFF2-40B4-BE49-F238E27FC236}">
                    <a16:creationId xmlns:a16="http://schemas.microsoft.com/office/drawing/2014/main" id="{2FA9C0B7-CA99-EFEB-B94A-459DBCC99F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27" y="2797"/>
                <a:ext cx="15" cy="12"/>
              </a:xfrm>
              <a:custGeom>
                <a:avLst/>
                <a:gdLst>
                  <a:gd name="T0" fmla="*/ 0 w 45"/>
                  <a:gd name="T1" fmla="*/ 0 h 34"/>
                  <a:gd name="T2" fmla="*/ 0 w 45"/>
                  <a:gd name="T3" fmla="*/ 0 h 34"/>
                  <a:gd name="T4" fmla="*/ 0 w 45"/>
                  <a:gd name="T5" fmla="*/ 0 h 34"/>
                  <a:gd name="T6" fmla="*/ 0 w 45"/>
                  <a:gd name="T7" fmla="*/ 0 h 34"/>
                  <a:gd name="T8" fmla="*/ 0 w 45"/>
                  <a:gd name="T9" fmla="*/ 0 h 34"/>
                  <a:gd name="T10" fmla="*/ 0 w 45"/>
                  <a:gd name="T11" fmla="*/ 0 h 34"/>
                  <a:gd name="T12" fmla="*/ 0 w 45"/>
                  <a:gd name="T13" fmla="*/ 0 h 34"/>
                  <a:gd name="T14" fmla="*/ 0 w 45"/>
                  <a:gd name="T15" fmla="*/ 0 h 34"/>
                  <a:gd name="T16" fmla="*/ 0 w 45"/>
                  <a:gd name="T17" fmla="*/ 0 h 34"/>
                  <a:gd name="T18" fmla="*/ 0 w 45"/>
                  <a:gd name="T19" fmla="*/ 0 h 34"/>
                  <a:gd name="T20" fmla="*/ 0 w 45"/>
                  <a:gd name="T21" fmla="*/ 0 h 34"/>
                  <a:gd name="T22" fmla="*/ 0 w 45"/>
                  <a:gd name="T23" fmla="*/ 0 h 3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45"/>
                  <a:gd name="T37" fmla="*/ 0 h 34"/>
                  <a:gd name="T38" fmla="*/ 45 w 45"/>
                  <a:gd name="T39" fmla="*/ 34 h 34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45" h="34">
                    <a:moveTo>
                      <a:pt x="45" y="34"/>
                    </a:moveTo>
                    <a:lnTo>
                      <a:pt x="45" y="9"/>
                    </a:lnTo>
                    <a:lnTo>
                      <a:pt x="35" y="3"/>
                    </a:lnTo>
                    <a:lnTo>
                      <a:pt x="23" y="0"/>
                    </a:lnTo>
                    <a:lnTo>
                      <a:pt x="12" y="0"/>
                    </a:lnTo>
                    <a:lnTo>
                      <a:pt x="0" y="1"/>
                    </a:lnTo>
                    <a:lnTo>
                      <a:pt x="0" y="7"/>
                    </a:lnTo>
                    <a:lnTo>
                      <a:pt x="3" y="12"/>
                    </a:lnTo>
                    <a:lnTo>
                      <a:pt x="7" y="18"/>
                    </a:lnTo>
                    <a:lnTo>
                      <a:pt x="13" y="22"/>
                    </a:lnTo>
                    <a:lnTo>
                      <a:pt x="27" y="29"/>
                    </a:lnTo>
                    <a:lnTo>
                      <a:pt x="45" y="3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82" name="Freeform 236">
                <a:extLst>
                  <a:ext uri="{FF2B5EF4-FFF2-40B4-BE49-F238E27FC236}">
                    <a16:creationId xmlns:a16="http://schemas.microsoft.com/office/drawing/2014/main" id="{EBBF00E3-C4AB-943A-C7FD-198F881CE8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6" y="2839"/>
                <a:ext cx="56" cy="40"/>
              </a:xfrm>
              <a:custGeom>
                <a:avLst/>
                <a:gdLst>
                  <a:gd name="T0" fmla="*/ 0 w 168"/>
                  <a:gd name="T1" fmla="*/ 0 h 119"/>
                  <a:gd name="T2" fmla="*/ 0 w 168"/>
                  <a:gd name="T3" fmla="*/ 0 h 119"/>
                  <a:gd name="T4" fmla="*/ 0 w 168"/>
                  <a:gd name="T5" fmla="*/ 0 h 119"/>
                  <a:gd name="T6" fmla="*/ 0 w 168"/>
                  <a:gd name="T7" fmla="*/ 0 h 119"/>
                  <a:gd name="T8" fmla="*/ 0 w 168"/>
                  <a:gd name="T9" fmla="*/ 0 h 119"/>
                  <a:gd name="T10" fmla="*/ 0 w 168"/>
                  <a:gd name="T11" fmla="*/ 0 h 119"/>
                  <a:gd name="T12" fmla="*/ 0 w 168"/>
                  <a:gd name="T13" fmla="*/ 0 h 119"/>
                  <a:gd name="T14" fmla="*/ 0 w 168"/>
                  <a:gd name="T15" fmla="*/ 0 h 119"/>
                  <a:gd name="T16" fmla="*/ 0 w 168"/>
                  <a:gd name="T17" fmla="*/ 0 h 119"/>
                  <a:gd name="T18" fmla="*/ 0 w 168"/>
                  <a:gd name="T19" fmla="*/ 0 h 119"/>
                  <a:gd name="T20" fmla="*/ 0 w 168"/>
                  <a:gd name="T21" fmla="*/ 0 h 119"/>
                  <a:gd name="T22" fmla="*/ 0 w 168"/>
                  <a:gd name="T23" fmla="*/ 0 h 119"/>
                  <a:gd name="T24" fmla="*/ 0 w 168"/>
                  <a:gd name="T25" fmla="*/ 0 h 119"/>
                  <a:gd name="T26" fmla="*/ 0 w 168"/>
                  <a:gd name="T27" fmla="*/ 0 h 119"/>
                  <a:gd name="T28" fmla="*/ 0 w 168"/>
                  <a:gd name="T29" fmla="*/ 0 h 119"/>
                  <a:gd name="T30" fmla="*/ 0 w 168"/>
                  <a:gd name="T31" fmla="*/ 0 h 119"/>
                  <a:gd name="T32" fmla="*/ 0 w 168"/>
                  <a:gd name="T33" fmla="*/ 0 h 119"/>
                  <a:gd name="T34" fmla="*/ 0 w 168"/>
                  <a:gd name="T35" fmla="*/ 0 h 119"/>
                  <a:gd name="T36" fmla="*/ 0 w 168"/>
                  <a:gd name="T37" fmla="*/ 0 h 119"/>
                  <a:gd name="T38" fmla="*/ 0 w 168"/>
                  <a:gd name="T39" fmla="*/ 0 h 119"/>
                  <a:gd name="T40" fmla="*/ 0 w 168"/>
                  <a:gd name="T41" fmla="*/ 0 h 119"/>
                  <a:gd name="T42" fmla="*/ 0 w 168"/>
                  <a:gd name="T43" fmla="*/ 0 h 119"/>
                  <a:gd name="T44" fmla="*/ 0 w 168"/>
                  <a:gd name="T45" fmla="*/ 0 h 119"/>
                  <a:gd name="T46" fmla="*/ 0 w 168"/>
                  <a:gd name="T47" fmla="*/ 0 h 119"/>
                  <a:gd name="T48" fmla="*/ 0 w 168"/>
                  <a:gd name="T49" fmla="*/ 0 h 119"/>
                  <a:gd name="T50" fmla="*/ 0 w 168"/>
                  <a:gd name="T51" fmla="*/ 0 h 119"/>
                  <a:gd name="T52" fmla="*/ 0 w 168"/>
                  <a:gd name="T53" fmla="*/ 0 h 119"/>
                  <a:gd name="T54" fmla="*/ 0 w 168"/>
                  <a:gd name="T55" fmla="*/ 0 h 119"/>
                  <a:gd name="T56" fmla="*/ 0 w 168"/>
                  <a:gd name="T57" fmla="*/ 0 h 119"/>
                  <a:gd name="T58" fmla="*/ 0 w 168"/>
                  <a:gd name="T59" fmla="*/ 0 h 119"/>
                  <a:gd name="T60" fmla="*/ 0 w 168"/>
                  <a:gd name="T61" fmla="*/ 0 h 119"/>
                  <a:gd name="T62" fmla="*/ 0 w 168"/>
                  <a:gd name="T63" fmla="*/ 0 h 119"/>
                  <a:gd name="T64" fmla="*/ 0 w 168"/>
                  <a:gd name="T65" fmla="*/ 0 h 119"/>
                  <a:gd name="T66" fmla="*/ 0 w 168"/>
                  <a:gd name="T67" fmla="*/ 0 h 119"/>
                  <a:gd name="T68" fmla="*/ 0 w 168"/>
                  <a:gd name="T69" fmla="*/ 0 h 119"/>
                  <a:gd name="T70" fmla="*/ 0 w 168"/>
                  <a:gd name="T71" fmla="*/ 0 h 119"/>
                  <a:gd name="T72" fmla="*/ 0 w 168"/>
                  <a:gd name="T73" fmla="*/ 0 h 119"/>
                  <a:gd name="T74" fmla="*/ 0 w 168"/>
                  <a:gd name="T75" fmla="*/ 0 h 119"/>
                  <a:gd name="T76" fmla="*/ 0 w 168"/>
                  <a:gd name="T77" fmla="*/ 0 h 119"/>
                  <a:gd name="T78" fmla="*/ 0 w 168"/>
                  <a:gd name="T79" fmla="*/ 0 h 119"/>
                  <a:gd name="T80" fmla="*/ 0 w 168"/>
                  <a:gd name="T81" fmla="*/ 0 h 119"/>
                  <a:gd name="T82" fmla="*/ 0 w 168"/>
                  <a:gd name="T83" fmla="*/ 0 h 119"/>
                  <a:gd name="T84" fmla="*/ 0 w 168"/>
                  <a:gd name="T85" fmla="*/ 0 h 119"/>
                  <a:gd name="T86" fmla="*/ 0 w 168"/>
                  <a:gd name="T87" fmla="*/ 0 h 119"/>
                  <a:gd name="T88" fmla="*/ 0 w 168"/>
                  <a:gd name="T89" fmla="*/ 0 h 119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68"/>
                  <a:gd name="T136" fmla="*/ 0 h 119"/>
                  <a:gd name="T137" fmla="*/ 168 w 168"/>
                  <a:gd name="T138" fmla="*/ 119 h 119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68" h="119">
                    <a:moveTo>
                      <a:pt x="168" y="16"/>
                    </a:moveTo>
                    <a:lnTo>
                      <a:pt x="168" y="3"/>
                    </a:lnTo>
                    <a:lnTo>
                      <a:pt x="139" y="1"/>
                    </a:lnTo>
                    <a:lnTo>
                      <a:pt x="110" y="0"/>
                    </a:lnTo>
                    <a:lnTo>
                      <a:pt x="81" y="2"/>
                    </a:lnTo>
                    <a:lnTo>
                      <a:pt x="54" y="8"/>
                    </a:lnTo>
                    <a:lnTo>
                      <a:pt x="30" y="17"/>
                    </a:lnTo>
                    <a:lnTo>
                      <a:pt x="20" y="23"/>
                    </a:lnTo>
                    <a:lnTo>
                      <a:pt x="12" y="29"/>
                    </a:lnTo>
                    <a:lnTo>
                      <a:pt x="6" y="37"/>
                    </a:lnTo>
                    <a:lnTo>
                      <a:pt x="2" y="44"/>
                    </a:lnTo>
                    <a:lnTo>
                      <a:pt x="0" y="53"/>
                    </a:lnTo>
                    <a:lnTo>
                      <a:pt x="0" y="63"/>
                    </a:lnTo>
                    <a:lnTo>
                      <a:pt x="2" y="71"/>
                    </a:lnTo>
                    <a:lnTo>
                      <a:pt x="6" y="80"/>
                    </a:lnTo>
                    <a:lnTo>
                      <a:pt x="11" y="86"/>
                    </a:lnTo>
                    <a:lnTo>
                      <a:pt x="17" y="92"/>
                    </a:lnTo>
                    <a:lnTo>
                      <a:pt x="33" y="103"/>
                    </a:lnTo>
                    <a:lnTo>
                      <a:pt x="54" y="111"/>
                    </a:lnTo>
                    <a:lnTo>
                      <a:pt x="78" y="116"/>
                    </a:lnTo>
                    <a:lnTo>
                      <a:pt x="106" y="118"/>
                    </a:lnTo>
                    <a:lnTo>
                      <a:pt x="136" y="119"/>
                    </a:lnTo>
                    <a:lnTo>
                      <a:pt x="168" y="118"/>
                    </a:lnTo>
                    <a:lnTo>
                      <a:pt x="168" y="103"/>
                    </a:lnTo>
                    <a:lnTo>
                      <a:pt x="132" y="105"/>
                    </a:lnTo>
                    <a:lnTo>
                      <a:pt x="99" y="103"/>
                    </a:lnTo>
                    <a:lnTo>
                      <a:pt x="69" y="101"/>
                    </a:lnTo>
                    <a:lnTo>
                      <a:pt x="56" y="98"/>
                    </a:lnTo>
                    <a:lnTo>
                      <a:pt x="45" y="95"/>
                    </a:lnTo>
                    <a:lnTo>
                      <a:pt x="34" y="91"/>
                    </a:lnTo>
                    <a:lnTo>
                      <a:pt x="25" y="85"/>
                    </a:lnTo>
                    <a:lnTo>
                      <a:pt x="19" y="80"/>
                    </a:lnTo>
                    <a:lnTo>
                      <a:pt x="14" y="72"/>
                    </a:lnTo>
                    <a:lnTo>
                      <a:pt x="12" y="64"/>
                    </a:lnTo>
                    <a:lnTo>
                      <a:pt x="12" y="55"/>
                    </a:lnTo>
                    <a:lnTo>
                      <a:pt x="13" y="44"/>
                    </a:lnTo>
                    <a:lnTo>
                      <a:pt x="18" y="33"/>
                    </a:lnTo>
                    <a:lnTo>
                      <a:pt x="34" y="23"/>
                    </a:lnTo>
                    <a:lnTo>
                      <a:pt x="52" y="16"/>
                    </a:lnTo>
                    <a:lnTo>
                      <a:pt x="72" y="11"/>
                    </a:lnTo>
                    <a:lnTo>
                      <a:pt x="92" y="8"/>
                    </a:lnTo>
                    <a:lnTo>
                      <a:pt x="112" y="8"/>
                    </a:lnTo>
                    <a:lnTo>
                      <a:pt x="132" y="9"/>
                    </a:lnTo>
                    <a:lnTo>
                      <a:pt x="150" y="12"/>
                    </a:lnTo>
                    <a:lnTo>
                      <a:pt x="16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83" name="Freeform 237">
                <a:extLst>
                  <a:ext uri="{FF2B5EF4-FFF2-40B4-BE49-F238E27FC236}">
                    <a16:creationId xmlns:a16="http://schemas.microsoft.com/office/drawing/2014/main" id="{BE651319-1D32-1431-74AD-C3957E8101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7" y="2845"/>
                <a:ext cx="45" cy="25"/>
              </a:xfrm>
              <a:custGeom>
                <a:avLst/>
                <a:gdLst>
                  <a:gd name="T0" fmla="*/ 0 w 134"/>
                  <a:gd name="T1" fmla="*/ 0 h 74"/>
                  <a:gd name="T2" fmla="*/ 0 w 134"/>
                  <a:gd name="T3" fmla="*/ 0 h 74"/>
                  <a:gd name="T4" fmla="*/ 0 w 134"/>
                  <a:gd name="T5" fmla="*/ 0 h 74"/>
                  <a:gd name="T6" fmla="*/ 0 w 134"/>
                  <a:gd name="T7" fmla="*/ 0 h 74"/>
                  <a:gd name="T8" fmla="*/ 0 w 134"/>
                  <a:gd name="T9" fmla="*/ 0 h 74"/>
                  <a:gd name="T10" fmla="*/ 0 w 134"/>
                  <a:gd name="T11" fmla="*/ 0 h 74"/>
                  <a:gd name="T12" fmla="*/ 0 w 134"/>
                  <a:gd name="T13" fmla="*/ 0 h 74"/>
                  <a:gd name="T14" fmla="*/ 0 w 134"/>
                  <a:gd name="T15" fmla="*/ 0 h 74"/>
                  <a:gd name="T16" fmla="*/ 0 w 134"/>
                  <a:gd name="T17" fmla="*/ 0 h 74"/>
                  <a:gd name="T18" fmla="*/ 0 w 134"/>
                  <a:gd name="T19" fmla="*/ 0 h 74"/>
                  <a:gd name="T20" fmla="*/ 0 w 134"/>
                  <a:gd name="T21" fmla="*/ 0 h 74"/>
                  <a:gd name="T22" fmla="*/ 0 w 134"/>
                  <a:gd name="T23" fmla="*/ 0 h 74"/>
                  <a:gd name="T24" fmla="*/ 0 w 134"/>
                  <a:gd name="T25" fmla="*/ 0 h 74"/>
                  <a:gd name="T26" fmla="*/ 0 w 134"/>
                  <a:gd name="T27" fmla="*/ 0 h 74"/>
                  <a:gd name="T28" fmla="*/ 0 w 134"/>
                  <a:gd name="T29" fmla="*/ 0 h 74"/>
                  <a:gd name="T30" fmla="*/ 0 w 134"/>
                  <a:gd name="T31" fmla="*/ 0 h 74"/>
                  <a:gd name="T32" fmla="*/ 0 w 134"/>
                  <a:gd name="T33" fmla="*/ 0 h 74"/>
                  <a:gd name="T34" fmla="*/ 0 w 134"/>
                  <a:gd name="T35" fmla="*/ 0 h 74"/>
                  <a:gd name="T36" fmla="*/ 0 w 134"/>
                  <a:gd name="T37" fmla="*/ 0 h 74"/>
                  <a:gd name="T38" fmla="*/ 0 w 134"/>
                  <a:gd name="T39" fmla="*/ 0 h 74"/>
                  <a:gd name="T40" fmla="*/ 0 w 134"/>
                  <a:gd name="T41" fmla="*/ 0 h 74"/>
                  <a:gd name="T42" fmla="*/ 0 w 134"/>
                  <a:gd name="T43" fmla="*/ 0 h 74"/>
                  <a:gd name="T44" fmla="*/ 0 w 134"/>
                  <a:gd name="T45" fmla="*/ 0 h 74"/>
                  <a:gd name="T46" fmla="*/ 0 w 134"/>
                  <a:gd name="T47" fmla="*/ 0 h 74"/>
                  <a:gd name="T48" fmla="*/ 0 w 134"/>
                  <a:gd name="T49" fmla="*/ 0 h 74"/>
                  <a:gd name="T50" fmla="*/ 0 w 134"/>
                  <a:gd name="T51" fmla="*/ 0 h 74"/>
                  <a:gd name="T52" fmla="*/ 0 w 134"/>
                  <a:gd name="T53" fmla="*/ 0 h 74"/>
                  <a:gd name="T54" fmla="*/ 0 w 134"/>
                  <a:gd name="T55" fmla="*/ 0 h 74"/>
                  <a:gd name="T56" fmla="*/ 0 w 134"/>
                  <a:gd name="T57" fmla="*/ 0 h 74"/>
                  <a:gd name="T58" fmla="*/ 0 w 134"/>
                  <a:gd name="T59" fmla="*/ 0 h 74"/>
                  <a:gd name="T60" fmla="*/ 0 w 134"/>
                  <a:gd name="T61" fmla="*/ 0 h 74"/>
                  <a:gd name="T62" fmla="*/ 0 w 134"/>
                  <a:gd name="T63" fmla="*/ 0 h 74"/>
                  <a:gd name="T64" fmla="*/ 0 w 134"/>
                  <a:gd name="T65" fmla="*/ 0 h 74"/>
                  <a:gd name="T66" fmla="*/ 0 w 134"/>
                  <a:gd name="T67" fmla="*/ 0 h 74"/>
                  <a:gd name="T68" fmla="*/ 0 w 134"/>
                  <a:gd name="T69" fmla="*/ 0 h 74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34"/>
                  <a:gd name="T106" fmla="*/ 0 h 74"/>
                  <a:gd name="T107" fmla="*/ 134 w 134"/>
                  <a:gd name="T108" fmla="*/ 74 h 74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34" h="74">
                    <a:moveTo>
                      <a:pt x="134" y="32"/>
                    </a:moveTo>
                    <a:lnTo>
                      <a:pt x="134" y="21"/>
                    </a:lnTo>
                    <a:lnTo>
                      <a:pt x="130" y="17"/>
                    </a:lnTo>
                    <a:lnTo>
                      <a:pt x="123" y="14"/>
                    </a:lnTo>
                    <a:lnTo>
                      <a:pt x="114" y="10"/>
                    </a:lnTo>
                    <a:lnTo>
                      <a:pt x="103" y="8"/>
                    </a:lnTo>
                    <a:lnTo>
                      <a:pt x="86" y="4"/>
                    </a:lnTo>
                    <a:lnTo>
                      <a:pt x="71" y="1"/>
                    </a:lnTo>
                    <a:lnTo>
                      <a:pt x="56" y="0"/>
                    </a:lnTo>
                    <a:lnTo>
                      <a:pt x="44" y="1"/>
                    </a:lnTo>
                    <a:lnTo>
                      <a:pt x="32" y="4"/>
                    </a:lnTo>
                    <a:lnTo>
                      <a:pt x="22" y="8"/>
                    </a:lnTo>
                    <a:lnTo>
                      <a:pt x="13" y="14"/>
                    </a:lnTo>
                    <a:lnTo>
                      <a:pt x="6" y="21"/>
                    </a:lnTo>
                    <a:lnTo>
                      <a:pt x="2" y="29"/>
                    </a:lnTo>
                    <a:lnTo>
                      <a:pt x="0" y="36"/>
                    </a:lnTo>
                    <a:lnTo>
                      <a:pt x="0" y="43"/>
                    </a:lnTo>
                    <a:lnTo>
                      <a:pt x="4" y="50"/>
                    </a:lnTo>
                    <a:lnTo>
                      <a:pt x="8" y="54"/>
                    </a:lnTo>
                    <a:lnTo>
                      <a:pt x="15" y="59"/>
                    </a:lnTo>
                    <a:lnTo>
                      <a:pt x="23" y="63"/>
                    </a:lnTo>
                    <a:lnTo>
                      <a:pt x="33" y="67"/>
                    </a:lnTo>
                    <a:lnTo>
                      <a:pt x="55" y="72"/>
                    </a:lnTo>
                    <a:lnTo>
                      <a:pt x="81" y="74"/>
                    </a:lnTo>
                    <a:lnTo>
                      <a:pt x="108" y="73"/>
                    </a:lnTo>
                    <a:lnTo>
                      <a:pt x="134" y="71"/>
                    </a:lnTo>
                    <a:lnTo>
                      <a:pt x="134" y="52"/>
                    </a:lnTo>
                    <a:lnTo>
                      <a:pt x="118" y="54"/>
                    </a:lnTo>
                    <a:lnTo>
                      <a:pt x="103" y="57"/>
                    </a:lnTo>
                    <a:lnTo>
                      <a:pt x="77" y="58"/>
                    </a:lnTo>
                    <a:lnTo>
                      <a:pt x="55" y="57"/>
                    </a:lnTo>
                    <a:lnTo>
                      <a:pt x="39" y="53"/>
                    </a:lnTo>
                    <a:lnTo>
                      <a:pt x="27" y="47"/>
                    </a:lnTo>
                    <a:lnTo>
                      <a:pt x="20" y="41"/>
                    </a:lnTo>
                    <a:lnTo>
                      <a:pt x="16" y="33"/>
                    </a:lnTo>
                    <a:lnTo>
                      <a:pt x="15" y="26"/>
                    </a:lnTo>
                    <a:lnTo>
                      <a:pt x="18" y="20"/>
                    </a:lnTo>
                    <a:lnTo>
                      <a:pt x="24" y="14"/>
                    </a:lnTo>
                    <a:lnTo>
                      <a:pt x="34" y="9"/>
                    </a:lnTo>
                    <a:lnTo>
                      <a:pt x="45" y="6"/>
                    </a:lnTo>
                    <a:lnTo>
                      <a:pt x="60" y="6"/>
                    </a:lnTo>
                    <a:lnTo>
                      <a:pt x="77" y="10"/>
                    </a:lnTo>
                    <a:lnTo>
                      <a:pt x="97" y="16"/>
                    </a:lnTo>
                    <a:lnTo>
                      <a:pt x="116" y="26"/>
                    </a:lnTo>
                    <a:lnTo>
                      <a:pt x="120" y="30"/>
                    </a:lnTo>
                    <a:lnTo>
                      <a:pt x="120" y="32"/>
                    </a:lnTo>
                    <a:lnTo>
                      <a:pt x="119" y="35"/>
                    </a:lnTo>
                    <a:lnTo>
                      <a:pt x="115" y="36"/>
                    </a:lnTo>
                    <a:lnTo>
                      <a:pt x="107" y="40"/>
                    </a:lnTo>
                    <a:lnTo>
                      <a:pt x="97" y="41"/>
                    </a:lnTo>
                    <a:lnTo>
                      <a:pt x="98" y="37"/>
                    </a:lnTo>
                    <a:lnTo>
                      <a:pt x="97" y="33"/>
                    </a:lnTo>
                    <a:lnTo>
                      <a:pt x="96" y="27"/>
                    </a:lnTo>
                    <a:lnTo>
                      <a:pt x="81" y="24"/>
                    </a:lnTo>
                    <a:lnTo>
                      <a:pt x="66" y="21"/>
                    </a:lnTo>
                    <a:lnTo>
                      <a:pt x="59" y="21"/>
                    </a:lnTo>
                    <a:lnTo>
                      <a:pt x="53" y="22"/>
                    </a:lnTo>
                    <a:lnTo>
                      <a:pt x="49" y="26"/>
                    </a:lnTo>
                    <a:lnTo>
                      <a:pt x="47" y="31"/>
                    </a:lnTo>
                    <a:lnTo>
                      <a:pt x="45" y="36"/>
                    </a:lnTo>
                    <a:lnTo>
                      <a:pt x="48" y="40"/>
                    </a:lnTo>
                    <a:lnTo>
                      <a:pt x="50" y="43"/>
                    </a:lnTo>
                    <a:lnTo>
                      <a:pt x="55" y="46"/>
                    </a:lnTo>
                    <a:lnTo>
                      <a:pt x="67" y="48"/>
                    </a:lnTo>
                    <a:lnTo>
                      <a:pt x="82" y="48"/>
                    </a:lnTo>
                    <a:lnTo>
                      <a:pt x="97" y="47"/>
                    </a:lnTo>
                    <a:lnTo>
                      <a:pt x="113" y="43"/>
                    </a:lnTo>
                    <a:lnTo>
                      <a:pt x="125" y="38"/>
                    </a:lnTo>
                    <a:lnTo>
                      <a:pt x="130" y="36"/>
                    </a:lnTo>
                    <a:lnTo>
                      <a:pt x="134" y="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84" name="Freeform 238">
                <a:extLst>
                  <a:ext uri="{FF2B5EF4-FFF2-40B4-BE49-F238E27FC236}">
                    <a16:creationId xmlns:a16="http://schemas.microsoft.com/office/drawing/2014/main" id="{2E04117A-9A49-1115-F8C9-1CC4398410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03" y="2871"/>
                <a:ext cx="76" cy="45"/>
              </a:xfrm>
              <a:custGeom>
                <a:avLst/>
                <a:gdLst>
                  <a:gd name="T0" fmla="*/ 0 w 230"/>
                  <a:gd name="T1" fmla="*/ 0 h 133"/>
                  <a:gd name="T2" fmla="*/ 0 w 230"/>
                  <a:gd name="T3" fmla="*/ 0 h 133"/>
                  <a:gd name="T4" fmla="*/ 0 w 230"/>
                  <a:gd name="T5" fmla="*/ 0 h 133"/>
                  <a:gd name="T6" fmla="*/ 0 w 230"/>
                  <a:gd name="T7" fmla="*/ 0 h 133"/>
                  <a:gd name="T8" fmla="*/ 0 w 230"/>
                  <a:gd name="T9" fmla="*/ 0 h 133"/>
                  <a:gd name="T10" fmla="*/ 0 w 230"/>
                  <a:gd name="T11" fmla="*/ 0 h 133"/>
                  <a:gd name="T12" fmla="*/ 0 w 230"/>
                  <a:gd name="T13" fmla="*/ 0 h 133"/>
                  <a:gd name="T14" fmla="*/ 0 w 230"/>
                  <a:gd name="T15" fmla="*/ 0 h 133"/>
                  <a:gd name="T16" fmla="*/ 0 w 230"/>
                  <a:gd name="T17" fmla="*/ 0 h 133"/>
                  <a:gd name="T18" fmla="*/ 0 w 230"/>
                  <a:gd name="T19" fmla="*/ 0 h 133"/>
                  <a:gd name="T20" fmla="*/ 0 w 230"/>
                  <a:gd name="T21" fmla="*/ 0 h 133"/>
                  <a:gd name="T22" fmla="*/ 0 w 230"/>
                  <a:gd name="T23" fmla="*/ 0 h 133"/>
                  <a:gd name="T24" fmla="*/ 0 w 230"/>
                  <a:gd name="T25" fmla="*/ 0 h 133"/>
                  <a:gd name="T26" fmla="*/ 0 w 230"/>
                  <a:gd name="T27" fmla="*/ 0 h 133"/>
                  <a:gd name="T28" fmla="*/ 0 w 230"/>
                  <a:gd name="T29" fmla="*/ 0 h 133"/>
                  <a:gd name="T30" fmla="*/ 0 w 230"/>
                  <a:gd name="T31" fmla="*/ 0 h 133"/>
                  <a:gd name="T32" fmla="*/ 0 w 230"/>
                  <a:gd name="T33" fmla="*/ 0 h 133"/>
                  <a:gd name="T34" fmla="*/ 0 w 230"/>
                  <a:gd name="T35" fmla="*/ 0 h 133"/>
                  <a:gd name="T36" fmla="*/ 0 w 230"/>
                  <a:gd name="T37" fmla="*/ 0 h 133"/>
                  <a:gd name="T38" fmla="*/ 0 w 230"/>
                  <a:gd name="T39" fmla="*/ 0 h 133"/>
                  <a:gd name="T40" fmla="*/ 0 w 230"/>
                  <a:gd name="T41" fmla="*/ 0 h 133"/>
                  <a:gd name="T42" fmla="*/ 0 w 230"/>
                  <a:gd name="T43" fmla="*/ 0 h 133"/>
                  <a:gd name="T44" fmla="*/ 0 w 230"/>
                  <a:gd name="T45" fmla="*/ 0 h 133"/>
                  <a:gd name="T46" fmla="*/ 0 w 230"/>
                  <a:gd name="T47" fmla="*/ 0 h 133"/>
                  <a:gd name="T48" fmla="*/ 0 w 230"/>
                  <a:gd name="T49" fmla="*/ 0 h 133"/>
                  <a:gd name="T50" fmla="*/ 0 w 230"/>
                  <a:gd name="T51" fmla="*/ 0 h 133"/>
                  <a:gd name="T52" fmla="*/ 0 w 230"/>
                  <a:gd name="T53" fmla="*/ 0 h 133"/>
                  <a:gd name="T54" fmla="*/ 0 w 230"/>
                  <a:gd name="T55" fmla="*/ 0 h 133"/>
                  <a:gd name="T56" fmla="*/ 0 w 230"/>
                  <a:gd name="T57" fmla="*/ 0 h 133"/>
                  <a:gd name="T58" fmla="*/ 0 w 230"/>
                  <a:gd name="T59" fmla="*/ 0 h 133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230"/>
                  <a:gd name="T91" fmla="*/ 0 h 133"/>
                  <a:gd name="T92" fmla="*/ 230 w 230"/>
                  <a:gd name="T93" fmla="*/ 133 h 133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230" h="133">
                    <a:moveTo>
                      <a:pt x="4" y="0"/>
                    </a:moveTo>
                    <a:lnTo>
                      <a:pt x="22" y="2"/>
                    </a:lnTo>
                    <a:lnTo>
                      <a:pt x="40" y="6"/>
                    </a:lnTo>
                    <a:lnTo>
                      <a:pt x="76" y="18"/>
                    </a:lnTo>
                    <a:lnTo>
                      <a:pt x="112" y="33"/>
                    </a:lnTo>
                    <a:lnTo>
                      <a:pt x="145" y="52"/>
                    </a:lnTo>
                    <a:lnTo>
                      <a:pt x="175" y="72"/>
                    </a:lnTo>
                    <a:lnTo>
                      <a:pt x="187" y="83"/>
                    </a:lnTo>
                    <a:lnTo>
                      <a:pt x="199" y="93"/>
                    </a:lnTo>
                    <a:lnTo>
                      <a:pt x="209" y="104"/>
                    </a:lnTo>
                    <a:lnTo>
                      <a:pt x="218" y="114"/>
                    </a:lnTo>
                    <a:lnTo>
                      <a:pt x="225" y="122"/>
                    </a:lnTo>
                    <a:lnTo>
                      <a:pt x="230" y="132"/>
                    </a:lnTo>
                    <a:lnTo>
                      <a:pt x="222" y="133"/>
                    </a:lnTo>
                    <a:lnTo>
                      <a:pt x="211" y="133"/>
                    </a:lnTo>
                    <a:lnTo>
                      <a:pt x="198" y="130"/>
                    </a:lnTo>
                    <a:lnTo>
                      <a:pt x="179" y="125"/>
                    </a:lnTo>
                    <a:lnTo>
                      <a:pt x="160" y="118"/>
                    </a:lnTo>
                    <a:lnTo>
                      <a:pt x="139" y="111"/>
                    </a:lnTo>
                    <a:lnTo>
                      <a:pt x="96" y="91"/>
                    </a:lnTo>
                    <a:lnTo>
                      <a:pt x="75" y="80"/>
                    </a:lnTo>
                    <a:lnTo>
                      <a:pt x="55" y="68"/>
                    </a:lnTo>
                    <a:lnTo>
                      <a:pt x="37" y="55"/>
                    </a:lnTo>
                    <a:lnTo>
                      <a:pt x="22" y="44"/>
                    </a:lnTo>
                    <a:lnTo>
                      <a:pt x="10" y="32"/>
                    </a:lnTo>
                    <a:lnTo>
                      <a:pt x="3" y="21"/>
                    </a:lnTo>
                    <a:lnTo>
                      <a:pt x="1" y="15"/>
                    </a:lnTo>
                    <a:lnTo>
                      <a:pt x="0" y="10"/>
                    </a:lnTo>
                    <a:lnTo>
                      <a:pt x="1" y="5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B869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85" name="Freeform 239">
                <a:extLst>
                  <a:ext uri="{FF2B5EF4-FFF2-40B4-BE49-F238E27FC236}">
                    <a16:creationId xmlns:a16="http://schemas.microsoft.com/office/drawing/2014/main" id="{D0653A4D-86F9-6D18-52ED-618A72C94C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35" y="2845"/>
                <a:ext cx="138" cy="57"/>
              </a:xfrm>
              <a:custGeom>
                <a:avLst/>
                <a:gdLst>
                  <a:gd name="T0" fmla="*/ 0 w 414"/>
                  <a:gd name="T1" fmla="*/ 0 h 172"/>
                  <a:gd name="T2" fmla="*/ 0 w 414"/>
                  <a:gd name="T3" fmla="*/ 0 h 172"/>
                  <a:gd name="T4" fmla="*/ 0 w 414"/>
                  <a:gd name="T5" fmla="*/ 0 h 172"/>
                  <a:gd name="T6" fmla="*/ 0 w 414"/>
                  <a:gd name="T7" fmla="*/ 0 h 172"/>
                  <a:gd name="T8" fmla="*/ 0 w 414"/>
                  <a:gd name="T9" fmla="*/ 0 h 172"/>
                  <a:gd name="T10" fmla="*/ 0 w 414"/>
                  <a:gd name="T11" fmla="*/ 0 h 172"/>
                  <a:gd name="T12" fmla="*/ 0 w 414"/>
                  <a:gd name="T13" fmla="*/ 0 h 172"/>
                  <a:gd name="T14" fmla="*/ 0 w 414"/>
                  <a:gd name="T15" fmla="*/ 0 h 172"/>
                  <a:gd name="T16" fmla="*/ 0 w 414"/>
                  <a:gd name="T17" fmla="*/ 0 h 172"/>
                  <a:gd name="T18" fmla="*/ 0 w 414"/>
                  <a:gd name="T19" fmla="*/ 0 h 172"/>
                  <a:gd name="T20" fmla="*/ 0 w 414"/>
                  <a:gd name="T21" fmla="*/ 0 h 172"/>
                  <a:gd name="T22" fmla="*/ 0 w 414"/>
                  <a:gd name="T23" fmla="*/ 0 h 172"/>
                  <a:gd name="T24" fmla="*/ 0 w 414"/>
                  <a:gd name="T25" fmla="*/ 0 h 172"/>
                  <a:gd name="T26" fmla="*/ 0 w 414"/>
                  <a:gd name="T27" fmla="*/ 0 h 172"/>
                  <a:gd name="T28" fmla="*/ 0 w 414"/>
                  <a:gd name="T29" fmla="*/ 0 h 172"/>
                  <a:gd name="T30" fmla="*/ 0 w 414"/>
                  <a:gd name="T31" fmla="*/ 0 h 172"/>
                  <a:gd name="T32" fmla="*/ 0 w 414"/>
                  <a:gd name="T33" fmla="*/ 0 h 172"/>
                  <a:gd name="T34" fmla="*/ 0 w 414"/>
                  <a:gd name="T35" fmla="*/ 0 h 172"/>
                  <a:gd name="T36" fmla="*/ 0 w 414"/>
                  <a:gd name="T37" fmla="*/ 0 h 172"/>
                  <a:gd name="T38" fmla="*/ 0 w 414"/>
                  <a:gd name="T39" fmla="*/ 0 h 172"/>
                  <a:gd name="T40" fmla="*/ 0 w 414"/>
                  <a:gd name="T41" fmla="*/ 0 h 172"/>
                  <a:gd name="T42" fmla="*/ 0 w 414"/>
                  <a:gd name="T43" fmla="*/ 0 h 172"/>
                  <a:gd name="T44" fmla="*/ 0 w 414"/>
                  <a:gd name="T45" fmla="*/ 0 h 172"/>
                  <a:gd name="T46" fmla="*/ 0 w 414"/>
                  <a:gd name="T47" fmla="*/ 0 h 172"/>
                  <a:gd name="T48" fmla="*/ 0 w 414"/>
                  <a:gd name="T49" fmla="*/ 0 h 172"/>
                  <a:gd name="T50" fmla="*/ 0 w 414"/>
                  <a:gd name="T51" fmla="*/ 0 h 172"/>
                  <a:gd name="T52" fmla="*/ 0 w 414"/>
                  <a:gd name="T53" fmla="*/ 0 h 172"/>
                  <a:gd name="T54" fmla="*/ 0 w 414"/>
                  <a:gd name="T55" fmla="*/ 0 h 172"/>
                  <a:gd name="T56" fmla="*/ 0 w 414"/>
                  <a:gd name="T57" fmla="*/ 0 h 172"/>
                  <a:gd name="T58" fmla="*/ 0 w 414"/>
                  <a:gd name="T59" fmla="*/ 0 h 172"/>
                  <a:gd name="T60" fmla="*/ 0 w 414"/>
                  <a:gd name="T61" fmla="*/ 0 h 172"/>
                  <a:gd name="T62" fmla="*/ 0 w 414"/>
                  <a:gd name="T63" fmla="*/ 0 h 172"/>
                  <a:gd name="T64" fmla="*/ 0 w 414"/>
                  <a:gd name="T65" fmla="*/ 0 h 172"/>
                  <a:gd name="T66" fmla="*/ 0 w 414"/>
                  <a:gd name="T67" fmla="*/ 0 h 172"/>
                  <a:gd name="T68" fmla="*/ 0 w 414"/>
                  <a:gd name="T69" fmla="*/ 0 h 172"/>
                  <a:gd name="T70" fmla="*/ 0 w 414"/>
                  <a:gd name="T71" fmla="*/ 0 h 172"/>
                  <a:gd name="T72" fmla="*/ 0 w 414"/>
                  <a:gd name="T73" fmla="*/ 0 h 172"/>
                  <a:gd name="T74" fmla="*/ 0 w 414"/>
                  <a:gd name="T75" fmla="*/ 0 h 172"/>
                  <a:gd name="T76" fmla="*/ 0 w 414"/>
                  <a:gd name="T77" fmla="*/ 0 h 172"/>
                  <a:gd name="T78" fmla="*/ 0 w 414"/>
                  <a:gd name="T79" fmla="*/ 0 h 172"/>
                  <a:gd name="T80" fmla="*/ 0 w 414"/>
                  <a:gd name="T81" fmla="*/ 0 h 172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414"/>
                  <a:gd name="T124" fmla="*/ 0 h 172"/>
                  <a:gd name="T125" fmla="*/ 414 w 414"/>
                  <a:gd name="T126" fmla="*/ 172 h 172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414" h="172">
                    <a:moveTo>
                      <a:pt x="0" y="75"/>
                    </a:moveTo>
                    <a:lnTo>
                      <a:pt x="37" y="58"/>
                    </a:lnTo>
                    <a:lnTo>
                      <a:pt x="75" y="42"/>
                    </a:lnTo>
                    <a:lnTo>
                      <a:pt x="115" y="28"/>
                    </a:lnTo>
                    <a:lnTo>
                      <a:pt x="154" y="17"/>
                    </a:lnTo>
                    <a:lnTo>
                      <a:pt x="196" y="11"/>
                    </a:lnTo>
                    <a:lnTo>
                      <a:pt x="235" y="6"/>
                    </a:lnTo>
                    <a:lnTo>
                      <a:pt x="270" y="2"/>
                    </a:lnTo>
                    <a:lnTo>
                      <a:pt x="305" y="0"/>
                    </a:lnTo>
                    <a:lnTo>
                      <a:pt x="336" y="2"/>
                    </a:lnTo>
                    <a:lnTo>
                      <a:pt x="364" y="9"/>
                    </a:lnTo>
                    <a:lnTo>
                      <a:pt x="376" y="13"/>
                    </a:lnTo>
                    <a:lnTo>
                      <a:pt x="388" y="20"/>
                    </a:lnTo>
                    <a:lnTo>
                      <a:pt x="399" y="28"/>
                    </a:lnTo>
                    <a:lnTo>
                      <a:pt x="410" y="38"/>
                    </a:lnTo>
                    <a:lnTo>
                      <a:pt x="413" y="51"/>
                    </a:lnTo>
                    <a:lnTo>
                      <a:pt x="414" y="63"/>
                    </a:lnTo>
                    <a:lnTo>
                      <a:pt x="414" y="74"/>
                    </a:lnTo>
                    <a:lnTo>
                      <a:pt x="412" y="85"/>
                    </a:lnTo>
                    <a:lnTo>
                      <a:pt x="408" y="95"/>
                    </a:lnTo>
                    <a:lnTo>
                      <a:pt x="403" y="105"/>
                    </a:lnTo>
                    <a:lnTo>
                      <a:pt x="390" y="122"/>
                    </a:lnTo>
                    <a:lnTo>
                      <a:pt x="372" y="137"/>
                    </a:lnTo>
                    <a:lnTo>
                      <a:pt x="353" y="149"/>
                    </a:lnTo>
                    <a:lnTo>
                      <a:pt x="331" y="159"/>
                    </a:lnTo>
                    <a:lnTo>
                      <a:pt x="309" y="167"/>
                    </a:lnTo>
                    <a:lnTo>
                      <a:pt x="307" y="168"/>
                    </a:lnTo>
                    <a:lnTo>
                      <a:pt x="306" y="169"/>
                    </a:lnTo>
                    <a:lnTo>
                      <a:pt x="297" y="172"/>
                    </a:lnTo>
                    <a:lnTo>
                      <a:pt x="285" y="172"/>
                    </a:lnTo>
                    <a:lnTo>
                      <a:pt x="269" y="170"/>
                    </a:lnTo>
                    <a:lnTo>
                      <a:pt x="250" y="168"/>
                    </a:lnTo>
                    <a:lnTo>
                      <a:pt x="228" y="165"/>
                    </a:lnTo>
                    <a:lnTo>
                      <a:pt x="203" y="160"/>
                    </a:lnTo>
                    <a:lnTo>
                      <a:pt x="178" y="154"/>
                    </a:lnTo>
                    <a:lnTo>
                      <a:pt x="126" y="141"/>
                    </a:lnTo>
                    <a:lnTo>
                      <a:pt x="75" y="122"/>
                    </a:lnTo>
                    <a:lnTo>
                      <a:pt x="52" y="111"/>
                    </a:lnTo>
                    <a:lnTo>
                      <a:pt x="32" y="100"/>
                    </a:lnTo>
                    <a:lnTo>
                      <a:pt x="14" y="88"/>
                    </a:lnTo>
                    <a:lnTo>
                      <a:pt x="0" y="75"/>
                    </a:ln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86" name="Freeform 240">
                <a:extLst>
                  <a:ext uri="{FF2B5EF4-FFF2-40B4-BE49-F238E27FC236}">
                    <a16:creationId xmlns:a16="http://schemas.microsoft.com/office/drawing/2014/main" id="{C7AA8DF4-B8C0-A5D3-086E-E89F5CEE40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96" y="2861"/>
                <a:ext cx="52" cy="31"/>
              </a:xfrm>
              <a:custGeom>
                <a:avLst/>
                <a:gdLst>
                  <a:gd name="T0" fmla="*/ 0 w 157"/>
                  <a:gd name="T1" fmla="*/ 0 h 93"/>
                  <a:gd name="T2" fmla="*/ 0 w 157"/>
                  <a:gd name="T3" fmla="*/ 0 h 93"/>
                  <a:gd name="T4" fmla="*/ 0 w 157"/>
                  <a:gd name="T5" fmla="*/ 0 h 93"/>
                  <a:gd name="T6" fmla="*/ 0 w 157"/>
                  <a:gd name="T7" fmla="*/ 0 h 93"/>
                  <a:gd name="T8" fmla="*/ 0 w 157"/>
                  <a:gd name="T9" fmla="*/ 0 h 93"/>
                  <a:gd name="T10" fmla="*/ 0 w 157"/>
                  <a:gd name="T11" fmla="*/ 0 h 93"/>
                  <a:gd name="T12" fmla="*/ 0 w 157"/>
                  <a:gd name="T13" fmla="*/ 0 h 93"/>
                  <a:gd name="T14" fmla="*/ 0 w 157"/>
                  <a:gd name="T15" fmla="*/ 0 h 93"/>
                  <a:gd name="T16" fmla="*/ 0 w 157"/>
                  <a:gd name="T17" fmla="*/ 0 h 93"/>
                  <a:gd name="T18" fmla="*/ 0 w 157"/>
                  <a:gd name="T19" fmla="*/ 0 h 93"/>
                  <a:gd name="T20" fmla="*/ 0 w 157"/>
                  <a:gd name="T21" fmla="*/ 0 h 93"/>
                  <a:gd name="T22" fmla="*/ 0 w 157"/>
                  <a:gd name="T23" fmla="*/ 0 h 93"/>
                  <a:gd name="T24" fmla="*/ 0 w 157"/>
                  <a:gd name="T25" fmla="*/ 0 h 93"/>
                  <a:gd name="T26" fmla="*/ 0 w 157"/>
                  <a:gd name="T27" fmla="*/ 0 h 93"/>
                  <a:gd name="T28" fmla="*/ 0 w 157"/>
                  <a:gd name="T29" fmla="*/ 0 h 93"/>
                  <a:gd name="T30" fmla="*/ 0 w 157"/>
                  <a:gd name="T31" fmla="*/ 0 h 93"/>
                  <a:gd name="T32" fmla="*/ 0 w 157"/>
                  <a:gd name="T33" fmla="*/ 0 h 93"/>
                  <a:gd name="T34" fmla="*/ 0 w 157"/>
                  <a:gd name="T35" fmla="*/ 0 h 93"/>
                  <a:gd name="T36" fmla="*/ 0 w 157"/>
                  <a:gd name="T37" fmla="*/ 0 h 93"/>
                  <a:gd name="T38" fmla="*/ 0 w 157"/>
                  <a:gd name="T39" fmla="*/ 0 h 93"/>
                  <a:gd name="T40" fmla="*/ 0 w 157"/>
                  <a:gd name="T41" fmla="*/ 0 h 93"/>
                  <a:gd name="T42" fmla="*/ 0 w 157"/>
                  <a:gd name="T43" fmla="*/ 0 h 93"/>
                  <a:gd name="T44" fmla="*/ 0 w 157"/>
                  <a:gd name="T45" fmla="*/ 0 h 93"/>
                  <a:gd name="T46" fmla="*/ 0 w 157"/>
                  <a:gd name="T47" fmla="*/ 0 h 93"/>
                  <a:gd name="T48" fmla="*/ 0 w 157"/>
                  <a:gd name="T49" fmla="*/ 0 h 93"/>
                  <a:gd name="T50" fmla="*/ 0 w 157"/>
                  <a:gd name="T51" fmla="*/ 0 h 93"/>
                  <a:gd name="T52" fmla="*/ 0 w 157"/>
                  <a:gd name="T53" fmla="*/ 0 h 93"/>
                  <a:gd name="T54" fmla="*/ 0 w 157"/>
                  <a:gd name="T55" fmla="*/ 0 h 93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57"/>
                  <a:gd name="T85" fmla="*/ 0 h 93"/>
                  <a:gd name="T86" fmla="*/ 157 w 157"/>
                  <a:gd name="T87" fmla="*/ 93 h 93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57" h="93">
                    <a:moveTo>
                      <a:pt x="78" y="93"/>
                    </a:moveTo>
                    <a:lnTo>
                      <a:pt x="48" y="83"/>
                    </a:lnTo>
                    <a:lnTo>
                      <a:pt x="33" y="75"/>
                    </a:lnTo>
                    <a:lnTo>
                      <a:pt x="20" y="68"/>
                    </a:lnTo>
                    <a:lnTo>
                      <a:pt x="10" y="59"/>
                    </a:lnTo>
                    <a:lnTo>
                      <a:pt x="4" y="49"/>
                    </a:lnTo>
                    <a:lnTo>
                      <a:pt x="0" y="40"/>
                    </a:lnTo>
                    <a:lnTo>
                      <a:pt x="1" y="33"/>
                    </a:lnTo>
                    <a:lnTo>
                      <a:pt x="2" y="27"/>
                    </a:lnTo>
                    <a:lnTo>
                      <a:pt x="18" y="17"/>
                    </a:lnTo>
                    <a:lnTo>
                      <a:pt x="33" y="10"/>
                    </a:lnTo>
                    <a:lnTo>
                      <a:pt x="48" y="5"/>
                    </a:lnTo>
                    <a:lnTo>
                      <a:pt x="61" y="1"/>
                    </a:lnTo>
                    <a:lnTo>
                      <a:pt x="74" y="0"/>
                    </a:lnTo>
                    <a:lnTo>
                      <a:pt x="86" y="0"/>
                    </a:lnTo>
                    <a:lnTo>
                      <a:pt x="108" y="5"/>
                    </a:lnTo>
                    <a:lnTo>
                      <a:pt x="126" y="14"/>
                    </a:lnTo>
                    <a:lnTo>
                      <a:pt x="141" y="24"/>
                    </a:lnTo>
                    <a:lnTo>
                      <a:pt x="152" y="32"/>
                    </a:lnTo>
                    <a:lnTo>
                      <a:pt x="157" y="40"/>
                    </a:lnTo>
                    <a:lnTo>
                      <a:pt x="157" y="56"/>
                    </a:lnTo>
                    <a:lnTo>
                      <a:pt x="152" y="68"/>
                    </a:lnTo>
                    <a:lnTo>
                      <a:pt x="146" y="78"/>
                    </a:lnTo>
                    <a:lnTo>
                      <a:pt x="137" y="84"/>
                    </a:lnTo>
                    <a:lnTo>
                      <a:pt x="125" y="88"/>
                    </a:lnTo>
                    <a:lnTo>
                      <a:pt x="112" y="90"/>
                    </a:lnTo>
                    <a:lnTo>
                      <a:pt x="97" y="91"/>
                    </a:lnTo>
                    <a:lnTo>
                      <a:pt x="78" y="93"/>
                    </a:lnTo>
                    <a:close/>
                  </a:path>
                </a:pathLst>
              </a:custGeom>
              <a:solidFill>
                <a:srgbClr val="FF0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87" name="Freeform 241">
                <a:extLst>
                  <a:ext uri="{FF2B5EF4-FFF2-40B4-BE49-F238E27FC236}">
                    <a16:creationId xmlns:a16="http://schemas.microsoft.com/office/drawing/2014/main" id="{4978622D-A042-DC7E-6862-CB8333D7AE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1" y="2868"/>
                <a:ext cx="34" cy="20"/>
              </a:xfrm>
              <a:custGeom>
                <a:avLst/>
                <a:gdLst>
                  <a:gd name="T0" fmla="*/ 0 w 103"/>
                  <a:gd name="T1" fmla="*/ 0 h 60"/>
                  <a:gd name="T2" fmla="*/ 0 w 103"/>
                  <a:gd name="T3" fmla="*/ 0 h 60"/>
                  <a:gd name="T4" fmla="*/ 0 w 103"/>
                  <a:gd name="T5" fmla="*/ 0 h 60"/>
                  <a:gd name="T6" fmla="*/ 0 w 103"/>
                  <a:gd name="T7" fmla="*/ 0 h 60"/>
                  <a:gd name="T8" fmla="*/ 0 w 103"/>
                  <a:gd name="T9" fmla="*/ 0 h 60"/>
                  <a:gd name="T10" fmla="*/ 0 w 103"/>
                  <a:gd name="T11" fmla="*/ 0 h 60"/>
                  <a:gd name="T12" fmla="*/ 0 w 103"/>
                  <a:gd name="T13" fmla="*/ 0 h 60"/>
                  <a:gd name="T14" fmla="*/ 0 w 103"/>
                  <a:gd name="T15" fmla="*/ 0 h 60"/>
                  <a:gd name="T16" fmla="*/ 0 w 103"/>
                  <a:gd name="T17" fmla="*/ 0 h 60"/>
                  <a:gd name="T18" fmla="*/ 0 w 103"/>
                  <a:gd name="T19" fmla="*/ 0 h 60"/>
                  <a:gd name="T20" fmla="*/ 0 w 103"/>
                  <a:gd name="T21" fmla="*/ 0 h 60"/>
                  <a:gd name="T22" fmla="*/ 0 w 103"/>
                  <a:gd name="T23" fmla="*/ 0 h 60"/>
                  <a:gd name="T24" fmla="*/ 0 w 103"/>
                  <a:gd name="T25" fmla="*/ 0 h 60"/>
                  <a:gd name="T26" fmla="*/ 0 w 103"/>
                  <a:gd name="T27" fmla="*/ 0 h 60"/>
                  <a:gd name="T28" fmla="*/ 0 w 103"/>
                  <a:gd name="T29" fmla="*/ 0 h 60"/>
                  <a:gd name="T30" fmla="*/ 0 w 103"/>
                  <a:gd name="T31" fmla="*/ 0 h 60"/>
                  <a:gd name="T32" fmla="*/ 0 w 103"/>
                  <a:gd name="T33" fmla="*/ 0 h 60"/>
                  <a:gd name="T34" fmla="*/ 0 w 103"/>
                  <a:gd name="T35" fmla="*/ 0 h 60"/>
                  <a:gd name="T36" fmla="*/ 0 w 103"/>
                  <a:gd name="T37" fmla="*/ 0 h 60"/>
                  <a:gd name="T38" fmla="*/ 0 w 103"/>
                  <a:gd name="T39" fmla="*/ 0 h 60"/>
                  <a:gd name="T40" fmla="*/ 0 w 103"/>
                  <a:gd name="T41" fmla="*/ 0 h 60"/>
                  <a:gd name="T42" fmla="*/ 0 w 103"/>
                  <a:gd name="T43" fmla="*/ 0 h 60"/>
                  <a:gd name="T44" fmla="*/ 0 w 103"/>
                  <a:gd name="T45" fmla="*/ 0 h 60"/>
                  <a:gd name="T46" fmla="*/ 0 w 103"/>
                  <a:gd name="T47" fmla="*/ 0 h 60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03"/>
                  <a:gd name="T73" fmla="*/ 0 h 60"/>
                  <a:gd name="T74" fmla="*/ 103 w 103"/>
                  <a:gd name="T75" fmla="*/ 60 h 60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03" h="60">
                    <a:moveTo>
                      <a:pt x="0" y="29"/>
                    </a:moveTo>
                    <a:lnTo>
                      <a:pt x="4" y="20"/>
                    </a:lnTo>
                    <a:lnTo>
                      <a:pt x="9" y="12"/>
                    </a:lnTo>
                    <a:lnTo>
                      <a:pt x="15" y="7"/>
                    </a:lnTo>
                    <a:lnTo>
                      <a:pt x="21" y="2"/>
                    </a:lnTo>
                    <a:lnTo>
                      <a:pt x="30" y="0"/>
                    </a:lnTo>
                    <a:lnTo>
                      <a:pt x="38" y="0"/>
                    </a:lnTo>
                    <a:lnTo>
                      <a:pt x="56" y="1"/>
                    </a:lnTo>
                    <a:lnTo>
                      <a:pt x="73" y="6"/>
                    </a:lnTo>
                    <a:lnTo>
                      <a:pt x="87" y="15"/>
                    </a:lnTo>
                    <a:lnTo>
                      <a:pt x="94" y="21"/>
                    </a:lnTo>
                    <a:lnTo>
                      <a:pt x="98" y="26"/>
                    </a:lnTo>
                    <a:lnTo>
                      <a:pt x="101" y="32"/>
                    </a:lnTo>
                    <a:lnTo>
                      <a:pt x="103" y="37"/>
                    </a:lnTo>
                    <a:lnTo>
                      <a:pt x="100" y="43"/>
                    </a:lnTo>
                    <a:lnTo>
                      <a:pt x="96" y="48"/>
                    </a:lnTo>
                    <a:lnTo>
                      <a:pt x="84" y="55"/>
                    </a:lnTo>
                    <a:lnTo>
                      <a:pt x="68" y="60"/>
                    </a:lnTo>
                    <a:lnTo>
                      <a:pt x="51" y="60"/>
                    </a:lnTo>
                    <a:lnTo>
                      <a:pt x="33" y="57"/>
                    </a:lnTo>
                    <a:lnTo>
                      <a:pt x="19" y="50"/>
                    </a:lnTo>
                    <a:lnTo>
                      <a:pt x="6" y="42"/>
                    </a:lnTo>
                    <a:lnTo>
                      <a:pt x="3" y="36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88" name="Freeform 242">
                <a:extLst>
                  <a:ext uri="{FF2B5EF4-FFF2-40B4-BE49-F238E27FC236}">
                    <a16:creationId xmlns:a16="http://schemas.microsoft.com/office/drawing/2014/main" id="{B25AA6D6-D0BA-4E6F-F880-86843E2D8C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3" y="2860"/>
                <a:ext cx="33" cy="20"/>
              </a:xfrm>
              <a:custGeom>
                <a:avLst/>
                <a:gdLst>
                  <a:gd name="T0" fmla="*/ 0 w 101"/>
                  <a:gd name="T1" fmla="*/ 0 h 62"/>
                  <a:gd name="T2" fmla="*/ 0 w 101"/>
                  <a:gd name="T3" fmla="*/ 0 h 62"/>
                  <a:gd name="T4" fmla="*/ 0 w 101"/>
                  <a:gd name="T5" fmla="*/ 0 h 62"/>
                  <a:gd name="T6" fmla="*/ 0 w 101"/>
                  <a:gd name="T7" fmla="*/ 0 h 62"/>
                  <a:gd name="T8" fmla="*/ 0 w 101"/>
                  <a:gd name="T9" fmla="*/ 0 h 62"/>
                  <a:gd name="T10" fmla="*/ 0 w 101"/>
                  <a:gd name="T11" fmla="*/ 0 h 62"/>
                  <a:gd name="T12" fmla="*/ 0 w 101"/>
                  <a:gd name="T13" fmla="*/ 0 h 62"/>
                  <a:gd name="T14" fmla="*/ 0 w 101"/>
                  <a:gd name="T15" fmla="*/ 0 h 62"/>
                  <a:gd name="T16" fmla="*/ 0 w 101"/>
                  <a:gd name="T17" fmla="*/ 0 h 62"/>
                  <a:gd name="T18" fmla="*/ 0 w 101"/>
                  <a:gd name="T19" fmla="*/ 0 h 62"/>
                  <a:gd name="T20" fmla="*/ 0 w 101"/>
                  <a:gd name="T21" fmla="*/ 0 h 62"/>
                  <a:gd name="T22" fmla="*/ 0 w 101"/>
                  <a:gd name="T23" fmla="*/ 0 h 62"/>
                  <a:gd name="T24" fmla="*/ 0 w 101"/>
                  <a:gd name="T25" fmla="*/ 0 h 62"/>
                  <a:gd name="T26" fmla="*/ 0 w 101"/>
                  <a:gd name="T27" fmla="*/ 0 h 62"/>
                  <a:gd name="T28" fmla="*/ 0 w 101"/>
                  <a:gd name="T29" fmla="*/ 0 h 62"/>
                  <a:gd name="T30" fmla="*/ 0 w 101"/>
                  <a:gd name="T31" fmla="*/ 0 h 62"/>
                  <a:gd name="T32" fmla="*/ 0 w 101"/>
                  <a:gd name="T33" fmla="*/ 0 h 62"/>
                  <a:gd name="T34" fmla="*/ 0 w 101"/>
                  <a:gd name="T35" fmla="*/ 0 h 62"/>
                  <a:gd name="T36" fmla="*/ 0 w 101"/>
                  <a:gd name="T37" fmla="*/ 0 h 62"/>
                  <a:gd name="T38" fmla="*/ 0 w 101"/>
                  <a:gd name="T39" fmla="*/ 0 h 62"/>
                  <a:gd name="T40" fmla="*/ 0 w 101"/>
                  <a:gd name="T41" fmla="*/ 0 h 62"/>
                  <a:gd name="T42" fmla="*/ 0 w 101"/>
                  <a:gd name="T43" fmla="*/ 0 h 62"/>
                  <a:gd name="T44" fmla="*/ 0 w 101"/>
                  <a:gd name="T45" fmla="*/ 0 h 62"/>
                  <a:gd name="T46" fmla="*/ 0 w 101"/>
                  <a:gd name="T47" fmla="*/ 0 h 62"/>
                  <a:gd name="T48" fmla="*/ 0 w 101"/>
                  <a:gd name="T49" fmla="*/ 0 h 6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01"/>
                  <a:gd name="T76" fmla="*/ 0 h 62"/>
                  <a:gd name="T77" fmla="*/ 101 w 101"/>
                  <a:gd name="T78" fmla="*/ 62 h 62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01" h="62">
                    <a:moveTo>
                      <a:pt x="0" y="19"/>
                    </a:moveTo>
                    <a:lnTo>
                      <a:pt x="0" y="13"/>
                    </a:lnTo>
                    <a:lnTo>
                      <a:pt x="4" y="7"/>
                    </a:lnTo>
                    <a:lnTo>
                      <a:pt x="9" y="3"/>
                    </a:lnTo>
                    <a:lnTo>
                      <a:pt x="16" y="0"/>
                    </a:lnTo>
                    <a:lnTo>
                      <a:pt x="25" y="0"/>
                    </a:lnTo>
                    <a:lnTo>
                      <a:pt x="34" y="0"/>
                    </a:lnTo>
                    <a:lnTo>
                      <a:pt x="54" y="5"/>
                    </a:lnTo>
                    <a:lnTo>
                      <a:pt x="75" y="15"/>
                    </a:lnTo>
                    <a:lnTo>
                      <a:pt x="83" y="21"/>
                    </a:lnTo>
                    <a:lnTo>
                      <a:pt x="91" y="28"/>
                    </a:lnTo>
                    <a:lnTo>
                      <a:pt x="97" y="35"/>
                    </a:lnTo>
                    <a:lnTo>
                      <a:pt x="99" y="42"/>
                    </a:lnTo>
                    <a:lnTo>
                      <a:pt x="101" y="51"/>
                    </a:lnTo>
                    <a:lnTo>
                      <a:pt x="99" y="60"/>
                    </a:lnTo>
                    <a:lnTo>
                      <a:pt x="94" y="62"/>
                    </a:lnTo>
                    <a:lnTo>
                      <a:pt x="90" y="62"/>
                    </a:lnTo>
                    <a:lnTo>
                      <a:pt x="76" y="61"/>
                    </a:lnTo>
                    <a:lnTo>
                      <a:pt x="60" y="56"/>
                    </a:lnTo>
                    <a:lnTo>
                      <a:pt x="43" y="47"/>
                    </a:lnTo>
                    <a:lnTo>
                      <a:pt x="27" y="39"/>
                    </a:lnTo>
                    <a:lnTo>
                      <a:pt x="13" y="30"/>
                    </a:lnTo>
                    <a:lnTo>
                      <a:pt x="4" y="24"/>
                    </a:lnTo>
                    <a:lnTo>
                      <a:pt x="1" y="21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9433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89" name="Freeform 243">
                <a:extLst>
                  <a:ext uri="{FF2B5EF4-FFF2-40B4-BE49-F238E27FC236}">
                    <a16:creationId xmlns:a16="http://schemas.microsoft.com/office/drawing/2014/main" id="{048E4993-6DD0-8224-2F64-DCB585BC97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7" y="2852"/>
                <a:ext cx="26" cy="17"/>
              </a:xfrm>
              <a:custGeom>
                <a:avLst/>
                <a:gdLst>
                  <a:gd name="T0" fmla="*/ 0 w 78"/>
                  <a:gd name="T1" fmla="*/ 0 h 51"/>
                  <a:gd name="T2" fmla="*/ 0 w 78"/>
                  <a:gd name="T3" fmla="*/ 0 h 51"/>
                  <a:gd name="T4" fmla="*/ 0 w 78"/>
                  <a:gd name="T5" fmla="*/ 0 h 51"/>
                  <a:gd name="T6" fmla="*/ 0 w 78"/>
                  <a:gd name="T7" fmla="*/ 0 h 51"/>
                  <a:gd name="T8" fmla="*/ 0 w 78"/>
                  <a:gd name="T9" fmla="*/ 0 h 51"/>
                  <a:gd name="T10" fmla="*/ 0 w 78"/>
                  <a:gd name="T11" fmla="*/ 0 h 51"/>
                  <a:gd name="T12" fmla="*/ 0 w 78"/>
                  <a:gd name="T13" fmla="*/ 0 h 51"/>
                  <a:gd name="T14" fmla="*/ 0 w 78"/>
                  <a:gd name="T15" fmla="*/ 0 h 51"/>
                  <a:gd name="T16" fmla="*/ 0 w 78"/>
                  <a:gd name="T17" fmla="*/ 0 h 51"/>
                  <a:gd name="T18" fmla="*/ 0 w 78"/>
                  <a:gd name="T19" fmla="*/ 0 h 51"/>
                  <a:gd name="T20" fmla="*/ 0 w 78"/>
                  <a:gd name="T21" fmla="*/ 0 h 51"/>
                  <a:gd name="T22" fmla="*/ 0 w 78"/>
                  <a:gd name="T23" fmla="*/ 0 h 51"/>
                  <a:gd name="T24" fmla="*/ 0 w 78"/>
                  <a:gd name="T25" fmla="*/ 0 h 51"/>
                  <a:gd name="T26" fmla="*/ 0 w 78"/>
                  <a:gd name="T27" fmla="*/ 0 h 51"/>
                  <a:gd name="T28" fmla="*/ 0 w 78"/>
                  <a:gd name="T29" fmla="*/ 0 h 51"/>
                  <a:gd name="T30" fmla="*/ 0 w 78"/>
                  <a:gd name="T31" fmla="*/ 0 h 51"/>
                  <a:gd name="T32" fmla="*/ 0 w 78"/>
                  <a:gd name="T33" fmla="*/ 0 h 51"/>
                  <a:gd name="T34" fmla="*/ 0 w 78"/>
                  <a:gd name="T35" fmla="*/ 0 h 51"/>
                  <a:gd name="T36" fmla="*/ 0 w 78"/>
                  <a:gd name="T37" fmla="*/ 0 h 5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78"/>
                  <a:gd name="T58" fmla="*/ 0 h 51"/>
                  <a:gd name="T59" fmla="*/ 78 w 78"/>
                  <a:gd name="T60" fmla="*/ 51 h 51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78" h="51">
                    <a:moveTo>
                      <a:pt x="0" y="23"/>
                    </a:moveTo>
                    <a:lnTo>
                      <a:pt x="4" y="16"/>
                    </a:lnTo>
                    <a:lnTo>
                      <a:pt x="9" y="9"/>
                    </a:lnTo>
                    <a:lnTo>
                      <a:pt x="16" y="4"/>
                    </a:lnTo>
                    <a:lnTo>
                      <a:pt x="25" y="1"/>
                    </a:lnTo>
                    <a:lnTo>
                      <a:pt x="35" y="0"/>
                    </a:lnTo>
                    <a:lnTo>
                      <a:pt x="48" y="2"/>
                    </a:lnTo>
                    <a:lnTo>
                      <a:pt x="62" y="7"/>
                    </a:lnTo>
                    <a:lnTo>
                      <a:pt x="78" y="15"/>
                    </a:lnTo>
                    <a:lnTo>
                      <a:pt x="78" y="22"/>
                    </a:lnTo>
                    <a:lnTo>
                      <a:pt x="75" y="28"/>
                    </a:lnTo>
                    <a:lnTo>
                      <a:pt x="66" y="38"/>
                    </a:lnTo>
                    <a:lnTo>
                      <a:pt x="55" y="46"/>
                    </a:lnTo>
                    <a:lnTo>
                      <a:pt x="42" y="51"/>
                    </a:lnTo>
                    <a:lnTo>
                      <a:pt x="28" y="51"/>
                    </a:lnTo>
                    <a:lnTo>
                      <a:pt x="16" y="47"/>
                    </a:lnTo>
                    <a:lnTo>
                      <a:pt x="6" y="38"/>
                    </a:lnTo>
                    <a:lnTo>
                      <a:pt x="3" y="32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8761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90" name="Freeform 244">
                <a:extLst>
                  <a:ext uri="{FF2B5EF4-FFF2-40B4-BE49-F238E27FC236}">
                    <a16:creationId xmlns:a16="http://schemas.microsoft.com/office/drawing/2014/main" id="{D296BCDE-6CBB-C75C-3C27-8F078796A1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6" y="2588"/>
                <a:ext cx="226" cy="275"/>
              </a:xfrm>
              <a:custGeom>
                <a:avLst/>
                <a:gdLst>
                  <a:gd name="T0" fmla="*/ 0 w 676"/>
                  <a:gd name="T1" fmla="*/ 0 h 826"/>
                  <a:gd name="T2" fmla="*/ 0 w 676"/>
                  <a:gd name="T3" fmla="*/ 0 h 826"/>
                  <a:gd name="T4" fmla="*/ 0 w 676"/>
                  <a:gd name="T5" fmla="*/ 0 h 826"/>
                  <a:gd name="T6" fmla="*/ 0 w 676"/>
                  <a:gd name="T7" fmla="*/ 0 h 826"/>
                  <a:gd name="T8" fmla="*/ 0 w 676"/>
                  <a:gd name="T9" fmla="*/ 0 h 826"/>
                  <a:gd name="T10" fmla="*/ 0 w 676"/>
                  <a:gd name="T11" fmla="*/ 0 h 826"/>
                  <a:gd name="T12" fmla="*/ 0 w 676"/>
                  <a:gd name="T13" fmla="*/ 0 h 826"/>
                  <a:gd name="T14" fmla="*/ 0 w 676"/>
                  <a:gd name="T15" fmla="*/ 0 h 826"/>
                  <a:gd name="T16" fmla="*/ 0 w 676"/>
                  <a:gd name="T17" fmla="*/ 0 h 826"/>
                  <a:gd name="T18" fmla="*/ 0 w 676"/>
                  <a:gd name="T19" fmla="*/ 0 h 826"/>
                  <a:gd name="T20" fmla="*/ 0 w 676"/>
                  <a:gd name="T21" fmla="*/ 0 h 826"/>
                  <a:gd name="T22" fmla="*/ 0 w 676"/>
                  <a:gd name="T23" fmla="*/ 0 h 826"/>
                  <a:gd name="T24" fmla="*/ 0 w 676"/>
                  <a:gd name="T25" fmla="*/ 0 h 826"/>
                  <a:gd name="T26" fmla="*/ 0 w 676"/>
                  <a:gd name="T27" fmla="*/ 0 h 826"/>
                  <a:gd name="T28" fmla="*/ 0 w 676"/>
                  <a:gd name="T29" fmla="*/ 0 h 826"/>
                  <a:gd name="T30" fmla="*/ 0 w 676"/>
                  <a:gd name="T31" fmla="*/ 0 h 826"/>
                  <a:gd name="T32" fmla="*/ 0 w 676"/>
                  <a:gd name="T33" fmla="*/ 0 h 826"/>
                  <a:gd name="T34" fmla="*/ 0 w 676"/>
                  <a:gd name="T35" fmla="*/ 0 h 826"/>
                  <a:gd name="T36" fmla="*/ 0 w 676"/>
                  <a:gd name="T37" fmla="*/ 0 h 826"/>
                  <a:gd name="T38" fmla="*/ 0 w 676"/>
                  <a:gd name="T39" fmla="*/ 0 h 826"/>
                  <a:gd name="T40" fmla="*/ 0 w 676"/>
                  <a:gd name="T41" fmla="*/ 0 h 826"/>
                  <a:gd name="T42" fmla="*/ 0 w 676"/>
                  <a:gd name="T43" fmla="*/ 0 h 826"/>
                  <a:gd name="T44" fmla="*/ 0 w 676"/>
                  <a:gd name="T45" fmla="*/ 0 h 826"/>
                  <a:gd name="T46" fmla="*/ 0 w 676"/>
                  <a:gd name="T47" fmla="*/ 0 h 826"/>
                  <a:gd name="T48" fmla="*/ 0 w 676"/>
                  <a:gd name="T49" fmla="*/ 0 h 826"/>
                  <a:gd name="T50" fmla="*/ 0 w 676"/>
                  <a:gd name="T51" fmla="*/ 0 h 826"/>
                  <a:gd name="T52" fmla="*/ 0 w 676"/>
                  <a:gd name="T53" fmla="*/ 0 h 826"/>
                  <a:gd name="T54" fmla="*/ 0 w 676"/>
                  <a:gd name="T55" fmla="*/ 0 h 826"/>
                  <a:gd name="T56" fmla="*/ 0 w 676"/>
                  <a:gd name="T57" fmla="*/ 0 h 826"/>
                  <a:gd name="T58" fmla="*/ 0 w 676"/>
                  <a:gd name="T59" fmla="*/ 0 h 826"/>
                  <a:gd name="T60" fmla="*/ 0 w 676"/>
                  <a:gd name="T61" fmla="*/ 0 h 826"/>
                  <a:gd name="T62" fmla="*/ 0 w 676"/>
                  <a:gd name="T63" fmla="*/ 0 h 826"/>
                  <a:gd name="T64" fmla="*/ 0 w 676"/>
                  <a:gd name="T65" fmla="*/ 0 h 826"/>
                  <a:gd name="T66" fmla="*/ 0 w 676"/>
                  <a:gd name="T67" fmla="*/ 0 h 826"/>
                  <a:gd name="T68" fmla="*/ 0 w 676"/>
                  <a:gd name="T69" fmla="*/ 0 h 826"/>
                  <a:gd name="T70" fmla="*/ 0 w 676"/>
                  <a:gd name="T71" fmla="*/ 0 h 826"/>
                  <a:gd name="T72" fmla="*/ 0 w 676"/>
                  <a:gd name="T73" fmla="*/ 0 h 826"/>
                  <a:gd name="T74" fmla="*/ 0 w 676"/>
                  <a:gd name="T75" fmla="*/ 0 h 826"/>
                  <a:gd name="T76" fmla="*/ 0 w 676"/>
                  <a:gd name="T77" fmla="*/ 0 h 826"/>
                  <a:gd name="T78" fmla="*/ 0 w 676"/>
                  <a:gd name="T79" fmla="*/ 0 h 826"/>
                  <a:gd name="T80" fmla="*/ 0 w 676"/>
                  <a:gd name="T81" fmla="*/ 0 h 826"/>
                  <a:gd name="T82" fmla="*/ 0 w 676"/>
                  <a:gd name="T83" fmla="*/ 0 h 826"/>
                  <a:gd name="T84" fmla="*/ 0 w 676"/>
                  <a:gd name="T85" fmla="*/ 0 h 826"/>
                  <a:gd name="T86" fmla="*/ 0 w 676"/>
                  <a:gd name="T87" fmla="*/ 0 h 826"/>
                  <a:gd name="T88" fmla="*/ 0 w 676"/>
                  <a:gd name="T89" fmla="*/ 0 h 826"/>
                  <a:gd name="T90" fmla="*/ 0 w 676"/>
                  <a:gd name="T91" fmla="*/ 0 h 826"/>
                  <a:gd name="T92" fmla="*/ 0 w 676"/>
                  <a:gd name="T93" fmla="*/ 0 h 826"/>
                  <a:gd name="T94" fmla="*/ 0 w 676"/>
                  <a:gd name="T95" fmla="*/ 0 h 826"/>
                  <a:gd name="T96" fmla="*/ 0 w 676"/>
                  <a:gd name="T97" fmla="*/ 0 h 826"/>
                  <a:gd name="T98" fmla="*/ 0 w 676"/>
                  <a:gd name="T99" fmla="*/ 0 h 826"/>
                  <a:gd name="T100" fmla="*/ 0 w 676"/>
                  <a:gd name="T101" fmla="*/ 0 h 826"/>
                  <a:gd name="T102" fmla="*/ 0 w 676"/>
                  <a:gd name="T103" fmla="*/ 0 h 826"/>
                  <a:gd name="T104" fmla="*/ 0 w 676"/>
                  <a:gd name="T105" fmla="*/ 0 h 82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676"/>
                  <a:gd name="T160" fmla="*/ 0 h 826"/>
                  <a:gd name="T161" fmla="*/ 676 w 676"/>
                  <a:gd name="T162" fmla="*/ 826 h 82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676" h="826">
                    <a:moveTo>
                      <a:pt x="117" y="824"/>
                    </a:moveTo>
                    <a:lnTo>
                      <a:pt x="103" y="824"/>
                    </a:lnTo>
                    <a:lnTo>
                      <a:pt x="91" y="820"/>
                    </a:lnTo>
                    <a:lnTo>
                      <a:pt x="80" y="813"/>
                    </a:lnTo>
                    <a:lnTo>
                      <a:pt x="70" y="803"/>
                    </a:lnTo>
                    <a:lnTo>
                      <a:pt x="59" y="789"/>
                    </a:lnTo>
                    <a:lnTo>
                      <a:pt x="50" y="774"/>
                    </a:lnTo>
                    <a:lnTo>
                      <a:pt x="34" y="740"/>
                    </a:lnTo>
                    <a:lnTo>
                      <a:pt x="22" y="703"/>
                    </a:lnTo>
                    <a:lnTo>
                      <a:pt x="12" y="667"/>
                    </a:lnTo>
                    <a:lnTo>
                      <a:pt x="9" y="651"/>
                    </a:lnTo>
                    <a:lnTo>
                      <a:pt x="5" y="636"/>
                    </a:lnTo>
                    <a:lnTo>
                      <a:pt x="2" y="625"/>
                    </a:lnTo>
                    <a:lnTo>
                      <a:pt x="1" y="616"/>
                    </a:lnTo>
                    <a:lnTo>
                      <a:pt x="0" y="587"/>
                    </a:lnTo>
                    <a:lnTo>
                      <a:pt x="1" y="558"/>
                    </a:lnTo>
                    <a:lnTo>
                      <a:pt x="6" y="506"/>
                    </a:lnTo>
                    <a:lnTo>
                      <a:pt x="16" y="458"/>
                    </a:lnTo>
                    <a:lnTo>
                      <a:pt x="31" y="415"/>
                    </a:lnTo>
                    <a:lnTo>
                      <a:pt x="47" y="375"/>
                    </a:lnTo>
                    <a:lnTo>
                      <a:pt x="65" y="340"/>
                    </a:lnTo>
                    <a:lnTo>
                      <a:pt x="85" y="310"/>
                    </a:lnTo>
                    <a:lnTo>
                      <a:pt x="104" y="284"/>
                    </a:lnTo>
                    <a:lnTo>
                      <a:pt x="107" y="278"/>
                    </a:lnTo>
                    <a:lnTo>
                      <a:pt x="110" y="270"/>
                    </a:lnTo>
                    <a:lnTo>
                      <a:pt x="117" y="262"/>
                    </a:lnTo>
                    <a:lnTo>
                      <a:pt x="125" y="252"/>
                    </a:lnTo>
                    <a:lnTo>
                      <a:pt x="135" y="242"/>
                    </a:lnTo>
                    <a:lnTo>
                      <a:pt x="146" y="231"/>
                    </a:lnTo>
                    <a:lnTo>
                      <a:pt x="158" y="219"/>
                    </a:lnTo>
                    <a:lnTo>
                      <a:pt x="173" y="206"/>
                    </a:lnTo>
                    <a:lnTo>
                      <a:pt x="205" y="180"/>
                    </a:lnTo>
                    <a:lnTo>
                      <a:pt x="242" y="154"/>
                    </a:lnTo>
                    <a:lnTo>
                      <a:pt x="281" y="127"/>
                    </a:lnTo>
                    <a:lnTo>
                      <a:pt x="324" y="100"/>
                    </a:lnTo>
                    <a:lnTo>
                      <a:pt x="368" y="75"/>
                    </a:lnTo>
                    <a:lnTo>
                      <a:pt x="414" y="53"/>
                    </a:lnTo>
                    <a:lnTo>
                      <a:pt x="459" y="33"/>
                    </a:lnTo>
                    <a:lnTo>
                      <a:pt x="503" y="17"/>
                    </a:lnTo>
                    <a:lnTo>
                      <a:pt x="525" y="11"/>
                    </a:lnTo>
                    <a:lnTo>
                      <a:pt x="547" y="6"/>
                    </a:lnTo>
                    <a:lnTo>
                      <a:pt x="567" y="2"/>
                    </a:lnTo>
                    <a:lnTo>
                      <a:pt x="588" y="1"/>
                    </a:lnTo>
                    <a:lnTo>
                      <a:pt x="606" y="0"/>
                    </a:lnTo>
                    <a:lnTo>
                      <a:pt x="625" y="1"/>
                    </a:lnTo>
                    <a:lnTo>
                      <a:pt x="642" y="5"/>
                    </a:lnTo>
                    <a:lnTo>
                      <a:pt x="658" y="10"/>
                    </a:lnTo>
                    <a:lnTo>
                      <a:pt x="666" y="12"/>
                    </a:lnTo>
                    <a:lnTo>
                      <a:pt x="671" y="16"/>
                    </a:lnTo>
                    <a:lnTo>
                      <a:pt x="675" y="21"/>
                    </a:lnTo>
                    <a:lnTo>
                      <a:pt x="676" y="27"/>
                    </a:lnTo>
                    <a:lnTo>
                      <a:pt x="675" y="34"/>
                    </a:lnTo>
                    <a:lnTo>
                      <a:pt x="674" y="42"/>
                    </a:lnTo>
                    <a:lnTo>
                      <a:pt x="666" y="57"/>
                    </a:lnTo>
                    <a:lnTo>
                      <a:pt x="657" y="73"/>
                    </a:lnTo>
                    <a:lnTo>
                      <a:pt x="644" y="88"/>
                    </a:lnTo>
                    <a:lnTo>
                      <a:pt x="633" y="99"/>
                    </a:lnTo>
                    <a:lnTo>
                      <a:pt x="625" y="107"/>
                    </a:lnTo>
                    <a:lnTo>
                      <a:pt x="612" y="126"/>
                    </a:lnTo>
                    <a:lnTo>
                      <a:pt x="600" y="142"/>
                    </a:lnTo>
                    <a:lnTo>
                      <a:pt x="589" y="157"/>
                    </a:lnTo>
                    <a:lnTo>
                      <a:pt x="578" y="172"/>
                    </a:lnTo>
                    <a:lnTo>
                      <a:pt x="557" y="196"/>
                    </a:lnTo>
                    <a:lnTo>
                      <a:pt x="550" y="207"/>
                    </a:lnTo>
                    <a:lnTo>
                      <a:pt x="543" y="220"/>
                    </a:lnTo>
                    <a:lnTo>
                      <a:pt x="538" y="231"/>
                    </a:lnTo>
                    <a:lnTo>
                      <a:pt x="534" y="243"/>
                    </a:lnTo>
                    <a:lnTo>
                      <a:pt x="533" y="256"/>
                    </a:lnTo>
                    <a:lnTo>
                      <a:pt x="534" y="269"/>
                    </a:lnTo>
                    <a:lnTo>
                      <a:pt x="538" y="284"/>
                    </a:lnTo>
                    <a:lnTo>
                      <a:pt x="545" y="301"/>
                    </a:lnTo>
                    <a:lnTo>
                      <a:pt x="555" y="320"/>
                    </a:lnTo>
                    <a:lnTo>
                      <a:pt x="568" y="340"/>
                    </a:lnTo>
                    <a:lnTo>
                      <a:pt x="572" y="351"/>
                    </a:lnTo>
                    <a:lnTo>
                      <a:pt x="578" y="361"/>
                    </a:lnTo>
                    <a:lnTo>
                      <a:pt x="595" y="384"/>
                    </a:lnTo>
                    <a:lnTo>
                      <a:pt x="612" y="408"/>
                    </a:lnTo>
                    <a:lnTo>
                      <a:pt x="619" y="421"/>
                    </a:lnTo>
                    <a:lnTo>
                      <a:pt x="624" y="433"/>
                    </a:lnTo>
                    <a:lnTo>
                      <a:pt x="621" y="464"/>
                    </a:lnTo>
                    <a:lnTo>
                      <a:pt x="615" y="493"/>
                    </a:lnTo>
                    <a:lnTo>
                      <a:pt x="605" y="519"/>
                    </a:lnTo>
                    <a:lnTo>
                      <a:pt x="592" y="543"/>
                    </a:lnTo>
                    <a:lnTo>
                      <a:pt x="576" y="566"/>
                    </a:lnTo>
                    <a:lnTo>
                      <a:pt x="558" y="585"/>
                    </a:lnTo>
                    <a:lnTo>
                      <a:pt x="538" y="604"/>
                    </a:lnTo>
                    <a:lnTo>
                      <a:pt x="516" y="622"/>
                    </a:lnTo>
                    <a:lnTo>
                      <a:pt x="468" y="655"/>
                    </a:lnTo>
                    <a:lnTo>
                      <a:pt x="417" y="684"/>
                    </a:lnTo>
                    <a:lnTo>
                      <a:pt x="368" y="711"/>
                    </a:lnTo>
                    <a:lnTo>
                      <a:pt x="345" y="726"/>
                    </a:lnTo>
                    <a:lnTo>
                      <a:pt x="323" y="740"/>
                    </a:lnTo>
                    <a:lnTo>
                      <a:pt x="322" y="740"/>
                    </a:lnTo>
                    <a:lnTo>
                      <a:pt x="315" y="742"/>
                    </a:lnTo>
                    <a:lnTo>
                      <a:pt x="307" y="747"/>
                    </a:lnTo>
                    <a:lnTo>
                      <a:pt x="295" y="753"/>
                    </a:lnTo>
                    <a:lnTo>
                      <a:pt x="280" y="760"/>
                    </a:lnTo>
                    <a:lnTo>
                      <a:pt x="264" y="768"/>
                    </a:lnTo>
                    <a:lnTo>
                      <a:pt x="228" y="787"/>
                    </a:lnTo>
                    <a:lnTo>
                      <a:pt x="191" y="803"/>
                    </a:lnTo>
                    <a:lnTo>
                      <a:pt x="174" y="811"/>
                    </a:lnTo>
                    <a:lnTo>
                      <a:pt x="158" y="818"/>
                    </a:lnTo>
                    <a:lnTo>
                      <a:pt x="144" y="823"/>
                    </a:lnTo>
                    <a:lnTo>
                      <a:pt x="131" y="825"/>
                    </a:lnTo>
                    <a:lnTo>
                      <a:pt x="123" y="826"/>
                    </a:lnTo>
                    <a:lnTo>
                      <a:pt x="117" y="824"/>
                    </a:ln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91" name="Freeform 245">
                <a:extLst>
                  <a:ext uri="{FF2B5EF4-FFF2-40B4-BE49-F238E27FC236}">
                    <a16:creationId xmlns:a16="http://schemas.microsoft.com/office/drawing/2014/main" id="{7762375E-A3A6-1069-5656-0F7A8A2DED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1" y="2534"/>
                <a:ext cx="132" cy="319"/>
              </a:xfrm>
              <a:custGeom>
                <a:avLst/>
                <a:gdLst>
                  <a:gd name="T0" fmla="*/ 0 w 394"/>
                  <a:gd name="T1" fmla="*/ 0 h 957"/>
                  <a:gd name="T2" fmla="*/ 0 w 394"/>
                  <a:gd name="T3" fmla="*/ 0 h 957"/>
                  <a:gd name="T4" fmla="*/ 0 w 394"/>
                  <a:gd name="T5" fmla="*/ 0 h 957"/>
                  <a:gd name="T6" fmla="*/ 0 w 394"/>
                  <a:gd name="T7" fmla="*/ 0 h 957"/>
                  <a:gd name="T8" fmla="*/ 0 w 394"/>
                  <a:gd name="T9" fmla="*/ 0 h 957"/>
                  <a:gd name="T10" fmla="*/ 0 w 394"/>
                  <a:gd name="T11" fmla="*/ 0 h 957"/>
                  <a:gd name="T12" fmla="*/ 0 w 394"/>
                  <a:gd name="T13" fmla="*/ 0 h 957"/>
                  <a:gd name="T14" fmla="*/ 0 w 394"/>
                  <a:gd name="T15" fmla="*/ 0 h 957"/>
                  <a:gd name="T16" fmla="*/ 0 w 394"/>
                  <a:gd name="T17" fmla="*/ 0 h 957"/>
                  <a:gd name="T18" fmla="*/ 0 w 394"/>
                  <a:gd name="T19" fmla="*/ 0 h 957"/>
                  <a:gd name="T20" fmla="*/ 0 w 394"/>
                  <a:gd name="T21" fmla="*/ 0 h 957"/>
                  <a:gd name="T22" fmla="*/ 0 w 394"/>
                  <a:gd name="T23" fmla="*/ 0 h 957"/>
                  <a:gd name="T24" fmla="*/ 0 w 394"/>
                  <a:gd name="T25" fmla="*/ 0 h 957"/>
                  <a:gd name="T26" fmla="*/ 0 w 394"/>
                  <a:gd name="T27" fmla="*/ 0 h 957"/>
                  <a:gd name="T28" fmla="*/ 0 w 394"/>
                  <a:gd name="T29" fmla="*/ 0 h 957"/>
                  <a:gd name="T30" fmla="*/ 0 w 394"/>
                  <a:gd name="T31" fmla="*/ 0 h 957"/>
                  <a:gd name="T32" fmla="*/ 0 w 394"/>
                  <a:gd name="T33" fmla="*/ 0 h 957"/>
                  <a:gd name="T34" fmla="*/ 0 w 394"/>
                  <a:gd name="T35" fmla="*/ 0 h 957"/>
                  <a:gd name="T36" fmla="*/ 0 w 394"/>
                  <a:gd name="T37" fmla="*/ 0 h 957"/>
                  <a:gd name="T38" fmla="*/ 0 w 394"/>
                  <a:gd name="T39" fmla="*/ 0 h 957"/>
                  <a:gd name="T40" fmla="*/ 0 w 394"/>
                  <a:gd name="T41" fmla="*/ 0 h 957"/>
                  <a:gd name="T42" fmla="*/ 0 w 394"/>
                  <a:gd name="T43" fmla="*/ 0 h 957"/>
                  <a:gd name="T44" fmla="*/ 0 w 394"/>
                  <a:gd name="T45" fmla="*/ 0 h 957"/>
                  <a:gd name="T46" fmla="*/ 0 w 394"/>
                  <a:gd name="T47" fmla="*/ 0 h 957"/>
                  <a:gd name="T48" fmla="*/ 0 w 394"/>
                  <a:gd name="T49" fmla="*/ 0 h 957"/>
                  <a:gd name="T50" fmla="*/ 0 w 394"/>
                  <a:gd name="T51" fmla="*/ 0 h 957"/>
                  <a:gd name="T52" fmla="*/ 0 w 394"/>
                  <a:gd name="T53" fmla="*/ 0 h 957"/>
                  <a:gd name="T54" fmla="*/ 0 w 394"/>
                  <a:gd name="T55" fmla="*/ 0 h 957"/>
                  <a:gd name="T56" fmla="*/ 0 w 394"/>
                  <a:gd name="T57" fmla="*/ 0 h 957"/>
                  <a:gd name="T58" fmla="*/ 0 w 394"/>
                  <a:gd name="T59" fmla="*/ 0 h 957"/>
                  <a:gd name="T60" fmla="*/ 0 w 394"/>
                  <a:gd name="T61" fmla="*/ 0 h 957"/>
                  <a:gd name="T62" fmla="*/ 0 w 394"/>
                  <a:gd name="T63" fmla="*/ 0 h 957"/>
                  <a:gd name="T64" fmla="*/ 0 w 394"/>
                  <a:gd name="T65" fmla="*/ 0 h 957"/>
                  <a:gd name="T66" fmla="*/ 0 w 394"/>
                  <a:gd name="T67" fmla="*/ 0 h 957"/>
                  <a:gd name="T68" fmla="*/ 0 w 394"/>
                  <a:gd name="T69" fmla="*/ 0 h 957"/>
                  <a:gd name="T70" fmla="*/ 0 w 394"/>
                  <a:gd name="T71" fmla="*/ 0 h 957"/>
                  <a:gd name="T72" fmla="*/ 0 w 394"/>
                  <a:gd name="T73" fmla="*/ 0 h 957"/>
                  <a:gd name="T74" fmla="*/ 0 w 394"/>
                  <a:gd name="T75" fmla="*/ 0 h 957"/>
                  <a:gd name="T76" fmla="*/ 0 w 394"/>
                  <a:gd name="T77" fmla="*/ 0 h 957"/>
                  <a:gd name="T78" fmla="*/ 0 w 394"/>
                  <a:gd name="T79" fmla="*/ 0 h 957"/>
                  <a:gd name="T80" fmla="*/ 0 w 394"/>
                  <a:gd name="T81" fmla="*/ 0 h 957"/>
                  <a:gd name="T82" fmla="*/ 0 w 394"/>
                  <a:gd name="T83" fmla="*/ 0 h 957"/>
                  <a:gd name="T84" fmla="*/ 0 w 394"/>
                  <a:gd name="T85" fmla="*/ 0 h 957"/>
                  <a:gd name="T86" fmla="*/ 0 w 394"/>
                  <a:gd name="T87" fmla="*/ 0 h 95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94"/>
                  <a:gd name="T133" fmla="*/ 0 h 957"/>
                  <a:gd name="T134" fmla="*/ 394 w 394"/>
                  <a:gd name="T135" fmla="*/ 957 h 957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94" h="957">
                    <a:moveTo>
                      <a:pt x="55" y="692"/>
                    </a:moveTo>
                    <a:lnTo>
                      <a:pt x="49" y="682"/>
                    </a:lnTo>
                    <a:lnTo>
                      <a:pt x="43" y="671"/>
                    </a:lnTo>
                    <a:lnTo>
                      <a:pt x="30" y="645"/>
                    </a:lnTo>
                    <a:lnTo>
                      <a:pt x="22" y="614"/>
                    </a:lnTo>
                    <a:lnTo>
                      <a:pt x="13" y="581"/>
                    </a:lnTo>
                    <a:lnTo>
                      <a:pt x="7" y="545"/>
                    </a:lnTo>
                    <a:lnTo>
                      <a:pt x="2" y="505"/>
                    </a:lnTo>
                    <a:lnTo>
                      <a:pt x="0" y="465"/>
                    </a:lnTo>
                    <a:lnTo>
                      <a:pt x="0" y="423"/>
                    </a:lnTo>
                    <a:lnTo>
                      <a:pt x="2" y="379"/>
                    </a:lnTo>
                    <a:lnTo>
                      <a:pt x="7" y="337"/>
                    </a:lnTo>
                    <a:lnTo>
                      <a:pt x="14" y="294"/>
                    </a:lnTo>
                    <a:lnTo>
                      <a:pt x="25" y="253"/>
                    </a:lnTo>
                    <a:lnTo>
                      <a:pt x="39" y="214"/>
                    </a:lnTo>
                    <a:lnTo>
                      <a:pt x="56" y="178"/>
                    </a:lnTo>
                    <a:lnTo>
                      <a:pt x="76" y="143"/>
                    </a:lnTo>
                    <a:lnTo>
                      <a:pt x="100" y="113"/>
                    </a:lnTo>
                    <a:lnTo>
                      <a:pt x="126" y="80"/>
                    </a:lnTo>
                    <a:lnTo>
                      <a:pt x="152" y="51"/>
                    </a:lnTo>
                    <a:lnTo>
                      <a:pt x="181" y="25"/>
                    </a:lnTo>
                    <a:lnTo>
                      <a:pt x="197" y="12"/>
                    </a:lnTo>
                    <a:lnTo>
                      <a:pt x="214" y="0"/>
                    </a:lnTo>
                    <a:lnTo>
                      <a:pt x="223" y="1"/>
                    </a:lnTo>
                    <a:lnTo>
                      <a:pt x="230" y="5"/>
                    </a:lnTo>
                    <a:lnTo>
                      <a:pt x="235" y="10"/>
                    </a:lnTo>
                    <a:lnTo>
                      <a:pt x="240" y="17"/>
                    </a:lnTo>
                    <a:lnTo>
                      <a:pt x="245" y="36"/>
                    </a:lnTo>
                    <a:lnTo>
                      <a:pt x="246" y="59"/>
                    </a:lnTo>
                    <a:lnTo>
                      <a:pt x="245" y="83"/>
                    </a:lnTo>
                    <a:lnTo>
                      <a:pt x="241" y="105"/>
                    </a:lnTo>
                    <a:lnTo>
                      <a:pt x="238" y="125"/>
                    </a:lnTo>
                    <a:lnTo>
                      <a:pt x="235" y="132"/>
                    </a:lnTo>
                    <a:lnTo>
                      <a:pt x="234" y="138"/>
                    </a:lnTo>
                    <a:lnTo>
                      <a:pt x="228" y="162"/>
                    </a:lnTo>
                    <a:lnTo>
                      <a:pt x="227" y="183"/>
                    </a:lnTo>
                    <a:lnTo>
                      <a:pt x="230" y="203"/>
                    </a:lnTo>
                    <a:lnTo>
                      <a:pt x="236" y="220"/>
                    </a:lnTo>
                    <a:lnTo>
                      <a:pt x="246" y="235"/>
                    </a:lnTo>
                    <a:lnTo>
                      <a:pt x="257" y="248"/>
                    </a:lnTo>
                    <a:lnTo>
                      <a:pt x="271" y="262"/>
                    </a:lnTo>
                    <a:lnTo>
                      <a:pt x="286" y="274"/>
                    </a:lnTo>
                    <a:lnTo>
                      <a:pt x="317" y="297"/>
                    </a:lnTo>
                    <a:lnTo>
                      <a:pt x="347" y="319"/>
                    </a:lnTo>
                    <a:lnTo>
                      <a:pt x="360" y="330"/>
                    </a:lnTo>
                    <a:lnTo>
                      <a:pt x="371" y="342"/>
                    </a:lnTo>
                    <a:lnTo>
                      <a:pt x="380" y="356"/>
                    </a:lnTo>
                    <a:lnTo>
                      <a:pt x="385" y="371"/>
                    </a:lnTo>
                    <a:lnTo>
                      <a:pt x="390" y="385"/>
                    </a:lnTo>
                    <a:lnTo>
                      <a:pt x="392" y="399"/>
                    </a:lnTo>
                    <a:lnTo>
                      <a:pt x="394" y="411"/>
                    </a:lnTo>
                    <a:lnTo>
                      <a:pt x="394" y="423"/>
                    </a:lnTo>
                    <a:lnTo>
                      <a:pt x="391" y="434"/>
                    </a:lnTo>
                    <a:lnTo>
                      <a:pt x="389" y="445"/>
                    </a:lnTo>
                    <a:lnTo>
                      <a:pt x="385" y="458"/>
                    </a:lnTo>
                    <a:lnTo>
                      <a:pt x="379" y="474"/>
                    </a:lnTo>
                    <a:lnTo>
                      <a:pt x="373" y="483"/>
                    </a:lnTo>
                    <a:lnTo>
                      <a:pt x="365" y="494"/>
                    </a:lnTo>
                    <a:lnTo>
                      <a:pt x="357" y="509"/>
                    </a:lnTo>
                    <a:lnTo>
                      <a:pt x="347" y="528"/>
                    </a:lnTo>
                    <a:lnTo>
                      <a:pt x="337" y="549"/>
                    </a:lnTo>
                    <a:lnTo>
                      <a:pt x="327" y="572"/>
                    </a:lnTo>
                    <a:lnTo>
                      <a:pt x="319" y="599"/>
                    </a:lnTo>
                    <a:lnTo>
                      <a:pt x="310" y="629"/>
                    </a:lnTo>
                    <a:lnTo>
                      <a:pt x="304" y="661"/>
                    </a:lnTo>
                    <a:lnTo>
                      <a:pt x="300" y="697"/>
                    </a:lnTo>
                    <a:lnTo>
                      <a:pt x="300" y="734"/>
                    </a:lnTo>
                    <a:lnTo>
                      <a:pt x="303" y="775"/>
                    </a:lnTo>
                    <a:lnTo>
                      <a:pt x="309" y="817"/>
                    </a:lnTo>
                    <a:lnTo>
                      <a:pt x="319" y="861"/>
                    </a:lnTo>
                    <a:lnTo>
                      <a:pt x="326" y="884"/>
                    </a:lnTo>
                    <a:lnTo>
                      <a:pt x="335" y="908"/>
                    </a:lnTo>
                    <a:lnTo>
                      <a:pt x="344" y="933"/>
                    </a:lnTo>
                    <a:lnTo>
                      <a:pt x="356" y="957"/>
                    </a:lnTo>
                    <a:lnTo>
                      <a:pt x="332" y="947"/>
                    </a:lnTo>
                    <a:lnTo>
                      <a:pt x="309" y="935"/>
                    </a:lnTo>
                    <a:lnTo>
                      <a:pt x="284" y="920"/>
                    </a:lnTo>
                    <a:lnTo>
                      <a:pt x="259" y="902"/>
                    </a:lnTo>
                    <a:lnTo>
                      <a:pt x="234" y="883"/>
                    </a:lnTo>
                    <a:lnTo>
                      <a:pt x="209" y="862"/>
                    </a:lnTo>
                    <a:lnTo>
                      <a:pt x="162" y="819"/>
                    </a:lnTo>
                    <a:lnTo>
                      <a:pt x="141" y="797"/>
                    </a:lnTo>
                    <a:lnTo>
                      <a:pt x="120" y="776"/>
                    </a:lnTo>
                    <a:lnTo>
                      <a:pt x="101" y="756"/>
                    </a:lnTo>
                    <a:lnTo>
                      <a:pt x="87" y="737"/>
                    </a:lnTo>
                    <a:lnTo>
                      <a:pt x="73" y="721"/>
                    </a:lnTo>
                    <a:lnTo>
                      <a:pt x="63" y="709"/>
                    </a:lnTo>
                    <a:lnTo>
                      <a:pt x="57" y="698"/>
                    </a:lnTo>
                    <a:lnTo>
                      <a:pt x="55" y="692"/>
                    </a:ln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92" name="Freeform 246">
                <a:extLst>
                  <a:ext uri="{FF2B5EF4-FFF2-40B4-BE49-F238E27FC236}">
                    <a16:creationId xmlns:a16="http://schemas.microsoft.com/office/drawing/2014/main" id="{0FA9756C-03B0-B42D-B459-E9091CD18E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3" y="2743"/>
                <a:ext cx="33" cy="36"/>
              </a:xfrm>
              <a:custGeom>
                <a:avLst/>
                <a:gdLst>
                  <a:gd name="T0" fmla="*/ 0 w 101"/>
                  <a:gd name="T1" fmla="*/ 0 h 109"/>
                  <a:gd name="T2" fmla="*/ 0 w 101"/>
                  <a:gd name="T3" fmla="*/ 0 h 109"/>
                  <a:gd name="T4" fmla="*/ 0 w 101"/>
                  <a:gd name="T5" fmla="*/ 0 h 109"/>
                  <a:gd name="T6" fmla="*/ 0 w 101"/>
                  <a:gd name="T7" fmla="*/ 0 h 109"/>
                  <a:gd name="T8" fmla="*/ 0 w 101"/>
                  <a:gd name="T9" fmla="*/ 0 h 109"/>
                  <a:gd name="T10" fmla="*/ 0 w 101"/>
                  <a:gd name="T11" fmla="*/ 0 h 109"/>
                  <a:gd name="T12" fmla="*/ 0 w 101"/>
                  <a:gd name="T13" fmla="*/ 0 h 109"/>
                  <a:gd name="T14" fmla="*/ 0 w 101"/>
                  <a:gd name="T15" fmla="*/ 0 h 109"/>
                  <a:gd name="T16" fmla="*/ 0 w 101"/>
                  <a:gd name="T17" fmla="*/ 0 h 109"/>
                  <a:gd name="T18" fmla="*/ 0 w 101"/>
                  <a:gd name="T19" fmla="*/ 0 h 109"/>
                  <a:gd name="T20" fmla="*/ 0 w 101"/>
                  <a:gd name="T21" fmla="*/ 0 h 109"/>
                  <a:gd name="T22" fmla="*/ 0 w 101"/>
                  <a:gd name="T23" fmla="*/ 0 h 109"/>
                  <a:gd name="T24" fmla="*/ 0 w 101"/>
                  <a:gd name="T25" fmla="*/ 0 h 109"/>
                  <a:gd name="T26" fmla="*/ 0 w 101"/>
                  <a:gd name="T27" fmla="*/ 0 h 109"/>
                  <a:gd name="T28" fmla="*/ 0 w 101"/>
                  <a:gd name="T29" fmla="*/ 0 h 109"/>
                  <a:gd name="T30" fmla="*/ 0 w 101"/>
                  <a:gd name="T31" fmla="*/ 0 h 109"/>
                  <a:gd name="T32" fmla="*/ 0 w 101"/>
                  <a:gd name="T33" fmla="*/ 0 h 109"/>
                  <a:gd name="T34" fmla="*/ 0 w 101"/>
                  <a:gd name="T35" fmla="*/ 0 h 109"/>
                  <a:gd name="T36" fmla="*/ 0 w 101"/>
                  <a:gd name="T37" fmla="*/ 0 h 109"/>
                  <a:gd name="T38" fmla="*/ 0 w 101"/>
                  <a:gd name="T39" fmla="*/ 0 h 109"/>
                  <a:gd name="T40" fmla="*/ 0 w 101"/>
                  <a:gd name="T41" fmla="*/ 0 h 109"/>
                  <a:gd name="T42" fmla="*/ 0 w 101"/>
                  <a:gd name="T43" fmla="*/ 0 h 109"/>
                  <a:gd name="T44" fmla="*/ 0 w 101"/>
                  <a:gd name="T45" fmla="*/ 0 h 10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01"/>
                  <a:gd name="T70" fmla="*/ 0 h 109"/>
                  <a:gd name="T71" fmla="*/ 101 w 101"/>
                  <a:gd name="T72" fmla="*/ 109 h 109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01" h="109">
                    <a:moveTo>
                      <a:pt x="0" y="109"/>
                    </a:moveTo>
                    <a:lnTo>
                      <a:pt x="2" y="86"/>
                    </a:lnTo>
                    <a:lnTo>
                      <a:pt x="7" y="66"/>
                    </a:lnTo>
                    <a:lnTo>
                      <a:pt x="15" y="48"/>
                    </a:lnTo>
                    <a:lnTo>
                      <a:pt x="26" y="32"/>
                    </a:lnTo>
                    <a:lnTo>
                      <a:pt x="40" y="19"/>
                    </a:lnTo>
                    <a:lnTo>
                      <a:pt x="54" y="9"/>
                    </a:lnTo>
                    <a:lnTo>
                      <a:pt x="69" y="3"/>
                    </a:lnTo>
                    <a:lnTo>
                      <a:pt x="84" y="0"/>
                    </a:lnTo>
                    <a:lnTo>
                      <a:pt x="91" y="1"/>
                    </a:lnTo>
                    <a:lnTo>
                      <a:pt x="97" y="3"/>
                    </a:lnTo>
                    <a:lnTo>
                      <a:pt x="100" y="9"/>
                    </a:lnTo>
                    <a:lnTo>
                      <a:pt x="101" y="17"/>
                    </a:lnTo>
                    <a:lnTo>
                      <a:pt x="99" y="25"/>
                    </a:lnTo>
                    <a:lnTo>
                      <a:pt x="96" y="35"/>
                    </a:lnTo>
                    <a:lnTo>
                      <a:pt x="91" y="46"/>
                    </a:lnTo>
                    <a:lnTo>
                      <a:pt x="84" y="56"/>
                    </a:lnTo>
                    <a:lnTo>
                      <a:pt x="68" y="79"/>
                    </a:lnTo>
                    <a:lnTo>
                      <a:pt x="47" y="96"/>
                    </a:lnTo>
                    <a:lnTo>
                      <a:pt x="36" y="103"/>
                    </a:lnTo>
                    <a:lnTo>
                      <a:pt x="24" y="108"/>
                    </a:lnTo>
                    <a:lnTo>
                      <a:pt x="13" y="109"/>
                    </a:lnTo>
                    <a:lnTo>
                      <a:pt x="0" y="109"/>
                    </a:lnTo>
                    <a:close/>
                  </a:path>
                </a:pathLst>
              </a:custGeom>
              <a:solidFill>
                <a:srgbClr val="FF1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93" name="Freeform 247">
                <a:extLst>
                  <a:ext uri="{FF2B5EF4-FFF2-40B4-BE49-F238E27FC236}">
                    <a16:creationId xmlns:a16="http://schemas.microsoft.com/office/drawing/2014/main" id="{8D3E7918-C9FD-0B82-2A33-2ADC987C38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1" y="2746"/>
                <a:ext cx="22" cy="25"/>
              </a:xfrm>
              <a:custGeom>
                <a:avLst/>
                <a:gdLst>
                  <a:gd name="T0" fmla="*/ 0 w 65"/>
                  <a:gd name="T1" fmla="*/ 0 h 76"/>
                  <a:gd name="T2" fmla="*/ 0 w 65"/>
                  <a:gd name="T3" fmla="*/ 0 h 76"/>
                  <a:gd name="T4" fmla="*/ 0 w 65"/>
                  <a:gd name="T5" fmla="*/ 0 h 76"/>
                  <a:gd name="T6" fmla="*/ 0 w 65"/>
                  <a:gd name="T7" fmla="*/ 0 h 76"/>
                  <a:gd name="T8" fmla="*/ 0 w 65"/>
                  <a:gd name="T9" fmla="*/ 0 h 76"/>
                  <a:gd name="T10" fmla="*/ 0 w 65"/>
                  <a:gd name="T11" fmla="*/ 0 h 76"/>
                  <a:gd name="T12" fmla="*/ 0 w 65"/>
                  <a:gd name="T13" fmla="*/ 0 h 76"/>
                  <a:gd name="T14" fmla="*/ 0 w 65"/>
                  <a:gd name="T15" fmla="*/ 0 h 76"/>
                  <a:gd name="T16" fmla="*/ 0 w 65"/>
                  <a:gd name="T17" fmla="*/ 0 h 76"/>
                  <a:gd name="T18" fmla="*/ 0 w 65"/>
                  <a:gd name="T19" fmla="*/ 0 h 76"/>
                  <a:gd name="T20" fmla="*/ 0 w 65"/>
                  <a:gd name="T21" fmla="*/ 0 h 76"/>
                  <a:gd name="T22" fmla="*/ 0 w 65"/>
                  <a:gd name="T23" fmla="*/ 0 h 76"/>
                  <a:gd name="T24" fmla="*/ 0 w 65"/>
                  <a:gd name="T25" fmla="*/ 0 h 76"/>
                  <a:gd name="T26" fmla="*/ 0 w 65"/>
                  <a:gd name="T27" fmla="*/ 0 h 76"/>
                  <a:gd name="T28" fmla="*/ 0 w 65"/>
                  <a:gd name="T29" fmla="*/ 0 h 76"/>
                  <a:gd name="T30" fmla="*/ 0 w 65"/>
                  <a:gd name="T31" fmla="*/ 0 h 76"/>
                  <a:gd name="T32" fmla="*/ 0 w 65"/>
                  <a:gd name="T33" fmla="*/ 0 h 7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65"/>
                  <a:gd name="T52" fmla="*/ 0 h 76"/>
                  <a:gd name="T53" fmla="*/ 65 w 65"/>
                  <a:gd name="T54" fmla="*/ 76 h 7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65" h="76">
                    <a:moveTo>
                      <a:pt x="0" y="76"/>
                    </a:moveTo>
                    <a:lnTo>
                      <a:pt x="1" y="66"/>
                    </a:lnTo>
                    <a:lnTo>
                      <a:pt x="6" y="55"/>
                    </a:lnTo>
                    <a:lnTo>
                      <a:pt x="15" y="42"/>
                    </a:lnTo>
                    <a:lnTo>
                      <a:pt x="25" y="30"/>
                    </a:lnTo>
                    <a:lnTo>
                      <a:pt x="36" y="19"/>
                    </a:lnTo>
                    <a:lnTo>
                      <a:pt x="47" y="9"/>
                    </a:lnTo>
                    <a:lnTo>
                      <a:pt x="57" y="3"/>
                    </a:lnTo>
                    <a:lnTo>
                      <a:pt x="65" y="0"/>
                    </a:lnTo>
                    <a:lnTo>
                      <a:pt x="63" y="11"/>
                    </a:lnTo>
                    <a:lnTo>
                      <a:pt x="58" y="22"/>
                    </a:lnTo>
                    <a:lnTo>
                      <a:pt x="52" y="35"/>
                    </a:lnTo>
                    <a:lnTo>
                      <a:pt x="43" y="47"/>
                    </a:lnTo>
                    <a:lnTo>
                      <a:pt x="33" y="58"/>
                    </a:lnTo>
                    <a:lnTo>
                      <a:pt x="22" y="67"/>
                    </a:lnTo>
                    <a:lnTo>
                      <a:pt x="11" y="73"/>
                    </a:lnTo>
                    <a:lnTo>
                      <a:pt x="0" y="76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94" name="Freeform 248">
                <a:extLst>
                  <a:ext uri="{FF2B5EF4-FFF2-40B4-BE49-F238E27FC236}">
                    <a16:creationId xmlns:a16="http://schemas.microsoft.com/office/drawing/2014/main" id="{A41B9EC9-F7FD-7C4E-0FBB-882F9EF9DA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5" y="2664"/>
                <a:ext cx="17" cy="38"/>
              </a:xfrm>
              <a:custGeom>
                <a:avLst/>
                <a:gdLst>
                  <a:gd name="T0" fmla="*/ 0 w 53"/>
                  <a:gd name="T1" fmla="*/ 0 h 115"/>
                  <a:gd name="T2" fmla="*/ 0 w 53"/>
                  <a:gd name="T3" fmla="*/ 0 h 115"/>
                  <a:gd name="T4" fmla="*/ 0 w 53"/>
                  <a:gd name="T5" fmla="*/ 0 h 115"/>
                  <a:gd name="T6" fmla="*/ 0 w 53"/>
                  <a:gd name="T7" fmla="*/ 0 h 115"/>
                  <a:gd name="T8" fmla="*/ 0 w 53"/>
                  <a:gd name="T9" fmla="*/ 0 h 115"/>
                  <a:gd name="T10" fmla="*/ 0 w 53"/>
                  <a:gd name="T11" fmla="*/ 0 h 115"/>
                  <a:gd name="T12" fmla="*/ 0 w 53"/>
                  <a:gd name="T13" fmla="*/ 0 h 115"/>
                  <a:gd name="T14" fmla="*/ 0 w 53"/>
                  <a:gd name="T15" fmla="*/ 0 h 115"/>
                  <a:gd name="T16" fmla="*/ 0 w 53"/>
                  <a:gd name="T17" fmla="*/ 0 h 115"/>
                  <a:gd name="T18" fmla="*/ 0 w 53"/>
                  <a:gd name="T19" fmla="*/ 0 h 115"/>
                  <a:gd name="T20" fmla="*/ 0 w 53"/>
                  <a:gd name="T21" fmla="*/ 0 h 115"/>
                  <a:gd name="T22" fmla="*/ 0 w 53"/>
                  <a:gd name="T23" fmla="*/ 0 h 115"/>
                  <a:gd name="T24" fmla="*/ 0 w 53"/>
                  <a:gd name="T25" fmla="*/ 0 h 115"/>
                  <a:gd name="T26" fmla="*/ 0 w 53"/>
                  <a:gd name="T27" fmla="*/ 0 h 115"/>
                  <a:gd name="T28" fmla="*/ 0 w 53"/>
                  <a:gd name="T29" fmla="*/ 0 h 115"/>
                  <a:gd name="T30" fmla="*/ 0 w 53"/>
                  <a:gd name="T31" fmla="*/ 0 h 115"/>
                  <a:gd name="T32" fmla="*/ 0 w 53"/>
                  <a:gd name="T33" fmla="*/ 0 h 115"/>
                  <a:gd name="T34" fmla="*/ 0 w 53"/>
                  <a:gd name="T35" fmla="*/ 0 h 115"/>
                  <a:gd name="T36" fmla="*/ 0 w 53"/>
                  <a:gd name="T37" fmla="*/ 0 h 115"/>
                  <a:gd name="T38" fmla="*/ 0 w 53"/>
                  <a:gd name="T39" fmla="*/ 0 h 115"/>
                  <a:gd name="T40" fmla="*/ 0 w 53"/>
                  <a:gd name="T41" fmla="*/ 0 h 115"/>
                  <a:gd name="T42" fmla="*/ 0 w 53"/>
                  <a:gd name="T43" fmla="*/ 0 h 115"/>
                  <a:gd name="T44" fmla="*/ 0 w 53"/>
                  <a:gd name="T45" fmla="*/ 0 h 115"/>
                  <a:gd name="T46" fmla="*/ 0 w 53"/>
                  <a:gd name="T47" fmla="*/ 0 h 115"/>
                  <a:gd name="T48" fmla="*/ 0 w 53"/>
                  <a:gd name="T49" fmla="*/ 0 h 115"/>
                  <a:gd name="T50" fmla="*/ 0 w 53"/>
                  <a:gd name="T51" fmla="*/ 0 h 115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53"/>
                  <a:gd name="T79" fmla="*/ 0 h 115"/>
                  <a:gd name="T80" fmla="*/ 53 w 53"/>
                  <a:gd name="T81" fmla="*/ 115 h 115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53" h="115">
                    <a:moveTo>
                      <a:pt x="4" y="112"/>
                    </a:moveTo>
                    <a:lnTo>
                      <a:pt x="3" y="108"/>
                    </a:lnTo>
                    <a:lnTo>
                      <a:pt x="3" y="103"/>
                    </a:lnTo>
                    <a:lnTo>
                      <a:pt x="1" y="96"/>
                    </a:lnTo>
                    <a:lnTo>
                      <a:pt x="0" y="87"/>
                    </a:lnTo>
                    <a:lnTo>
                      <a:pt x="0" y="67"/>
                    </a:lnTo>
                    <a:lnTo>
                      <a:pt x="3" y="46"/>
                    </a:lnTo>
                    <a:lnTo>
                      <a:pt x="7" y="26"/>
                    </a:lnTo>
                    <a:lnTo>
                      <a:pt x="12" y="18"/>
                    </a:lnTo>
                    <a:lnTo>
                      <a:pt x="17" y="10"/>
                    </a:lnTo>
                    <a:lnTo>
                      <a:pt x="25" y="5"/>
                    </a:lnTo>
                    <a:lnTo>
                      <a:pt x="32" y="2"/>
                    </a:lnTo>
                    <a:lnTo>
                      <a:pt x="42" y="0"/>
                    </a:lnTo>
                    <a:lnTo>
                      <a:pt x="53" y="3"/>
                    </a:lnTo>
                    <a:lnTo>
                      <a:pt x="53" y="9"/>
                    </a:lnTo>
                    <a:lnTo>
                      <a:pt x="53" y="18"/>
                    </a:lnTo>
                    <a:lnTo>
                      <a:pt x="52" y="37"/>
                    </a:lnTo>
                    <a:lnTo>
                      <a:pt x="49" y="58"/>
                    </a:lnTo>
                    <a:lnTo>
                      <a:pt x="44" y="78"/>
                    </a:lnTo>
                    <a:lnTo>
                      <a:pt x="38" y="97"/>
                    </a:lnTo>
                    <a:lnTo>
                      <a:pt x="33" y="104"/>
                    </a:lnTo>
                    <a:lnTo>
                      <a:pt x="28" y="109"/>
                    </a:lnTo>
                    <a:lnTo>
                      <a:pt x="23" y="114"/>
                    </a:lnTo>
                    <a:lnTo>
                      <a:pt x="17" y="115"/>
                    </a:lnTo>
                    <a:lnTo>
                      <a:pt x="11" y="115"/>
                    </a:lnTo>
                    <a:lnTo>
                      <a:pt x="4" y="112"/>
                    </a:lnTo>
                    <a:close/>
                  </a:path>
                </a:pathLst>
              </a:custGeom>
              <a:solidFill>
                <a:srgbClr val="FF0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95" name="Freeform 249">
                <a:extLst>
                  <a:ext uri="{FF2B5EF4-FFF2-40B4-BE49-F238E27FC236}">
                    <a16:creationId xmlns:a16="http://schemas.microsoft.com/office/drawing/2014/main" id="{A7A8E320-E08A-9F3F-85B6-B7942079B9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8" y="2668"/>
                <a:ext cx="10" cy="22"/>
              </a:xfrm>
              <a:custGeom>
                <a:avLst/>
                <a:gdLst>
                  <a:gd name="T0" fmla="*/ 0 w 29"/>
                  <a:gd name="T1" fmla="*/ 0 h 66"/>
                  <a:gd name="T2" fmla="*/ 0 w 29"/>
                  <a:gd name="T3" fmla="*/ 0 h 66"/>
                  <a:gd name="T4" fmla="*/ 0 w 29"/>
                  <a:gd name="T5" fmla="*/ 0 h 66"/>
                  <a:gd name="T6" fmla="*/ 0 w 29"/>
                  <a:gd name="T7" fmla="*/ 0 h 66"/>
                  <a:gd name="T8" fmla="*/ 0 w 29"/>
                  <a:gd name="T9" fmla="*/ 0 h 66"/>
                  <a:gd name="T10" fmla="*/ 0 w 29"/>
                  <a:gd name="T11" fmla="*/ 0 h 66"/>
                  <a:gd name="T12" fmla="*/ 0 w 29"/>
                  <a:gd name="T13" fmla="*/ 0 h 66"/>
                  <a:gd name="T14" fmla="*/ 0 w 29"/>
                  <a:gd name="T15" fmla="*/ 0 h 66"/>
                  <a:gd name="T16" fmla="*/ 0 w 29"/>
                  <a:gd name="T17" fmla="*/ 0 h 66"/>
                  <a:gd name="T18" fmla="*/ 0 w 29"/>
                  <a:gd name="T19" fmla="*/ 0 h 66"/>
                  <a:gd name="T20" fmla="*/ 0 w 29"/>
                  <a:gd name="T21" fmla="*/ 0 h 66"/>
                  <a:gd name="T22" fmla="*/ 0 w 29"/>
                  <a:gd name="T23" fmla="*/ 0 h 66"/>
                  <a:gd name="T24" fmla="*/ 0 w 29"/>
                  <a:gd name="T25" fmla="*/ 0 h 66"/>
                  <a:gd name="T26" fmla="*/ 0 w 29"/>
                  <a:gd name="T27" fmla="*/ 0 h 66"/>
                  <a:gd name="T28" fmla="*/ 0 w 29"/>
                  <a:gd name="T29" fmla="*/ 0 h 66"/>
                  <a:gd name="T30" fmla="*/ 0 w 29"/>
                  <a:gd name="T31" fmla="*/ 0 h 66"/>
                  <a:gd name="T32" fmla="*/ 0 w 29"/>
                  <a:gd name="T33" fmla="*/ 0 h 66"/>
                  <a:gd name="T34" fmla="*/ 0 w 29"/>
                  <a:gd name="T35" fmla="*/ 0 h 6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9"/>
                  <a:gd name="T55" fmla="*/ 0 h 66"/>
                  <a:gd name="T56" fmla="*/ 29 w 29"/>
                  <a:gd name="T57" fmla="*/ 66 h 6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9" h="66">
                    <a:moveTo>
                      <a:pt x="11" y="66"/>
                    </a:moveTo>
                    <a:lnTo>
                      <a:pt x="4" y="62"/>
                    </a:lnTo>
                    <a:lnTo>
                      <a:pt x="0" y="54"/>
                    </a:lnTo>
                    <a:lnTo>
                      <a:pt x="1" y="43"/>
                    </a:lnTo>
                    <a:lnTo>
                      <a:pt x="4" y="31"/>
                    </a:lnTo>
                    <a:lnTo>
                      <a:pt x="9" y="18"/>
                    </a:lnTo>
                    <a:lnTo>
                      <a:pt x="16" y="8"/>
                    </a:lnTo>
                    <a:lnTo>
                      <a:pt x="23" y="2"/>
                    </a:lnTo>
                    <a:lnTo>
                      <a:pt x="26" y="0"/>
                    </a:lnTo>
                    <a:lnTo>
                      <a:pt x="29" y="0"/>
                    </a:lnTo>
                    <a:lnTo>
                      <a:pt x="29" y="8"/>
                    </a:lnTo>
                    <a:lnTo>
                      <a:pt x="28" y="18"/>
                    </a:lnTo>
                    <a:lnTo>
                      <a:pt x="26" y="43"/>
                    </a:lnTo>
                    <a:lnTo>
                      <a:pt x="24" y="53"/>
                    </a:lnTo>
                    <a:lnTo>
                      <a:pt x="21" y="62"/>
                    </a:lnTo>
                    <a:lnTo>
                      <a:pt x="16" y="66"/>
                    </a:lnTo>
                    <a:lnTo>
                      <a:pt x="13" y="66"/>
                    </a:lnTo>
                    <a:lnTo>
                      <a:pt x="11" y="66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96" name="Freeform 250">
                <a:extLst>
                  <a:ext uri="{FF2B5EF4-FFF2-40B4-BE49-F238E27FC236}">
                    <a16:creationId xmlns:a16="http://schemas.microsoft.com/office/drawing/2014/main" id="{00EA2527-075D-A270-8986-5E00B33E21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4" y="2630"/>
                <a:ext cx="59" cy="43"/>
              </a:xfrm>
              <a:custGeom>
                <a:avLst/>
                <a:gdLst>
                  <a:gd name="T0" fmla="*/ 0 w 176"/>
                  <a:gd name="T1" fmla="*/ 0 h 131"/>
                  <a:gd name="T2" fmla="*/ 0 w 176"/>
                  <a:gd name="T3" fmla="*/ 0 h 131"/>
                  <a:gd name="T4" fmla="*/ 0 w 176"/>
                  <a:gd name="T5" fmla="*/ 0 h 131"/>
                  <a:gd name="T6" fmla="*/ 0 w 176"/>
                  <a:gd name="T7" fmla="*/ 0 h 131"/>
                  <a:gd name="T8" fmla="*/ 0 w 176"/>
                  <a:gd name="T9" fmla="*/ 0 h 131"/>
                  <a:gd name="T10" fmla="*/ 0 w 176"/>
                  <a:gd name="T11" fmla="*/ 0 h 131"/>
                  <a:gd name="T12" fmla="*/ 0 w 176"/>
                  <a:gd name="T13" fmla="*/ 0 h 131"/>
                  <a:gd name="T14" fmla="*/ 0 w 176"/>
                  <a:gd name="T15" fmla="*/ 0 h 131"/>
                  <a:gd name="T16" fmla="*/ 0 w 176"/>
                  <a:gd name="T17" fmla="*/ 0 h 131"/>
                  <a:gd name="T18" fmla="*/ 0 w 176"/>
                  <a:gd name="T19" fmla="*/ 0 h 131"/>
                  <a:gd name="T20" fmla="*/ 0 w 176"/>
                  <a:gd name="T21" fmla="*/ 0 h 131"/>
                  <a:gd name="T22" fmla="*/ 0 w 176"/>
                  <a:gd name="T23" fmla="*/ 0 h 131"/>
                  <a:gd name="T24" fmla="*/ 0 w 176"/>
                  <a:gd name="T25" fmla="*/ 0 h 131"/>
                  <a:gd name="T26" fmla="*/ 0 w 176"/>
                  <a:gd name="T27" fmla="*/ 0 h 131"/>
                  <a:gd name="T28" fmla="*/ 0 w 176"/>
                  <a:gd name="T29" fmla="*/ 0 h 131"/>
                  <a:gd name="T30" fmla="*/ 0 w 176"/>
                  <a:gd name="T31" fmla="*/ 0 h 131"/>
                  <a:gd name="T32" fmla="*/ 0 w 176"/>
                  <a:gd name="T33" fmla="*/ 0 h 131"/>
                  <a:gd name="T34" fmla="*/ 0 w 176"/>
                  <a:gd name="T35" fmla="*/ 0 h 131"/>
                  <a:gd name="T36" fmla="*/ 0 w 176"/>
                  <a:gd name="T37" fmla="*/ 0 h 131"/>
                  <a:gd name="T38" fmla="*/ 0 w 176"/>
                  <a:gd name="T39" fmla="*/ 0 h 131"/>
                  <a:gd name="T40" fmla="*/ 0 w 176"/>
                  <a:gd name="T41" fmla="*/ 0 h 131"/>
                  <a:gd name="T42" fmla="*/ 0 w 176"/>
                  <a:gd name="T43" fmla="*/ 0 h 131"/>
                  <a:gd name="T44" fmla="*/ 0 w 176"/>
                  <a:gd name="T45" fmla="*/ 0 h 131"/>
                  <a:gd name="T46" fmla="*/ 0 w 176"/>
                  <a:gd name="T47" fmla="*/ 0 h 131"/>
                  <a:gd name="T48" fmla="*/ 0 w 176"/>
                  <a:gd name="T49" fmla="*/ 0 h 131"/>
                  <a:gd name="T50" fmla="*/ 0 w 176"/>
                  <a:gd name="T51" fmla="*/ 0 h 131"/>
                  <a:gd name="T52" fmla="*/ 0 w 176"/>
                  <a:gd name="T53" fmla="*/ 0 h 131"/>
                  <a:gd name="T54" fmla="*/ 0 w 176"/>
                  <a:gd name="T55" fmla="*/ 0 h 131"/>
                  <a:gd name="T56" fmla="*/ 0 w 176"/>
                  <a:gd name="T57" fmla="*/ 0 h 131"/>
                  <a:gd name="T58" fmla="*/ 0 w 176"/>
                  <a:gd name="T59" fmla="*/ 0 h 131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176"/>
                  <a:gd name="T91" fmla="*/ 0 h 131"/>
                  <a:gd name="T92" fmla="*/ 176 w 176"/>
                  <a:gd name="T93" fmla="*/ 131 h 131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176" h="131">
                    <a:moveTo>
                      <a:pt x="12" y="131"/>
                    </a:moveTo>
                    <a:lnTo>
                      <a:pt x="5" y="123"/>
                    </a:lnTo>
                    <a:lnTo>
                      <a:pt x="0" y="115"/>
                    </a:lnTo>
                    <a:lnTo>
                      <a:pt x="0" y="106"/>
                    </a:lnTo>
                    <a:lnTo>
                      <a:pt x="4" y="96"/>
                    </a:lnTo>
                    <a:lnTo>
                      <a:pt x="9" y="86"/>
                    </a:lnTo>
                    <a:lnTo>
                      <a:pt x="17" y="76"/>
                    </a:lnTo>
                    <a:lnTo>
                      <a:pt x="28" y="67"/>
                    </a:lnTo>
                    <a:lnTo>
                      <a:pt x="39" y="57"/>
                    </a:lnTo>
                    <a:lnTo>
                      <a:pt x="65" y="38"/>
                    </a:lnTo>
                    <a:lnTo>
                      <a:pt x="90" y="22"/>
                    </a:lnTo>
                    <a:lnTo>
                      <a:pt x="101" y="15"/>
                    </a:lnTo>
                    <a:lnTo>
                      <a:pt x="111" y="10"/>
                    </a:lnTo>
                    <a:lnTo>
                      <a:pt x="118" y="6"/>
                    </a:lnTo>
                    <a:lnTo>
                      <a:pt x="124" y="4"/>
                    </a:lnTo>
                    <a:lnTo>
                      <a:pt x="140" y="0"/>
                    </a:lnTo>
                    <a:lnTo>
                      <a:pt x="157" y="0"/>
                    </a:lnTo>
                    <a:lnTo>
                      <a:pt x="165" y="2"/>
                    </a:lnTo>
                    <a:lnTo>
                      <a:pt x="171" y="6"/>
                    </a:lnTo>
                    <a:lnTo>
                      <a:pt x="174" y="12"/>
                    </a:lnTo>
                    <a:lnTo>
                      <a:pt x="176" y="21"/>
                    </a:lnTo>
                    <a:lnTo>
                      <a:pt x="163" y="41"/>
                    </a:lnTo>
                    <a:lnTo>
                      <a:pt x="147" y="60"/>
                    </a:lnTo>
                    <a:lnTo>
                      <a:pt x="128" y="79"/>
                    </a:lnTo>
                    <a:lnTo>
                      <a:pt x="106" y="95"/>
                    </a:lnTo>
                    <a:lnTo>
                      <a:pt x="82" y="110"/>
                    </a:lnTo>
                    <a:lnTo>
                      <a:pt x="59" y="121"/>
                    </a:lnTo>
                    <a:lnTo>
                      <a:pt x="36" y="128"/>
                    </a:lnTo>
                    <a:lnTo>
                      <a:pt x="23" y="130"/>
                    </a:lnTo>
                    <a:lnTo>
                      <a:pt x="12" y="131"/>
                    </a:lnTo>
                    <a:close/>
                  </a:path>
                </a:pathLst>
              </a:custGeom>
              <a:solidFill>
                <a:srgbClr val="FF1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97" name="Freeform 251">
                <a:extLst>
                  <a:ext uri="{FF2B5EF4-FFF2-40B4-BE49-F238E27FC236}">
                    <a16:creationId xmlns:a16="http://schemas.microsoft.com/office/drawing/2014/main" id="{5794E404-FF0C-B7DF-F6D6-B06140F369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7" y="2632"/>
                <a:ext cx="43" cy="33"/>
              </a:xfrm>
              <a:custGeom>
                <a:avLst/>
                <a:gdLst>
                  <a:gd name="T0" fmla="*/ 0 w 130"/>
                  <a:gd name="T1" fmla="*/ 0 h 99"/>
                  <a:gd name="T2" fmla="*/ 0 w 130"/>
                  <a:gd name="T3" fmla="*/ 0 h 99"/>
                  <a:gd name="T4" fmla="*/ 0 w 130"/>
                  <a:gd name="T5" fmla="*/ 0 h 99"/>
                  <a:gd name="T6" fmla="*/ 0 w 130"/>
                  <a:gd name="T7" fmla="*/ 0 h 99"/>
                  <a:gd name="T8" fmla="*/ 0 w 130"/>
                  <a:gd name="T9" fmla="*/ 0 h 99"/>
                  <a:gd name="T10" fmla="*/ 0 w 130"/>
                  <a:gd name="T11" fmla="*/ 0 h 99"/>
                  <a:gd name="T12" fmla="*/ 0 w 130"/>
                  <a:gd name="T13" fmla="*/ 0 h 99"/>
                  <a:gd name="T14" fmla="*/ 0 w 130"/>
                  <a:gd name="T15" fmla="*/ 0 h 99"/>
                  <a:gd name="T16" fmla="*/ 0 w 130"/>
                  <a:gd name="T17" fmla="*/ 0 h 99"/>
                  <a:gd name="T18" fmla="*/ 0 w 130"/>
                  <a:gd name="T19" fmla="*/ 0 h 99"/>
                  <a:gd name="T20" fmla="*/ 0 w 130"/>
                  <a:gd name="T21" fmla="*/ 0 h 99"/>
                  <a:gd name="T22" fmla="*/ 0 w 130"/>
                  <a:gd name="T23" fmla="*/ 0 h 99"/>
                  <a:gd name="T24" fmla="*/ 0 w 130"/>
                  <a:gd name="T25" fmla="*/ 0 h 99"/>
                  <a:gd name="T26" fmla="*/ 0 w 130"/>
                  <a:gd name="T27" fmla="*/ 0 h 99"/>
                  <a:gd name="T28" fmla="*/ 0 w 130"/>
                  <a:gd name="T29" fmla="*/ 0 h 99"/>
                  <a:gd name="T30" fmla="*/ 0 w 130"/>
                  <a:gd name="T31" fmla="*/ 0 h 99"/>
                  <a:gd name="T32" fmla="*/ 0 w 130"/>
                  <a:gd name="T33" fmla="*/ 0 h 99"/>
                  <a:gd name="T34" fmla="*/ 0 w 130"/>
                  <a:gd name="T35" fmla="*/ 0 h 99"/>
                  <a:gd name="T36" fmla="*/ 0 w 130"/>
                  <a:gd name="T37" fmla="*/ 0 h 99"/>
                  <a:gd name="T38" fmla="*/ 0 w 130"/>
                  <a:gd name="T39" fmla="*/ 0 h 99"/>
                  <a:gd name="T40" fmla="*/ 0 w 130"/>
                  <a:gd name="T41" fmla="*/ 0 h 99"/>
                  <a:gd name="T42" fmla="*/ 0 w 130"/>
                  <a:gd name="T43" fmla="*/ 0 h 99"/>
                  <a:gd name="T44" fmla="*/ 0 w 130"/>
                  <a:gd name="T45" fmla="*/ 0 h 9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30"/>
                  <a:gd name="T70" fmla="*/ 0 h 99"/>
                  <a:gd name="T71" fmla="*/ 130 w 130"/>
                  <a:gd name="T72" fmla="*/ 99 h 99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30" h="99">
                    <a:moveTo>
                      <a:pt x="8" y="99"/>
                    </a:moveTo>
                    <a:lnTo>
                      <a:pt x="2" y="93"/>
                    </a:lnTo>
                    <a:lnTo>
                      <a:pt x="0" y="86"/>
                    </a:lnTo>
                    <a:lnTo>
                      <a:pt x="1" y="77"/>
                    </a:lnTo>
                    <a:lnTo>
                      <a:pt x="6" y="67"/>
                    </a:lnTo>
                    <a:lnTo>
                      <a:pt x="13" y="57"/>
                    </a:lnTo>
                    <a:lnTo>
                      <a:pt x="23" y="47"/>
                    </a:lnTo>
                    <a:lnTo>
                      <a:pt x="47" y="27"/>
                    </a:lnTo>
                    <a:lnTo>
                      <a:pt x="74" y="11"/>
                    </a:lnTo>
                    <a:lnTo>
                      <a:pt x="87" y="5"/>
                    </a:lnTo>
                    <a:lnTo>
                      <a:pt x="99" y="2"/>
                    </a:lnTo>
                    <a:lnTo>
                      <a:pt x="110" y="0"/>
                    </a:lnTo>
                    <a:lnTo>
                      <a:pt x="120" y="0"/>
                    </a:lnTo>
                    <a:lnTo>
                      <a:pt x="126" y="4"/>
                    </a:lnTo>
                    <a:lnTo>
                      <a:pt x="130" y="11"/>
                    </a:lnTo>
                    <a:lnTo>
                      <a:pt x="120" y="26"/>
                    </a:lnTo>
                    <a:lnTo>
                      <a:pt x="108" y="41"/>
                    </a:lnTo>
                    <a:lnTo>
                      <a:pt x="94" y="56"/>
                    </a:lnTo>
                    <a:lnTo>
                      <a:pt x="78" y="69"/>
                    </a:lnTo>
                    <a:lnTo>
                      <a:pt x="61" y="82"/>
                    </a:lnTo>
                    <a:lnTo>
                      <a:pt x="44" y="90"/>
                    </a:lnTo>
                    <a:lnTo>
                      <a:pt x="27" y="97"/>
                    </a:lnTo>
                    <a:lnTo>
                      <a:pt x="8" y="99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98" name="Freeform 252">
                <a:extLst>
                  <a:ext uri="{FF2B5EF4-FFF2-40B4-BE49-F238E27FC236}">
                    <a16:creationId xmlns:a16="http://schemas.microsoft.com/office/drawing/2014/main" id="{50EAAF9F-5523-3775-4939-3CD0B82D76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99" y="2587"/>
                <a:ext cx="24" cy="57"/>
              </a:xfrm>
              <a:custGeom>
                <a:avLst/>
                <a:gdLst>
                  <a:gd name="T0" fmla="*/ 0 w 74"/>
                  <a:gd name="T1" fmla="*/ 0 h 173"/>
                  <a:gd name="T2" fmla="*/ 0 w 74"/>
                  <a:gd name="T3" fmla="*/ 0 h 173"/>
                  <a:gd name="T4" fmla="*/ 0 w 74"/>
                  <a:gd name="T5" fmla="*/ 0 h 173"/>
                  <a:gd name="T6" fmla="*/ 0 w 74"/>
                  <a:gd name="T7" fmla="*/ 0 h 173"/>
                  <a:gd name="T8" fmla="*/ 0 w 74"/>
                  <a:gd name="T9" fmla="*/ 0 h 173"/>
                  <a:gd name="T10" fmla="*/ 0 w 74"/>
                  <a:gd name="T11" fmla="*/ 0 h 173"/>
                  <a:gd name="T12" fmla="*/ 0 w 74"/>
                  <a:gd name="T13" fmla="*/ 0 h 173"/>
                  <a:gd name="T14" fmla="*/ 0 w 74"/>
                  <a:gd name="T15" fmla="*/ 0 h 173"/>
                  <a:gd name="T16" fmla="*/ 0 w 74"/>
                  <a:gd name="T17" fmla="*/ 0 h 173"/>
                  <a:gd name="T18" fmla="*/ 0 w 74"/>
                  <a:gd name="T19" fmla="*/ 0 h 173"/>
                  <a:gd name="T20" fmla="*/ 0 w 74"/>
                  <a:gd name="T21" fmla="*/ 0 h 173"/>
                  <a:gd name="T22" fmla="*/ 0 w 74"/>
                  <a:gd name="T23" fmla="*/ 0 h 173"/>
                  <a:gd name="T24" fmla="*/ 0 w 74"/>
                  <a:gd name="T25" fmla="*/ 0 h 173"/>
                  <a:gd name="T26" fmla="*/ 0 w 74"/>
                  <a:gd name="T27" fmla="*/ 0 h 173"/>
                  <a:gd name="T28" fmla="*/ 0 w 74"/>
                  <a:gd name="T29" fmla="*/ 0 h 173"/>
                  <a:gd name="T30" fmla="*/ 0 w 74"/>
                  <a:gd name="T31" fmla="*/ 0 h 173"/>
                  <a:gd name="T32" fmla="*/ 0 w 74"/>
                  <a:gd name="T33" fmla="*/ 0 h 173"/>
                  <a:gd name="T34" fmla="*/ 0 w 74"/>
                  <a:gd name="T35" fmla="*/ 0 h 173"/>
                  <a:gd name="T36" fmla="*/ 0 w 74"/>
                  <a:gd name="T37" fmla="*/ 0 h 173"/>
                  <a:gd name="T38" fmla="*/ 0 w 74"/>
                  <a:gd name="T39" fmla="*/ 0 h 173"/>
                  <a:gd name="T40" fmla="*/ 0 w 74"/>
                  <a:gd name="T41" fmla="*/ 0 h 173"/>
                  <a:gd name="T42" fmla="*/ 0 w 74"/>
                  <a:gd name="T43" fmla="*/ 0 h 173"/>
                  <a:gd name="T44" fmla="*/ 0 w 74"/>
                  <a:gd name="T45" fmla="*/ 0 h 173"/>
                  <a:gd name="T46" fmla="*/ 0 w 74"/>
                  <a:gd name="T47" fmla="*/ 0 h 173"/>
                  <a:gd name="T48" fmla="*/ 0 w 74"/>
                  <a:gd name="T49" fmla="*/ 0 h 173"/>
                  <a:gd name="T50" fmla="*/ 0 w 74"/>
                  <a:gd name="T51" fmla="*/ 0 h 173"/>
                  <a:gd name="T52" fmla="*/ 0 w 74"/>
                  <a:gd name="T53" fmla="*/ 0 h 173"/>
                  <a:gd name="T54" fmla="*/ 0 w 74"/>
                  <a:gd name="T55" fmla="*/ 0 h 173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74"/>
                  <a:gd name="T85" fmla="*/ 0 h 173"/>
                  <a:gd name="T86" fmla="*/ 74 w 74"/>
                  <a:gd name="T87" fmla="*/ 173 h 173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74" h="173">
                    <a:moveTo>
                      <a:pt x="18" y="173"/>
                    </a:moveTo>
                    <a:lnTo>
                      <a:pt x="12" y="167"/>
                    </a:lnTo>
                    <a:lnTo>
                      <a:pt x="7" y="159"/>
                    </a:lnTo>
                    <a:lnTo>
                      <a:pt x="3" y="149"/>
                    </a:lnTo>
                    <a:lnTo>
                      <a:pt x="0" y="136"/>
                    </a:lnTo>
                    <a:lnTo>
                      <a:pt x="0" y="109"/>
                    </a:lnTo>
                    <a:lnTo>
                      <a:pt x="5" y="81"/>
                    </a:lnTo>
                    <a:lnTo>
                      <a:pt x="13" y="52"/>
                    </a:lnTo>
                    <a:lnTo>
                      <a:pt x="23" y="28"/>
                    </a:lnTo>
                    <a:lnTo>
                      <a:pt x="29" y="18"/>
                    </a:lnTo>
                    <a:lnTo>
                      <a:pt x="35" y="10"/>
                    </a:lnTo>
                    <a:lnTo>
                      <a:pt x="41" y="4"/>
                    </a:lnTo>
                    <a:lnTo>
                      <a:pt x="48" y="0"/>
                    </a:lnTo>
                    <a:lnTo>
                      <a:pt x="56" y="2"/>
                    </a:lnTo>
                    <a:lnTo>
                      <a:pt x="62" y="8"/>
                    </a:lnTo>
                    <a:lnTo>
                      <a:pt x="67" y="17"/>
                    </a:lnTo>
                    <a:lnTo>
                      <a:pt x="70" y="28"/>
                    </a:lnTo>
                    <a:lnTo>
                      <a:pt x="73" y="40"/>
                    </a:lnTo>
                    <a:lnTo>
                      <a:pt x="74" y="55"/>
                    </a:lnTo>
                    <a:lnTo>
                      <a:pt x="73" y="71"/>
                    </a:lnTo>
                    <a:lnTo>
                      <a:pt x="72" y="87"/>
                    </a:lnTo>
                    <a:lnTo>
                      <a:pt x="64" y="119"/>
                    </a:lnTo>
                    <a:lnTo>
                      <a:pt x="58" y="134"/>
                    </a:lnTo>
                    <a:lnTo>
                      <a:pt x="52" y="146"/>
                    </a:lnTo>
                    <a:lnTo>
                      <a:pt x="45" y="157"/>
                    </a:lnTo>
                    <a:lnTo>
                      <a:pt x="37" y="166"/>
                    </a:lnTo>
                    <a:lnTo>
                      <a:pt x="27" y="172"/>
                    </a:lnTo>
                    <a:lnTo>
                      <a:pt x="18" y="173"/>
                    </a:lnTo>
                    <a:close/>
                  </a:path>
                </a:pathLst>
              </a:custGeom>
              <a:solidFill>
                <a:srgbClr val="FF0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99" name="Freeform 253">
                <a:extLst>
                  <a:ext uri="{FF2B5EF4-FFF2-40B4-BE49-F238E27FC236}">
                    <a16:creationId xmlns:a16="http://schemas.microsoft.com/office/drawing/2014/main" id="{151CC238-3141-71B0-754B-6A82E3BC18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05" y="2596"/>
                <a:ext cx="14" cy="38"/>
              </a:xfrm>
              <a:custGeom>
                <a:avLst/>
                <a:gdLst>
                  <a:gd name="T0" fmla="*/ 0 w 42"/>
                  <a:gd name="T1" fmla="*/ 0 h 113"/>
                  <a:gd name="T2" fmla="*/ 0 w 42"/>
                  <a:gd name="T3" fmla="*/ 0 h 113"/>
                  <a:gd name="T4" fmla="*/ 0 w 42"/>
                  <a:gd name="T5" fmla="*/ 0 h 113"/>
                  <a:gd name="T6" fmla="*/ 0 w 42"/>
                  <a:gd name="T7" fmla="*/ 0 h 113"/>
                  <a:gd name="T8" fmla="*/ 0 w 42"/>
                  <a:gd name="T9" fmla="*/ 0 h 113"/>
                  <a:gd name="T10" fmla="*/ 0 w 42"/>
                  <a:gd name="T11" fmla="*/ 0 h 113"/>
                  <a:gd name="T12" fmla="*/ 0 w 42"/>
                  <a:gd name="T13" fmla="*/ 0 h 113"/>
                  <a:gd name="T14" fmla="*/ 0 w 42"/>
                  <a:gd name="T15" fmla="*/ 0 h 113"/>
                  <a:gd name="T16" fmla="*/ 0 w 42"/>
                  <a:gd name="T17" fmla="*/ 0 h 113"/>
                  <a:gd name="T18" fmla="*/ 0 w 42"/>
                  <a:gd name="T19" fmla="*/ 0 h 113"/>
                  <a:gd name="T20" fmla="*/ 0 w 42"/>
                  <a:gd name="T21" fmla="*/ 0 h 113"/>
                  <a:gd name="T22" fmla="*/ 0 w 42"/>
                  <a:gd name="T23" fmla="*/ 0 h 113"/>
                  <a:gd name="T24" fmla="*/ 0 w 42"/>
                  <a:gd name="T25" fmla="*/ 0 h 113"/>
                  <a:gd name="T26" fmla="*/ 0 w 42"/>
                  <a:gd name="T27" fmla="*/ 0 h 113"/>
                  <a:gd name="T28" fmla="*/ 0 w 42"/>
                  <a:gd name="T29" fmla="*/ 0 h 113"/>
                  <a:gd name="T30" fmla="*/ 0 w 42"/>
                  <a:gd name="T31" fmla="*/ 0 h 113"/>
                  <a:gd name="T32" fmla="*/ 0 w 42"/>
                  <a:gd name="T33" fmla="*/ 0 h 113"/>
                  <a:gd name="T34" fmla="*/ 0 w 42"/>
                  <a:gd name="T35" fmla="*/ 0 h 113"/>
                  <a:gd name="T36" fmla="*/ 0 w 42"/>
                  <a:gd name="T37" fmla="*/ 0 h 113"/>
                  <a:gd name="T38" fmla="*/ 0 w 42"/>
                  <a:gd name="T39" fmla="*/ 0 h 113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42"/>
                  <a:gd name="T61" fmla="*/ 0 h 113"/>
                  <a:gd name="T62" fmla="*/ 42 w 42"/>
                  <a:gd name="T63" fmla="*/ 113 h 113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42" h="113">
                    <a:moveTo>
                      <a:pt x="10" y="113"/>
                    </a:moveTo>
                    <a:lnTo>
                      <a:pt x="3" y="91"/>
                    </a:lnTo>
                    <a:lnTo>
                      <a:pt x="0" y="71"/>
                    </a:lnTo>
                    <a:lnTo>
                      <a:pt x="0" y="54"/>
                    </a:lnTo>
                    <a:lnTo>
                      <a:pt x="3" y="40"/>
                    </a:lnTo>
                    <a:lnTo>
                      <a:pt x="7" y="28"/>
                    </a:lnTo>
                    <a:lnTo>
                      <a:pt x="14" y="18"/>
                    </a:lnTo>
                    <a:lnTo>
                      <a:pt x="26" y="0"/>
                    </a:lnTo>
                    <a:lnTo>
                      <a:pt x="31" y="2"/>
                    </a:lnTo>
                    <a:lnTo>
                      <a:pt x="34" y="5"/>
                    </a:lnTo>
                    <a:lnTo>
                      <a:pt x="38" y="11"/>
                    </a:lnTo>
                    <a:lnTo>
                      <a:pt x="41" y="17"/>
                    </a:lnTo>
                    <a:lnTo>
                      <a:pt x="42" y="35"/>
                    </a:lnTo>
                    <a:lnTo>
                      <a:pt x="41" y="55"/>
                    </a:lnTo>
                    <a:lnTo>
                      <a:pt x="37" y="75"/>
                    </a:lnTo>
                    <a:lnTo>
                      <a:pt x="31" y="93"/>
                    </a:lnTo>
                    <a:lnTo>
                      <a:pt x="26" y="101"/>
                    </a:lnTo>
                    <a:lnTo>
                      <a:pt x="21" y="107"/>
                    </a:lnTo>
                    <a:lnTo>
                      <a:pt x="16" y="111"/>
                    </a:lnTo>
                    <a:lnTo>
                      <a:pt x="10" y="113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500" name="Freeform 254">
                <a:extLst>
                  <a:ext uri="{FF2B5EF4-FFF2-40B4-BE49-F238E27FC236}">
                    <a16:creationId xmlns:a16="http://schemas.microsoft.com/office/drawing/2014/main" id="{CA4403A7-B63B-487B-7CAB-9699701827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7" y="2645"/>
                <a:ext cx="94" cy="211"/>
              </a:xfrm>
              <a:custGeom>
                <a:avLst/>
                <a:gdLst>
                  <a:gd name="T0" fmla="*/ 0 w 282"/>
                  <a:gd name="T1" fmla="*/ 0 h 633"/>
                  <a:gd name="T2" fmla="*/ 0 w 282"/>
                  <a:gd name="T3" fmla="*/ 0 h 633"/>
                  <a:gd name="T4" fmla="*/ 0 w 282"/>
                  <a:gd name="T5" fmla="*/ 0 h 633"/>
                  <a:gd name="T6" fmla="*/ 0 w 282"/>
                  <a:gd name="T7" fmla="*/ 0 h 633"/>
                  <a:gd name="T8" fmla="*/ 0 w 282"/>
                  <a:gd name="T9" fmla="*/ 0 h 633"/>
                  <a:gd name="T10" fmla="*/ 0 w 282"/>
                  <a:gd name="T11" fmla="*/ 0 h 633"/>
                  <a:gd name="T12" fmla="*/ 0 w 282"/>
                  <a:gd name="T13" fmla="*/ 0 h 633"/>
                  <a:gd name="T14" fmla="*/ 0 w 282"/>
                  <a:gd name="T15" fmla="*/ 0 h 633"/>
                  <a:gd name="T16" fmla="*/ 0 w 282"/>
                  <a:gd name="T17" fmla="*/ 0 h 633"/>
                  <a:gd name="T18" fmla="*/ 0 w 282"/>
                  <a:gd name="T19" fmla="*/ 0 h 633"/>
                  <a:gd name="T20" fmla="*/ 0 w 282"/>
                  <a:gd name="T21" fmla="*/ 0 h 633"/>
                  <a:gd name="T22" fmla="*/ 0 w 282"/>
                  <a:gd name="T23" fmla="*/ 0 h 633"/>
                  <a:gd name="T24" fmla="*/ 0 w 282"/>
                  <a:gd name="T25" fmla="*/ 0 h 633"/>
                  <a:gd name="T26" fmla="*/ 0 w 282"/>
                  <a:gd name="T27" fmla="*/ 0 h 633"/>
                  <a:gd name="T28" fmla="*/ 0 w 282"/>
                  <a:gd name="T29" fmla="*/ 0 h 633"/>
                  <a:gd name="T30" fmla="*/ 0 w 282"/>
                  <a:gd name="T31" fmla="*/ 0 h 633"/>
                  <a:gd name="T32" fmla="*/ 0 w 282"/>
                  <a:gd name="T33" fmla="*/ 0 h 633"/>
                  <a:gd name="T34" fmla="*/ 0 w 282"/>
                  <a:gd name="T35" fmla="*/ 0 h 633"/>
                  <a:gd name="T36" fmla="*/ 0 w 282"/>
                  <a:gd name="T37" fmla="*/ 0 h 633"/>
                  <a:gd name="T38" fmla="*/ 0 w 282"/>
                  <a:gd name="T39" fmla="*/ 0 h 633"/>
                  <a:gd name="T40" fmla="*/ 0 w 282"/>
                  <a:gd name="T41" fmla="*/ 0 h 633"/>
                  <a:gd name="T42" fmla="*/ 0 w 282"/>
                  <a:gd name="T43" fmla="*/ 0 h 633"/>
                  <a:gd name="T44" fmla="*/ 0 w 282"/>
                  <a:gd name="T45" fmla="*/ 0 h 633"/>
                  <a:gd name="T46" fmla="*/ 0 w 282"/>
                  <a:gd name="T47" fmla="*/ 0 h 633"/>
                  <a:gd name="T48" fmla="*/ 0 w 282"/>
                  <a:gd name="T49" fmla="*/ 0 h 633"/>
                  <a:gd name="T50" fmla="*/ 0 w 282"/>
                  <a:gd name="T51" fmla="*/ 0 h 633"/>
                  <a:gd name="T52" fmla="*/ 0 w 282"/>
                  <a:gd name="T53" fmla="*/ 0 h 633"/>
                  <a:gd name="T54" fmla="*/ 0 w 282"/>
                  <a:gd name="T55" fmla="*/ 0 h 633"/>
                  <a:gd name="T56" fmla="*/ 0 w 282"/>
                  <a:gd name="T57" fmla="*/ 0 h 633"/>
                  <a:gd name="T58" fmla="*/ 0 w 282"/>
                  <a:gd name="T59" fmla="*/ 0 h 633"/>
                  <a:gd name="T60" fmla="*/ 0 w 282"/>
                  <a:gd name="T61" fmla="*/ 0 h 633"/>
                  <a:gd name="T62" fmla="*/ 0 w 282"/>
                  <a:gd name="T63" fmla="*/ 0 h 633"/>
                  <a:gd name="T64" fmla="*/ 0 w 282"/>
                  <a:gd name="T65" fmla="*/ 0 h 633"/>
                  <a:gd name="T66" fmla="*/ 0 w 282"/>
                  <a:gd name="T67" fmla="*/ 0 h 633"/>
                  <a:gd name="T68" fmla="*/ 0 w 282"/>
                  <a:gd name="T69" fmla="*/ 0 h 633"/>
                  <a:gd name="T70" fmla="*/ 0 w 282"/>
                  <a:gd name="T71" fmla="*/ 0 h 633"/>
                  <a:gd name="T72" fmla="*/ 0 w 282"/>
                  <a:gd name="T73" fmla="*/ 0 h 633"/>
                  <a:gd name="T74" fmla="*/ 0 w 282"/>
                  <a:gd name="T75" fmla="*/ 0 h 633"/>
                  <a:gd name="T76" fmla="*/ 0 w 282"/>
                  <a:gd name="T77" fmla="*/ 0 h 633"/>
                  <a:gd name="T78" fmla="*/ 0 w 282"/>
                  <a:gd name="T79" fmla="*/ 0 h 633"/>
                  <a:gd name="T80" fmla="*/ 0 w 282"/>
                  <a:gd name="T81" fmla="*/ 0 h 633"/>
                  <a:gd name="T82" fmla="*/ 0 w 282"/>
                  <a:gd name="T83" fmla="*/ 0 h 633"/>
                  <a:gd name="T84" fmla="*/ 0 w 282"/>
                  <a:gd name="T85" fmla="*/ 0 h 633"/>
                  <a:gd name="T86" fmla="*/ 0 w 282"/>
                  <a:gd name="T87" fmla="*/ 0 h 633"/>
                  <a:gd name="T88" fmla="*/ 0 w 282"/>
                  <a:gd name="T89" fmla="*/ 0 h 633"/>
                  <a:gd name="T90" fmla="*/ 0 w 282"/>
                  <a:gd name="T91" fmla="*/ 0 h 633"/>
                  <a:gd name="T92" fmla="*/ 0 w 282"/>
                  <a:gd name="T93" fmla="*/ 0 h 633"/>
                  <a:gd name="T94" fmla="*/ 0 w 282"/>
                  <a:gd name="T95" fmla="*/ 0 h 633"/>
                  <a:gd name="T96" fmla="*/ 0 w 282"/>
                  <a:gd name="T97" fmla="*/ 0 h 633"/>
                  <a:gd name="T98" fmla="*/ 0 w 282"/>
                  <a:gd name="T99" fmla="*/ 0 h 633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282"/>
                  <a:gd name="T151" fmla="*/ 0 h 633"/>
                  <a:gd name="T152" fmla="*/ 282 w 282"/>
                  <a:gd name="T153" fmla="*/ 633 h 633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282" h="633">
                    <a:moveTo>
                      <a:pt x="69" y="629"/>
                    </a:moveTo>
                    <a:lnTo>
                      <a:pt x="48" y="588"/>
                    </a:lnTo>
                    <a:lnTo>
                      <a:pt x="31" y="546"/>
                    </a:lnTo>
                    <a:lnTo>
                      <a:pt x="17" y="505"/>
                    </a:lnTo>
                    <a:lnTo>
                      <a:pt x="8" y="463"/>
                    </a:lnTo>
                    <a:lnTo>
                      <a:pt x="3" y="422"/>
                    </a:lnTo>
                    <a:lnTo>
                      <a:pt x="0" y="380"/>
                    </a:lnTo>
                    <a:lnTo>
                      <a:pt x="3" y="339"/>
                    </a:lnTo>
                    <a:lnTo>
                      <a:pt x="10" y="299"/>
                    </a:lnTo>
                    <a:lnTo>
                      <a:pt x="21" y="259"/>
                    </a:lnTo>
                    <a:lnTo>
                      <a:pt x="36" y="220"/>
                    </a:lnTo>
                    <a:lnTo>
                      <a:pt x="55" y="181"/>
                    </a:lnTo>
                    <a:lnTo>
                      <a:pt x="81" y="143"/>
                    </a:lnTo>
                    <a:lnTo>
                      <a:pt x="111" y="106"/>
                    </a:lnTo>
                    <a:lnTo>
                      <a:pt x="145" y="69"/>
                    </a:lnTo>
                    <a:lnTo>
                      <a:pt x="165" y="52"/>
                    </a:lnTo>
                    <a:lnTo>
                      <a:pt x="185" y="34"/>
                    </a:lnTo>
                    <a:lnTo>
                      <a:pt x="206" y="17"/>
                    </a:lnTo>
                    <a:lnTo>
                      <a:pt x="230" y="0"/>
                    </a:lnTo>
                    <a:lnTo>
                      <a:pt x="215" y="11"/>
                    </a:lnTo>
                    <a:lnTo>
                      <a:pt x="199" y="26"/>
                    </a:lnTo>
                    <a:lnTo>
                      <a:pt x="181" y="46"/>
                    </a:lnTo>
                    <a:lnTo>
                      <a:pt x="162" y="68"/>
                    </a:lnTo>
                    <a:lnTo>
                      <a:pt x="143" y="92"/>
                    </a:lnTo>
                    <a:lnTo>
                      <a:pt x="123" y="121"/>
                    </a:lnTo>
                    <a:lnTo>
                      <a:pt x="106" y="152"/>
                    </a:lnTo>
                    <a:lnTo>
                      <a:pt x="89" y="185"/>
                    </a:lnTo>
                    <a:lnTo>
                      <a:pt x="73" y="220"/>
                    </a:lnTo>
                    <a:lnTo>
                      <a:pt x="60" y="256"/>
                    </a:lnTo>
                    <a:lnTo>
                      <a:pt x="50" y="291"/>
                    </a:lnTo>
                    <a:lnTo>
                      <a:pt x="44" y="330"/>
                    </a:lnTo>
                    <a:lnTo>
                      <a:pt x="42" y="368"/>
                    </a:lnTo>
                    <a:lnTo>
                      <a:pt x="43" y="407"/>
                    </a:lnTo>
                    <a:lnTo>
                      <a:pt x="46" y="426"/>
                    </a:lnTo>
                    <a:lnTo>
                      <a:pt x="50" y="446"/>
                    </a:lnTo>
                    <a:lnTo>
                      <a:pt x="55" y="464"/>
                    </a:lnTo>
                    <a:lnTo>
                      <a:pt x="62" y="484"/>
                    </a:lnTo>
                    <a:lnTo>
                      <a:pt x="65" y="454"/>
                    </a:lnTo>
                    <a:lnTo>
                      <a:pt x="71" y="428"/>
                    </a:lnTo>
                    <a:lnTo>
                      <a:pt x="77" y="405"/>
                    </a:lnTo>
                    <a:lnTo>
                      <a:pt x="85" y="384"/>
                    </a:lnTo>
                    <a:lnTo>
                      <a:pt x="95" y="365"/>
                    </a:lnTo>
                    <a:lnTo>
                      <a:pt x="104" y="348"/>
                    </a:lnTo>
                    <a:lnTo>
                      <a:pt x="127" y="318"/>
                    </a:lnTo>
                    <a:lnTo>
                      <a:pt x="173" y="265"/>
                    </a:lnTo>
                    <a:lnTo>
                      <a:pt x="195" y="238"/>
                    </a:lnTo>
                    <a:lnTo>
                      <a:pt x="215" y="209"/>
                    </a:lnTo>
                    <a:lnTo>
                      <a:pt x="188" y="259"/>
                    </a:lnTo>
                    <a:lnTo>
                      <a:pt x="165" y="306"/>
                    </a:lnTo>
                    <a:lnTo>
                      <a:pt x="146" y="349"/>
                    </a:lnTo>
                    <a:lnTo>
                      <a:pt x="133" y="388"/>
                    </a:lnTo>
                    <a:lnTo>
                      <a:pt x="124" y="423"/>
                    </a:lnTo>
                    <a:lnTo>
                      <a:pt x="119" y="456"/>
                    </a:lnTo>
                    <a:lnTo>
                      <a:pt x="120" y="484"/>
                    </a:lnTo>
                    <a:lnTo>
                      <a:pt x="123" y="496"/>
                    </a:lnTo>
                    <a:lnTo>
                      <a:pt x="127" y="509"/>
                    </a:lnTo>
                    <a:lnTo>
                      <a:pt x="130" y="505"/>
                    </a:lnTo>
                    <a:lnTo>
                      <a:pt x="134" y="499"/>
                    </a:lnTo>
                    <a:lnTo>
                      <a:pt x="139" y="491"/>
                    </a:lnTo>
                    <a:lnTo>
                      <a:pt x="146" y="483"/>
                    </a:lnTo>
                    <a:lnTo>
                      <a:pt x="161" y="462"/>
                    </a:lnTo>
                    <a:lnTo>
                      <a:pt x="179" y="437"/>
                    </a:lnTo>
                    <a:lnTo>
                      <a:pt x="201" y="412"/>
                    </a:lnTo>
                    <a:lnTo>
                      <a:pt x="226" y="388"/>
                    </a:lnTo>
                    <a:lnTo>
                      <a:pt x="253" y="368"/>
                    </a:lnTo>
                    <a:lnTo>
                      <a:pt x="268" y="359"/>
                    </a:lnTo>
                    <a:lnTo>
                      <a:pt x="282" y="353"/>
                    </a:lnTo>
                    <a:lnTo>
                      <a:pt x="268" y="364"/>
                    </a:lnTo>
                    <a:lnTo>
                      <a:pt x="255" y="375"/>
                    </a:lnTo>
                    <a:lnTo>
                      <a:pt x="233" y="396"/>
                    </a:lnTo>
                    <a:lnTo>
                      <a:pt x="215" y="419"/>
                    </a:lnTo>
                    <a:lnTo>
                      <a:pt x="201" y="442"/>
                    </a:lnTo>
                    <a:lnTo>
                      <a:pt x="192" y="464"/>
                    </a:lnTo>
                    <a:lnTo>
                      <a:pt x="185" y="489"/>
                    </a:lnTo>
                    <a:lnTo>
                      <a:pt x="183" y="515"/>
                    </a:lnTo>
                    <a:lnTo>
                      <a:pt x="184" y="542"/>
                    </a:lnTo>
                    <a:lnTo>
                      <a:pt x="198" y="533"/>
                    </a:lnTo>
                    <a:lnTo>
                      <a:pt x="211" y="527"/>
                    </a:lnTo>
                    <a:lnTo>
                      <a:pt x="224" y="522"/>
                    </a:lnTo>
                    <a:lnTo>
                      <a:pt x="237" y="519"/>
                    </a:lnTo>
                    <a:lnTo>
                      <a:pt x="249" y="517"/>
                    </a:lnTo>
                    <a:lnTo>
                      <a:pt x="260" y="516"/>
                    </a:lnTo>
                    <a:lnTo>
                      <a:pt x="270" y="517"/>
                    </a:lnTo>
                    <a:lnTo>
                      <a:pt x="280" y="520"/>
                    </a:lnTo>
                    <a:lnTo>
                      <a:pt x="263" y="530"/>
                    </a:lnTo>
                    <a:lnTo>
                      <a:pt x="247" y="540"/>
                    </a:lnTo>
                    <a:lnTo>
                      <a:pt x="233" y="548"/>
                    </a:lnTo>
                    <a:lnTo>
                      <a:pt x="221" y="557"/>
                    </a:lnTo>
                    <a:lnTo>
                      <a:pt x="201" y="573"/>
                    </a:lnTo>
                    <a:lnTo>
                      <a:pt x="184" y="587"/>
                    </a:lnTo>
                    <a:lnTo>
                      <a:pt x="157" y="612"/>
                    </a:lnTo>
                    <a:lnTo>
                      <a:pt x="143" y="624"/>
                    </a:lnTo>
                    <a:lnTo>
                      <a:pt x="127" y="633"/>
                    </a:lnTo>
                    <a:lnTo>
                      <a:pt x="124" y="633"/>
                    </a:lnTo>
                    <a:lnTo>
                      <a:pt x="118" y="632"/>
                    </a:lnTo>
                    <a:lnTo>
                      <a:pt x="109" y="632"/>
                    </a:lnTo>
                    <a:lnTo>
                      <a:pt x="98" y="631"/>
                    </a:lnTo>
                    <a:lnTo>
                      <a:pt x="79" y="630"/>
                    </a:lnTo>
                    <a:lnTo>
                      <a:pt x="73" y="629"/>
                    </a:lnTo>
                    <a:lnTo>
                      <a:pt x="69" y="629"/>
                    </a:lnTo>
                    <a:close/>
                  </a:path>
                </a:pathLst>
              </a:custGeom>
              <a:solidFill>
                <a:srgbClr val="FF40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501" name="Freeform 255">
                <a:extLst>
                  <a:ext uri="{FF2B5EF4-FFF2-40B4-BE49-F238E27FC236}">
                    <a16:creationId xmlns:a16="http://schemas.microsoft.com/office/drawing/2014/main" id="{D0F859D4-B94B-24D3-B34E-C362AE65AC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73" y="2618"/>
                <a:ext cx="95" cy="222"/>
              </a:xfrm>
              <a:custGeom>
                <a:avLst/>
                <a:gdLst>
                  <a:gd name="T0" fmla="*/ 0 w 285"/>
                  <a:gd name="T1" fmla="*/ 0 h 666"/>
                  <a:gd name="T2" fmla="*/ 0 w 285"/>
                  <a:gd name="T3" fmla="*/ 0 h 666"/>
                  <a:gd name="T4" fmla="*/ 0 w 285"/>
                  <a:gd name="T5" fmla="*/ 0 h 666"/>
                  <a:gd name="T6" fmla="*/ 0 w 285"/>
                  <a:gd name="T7" fmla="*/ 0 h 666"/>
                  <a:gd name="T8" fmla="*/ 0 w 285"/>
                  <a:gd name="T9" fmla="*/ 0 h 666"/>
                  <a:gd name="T10" fmla="*/ 0 w 285"/>
                  <a:gd name="T11" fmla="*/ 0 h 666"/>
                  <a:gd name="T12" fmla="*/ 0 w 285"/>
                  <a:gd name="T13" fmla="*/ 0 h 666"/>
                  <a:gd name="T14" fmla="*/ 0 w 285"/>
                  <a:gd name="T15" fmla="*/ 0 h 666"/>
                  <a:gd name="T16" fmla="*/ 0 w 285"/>
                  <a:gd name="T17" fmla="*/ 0 h 666"/>
                  <a:gd name="T18" fmla="*/ 0 w 285"/>
                  <a:gd name="T19" fmla="*/ 0 h 666"/>
                  <a:gd name="T20" fmla="*/ 0 w 285"/>
                  <a:gd name="T21" fmla="*/ 0 h 666"/>
                  <a:gd name="T22" fmla="*/ 0 w 285"/>
                  <a:gd name="T23" fmla="*/ 0 h 666"/>
                  <a:gd name="T24" fmla="*/ 0 w 285"/>
                  <a:gd name="T25" fmla="*/ 0 h 666"/>
                  <a:gd name="T26" fmla="*/ 0 w 285"/>
                  <a:gd name="T27" fmla="*/ 0 h 666"/>
                  <a:gd name="T28" fmla="*/ 0 w 285"/>
                  <a:gd name="T29" fmla="*/ 0 h 666"/>
                  <a:gd name="T30" fmla="*/ 0 w 285"/>
                  <a:gd name="T31" fmla="*/ 0 h 666"/>
                  <a:gd name="T32" fmla="*/ 0 w 285"/>
                  <a:gd name="T33" fmla="*/ 0 h 666"/>
                  <a:gd name="T34" fmla="*/ 0 w 285"/>
                  <a:gd name="T35" fmla="*/ 0 h 666"/>
                  <a:gd name="T36" fmla="*/ 0 w 285"/>
                  <a:gd name="T37" fmla="*/ 0 h 666"/>
                  <a:gd name="T38" fmla="*/ 0 w 285"/>
                  <a:gd name="T39" fmla="*/ 0 h 666"/>
                  <a:gd name="T40" fmla="*/ 0 w 285"/>
                  <a:gd name="T41" fmla="*/ 0 h 666"/>
                  <a:gd name="T42" fmla="*/ 0 w 285"/>
                  <a:gd name="T43" fmla="*/ 0 h 666"/>
                  <a:gd name="T44" fmla="*/ 0 w 285"/>
                  <a:gd name="T45" fmla="*/ 0 h 666"/>
                  <a:gd name="T46" fmla="*/ 0 w 285"/>
                  <a:gd name="T47" fmla="*/ 0 h 666"/>
                  <a:gd name="T48" fmla="*/ 0 w 285"/>
                  <a:gd name="T49" fmla="*/ 0 h 666"/>
                  <a:gd name="T50" fmla="*/ 0 w 285"/>
                  <a:gd name="T51" fmla="*/ 0 h 666"/>
                  <a:gd name="T52" fmla="*/ 0 w 285"/>
                  <a:gd name="T53" fmla="*/ 0 h 666"/>
                  <a:gd name="T54" fmla="*/ 0 w 285"/>
                  <a:gd name="T55" fmla="*/ 0 h 666"/>
                  <a:gd name="T56" fmla="*/ 0 w 285"/>
                  <a:gd name="T57" fmla="*/ 0 h 666"/>
                  <a:gd name="T58" fmla="*/ 0 w 285"/>
                  <a:gd name="T59" fmla="*/ 0 h 666"/>
                  <a:gd name="T60" fmla="*/ 0 w 285"/>
                  <a:gd name="T61" fmla="*/ 0 h 666"/>
                  <a:gd name="T62" fmla="*/ 0 w 285"/>
                  <a:gd name="T63" fmla="*/ 0 h 666"/>
                  <a:gd name="T64" fmla="*/ 0 w 285"/>
                  <a:gd name="T65" fmla="*/ 0 h 666"/>
                  <a:gd name="T66" fmla="*/ 0 w 285"/>
                  <a:gd name="T67" fmla="*/ 0 h 666"/>
                  <a:gd name="T68" fmla="*/ 0 w 285"/>
                  <a:gd name="T69" fmla="*/ 0 h 666"/>
                  <a:gd name="T70" fmla="*/ 0 w 285"/>
                  <a:gd name="T71" fmla="*/ 0 h 666"/>
                  <a:gd name="T72" fmla="*/ 0 w 285"/>
                  <a:gd name="T73" fmla="*/ 0 h 666"/>
                  <a:gd name="T74" fmla="*/ 0 w 285"/>
                  <a:gd name="T75" fmla="*/ 0 h 666"/>
                  <a:gd name="T76" fmla="*/ 0 w 285"/>
                  <a:gd name="T77" fmla="*/ 0 h 666"/>
                  <a:gd name="T78" fmla="*/ 0 w 285"/>
                  <a:gd name="T79" fmla="*/ 0 h 666"/>
                  <a:gd name="T80" fmla="*/ 0 w 285"/>
                  <a:gd name="T81" fmla="*/ 0 h 666"/>
                  <a:gd name="T82" fmla="*/ 0 w 285"/>
                  <a:gd name="T83" fmla="*/ 0 h 666"/>
                  <a:gd name="T84" fmla="*/ 0 w 285"/>
                  <a:gd name="T85" fmla="*/ 0 h 666"/>
                  <a:gd name="T86" fmla="*/ 0 w 285"/>
                  <a:gd name="T87" fmla="*/ 0 h 66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285"/>
                  <a:gd name="T133" fmla="*/ 0 h 666"/>
                  <a:gd name="T134" fmla="*/ 285 w 285"/>
                  <a:gd name="T135" fmla="*/ 666 h 66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285" h="666">
                    <a:moveTo>
                      <a:pt x="285" y="666"/>
                    </a:moveTo>
                    <a:lnTo>
                      <a:pt x="240" y="640"/>
                    </a:lnTo>
                    <a:lnTo>
                      <a:pt x="197" y="612"/>
                    </a:lnTo>
                    <a:lnTo>
                      <a:pt x="159" y="581"/>
                    </a:lnTo>
                    <a:lnTo>
                      <a:pt x="124" y="547"/>
                    </a:lnTo>
                    <a:lnTo>
                      <a:pt x="94" y="512"/>
                    </a:lnTo>
                    <a:lnTo>
                      <a:pt x="68" y="473"/>
                    </a:lnTo>
                    <a:lnTo>
                      <a:pt x="46" y="433"/>
                    </a:lnTo>
                    <a:lnTo>
                      <a:pt x="27" y="391"/>
                    </a:lnTo>
                    <a:lnTo>
                      <a:pt x="14" y="346"/>
                    </a:lnTo>
                    <a:lnTo>
                      <a:pt x="5" y="302"/>
                    </a:lnTo>
                    <a:lnTo>
                      <a:pt x="0" y="254"/>
                    </a:lnTo>
                    <a:lnTo>
                      <a:pt x="0" y="205"/>
                    </a:lnTo>
                    <a:lnTo>
                      <a:pt x="5" y="156"/>
                    </a:lnTo>
                    <a:lnTo>
                      <a:pt x="15" y="104"/>
                    </a:lnTo>
                    <a:lnTo>
                      <a:pt x="31" y="52"/>
                    </a:lnTo>
                    <a:lnTo>
                      <a:pt x="40" y="26"/>
                    </a:lnTo>
                    <a:lnTo>
                      <a:pt x="51" y="0"/>
                    </a:lnTo>
                    <a:lnTo>
                      <a:pt x="46" y="16"/>
                    </a:lnTo>
                    <a:lnTo>
                      <a:pt x="42" y="39"/>
                    </a:lnTo>
                    <a:lnTo>
                      <a:pt x="38" y="65"/>
                    </a:lnTo>
                    <a:lnTo>
                      <a:pt x="36" y="93"/>
                    </a:lnTo>
                    <a:lnTo>
                      <a:pt x="34" y="125"/>
                    </a:lnTo>
                    <a:lnTo>
                      <a:pt x="34" y="158"/>
                    </a:lnTo>
                    <a:lnTo>
                      <a:pt x="35" y="194"/>
                    </a:lnTo>
                    <a:lnTo>
                      <a:pt x="38" y="231"/>
                    </a:lnTo>
                    <a:lnTo>
                      <a:pt x="43" y="268"/>
                    </a:lnTo>
                    <a:lnTo>
                      <a:pt x="51" y="307"/>
                    </a:lnTo>
                    <a:lnTo>
                      <a:pt x="61" y="342"/>
                    </a:lnTo>
                    <a:lnTo>
                      <a:pt x="73" y="378"/>
                    </a:lnTo>
                    <a:lnTo>
                      <a:pt x="88" y="413"/>
                    </a:lnTo>
                    <a:lnTo>
                      <a:pt x="106" y="445"/>
                    </a:lnTo>
                    <a:lnTo>
                      <a:pt x="127" y="475"/>
                    </a:lnTo>
                    <a:lnTo>
                      <a:pt x="151" y="501"/>
                    </a:lnTo>
                    <a:lnTo>
                      <a:pt x="140" y="473"/>
                    </a:lnTo>
                    <a:lnTo>
                      <a:pt x="130" y="446"/>
                    </a:lnTo>
                    <a:lnTo>
                      <a:pt x="124" y="423"/>
                    </a:lnTo>
                    <a:lnTo>
                      <a:pt x="118" y="399"/>
                    </a:lnTo>
                    <a:lnTo>
                      <a:pt x="115" y="377"/>
                    </a:lnTo>
                    <a:lnTo>
                      <a:pt x="112" y="356"/>
                    </a:lnTo>
                    <a:lnTo>
                      <a:pt x="112" y="319"/>
                    </a:lnTo>
                    <a:lnTo>
                      <a:pt x="116" y="283"/>
                    </a:lnTo>
                    <a:lnTo>
                      <a:pt x="121" y="250"/>
                    </a:lnTo>
                    <a:lnTo>
                      <a:pt x="132" y="186"/>
                    </a:lnTo>
                    <a:lnTo>
                      <a:pt x="133" y="216"/>
                    </a:lnTo>
                    <a:lnTo>
                      <a:pt x="135" y="245"/>
                    </a:lnTo>
                    <a:lnTo>
                      <a:pt x="137" y="272"/>
                    </a:lnTo>
                    <a:lnTo>
                      <a:pt x="139" y="298"/>
                    </a:lnTo>
                    <a:lnTo>
                      <a:pt x="143" y="323"/>
                    </a:lnTo>
                    <a:lnTo>
                      <a:pt x="146" y="344"/>
                    </a:lnTo>
                    <a:lnTo>
                      <a:pt x="150" y="365"/>
                    </a:lnTo>
                    <a:lnTo>
                      <a:pt x="154" y="384"/>
                    </a:lnTo>
                    <a:lnTo>
                      <a:pt x="159" y="403"/>
                    </a:lnTo>
                    <a:lnTo>
                      <a:pt x="165" y="419"/>
                    </a:lnTo>
                    <a:lnTo>
                      <a:pt x="170" y="434"/>
                    </a:lnTo>
                    <a:lnTo>
                      <a:pt x="176" y="447"/>
                    </a:lnTo>
                    <a:lnTo>
                      <a:pt x="183" y="460"/>
                    </a:lnTo>
                    <a:lnTo>
                      <a:pt x="189" y="470"/>
                    </a:lnTo>
                    <a:lnTo>
                      <a:pt x="198" y="480"/>
                    </a:lnTo>
                    <a:lnTo>
                      <a:pt x="205" y="488"/>
                    </a:lnTo>
                    <a:lnTo>
                      <a:pt x="205" y="483"/>
                    </a:lnTo>
                    <a:lnTo>
                      <a:pt x="207" y="476"/>
                    </a:lnTo>
                    <a:lnTo>
                      <a:pt x="207" y="467"/>
                    </a:lnTo>
                    <a:lnTo>
                      <a:pt x="208" y="457"/>
                    </a:lnTo>
                    <a:lnTo>
                      <a:pt x="208" y="445"/>
                    </a:lnTo>
                    <a:lnTo>
                      <a:pt x="209" y="431"/>
                    </a:lnTo>
                    <a:lnTo>
                      <a:pt x="212" y="400"/>
                    </a:lnTo>
                    <a:lnTo>
                      <a:pt x="216" y="368"/>
                    </a:lnTo>
                    <a:lnTo>
                      <a:pt x="223" y="336"/>
                    </a:lnTo>
                    <a:lnTo>
                      <a:pt x="231" y="304"/>
                    </a:lnTo>
                    <a:lnTo>
                      <a:pt x="245" y="277"/>
                    </a:lnTo>
                    <a:lnTo>
                      <a:pt x="236" y="299"/>
                    </a:lnTo>
                    <a:lnTo>
                      <a:pt x="231" y="324"/>
                    </a:lnTo>
                    <a:lnTo>
                      <a:pt x="229" y="352"/>
                    </a:lnTo>
                    <a:lnTo>
                      <a:pt x="229" y="383"/>
                    </a:lnTo>
                    <a:lnTo>
                      <a:pt x="230" y="415"/>
                    </a:lnTo>
                    <a:lnTo>
                      <a:pt x="234" y="449"/>
                    </a:lnTo>
                    <a:lnTo>
                      <a:pt x="243" y="514"/>
                    </a:lnTo>
                    <a:lnTo>
                      <a:pt x="250" y="545"/>
                    </a:lnTo>
                    <a:lnTo>
                      <a:pt x="256" y="575"/>
                    </a:lnTo>
                    <a:lnTo>
                      <a:pt x="262" y="601"/>
                    </a:lnTo>
                    <a:lnTo>
                      <a:pt x="268" y="624"/>
                    </a:lnTo>
                    <a:lnTo>
                      <a:pt x="274" y="643"/>
                    </a:lnTo>
                    <a:lnTo>
                      <a:pt x="277" y="650"/>
                    </a:lnTo>
                    <a:lnTo>
                      <a:pt x="279" y="656"/>
                    </a:lnTo>
                    <a:lnTo>
                      <a:pt x="281" y="661"/>
                    </a:lnTo>
                    <a:lnTo>
                      <a:pt x="283" y="665"/>
                    </a:lnTo>
                    <a:lnTo>
                      <a:pt x="284" y="666"/>
                    </a:lnTo>
                    <a:lnTo>
                      <a:pt x="285" y="666"/>
                    </a:lnTo>
                    <a:close/>
                  </a:path>
                </a:pathLst>
              </a:custGeom>
              <a:solidFill>
                <a:srgbClr val="DE1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</p:grpSp>
        <p:sp>
          <p:nvSpPr>
            <p:cNvPr id="58473" name="Text Box 130">
              <a:extLst>
                <a:ext uri="{FF2B5EF4-FFF2-40B4-BE49-F238E27FC236}">
                  <a16:creationId xmlns:a16="http://schemas.microsoft.com/office/drawing/2014/main" id="{444FBC13-1634-94CC-1DF7-4B493010BF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5" y="981"/>
              <a:ext cx="861" cy="523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None/>
                <a:defRPr/>
              </a:pPr>
              <a:r>
                <a:rPr lang="es-ES" altLang="en-US" sz="2400" b="1" kern="0">
                  <a:solidFill>
                    <a:sysClr val="windowText" lastClr="000000"/>
                  </a:solidFill>
                  <a:latin typeface="Arial" panose="020B0604020202020204" pitchFamily="34" charset="0"/>
                </a:rPr>
                <a:t>on the right</a:t>
              </a:r>
            </a:p>
          </p:txBody>
        </p:sp>
      </p:grpSp>
      <p:grpSp>
        <p:nvGrpSpPr>
          <p:cNvPr id="14" name="Group 225">
            <a:extLst>
              <a:ext uri="{FF2B5EF4-FFF2-40B4-BE49-F238E27FC236}">
                <a16:creationId xmlns:a16="http://schemas.microsoft.com/office/drawing/2014/main" id="{CBABD5C7-A556-7E31-A717-45D8ED2019D6}"/>
              </a:ext>
            </a:extLst>
          </p:cNvPr>
          <p:cNvGrpSpPr>
            <a:grpSpLocks/>
          </p:cNvGrpSpPr>
          <p:nvPr/>
        </p:nvGrpSpPr>
        <p:grpSpPr bwMode="auto">
          <a:xfrm>
            <a:off x="6327776" y="869951"/>
            <a:ext cx="1871663" cy="1806575"/>
            <a:chOff x="748" y="572"/>
            <a:chExt cx="1179" cy="1138"/>
          </a:xfrm>
        </p:grpSpPr>
        <p:grpSp>
          <p:nvGrpSpPr>
            <p:cNvPr id="15424" name="Group 228">
              <a:extLst>
                <a:ext uri="{FF2B5EF4-FFF2-40B4-BE49-F238E27FC236}">
                  <a16:creationId xmlns:a16="http://schemas.microsoft.com/office/drawing/2014/main" id="{BD2A2CA2-C4CD-231C-BB13-8DDDB3B1C73A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748" y="572"/>
              <a:ext cx="1179" cy="1138"/>
              <a:chOff x="2381" y="2523"/>
              <a:chExt cx="430" cy="415"/>
            </a:xfrm>
          </p:grpSpPr>
          <p:sp>
            <p:nvSpPr>
              <p:cNvPr id="58444" name="AutoShape 227">
                <a:extLst>
                  <a:ext uri="{FF2B5EF4-FFF2-40B4-BE49-F238E27FC236}">
                    <a16:creationId xmlns:a16="http://schemas.microsoft.com/office/drawing/2014/main" id="{BECB8ECD-8957-74C6-7BCA-2BDA6FB85556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2381" y="2523"/>
                <a:ext cx="430" cy="4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45" name="Freeform 229">
                <a:extLst>
                  <a:ext uri="{FF2B5EF4-FFF2-40B4-BE49-F238E27FC236}">
                    <a16:creationId xmlns:a16="http://schemas.microsoft.com/office/drawing/2014/main" id="{0AAA2A5A-878A-BB75-AC11-4A52A5BE91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523"/>
                <a:ext cx="365" cy="403"/>
              </a:xfrm>
              <a:custGeom>
                <a:avLst/>
                <a:gdLst>
                  <a:gd name="T0" fmla="*/ 0 w 1096"/>
                  <a:gd name="T1" fmla="*/ 0 h 1208"/>
                  <a:gd name="T2" fmla="*/ 0 w 1096"/>
                  <a:gd name="T3" fmla="*/ 0 h 1208"/>
                  <a:gd name="T4" fmla="*/ 0 w 1096"/>
                  <a:gd name="T5" fmla="*/ 0 h 1208"/>
                  <a:gd name="T6" fmla="*/ 0 w 1096"/>
                  <a:gd name="T7" fmla="*/ 0 h 1208"/>
                  <a:gd name="T8" fmla="*/ 0 w 1096"/>
                  <a:gd name="T9" fmla="*/ 0 h 1208"/>
                  <a:gd name="T10" fmla="*/ 0 w 1096"/>
                  <a:gd name="T11" fmla="*/ 0 h 1208"/>
                  <a:gd name="T12" fmla="*/ 0 w 1096"/>
                  <a:gd name="T13" fmla="*/ 0 h 1208"/>
                  <a:gd name="T14" fmla="*/ 0 w 1096"/>
                  <a:gd name="T15" fmla="*/ 0 h 1208"/>
                  <a:gd name="T16" fmla="*/ 0 w 1096"/>
                  <a:gd name="T17" fmla="*/ 0 h 1208"/>
                  <a:gd name="T18" fmla="*/ 0 w 1096"/>
                  <a:gd name="T19" fmla="*/ 0 h 1208"/>
                  <a:gd name="T20" fmla="*/ 0 w 1096"/>
                  <a:gd name="T21" fmla="*/ 0 h 1208"/>
                  <a:gd name="T22" fmla="*/ 0 w 1096"/>
                  <a:gd name="T23" fmla="*/ 0 h 1208"/>
                  <a:gd name="T24" fmla="*/ 0 w 1096"/>
                  <a:gd name="T25" fmla="*/ 0 h 1208"/>
                  <a:gd name="T26" fmla="*/ 0 w 1096"/>
                  <a:gd name="T27" fmla="*/ 0 h 1208"/>
                  <a:gd name="T28" fmla="*/ 0 w 1096"/>
                  <a:gd name="T29" fmla="*/ 0 h 1208"/>
                  <a:gd name="T30" fmla="*/ 0 w 1096"/>
                  <a:gd name="T31" fmla="*/ 0 h 1208"/>
                  <a:gd name="T32" fmla="*/ 0 w 1096"/>
                  <a:gd name="T33" fmla="*/ 0 h 1208"/>
                  <a:gd name="T34" fmla="*/ 0 w 1096"/>
                  <a:gd name="T35" fmla="*/ 0 h 1208"/>
                  <a:gd name="T36" fmla="*/ 0 w 1096"/>
                  <a:gd name="T37" fmla="*/ 0 h 1208"/>
                  <a:gd name="T38" fmla="*/ 0 w 1096"/>
                  <a:gd name="T39" fmla="*/ 0 h 1208"/>
                  <a:gd name="T40" fmla="*/ 0 w 1096"/>
                  <a:gd name="T41" fmla="*/ 0 h 1208"/>
                  <a:gd name="T42" fmla="*/ 0 w 1096"/>
                  <a:gd name="T43" fmla="*/ 0 h 1208"/>
                  <a:gd name="T44" fmla="*/ 0 w 1096"/>
                  <a:gd name="T45" fmla="*/ 0 h 1208"/>
                  <a:gd name="T46" fmla="*/ 0 w 1096"/>
                  <a:gd name="T47" fmla="*/ 0 h 1208"/>
                  <a:gd name="T48" fmla="*/ 0 w 1096"/>
                  <a:gd name="T49" fmla="*/ 0 h 1208"/>
                  <a:gd name="T50" fmla="*/ 0 w 1096"/>
                  <a:gd name="T51" fmla="*/ 0 h 1208"/>
                  <a:gd name="T52" fmla="*/ 0 w 1096"/>
                  <a:gd name="T53" fmla="*/ 0 h 1208"/>
                  <a:gd name="T54" fmla="*/ 0 w 1096"/>
                  <a:gd name="T55" fmla="*/ 0 h 1208"/>
                  <a:gd name="T56" fmla="*/ 0 w 1096"/>
                  <a:gd name="T57" fmla="*/ 0 h 1208"/>
                  <a:gd name="T58" fmla="*/ 0 w 1096"/>
                  <a:gd name="T59" fmla="*/ 0 h 1208"/>
                  <a:gd name="T60" fmla="*/ 0 w 1096"/>
                  <a:gd name="T61" fmla="*/ 0 h 1208"/>
                  <a:gd name="T62" fmla="*/ 0 w 1096"/>
                  <a:gd name="T63" fmla="*/ 0 h 1208"/>
                  <a:gd name="T64" fmla="*/ 0 w 1096"/>
                  <a:gd name="T65" fmla="*/ 0 h 1208"/>
                  <a:gd name="T66" fmla="*/ 0 w 1096"/>
                  <a:gd name="T67" fmla="*/ 0 h 1208"/>
                  <a:gd name="T68" fmla="*/ 0 w 1096"/>
                  <a:gd name="T69" fmla="*/ 0 h 1208"/>
                  <a:gd name="T70" fmla="*/ 0 w 1096"/>
                  <a:gd name="T71" fmla="*/ 0 h 1208"/>
                  <a:gd name="T72" fmla="*/ 0 w 1096"/>
                  <a:gd name="T73" fmla="*/ 0 h 1208"/>
                  <a:gd name="T74" fmla="*/ 0 w 1096"/>
                  <a:gd name="T75" fmla="*/ 0 h 1208"/>
                  <a:gd name="T76" fmla="*/ 0 w 1096"/>
                  <a:gd name="T77" fmla="*/ 0 h 1208"/>
                  <a:gd name="T78" fmla="*/ 0 w 1096"/>
                  <a:gd name="T79" fmla="*/ 0 h 1208"/>
                  <a:gd name="T80" fmla="*/ 0 w 1096"/>
                  <a:gd name="T81" fmla="*/ 0 h 1208"/>
                  <a:gd name="T82" fmla="*/ 0 w 1096"/>
                  <a:gd name="T83" fmla="*/ 0 h 1208"/>
                  <a:gd name="T84" fmla="*/ 0 w 1096"/>
                  <a:gd name="T85" fmla="*/ 0 h 1208"/>
                  <a:gd name="T86" fmla="*/ 0 w 1096"/>
                  <a:gd name="T87" fmla="*/ 0 h 1208"/>
                  <a:gd name="T88" fmla="*/ 0 w 1096"/>
                  <a:gd name="T89" fmla="*/ 0 h 1208"/>
                  <a:gd name="T90" fmla="*/ 0 w 1096"/>
                  <a:gd name="T91" fmla="*/ 0 h 1208"/>
                  <a:gd name="T92" fmla="*/ 0 w 1096"/>
                  <a:gd name="T93" fmla="*/ 0 h 1208"/>
                  <a:gd name="T94" fmla="*/ 0 w 1096"/>
                  <a:gd name="T95" fmla="*/ 0 h 1208"/>
                  <a:gd name="T96" fmla="*/ 0 w 1096"/>
                  <a:gd name="T97" fmla="*/ 0 h 1208"/>
                  <a:gd name="T98" fmla="*/ 0 w 1096"/>
                  <a:gd name="T99" fmla="*/ 0 h 1208"/>
                  <a:gd name="T100" fmla="*/ 0 w 1096"/>
                  <a:gd name="T101" fmla="*/ 0 h 1208"/>
                  <a:gd name="T102" fmla="*/ 0 w 1096"/>
                  <a:gd name="T103" fmla="*/ 0 h 1208"/>
                  <a:gd name="T104" fmla="*/ 0 w 1096"/>
                  <a:gd name="T105" fmla="*/ 0 h 1208"/>
                  <a:gd name="T106" fmla="*/ 0 w 1096"/>
                  <a:gd name="T107" fmla="*/ 0 h 120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1096"/>
                  <a:gd name="T163" fmla="*/ 0 h 1208"/>
                  <a:gd name="T164" fmla="*/ 1096 w 1096"/>
                  <a:gd name="T165" fmla="*/ 1208 h 1208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1096" h="1208">
                    <a:moveTo>
                      <a:pt x="0" y="1051"/>
                    </a:moveTo>
                    <a:lnTo>
                      <a:pt x="0" y="1066"/>
                    </a:lnTo>
                    <a:lnTo>
                      <a:pt x="66" y="1061"/>
                    </a:lnTo>
                    <a:lnTo>
                      <a:pt x="131" y="1054"/>
                    </a:lnTo>
                    <a:lnTo>
                      <a:pt x="160" y="1050"/>
                    </a:lnTo>
                    <a:lnTo>
                      <a:pt x="187" y="1046"/>
                    </a:lnTo>
                    <a:lnTo>
                      <a:pt x="212" y="1043"/>
                    </a:lnTo>
                    <a:lnTo>
                      <a:pt x="232" y="1041"/>
                    </a:lnTo>
                    <a:lnTo>
                      <a:pt x="246" y="1046"/>
                    </a:lnTo>
                    <a:lnTo>
                      <a:pt x="260" y="1050"/>
                    </a:lnTo>
                    <a:lnTo>
                      <a:pt x="272" y="1053"/>
                    </a:lnTo>
                    <a:lnTo>
                      <a:pt x="284" y="1053"/>
                    </a:lnTo>
                    <a:lnTo>
                      <a:pt x="298" y="1051"/>
                    </a:lnTo>
                    <a:lnTo>
                      <a:pt x="310" y="1049"/>
                    </a:lnTo>
                    <a:lnTo>
                      <a:pt x="324" y="1044"/>
                    </a:lnTo>
                    <a:lnTo>
                      <a:pt x="337" y="1037"/>
                    </a:lnTo>
                    <a:lnTo>
                      <a:pt x="348" y="1038"/>
                    </a:lnTo>
                    <a:lnTo>
                      <a:pt x="357" y="1043"/>
                    </a:lnTo>
                    <a:lnTo>
                      <a:pt x="365" y="1050"/>
                    </a:lnTo>
                    <a:lnTo>
                      <a:pt x="374" y="1057"/>
                    </a:lnTo>
                    <a:lnTo>
                      <a:pt x="399" y="1070"/>
                    </a:lnTo>
                    <a:lnTo>
                      <a:pt x="424" y="1078"/>
                    </a:lnTo>
                    <a:lnTo>
                      <a:pt x="451" y="1085"/>
                    </a:lnTo>
                    <a:lnTo>
                      <a:pt x="478" y="1088"/>
                    </a:lnTo>
                    <a:lnTo>
                      <a:pt x="482" y="1096"/>
                    </a:lnTo>
                    <a:lnTo>
                      <a:pt x="489" y="1104"/>
                    </a:lnTo>
                    <a:lnTo>
                      <a:pt x="502" y="1114"/>
                    </a:lnTo>
                    <a:lnTo>
                      <a:pt x="516" y="1125"/>
                    </a:lnTo>
                    <a:lnTo>
                      <a:pt x="534" y="1138"/>
                    </a:lnTo>
                    <a:lnTo>
                      <a:pt x="553" y="1149"/>
                    </a:lnTo>
                    <a:lnTo>
                      <a:pt x="595" y="1172"/>
                    </a:lnTo>
                    <a:lnTo>
                      <a:pt x="618" y="1182"/>
                    </a:lnTo>
                    <a:lnTo>
                      <a:pt x="640" y="1192"/>
                    </a:lnTo>
                    <a:lnTo>
                      <a:pt x="662" y="1200"/>
                    </a:lnTo>
                    <a:lnTo>
                      <a:pt x="683" y="1204"/>
                    </a:lnTo>
                    <a:lnTo>
                      <a:pt x="703" y="1208"/>
                    </a:lnTo>
                    <a:lnTo>
                      <a:pt x="720" y="1208"/>
                    </a:lnTo>
                    <a:lnTo>
                      <a:pt x="735" y="1206"/>
                    </a:lnTo>
                    <a:lnTo>
                      <a:pt x="747" y="1200"/>
                    </a:lnTo>
                    <a:lnTo>
                      <a:pt x="746" y="1188"/>
                    </a:lnTo>
                    <a:lnTo>
                      <a:pt x="741" y="1176"/>
                    </a:lnTo>
                    <a:lnTo>
                      <a:pt x="734" y="1165"/>
                    </a:lnTo>
                    <a:lnTo>
                      <a:pt x="723" y="1153"/>
                    </a:lnTo>
                    <a:lnTo>
                      <a:pt x="701" y="1132"/>
                    </a:lnTo>
                    <a:lnTo>
                      <a:pt x="689" y="1124"/>
                    </a:lnTo>
                    <a:lnTo>
                      <a:pt x="682" y="1118"/>
                    </a:lnTo>
                    <a:lnTo>
                      <a:pt x="715" y="1129"/>
                    </a:lnTo>
                    <a:lnTo>
                      <a:pt x="751" y="1141"/>
                    </a:lnTo>
                    <a:lnTo>
                      <a:pt x="790" y="1153"/>
                    </a:lnTo>
                    <a:lnTo>
                      <a:pt x="811" y="1156"/>
                    </a:lnTo>
                    <a:lnTo>
                      <a:pt x="832" y="1159"/>
                    </a:lnTo>
                    <a:lnTo>
                      <a:pt x="853" y="1159"/>
                    </a:lnTo>
                    <a:lnTo>
                      <a:pt x="874" y="1158"/>
                    </a:lnTo>
                    <a:lnTo>
                      <a:pt x="896" y="1153"/>
                    </a:lnTo>
                    <a:lnTo>
                      <a:pt x="917" y="1145"/>
                    </a:lnTo>
                    <a:lnTo>
                      <a:pt x="937" y="1135"/>
                    </a:lnTo>
                    <a:lnTo>
                      <a:pt x="957" y="1122"/>
                    </a:lnTo>
                    <a:lnTo>
                      <a:pt x="978" y="1104"/>
                    </a:lnTo>
                    <a:lnTo>
                      <a:pt x="998" y="1083"/>
                    </a:lnTo>
                    <a:lnTo>
                      <a:pt x="1002" y="1071"/>
                    </a:lnTo>
                    <a:lnTo>
                      <a:pt x="1006" y="1060"/>
                    </a:lnTo>
                    <a:lnTo>
                      <a:pt x="1007" y="1050"/>
                    </a:lnTo>
                    <a:lnTo>
                      <a:pt x="1009" y="1040"/>
                    </a:lnTo>
                    <a:lnTo>
                      <a:pt x="1006" y="1020"/>
                    </a:lnTo>
                    <a:lnTo>
                      <a:pt x="1004" y="1011"/>
                    </a:lnTo>
                    <a:lnTo>
                      <a:pt x="1001" y="998"/>
                    </a:lnTo>
                    <a:lnTo>
                      <a:pt x="999" y="990"/>
                    </a:lnTo>
                    <a:lnTo>
                      <a:pt x="995" y="982"/>
                    </a:lnTo>
                    <a:lnTo>
                      <a:pt x="989" y="975"/>
                    </a:lnTo>
                    <a:lnTo>
                      <a:pt x="980" y="967"/>
                    </a:lnTo>
                    <a:lnTo>
                      <a:pt x="969" y="961"/>
                    </a:lnTo>
                    <a:lnTo>
                      <a:pt x="956" y="956"/>
                    </a:lnTo>
                    <a:lnTo>
                      <a:pt x="940" y="951"/>
                    </a:lnTo>
                    <a:lnTo>
                      <a:pt x="921" y="948"/>
                    </a:lnTo>
                    <a:lnTo>
                      <a:pt x="901" y="945"/>
                    </a:lnTo>
                    <a:lnTo>
                      <a:pt x="877" y="944"/>
                    </a:lnTo>
                    <a:lnTo>
                      <a:pt x="851" y="944"/>
                    </a:lnTo>
                    <a:lnTo>
                      <a:pt x="823" y="946"/>
                    </a:lnTo>
                    <a:lnTo>
                      <a:pt x="791" y="950"/>
                    </a:lnTo>
                    <a:lnTo>
                      <a:pt x="757" y="955"/>
                    </a:lnTo>
                    <a:lnTo>
                      <a:pt x="720" y="962"/>
                    </a:lnTo>
                    <a:lnTo>
                      <a:pt x="681" y="972"/>
                    </a:lnTo>
                    <a:lnTo>
                      <a:pt x="683" y="970"/>
                    </a:lnTo>
                    <a:lnTo>
                      <a:pt x="689" y="965"/>
                    </a:lnTo>
                    <a:lnTo>
                      <a:pt x="702" y="957"/>
                    </a:lnTo>
                    <a:lnTo>
                      <a:pt x="715" y="948"/>
                    </a:lnTo>
                    <a:lnTo>
                      <a:pt x="734" y="936"/>
                    </a:lnTo>
                    <a:lnTo>
                      <a:pt x="753" y="923"/>
                    </a:lnTo>
                    <a:lnTo>
                      <a:pt x="796" y="896"/>
                    </a:lnTo>
                    <a:lnTo>
                      <a:pt x="840" y="866"/>
                    </a:lnTo>
                    <a:lnTo>
                      <a:pt x="863" y="851"/>
                    </a:lnTo>
                    <a:lnTo>
                      <a:pt x="882" y="839"/>
                    </a:lnTo>
                    <a:lnTo>
                      <a:pt x="899" y="827"/>
                    </a:lnTo>
                    <a:lnTo>
                      <a:pt x="915" y="817"/>
                    </a:lnTo>
                    <a:lnTo>
                      <a:pt x="926" y="808"/>
                    </a:lnTo>
                    <a:lnTo>
                      <a:pt x="934" y="802"/>
                    </a:lnTo>
                    <a:lnTo>
                      <a:pt x="955" y="775"/>
                    </a:lnTo>
                    <a:lnTo>
                      <a:pt x="973" y="751"/>
                    </a:lnTo>
                    <a:lnTo>
                      <a:pt x="989" y="729"/>
                    </a:lnTo>
                    <a:lnTo>
                      <a:pt x="1001" y="705"/>
                    </a:lnTo>
                    <a:lnTo>
                      <a:pt x="1010" y="682"/>
                    </a:lnTo>
                    <a:lnTo>
                      <a:pt x="1013" y="657"/>
                    </a:lnTo>
                    <a:lnTo>
                      <a:pt x="1013" y="642"/>
                    </a:lnTo>
                    <a:lnTo>
                      <a:pt x="1012" y="628"/>
                    </a:lnTo>
                    <a:lnTo>
                      <a:pt x="1009" y="612"/>
                    </a:lnTo>
                    <a:lnTo>
                      <a:pt x="1004" y="594"/>
                    </a:lnTo>
                    <a:lnTo>
                      <a:pt x="984" y="567"/>
                    </a:lnTo>
                    <a:lnTo>
                      <a:pt x="964" y="542"/>
                    </a:lnTo>
                    <a:lnTo>
                      <a:pt x="948" y="520"/>
                    </a:lnTo>
                    <a:lnTo>
                      <a:pt x="941" y="509"/>
                    </a:lnTo>
                    <a:lnTo>
                      <a:pt x="936" y="498"/>
                    </a:lnTo>
                    <a:lnTo>
                      <a:pt x="932" y="487"/>
                    </a:lnTo>
                    <a:lnTo>
                      <a:pt x="930" y="475"/>
                    </a:lnTo>
                    <a:lnTo>
                      <a:pt x="929" y="462"/>
                    </a:lnTo>
                    <a:lnTo>
                      <a:pt x="930" y="449"/>
                    </a:lnTo>
                    <a:lnTo>
                      <a:pt x="934" y="435"/>
                    </a:lnTo>
                    <a:lnTo>
                      <a:pt x="940" y="420"/>
                    </a:lnTo>
                    <a:lnTo>
                      <a:pt x="947" y="403"/>
                    </a:lnTo>
                    <a:lnTo>
                      <a:pt x="958" y="386"/>
                    </a:lnTo>
                    <a:lnTo>
                      <a:pt x="962" y="379"/>
                    </a:lnTo>
                    <a:lnTo>
                      <a:pt x="968" y="372"/>
                    </a:lnTo>
                    <a:lnTo>
                      <a:pt x="975" y="363"/>
                    </a:lnTo>
                    <a:lnTo>
                      <a:pt x="984" y="353"/>
                    </a:lnTo>
                    <a:lnTo>
                      <a:pt x="1004" y="330"/>
                    </a:lnTo>
                    <a:lnTo>
                      <a:pt x="1026" y="305"/>
                    </a:lnTo>
                    <a:lnTo>
                      <a:pt x="1048" y="282"/>
                    </a:lnTo>
                    <a:lnTo>
                      <a:pt x="1066" y="261"/>
                    </a:lnTo>
                    <a:lnTo>
                      <a:pt x="1074" y="253"/>
                    </a:lnTo>
                    <a:lnTo>
                      <a:pt x="1080" y="246"/>
                    </a:lnTo>
                    <a:lnTo>
                      <a:pt x="1083" y="242"/>
                    </a:lnTo>
                    <a:lnTo>
                      <a:pt x="1086" y="240"/>
                    </a:lnTo>
                    <a:lnTo>
                      <a:pt x="1093" y="219"/>
                    </a:lnTo>
                    <a:lnTo>
                      <a:pt x="1096" y="209"/>
                    </a:lnTo>
                    <a:lnTo>
                      <a:pt x="1096" y="199"/>
                    </a:lnTo>
                    <a:lnTo>
                      <a:pt x="1092" y="192"/>
                    </a:lnTo>
                    <a:lnTo>
                      <a:pt x="1087" y="186"/>
                    </a:lnTo>
                    <a:lnTo>
                      <a:pt x="1077" y="182"/>
                    </a:lnTo>
                    <a:lnTo>
                      <a:pt x="1065" y="181"/>
                    </a:lnTo>
                    <a:lnTo>
                      <a:pt x="1032" y="178"/>
                    </a:lnTo>
                    <a:lnTo>
                      <a:pt x="999" y="178"/>
                    </a:lnTo>
                    <a:lnTo>
                      <a:pt x="967" y="179"/>
                    </a:lnTo>
                    <a:lnTo>
                      <a:pt x="935" y="183"/>
                    </a:lnTo>
                    <a:lnTo>
                      <a:pt x="904" y="189"/>
                    </a:lnTo>
                    <a:lnTo>
                      <a:pt x="875" y="197"/>
                    </a:lnTo>
                    <a:lnTo>
                      <a:pt x="845" y="205"/>
                    </a:lnTo>
                    <a:lnTo>
                      <a:pt x="816" y="215"/>
                    </a:lnTo>
                    <a:lnTo>
                      <a:pt x="762" y="239"/>
                    </a:lnTo>
                    <a:lnTo>
                      <a:pt x="710" y="266"/>
                    </a:lnTo>
                    <a:lnTo>
                      <a:pt x="664" y="294"/>
                    </a:lnTo>
                    <a:lnTo>
                      <a:pt x="621" y="324"/>
                    </a:lnTo>
                    <a:lnTo>
                      <a:pt x="583" y="353"/>
                    </a:lnTo>
                    <a:lnTo>
                      <a:pt x="565" y="368"/>
                    </a:lnTo>
                    <a:lnTo>
                      <a:pt x="551" y="382"/>
                    </a:lnTo>
                    <a:lnTo>
                      <a:pt x="536" y="394"/>
                    </a:lnTo>
                    <a:lnTo>
                      <a:pt x="523" y="407"/>
                    </a:lnTo>
                    <a:lnTo>
                      <a:pt x="511" y="418"/>
                    </a:lnTo>
                    <a:lnTo>
                      <a:pt x="502" y="428"/>
                    </a:lnTo>
                    <a:lnTo>
                      <a:pt x="493" y="436"/>
                    </a:lnTo>
                    <a:lnTo>
                      <a:pt x="487" y="444"/>
                    </a:lnTo>
                    <a:lnTo>
                      <a:pt x="482" y="449"/>
                    </a:lnTo>
                    <a:lnTo>
                      <a:pt x="478" y="452"/>
                    </a:lnTo>
                    <a:lnTo>
                      <a:pt x="477" y="454"/>
                    </a:lnTo>
                    <a:lnTo>
                      <a:pt x="480" y="450"/>
                    </a:lnTo>
                    <a:lnTo>
                      <a:pt x="483" y="445"/>
                    </a:lnTo>
                    <a:lnTo>
                      <a:pt x="480" y="423"/>
                    </a:lnTo>
                    <a:lnTo>
                      <a:pt x="473" y="404"/>
                    </a:lnTo>
                    <a:lnTo>
                      <a:pt x="465" y="386"/>
                    </a:lnTo>
                    <a:lnTo>
                      <a:pt x="455" y="366"/>
                    </a:lnTo>
                    <a:lnTo>
                      <a:pt x="450" y="361"/>
                    </a:lnTo>
                    <a:lnTo>
                      <a:pt x="443" y="353"/>
                    </a:lnTo>
                    <a:lnTo>
                      <a:pt x="434" y="346"/>
                    </a:lnTo>
                    <a:lnTo>
                      <a:pt x="424" y="337"/>
                    </a:lnTo>
                    <a:lnTo>
                      <a:pt x="401" y="319"/>
                    </a:lnTo>
                    <a:lnTo>
                      <a:pt x="376" y="299"/>
                    </a:lnTo>
                    <a:lnTo>
                      <a:pt x="353" y="281"/>
                    </a:lnTo>
                    <a:lnTo>
                      <a:pt x="332" y="262"/>
                    </a:lnTo>
                    <a:lnTo>
                      <a:pt x="324" y="255"/>
                    </a:lnTo>
                    <a:lnTo>
                      <a:pt x="316" y="247"/>
                    </a:lnTo>
                    <a:lnTo>
                      <a:pt x="311" y="241"/>
                    </a:lnTo>
                    <a:lnTo>
                      <a:pt x="308" y="235"/>
                    </a:lnTo>
                    <a:lnTo>
                      <a:pt x="307" y="218"/>
                    </a:lnTo>
                    <a:lnTo>
                      <a:pt x="305" y="200"/>
                    </a:lnTo>
                    <a:lnTo>
                      <a:pt x="308" y="184"/>
                    </a:lnTo>
                    <a:lnTo>
                      <a:pt x="310" y="169"/>
                    </a:lnTo>
                    <a:lnTo>
                      <a:pt x="320" y="140"/>
                    </a:lnTo>
                    <a:lnTo>
                      <a:pt x="325" y="124"/>
                    </a:lnTo>
                    <a:lnTo>
                      <a:pt x="331" y="106"/>
                    </a:lnTo>
                    <a:lnTo>
                      <a:pt x="335" y="87"/>
                    </a:lnTo>
                    <a:lnTo>
                      <a:pt x="336" y="67"/>
                    </a:lnTo>
                    <a:lnTo>
                      <a:pt x="336" y="50"/>
                    </a:lnTo>
                    <a:lnTo>
                      <a:pt x="332" y="34"/>
                    </a:lnTo>
                    <a:lnTo>
                      <a:pt x="325" y="20"/>
                    </a:lnTo>
                    <a:lnTo>
                      <a:pt x="314" y="10"/>
                    </a:lnTo>
                    <a:lnTo>
                      <a:pt x="299" y="3"/>
                    </a:lnTo>
                    <a:lnTo>
                      <a:pt x="289" y="1"/>
                    </a:lnTo>
                    <a:lnTo>
                      <a:pt x="278" y="0"/>
                    </a:lnTo>
                    <a:lnTo>
                      <a:pt x="255" y="13"/>
                    </a:lnTo>
                    <a:lnTo>
                      <a:pt x="234" y="26"/>
                    </a:lnTo>
                    <a:lnTo>
                      <a:pt x="213" y="40"/>
                    </a:lnTo>
                    <a:lnTo>
                      <a:pt x="195" y="55"/>
                    </a:lnTo>
                    <a:lnTo>
                      <a:pt x="178" y="69"/>
                    </a:lnTo>
                    <a:lnTo>
                      <a:pt x="162" y="85"/>
                    </a:lnTo>
                    <a:lnTo>
                      <a:pt x="132" y="120"/>
                    </a:lnTo>
                    <a:lnTo>
                      <a:pt x="108" y="157"/>
                    </a:lnTo>
                    <a:lnTo>
                      <a:pt x="88" y="197"/>
                    </a:lnTo>
                    <a:lnTo>
                      <a:pt x="73" y="237"/>
                    </a:lnTo>
                    <a:lnTo>
                      <a:pt x="61" y="279"/>
                    </a:lnTo>
                    <a:lnTo>
                      <a:pt x="52" y="321"/>
                    </a:lnTo>
                    <a:lnTo>
                      <a:pt x="46" y="366"/>
                    </a:lnTo>
                    <a:lnTo>
                      <a:pt x="44" y="409"/>
                    </a:lnTo>
                    <a:lnTo>
                      <a:pt x="44" y="452"/>
                    </a:lnTo>
                    <a:lnTo>
                      <a:pt x="45" y="496"/>
                    </a:lnTo>
                    <a:lnTo>
                      <a:pt x="49" y="538"/>
                    </a:lnTo>
                    <a:lnTo>
                      <a:pt x="55" y="578"/>
                    </a:lnTo>
                    <a:lnTo>
                      <a:pt x="61" y="617"/>
                    </a:lnTo>
                    <a:lnTo>
                      <a:pt x="65" y="635"/>
                    </a:lnTo>
                    <a:lnTo>
                      <a:pt x="71" y="656"/>
                    </a:lnTo>
                    <a:lnTo>
                      <a:pt x="78" y="677"/>
                    </a:lnTo>
                    <a:lnTo>
                      <a:pt x="88" y="699"/>
                    </a:lnTo>
                    <a:lnTo>
                      <a:pt x="99" y="723"/>
                    </a:lnTo>
                    <a:lnTo>
                      <a:pt x="111" y="747"/>
                    </a:lnTo>
                    <a:lnTo>
                      <a:pt x="126" y="772"/>
                    </a:lnTo>
                    <a:lnTo>
                      <a:pt x="142" y="797"/>
                    </a:lnTo>
                    <a:lnTo>
                      <a:pt x="159" y="820"/>
                    </a:lnTo>
                    <a:lnTo>
                      <a:pt x="179" y="845"/>
                    </a:lnTo>
                    <a:lnTo>
                      <a:pt x="200" y="870"/>
                    </a:lnTo>
                    <a:lnTo>
                      <a:pt x="223" y="892"/>
                    </a:lnTo>
                    <a:lnTo>
                      <a:pt x="246" y="915"/>
                    </a:lnTo>
                    <a:lnTo>
                      <a:pt x="272" y="936"/>
                    </a:lnTo>
                    <a:lnTo>
                      <a:pt x="300" y="956"/>
                    </a:lnTo>
                    <a:lnTo>
                      <a:pt x="329" y="975"/>
                    </a:lnTo>
                    <a:lnTo>
                      <a:pt x="329" y="978"/>
                    </a:lnTo>
                    <a:lnTo>
                      <a:pt x="326" y="980"/>
                    </a:lnTo>
                    <a:lnTo>
                      <a:pt x="318" y="981"/>
                    </a:lnTo>
                    <a:lnTo>
                      <a:pt x="305" y="980"/>
                    </a:lnTo>
                    <a:lnTo>
                      <a:pt x="291" y="977"/>
                    </a:lnTo>
                    <a:lnTo>
                      <a:pt x="276" y="976"/>
                    </a:lnTo>
                    <a:lnTo>
                      <a:pt x="261" y="977"/>
                    </a:lnTo>
                    <a:lnTo>
                      <a:pt x="250" y="982"/>
                    </a:lnTo>
                    <a:lnTo>
                      <a:pt x="245" y="987"/>
                    </a:lnTo>
                    <a:lnTo>
                      <a:pt x="241" y="992"/>
                    </a:lnTo>
                    <a:lnTo>
                      <a:pt x="233" y="991"/>
                    </a:lnTo>
                    <a:lnTo>
                      <a:pt x="222" y="990"/>
                    </a:lnTo>
                    <a:lnTo>
                      <a:pt x="197" y="985"/>
                    </a:lnTo>
                    <a:lnTo>
                      <a:pt x="168" y="977"/>
                    </a:lnTo>
                    <a:lnTo>
                      <a:pt x="136" y="969"/>
                    </a:lnTo>
                    <a:lnTo>
                      <a:pt x="102" y="957"/>
                    </a:lnTo>
                    <a:lnTo>
                      <a:pt x="67" y="944"/>
                    </a:lnTo>
                    <a:lnTo>
                      <a:pt x="33" y="929"/>
                    </a:lnTo>
                    <a:lnTo>
                      <a:pt x="0" y="913"/>
                    </a:lnTo>
                    <a:lnTo>
                      <a:pt x="0" y="920"/>
                    </a:lnTo>
                    <a:lnTo>
                      <a:pt x="63" y="951"/>
                    </a:lnTo>
                    <a:lnTo>
                      <a:pt x="97" y="965"/>
                    </a:lnTo>
                    <a:lnTo>
                      <a:pt x="129" y="977"/>
                    </a:lnTo>
                    <a:lnTo>
                      <a:pt x="159" y="987"/>
                    </a:lnTo>
                    <a:lnTo>
                      <a:pt x="187" y="996"/>
                    </a:lnTo>
                    <a:lnTo>
                      <a:pt x="212" y="1002"/>
                    </a:lnTo>
                    <a:lnTo>
                      <a:pt x="232" y="1006"/>
                    </a:lnTo>
                    <a:lnTo>
                      <a:pt x="230" y="1011"/>
                    </a:lnTo>
                    <a:lnTo>
                      <a:pt x="229" y="1014"/>
                    </a:lnTo>
                    <a:lnTo>
                      <a:pt x="227" y="1019"/>
                    </a:lnTo>
                    <a:lnTo>
                      <a:pt x="219" y="1020"/>
                    </a:lnTo>
                    <a:lnTo>
                      <a:pt x="211" y="1023"/>
                    </a:lnTo>
                    <a:lnTo>
                      <a:pt x="189" y="1027"/>
                    </a:lnTo>
                    <a:lnTo>
                      <a:pt x="163" y="1030"/>
                    </a:lnTo>
                    <a:lnTo>
                      <a:pt x="133" y="1035"/>
                    </a:lnTo>
                    <a:lnTo>
                      <a:pt x="102" y="1040"/>
                    </a:lnTo>
                    <a:lnTo>
                      <a:pt x="68" y="1045"/>
                    </a:lnTo>
                    <a:lnTo>
                      <a:pt x="0" y="105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46" name="Freeform 230">
                <a:extLst>
                  <a:ext uri="{FF2B5EF4-FFF2-40B4-BE49-F238E27FC236}">
                    <a16:creationId xmlns:a16="http://schemas.microsoft.com/office/drawing/2014/main" id="{513DAC0B-8587-F73D-B2B7-F1027E6420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840"/>
                <a:ext cx="21" cy="29"/>
              </a:xfrm>
              <a:custGeom>
                <a:avLst/>
                <a:gdLst>
                  <a:gd name="T0" fmla="*/ 0 w 63"/>
                  <a:gd name="T1" fmla="*/ 0 h 86"/>
                  <a:gd name="T2" fmla="*/ 0 w 63"/>
                  <a:gd name="T3" fmla="*/ 0 h 86"/>
                  <a:gd name="T4" fmla="*/ 0 w 63"/>
                  <a:gd name="T5" fmla="*/ 0 h 86"/>
                  <a:gd name="T6" fmla="*/ 0 w 63"/>
                  <a:gd name="T7" fmla="*/ 0 h 86"/>
                  <a:gd name="T8" fmla="*/ 0 w 63"/>
                  <a:gd name="T9" fmla="*/ 0 h 86"/>
                  <a:gd name="T10" fmla="*/ 0 w 63"/>
                  <a:gd name="T11" fmla="*/ 0 h 86"/>
                  <a:gd name="T12" fmla="*/ 0 w 63"/>
                  <a:gd name="T13" fmla="*/ 0 h 86"/>
                  <a:gd name="T14" fmla="*/ 0 w 63"/>
                  <a:gd name="T15" fmla="*/ 0 h 86"/>
                  <a:gd name="T16" fmla="*/ 0 w 63"/>
                  <a:gd name="T17" fmla="*/ 0 h 86"/>
                  <a:gd name="T18" fmla="*/ 0 w 63"/>
                  <a:gd name="T19" fmla="*/ 0 h 86"/>
                  <a:gd name="T20" fmla="*/ 0 w 63"/>
                  <a:gd name="T21" fmla="*/ 0 h 86"/>
                  <a:gd name="T22" fmla="*/ 0 w 63"/>
                  <a:gd name="T23" fmla="*/ 0 h 86"/>
                  <a:gd name="T24" fmla="*/ 0 w 63"/>
                  <a:gd name="T25" fmla="*/ 0 h 86"/>
                  <a:gd name="T26" fmla="*/ 0 w 63"/>
                  <a:gd name="T27" fmla="*/ 0 h 86"/>
                  <a:gd name="T28" fmla="*/ 0 w 63"/>
                  <a:gd name="T29" fmla="*/ 0 h 86"/>
                  <a:gd name="T30" fmla="*/ 0 w 63"/>
                  <a:gd name="T31" fmla="*/ 0 h 86"/>
                  <a:gd name="T32" fmla="*/ 0 w 63"/>
                  <a:gd name="T33" fmla="*/ 0 h 86"/>
                  <a:gd name="T34" fmla="*/ 0 w 63"/>
                  <a:gd name="T35" fmla="*/ 0 h 86"/>
                  <a:gd name="T36" fmla="*/ 0 w 63"/>
                  <a:gd name="T37" fmla="*/ 0 h 86"/>
                  <a:gd name="T38" fmla="*/ 0 w 63"/>
                  <a:gd name="T39" fmla="*/ 0 h 86"/>
                  <a:gd name="T40" fmla="*/ 0 w 63"/>
                  <a:gd name="T41" fmla="*/ 0 h 86"/>
                  <a:gd name="T42" fmla="*/ 0 w 63"/>
                  <a:gd name="T43" fmla="*/ 0 h 86"/>
                  <a:gd name="T44" fmla="*/ 0 w 63"/>
                  <a:gd name="T45" fmla="*/ 0 h 86"/>
                  <a:gd name="T46" fmla="*/ 0 w 63"/>
                  <a:gd name="T47" fmla="*/ 0 h 86"/>
                  <a:gd name="T48" fmla="*/ 0 w 63"/>
                  <a:gd name="T49" fmla="*/ 0 h 86"/>
                  <a:gd name="T50" fmla="*/ 0 w 63"/>
                  <a:gd name="T51" fmla="*/ 0 h 86"/>
                  <a:gd name="T52" fmla="*/ 0 w 63"/>
                  <a:gd name="T53" fmla="*/ 0 h 86"/>
                  <a:gd name="T54" fmla="*/ 0 w 63"/>
                  <a:gd name="T55" fmla="*/ 0 h 86"/>
                  <a:gd name="T56" fmla="*/ 0 w 63"/>
                  <a:gd name="T57" fmla="*/ 0 h 86"/>
                  <a:gd name="T58" fmla="*/ 0 w 63"/>
                  <a:gd name="T59" fmla="*/ 0 h 8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3"/>
                  <a:gd name="T91" fmla="*/ 0 h 86"/>
                  <a:gd name="T92" fmla="*/ 63 w 63"/>
                  <a:gd name="T93" fmla="*/ 86 h 8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3" h="86">
                    <a:moveTo>
                      <a:pt x="0" y="67"/>
                    </a:moveTo>
                    <a:lnTo>
                      <a:pt x="0" y="86"/>
                    </a:lnTo>
                    <a:lnTo>
                      <a:pt x="23" y="81"/>
                    </a:lnTo>
                    <a:lnTo>
                      <a:pt x="41" y="73"/>
                    </a:lnTo>
                    <a:lnTo>
                      <a:pt x="50" y="68"/>
                    </a:lnTo>
                    <a:lnTo>
                      <a:pt x="56" y="63"/>
                    </a:lnTo>
                    <a:lnTo>
                      <a:pt x="60" y="58"/>
                    </a:lnTo>
                    <a:lnTo>
                      <a:pt x="62" y="52"/>
                    </a:lnTo>
                    <a:lnTo>
                      <a:pt x="63" y="42"/>
                    </a:lnTo>
                    <a:lnTo>
                      <a:pt x="61" y="34"/>
                    </a:lnTo>
                    <a:lnTo>
                      <a:pt x="56" y="26"/>
                    </a:lnTo>
                    <a:lnTo>
                      <a:pt x="49" y="19"/>
                    </a:lnTo>
                    <a:lnTo>
                      <a:pt x="39" y="13"/>
                    </a:lnTo>
                    <a:lnTo>
                      <a:pt x="27" y="8"/>
                    </a:lnTo>
                    <a:lnTo>
                      <a:pt x="14" y="4"/>
                    </a:lnTo>
                    <a:lnTo>
                      <a:pt x="0" y="0"/>
                    </a:lnTo>
                    <a:lnTo>
                      <a:pt x="0" y="13"/>
                    </a:lnTo>
                    <a:lnTo>
                      <a:pt x="17" y="19"/>
                    </a:lnTo>
                    <a:lnTo>
                      <a:pt x="30" y="25"/>
                    </a:lnTo>
                    <a:lnTo>
                      <a:pt x="40" y="32"/>
                    </a:lnTo>
                    <a:lnTo>
                      <a:pt x="45" y="40"/>
                    </a:lnTo>
                    <a:lnTo>
                      <a:pt x="46" y="44"/>
                    </a:lnTo>
                    <a:lnTo>
                      <a:pt x="45" y="47"/>
                    </a:lnTo>
                    <a:lnTo>
                      <a:pt x="44" y="50"/>
                    </a:lnTo>
                    <a:lnTo>
                      <a:pt x="40" y="53"/>
                    </a:lnTo>
                    <a:lnTo>
                      <a:pt x="35" y="57"/>
                    </a:lnTo>
                    <a:lnTo>
                      <a:pt x="28" y="60"/>
                    </a:lnTo>
                    <a:lnTo>
                      <a:pt x="19" y="63"/>
                    </a:lnTo>
                    <a:lnTo>
                      <a:pt x="8" y="66"/>
                    </a:lnTo>
                    <a:lnTo>
                      <a:pt x="0" y="6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47" name="Freeform 231">
                <a:extLst>
                  <a:ext uri="{FF2B5EF4-FFF2-40B4-BE49-F238E27FC236}">
                    <a16:creationId xmlns:a16="http://schemas.microsoft.com/office/drawing/2014/main" id="{586E4955-BA8D-53E7-000D-0D2D4F2FB3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852"/>
                <a:ext cx="1" cy="4"/>
              </a:xfrm>
              <a:custGeom>
                <a:avLst/>
                <a:gdLst>
                  <a:gd name="T0" fmla="*/ 0 w 2"/>
                  <a:gd name="T1" fmla="*/ 0 h 11"/>
                  <a:gd name="T2" fmla="*/ 0 w 2"/>
                  <a:gd name="T3" fmla="*/ 0 h 11"/>
                  <a:gd name="T4" fmla="*/ 1 w 2"/>
                  <a:gd name="T5" fmla="*/ 0 h 11"/>
                  <a:gd name="T6" fmla="*/ 1 w 2"/>
                  <a:gd name="T7" fmla="*/ 0 h 11"/>
                  <a:gd name="T8" fmla="*/ 1 w 2"/>
                  <a:gd name="T9" fmla="*/ 0 h 11"/>
                  <a:gd name="T10" fmla="*/ 0 w 2"/>
                  <a:gd name="T11" fmla="*/ 0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"/>
                  <a:gd name="T19" fmla="*/ 0 h 11"/>
                  <a:gd name="T20" fmla="*/ 2 w 2"/>
                  <a:gd name="T21" fmla="*/ 11 h 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" h="11">
                    <a:moveTo>
                      <a:pt x="0" y="0"/>
                    </a:moveTo>
                    <a:lnTo>
                      <a:pt x="0" y="11"/>
                    </a:lnTo>
                    <a:lnTo>
                      <a:pt x="2" y="9"/>
                    </a:lnTo>
                    <a:lnTo>
                      <a:pt x="2" y="6"/>
                    </a:lnTo>
                    <a:lnTo>
                      <a:pt x="2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48" name="Freeform 232">
                <a:extLst>
                  <a:ext uri="{FF2B5EF4-FFF2-40B4-BE49-F238E27FC236}">
                    <a16:creationId xmlns:a16="http://schemas.microsoft.com/office/drawing/2014/main" id="{2CCDB70C-4DCB-2ABD-E331-EEAA8BEA56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780"/>
                <a:ext cx="36" cy="44"/>
              </a:xfrm>
              <a:custGeom>
                <a:avLst/>
                <a:gdLst>
                  <a:gd name="T0" fmla="*/ 0 w 109"/>
                  <a:gd name="T1" fmla="*/ 0 h 131"/>
                  <a:gd name="T2" fmla="*/ 0 w 109"/>
                  <a:gd name="T3" fmla="*/ 0 h 131"/>
                  <a:gd name="T4" fmla="*/ 0 w 109"/>
                  <a:gd name="T5" fmla="*/ 0 h 131"/>
                  <a:gd name="T6" fmla="*/ 0 w 109"/>
                  <a:gd name="T7" fmla="*/ 0 h 131"/>
                  <a:gd name="T8" fmla="*/ 0 w 109"/>
                  <a:gd name="T9" fmla="*/ 0 h 131"/>
                  <a:gd name="T10" fmla="*/ 0 w 109"/>
                  <a:gd name="T11" fmla="*/ 0 h 131"/>
                  <a:gd name="T12" fmla="*/ 0 w 109"/>
                  <a:gd name="T13" fmla="*/ 0 h 131"/>
                  <a:gd name="T14" fmla="*/ 0 w 109"/>
                  <a:gd name="T15" fmla="*/ 0 h 131"/>
                  <a:gd name="T16" fmla="*/ 0 w 109"/>
                  <a:gd name="T17" fmla="*/ 0 h 131"/>
                  <a:gd name="T18" fmla="*/ 0 w 109"/>
                  <a:gd name="T19" fmla="*/ 0 h 131"/>
                  <a:gd name="T20" fmla="*/ 0 w 109"/>
                  <a:gd name="T21" fmla="*/ 0 h 131"/>
                  <a:gd name="T22" fmla="*/ 0 w 109"/>
                  <a:gd name="T23" fmla="*/ 0 h 131"/>
                  <a:gd name="T24" fmla="*/ 0 w 109"/>
                  <a:gd name="T25" fmla="*/ 0 h 131"/>
                  <a:gd name="T26" fmla="*/ 0 w 109"/>
                  <a:gd name="T27" fmla="*/ 0 h 131"/>
                  <a:gd name="T28" fmla="*/ 0 w 109"/>
                  <a:gd name="T29" fmla="*/ 0 h 131"/>
                  <a:gd name="T30" fmla="*/ 0 w 109"/>
                  <a:gd name="T31" fmla="*/ 0 h 131"/>
                  <a:gd name="T32" fmla="*/ 0 w 109"/>
                  <a:gd name="T33" fmla="*/ 0 h 131"/>
                  <a:gd name="T34" fmla="*/ 0 w 109"/>
                  <a:gd name="T35" fmla="*/ 0 h 131"/>
                  <a:gd name="T36" fmla="*/ 0 w 109"/>
                  <a:gd name="T37" fmla="*/ 0 h 131"/>
                  <a:gd name="T38" fmla="*/ 0 w 109"/>
                  <a:gd name="T39" fmla="*/ 0 h 131"/>
                  <a:gd name="T40" fmla="*/ 0 w 109"/>
                  <a:gd name="T41" fmla="*/ 0 h 131"/>
                  <a:gd name="T42" fmla="*/ 0 w 109"/>
                  <a:gd name="T43" fmla="*/ 0 h 131"/>
                  <a:gd name="T44" fmla="*/ 0 w 109"/>
                  <a:gd name="T45" fmla="*/ 0 h 131"/>
                  <a:gd name="T46" fmla="*/ 0 w 109"/>
                  <a:gd name="T47" fmla="*/ 0 h 131"/>
                  <a:gd name="T48" fmla="*/ 0 w 109"/>
                  <a:gd name="T49" fmla="*/ 0 h 131"/>
                  <a:gd name="T50" fmla="*/ 0 w 109"/>
                  <a:gd name="T51" fmla="*/ 0 h 131"/>
                  <a:gd name="T52" fmla="*/ 0 w 109"/>
                  <a:gd name="T53" fmla="*/ 0 h 131"/>
                  <a:gd name="T54" fmla="*/ 0 w 109"/>
                  <a:gd name="T55" fmla="*/ 0 h 131"/>
                  <a:gd name="T56" fmla="*/ 0 w 109"/>
                  <a:gd name="T57" fmla="*/ 0 h 131"/>
                  <a:gd name="T58" fmla="*/ 0 w 109"/>
                  <a:gd name="T59" fmla="*/ 0 h 131"/>
                  <a:gd name="T60" fmla="*/ 0 w 109"/>
                  <a:gd name="T61" fmla="*/ 0 h 131"/>
                  <a:gd name="T62" fmla="*/ 0 w 109"/>
                  <a:gd name="T63" fmla="*/ 0 h 131"/>
                  <a:gd name="T64" fmla="*/ 0 w 109"/>
                  <a:gd name="T65" fmla="*/ 0 h 131"/>
                  <a:gd name="T66" fmla="*/ 0 w 109"/>
                  <a:gd name="T67" fmla="*/ 0 h 131"/>
                  <a:gd name="T68" fmla="*/ 0 w 109"/>
                  <a:gd name="T69" fmla="*/ 0 h 131"/>
                  <a:gd name="T70" fmla="*/ 0 w 109"/>
                  <a:gd name="T71" fmla="*/ 0 h 131"/>
                  <a:gd name="T72" fmla="*/ 0 w 109"/>
                  <a:gd name="T73" fmla="*/ 0 h 131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109"/>
                  <a:gd name="T112" fmla="*/ 0 h 131"/>
                  <a:gd name="T113" fmla="*/ 109 w 109"/>
                  <a:gd name="T114" fmla="*/ 131 h 131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109" h="131">
                    <a:moveTo>
                      <a:pt x="0" y="111"/>
                    </a:moveTo>
                    <a:lnTo>
                      <a:pt x="0" y="117"/>
                    </a:lnTo>
                    <a:lnTo>
                      <a:pt x="19" y="123"/>
                    </a:lnTo>
                    <a:lnTo>
                      <a:pt x="39" y="128"/>
                    </a:lnTo>
                    <a:lnTo>
                      <a:pt x="57" y="131"/>
                    </a:lnTo>
                    <a:lnTo>
                      <a:pt x="75" y="131"/>
                    </a:lnTo>
                    <a:lnTo>
                      <a:pt x="88" y="129"/>
                    </a:lnTo>
                    <a:lnTo>
                      <a:pt x="99" y="124"/>
                    </a:lnTo>
                    <a:lnTo>
                      <a:pt x="106" y="116"/>
                    </a:lnTo>
                    <a:lnTo>
                      <a:pt x="108" y="111"/>
                    </a:lnTo>
                    <a:lnTo>
                      <a:pt x="109" y="105"/>
                    </a:lnTo>
                    <a:lnTo>
                      <a:pt x="106" y="86"/>
                    </a:lnTo>
                    <a:lnTo>
                      <a:pt x="99" y="69"/>
                    </a:lnTo>
                    <a:lnTo>
                      <a:pt x="88" y="53"/>
                    </a:lnTo>
                    <a:lnTo>
                      <a:pt x="75" y="39"/>
                    </a:lnTo>
                    <a:lnTo>
                      <a:pt x="57" y="27"/>
                    </a:lnTo>
                    <a:lnTo>
                      <a:pt x="39" y="16"/>
                    </a:lnTo>
                    <a:lnTo>
                      <a:pt x="19" y="7"/>
                    </a:lnTo>
                    <a:lnTo>
                      <a:pt x="0" y="0"/>
                    </a:lnTo>
                    <a:lnTo>
                      <a:pt x="0" y="15"/>
                    </a:lnTo>
                    <a:lnTo>
                      <a:pt x="21" y="22"/>
                    </a:lnTo>
                    <a:lnTo>
                      <a:pt x="41" y="32"/>
                    </a:lnTo>
                    <a:lnTo>
                      <a:pt x="60" y="44"/>
                    </a:lnTo>
                    <a:lnTo>
                      <a:pt x="76" y="57"/>
                    </a:lnTo>
                    <a:lnTo>
                      <a:pt x="88" y="70"/>
                    </a:lnTo>
                    <a:lnTo>
                      <a:pt x="92" y="76"/>
                    </a:lnTo>
                    <a:lnTo>
                      <a:pt x="94" y="84"/>
                    </a:lnTo>
                    <a:lnTo>
                      <a:pt x="97" y="91"/>
                    </a:lnTo>
                    <a:lnTo>
                      <a:pt x="97" y="97"/>
                    </a:lnTo>
                    <a:lnTo>
                      <a:pt x="94" y="103"/>
                    </a:lnTo>
                    <a:lnTo>
                      <a:pt x="90" y="111"/>
                    </a:lnTo>
                    <a:lnTo>
                      <a:pt x="81" y="115"/>
                    </a:lnTo>
                    <a:lnTo>
                      <a:pt x="70" y="118"/>
                    </a:lnTo>
                    <a:lnTo>
                      <a:pt x="59" y="120"/>
                    </a:lnTo>
                    <a:lnTo>
                      <a:pt x="48" y="120"/>
                    </a:lnTo>
                    <a:lnTo>
                      <a:pt x="23" y="117"/>
                    </a:lnTo>
                    <a:lnTo>
                      <a:pt x="0" y="11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49" name="Freeform 233">
                <a:extLst>
                  <a:ext uri="{FF2B5EF4-FFF2-40B4-BE49-F238E27FC236}">
                    <a16:creationId xmlns:a16="http://schemas.microsoft.com/office/drawing/2014/main" id="{6AA29F1A-9F6C-5893-20A4-B1EC02C2FD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791"/>
                <a:ext cx="16" cy="19"/>
              </a:xfrm>
              <a:custGeom>
                <a:avLst/>
                <a:gdLst>
                  <a:gd name="T0" fmla="*/ 0 w 48"/>
                  <a:gd name="T1" fmla="*/ 0 h 56"/>
                  <a:gd name="T2" fmla="*/ 0 w 48"/>
                  <a:gd name="T3" fmla="*/ 0 h 56"/>
                  <a:gd name="T4" fmla="*/ 0 w 48"/>
                  <a:gd name="T5" fmla="*/ 0 h 56"/>
                  <a:gd name="T6" fmla="*/ 0 w 48"/>
                  <a:gd name="T7" fmla="*/ 0 h 56"/>
                  <a:gd name="T8" fmla="*/ 0 w 48"/>
                  <a:gd name="T9" fmla="*/ 0 h 56"/>
                  <a:gd name="T10" fmla="*/ 0 w 48"/>
                  <a:gd name="T11" fmla="*/ 0 h 56"/>
                  <a:gd name="T12" fmla="*/ 0 w 48"/>
                  <a:gd name="T13" fmla="*/ 0 h 56"/>
                  <a:gd name="T14" fmla="*/ 0 w 48"/>
                  <a:gd name="T15" fmla="*/ 0 h 56"/>
                  <a:gd name="T16" fmla="*/ 0 w 48"/>
                  <a:gd name="T17" fmla="*/ 0 h 56"/>
                  <a:gd name="T18" fmla="*/ 0 w 48"/>
                  <a:gd name="T19" fmla="*/ 0 h 56"/>
                  <a:gd name="T20" fmla="*/ 0 w 48"/>
                  <a:gd name="T21" fmla="*/ 0 h 56"/>
                  <a:gd name="T22" fmla="*/ 0 w 48"/>
                  <a:gd name="T23" fmla="*/ 0 h 56"/>
                  <a:gd name="T24" fmla="*/ 0 w 48"/>
                  <a:gd name="T25" fmla="*/ 0 h 56"/>
                  <a:gd name="T26" fmla="*/ 0 w 48"/>
                  <a:gd name="T27" fmla="*/ 0 h 56"/>
                  <a:gd name="T28" fmla="*/ 0 w 48"/>
                  <a:gd name="T29" fmla="*/ 0 h 56"/>
                  <a:gd name="T30" fmla="*/ 0 w 48"/>
                  <a:gd name="T31" fmla="*/ 0 h 56"/>
                  <a:gd name="T32" fmla="*/ 0 w 48"/>
                  <a:gd name="T33" fmla="*/ 0 h 56"/>
                  <a:gd name="T34" fmla="*/ 0 w 48"/>
                  <a:gd name="T35" fmla="*/ 0 h 56"/>
                  <a:gd name="T36" fmla="*/ 0 w 48"/>
                  <a:gd name="T37" fmla="*/ 0 h 56"/>
                  <a:gd name="T38" fmla="*/ 0 w 48"/>
                  <a:gd name="T39" fmla="*/ 0 h 56"/>
                  <a:gd name="T40" fmla="*/ 0 w 48"/>
                  <a:gd name="T41" fmla="*/ 0 h 56"/>
                  <a:gd name="T42" fmla="*/ 0 w 48"/>
                  <a:gd name="T43" fmla="*/ 0 h 56"/>
                  <a:gd name="T44" fmla="*/ 0 w 48"/>
                  <a:gd name="T45" fmla="*/ 0 h 56"/>
                  <a:gd name="T46" fmla="*/ 0 w 48"/>
                  <a:gd name="T47" fmla="*/ 0 h 56"/>
                  <a:gd name="T48" fmla="*/ 0 w 48"/>
                  <a:gd name="T49" fmla="*/ 0 h 56"/>
                  <a:gd name="T50" fmla="*/ 0 w 48"/>
                  <a:gd name="T51" fmla="*/ 0 h 5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48"/>
                  <a:gd name="T79" fmla="*/ 0 h 56"/>
                  <a:gd name="T80" fmla="*/ 48 w 48"/>
                  <a:gd name="T81" fmla="*/ 56 h 5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48" h="56">
                    <a:moveTo>
                      <a:pt x="0" y="28"/>
                    </a:moveTo>
                    <a:lnTo>
                      <a:pt x="0" y="53"/>
                    </a:lnTo>
                    <a:lnTo>
                      <a:pt x="13" y="56"/>
                    </a:lnTo>
                    <a:lnTo>
                      <a:pt x="25" y="56"/>
                    </a:lnTo>
                    <a:lnTo>
                      <a:pt x="35" y="54"/>
                    </a:lnTo>
                    <a:lnTo>
                      <a:pt x="43" y="49"/>
                    </a:lnTo>
                    <a:lnTo>
                      <a:pt x="48" y="45"/>
                    </a:lnTo>
                    <a:lnTo>
                      <a:pt x="48" y="40"/>
                    </a:lnTo>
                    <a:lnTo>
                      <a:pt x="46" y="36"/>
                    </a:lnTo>
                    <a:lnTo>
                      <a:pt x="45" y="31"/>
                    </a:lnTo>
                    <a:lnTo>
                      <a:pt x="41" y="25"/>
                    </a:lnTo>
                    <a:lnTo>
                      <a:pt x="35" y="19"/>
                    </a:lnTo>
                    <a:lnTo>
                      <a:pt x="29" y="11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8" y="16"/>
                    </a:lnTo>
                    <a:lnTo>
                      <a:pt x="16" y="20"/>
                    </a:lnTo>
                    <a:lnTo>
                      <a:pt x="21" y="24"/>
                    </a:lnTo>
                    <a:lnTo>
                      <a:pt x="23" y="27"/>
                    </a:lnTo>
                    <a:lnTo>
                      <a:pt x="25" y="33"/>
                    </a:lnTo>
                    <a:lnTo>
                      <a:pt x="27" y="38"/>
                    </a:lnTo>
                    <a:lnTo>
                      <a:pt x="25" y="43"/>
                    </a:lnTo>
                    <a:lnTo>
                      <a:pt x="19" y="45"/>
                    </a:lnTo>
                    <a:lnTo>
                      <a:pt x="12" y="45"/>
                    </a:lnTo>
                    <a:lnTo>
                      <a:pt x="7" y="36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50" name="Freeform 234">
                <a:extLst>
                  <a:ext uri="{FF2B5EF4-FFF2-40B4-BE49-F238E27FC236}">
                    <a16:creationId xmlns:a16="http://schemas.microsoft.com/office/drawing/2014/main" id="{4B628A17-E2E9-6898-A026-3B64D95DE3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05" y="2778"/>
                <a:ext cx="37" cy="52"/>
              </a:xfrm>
              <a:custGeom>
                <a:avLst/>
                <a:gdLst>
                  <a:gd name="T0" fmla="*/ 0 w 110"/>
                  <a:gd name="T1" fmla="*/ 0 h 156"/>
                  <a:gd name="T2" fmla="*/ 0 w 110"/>
                  <a:gd name="T3" fmla="*/ 0 h 156"/>
                  <a:gd name="T4" fmla="*/ 0 w 110"/>
                  <a:gd name="T5" fmla="*/ 0 h 156"/>
                  <a:gd name="T6" fmla="*/ 0 w 110"/>
                  <a:gd name="T7" fmla="*/ 0 h 156"/>
                  <a:gd name="T8" fmla="*/ 0 w 110"/>
                  <a:gd name="T9" fmla="*/ 0 h 156"/>
                  <a:gd name="T10" fmla="*/ 0 w 110"/>
                  <a:gd name="T11" fmla="*/ 0 h 156"/>
                  <a:gd name="T12" fmla="*/ 0 w 110"/>
                  <a:gd name="T13" fmla="*/ 0 h 156"/>
                  <a:gd name="T14" fmla="*/ 0 w 110"/>
                  <a:gd name="T15" fmla="*/ 0 h 156"/>
                  <a:gd name="T16" fmla="*/ 0 w 110"/>
                  <a:gd name="T17" fmla="*/ 0 h 156"/>
                  <a:gd name="T18" fmla="*/ 0 w 110"/>
                  <a:gd name="T19" fmla="*/ 0 h 156"/>
                  <a:gd name="T20" fmla="*/ 0 w 110"/>
                  <a:gd name="T21" fmla="*/ 0 h 156"/>
                  <a:gd name="T22" fmla="*/ 0 w 110"/>
                  <a:gd name="T23" fmla="*/ 0 h 156"/>
                  <a:gd name="T24" fmla="*/ 0 w 110"/>
                  <a:gd name="T25" fmla="*/ 0 h 156"/>
                  <a:gd name="T26" fmla="*/ 0 w 110"/>
                  <a:gd name="T27" fmla="*/ 0 h 156"/>
                  <a:gd name="T28" fmla="*/ 0 w 110"/>
                  <a:gd name="T29" fmla="*/ 0 h 156"/>
                  <a:gd name="T30" fmla="*/ 0 w 110"/>
                  <a:gd name="T31" fmla="*/ 0 h 156"/>
                  <a:gd name="T32" fmla="*/ 0 w 110"/>
                  <a:gd name="T33" fmla="*/ 0 h 156"/>
                  <a:gd name="T34" fmla="*/ 0 w 110"/>
                  <a:gd name="T35" fmla="*/ 0 h 156"/>
                  <a:gd name="T36" fmla="*/ 0 w 110"/>
                  <a:gd name="T37" fmla="*/ 0 h 156"/>
                  <a:gd name="T38" fmla="*/ 0 w 110"/>
                  <a:gd name="T39" fmla="*/ 0 h 156"/>
                  <a:gd name="T40" fmla="*/ 0 w 110"/>
                  <a:gd name="T41" fmla="*/ 0 h 156"/>
                  <a:gd name="T42" fmla="*/ 0 w 110"/>
                  <a:gd name="T43" fmla="*/ 0 h 156"/>
                  <a:gd name="T44" fmla="*/ 0 w 110"/>
                  <a:gd name="T45" fmla="*/ 0 h 156"/>
                  <a:gd name="T46" fmla="*/ 0 w 110"/>
                  <a:gd name="T47" fmla="*/ 0 h 156"/>
                  <a:gd name="T48" fmla="*/ 0 w 110"/>
                  <a:gd name="T49" fmla="*/ 0 h 156"/>
                  <a:gd name="T50" fmla="*/ 0 w 110"/>
                  <a:gd name="T51" fmla="*/ 0 h 156"/>
                  <a:gd name="T52" fmla="*/ 0 w 110"/>
                  <a:gd name="T53" fmla="*/ 0 h 156"/>
                  <a:gd name="T54" fmla="*/ 0 w 110"/>
                  <a:gd name="T55" fmla="*/ 0 h 156"/>
                  <a:gd name="T56" fmla="*/ 0 w 110"/>
                  <a:gd name="T57" fmla="*/ 0 h 156"/>
                  <a:gd name="T58" fmla="*/ 0 w 110"/>
                  <a:gd name="T59" fmla="*/ 0 h 156"/>
                  <a:gd name="T60" fmla="*/ 0 w 110"/>
                  <a:gd name="T61" fmla="*/ 0 h 156"/>
                  <a:gd name="T62" fmla="*/ 0 w 110"/>
                  <a:gd name="T63" fmla="*/ 0 h 156"/>
                  <a:gd name="T64" fmla="*/ 0 w 110"/>
                  <a:gd name="T65" fmla="*/ 0 h 156"/>
                  <a:gd name="T66" fmla="*/ 0 w 110"/>
                  <a:gd name="T67" fmla="*/ 0 h 15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10"/>
                  <a:gd name="T103" fmla="*/ 0 h 156"/>
                  <a:gd name="T104" fmla="*/ 110 w 110"/>
                  <a:gd name="T105" fmla="*/ 156 h 15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10" h="156">
                    <a:moveTo>
                      <a:pt x="110" y="21"/>
                    </a:moveTo>
                    <a:lnTo>
                      <a:pt x="110" y="6"/>
                    </a:lnTo>
                    <a:lnTo>
                      <a:pt x="88" y="1"/>
                    </a:lnTo>
                    <a:lnTo>
                      <a:pt x="65" y="0"/>
                    </a:lnTo>
                    <a:lnTo>
                      <a:pt x="46" y="1"/>
                    </a:lnTo>
                    <a:lnTo>
                      <a:pt x="29" y="6"/>
                    </a:lnTo>
                    <a:lnTo>
                      <a:pt x="15" y="14"/>
                    </a:lnTo>
                    <a:lnTo>
                      <a:pt x="5" y="27"/>
                    </a:lnTo>
                    <a:lnTo>
                      <a:pt x="2" y="34"/>
                    </a:lnTo>
                    <a:lnTo>
                      <a:pt x="0" y="44"/>
                    </a:lnTo>
                    <a:lnTo>
                      <a:pt x="0" y="54"/>
                    </a:lnTo>
                    <a:lnTo>
                      <a:pt x="2" y="65"/>
                    </a:lnTo>
                    <a:lnTo>
                      <a:pt x="5" y="75"/>
                    </a:lnTo>
                    <a:lnTo>
                      <a:pt x="13" y="86"/>
                    </a:lnTo>
                    <a:lnTo>
                      <a:pt x="23" y="97"/>
                    </a:lnTo>
                    <a:lnTo>
                      <a:pt x="36" y="108"/>
                    </a:lnTo>
                    <a:lnTo>
                      <a:pt x="52" y="121"/>
                    </a:lnTo>
                    <a:lnTo>
                      <a:pt x="69" y="133"/>
                    </a:lnTo>
                    <a:lnTo>
                      <a:pt x="89" y="144"/>
                    </a:lnTo>
                    <a:lnTo>
                      <a:pt x="110" y="156"/>
                    </a:lnTo>
                    <a:lnTo>
                      <a:pt x="110" y="149"/>
                    </a:lnTo>
                    <a:lnTo>
                      <a:pt x="83" y="133"/>
                    </a:lnTo>
                    <a:lnTo>
                      <a:pt x="59" y="116"/>
                    </a:lnTo>
                    <a:lnTo>
                      <a:pt x="40" y="97"/>
                    </a:lnTo>
                    <a:lnTo>
                      <a:pt x="31" y="87"/>
                    </a:lnTo>
                    <a:lnTo>
                      <a:pt x="24" y="77"/>
                    </a:lnTo>
                    <a:lnTo>
                      <a:pt x="26" y="81"/>
                    </a:lnTo>
                    <a:lnTo>
                      <a:pt x="32" y="86"/>
                    </a:lnTo>
                    <a:lnTo>
                      <a:pt x="40" y="92"/>
                    </a:lnTo>
                    <a:lnTo>
                      <a:pt x="51" y="98"/>
                    </a:lnTo>
                    <a:lnTo>
                      <a:pt x="64" y="106"/>
                    </a:lnTo>
                    <a:lnTo>
                      <a:pt x="78" y="112"/>
                    </a:lnTo>
                    <a:lnTo>
                      <a:pt x="110" y="123"/>
                    </a:lnTo>
                    <a:lnTo>
                      <a:pt x="110" y="117"/>
                    </a:lnTo>
                    <a:lnTo>
                      <a:pt x="85" y="108"/>
                    </a:lnTo>
                    <a:lnTo>
                      <a:pt x="63" y="98"/>
                    </a:lnTo>
                    <a:lnTo>
                      <a:pt x="45" y="87"/>
                    </a:lnTo>
                    <a:lnTo>
                      <a:pt x="36" y="82"/>
                    </a:lnTo>
                    <a:lnTo>
                      <a:pt x="30" y="77"/>
                    </a:lnTo>
                    <a:lnTo>
                      <a:pt x="27" y="67"/>
                    </a:lnTo>
                    <a:lnTo>
                      <a:pt x="26" y="60"/>
                    </a:lnTo>
                    <a:lnTo>
                      <a:pt x="26" y="53"/>
                    </a:lnTo>
                    <a:lnTo>
                      <a:pt x="29" y="48"/>
                    </a:lnTo>
                    <a:lnTo>
                      <a:pt x="36" y="40"/>
                    </a:lnTo>
                    <a:lnTo>
                      <a:pt x="48" y="38"/>
                    </a:lnTo>
                    <a:lnTo>
                      <a:pt x="63" y="38"/>
                    </a:lnTo>
                    <a:lnTo>
                      <a:pt x="79" y="40"/>
                    </a:lnTo>
                    <a:lnTo>
                      <a:pt x="95" y="45"/>
                    </a:lnTo>
                    <a:lnTo>
                      <a:pt x="110" y="51"/>
                    </a:lnTo>
                    <a:lnTo>
                      <a:pt x="110" y="39"/>
                    </a:lnTo>
                    <a:lnTo>
                      <a:pt x="96" y="35"/>
                    </a:lnTo>
                    <a:lnTo>
                      <a:pt x="84" y="33"/>
                    </a:lnTo>
                    <a:lnTo>
                      <a:pt x="63" y="29"/>
                    </a:lnTo>
                    <a:lnTo>
                      <a:pt x="47" y="30"/>
                    </a:lnTo>
                    <a:lnTo>
                      <a:pt x="34" y="34"/>
                    </a:lnTo>
                    <a:lnTo>
                      <a:pt x="25" y="40"/>
                    </a:lnTo>
                    <a:lnTo>
                      <a:pt x="19" y="49"/>
                    </a:lnTo>
                    <a:lnTo>
                      <a:pt x="16" y="59"/>
                    </a:lnTo>
                    <a:lnTo>
                      <a:pt x="15" y="71"/>
                    </a:lnTo>
                    <a:lnTo>
                      <a:pt x="13" y="60"/>
                    </a:lnTo>
                    <a:lnTo>
                      <a:pt x="11" y="50"/>
                    </a:lnTo>
                    <a:lnTo>
                      <a:pt x="13" y="42"/>
                    </a:lnTo>
                    <a:lnTo>
                      <a:pt x="14" y="34"/>
                    </a:lnTo>
                    <a:lnTo>
                      <a:pt x="23" y="22"/>
                    </a:lnTo>
                    <a:lnTo>
                      <a:pt x="35" y="14"/>
                    </a:lnTo>
                    <a:lnTo>
                      <a:pt x="51" y="12"/>
                    </a:lnTo>
                    <a:lnTo>
                      <a:pt x="69" y="12"/>
                    </a:lnTo>
                    <a:lnTo>
                      <a:pt x="89" y="14"/>
                    </a:lnTo>
                    <a:lnTo>
                      <a:pt x="110" y="2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51" name="Freeform 235">
                <a:extLst>
                  <a:ext uri="{FF2B5EF4-FFF2-40B4-BE49-F238E27FC236}">
                    <a16:creationId xmlns:a16="http://schemas.microsoft.com/office/drawing/2014/main" id="{BEF923C9-5A4D-0971-0242-6857786D51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27" y="2797"/>
                <a:ext cx="15" cy="12"/>
              </a:xfrm>
              <a:custGeom>
                <a:avLst/>
                <a:gdLst>
                  <a:gd name="T0" fmla="*/ 0 w 45"/>
                  <a:gd name="T1" fmla="*/ 0 h 34"/>
                  <a:gd name="T2" fmla="*/ 0 w 45"/>
                  <a:gd name="T3" fmla="*/ 0 h 34"/>
                  <a:gd name="T4" fmla="*/ 0 w 45"/>
                  <a:gd name="T5" fmla="*/ 0 h 34"/>
                  <a:gd name="T6" fmla="*/ 0 w 45"/>
                  <a:gd name="T7" fmla="*/ 0 h 34"/>
                  <a:gd name="T8" fmla="*/ 0 w 45"/>
                  <a:gd name="T9" fmla="*/ 0 h 34"/>
                  <a:gd name="T10" fmla="*/ 0 w 45"/>
                  <a:gd name="T11" fmla="*/ 0 h 34"/>
                  <a:gd name="T12" fmla="*/ 0 w 45"/>
                  <a:gd name="T13" fmla="*/ 0 h 34"/>
                  <a:gd name="T14" fmla="*/ 0 w 45"/>
                  <a:gd name="T15" fmla="*/ 0 h 34"/>
                  <a:gd name="T16" fmla="*/ 0 w 45"/>
                  <a:gd name="T17" fmla="*/ 0 h 34"/>
                  <a:gd name="T18" fmla="*/ 0 w 45"/>
                  <a:gd name="T19" fmla="*/ 0 h 34"/>
                  <a:gd name="T20" fmla="*/ 0 w 45"/>
                  <a:gd name="T21" fmla="*/ 0 h 34"/>
                  <a:gd name="T22" fmla="*/ 0 w 45"/>
                  <a:gd name="T23" fmla="*/ 0 h 3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45"/>
                  <a:gd name="T37" fmla="*/ 0 h 34"/>
                  <a:gd name="T38" fmla="*/ 45 w 45"/>
                  <a:gd name="T39" fmla="*/ 34 h 34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45" h="34">
                    <a:moveTo>
                      <a:pt x="45" y="34"/>
                    </a:moveTo>
                    <a:lnTo>
                      <a:pt x="45" y="9"/>
                    </a:lnTo>
                    <a:lnTo>
                      <a:pt x="35" y="3"/>
                    </a:lnTo>
                    <a:lnTo>
                      <a:pt x="23" y="0"/>
                    </a:lnTo>
                    <a:lnTo>
                      <a:pt x="12" y="0"/>
                    </a:lnTo>
                    <a:lnTo>
                      <a:pt x="0" y="1"/>
                    </a:lnTo>
                    <a:lnTo>
                      <a:pt x="0" y="7"/>
                    </a:lnTo>
                    <a:lnTo>
                      <a:pt x="3" y="12"/>
                    </a:lnTo>
                    <a:lnTo>
                      <a:pt x="7" y="18"/>
                    </a:lnTo>
                    <a:lnTo>
                      <a:pt x="13" y="22"/>
                    </a:lnTo>
                    <a:lnTo>
                      <a:pt x="27" y="29"/>
                    </a:lnTo>
                    <a:lnTo>
                      <a:pt x="45" y="3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52" name="Freeform 236">
                <a:extLst>
                  <a:ext uri="{FF2B5EF4-FFF2-40B4-BE49-F238E27FC236}">
                    <a16:creationId xmlns:a16="http://schemas.microsoft.com/office/drawing/2014/main" id="{369F15B3-2496-26AC-A682-88BEB63996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6" y="2839"/>
                <a:ext cx="56" cy="40"/>
              </a:xfrm>
              <a:custGeom>
                <a:avLst/>
                <a:gdLst>
                  <a:gd name="T0" fmla="*/ 0 w 168"/>
                  <a:gd name="T1" fmla="*/ 0 h 119"/>
                  <a:gd name="T2" fmla="*/ 0 w 168"/>
                  <a:gd name="T3" fmla="*/ 0 h 119"/>
                  <a:gd name="T4" fmla="*/ 0 w 168"/>
                  <a:gd name="T5" fmla="*/ 0 h 119"/>
                  <a:gd name="T6" fmla="*/ 0 w 168"/>
                  <a:gd name="T7" fmla="*/ 0 h 119"/>
                  <a:gd name="T8" fmla="*/ 0 w 168"/>
                  <a:gd name="T9" fmla="*/ 0 h 119"/>
                  <a:gd name="T10" fmla="*/ 0 w 168"/>
                  <a:gd name="T11" fmla="*/ 0 h 119"/>
                  <a:gd name="T12" fmla="*/ 0 w 168"/>
                  <a:gd name="T13" fmla="*/ 0 h 119"/>
                  <a:gd name="T14" fmla="*/ 0 w 168"/>
                  <a:gd name="T15" fmla="*/ 0 h 119"/>
                  <a:gd name="T16" fmla="*/ 0 w 168"/>
                  <a:gd name="T17" fmla="*/ 0 h 119"/>
                  <a:gd name="T18" fmla="*/ 0 w 168"/>
                  <a:gd name="T19" fmla="*/ 0 h 119"/>
                  <a:gd name="T20" fmla="*/ 0 w 168"/>
                  <a:gd name="T21" fmla="*/ 0 h 119"/>
                  <a:gd name="T22" fmla="*/ 0 w 168"/>
                  <a:gd name="T23" fmla="*/ 0 h 119"/>
                  <a:gd name="T24" fmla="*/ 0 w 168"/>
                  <a:gd name="T25" fmla="*/ 0 h 119"/>
                  <a:gd name="T26" fmla="*/ 0 w 168"/>
                  <a:gd name="T27" fmla="*/ 0 h 119"/>
                  <a:gd name="T28" fmla="*/ 0 w 168"/>
                  <a:gd name="T29" fmla="*/ 0 h 119"/>
                  <a:gd name="T30" fmla="*/ 0 w 168"/>
                  <a:gd name="T31" fmla="*/ 0 h 119"/>
                  <a:gd name="T32" fmla="*/ 0 w 168"/>
                  <a:gd name="T33" fmla="*/ 0 h 119"/>
                  <a:gd name="T34" fmla="*/ 0 w 168"/>
                  <a:gd name="T35" fmla="*/ 0 h 119"/>
                  <a:gd name="T36" fmla="*/ 0 w 168"/>
                  <a:gd name="T37" fmla="*/ 0 h 119"/>
                  <a:gd name="T38" fmla="*/ 0 w 168"/>
                  <a:gd name="T39" fmla="*/ 0 h 119"/>
                  <a:gd name="T40" fmla="*/ 0 w 168"/>
                  <a:gd name="T41" fmla="*/ 0 h 119"/>
                  <a:gd name="T42" fmla="*/ 0 w 168"/>
                  <a:gd name="T43" fmla="*/ 0 h 119"/>
                  <a:gd name="T44" fmla="*/ 0 w 168"/>
                  <a:gd name="T45" fmla="*/ 0 h 119"/>
                  <a:gd name="T46" fmla="*/ 0 w 168"/>
                  <a:gd name="T47" fmla="*/ 0 h 119"/>
                  <a:gd name="T48" fmla="*/ 0 w 168"/>
                  <a:gd name="T49" fmla="*/ 0 h 119"/>
                  <a:gd name="T50" fmla="*/ 0 w 168"/>
                  <a:gd name="T51" fmla="*/ 0 h 119"/>
                  <a:gd name="T52" fmla="*/ 0 w 168"/>
                  <a:gd name="T53" fmla="*/ 0 h 119"/>
                  <a:gd name="T54" fmla="*/ 0 w 168"/>
                  <a:gd name="T55" fmla="*/ 0 h 119"/>
                  <a:gd name="T56" fmla="*/ 0 w 168"/>
                  <a:gd name="T57" fmla="*/ 0 h 119"/>
                  <a:gd name="T58" fmla="*/ 0 w 168"/>
                  <a:gd name="T59" fmla="*/ 0 h 119"/>
                  <a:gd name="T60" fmla="*/ 0 w 168"/>
                  <a:gd name="T61" fmla="*/ 0 h 119"/>
                  <a:gd name="T62" fmla="*/ 0 w 168"/>
                  <a:gd name="T63" fmla="*/ 0 h 119"/>
                  <a:gd name="T64" fmla="*/ 0 w 168"/>
                  <a:gd name="T65" fmla="*/ 0 h 119"/>
                  <a:gd name="T66" fmla="*/ 0 w 168"/>
                  <a:gd name="T67" fmla="*/ 0 h 119"/>
                  <a:gd name="T68" fmla="*/ 0 w 168"/>
                  <a:gd name="T69" fmla="*/ 0 h 119"/>
                  <a:gd name="T70" fmla="*/ 0 w 168"/>
                  <a:gd name="T71" fmla="*/ 0 h 119"/>
                  <a:gd name="T72" fmla="*/ 0 w 168"/>
                  <a:gd name="T73" fmla="*/ 0 h 119"/>
                  <a:gd name="T74" fmla="*/ 0 w 168"/>
                  <a:gd name="T75" fmla="*/ 0 h 119"/>
                  <a:gd name="T76" fmla="*/ 0 w 168"/>
                  <a:gd name="T77" fmla="*/ 0 h 119"/>
                  <a:gd name="T78" fmla="*/ 0 w 168"/>
                  <a:gd name="T79" fmla="*/ 0 h 119"/>
                  <a:gd name="T80" fmla="*/ 0 w 168"/>
                  <a:gd name="T81" fmla="*/ 0 h 119"/>
                  <a:gd name="T82" fmla="*/ 0 w 168"/>
                  <a:gd name="T83" fmla="*/ 0 h 119"/>
                  <a:gd name="T84" fmla="*/ 0 w 168"/>
                  <a:gd name="T85" fmla="*/ 0 h 119"/>
                  <a:gd name="T86" fmla="*/ 0 w 168"/>
                  <a:gd name="T87" fmla="*/ 0 h 119"/>
                  <a:gd name="T88" fmla="*/ 0 w 168"/>
                  <a:gd name="T89" fmla="*/ 0 h 119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68"/>
                  <a:gd name="T136" fmla="*/ 0 h 119"/>
                  <a:gd name="T137" fmla="*/ 168 w 168"/>
                  <a:gd name="T138" fmla="*/ 119 h 119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68" h="119">
                    <a:moveTo>
                      <a:pt x="168" y="16"/>
                    </a:moveTo>
                    <a:lnTo>
                      <a:pt x="168" y="3"/>
                    </a:lnTo>
                    <a:lnTo>
                      <a:pt x="139" y="1"/>
                    </a:lnTo>
                    <a:lnTo>
                      <a:pt x="110" y="0"/>
                    </a:lnTo>
                    <a:lnTo>
                      <a:pt x="81" y="2"/>
                    </a:lnTo>
                    <a:lnTo>
                      <a:pt x="54" y="8"/>
                    </a:lnTo>
                    <a:lnTo>
                      <a:pt x="30" y="17"/>
                    </a:lnTo>
                    <a:lnTo>
                      <a:pt x="20" y="23"/>
                    </a:lnTo>
                    <a:lnTo>
                      <a:pt x="12" y="29"/>
                    </a:lnTo>
                    <a:lnTo>
                      <a:pt x="6" y="37"/>
                    </a:lnTo>
                    <a:lnTo>
                      <a:pt x="2" y="44"/>
                    </a:lnTo>
                    <a:lnTo>
                      <a:pt x="0" y="53"/>
                    </a:lnTo>
                    <a:lnTo>
                      <a:pt x="0" y="63"/>
                    </a:lnTo>
                    <a:lnTo>
                      <a:pt x="2" y="71"/>
                    </a:lnTo>
                    <a:lnTo>
                      <a:pt x="6" y="80"/>
                    </a:lnTo>
                    <a:lnTo>
                      <a:pt x="11" y="86"/>
                    </a:lnTo>
                    <a:lnTo>
                      <a:pt x="17" y="92"/>
                    </a:lnTo>
                    <a:lnTo>
                      <a:pt x="33" y="103"/>
                    </a:lnTo>
                    <a:lnTo>
                      <a:pt x="54" y="111"/>
                    </a:lnTo>
                    <a:lnTo>
                      <a:pt x="78" y="116"/>
                    </a:lnTo>
                    <a:lnTo>
                      <a:pt x="106" y="118"/>
                    </a:lnTo>
                    <a:lnTo>
                      <a:pt x="136" y="119"/>
                    </a:lnTo>
                    <a:lnTo>
                      <a:pt x="168" y="118"/>
                    </a:lnTo>
                    <a:lnTo>
                      <a:pt x="168" y="103"/>
                    </a:lnTo>
                    <a:lnTo>
                      <a:pt x="132" y="105"/>
                    </a:lnTo>
                    <a:lnTo>
                      <a:pt x="99" y="103"/>
                    </a:lnTo>
                    <a:lnTo>
                      <a:pt x="69" y="101"/>
                    </a:lnTo>
                    <a:lnTo>
                      <a:pt x="56" y="98"/>
                    </a:lnTo>
                    <a:lnTo>
                      <a:pt x="45" y="95"/>
                    </a:lnTo>
                    <a:lnTo>
                      <a:pt x="34" y="91"/>
                    </a:lnTo>
                    <a:lnTo>
                      <a:pt x="25" y="85"/>
                    </a:lnTo>
                    <a:lnTo>
                      <a:pt x="19" y="80"/>
                    </a:lnTo>
                    <a:lnTo>
                      <a:pt x="14" y="72"/>
                    </a:lnTo>
                    <a:lnTo>
                      <a:pt x="12" y="64"/>
                    </a:lnTo>
                    <a:lnTo>
                      <a:pt x="12" y="55"/>
                    </a:lnTo>
                    <a:lnTo>
                      <a:pt x="13" y="44"/>
                    </a:lnTo>
                    <a:lnTo>
                      <a:pt x="18" y="33"/>
                    </a:lnTo>
                    <a:lnTo>
                      <a:pt x="34" y="23"/>
                    </a:lnTo>
                    <a:lnTo>
                      <a:pt x="52" y="16"/>
                    </a:lnTo>
                    <a:lnTo>
                      <a:pt x="72" y="11"/>
                    </a:lnTo>
                    <a:lnTo>
                      <a:pt x="92" y="8"/>
                    </a:lnTo>
                    <a:lnTo>
                      <a:pt x="112" y="8"/>
                    </a:lnTo>
                    <a:lnTo>
                      <a:pt x="132" y="9"/>
                    </a:lnTo>
                    <a:lnTo>
                      <a:pt x="150" y="12"/>
                    </a:lnTo>
                    <a:lnTo>
                      <a:pt x="16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53" name="Freeform 237">
                <a:extLst>
                  <a:ext uri="{FF2B5EF4-FFF2-40B4-BE49-F238E27FC236}">
                    <a16:creationId xmlns:a16="http://schemas.microsoft.com/office/drawing/2014/main" id="{CB93CB1D-59CB-2B4F-13ED-446A0102E4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7" y="2845"/>
                <a:ext cx="45" cy="25"/>
              </a:xfrm>
              <a:custGeom>
                <a:avLst/>
                <a:gdLst>
                  <a:gd name="T0" fmla="*/ 0 w 134"/>
                  <a:gd name="T1" fmla="*/ 0 h 74"/>
                  <a:gd name="T2" fmla="*/ 0 w 134"/>
                  <a:gd name="T3" fmla="*/ 0 h 74"/>
                  <a:gd name="T4" fmla="*/ 0 w 134"/>
                  <a:gd name="T5" fmla="*/ 0 h 74"/>
                  <a:gd name="T6" fmla="*/ 0 w 134"/>
                  <a:gd name="T7" fmla="*/ 0 h 74"/>
                  <a:gd name="T8" fmla="*/ 0 w 134"/>
                  <a:gd name="T9" fmla="*/ 0 h 74"/>
                  <a:gd name="T10" fmla="*/ 0 w 134"/>
                  <a:gd name="T11" fmla="*/ 0 h 74"/>
                  <a:gd name="T12" fmla="*/ 0 w 134"/>
                  <a:gd name="T13" fmla="*/ 0 h 74"/>
                  <a:gd name="T14" fmla="*/ 0 w 134"/>
                  <a:gd name="T15" fmla="*/ 0 h 74"/>
                  <a:gd name="T16" fmla="*/ 0 w 134"/>
                  <a:gd name="T17" fmla="*/ 0 h 74"/>
                  <a:gd name="T18" fmla="*/ 0 w 134"/>
                  <a:gd name="T19" fmla="*/ 0 h 74"/>
                  <a:gd name="T20" fmla="*/ 0 w 134"/>
                  <a:gd name="T21" fmla="*/ 0 h 74"/>
                  <a:gd name="T22" fmla="*/ 0 w 134"/>
                  <a:gd name="T23" fmla="*/ 0 h 74"/>
                  <a:gd name="T24" fmla="*/ 0 w 134"/>
                  <a:gd name="T25" fmla="*/ 0 h 74"/>
                  <a:gd name="T26" fmla="*/ 0 w 134"/>
                  <a:gd name="T27" fmla="*/ 0 h 74"/>
                  <a:gd name="T28" fmla="*/ 0 w 134"/>
                  <a:gd name="T29" fmla="*/ 0 h 74"/>
                  <a:gd name="T30" fmla="*/ 0 w 134"/>
                  <a:gd name="T31" fmla="*/ 0 h 74"/>
                  <a:gd name="T32" fmla="*/ 0 w 134"/>
                  <a:gd name="T33" fmla="*/ 0 h 74"/>
                  <a:gd name="T34" fmla="*/ 0 w 134"/>
                  <a:gd name="T35" fmla="*/ 0 h 74"/>
                  <a:gd name="T36" fmla="*/ 0 w 134"/>
                  <a:gd name="T37" fmla="*/ 0 h 74"/>
                  <a:gd name="T38" fmla="*/ 0 w 134"/>
                  <a:gd name="T39" fmla="*/ 0 h 74"/>
                  <a:gd name="T40" fmla="*/ 0 w 134"/>
                  <a:gd name="T41" fmla="*/ 0 h 74"/>
                  <a:gd name="T42" fmla="*/ 0 w 134"/>
                  <a:gd name="T43" fmla="*/ 0 h 74"/>
                  <a:gd name="T44" fmla="*/ 0 w 134"/>
                  <a:gd name="T45" fmla="*/ 0 h 74"/>
                  <a:gd name="T46" fmla="*/ 0 w 134"/>
                  <a:gd name="T47" fmla="*/ 0 h 74"/>
                  <a:gd name="T48" fmla="*/ 0 w 134"/>
                  <a:gd name="T49" fmla="*/ 0 h 74"/>
                  <a:gd name="T50" fmla="*/ 0 w 134"/>
                  <a:gd name="T51" fmla="*/ 0 h 74"/>
                  <a:gd name="T52" fmla="*/ 0 w 134"/>
                  <a:gd name="T53" fmla="*/ 0 h 74"/>
                  <a:gd name="T54" fmla="*/ 0 w 134"/>
                  <a:gd name="T55" fmla="*/ 0 h 74"/>
                  <a:gd name="T56" fmla="*/ 0 w 134"/>
                  <a:gd name="T57" fmla="*/ 0 h 74"/>
                  <a:gd name="T58" fmla="*/ 0 w 134"/>
                  <a:gd name="T59" fmla="*/ 0 h 74"/>
                  <a:gd name="T60" fmla="*/ 0 w 134"/>
                  <a:gd name="T61" fmla="*/ 0 h 74"/>
                  <a:gd name="T62" fmla="*/ 0 w 134"/>
                  <a:gd name="T63" fmla="*/ 0 h 74"/>
                  <a:gd name="T64" fmla="*/ 0 w 134"/>
                  <a:gd name="T65" fmla="*/ 0 h 74"/>
                  <a:gd name="T66" fmla="*/ 0 w 134"/>
                  <a:gd name="T67" fmla="*/ 0 h 74"/>
                  <a:gd name="T68" fmla="*/ 0 w 134"/>
                  <a:gd name="T69" fmla="*/ 0 h 74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34"/>
                  <a:gd name="T106" fmla="*/ 0 h 74"/>
                  <a:gd name="T107" fmla="*/ 134 w 134"/>
                  <a:gd name="T108" fmla="*/ 74 h 74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34" h="74">
                    <a:moveTo>
                      <a:pt x="134" y="32"/>
                    </a:moveTo>
                    <a:lnTo>
                      <a:pt x="134" y="21"/>
                    </a:lnTo>
                    <a:lnTo>
                      <a:pt x="130" y="17"/>
                    </a:lnTo>
                    <a:lnTo>
                      <a:pt x="123" y="14"/>
                    </a:lnTo>
                    <a:lnTo>
                      <a:pt x="114" y="10"/>
                    </a:lnTo>
                    <a:lnTo>
                      <a:pt x="103" y="8"/>
                    </a:lnTo>
                    <a:lnTo>
                      <a:pt x="86" y="4"/>
                    </a:lnTo>
                    <a:lnTo>
                      <a:pt x="71" y="1"/>
                    </a:lnTo>
                    <a:lnTo>
                      <a:pt x="56" y="0"/>
                    </a:lnTo>
                    <a:lnTo>
                      <a:pt x="44" y="1"/>
                    </a:lnTo>
                    <a:lnTo>
                      <a:pt x="32" y="4"/>
                    </a:lnTo>
                    <a:lnTo>
                      <a:pt x="22" y="8"/>
                    </a:lnTo>
                    <a:lnTo>
                      <a:pt x="13" y="14"/>
                    </a:lnTo>
                    <a:lnTo>
                      <a:pt x="6" y="21"/>
                    </a:lnTo>
                    <a:lnTo>
                      <a:pt x="2" y="29"/>
                    </a:lnTo>
                    <a:lnTo>
                      <a:pt x="0" y="36"/>
                    </a:lnTo>
                    <a:lnTo>
                      <a:pt x="0" y="43"/>
                    </a:lnTo>
                    <a:lnTo>
                      <a:pt x="4" y="50"/>
                    </a:lnTo>
                    <a:lnTo>
                      <a:pt x="8" y="54"/>
                    </a:lnTo>
                    <a:lnTo>
                      <a:pt x="15" y="59"/>
                    </a:lnTo>
                    <a:lnTo>
                      <a:pt x="23" y="63"/>
                    </a:lnTo>
                    <a:lnTo>
                      <a:pt x="33" y="67"/>
                    </a:lnTo>
                    <a:lnTo>
                      <a:pt x="55" y="72"/>
                    </a:lnTo>
                    <a:lnTo>
                      <a:pt x="81" y="74"/>
                    </a:lnTo>
                    <a:lnTo>
                      <a:pt x="108" y="73"/>
                    </a:lnTo>
                    <a:lnTo>
                      <a:pt x="134" y="71"/>
                    </a:lnTo>
                    <a:lnTo>
                      <a:pt x="134" y="52"/>
                    </a:lnTo>
                    <a:lnTo>
                      <a:pt x="118" y="54"/>
                    </a:lnTo>
                    <a:lnTo>
                      <a:pt x="103" y="57"/>
                    </a:lnTo>
                    <a:lnTo>
                      <a:pt x="77" y="58"/>
                    </a:lnTo>
                    <a:lnTo>
                      <a:pt x="55" y="57"/>
                    </a:lnTo>
                    <a:lnTo>
                      <a:pt x="39" y="53"/>
                    </a:lnTo>
                    <a:lnTo>
                      <a:pt x="27" y="47"/>
                    </a:lnTo>
                    <a:lnTo>
                      <a:pt x="20" y="41"/>
                    </a:lnTo>
                    <a:lnTo>
                      <a:pt x="16" y="33"/>
                    </a:lnTo>
                    <a:lnTo>
                      <a:pt x="15" y="26"/>
                    </a:lnTo>
                    <a:lnTo>
                      <a:pt x="18" y="20"/>
                    </a:lnTo>
                    <a:lnTo>
                      <a:pt x="24" y="14"/>
                    </a:lnTo>
                    <a:lnTo>
                      <a:pt x="34" y="9"/>
                    </a:lnTo>
                    <a:lnTo>
                      <a:pt x="45" y="6"/>
                    </a:lnTo>
                    <a:lnTo>
                      <a:pt x="60" y="6"/>
                    </a:lnTo>
                    <a:lnTo>
                      <a:pt x="77" y="10"/>
                    </a:lnTo>
                    <a:lnTo>
                      <a:pt x="97" y="16"/>
                    </a:lnTo>
                    <a:lnTo>
                      <a:pt x="116" y="26"/>
                    </a:lnTo>
                    <a:lnTo>
                      <a:pt x="120" y="30"/>
                    </a:lnTo>
                    <a:lnTo>
                      <a:pt x="120" y="32"/>
                    </a:lnTo>
                    <a:lnTo>
                      <a:pt x="119" y="35"/>
                    </a:lnTo>
                    <a:lnTo>
                      <a:pt x="115" y="36"/>
                    </a:lnTo>
                    <a:lnTo>
                      <a:pt x="107" y="40"/>
                    </a:lnTo>
                    <a:lnTo>
                      <a:pt x="97" y="41"/>
                    </a:lnTo>
                    <a:lnTo>
                      <a:pt x="98" y="37"/>
                    </a:lnTo>
                    <a:lnTo>
                      <a:pt x="97" y="33"/>
                    </a:lnTo>
                    <a:lnTo>
                      <a:pt x="96" y="27"/>
                    </a:lnTo>
                    <a:lnTo>
                      <a:pt x="81" y="24"/>
                    </a:lnTo>
                    <a:lnTo>
                      <a:pt x="66" y="21"/>
                    </a:lnTo>
                    <a:lnTo>
                      <a:pt x="59" y="21"/>
                    </a:lnTo>
                    <a:lnTo>
                      <a:pt x="53" y="22"/>
                    </a:lnTo>
                    <a:lnTo>
                      <a:pt x="49" y="26"/>
                    </a:lnTo>
                    <a:lnTo>
                      <a:pt x="47" y="31"/>
                    </a:lnTo>
                    <a:lnTo>
                      <a:pt x="45" y="36"/>
                    </a:lnTo>
                    <a:lnTo>
                      <a:pt x="48" y="40"/>
                    </a:lnTo>
                    <a:lnTo>
                      <a:pt x="50" y="43"/>
                    </a:lnTo>
                    <a:lnTo>
                      <a:pt x="55" y="46"/>
                    </a:lnTo>
                    <a:lnTo>
                      <a:pt x="67" y="48"/>
                    </a:lnTo>
                    <a:lnTo>
                      <a:pt x="82" y="48"/>
                    </a:lnTo>
                    <a:lnTo>
                      <a:pt x="97" y="47"/>
                    </a:lnTo>
                    <a:lnTo>
                      <a:pt x="113" y="43"/>
                    </a:lnTo>
                    <a:lnTo>
                      <a:pt x="125" y="38"/>
                    </a:lnTo>
                    <a:lnTo>
                      <a:pt x="130" y="36"/>
                    </a:lnTo>
                    <a:lnTo>
                      <a:pt x="134" y="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54" name="Freeform 238">
                <a:extLst>
                  <a:ext uri="{FF2B5EF4-FFF2-40B4-BE49-F238E27FC236}">
                    <a16:creationId xmlns:a16="http://schemas.microsoft.com/office/drawing/2014/main" id="{4F65F091-028F-483B-1986-B2E9AA6C0B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03" y="2871"/>
                <a:ext cx="76" cy="45"/>
              </a:xfrm>
              <a:custGeom>
                <a:avLst/>
                <a:gdLst>
                  <a:gd name="T0" fmla="*/ 0 w 230"/>
                  <a:gd name="T1" fmla="*/ 0 h 133"/>
                  <a:gd name="T2" fmla="*/ 0 w 230"/>
                  <a:gd name="T3" fmla="*/ 0 h 133"/>
                  <a:gd name="T4" fmla="*/ 0 w 230"/>
                  <a:gd name="T5" fmla="*/ 0 h 133"/>
                  <a:gd name="T6" fmla="*/ 0 w 230"/>
                  <a:gd name="T7" fmla="*/ 0 h 133"/>
                  <a:gd name="T8" fmla="*/ 0 w 230"/>
                  <a:gd name="T9" fmla="*/ 0 h 133"/>
                  <a:gd name="T10" fmla="*/ 0 w 230"/>
                  <a:gd name="T11" fmla="*/ 0 h 133"/>
                  <a:gd name="T12" fmla="*/ 0 w 230"/>
                  <a:gd name="T13" fmla="*/ 0 h 133"/>
                  <a:gd name="T14" fmla="*/ 0 w 230"/>
                  <a:gd name="T15" fmla="*/ 0 h 133"/>
                  <a:gd name="T16" fmla="*/ 0 w 230"/>
                  <a:gd name="T17" fmla="*/ 0 h 133"/>
                  <a:gd name="T18" fmla="*/ 0 w 230"/>
                  <a:gd name="T19" fmla="*/ 0 h 133"/>
                  <a:gd name="T20" fmla="*/ 0 w 230"/>
                  <a:gd name="T21" fmla="*/ 0 h 133"/>
                  <a:gd name="T22" fmla="*/ 0 w 230"/>
                  <a:gd name="T23" fmla="*/ 0 h 133"/>
                  <a:gd name="T24" fmla="*/ 0 w 230"/>
                  <a:gd name="T25" fmla="*/ 0 h 133"/>
                  <a:gd name="T26" fmla="*/ 0 w 230"/>
                  <a:gd name="T27" fmla="*/ 0 h 133"/>
                  <a:gd name="T28" fmla="*/ 0 w 230"/>
                  <a:gd name="T29" fmla="*/ 0 h 133"/>
                  <a:gd name="T30" fmla="*/ 0 w 230"/>
                  <a:gd name="T31" fmla="*/ 0 h 133"/>
                  <a:gd name="T32" fmla="*/ 0 w 230"/>
                  <a:gd name="T33" fmla="*/ 0 h 133"/>
                  <a:gd name="T34" fmla="*/ 0 w 230"/>
                  <a:gd name="T35" fmla="*/ 0 h 133"/>
                  <a:gd name="T36" fmla="*/ 0 w 230"/>
                  <a:gd name="T37" fmla="*/ 0 h 133"/>
                  <a:gd name="T38" fmla="*/ 0 w 230"/>
                  <a:gd name="T39" fmla="*/ 0 h 133"/>
                  <a:gd name="T40" fmla="*/ 0 w 230"/>
                  <a:gd name="T41" fmla="*/ 0 h 133"/>
                  <a:gd name="T42" fmla="*/ 0 w 230"/>
                  <a:gd name="T43" fmla="*/ 0 h 133"/>
                  <a:gd name="T44" fmla="*/ 0 w 230"/>
                  <a:gd name="T45" fmla="*/ 0 h 133"/>
                  <a:gd name="T46" fmla="*/ 0 w 230"/>
                  <a:gd name="T47" fmla="*/ 0 h 133"/>
                  <a:gd name="T48" fmla="*/ 0 w 230"/>
                  <a:gd name="T49" fmla="*/ 0 h 133"/>
                  <a:gd name="T50" fmla="*/ 0 w 230"/>
                  <a:gd name="T51" fmla="*/ 0 h 133"/>
                  <a:gd name="T52" fmla="*/ 0 w 230"/>
                  <a:gd name="T53" fmla="*/ 0 h 133"/>
                  <a:gd name="T54" fmla="*/ 0 w 230"/>
                  <a:gd name="T55" fmla="*/ 0 h 133"/>
                  <a:gd name="T56" fmla="*/ 0 w 230"/>
                  <a:gd name="T57" fmla="*/ 0 h 133"/>
                  <a:gd name="T58" fmla="*/ 0 w 230"/>
                  <a:gd name="T59" fmla="*/ 0 h 133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230"/>
                  <a:gd name="T91" fmla="*/ 0 h 133"/>
                  <a:gd name="T92" fmla="*/ 230 w 230"/>
                  <a:gd name="T93" fmla="*/ 133 h 133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230" h="133">
                    <a:moveTo>
                      <a:pt x="4" y="0"/>
                    </a:moveTo>
                    <a:lnTo>
                      <a:pt x="22" y="2"/>
                    </a:lnTo>
                    <a:lnTo>
                      <a:pt x="40" y="6"/>
                    </a:lnTo>
                    <a:lnTo>
                      <a:pt x="76" y="18"/>
                    </a:lnTo>
                    <a:lnTo>
                      <a:pt x="112" y="33"/>
                    </a:lnTo>
                    <a:lnTo>
                      <a:pt x="145" y="52"/>
                    </a:lnTo>
                    <a:lnTo>
                      <a:pt x="175" y="72"/>
                    </a:lnTo>
                    <a:lnTo>
                      <a:pt x="187" y="83"/>
                    </a:lnTo>
                    <a:lnTo>
                      <a:pt x="199" y="93"/>
                    </a:lnTo>
                    <a:lnTo>
                      <a:pt x="209" y="104"/>
                    </a:lnTo>
                    <a:lnTo>
                      <a:pt x="218" y="114"/>
                    </a:lnTo>
                    <a:lnTo>
                      <a:pt x="225" y="122"/>
                    </a:lnTo>
                    <a:lnTo>
                      <a:pt x="230" y="132"/>
                    </a:lnTo>
                    <a:lnTo>
                      <a:pt x="222" y="133"/>
                    </a:lnTo>
                    <a:lnTo>
                      <a:pt x="211" y="133"/>
                    </a:lnTo>
                    <a:lnTo>
                      <a:pt x="198" y="130"/>
                    </a:lnTo>
                    <a:lnTo>
                      <a:pt x="179" y="125"/>
                    </a:lnTo>
                    <a:lnTo>
                      <a:pt x="160" y="118"/>
                    </a:lnTo>
                    <a:lnTo>
                      <a:pt x="139" y="111"/>
                    </a:lnTo>
                    <a:lnTo>
                      <a:pt x="96" y="91"/>
                    </a:lnTo>
                    <a:lnTo>
                      <a:pt x="75" y="80"/>
                    </a:lnTo>
                    <a:lnTo>
                      <a:pt x="55" y="68"/>
                    </a:lnTo>
                    <a:lnTo>
                      <a:pt x="37" y="55"/>
                    </a:lnTo>
                    <a:lnTo>
                      <a:pt x="22" y="44"/>
                    </a:lnTo>
                    <a:lnTo>
                      <a:pt x="10" y="32"/>
                    </a:lnTo>
                    <a:lnTo>
                      <a:pt x="3" y="21"/>
                    </a:lnTo>
                    <a:lnTo>
                      <a:pt x="1" y="15"/>
                    </a:lnTo>
                    <a:lnTo>
                      <a:pt x="0" y="10"/>
                    </a:lnTo>
                    <a:lnTo>
                      <a:pt x="1" y="5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B869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55" name="Freeform 239">
                <a:extLst>
                  <a:ext uri="{FF2B5EF4-FFF2-40B4-BE49-F238E27FC236}">
                    <a16:creationId xmlns:a16="http://schemas.microsoft.com/office/drawing/2014/main" id="{F4AF5FB6-E910-1540-CDFD-3CF559D267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35" y="2845"/>
                <a:ext cx="138" cy="57"/>
              </a:xfrm>
              <a:custGeom>
                <a:avLst/>
                <a:gdLst>
                  <a:gd name="T0" fmla="*/ 0 w 414"/>
                  <a:gd name="T1" fmla="*/ 0 h 172"/>
                  <a:gd name="T2" fmla="*/ 0 w 414"/>
                  <a:gd name="T3" fmla="*/ 0 h 172"/>
                  <a:gd name="T4" fmla="*/ 0 w 414"/>
                  <a:gd name="T5" fmla="*/ 0 h 172"/>
                  <a:gd name="T6" fmla="*/ 0 w 414"/>
                  <a:gd name="T7" fmla="*/ 0 h 172"/>
                  <a:gd name="T8" fmla="*/ 0 w 414"/>
                  <a:gd name="T9" fmla="*/ 0 h 172"/>
                  <a:gd name="T10" fmla="*/ 0 w 414"/>
                  <a:gd name="T11" fmla="*/ 0 h 172"/>
                  <a:gd name="T12" fmla="*/ 0 w 414"/>
                  <a:gd name="T13" fmla="*/ 0 h 172"/>
                  <a:gd name="T14" fmla="*/ 0 w 414"/>
                  <a:gd name="T15" fmla="*/ 0 h 172"/>
                  <a:gd name="T16" fmla="*/ 0 w 414"/>
                  <a:gd name="T17" fmla="*/ 0 h 172"/>
                  <a:gd name="T18" fmla="*/ 0 w 414"/>
                  <a:gd name="T19" fmla="*/ 0 h 172"/>
                  <a:gd name="T20" fmla="*/ 0 w 414"/>
                  <a:gd name="T21" fmla="*/ 0 h 172"/>
                  <a:gd name="T22" fmla="*/ 0 w 414"/>
                  <a:gd name="T23" fmla="*/ 0 h 172"/>
                  <a:gd name="T24" fmla="*/ 0 w 414"/>
                  <a:gd name="T25" fmla="*/ 0 h 172"/>
                  <a:gd name="T26" fmla="*/ 0 w 414"/>
                  <a:gd name="T27" fmla="*/ 0 h 172"/>
                  <a:gd name="T28" fmla="*/ 0 w 414"/>
                  <a:gd name="T29" fmla="*/ 0 h 172"/>
                  <a:gd name="T30" fmla="*/ 0 w 414"/>
                  <a:gd name="T31" fmla="*/ 0 h 172"/>
                  <a:gd name="T32" fmla="*/ 0 w 414"/>
                  <a:gd name="T33" fmla="*/ 0 h 172"/>
                  <a:gd name="T34" fmla="*/ 0 w 414"/>
                  <a:gd name="T35" fmla="*/ 0 h 172"/>
                  <a:gd name="T36" fmla="*/ 0 w 414"/>
                  <a:gd name="T37" fmla="*/ 0 h 172"/>
                  <a:gd name="T38" fmla="*/ 0 w 414"/>
                  <a:gd name="T39" fmla="*/ 0 h 172"/>
                  <a:gd name="T40" fmla="*/ 0 w 414"/>
                  <a:gd name="T41" fmla="*/ 0 h 172"/>
                  <a:gd name="T42" fmla="*/ 0 w 414"/>
                  <a:gd name="T43" fmla="*/ 0 h 172"/>
                  <a:gd name="T44" fmla="*/ 0 w 414"/>
                  <a:gd name="T45" fmla="*/ 0 h 172"/>
                  <a:gd name="T46" fmla="*/ 0 w 414"/>
                  <a:gd name="T47" fmla="*/ 0 h 172"/>
                  <a:gd name="T48" fmla="*/ 0 w 414"/>
                  <a:gd name="T49" fmla="*/ 0 h 172"/>
                  <a:gd name="T50" fmla="*/ 0 w 414"/>
                  <a:gd name="T51" fmla="*/ 0 h 172"/>
                  <a:gd name="T52" fmla="*/ 0 w 414"/>
                  <a:gd name="T53" fmla="*/ 0 h 172"/>
                  <a:gd name="T54" fmla="*/ 0 w 414"/>
                  <a:gd name="T55" fmla="*/ 0 h 172"/>
                  <a:gd name="T56" fmla="*/ 0 w 414"/>
                  <a:gd name="T57" fmla="*/ 0 h 172"/>
                  <a:gd name="T58" fmla="*/ 0 w 414"/>
                  <a:gd name="T59" fmla="*/ 0 h 172"/>
                  <a:gd name="T60" fmla="*/ 0 w 414"/>
                  <a:gd name="T61" fmla="*/ 0 h 172"/>
                  <a:gd name="T62" fmla="*/ 0 w 414"/>
                  <a:gd name="T63" fmla="*/ 0 h 172"/>
                  <a:gd name="T64" fmla="*/ 0 w 414"/>
                  <a:gd name="T65" fmla="*/ 0 h 172"/>
                  <a:gd name="T66" fmla="*/ 0 w 414"/>
                  <a:gd name="T67" fmla="*/ 0 h 172"/>
                  <a:gd name="T68" fmla="*/ 0 w 414"/>
                  <a:gd name="T69" fmla="*/ 0 h 172"/>
                  <a:gd name="T70" fmla="*/ 0 w 414"/>
                  <a:gd name="T71" fmla="*/ 0 h 172"/>
                  <a:gd name="T72" fmla="*/ 0 w 414"/>
                  <a:gd name="T73" fmla="*/ 0 h 172"/>
                  <a:gd name="T74" fmla="*/ 0 w 414"/>
                  <a:gd name="T75" fmla="*/ 0 h 172"/>
                  <a:gd name="T76" fmla="*/ 0 w 414"/>
                  <a:gd name="T77" fmla="*/ 0 h 172"/>
                  <a:gd name="T78" fmla="*/ 0 w 414"/>
                  <a:gd name="T79" fmla="*/ 0 h 172"/>
                  <a:gd name="T80" fmla="*/ 0 w 414"/>
                  <a:gd name="T81" fmla="*/ 0 h 172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414"/>
                  <a:gd name="T124" fmla="*/ 0 h 172"/>
                  <a:gd name="T125" fmla="*/ 414 w 414"/>
                  <a:gd name="T126" fmla="*/ 172 h 172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414" h="172">
                    <a:moveTo>
                      <a:pt x="0" y="75"/>
                    </a:moveTo>
                    <a:lnTo>
                      <a:pt x="37" y="58"/>
                    </a:lnTo>
                    <a:lnTo>
                      <a:pt x="75" y="42"/>
                    </a:lnTo>
                    <a:lnTo>
                      <a:pt x="115" y="28"/>
                    </a:lnTo>
                    <a:lnTo>
                      <a:pt x="154" y="17"/>
                    </a:lnTo>
                    <a:lnTo>
                      <a:pt x="196" y="11"/>
                    </a:lnTo>
                    <a:lnTo>
                      <a:pt x="235" y="6"/>
                    </a:lnTo>
                    <a:lnTo>
                      <a:pt x="270" y="2"/>
                    </a:lnTo>
                    <a:lnTo>
                      <a:pt x="305" y="0"/>
                    </a:lnTo>
                    <a:lnTo>
                      <a:pt x="336" y="2"/>
                    </a:lnTo>
                    <a:lnTo>
                      <a:pt x="364" y="9"/>
                    </a:lnTo>
                    <a:lnTo>
                      <a:pt x="376" y="13"/>
                    </a:lnTo>
                    <a:lnTo>
                      <a:pt x="388" y="20"/>
                    </a:lnTo>
                    <a:lnTo>
                      <a:pt x="399" y="28"/>
                    </a:lnTo>
                    <a:lnTo>
                      <a:pt x="410" y="38"/>
                    </a:lnTo>
                    <a:lnTo>
                      <a:pt x="413" y="51"/>
                    </a:lnTo>
                    <a:lnTo>
                      <a:pt x="414" y="63"/>
                    </a:lnTo>
                    <a:lnTo>
                      <a:pt x="414" y="74"/>
                    </a:lnTo>
                    <a:lnTo>
                      <a:pt x="412" y="85"/>
                    </a:lnTo>
                    <a:lnTo>
                      <a:pt x="408" y="95"/>
                    </a:lnTo>
                    <a:lnTo>
                      <a:pt x="403" y="105"/>
                    </a:lnTo>
                    <a:lnTo>
                      <a:pt x="390" y="122"/>
                    </a:lnTo>
                    <a:lnTo>
                      <a:pt x="372" y="137"/>
                    </a:lnTo>
                    <a:lnTo>
                      <a:pt x="353" y="149"/>
                    </a:lnTo>
                    <a:lnTo>
                      <a:pt x="331" y="159"/>
                    </a:lnTo>
                    <a:lnTo>
                      <a:pt x="309" y="167"/>
                    </a:lnTo>
                    <a:lnTo>
                      <a:pt x="307" y="168"/>
                    </a:lnTo>
                    <a:lnTo>
                      <a:pt x="306" y="169"/>
                    </a:lnTo>
                    <a:lnTo>
                      <a:pt x="297" y="172"/>
                    </a:lnTo>
                    <a:lnTo>
                      <a:pt x="285" y="172"/>
                    </a:lnTo>
                    <a:lnTo>
                      <a:pt x="269" y="170"/>
                    </a:lnTo>
                    <a:lnTo>
                      <a:pt x="250" y="168"/>
                    </a:lnTo>
                    <a:lnTo>
                      <a:pt x="228" y="165"/>
                    </a:lnTo>
                    <a:lnTo>
                      <a:pt x="203" y="160"/>
                    </a:lnTo>
                    <a:lnTo>
                      <a:pt x="178" y="154"/>
                    </a:lnTo>
                    <a:lnTo>
                      <a:pt x="126" y="141"/>
                    </a:lnTo>
                    <a:lnTo>
                      <a:pt x="75" y="122"/>
                    </a:lnTo>
                    <a:lnTo>
                      <a:pt x="52" y="111"/>
                    </a:lnTo>
                    <a:lnTo>
                      <a:pt x="32" y="100"/>
                    </a:lnTo>
                    <a:lnTo>
                      <a:pt x="14" y="88"/>
                    </a:lnTo>
                    <a:lnTo>
                      <a:pt x="0" y="75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56" name="Freeform 240">
                <a:extLst>
                  <a:ext uri="{FF2B5EF4-FFF2-40B4-BE49-F238E27FC236}">
                    <a16:creationId xmlns:a16="http://schemas.microsoft.com/office/drawing/2014/main" id="{776EB020-49CA-FEB7-F0D9-90C1864F4C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96" y="2861"/>
                <a:ext cx="52" cy="31"/>
              </a:xfrm>
              <a:custGeom>
                <a:avLst/>
                <a:gdLst>
                  <a:gd name="T0" fmla="*/ 0 w 157"/>
                  <a:gd name="T1" fmla="*/ 0 h 93"/>
                  <a:gd name="T2" fmla="*/ 0 w 157"/>
                  <a:gd name="T3" fmla="*/ 0 h 93"/>
                  <a:gd name="T4" fmla="*/ 0 w 157"/>
                  <a:gd name="T5" fmla="*/ 0 h 93"/>
                  <a:gd name="T6" fmla="*/ 0 w 157"/>
                  <a:gd name="T7" fmla="*/ 0 h 93"/>
                  <a:gd name="T8" fmla="*/ 0 w 157"/>
                  <a:gd name="T9" fmla="*/ 0 h 93"/>
                  <a:gd name="T10" fmla="*/ 0 w 157"/>
                  <a:gd name="T11" fmla="*/ 0 h 93"/>
                  <a:gd name="T12" fmla="*/ 0 w 157"/>
                  <a:gd name="T13" fmla="*/ 0 h 93"/>
                  <a:gd name="T14" fmla="*/ 0 w 157"/>
                  <a:gd name="T15" fmla="*/ 0 h 93"/>
                  <a:gd name="T16" fmla="*/ 0 w 157"/>
                  <a:gd name="T17" fmla="*/ 0 h 93"/>
                  <a:gd name="T18" fmla="*/ 0 w 157"/>
                  <a:gd name="T19" fmla="*/ 0 h 93"/>
                  <a:gd name="T20" fmla="*/ 0 w 157"/>
                  <a:gd name="T21" fmla="*/ 0 h 93"/>
                  <a:gd name="T22" fmla="*/ 0 w 157"/>
                  <a:gd name="T23" fmla="*/ 0 h 93"/>
                  <a:gd name="T24" fmla="*/ 0 w 157"/>
                  <a:gd name="T25" fmla="*/ 0 h 93"/>
                  <a:gd name="T26" fmla="*/ 0 w 157"/>
                  <a:gd name="T27" fmla="*/ 0 h 93"/>
                  <a:gd name="T28" fmla="*/ 0 w 157"/>
                  <a:gd name="T29" fmla="*/ 0 h 93"/>
                  <a:gd name="T30" fmla="*/ 0 w 157"/>
                  <a:gd name="T31" fmla="*/ 0 h 93"/>
                  <a:gd name="T32" fmla="*/ 0 w 157"/>
                  <a:gd name="T33" fmla="*/ 0 h 93"/>
                  <a:gd name="T34" fmla="*/ 0 w 157"/>
                  <a:gd name="T35" fmla="*/ 0 h 93"/>
                  <a:gd name="T36" fmla="*/ 0 w 157"/>
                  <a:gd name="T37" fmla="*/ 0 h 93"/>
                  <a:gd name="T38" fmla="*/ 0 w 157"/>
                  <a:gd name="T39" fmla="*/ 0 h 93"/>
                  <a:gd name="T40" fmla="*/ 0 w 157"/>
                  <a:gd name="T41" fmla="*/ 0 h 93"/>
                  <a:gd name="T42" fmla="*/ 0 w 157"/>
                  <a:gd name="T43" fmla="*/ 0 h 93"/>
                  <a:gd name="T44" fmla="*/ 0 w 157"/>
                  <a:gd name="T45" fmla="*/ 0 h 93"/>
                  <a:gd name="T46" fmla="*/ 0 w 157"/>
                  <a:gd name="T47" fmla="*/ 0 h 93"/>
                  <a:gd name="T48" fmla="*/ 0 w 157"/>
                  <a:gd name="T49" fmla="*/ 0 h 93"/>
                  <a:gd name="T50" fmla="*/ 0 w 157"/>
                  <a:gd name="T51" fmla="*/ 0 h 93"/>
                  <a:gd name="T52" fmla="*/ 0 w 157"/>
                  <a:gd name="T53" fmla="*/ 0 h 93"/>
                  <a:gd name="T54" fmla="*/ 0 w 157"/>
                  <a:gd name="T55" fmla="*/ 0 h 93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57"/>
                  <a:gd name="T85" fmla="*/ 0 h 93"/>
                  <a:gd name="T86" fmla="*/ 157 w 157"/>
                  <a:gd name="T87" fmla="*/ 93 h 93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57" h="93">
                    <a:moveTo>
                      <a:pt x="78" y="93"/>
                    </a:moveTo>
                    <a:lnTo>
                      <a:pt x="48" y="83"/>
                    </a:lnTo>
                    <a:lnTo>
                      <a:pt x="33" y="75"/>
                    </a:lnTo>
                    <a:lnTo>
                      <a:pt x="20" y="68"/>
                    </a:lnTo>
                    <a:lnTo>
                      <a:pt x="10" y="59"/>
                    </a:lnTo>
                    <a:lnTo>
                      <a:pt x="4" y="49"/>
                    </a:lnTo>
                    <a:lnTo>
                      <a:pt x="0" y="40"/>
                    </a:lnTo>
                    <a:lnTo>
                      <a:pt x="1" y="33"/>
                    </a:lnTo>
                    <a:lnTo>
                      <a:pt x="2" y="27"/>
                    </a:lnTo>
                    <a:lnTo>
                      <a:pt x="18" y="17"/>
                    </a:lnTo>
                    <a:lnTo>
                      <a:pt x="33" y="10"/>
                    </a:lnTo>
                    <a:lnTo>
                      <a:pt x="48" y="5"/>
                    </a:lnTo>
                    <a:lnTo>
                      <a:pt x="61" y="1"/>
                    </a:lnTo>
                    <a:lnTo>
                      <a:pt x="74" y="0"/>
                    </a:lnTo>
                    <a:lnTo>
                      <a:pt x="86" y="0"/>
                    </a:lnTo>
                    <a:lnTo>
                      <a:pt x="108" y="5"/>
                    </a:lnTo>
                    <a:lnTo>
                      <a:pt x="126" y="14"/>
                    </a:lnTo>
                    <a:lnTo>
                      <a:pt x="141" y="24"/>
                    </a:lnTo>
                    <a:lnTo>
                      <a:pt x="152" y="32"/>
                    </a:lnTo>
                    <a:lnTo>
                      <a:pt x="157" y="40"/>
                    </a:lnTo>
                    <a:lnTo>
                      <a:pt x="157" y="56"/>
                    </a:lnTo>
                    <a:lnTo>
                      <a:pt x="152" y="68"/>
                    </a:lnTo>
                    <a:lnTo>
                      <a:pt x="146" y="78"/>
                    </a:lnTo>
                    <a:lnTo>
                      <a:pt x="137" y="84"/>
                    </a:lnTo>
                    <a:lnTo>
                      <a:pt x="125" y="88"/>
                    </a:lnTo>
                    <a:lnTo>
                      <a:pt x="112" y="90"/>
                    </a:lnTo>
                    <a:lnTo>
                      <a:pt x="97" y="91"/>
                    </a:lnTo>
                    <a:lnTo>
                      <a:pt x="78" y="93"/>
                    </a:lnTo>
                    <a:close/>
                  </a:path>
                </a:pathLst>
              </a:custGeom>
              <a:solidFill>
                <a:srgbClr val="FF0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57" name="Freeform 241">
                <a:extLst>
                  <a:ext uri="{FF2B5EF4-FFF2-40B4-BE49-F238E27FC236}">
                    <a16:creationId xmlns:a16="http://schemas.microsoft.com/office/drawing/2014/main" id="{685DF34A-A6C2-6FD7-CE32-2425C8D11F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1" y="2868"/>
                <a:ext cx="34" cy="20"/>
              </a:xfrm>
              <a:custGeom>
                <a:avLst/>
                <a:gdLst>
                  <a:gd name="T0" fmla="*/ 0 w 103"/>
                  <a:gd name="T1" fmla="*/ 0 h 60"/>
                  <a:gd name="T2" fmla="*/ 0 w 103"/>
                  <a:gd name="T3" fmla="*/ 0 h 60"/>
                  <a:gd name="T4" fmla="*/ 0 w 103"/>
                  <a:gd name="T5" fmla="*/ 0 h 60"/>
                  <a:gd name="T6" fmla="*/ 0 w 103"/>
                  <a:gd name="T7" fmla="*/ 0 h 60"/>
                  <a:gd name="T8" fmla="*/ 0 w 103"/>
                  <a:gd name="T9" fmla="*/ 0 h 60"/>
                  <a:gd name="T10" fmla="*/ 0 w 103"/>
                  <a:gd name="T11" fmla="*/ 0 h 60"/>
                  <a:gd name="T12" fmla="*/ 0 w 103"/>
                  <a:gd name="T13" fmla="*/ 0 h 60"/>
                  <a:gd name="T14" fmla="*/ 0 w 103"/>
                  <a:gd name="T15" fmla="*/ 0 h 60"/>
                  <a:gd name="T16" fmla="*/ 0 w 103"/>
                  <a:gd name="T17" fmla="*/ 0 h 60"/>
                  <a:gd name="T18" fmla="*/ 0 w 103"/>
                  <a:gd name="T19" fmla="*/ 0 h 60"/>
                  <a:gd name="T20" fmla="*/ 0 w 103"/>
                  <a:gd name="T21" fmla="*/ 0 h 60"/>
                  <a:gd name="T22" fmla="*/ 0 w 103"/>
                  <a:gd name="T23" fmla="*/ 0 h 60"/>
                  <a:gd name="T24" fmla="*/ 0 w 103"/>
                  <a:gd name="T25" fmla="*/ 0 h 60"/>
                  <a:gd name="T26" fmla="*/ 0 w 103"/>
                  <a:gd name="T27" fmla="*/ 0 h 60"/>
                  <a:gd name="T28" fmla="*/ 0 w 103"/>
                  <a:gd name="T29" fmla="*/ 0 h 60"/>
                  <a:gd name="T30" fmla="*/ 0 w 103"/>
                  <a:gd name="T31" fmla="*/ 0 h 60"/>
                  <a:gd name="T32" fmla="*/ 0 w 103"/>
                  <a:gd name="T33" fmla="*/ 0 h 60"/>
                  <a:gd name="T34" fmla="*/ 0 w 103"/>
                  <a:gd name="T35" fmla="*/ 0 h 60"/>
                  <a:gd name="T36" fmla="*/ 0 w 103"/>
                  <a:gd name="T37" fmla="*/ 0 h 60"/>
                  <a:gd name="T38" fmla="*/ 0 w 103"/>
                  <a:gd name="T39" fmla="*/ 0 h 60"/>
                  <a:gd name="T40" fmla="*/ 0 w 103"/>
                  <a:gd name="T41" fmla="*/ 0 h 60"/>
                  <a:gd name="T42" fmla="*/ 0 w 103"/>
                  <a:gd name="T43" fmla="*/ 0 h 60"/>
                  <a:gd name="T44" fmla="*/ 0 w 103"/>
                  <a:gd name="T45" fmla="*/ 0 h 60"/>
                  <a:gd name="T46" fmla="*/ 0 w 103"/>
                  <a:gd name="T47" fmla="*/ 0 h 60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03"/>
                  <a:gd name="T73" fmla="*/ 0 h 60"/>
                  <a:gd name="T74" fmla="*/ 103 w 103"/>
                  <a:gd name="T75" fmla="*/ 60 h 60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03" h="60">
                    <a:moveTo>
                      <a:pt x="0" y="29"/>
                    </a:moveTo>
                    <a:lnTo>
                      <a:pt x="4" y="20"/>
                    </a:lnTo>
                    <a:lnTo>
                      <a:pt x="9" y="12"/>
                    </a:lnTo>
                    <a:lnTo>
                      <a:pt x="15" y="7"/>
                    </a:lnTo>
                    <a:lnTo>
                      <a:pt x="21" y="2"/>
                    </a:lnTo>
                    <a:lnTo>
                      <a:pt x="30" y="0"/>
                    </a:lnTo>
                    <a:lnTo>
                      <a:pt x="38" y="0"/>
                    </a:lnTo>
                    <a:lnTo>
                      <a:pt x="56" y="1"/>
                    </a:lnTo>
                    <a:lnTo>
                      <a:pt x="73" y="6"/>
                    </a:lnTo>
                    <a:lnTo>
                      <a:pt x="87" y="15"/>
                    </a:lnTo>
                    <a:lnTo>
                      <a:pt x="94" y="21"/>
                    </a:lnTo>
                    <a:lnTo>
                      <a:pt x="98" y="26"/>
                    </a:lnTo>
                    <a:lnTo>
                      <a:pt x="101" y="32"/>
                    </a:lnTo>
                    <a:lnTo>
                      <a:pt x="103" y="37"/>
                    </a:lnTo>
                    <a:lnTo>
                      <a:pt x="100" y="43"/>
                    </a:lnTo>
                    <a:lnTo>
                      <a:pt x="96" y="48"/>
                    </a:lnTo>
                    <a:lnTo>
                      <a:pt x="84" y="55"/>
                    </a:lnTo>
                    <a:lnTo>
                      <a:pt x="68" y="60"/>
                    </a:lnTo>
                    <a:lnTo>
                      <a:pt x="51" y="60"/>
                    </a:lnTo>
                    <a:lnTo>
                      <a:pt x="33" y="57"/>
                    </a:lnTo>
                    <a:lnTo>
                      <a:pt x="19" y="50"/>
                    </a:lnTo>
                    <a:lnTo>
                      <a:pt x="6" y="42"/>
                    </a:lnTo>
                    <a:lnTo>
                      <a:pt x="3" y="36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58" name="Freeform 242">
                <a:extLst>
                  <a:ext uri="{FF2B5EF4-FFF2-40B4-BE49-F238E27FC236}">
                    <a16:creationId xmlns:a16="http://schemas.microsoft.com/office/drawing/2014/main" id="{26288B1B-D0DA-CF9F-634B-4EE96BFC25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3" y="2860"/>
                <a:ext cx="33" cy="20"/>
              </a:xfrm>
              <a:custGeom>
                <a:avLst/>
                <a:gdLst>
                  <a:gd name="T0" fmla="*/ 0 w 101"/>
                  <a:gd name="T1" fmla="*/ 0 h 62"/>
                  <a:gd name="T2" fmla="*/ 0 w 101"/>
                  <a:gd name="T3" fmla="*/ 0 h 62"/>
                  <a:gd name="T4" fmla="*/ 0 w 101"/>
                  <a:gd name="T5" fmla="*/ 0 h 62"/>
                  <a:gd name="T6" fmla="*/ 0 w 101"/>
                  <a:gd name="T7" fmla="*/ 0 h 62"/>
                  <a:gd name="T8" fmla="*/ 0 w 101"/>
                  <a:gd name="T9" fmla="*/ 0 h 62"/>
                  <a:gd name="T10" fmla="*/ 0 w 101"/>
                  <a:gd name="T11" fmla="*/ 0 h 62"/>
                  <a:gd name="T12" fmla="*/ 0 w 101"/>
                  <a:gd name="T13" fmla="*/ 0 h 62"/>
                  <a:gd name="T14" fmla="*/ 0 w 101"/>
                  <a:gd name="T15" fmla="*/ 0 h 62"/>
                  <a:gd name="T16" fmla="*/ 0 w 101"/>
                  <a:gd name="T17" fmla="*/ 0 h 62"/>
                  <a:gd name="T18" fmla="*/ 0 w 101"/>
                  <a:gd name="T19" fmla="*/ 0 h 62"/>
                  <a:gd name="T20" fmla="*/ 0 w 101"/>
                  <a:gd name="T21" fmla="*/ 0 h 62"/>
                  <a:gd name="T22" fmla="*/ 0 w 101"/>
                  <a:gd name="T23" fmla="*/ 0 h 62"/>
                  <a:gd name="T24" fmla="*/ 0 w 101"/>
                  <a:gd name="T25" fmla="*/ 0 h 62"/>
                  <a:gd name="T26" fmla="*/ 0 w 101"/>
                  <a:gd name="T27" fmla="*/ 0 h 62"/>
                  <a:gd name="T28" fmla="*/ 0 w 101"/>
                  <a:gd name="T29" fmla="*/ 0 h 62"/>
                  <a:gd name="T30" fmla="*/ 0 w 101"/>
                  <a:gd name="T31" fmla="*/ 0 h 62"/>
                  <a:gd name="T32" fmla="*/ 0 w 101"/>
                  <a:gd name="T33" fmla="*/ 0 h 62"/>
                  <a:gd name="T34" fmla="*/ 0 w 101"/>
                  <a:gd name="T35" fmla="*/ 0 h 62"/>
                  <a:gd name="T36" fmla="*/ 0 w 101"/>
                  <a:gd name="T37" fmla="*/ 0 h 62"/>
                  <a:gd name="T38" fmla="*/ 0 w 101"/>
                  <a:gd name="T39" fmla="*/ 0 h 62"/>
                  <a:gd name="T40" fmla="*/ 0 w 101"/>
                  <a:gd name="T41" fmla="*/ 0 h 62"/>
                  <a:gd name="T42" fmla="*/ 0 w 101"/>
                  <a:gd name="T43" fmla="*/ 0 h 62"/>
                  <a:gd name="T44" fmla="*/ 0 w 101"/>
                  <a:gd name="T45" fmla="*/ 0 h 62"/>
                  <a:gd name="T46" fmla="*/ 0 w 101"/>
                  <a:gd name="T47" fmla="*/ 0 h 62"/>
                  <a:gd name="T48" fmla="*/ 0 w 101"/>
                  <a:gd name="T49" fmla="*/ 0 h 6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01"/>
                  <a:gd name="T76" fmla="*/ 0 h 62"/>
                  <a:gd name="T77" fmla="*/ 101 w 101"/>
                  <a:gd name="T78" fmla="*/ 62 h 62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01" h="62">
                    <a:moveTo>
                      <a:pt x="0" y="19"/>
                    </a:moveTo>
                    <a:lnTo>
                      <a:pt x="0" y="13"/>
                    </a:lnTo>
                    <a:lnTo>
                      <a:pt x="4" y="7"/>
                    </a:lnTo>
                    <a:lnTo>
                      <a:pt x="9" y="3"/>
                    </a:lnTo>
                    <a:lnTo>
                      <a:pt x="16" y="0"/>
                    </a:lnTo>
                    <a:lnTo>
                      <a:pt x="25" y="0"/>
                    </a:lnTo>
                    <a:lnTo>
                      <a:pt x="34" y="0"/>
                    </a:lnTo>
                    <a:lnTo>
                      <a:pt x="54" y="5"/>
                    </a:lnTo>
                    <a:lnTo>
                      <a:pt x="75" y="15"/>
                    </a:lnTo>
                    <a:lnTo>
                      <a:pt x="83" y="21"/>
                    </a:lnTo>
                    <a:lnTo>
                      <a:pt x="91" y="28"/>
                    </a:lnTo>
                    <a:lnTo>
                      <a:pt x="97" y="35"/>
                    </a:lnTo>
                    <a:lnTo>
                      <a:pt x="99" y="42"/>
                    </a:lnTo>
                    <a:lnTo>
                      <a:pt x="101" y="51"/>
                    </a:lnTo>
                    <a:lnTo>
                      <a:pt x="99" y="60"/>
                    </a:lnTo>
                    <a:lnTo>
                      <a:pt x="94" y="62"/>
                    </a:lnTo>
                    <a:lnTo>
                      <a:pt x="90" y="62"/>
                    </a:lnTo>
                    <a:lnTo>
                      <a:pt x="76" y="61"/>
                    </a:lnTo>
                    <a:lnTo>
                      <a:pt x="60" y="56"/>
                    </a:lnTo>
                    <a:lnTo>
                      <a:pt x="43" y="47"/>
                    </a:lnTo>
                    <a:lnTo>
                      <a:pt x="27" y="39"/>
                    </a:lnTo>
                    <a:lnTo>
                      <a:pt x="13" y="30"/>
                    </a:lnTo>
                    <a:lnTo>
                      <a:pt x="4" y="24"/>
                    </a:lnTo>
                    <a:lnTo>
                      <a:pt x="1" y="21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9433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59" name="Freeform 243">
                <a:extLst>
                  <a:ext uri="{FF2B5EF4-FFF2-40B4-BE49-F238E27FC236}">
                    <a16:creationId xmlns:a16="http://schemas.microsoft.com/office/drawing/2014/main" id="{B7EDC212-C9A9-53C1-B288-FCB805A595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7" y="2852"/>
                <a:ext cx="26" cy="17"/>
              </a:xfrm>
              <a:custGeom>
                <a:avLst/>
                <a:gdLst>
                  <a:gd name="T0" fmla="*/ 0 w 78"/>
                  <a:gd name="T1" fmla="*/ 0 h 51"/>
                  <a:gd name="T2" fmla="*/ 0 w 78"/>
                  <a:gd name="T3" fmla="*/ 0 h 51"/>
                  <a:gd name="T4" fmla="*/ 0 w 78"/>
                  <a:gd name="T5" fmla="*/ 0 h 51"/>
                  <a:gd name="T6" fmla="*/ 0 w 78"/>
                  <a:gd name="T7" fmla="*/ 0 h 51"/>
                  <a:gd name="T8" fmla="*/ 0 w 78"/>
                  <a:gd name="T9" fmla="*/ 0 h 51"/>
                  <a:gd name="T10" fmla="*/ 0 w 78"/>
                  <a:gd name="T11" fmla="*/ 0 h 51"/>
                  <a:gd name="T12" fmla="*/ 0 w 78"/>
                  <a:gd name="T13" fmla="*/ 0 h 51"/>
                  <a:gd name="T14" fmla="*/ 0 w 78"/>
                  <a:gd name="T15" fmla="*/ 0 h 51"/>
                  <a:gd name="T16" fmla="*/ 0 w 78"/>
                  <a:gd name="T17" fmla="*/ 0 h 51"/>
                  <a:gd name="T18" fmla="*/ 0 w 78"/>
                  <a:gd name="T19" fmla="*/ 0 h 51"/>
                  <a:gd name="T20" fmla="*/ 0 w 78"/>
                  <a:gd name="T21" fmla="*/ 0 h 51"/>
                  <a:gd name="T22" fmla="*/ 0 w 78"/>
                  <a:gd name="T23" fmla="*/ 0 h 51"/>
                  <a:gd name="T24" fmla="*/ 0 w 78"/>
                  <a:gd name="T25" fmla="*/ 0 h 51"/>
                  <a:gd name="T26" fmla="*/ 0 w 78"/>
                  <a:gd name="T27" fmla="*/ 0 h 51"/>
                  <a:gd name="T28" fmla="*/ 0 w 78"/>
                  <a:gd name="T29" fmla="*/ 0 h 51"/>
                  <a:gd name="T30" fmla="*/ 0 w 78"/>
                  <a:gd name="T31" fmla="*/ 0 h 51"/>
                  <a:gd name="T32" fmla="*/ 0 w 78"/>
                  <a:gd name="T33" fmla="*/ 0 h 51"/>
                  <a:gd name="T34" fmla="*/ 0 w 78"/>
                  <a:gd name="T35" fmla="*/ 0 h 51"/>
                  <a:gd name="T36" fmla="*/ 0 w 78"/>
                  <a:gd name="T37" fmla="*/ 0 h 5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78"/>
                  <a:gd name="T58" fmla="*/ 0 h 51"/>
                  <a:gd name="T59" fmla="*/ 78 w 78"/>
                  <a:gd name="T60" fmla="*/ 51 h 51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78" h="51">
                    <a:moveTo>
                      <a:pt x="0" y="23"/>
                    </a:moveTo>
                    <a:lnTo>
                      <a:pt x="4" y="16"/>
                    </a:lnTo>
                    <a:lnTo>
                      <a:pt x="9" y="9"/>
                    </a:lnTo>
                    <a:lnTo>
                      <a:pt x="16" y="4"/>
                    </a:lnTo>
                    <a:lnTo>
                      <a:pt x="25" y="1"/>
                    </a:lnTo>
                    <a:lnTo>
                      <a:pt x="35" y="0"/>
                    </a:lnTo>
                    <a:lnTo>
                      <a:pt x="48" y="2"/>
                    </a:lnTo>
                    <a:lnTo>
                      <a:pt x="62" y="7"/>
                    </a:lnTo>
                    <a:lnTo>
                      <a:pt x="78" y="15"/>
                    </a:lnTo>
                    <a:lnTo>
                      <a:pt x="78" y="22"/>
                    </a:lnTo>
                    <a:lnTo>
                      <a:pt x="75" y="28"/>
                    </a:lnTo>
                    <a:lnTo>
                      <a:pt x="66" y="38"/>
                    </a:lnTo>
                    <a:lnTo>
                      <a:pt x="55" y="46"/>
                    </a:lnTo>
                    <a:lnTo>
                      <a:pt x="42" y="51"/>
                    </a:lnTo>
                    <a:lnTo>
                      <a:pt x="28" y="51"/>
                    </a:lnTo>
                    <a:lnTo>
                      <a:pt x="16" y="47"/>
                    </a:lnTo>
                    <a:lnTo>
                      <a:pt x="6" y="38"/>
                    </a:lnTo>
                    <a:lnTo>
                      <a:pt x="3" y="32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8761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60" name="Freeform 244">
                <a:extLst>
                  <a:ext uri="{FF2B5EF4-FFF2-40B4-BE49-F238E27FC236}">
                    <a16:creationId xmlns:a16="http://schemas.microsoft.com/office/drawing/2014/main" id="{FF240DE1-A397-7D8C-8431-7168407591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6" y="2588"/>
                <a:ext cx="226" cy="275"/>
              </a:xfrm>
              <a:custGeom>
                <a:avLst/>
                <a:gdLst>
                  <a:gd name="T0" fmla="*/ 0 w 676"/>
                  <a:gd name="T1" fmla="*/ 0 h 826"/>
                  <a:gd name="T2" fmla="*/ 0 w 676"/>
                  <a:gd name="T3" fmla="*/ 0 h 826"/>
                  <a:gd name="T4" fmla="*/ 0 w 676"/>
                  <a:gd name="T5" fmla="*/ 0 h 826"/>
                  <a:gd name="T6" fmla="*/ 0 w 676"/>
                  <a:gd name="T7" fmla="*/ 0 h 826"/>
                  <a:gd name="T8" fmla="*/ 0 w 676"/>
                  <a:gd name="T9" fmla="*/ 0 h 826"/>
                  <a:gd name="T10" fmla="*/ 0 w 676"/>
                  <a:gd name="T11" fmla="*/ 0 h 826"/>
                  <a:gd name="T12" fmla="*/ 0 w 676"/>
                  <a:gd name="T13" fmla="*/ 0 h 826"/>
                  <a:gd name="T14" fmla="*/ 0 w 676"/>
                  <a:gd name="T15" fmla="*/ 0 h 826"/>
                  <a:gd name="T16" fmla="*/ 0 w 676"/>
                  <a:gd name="T17" fmla="*/ 0 h 826"/>
                  <a:gd name="T18" fmla="*/ 0 w 676"/>
                  <a:gd name="T19" fmla="*/ 0 h 826"/>
                  <a:gd name="T20" fmla="*/ 0 w 676"/>
                  <a:gd name="T21" fmla="*/ 0 h 826"/>
                  <a:gd name="T22" fmla="*/ 0 w 676"/>
                  <a:gd name="T23" fmla="*/ 0 h 826"/>
                  <a:gd name="T24" fmla="*/ 0 w 676"/>
                  <a:gd name="T25" fmla="*/ 0 h 826"/>
                  <a:gd name="T26" fmla="*/ 0 w 676"/>
                  <a:gd name="T27" fmla="*/ 0 h 826"/>
                  <a:gd name="T28" fmla="*/ 0 w 676"/>
                  <a:gd name="T29" fmla="*/ 0 h 826"/>
                  <a:gd name="T30" fmla="*/ 0 w 676"/>
                  <a:gd name="T31" fmla="*/ 0 h 826"/>
                  <a:gd name="T32" fmla="*/ 0 w 676"/>
                  <a:gd name="T33" fmla="*/ 0 h 826"/>
                  <a:gd name="T34" fmla="*/ 0 w 676"/>
                  <a:gd name="T35" fmla="*/ 0 h 826"/>
                  <a:gd name="T36" fmla="*/ 0 w 676"/>
                  <a:gd name="T37" fmla="*/ 0 h 826"/>
                  <a:gd name="T38" fmla="*/ 0 w 676"/>
                  <a:gd name="T39" fmla="*/ 0 h 826"/>
                  <a:gd name="T40" fmla="*/ 0 w 676"/>
                  <a:gd name="T41" fmla="*/ 0 h 826"/>
                  <a:gd name="T42" fmla="*/ 0 w 676"/>
                  <a:gd name="T43" fmla="*/ 0 h 826"/>
                  <a:gd name="T44" fmla="*/ 0 w 676"/>
                  <a:gd name="T45" fmla="*/ 0 h 826"/>
                  <a:gd name="T46" fmla="*/ 0 w 676"/>
                  <a:gd name="T47" fmla="*/ 0 h 826"/>
                  <a:gd name="T48" fmla="*/ 0 w 676"/>
                  <a:gd name="T49" fmla="*/ 0 h 826"/>
                  <a:gd name="T50" fmla="*/ 0 w 676"/>
                  <a:gd name="T51" fmla="*/ 0 h 826"/>
                  <a:gd name="T52" fmla="*/ 0 w 676"/>
                  <a:gd name="T53" fmla="*/ 0 h 826"/>
                  <a:gd name="T54" fmla="*/ 0 w 676"/>
                  <a:gd name="T55" fmla="*/ 0 h 826"/>
                  <a:gd name="T56" fmla="*/ 0 w 676"/>
                  <a:gd name="T57" fmla="*/ 0 h 826"/>
                  <a:gd name="T58" fmla="*/ 0 w 676"/>
                  <a:gd name="T59" fmla="*/ 0 h 826"/>
                  <a:gd name="T60" fmla="*/ 0 w 676"/>
                  <a:gd name="T61" fmla="*/ 0 h 826"/>
                  <a:gd name="T62" fmla="*/ 0 w 676"/>
                  <a:gd name="T63" fmla="*/ 0 h 826"/>
                  <a:gd name="T64" fmla="*/ 0 w 676"/>
                  <a:gd name="T65" fmla="*/ 0 h 826"/>
                  <a:gd name="T66" fmla="*/ 0 w 676"/>
                  <a:gd name="T67" fmla="*/ 0 h 826"/>
                  <a:gd name="T68" fmla="*/ 0 w 676"/>
                  <a:gd name="T69" fmla="*/ 0 h 826"/>
                  <a:gd name="T70" fmla="*/ 0 w 676"/>
                  <a:gd name="T71" fmla="*/ 0 h 826"/>
                  <a:gd name="T72" fmla="*/ 0 w 676"/>
                  <a:gd name="T73" fmla="*/ 0 h 826"/>
                  <a:gd name="T74" fmla="*/ 0 w 676"/>
                  <a:gd name="T75" fmla="*/ 0 h 826"/>
                  <a:gd name="T76" fmla="*/ 0 w 676"/>
                  <a:gd name="T77" fmla="*/ 0 h 826"/>
                  <a:gd name="T78" fmla="*/ 0 w 676"/>
                  <a:gd name="T79" fmla="*/ 0 h 826"/>
                  <a:gd name="T80" fmla="*/ 0 w 676"/>
                  <a:gd name="T81" fmla="*/ 0 h 826"/>
                  <a:gd name="T82" fmla="*/ 0 w 676"/>
                  <a:gd name="T83" fmla="*/ 0 h 826"/>
                  <a:gd name="T84" fmla="*/ 0 w 676"/>
                  <a:gd name="T85" fmla="*/ 0 h 826"/>
                  <a:gd name="T86" fmla="*/ 0 w 676"/>
                  <a:gd name="T87" fmla="*/ 0 h 826"/>
                  <a:gd name="T88" fmla="*/ 0 w 676"/>
                  <a:gd name="T89" fmla="*/ 0 h 826"/>
                  <a:gd name="T90" fmla="*/ 0 w 676"/>
                  <a:gd name="T91" fmla="*/ 0 h 826"/>
                  <a:gd name="T92" fmla="*/ 0 w 676"/>
                  <a:gd name="T93" fmla="*/ 0 h 826"/>
                  <a:gd name="T94" fmla="*/ 0 w 676"/>
                  <a:gd name="T95" fmla="*/ 0 h 826"/>
                  <a:gd name="T96" fmla="*/ 0 w 676"/>
                  <a:gd name="T97" fmla="*/ 0 h 826"/>
                  <a:gd name="T98" fmla="*/ 0 w 676"/>
                  <a:gd name="T99" fmla="*/ 0 h 826"/>
                  <a:gd name="T100" fmla="*/ 0 w 676"/>
                  <a:gd name="T101" fmla="*/ 0 h 826"/>
                  <a:gd name="T102" fmla="*/ 0 w 676"/>
                  <a:gd name="T103" fmla="*/ 0 h 826"/>
                  <a:gd name="T104" fmla="*/ 0 w 676"/>
                  <a:gd name="T105" fmla="*/ 0 h 82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676"/>
                  <a:gd name="T160" fmla="*/ 0 h 826"/>
                  <a:gd name="T161" fmla="*/ 676 w 676"/>
                  <a:gd name="T162" fmla="*/ 826 h 82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676" h="826">
                    <a:moveTo>
                      <a:pt x="117" y="824"/>
                    </a:moveTo>
                    <a:lnTo>
                      <a:pt x="103" y="824"/>
                    </a:lnTo>
                    <a:lnTo>
                      <a:pt x="91" y="820"/>
                    </a:lnTo>
                    <a:lnTo>
                      <a:pt x="80" y="813"/>
                    </a:lnTo>
                    <a:lnTo>
                      <a:pt x="70" y="803"/>
                    </a:lnTo>
                    <a:lnTo>
                      <a:pt x="59" y="789"/>
                    </a:lnTo>
                    <a:lnTo>
                      <a:pt x="50" y="774"/>
                    </a:lnTo>
                    <a:lnTo>
                      <a:pt x="34" y="740"/>
                    </a:lnTo>
                    <a:lnTo>
                      <a:pt x="22" y="703"/>
                    </a:lnTo>
                    <a:lnTo>
                      <a:pt x="12" y="667"/>
                    </a:lnTo>
                    <a:lnTo>
                      <a:pt x="9" y="651"/>
                    </a:lnTo>
                    <a:lnTo>
                      <a:pt x="5" y="636"/>
                    </a:lnTo>
                    <a:lnTo>
                      <a:pt x="2" y="625"/>
                    </a:lnTo>
                    <a:lnTo>
                      <a:pt x="1" y="616"/>
                    </a:lnTo>
                    <a:lnTo>
                      <a:pt x="0" y="587"/>
                    </a:lnTo>
                    <a:lnTo>
                      <a:pt x="1" y="558"/>
                    </a:lnTo>
                    <a:lnTo>
                      <a:pt x="6" y="506"/>
                    </a:lnTo>
                    <a:lnTo>
                      <a:pt x="16" y="458"/>
                    </a:lnTo>
                    <a:lnTo>
                      <a:pt x="31" y="415"/>
                    </a:lnTo>
                    <a:lnTo>
                      <a:pt x="47" y="375"/>
                    </a:lnTo>
                    <a:lnTo>
                      <a:pt x="65" y="340"/>
                    </a:lnTo>
                    <a:lnTo>
                      <a:pt x="85" y="310"/>
                    </a:lnTo>
                    <a:lnTo>
                      <a:pt x="104" y="284"/>
                    </a:lnTo>
                    <a:lnTo>
                      <a:pt x="107" y="278"/>
                    </a:lnTo>
                    <a:lnTo>
                      <a:pt x="110" y="270"/>
                    </a:lnTo>
                    <a:lnTo>
                      <a:pt x="117" y="262"/>
                    </a:lnTo>
                    <a:lnTo>
                      <a:pt x="125" y="252"/>
                    </a:lnTo>
                    <a:lnTo>
                      <a:pt x="135" y="242"/>
                    </a:lnTo>
                    <a:lnTo>
                      <a:pt x="146" y="231"/>
                    </a:lnTo>
                    <a:lnTo>
                      <a:pt x="158" y="219"/>
                    </a:lnTo>
                    <a:lnTo>
                      <a:pt x="173" y="206"/>
                    </a:lnTo>
                    <a:lnTo>
                      <a:pt x="205" y="180"/>
                    </a:lnTo>
                    <a:lnTo>
                      <a:pt x="242" y="154"/>
                    </a:lnTo>
                    <a:lnTo>
                      <a:pt x="281" y="127"/>
                    </a:lnTo>
                    <a:lnTo>
                      <a:pt x="324" y="100"/>
                    </a:lnTo>
                    <a:lnTo>
                      <a:pt x="368" y="75"/>
                    </a:lnTo>
                    <a:lnTo>
                      <a:pt x="414" y="53"/>
                    </a:lnTo>
                    <a:lnTo>
                      <a:pt x="459" y="33"/>
                    </a:lnTo>
                    <a:lnTo>
                      <a:pt x="503" y="17"/>
                    </a:lnTo>
                    <a:lnTo>
                      <a:pt x="525" y="11"/>
                    </a:lnTo>
                    <a:lnTo>
                      <a:pt x="547" y="6"/>
                    </a:lnTo>
                    <a:lnTo>
                      <a:pt x="567" y="2"/>
                    </a:lnTo>
                    <a:lnTo>
                      <a:pt x="588" y="1"/>
                    </a:lnTo>
                    <a:lnTo>
                      <a:pt x="606" y="0"/>
                    </a:lnTo>
                    <a:lnTo>
                      <a:pt x="625" y="1"/>
                    </a:lnTo>
                    <a:lnTo>
                      <a:pt x="642" y="5"/>
                    </a:lnTo>
                    <a:lnTo>
                      <a:pt x="658" y="10"/>
                    </a:lnTo>
                    <a:lnTo>
                      <a:pt x="666" y="12"/>
                    </a:lnTo>
                    <a:lnTo>
                      <a:pt x="671" y="16"/>
                    </a:lnTo>
                    <a:lnTo>
                      <a:pt x="675" y="21"/>
                    </a:lnTo>
                    <a:lnTo>
                      <a:pt x="676" y="27"/>
                    </a:lnTo>
                    <a:lnTo>
                      <a:pt x="675" y="34"/>
                    </a:lnTo>
                    <a:lnTo>
                      <a:pt x="674" y="42"/>
                    </a:lnTo>
                    <a:lnTo>
                      <a:pt x="666" y="57"/>
                    </a:lnTo>
                    <a:lnTo>
                      <a:pt x="657" y="73"/>
                    </a:lnTo>
                    <a:lnTo>
                      <a:pt x="644" y="88"/>
                    </a:lnTo>
                    <a:lnTo>
                      <a:pt x="633" y="99"/>
                    </a:lnTo>
                    <a:lnTo>
                      <a:pt x="625" y="107"/>
                    </a:lnTo>
                    <a:lnTo>
                      <a:pt x="612" y="126"/>
                    </a:lnTo>
                    <a:lnTo>
                      <a:pt x="600" y="142"/>
                    </a:lnTo>
                    <a:lnTo>
                      <a:pt x="589" y="157"/>
                    </a:lnTo>
                    <a:lnTo>
                      <a:pt x="578" y="172"/>
                    </a:lnTo>
                    <a:lnTo>
                      <a:pt x="557" y="196"/>
                    </a:lnTo>
                    <a:lnTo>
                      <a:pt x="550" y="207"/>
                    </a:lnTo>
                    <a:lnTo>
                      <a:pt x="543" y="220"/>
                    </a:lnTo>
                    <a:lnTo>
                      <a:pt x="538" y="231"/>
                    </a:lnTo>
                    <a:lnTo>
                      <a:pt x="534" y="243"/>
                    </a:lnTo>
                    <a:lnTo>
                      <a:pt x="533" y="256"/>
                    </a:lnTo>
                    <a:lnTo>
                      <a:pt x="534" y="269"/>
                    </a:lnTo>
                    <a:lnTo>
                      <a:pt x="538" y="284"/>
                    </a:lnTo>
                    <a:lnTo>
                      <a:pt x="545" y="301"/>
                    </a:lnTo>
                    <a:lnTo>
                      <a:pt x="555" y="320"/>
                    </a:lnTo>
                    <a:lnTo>
                      <a:pt x="568" y="340"/>
                    </a:lnTo>
                    <a:lnTo>
                      <a:pt x="572" y="351"/>
                    </a:lnTo>
                    <a:lnTo>
                      <a:pt x="578" y="361"/>
                    </a:lnTo>
                    <a:lnTo>
                      <a:pt x="595" y="384"/>
                    </a:lnTo>
                    <a:lnTo>
                      <a:pt x="612" y="408"/>
                    </a:lnTo>
                    <a:lnTo>
                      <a:pt x="619" y="421"/>
                    </a:lnTo>
                    <a:lnTo>
                      <a:pt x="624" y="433"/>
                    </a:lnTo>
                    <a:lnTo>
                      <a:pt x="621" y="464"/>
                    </a:lnTo>
                    <a:lnTo>
                      <a:pt x="615" y="493"/>
                    </a:lnTo>
                    <a:lnTo>
                      <a:pt x="605" y="519"/>
                    </a:lnTo>
                    <a:lnTo>
                      <a:pt x="592" y="543"/>
                    </a:lnTo>
                    <a:lnTo>
                      <a:pt x="576" y="566"/>
                    </a:lnTo>
                    <a:lnTo>
                      <a:pt x="558" y="585"/>
                    </a:lnTo>
                    <a:lnTo>
                      <a:pt x="538" y="604"/>
                    </a:lnTo>
                    <a:lnTo>
                      <a:pt x="516" y="622"/>
                    </a:lnTo>
                    <a:lnTo>
                      <a:pt x="468" y="655"/>
                    </a:lnTo>
                    <a:lnTo>
                      <a:pt x="417" y="684"/>
                    </a:lnTo>
                    <a:lnTo>
                      <a:pt x="368" y="711"/>
                    </a:lnTo>
                    <a:lnTo>
                      <a:pt x="345" y="726"/>
                    </a:lnTo>
                    <a:lnTo>
                      <a:pt x="323" y="740"/>
                    </a:lnTo>
                    <a:lnTo>
                      <a:pt x="322" y="740"/>
                    </a:lnTo>
                    <a:lnTo>
                      <a:pt x="315" y="742"/>
                    </a:lnTo>
                    <a:lnTo>
                      <a:pt x="307" y="747"/>
                    </a:lnTo>
                    <a:lnTo>
                      <a:pt x="295" y="753"/>
                    </a:lnTo>
                    <a:lnTo>
                      <a:pt x="280" y="760"/>
                    </a:lnTo>
                    <a:lnTo>
                      <a:pt x="264" y="768"/>
                    </a:lnTo>
                    <a:lnTo>
                      <a:pt x="228" y="787"/>
                    </a:lnTo>
                    <a:lnTo>
                      <a:pt x="191" y="803"/>
                    </a:lnTo>
                    <a:lnTo>
                      <a:pt x="174" y="811"/>
                    </a:lnTo>
                    <a:lnTo>
                      <a:pt x="158" y="818"/>
                    </a:lnTo>
                    <a:lnTo>
                      <a:pt x="144" y="823"/>
                    </a:lnTo>
                    <a:lnTo>
                      <a:pt x="131" y="825"/>
                    </a:lnTo>
                    <a:lnTo>
                      <a:pt x="123" y="826"/>
                    </a:lnTo>
                    <a:lnTo>
                      <a:pt x="117" y="824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61" name="Freeform 245">
                <a:extLst>
                  <a:ext uri="{FF2B5EF4-FFF2-40B4-BE49-F238E27FC236}">
                    <a16:creationId xmlns:a16="http://schemas.microsoft.com/office/drawing/2014/main" id="{647E3CD0-B8B0-DDD8-FDBE-67F0BD0CD5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1" y="2535"/>
                <a:ext cx="132" cy="319"/>
              </a:xfrm>
              <a:custGeom>
                <a:avLst/>
                <a:gdLst>
                  <a:gd name="T0" fmla="*/ 0 w 394"/>
                  <a:gd name="T1" fmla="*/ 0 h 957"/>
                  <a:gd name="T2" fmla="*/ 0 w 394"/>
                  <a:gd name="T3" fmla="*/ 0 h 957"/>
                  <a:gd name="T4" fmla="*/ 0 w 394"/>
                  <a:gd name="T5" fmla="*/ 0 h 957"/>
                  <a:gd name="T6" fmla="*/ 0 w 394"/>
                  <a:gd name="T7" fmla="*/ 0 h 957"/>
                  <a:gd name="T8" fmla="*/ 0 w 394"/>
                  <a:gd name="T9" fmla="*/ 0 h 957"/>
                  <a:gd name="T10" fmla="*/ 0 w 394"/>
                  <a:gd name="T11" fmla="*/ 0 h 957"/>
                  <a:gd name="T12" fmla="*/ 0 w 394"/>
                  <a:gd name="T13" fmla="*/ 0 h 957"/>
                  <a:gd name="T14" fmla="*/ 0 w 394"/>
                  <a:gd name="T15" fmla="*/ 0 h 957"/>
                  <a:gd name="T16" fmla="*/ 0 w 394"/>
                  <a:gd name="T17" fmla="*/ 0 h 957"/>
                  <a:gd name="T18" fmla="*/ 0 w 394"/>
                  <a:gd name="T19" fmla="*/ 0 h 957"/>
                  <a:gd name="T20" fmla="*/ 0 w 394"/>
                  <a:gd name="T21" fmla="*/ 0 h 957"/>
                  <a:gd name="T22" fmla="*/ 0 w 394"/>
                  <a:gd name="T23" fmla="*/ 0 h 957"/>
                  <a:gd name="T24" fmla="*/ 0 w 394"/>
                  <a:gd name="T25" fmla="*/ 0 h 957"/>
                  <a:gd name="T26" fmla="*/ 0 w 394"/>
                  <a:gd name="T27" fmla="*/ 0 h 957"/>
                  <a:gd name="T28" fmla="*/ 0 w 394"/>
                  <a:gd name="T29" fmla="*/ 0 h 957"/>
                  <a:gd name="T30" fmla="*/ 0 w 394"/>
                  <a:gd name="T31" fmla="*/ 0 h 957"/>
                  <a:gd name="T32" fmla="*/ 0 w 394"/>
                  <a:gd name="T33" fmla="*/ 0 h 957"/>
                  <a:gd name="T34" fmla="*/ 0 w 394"/>
                  <a:gd name="T35" fmla="*/ 0 h 957"/>
                  <a:gd name="T36" fmla="*/ 0 w 394"/>
                  <a:gd name="T37" fmla="*/ 0 h 957"/>
                  <a:gd name="T38" fmla="*/ 0 w 394"/>
                  <a:gd name="T39" fmla="*/ 0 h 957"/>
                  <a:gd name="T40" fmla="*/ 0 w 394"/>
                  <a:gd name="T41" fmla="*/ 0 h 957"/>
                  <a:gd name="T42" fmla="*/ 0 w 394"/>
                  <a:gd name="T43" fmla="*/ 0 h 957"/>
                  <a:gd name="T44" fmla="*/ 0 w 394"/>
                  <a:gd name="T45" fmla="*/ 0 h 957"/>
                  <a:gd name="T46" fmla="*/ 0 w 394"/>
                  <a:gd name="T47" fmla="*/ 0 h 957"/>
                  <a:gd name="T48" fmla="*/ 0 w 394"/>
                  <a:gd name="T49" fmla="*/ 0 h 957"/>
                  <a:gd name="T50" fmla="*/ 0 w 394"/>
                  <a:gd name="T51" fmla="*/ 0 h 957"/>
                  <a:gd name="T52" fmla="*/ 0 w 394"/>
                  <a:gd name="T53" fmla="*/ 0 h 957"/>
                  <a:gd name="T54" fmla="*/ 0 w 394"/>
                  <a:gd name="T55" fmla="*/ 0 h 957"/>
                  <a:gd name="T56" fmla="*/ 0 w 394"/>
                  <a:gd name="T57" fmla="*/ 0 h 957"/>
                  <a:gd name="T58" fmla="*/ 0 w 394"/>
                  <a:gd name="T59" fmla="*/ 0 h 957"/>
                  <a:gd name="T60" fmla="*/ 0 w 394"/>
                  <a:gd name="T61" fmla="*/ 0 h 957"/>
                  <a:gd name="T62" fmla="*/ 0 w 394"/>
                  <a:gd name="T63" fmla="*/ 0 h 957"/>
                  <a:gd name="T64" fmla="*/ 0 w 394"/>
                  <a:gd name="T65" fmla="*/ 0 h 957"/>
                  <a:gd name="T66" fmla="*/ 0 w 394"/>
                  <a:gd name="T67" fmla="*/ 0 h 957"/>
                  <a:gd name="T68" fmla="*/ 0 w 394"/>
                  <a:gd name="T69" fmla="*/ 0 h 957"/>
                  <a:gd name="T70" fmla="*/ 0 w 394"/>
                  <a:gd name="T71" fmla="*/ 0 h 957"/>
                  <a:gd name="T72" fmla="*/ 0 w 394"/>
                  <a:gd name="T73" fmla="*/ 0 h 957"/>
                  <a:gd name="T74" fmla="*/ 0 w 394"/>
                  <a:gd name="T75" fmla="*/ 0 h 957"/>
                  <a:gd name="T76" fmla="*/ 0 w 394"/>
                  <a:gd name="T77" fmla="*/ 0 h 957"/>
                  <a:gd name="T78" fmla="*/ 0 w 394"/>
                  <a:gd name="T79" fmla="*/ 0 h 957"/>
                  <a:gd name="T80" fmla="*/ 0 w 394"/>
                  <a:gd name="T81" fmla="*/ 0 h 957"/>
                  <a:gd name="T82" fmla="*/ 0 w 394"/>
                  <a:gd name="T83" fmla="*/ 0 h 957"/>
                  <a:gd name="T84" fmla="*/ 0 w 394"/>
                  <a:gd name="T85" fmla="*/ 0 h 957"/>
                  <a:gd name="T86" fmla="*/ 0 w 394"/>
                  <a:gd name="T87" fmla="*/ 0 h 95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94"/>
                  <a:gd name="T133" fmla="*/ 0 h 957"/>
                  <a:gd name="T134" fmla="*/ 394 w 394"/>
                  <a:gd name="T135" fmla="*/ 957 h 957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94" h="957">
                    <a:moveTo>
                      <a:pt x="55" y="692"/>
                    </a:moveTo>
                    <a:lnTo>
                      <a:pt x="49" y="682"/>
                    </a:lnTo>
                    <a:lnTo>
                      <a:pt x="43" y="671"/>
                    </a:lnTo>
                    <a:lnTo>
                      <a:pt x="30" y="645"/>
                    </a:lnTo>
                    <a:lnTo>
                      <a:pt x="22" y="614"/>
                    </a:lnTo>
                    <a:lnTo>
                      <a:pt x="13" y="581"/>
                    </a:lnTo>
                    <a:lnTo>
                      <a:pt x="7" y="545"/>
                    </a:lnTo>
                    <a:lnTo>
                      <a:pt x="2" y="505"/>
                    </a:lnTo>
                    <a:lnTo>
                      <a:pt x="0" y="465"/>
                    </a:lnTo>
                    <a:lnTo>
                      <a:pt x="0" y="423"/>
                    </a:lnTo>
                    <a:lnTo>
                      <a:pt x="2" y="379"/>
                    </a:lnTo>
                    <a:lnTo>
                      <a:pt x="7" y="337"/>
                    </a:lnTo>
                    <a:lnTo>
                      <a:pt x="14" y="294"/>
                    </a:lnTo>
                    <a:lnTo>
                      <a:pt x="25" y="253"/>
                    </a:lnTo>
                    <a:lnTo>
                      <a:pt x="39" y="214"/>
                    </a:lnTo>
                    <a:lnTo>
                      <a:pt x="56" y="178"/>
                    </a:lnTo>
                    <a:lnTo>
                      <a:pt x="76" y="143"/>
                    </a:lnTo>
                    <a:lnTo>
                      <a:pt x="100" y="113"/>
                    </a:lnTo>
                    <a:lnTo>
                      <a:pt x="126" y="80"/>
                    </a:lnTo>
                    <a:lnTo>
                      <a:pt x="152" y="51"/>
                    </a:lnTo>
                    <a:lnTo>
                      <a:pt x="181" y="25"/>
                    </a:lnTo>
                    <a:lnTo>
                      <a:pt x="197" y="12"/>
                    </a:lnTo>
                    <a:lnTo>
                      <a:pt x="214" y="0"/>
                    </a:lnTo>
                    <a:lnTo>
                      <a:pt x="223" y="1"/>
                    </a:lnTo>
                    <a:lnTo>
                      <a:pt x="230" y="5"/>
                    </a:lnTo>
                    <a:lnTo>
                      <a:pt x="235" y="10"/>
                    </a:lnTo>
                    <a:lnTo>
                      <a:pt x="240" y="17"/>
                    </a:lnTo>
                    <a:lnTo>
                      <a:pt x="245" y="36"/>
                    </a:lnTo>
                    <a:lnTo>
                      <a:pt x="246" y="59"/>
                    </a:lnTo>
                    <a:lnTo>
                      <a:pt x="245" y="83"/>
                    </a:lnTo>
                    <a:lnTo>
                      <a:pt x="241" y="105"/>
                    </a:lnTo>
                    <a:lnTo>
                      <a:pt x="238" y="125"/>
                    </a:lnTo>
                    <a:lnTo>
                      <a:pt x="235" y="132"/>
                    </a:lnTo>
                    <a:lnTo>
                      <a:pt x="234" y="138"/>
                    </a:lnTo>
                    <a:lnTo>
                      <a:pt x="228" y="162"/>
                    </a:lnTo>
                    <a:lnTo>
                      <a:pt x="227" y="183"/>
                    </a:lnTo>
                    <a:lnTo>
                      <a:pt x="230" y="203"/>
                    </a:lnTo>
                    <a:lnTo>
                      <a:pt x="236" y="220"/>
                    </a:lnTo>
                    <a:lnTo>
                      <a:pt x="246" y="235"/>
                    </a:lnTo>
                    <a:lnTo>
                      <a:pt x="257" y="248"/>
                    </a:lnTo>
                    <a:lnTo>
                      <a:pt x="271" y="262"/>
                    </a:lnTo>
                    <a:lnTo>
                      <a:pt x="286" y="274"/>
                    </a:lnTo>
                    <a:lnTo>
                      <a:pt x="317" y="297"/>
                    </a:lnTo>
                    <a:lnTo>
                      <a:pt x="347" y="319"/>
                    </a:lnTo>
                    <a:lnTo>
                      <a:pt x="360" y="330"/>
                    </a:lnTo>
                    <a:lnTo>
                      <a:pt x="371" y="342"/>
                    </a:lnTo>
                    <a:lnTo>
                      <a:pt x="380" y="356"/>
                    </a:lnTo>
                    <a:lnTo>
                      <a:pt x="385" y="371"/>
                    </a:lnTo>
                    <a:lnTo>
                      <a:pt x="390" y="385"/>
                    </a:lnTo>
                    <a:lnTo>
                      <a:pt x="392" y="399"/>
                    </a:lnTo>
                    <a:lnTo>
                      <a:pt x="394" y="411"/>
                    </a:lnTo>
                    <a:lnTo>
                      <a:pt x="394" y="423"/>
                    </a:lnTo>
                    <a:lnTo>
                      <a:pt x="391" y="434"/>
                    </a:lnTo>
                    <a:lnTo>
                      <a:pt x="389" y="445"/>
                    </a:lnTo>
                    <a:lnTo>
                      <a:pt x="385" y="458"/>
                    </a:lnTo>
                    <a:lnTo>
                      <a:pt x="379" y="474"/>
                    </a:lnTo>
                    <a:lnTo>
                      <a:pt x="373" y="483"/>
                    </a:lnTo>
                    <a:lnTo>
                      <a:pt x="365" y="494"/>
                    </a:lnTo>
                    <a:lnTo>
                      <a:pt x="357" y="509"/>
                    </a:lnTo>
                    <a:lnTo>
                      <a:pt x="347" y="528"/>
                    </a:lnTo>
                    <a:lnTo>
                      <a:pt x="337" y="549"/>
                    </a:lnTo>
                    <a:lnTo>
                      <a:pt x="327" y="572"/>
                    </a:lnTo>
                    <a:lnTo>
                      <a:pt x="319" y="599"/>
                    </a:lnTo>
                    <a:lnTo>
                      <a:pt x="310" y="629"/>
                    </a:lnTo>
                    <a:lnTo>
                      <a:pt x="304" y="661"/>
                    </a:lnTo>
                    <a:lnTo>
                      <a:pt x="300" y="697"/>
                    </a:lnTo>
                    <a:lnTo>
                      <a:pt x="300" y="734"/>
                    </a:lnTo>
                    <a:lnTo>
                      <a:pt x="303" y="775"/>
                    </a:lnTo>
                    <a:lnTo>
                      <a:pt x="309" y="817"/>
                    </a:lnTo>
                    <a:lnTo>
                      <a:pt x="319" y="861"/>
                    </a:lnTo>
                    <a:lnTo>
                      <a:pt x="326" y="884"/>
                    </a:lnTo>
                    <a:lnTo>
                      <a:pt x="335" y="908"/>
                    </a:lnTo>
                    <a:lnTo>
                      <a:pt x="344" y="933"/>
                    </a:lnTo>
                    <a:lnTo>
                      <a:pt x="356" y="957"/>
                    </a:lnTo>
                    <a:lnTo>
                      <a:pt x="332" y="947"/>
                    </a:lnTo>
                    <a:lnTo>
                      <a:pt x="309" y="935"/>
                    </a:lnTo>
                    <a:lnTo>
                      <a:pt x="284" y="920"/>
                    </a:lnTo>
                    <a:lnTo>
                      <a:pt x="259" y="902"/>
                    </a:lnTo>
                    <a:lnTo>
                      <a:pt x="234" y="883"/>
                    </a:lnTo>
                    <a:lnTo>
                      <a:pt x="209" y="862"/>
                    </a:lnTo>
                    <a:lnTo>
                      <a:pt x="162" y="819"/>
                    </a:lnTo>
                    <a:lnTo>
                      <a:pt x="141" y="797"/>
                    </a:lnTo>
                    <a:lnTo>
                      <a:pt x="120" y="776"/>
                    </a:lnTo>
                    <a:lnTo>
                      <a:pt x="101" y="756"/>
                    </a:lnTo>
                    <a:lnTo>
                      <a:pt x="87" y="737"/>
                    </a:lnTo>
                    <a:lnTo>
                      <a:pt x="73" y="721"/>
                    </a:lnTo>
                    <a:lnTo>
                      <a:pt x="63" y="709"/>
                    </a:lnTo>
                    <a:lnTo>
                      <a:pt x="57" y="698"/>
                    </a:lnTo>
                    <a:lnTo>
                      <a:pt x="55" y="692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62" name="Freeform 246">
                <a:extLst>
                  <a:ext uri="{FF2B5EF4-FFF2-40B4-BE49-F238E27FC236}">
                    <a16:creationId xmlns:a16="http://schemas.microsoft.com/office/drawing/2014/main" id="{24CEF544-1F9B-0713-32F3-A5BB1131FA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3" y="2743"/>
                <a:ext cx="33" cy="36"/>
              </a:xfrm>
              <a:custGeom>
                <a:avLst/>
                <a:gdLst>
                  <a:gd name="T0" fmla="*/ 0 w 101"/>
                  <a:gd name="T1" fmla="*/ 0 h 109"/>
                  <a:gd name="T2" fmla="*/ 0 w 101"/>
                  <a:gd name="T3" fmla="*/ 0 h 109"/>
                  <a:gd name="T4" fmla="*/ 0 w 101"/>
                  <a:gd name="T5" fmla="*/ 0 h 109"/>
                  <a:gd name="T6" fmla="*/ 0 w 101"/>
                  <a:gd name="T7" fmla="*/ 0 h 109"/>
                  <a:gd name="T8" fmla="*/ 0 w 101"/>
                  <a:gd name="T9" fmla="*/ 0 h 109"/>
                  <a:gd name="T10" fmla="*/ 0 w 101"/>
                  <a:gd name="T11" fmla="*/ 0 h 109"/>
                  <a:gd name="T12" fmla="*/ 0 w 101"/>
                  <a:gd name="T13" fmla="*/ 0 h 109"/>
                  <a:gd name="T14" fmla="*/ 0 w 101"/>
                  <a:gd name="T15" fmla="*/ 0 h 109"/>
                  <a:gd name="T16" fmla="*/ 0 w 101"/>
                  <a:gd name="T17" fmla="*/ 0 h 109"/>
                  <a:gd name="T18" fmla="*/ 0 w 101"/>
                  <a:gd name="T19" fmla="*/ 0 h 109"/>
                  <a:gd name="T20" fmla="*/ 0 w 101"/>
                  <a:gd name="T21" fmla="*/ 0 h 109"/>
                  <a:gd name="T22" fmla="*/ 0 w 101"/>
                  <a:gd name="T23" fmla="*/ 0 h 109"/>
                  <a:gd name="T24" fmla="*/ 0 w 101"/>
                  <a:gd name="T25" fmla="*/ 0 h 109"/>
                  <a:gd name="T26" fmla="*/ 0 w 101"/>
                  <a:gd name="T27" fmla="*/ 0 h 109"/>
                  <a:gd name="T28" fmla="*/ 0 w 101"/>
                  <a:gd name="T29" fmla="*/ 0 h 109"/>
                  <a:gd name="T30" fmla="*/ 0 w 101"/>
                  <a:gd name="T31" fmla="*/ 0 h 109"/>
                  <a:gd name="T32" fmla="*/ 0 w 101"/>
                  <a:gd name="T33" fmla="*/ 0 h 109"/>
                  <a:gd name="T34" fmla="*/ 0 w 101"/>
                  <a:gd name="T35" fmla="*/ 0 h 109"/>
                  <a:gd name="T36" fmla="*/ 0 w 101"/>
                  <a:gd name="T37" fmla="*/ 0 h 109"/>
                  <a:gd name="T38" fmla="*/ 0 w 101"/>
                  <a:gd name="T39" fmla="*/ 0 h 109"/>
                  <a:gd name="T40" fmla="*/ 0 w 101"/>
                  <a:gd name="T41" fmla="*/ 0 h 109"/>
                  <a:gd name="T42" fmla="*/ 0 w 101"/>
                  <a:gd name="T43" fmla="*/ 0 h 109"/>
                  <a:gd name="T44" fmla="*/ 0 w 101"/>
                  <a:gd name="T45" fmla="*/ 0 h 10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01"/>
                  <a:gd name="T70" fmla="*/ 0 h 109"/>
                  <a:gd name="T71" fmla="*/ 101 w 101"/>
                  <a:gd name="T72" fmla="*/ 109 h 109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01" h="109">
                    <a:moveTo>
                      <a:pt x="0" y="109"/>
                    </a:moveTo>
                    <a:lnTo>
                      <a:pt x="2" y="86"/>
                    </a:lnTo>
                    <a:lnTo>
                      <a:pt x="7" y="66"/>
                    </a:lnTo>
                    <a:lnTo>
                      <a:pt x="15" y="48"/>
                    </a:lnTo>
                    <a:lnTo>
                      <a:pt x="26" y="32"/>
                    </a:lnTo>
                    <a:lnTo>
                      <a:pt x="40" y="19"/>
                    </a:lnTo>
                    <a:lnTo>
                      <a:pt x="54" y="9"/>
                    </a:lnTo>
                    <a:lnTo>
                      <a:pt x="69" y="3"/>
                    </a:lnTo>
                    <a:lnTo>
                      <a:pt x="84" y="0"/>
                    </a:lnTo>
                    <a:lnTo>
                      <a:pt x="91" y="1"/>
                    </a:lnTo>
                    <a:lnTo>
                      <a:pt x="97" y="3"/>
                    </a:lnTo>
                    <a:lnTo>
                      <a:pt x="100" y="9"/>
                    </a:lnTo>
                    <a:lnTo>
                      <a:pt x="101" y="17"/>
                    </a:lnTo>
                    <a:lnTo>
                      <a:pt x="99" y="25"/>
                    </a:lnTo>
                    <a:lnTo>
                      <a:pt x="96" y="35"/>
                    </a:lnTo>
                    <a:lnTo>
                      <a:pt x="91" y="46"/>
                    </a:lnTo>
                    <a:lnTo>
                      <a:pt x="84" y="56"/>
                    </a:lnTo>
                    <a:lnTo>
                      <a:pt x="68" y="79"/>
                    </a:lnTo>
                    <a:lnTo>
                      <a:pt x="47" y="96"/>
                    </a:lnTo>
                    <a:lnTo>
                      <a:pt x="36" y="103"/>
                    </a:lnTo>
                    <a:lnTo>
                      <a:pt x="24" y="108"/>
                    </a:lnTo>
                    <a:lnTo>
                      <a:pt x="13" y="109"/>
                    </a:lnTo>
                    <a:lnTo>
                      <a:pt x="0" y="109"/>
                    </a:lnTo>
                    <a:close/>
                  </a:path>
                </a:pathLst>
              </a:custGeom>
              <a:solidFill>
                <a:srgbClr val="FF1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63" name="Freeform 247">
                <a:extLst>
                  <a:ext uri="{FF2B5EF4-FFF2-40B4-BE49-F238E27FC236}">
                    <a16:creationId xmlns:a16="http://schemas.microsoft.com/office/drawing/2014/main" id="{FA99EC84-8604-DD52-42BA-1BFDC0F9F6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1" y="2746"/>
                <a:ext cx="22" cy="25"/>
              </a:xfrm>
              <a:custGeom>
                <a:avLst/>
                <a:gdLst>
                  <a:gd name="T0" fmla="*/ 0 w 65"/>
                  <a:gd name="T1" fmla="*/ 0 h 76"/>
                  <a:gd name="T2" fmla="*/ 0 w 65"/>
                  <a:gd name="T3" fmla="*/ 0 h 76"/>
                  <a:gd name="T4" fmla="*/ 0 w 65"/>
                  <a:gd name="T5" fmla="*/ 0 h 76"/>
                  <a:gd name="T6" fmla="*/ 0 w 65"/>
                  <a:gd name="T7" fmla="*/ 0 h 76"/>
                  <a:gd name="T8" fmla="*/ 0 w 65"/>
                  <a:gd name="T9" fmla="*/ 0 h 76"/>
                  <a:gd name="T10" fmla="*/ 0 w 65"/>
                  <a:gd name="T11" fmla="*/ 0 h 76"/>
                  <a:gd name="T12" fmla="*/ 0 w 65"/>
                  <a:gd name="T13" fmla="*/ 0 h 76"/>
                  <a:gd name="T14" fmla="*/ 0 w 65"/>
                  <a:gd name="T15" fmla="*/ 0 h 76"/>
                  <a:gd name="T16" fmla="*/ 0 w 65"/>
                  <a:gd name="T17" fmla="*/ 0 h 76"/>
                  <a:gd name="T18" fmla="*/ 0 w 65"/>
                  <a:gd name="T19" fmla="*/ 0 h 76"/>
                  <a:gd name="T20" fmla="*/ 0 w 65"/>
                  <a:gd name="T21" fmla="*/ 0 h 76"/>
                  <a:gd name="T22" fmla="*/ 0 w 65"/>
                  <a:gd name="T23" fmla="*/ 0 h 76"/>
                  <a:gd name="T24" fmla="*/ 0 w 65"/>
                  <a:gd name="T25" fmla="*/ 0 h 76"/>
                  <a:gd name="T26" fmla="*/ 0 w 65"/>
                  <a:gd name="T27" fmla="*/ 0 h 76"/>
                  <a:gd name="T28" fmla="*/ 0 w 65"/>
                  <a:gd name="T29" fmla="*/ 0 h 76"/>
                  <a:gd name="T30" fmla="*/ 0 w 65"/>
                  <a:gd name="T31" fmla="*/ 0 h 76"/>
                  <a:gd name="T32" fmla="*/ 0 w 65"/>
                  <a:gd name="T33" fmla="*/ 0 h 7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65"/>
                  <a:gd name="T52" fmla="*/ 0 h 76"/>
                  <a:gd name="T53" fmla="*/ 65 w 65"/>
                  <a:gd name="T54" fmla="*/ 76 h 7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65" h="76">
                    <a:moveTo>
                      <a:pt x="0" y="76"/>
                    </a:moveTo>
                    <a:lnTo>
                      <a:pt x="1" y="66"/>
                    </a:lnTo>
                    <a:lnTo>
                      <a:pt x="6" y="55"/>
                    </a:lnTo>
                    <a:lnTo>
                      <a:pt x="15" y="42"/>
                    </a:lnTo>
                    <a:lnTo>
                      <a:pt x="25" y="30"/>
                    </a:lnTo>
                    <a:lnTo>
                      <a:pt x="36" y="19"/>
                    </a:lnTo>
                    <a:lnTo>
                      <a:pt x="47" y="9"/>
                    </a:lnTo>
                    <a:lnTo>
                      <a:pt x="57" y="3"/>
                    </a:lnTo>
                    <a:lnTo>
                      <a:pt x="65" y="0"/>
                    </a:lnTo>
                    <a:lnTo>
                      <a:pt x="63" y="11"/>
                    </a:lnTo>
                    <a:lnTo>
                      <a:pt x="58" y="22"/>
                    </a:lnTo>
                    <a:lnTo>
                      <a:pt x="52" y="35"/>
                    </a:lnTo>
                    <a:lnTo>
                      <a:pt x="43" y="47"/>
                    </a:lnTo>
                    <a:lnTo>
                      <a:pt x="33" y="58"/>
                    </a:lnTo>
                    <a:lnTo>
                      <a:pt x="22" y="67"/>
                    </a:lnTo>
                    <a:lnTo>
                      <a:pt x="11" y="73"/>
                    </a:lnTo>
                    <a:lnTo>
                      <a:pt x="0" y="76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64" name="Freeform 248">
                <a:extLst>
                  <a:ext uri="{FF2B5EF4-FFF2-40B4-BE49-F238E27FC236}">
                    <a16:creationId xmlns:a16="http://schemas.microsoft.com/office/drawing/2014/main" id="{425011E5-D440-40B2-D0CD-53C788E724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5" y="2664"/>
                <a:ext cx="17" cy="38"/>
              </a:xfrm>
              <a:custGeom>
                <a:avLst/>
                <a:gdLst>
                  <a:gd name="T0" fmla="*/ 0 w 53"/>
                  <a:gd name="T1" fmla="*/ 0 h 115"/>
                  <a:gd name="T2" fmla="*/ 0 w 53"/>
                  <a:gd name="T3" fmla="*/ 0 h 115"/>
                  <a:gd name="T4" fmla="*/ 0 w 53"/>
                  <a:gd name="T5" fmla="*/ 0 h 115"/>
                  <a:gd name="T6" fmla="*/ 0 w 53"/>
                  <a:gd name="T7" fmla="*/ 0 h 115"/>
                  <a:gd name="T8" fmla="*/ 0 w 53"/>
                  <a:gd name="T9" fmla="*/ 0 h 115"/>
                  <a:gd name="T10" fmla="*/ 0 w 53"/>
                  <a:gd name="T11" fmla="*/ 0 h 115"/>
                  <a:gd name="T12" fmla="*/ 0 w 53"/>
                  <a:gd name="T13" fmla="*/ 0 h 115"/>
                  <a:gd name="T14" fmla="*/ 0 w 53"/>
                  <a:gd name="T15" fmla="*/ 0 h 115"/>
                  <a:gd name="T16" fmla="*/ 0 w 53"/>
                  <a:gd name="T17" fmla="*/ 0 h 115"/>
                  <a:gd name="T18" fmla="*/ 0 w 53"/>
                  <a:gd name="T19" fmla="*/ 0 h 115"/>
                  <a:gd name="T20" fmla="*/ 0 w 53"/>
                  <a:gd name="T21" fmla="*/ 0 h 115"/>
                  <a:gd name="T22" fmla="*/ 0 w 53"/>
                  <a:gd name="T23" fmla="*/ 0 h 115"/>
                  <a:gd name="T24" fmla="*/ 0 w 53"/>
                  <a:gd name="T25" fmla="*/ 0 h 115"/>
                  <a:gd name="T26" fmla="*/ 0 w 53"/>
                  <a:gd name="T27" fmla="*/ 0 h 115"/>
                  <a:gd name="T28" fmla="*/ 0 w 53"/>
                  <a:gd name="T29" fmla="*/ 0 h 115"/>
                  <a:gd name="T30" fmla="*/ 0 w 53"/>
                  <a:gd name="T31" fmla="*/ 0 h 115"/>
                  <a:gd name="T32" fmla="*/ 0 w 53"/>
                  <a:gd name="T33" fmla="*/ 0 h 115"/>
                  <a:gd name="T34" fmla="*/ 0 w 53"/>
                  <a:gd name="T35" fmla="*/ 0 h 115"/>
                  <a:gd name="T36" fmla="*/ 0 w 53"/>
                  <a:gd name="T37" fmla="*/ 0 h 115"/>
                  <a:gd name="T38" fmla="*/ 0 w 53"/>
                  <a:gd name="T39" fmla="*/ 0 h 115"/>
                  <a:gd name="T40" fmla="*/ 0 w 53"/>
                  <a:gd name="T41" fmla="*/ 0 h 115"/>
                  <a:gd name="T42" fmla="*/ 0 w 53"/>
                  <a:gd name="T43" fmla="*/ 0 h 115"/>
                  <a:gd name="T44" fmla="*/ 0 w 53"/>
                  <a:gd name="T45" fmla="*/ 0 h 115"/>
                  <a:gd name="T46" fmla="*/ 0 w 53"/>
                  <a:gd name="T47" fmla="*/ 0 h 115"/>
                  <a:gd name="T48" fmla="*/ 0 w 53"/>
                  <a:gd name="T49" fmla="*/ 0 h 115"/>
                  <a:gd name="T50" fmla="*/ 0 w 53"/>
                  <a:gd name="T51" fmla="*/ 0 h 115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53"/>
                  <a:gd name="T79" fmla="*/ 0 h 115"/>
                  <a:gd name="T80" fmla="*/ 53 w 53"/>
                  <a:gd name="T81" fmla="*/ 115 h 115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53" h="115">
                    <a:moveTo>
                      <a:pt x="4" y="112"/>
                    </a:moveTo>
                    <a:lnTo>
                      <a:pt x="3" y="108"/>
                    </a:lnTo>
                    <a:lnTo>
                      <a:pt x="3" y="103"/>
                    </a:lnTo>
                    <a:lnTo>
                      <a:pt x="1" y="96"/>
                    </a:lnTo>
                    <a:lnTo>
                      <a:pt x="0" y="87"/>
                    </a:lnTo>
                    <a:lnTo>
                      <a:pt x="0" y="67"/>
                    </a:lnTo>
                    <a:lnTo>
                      <a:pt x="3" y="46"/>
                    </a:lnTo>
                    <a:lnTo>
                      <a:pt x="7" y="26"/>
                    </a:lnTo>
                    <a:lnTo>
                      <a:pt x="12" y="18"/>
                    </a:lnTo>
                    <a:lnTo>
                      <a:pt x="17" y="10"/>
                    </a:lnTo>
                    <a:lnTo>
                      <a:pt x="25" y="5"/>
                    </a:lnTo>
                    <a:lnTo>
                      <a:pt x="32" y="2"/>
                    </a:lnTo>
                    <a:lnTo>
                      <a:pt x="42" y="0"/>
                    </a:lnTo>
                    <a:lnTo>
                      <a:pt x="53" y="3"/>
                    </a:lnTo>
                    <a:lnTo>
                      <a:pt x="53" y="9"/>
                    </a:lnTo>
                    <a:lnTo>
                      <a:pt x="53" y="18"/>
                    </a:lnTo>
                    <a:lnTo>
                      <a:pt x="52" y="37"/>
                    </a:lnTo>
                    <a:lnTo>
                      <a:pt x="49" y="58"/>
                    </a:lnTo>
                    <a:lnTo>
                      <a:pt x="44" y="78"/>
                    </a:lnTo>
                    <a:lnTo>
                      <a:pt x="38" y="97"/>
                    </a:lnTo>
                    <a:lnTo>
                      <a:pt x="33" y="104"/>
                    </a:lnTo>
                    <a:lnTo>
                      <a:pt x="28" y="109"/>
                    </a:lnTo>
                    <a:lnTo>
                      <a:pt x="23" y="114"/>
                    </a:lnTo>
                    <a:lnTo>
                      <a:pt x="17" y="115"/>
                    </a:lnTo>
                    <a:lnTo>
                      <a:pt x="11" y="115"/>
                    </a:lnTo>
                    <a:lnTo>
                      <a:pt x="4" y="112"/>
                    </a:lnTo>
                    <a:close/>
                  </a:path>
                </a:pathLst>
              </a:custGeom>
              <a:solidFill>
                <a:srgbClr val="FF0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65" name="Freeform 249">
                <a:extLst>
                  <a:ext uri="{FF2B5EF4-FFF2-40B4-BE49-F238E27FC236}">
                    <a16:creationId xmlns:a16="http://schemas.microsoft.com/office/drawing/2014/main" id="{E935CA70-76BE-24E3-F766-07185CBC65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8" y="2668"/>
                <a:ext cx="10" cy="22"/>
              </a:xfrm>
              <a:custGeom>
                <a:avLst/>
                <a:gdLst>
                  <a:gd name="T0" fmla="*/ 0 w 29"/>
                  <a:gd name="T1" fmla="*/ 0 h 66"/>
                  <a:gd name="T2" fmla="*/ 0 w 29"/>
                  <a:gd name="T3" fmla="*/ 0 h 66"/>
                  <a:gd name="T4" fmla="*/ 0 w 29"/>
                  <a:gd name="T5" fmla="*/ 0 h 66"/>
                  <a:gd name="T6" fmla="*/ 0 w 29"/>
                  <a:gd name="T7" fmla="*/ 0 h 66"/>
                  <a:gd name="T8" fmla="*/ 0 w 29"/>
                  <a:gd name="T9" fmla="*/ 0 h 66"/>
                  <a:gd name="T10" fmla="*/ 0 w 29"/>
                  <a:gd name="T11" fmla="*/ 0 h 66"/>
                  <a:gd name="T12" fmla="*/ 0 w 29"/>
                  <a:gd name="T13" fmla="*/ 0 h 66"/>
                  <a:gd name="T14" fmla="*/ 0 w 29"/>
                  <a:gd name="T15" fmla="*/ 0 h 66"/>
                  <a:gd name="T16" fmla="*/ 0 w 29"/>
                  <a:gd name="T17" fmla="*/ 0 h 66"/>
                  <a:gd name="T18" fmla="*/ 0 w 29"/>
                  <a:gd name="T19" fmla="*/ 0 h 66"/>
                  <a:gd name="T20" fmla="*/ 0 w 29"/>
                  <a:gd name="T21" fmla="*/ 0 h 66"/>
                  <a:gd name="T22" fmla="*/ 0 w 29"/>
                  <a:gd name="T23" fmla="*/ 0 h 66"/>
                  <a:gd name="T24" fmla="*/ 0 w 29"/>
                  <a:gd name="T25" fmla="*/ 0 h 66"/>
                  <a:gd name="T26" fmla="*/ 0 w 29"/>
                  <a:gd name="T27" fmla="*/ 0 h 66"/>
                  <a:gd name="T28" fmla="*/ 0 w 29"/>
                  <a:gd name="T29" fmla="*/ 0 h 66"/>
                  <a:gd name="T30" fmla="*/ 0 w 29"/>
                  <a:gd name="T31" fmla="*/ 0 h 66"/>
                  <a:gd name="T32" fmla="*/ 0 w 29"/>
                  <a:gd name="T33" fmla="*/ 0 h 66"/>
                  <a:gd name="T34" fmla="*/ 0 w 29"/>
                  <a:gd name="T35" fmla="*/ 0 h 6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9"/>
                  <a:gd name="T55" fmla="*/ 0 h 66"/>
                  <a:gd name="T56" fmla="*/ 29 w 29"/>
                  <a:gd name="T57" fmla="*/ 66 h 6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9" h="66">
                    <a:moveTo>
                      <a:pt x="11" y="66"/>
                    </a:moveTo>
                    <a:lnTo>
                      <a:pt x="4" y="62"/>
                    </a:lnTo>
                    <a:lnTo>
                      <a:pt x="0" y="54"/>
                    </a:lnTo>
                    <a:lnTo>
                      <a:pt x="1" y="43"/>
                    </a:lnTo>
                    <a:lnTo>
                      <a:pt x="4" y="31"/>
                    </a:lnTo>
                    <a:lnTo>
                      <a:pt x="9" y="18"/>
                    </a:lnTo>
                    <a:lnTo>
                      <a:pt x="16" y="8"/>
                    </a:lnTo>
                    <a:lnTo>
                      <a:pt x="23" y="2"/>
                    </a:lnTo>
                    <a:lnTo>
                      <a:pt x="26" y="0"/>
                    </a:lnTo>
                    <a:lnTo>
                      <a:pt x="29" y="0"/>
                    </a:lnTo>
                    <a:lnTo>
                      <a:pt x="29" y="8"/>
                    </a:lnTo>
                    <a:lnTo>
                      <a:pt x="28" y="18"/>
                    </a:lnTo>
                    <a:lnTo>
                      <a:pt x="26" y="43"/>
                    </a:lnTo>
                    <a:lnTo>
                      <a:pt x="24" y="53"/>
                    </a:lnTo>
                    <a:lnTo>
                      <a:pt x="21" y="62"/>
                    </a:lnTo>
                    <a:lnTo>
                      <a:pt x="16" y="66"/>
                    </a:lnTo>
                    <a:lnTo>
                      <a:pt x="13" y="66"/>
                    </a:lnTo>
                    <a:lnTo>
                      <a:pt x="11" y="66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66" name="Freeform 250">
                <a:extLst>
                  <a:ext uri="{FF2B5EF4-FFF2-40B4-BE49-F238E27FC236}">
                    <a16:creationId xmlns:a16="http://schemas.microsoft.com/office/drawing/2014/main" id="{2A56DCB1-435F-B127-E667-336D3306BE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4" y="2630"/>
                <a:ext cx="59" cy="43"/>
              </a:xfrm>
              <a:custGeom>
                <a:avLst/>
                <a:gdLst>
                  <a:gd name="T0" fmla="*/ 0 w 176"/>
                  <a:gd name="T1" fmla="*/ 0 h 131"/>
                  <a:gd name="T2" fmla="*/ 0 w 176"/>
                  <a:gd name="T3" fmla="*/ 0 h 131"/>
                  <a:gd name="T4" fmla="*/ 0 w 176"/>
                  <a:gd name="T5" fmla="*/ 0 h 131"/>
                  <a:gd name="T6" fmla="*/ 0 w 176"/>
                  <a:gd name="T7" fmla="*/ 0 h 131"/>
                  <a:gd name="T8" fmla="*/ 0 w 176"/>
                  <a:gd name="T9" fmla="*/ 0 h 131"/>
                  <a:gd name="T10" fmla="*/ 0 w 176"/>
                  <a:gd name="T11" fmla="*/ 0 h 131"/>
                  <a:gd name="T12" fmla="*/ 0 w 176"/>
                  <a:gd name="T13" fmla="*/ 0 h 131"/>
                  <a:gd name="T14" fmla="*/ 0 w 176"/>
                  <a:gd name="T15" fmla="*/ 0 h 131"/>
                  <a:gd name="T16" fmla="*/ 0 w 176"/>
                  <a:gd name="T17" fmla="*/ 0 h 131"/>
                  <a:gd name="T18" fmla="*/ 0 w 176"/>
                  <a:gd name="T19" fmla="*/ 0 h 131"/>
                  <a:gd name="T20" fmla="*/ 0 w 176"/>
                  <a:gd name="T21" fmla="*/ 0 h 131"/>
                  <a:gd name="T22" fmla="*/ 0 w 176"/>
                  <a:gd name="T23" fmla="*/ 0 h 131"/>
                  <a:gd name="T24" fmla="*/ 0 w 176"/>
                  <a:gd name="T25" fmla="*/ 0 h 131"/>
                  <a:gd name="T26" fmla="*/ 0 w 176"/>
                  <a:gd name="T27" fmla="*/ 0 h 131"/>
                  <a:gd name="T28" fmla="*/ 0 w 176"/>
                  <a:gd name="T29" fmla="*/ 0 h 131"/>
                  <a:gd name="T30" fmla="*/ 0 w 176"/>
                  <a:gd name="T31" fmla="*/ 0 h 131"/>
                  <a:gd name="T32" fmla="*/ 0 w 176"/>
                  <a:gd name="T33" fmla="*/ 0 h 131"/>
                  <a:gd name="T34" fmla="*/ 0 w 176"/>
                  <a:gd name="T35" fmla="*/ 0 h 131"/>
                  <a:gd name="T36" fmla="*/ 0 w 176"/>
                  <a:gd name="T37" fmla="*/ 0 h 131"/>
                  <a:gd name="T38" fmla="*/ 0 w 176"/>
                  <a:gd name="T39" fmla="*/ 0 h 131"/>
                  <a:gd name="T40" fmla="*/ 0 w 176"/>
                  <a:gd name="T41" fmla="*/ 0 h 131"/>
                  <a:gd name="T42" fmla="*/ 0 w 176"/>
                  <a:gd name="T43" fmla="*/ 0 h 131"/>
                  <a:gd name="T44" fmla="*/ 0 w 176"/>
                  <a:gd name="T45" fmla="*/ 0 h 131"/>
                  <a:gd name="T46" fmla="*/ 0 w 176"/>
                  <a:gd name="T47" fmla="*/ 0 h 131"/>
                  <a:gd name="T48" fmla="*/ 0 w 176"/>
                  <a:gd name="T49" fmla="*/ 0 h 131"/>
                  <a:gd name="T50" fmla="*/ 0 w 176"/>
                  <a:gd name="T51" fmla="*/ 0 h 131"/>
                  <a:gd name="T52" fmla="*/ 0 w 176"/>
                  <a:gd name="T53" fmla="*/ 0 h 131"/>
                  <a:gd name="T54" fmla="*/ 0 w 176"/>
                  <a:gd name="T55" fmla="*/ 0 h 131"/>
                  <a:gd name="T56" fmla="*/ 0 w 176"/>
                  <a:gd name="T57" fmla="*/ 0 h 131"/>
                  <a:gd name="T58" fmla="*/ 0 w 176"/>
                  <a:gd name="T59" fmla="*/ 0 h 131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176"/>
                  <a:gd name="T91" fmla="*/ 0 h 131"/>
                  <a:gd name="T92" fmla="*/ 176 w 176"/>
                  <a:gd name="T93" fmla="*/ 131 h 131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176" h="131">
                    <a:moveTo>
                      <a:pt x="12" y="131"/>
                    </a:moveTo>
                    <a:lnTo>
                      <a:pt x="5" y="123"/>
                    </a:lnTo>
                    <a:lnTo>
                      <a:pt x="0" y="115"/>
                    </a:lnTo>
                    <a:lnTo>
                      <a:pt x="0" y="106"/>
                    </a:lnTo>
                    <a:lnTo>
                      <a:pt x="4" y="96"/>
                    </a:lnTo>
                    <a:lnTo>
                      <a:pt x="9" y="86"/>
                    </a:lnTo>
                    <a:lnTo>
                      <a:pt x="17" y="76"/>
                    </a:lnTo>
                    <a:lnTo>
                      <a:pt x="28" y="67"/>
                    </a:lnTo>
                    <a:lnTo>
                      <a:pt x="39" y="57"/>
                    </a:lnTo>
                    <a:lnTo>
                      <a:pt x="65" y="38"/>
                    </a:lnTo>
                    <a:lnTo>
                      <a:pt x="90" y="22"/>
                    </a:lnTo>
                    <a:lnTo>
                      <a:pt x="101" y="15"/>
                    </a:lnTo>
                    <a:lnTo>
                      <a:pt x="111" y="10"/>
                    </a:lnTo>
                    <a:lnTo>
                      <a:pt x="118" y="6"/>
                    </a:lnTo>
                    <a:lnTo>
                      <a:pt x="124" y="4"/>
                    </a:lnTo>
                    <a:lnTo>
                      <a:pt x="140" y="0"/>
                    </a:lnTo>
                    <a:lnTo>
                      <a:pt x="157" y="0"/>
                    </a:lnTo>
                    <a:lnTo>
                      <a:pt x="165" y="2"/>
                    </a:lnTo>
                    <a:lnTo>
                      <a:pt x="171" y="6"/>
                    </a:lnTo>
                    <a:lnTo>
                      <a:pt x="174" y="12"/>
                    </a:lnTo>
                    <a:lnTo>
                      <a:pt x="176" y="21"/>
                    </a:lnTo>
                    <a:lnTo>
                      <a:pt x="163" y="41"/>
                    </a:lnTo>
                    <a:lnTo>
                      <a:pt x="147" y="60"/>
                    </a:lnTo>
                    <a:lnTo>
                      <a:pt x="128" y="79"/>
                    </a:lnTo>
                    <a:lnTo>
                      <a:pt x="106" y="95"/>
                    </a:lnTo>
                    <a:lnTo>
                      <a:pt x="82" y="110"/>
                    </a:lnTo>
                    <a:lnTo>
                      <a:pt x="59" y="121"/>
                    </a:lnTo>
                    <a:lnTo>
                      <a:pt x="36" y="128"/>
                    </a:lnTo>
                    <a:lnTo>
                      <a:pt x="23" y="130"/>
                    </a:lnTo>
                    <a:lnTo>
                      <a:pt x="12" y="131"/>
                    </a:lnTo>
                    <a:close/>
                  </a:path>
                </a:pathLst>
              </a:custGeom>
              <a:solidFill>
                <a:srgbClr val="FF1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67" name="Freeform 251">
                <a:extLst>
                  <a:ext uri="{FF2B5EF4-FFF2-40B4-BE49-F238E27FC236}">
                    <a16:creationId xmlns:a16="http://schemas.microsoft.com/office/drawing/2014/main" id="{934A36CD-5422-317D-E7FB-DAB2F145F2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7" y="2632"/>
                <a:ext cx="43" cy="33"/>
              </a:xfrm>
              <a:custGeom>
                <a:avLst/>
                <a:gdLst>
                  <a:gd name="T0" fmla="*/ 0 w 130"/>
                  <a:gd name="T1" fmla="*/ 0 h 99"/>
                  <a:gd name="T2" fmla="*/ 0 w 130"/>
                  <a:gd name="T3" fmla="*/ 0 h 99"/>
                  <a:gd name="T4" fmla="*/ 0 w 130"/>
                  <a:gd name="T5" fmla="*/ 0 h 99"/>
                  <a:gd name="T6" fmla="*/ 0 w 130"/>
                  <a:gd name="T7" fmla="*/ 0 h 99"/>
                  <a:gd name="T8" fmla="*/ 0 w 130"/>
                  <a:gd name="T9" fmla="*/ 0 h 99"/>
                  <a:gd name="T10" fmla="*/ 0 w 130"/>
                  <a:gd name="T11" fmla="*/ 0 h 99"/>
                  <a:gd name="T12" fmla="*/ 0 w 130"/>
                  <a:gd name="T13" fmla="*/ 0 h 99"/>
                  <a:gd name="T14" fmla="*/ 0 w 130"/>
                  <a:gd name="T15" fmla="*/ 0 h 99"/>
                  <a:gd name="T16" fmla="*/ 0 w 130"/>
                  <a:gd name="T17" fmla="*/ 0 h 99"/>
                  <a:gd name="T18" fmla="*/ 0 w 130"/>
                  <a:gd name="T19" fmla="*/ 0 h 99"/>
                  <a:gd name="T20" fmla="*/ 0 w 130"/>
                  <a:gd name="T21" fmla="*/ 0 h 99"/>
                  <a:gd name="T22" fmla="*/ 0 w 130"/>
                  <a:gd name="T23" fmla="*/ 0 h 99"/>
                  <a:gd name="T24" fmla="*/ 0 w 130"/>
                  <a:gd name="T25" fmla="*/ 0 h 99"/>
                  <a:gd name="T26" fmla="*/ 0 w 130"/>
                  <a:gd name="T27" fmla="*/ 0 h 99"/>
                  <a:gd name="T28" fmla="*/ 0 w 130"/>
                  <a:gd name="T29" fmla="*/ 0 h 99"/>
                  <a:gd name="T30" fmla="*/ 0 w 130"/>
                  <a:gd name="T31" fmla="*/ 0 h 99"/>
                  <a:gd name="T32" fmla="*/ 0 w 130"/>
                  <a:gd name="T33" fmla="*/ 0 h 99"/>
                  <a:gd name="T34" fmla="*/ 0 w 130"/>
                  <a:gd name="T35" fmla="*/ 0 h 99"/>
                  <a:gd name="T36" fmla="*/ 0 w 130"/>
                  <a:gd name="T37" fmla="*/ 0 h 99"/>
                  <a:gd name="T38" fmla="*/ 0 w 130"/>
                  <a:gd name="T39" fmla="*/ 0 h 99"/>
                  <a:gd name="T40" fmla="*/ 0 w 130"/>
                  <a:gd name="T41" fmla="*/ 0 h 99"/>
                  <a:gd name="T42" fmla="*/ 0 w 130"/>
                  <a:gd name="T43" fmla="*/ 0 h 99"/>
                  <a:gd name="T44" fmla="*/ 0 w 130"/>
                  <a:gd name="T45" fmla="*/ 0 h 9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30"/>
                  <a:gd name="T70" fmla="*/ 0 h 99"/>
                  <a:gd name="T71" fmla="*/ 130 w 130"/>
                  <a:gd name="T72" fmla="*/ 99 h 99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30" h="99">
                    <a:moveTo>
                      <a:pt x="8" y="99"/>
                    </a:moveTo>
                    <a:lnTo>
                      <a:pt x="2" y="93"/>
                    </a:lnTo>
                    <a:lnTo>
                      <a:pt x="0" y="86"/>
                    </a:lnTo>
                    <a:lnTo>
                      <a:pt x="1" y="77"/>
                    </a:lnTo>
                    <a:lnTo>
                      <a:pt x="6" y="67"/>
                    </a:lnTo>
                    <a:lnTo>
                      <a:pt x="13" y="57"/>
                    </a:lnTo>
                    <a:lnTo>
                      <a:pt x="23" y="47"/>
                    </a:lnTo>
                    <a:lnTo>
                      <a:pt x="47" y="27"/>
                    </a:lnTo>
                    <a:lnTo>
                      <a:pt x="74" y="11"/>
                    </a:lnTo>
                    <a:lnTo>
                      <a:pt x="87" y="5"/>
                    </a:lnTo>
                    <a:lnTo>
                      <a:pt x="99" y="2"/>
                    </a:lnTo>
                    <a:lnTo>
                      <a:pt x="110" y="0"/>
                    </a:lnTo>
                    <a:lnTo>
                      <a:pt x="120" y="0"/>
                    </a:lnTo>
                    <a:lnTo>
                      <a:pt x="126" y="4"/>
                    </a:lnTo>
                    <a:lnTo>
                      <a:pt x="130" y="11"/>
                    </a:lnTo>
                    <a:lnTo>
                      <a:pt x="120" y="26"/>
                    </a:lnTo>
                    <a:lnTo>
                      <a:pt x="108" y="41"/>
                    </a:lnTo>
                    <a:lnTo>
                      <a:pt x="94" y="56"/>
                    </a:lnTo>
                    <a:lnTo>
                      <a:pt x="78" y="69"/>
                    </a:lnTo>
                    <a:lnTo>
                      <a:pt x="61" y="82"/>
                    </a:lnTo>
                    <a:lnTo>
                      <a:pt x="44" y="90"/>
                    </a:lnTo>
                    <a:lnTo>
                      <a:pt x="27" y="97"/>
                    </a:lnTo>
                    <a:lnTo>
                      <a:pt x="8" y="99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68" name="Freeform 252">
                <a:extLst>
                  <a:ext uri="{FF2B5EF4-FFF2-40B4-BE49-F238E27FC236}">
                    <a16:creationId xmlns:a16="http://schemas.microsoft.com/office/drawing/2014/main" id="{7A2EFBB5-1809-1381-B191-8C346DF6D2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99" y="2587"/>
                <a:ext cx="24" cy="57"/>
              </a:xfrm>
              <a:custGeom>
                <a:avLst/>
                <a:gdLst>
                  <a:gd name="T0" fmla="*/ 0 w 74"/>
                  <a:gd name="T1" fmla="*/ 0 h 173"/>
                  <a:gd name="T2" fmla="*/ 0 w 74"/>
                  <a:gd name="T3" fmla="*/ 0 h 173"/>
                  <a:gd name="T4" fmla="*/ 0 w 74"/>
                  <a:gd name="T5" fmla="*/ 0 h 173"/>
                  <a:gd name="T6" fmla="*/ 0 w 74"/>
                  <a:gd name="T7" fmla="*/ 0 h 173"/>
                  <a:gd name="T8" fmla="*/ 0 w 74"/>
                  <a:gd name="T9" fmla="*/ 0 h 173"/>
                  <a:gd name="T10" fmla="*/ 0 w 74"/>
                  <a:gd name="T11" fmla="*/ 0 h 173"/>
                  <a:gd name="T12" fmla="*/ 0 w 74"/>
                  <a:gd name="T13" fmla="*/ 0 h 173"/>
                  <a:gd name="T14" fmla="*/ 0 w 74"/>
                  <a:gd name="T15" fmla="*/ 0 h 173"/>
                  <a:gd name="T16" fmla="*/ 0 w 74"/>
                  <a:gd name="T17" fmla="*/ 0 h 173"/>
                  <a:gd name="T18" fmla="*/ 0 w 74"/>
                  <a:gd name="T19" fmla="*/ 0 h 173"/>
                  <a:gd name="T20" fmla="*/ 0 w 74"/>
                  <a:gd name="T21" fmla="*/ 0 h 173"/>
                  <a:gd name="T22" fmla="*/ 0 w 74"/>
                  <a:gd name="T23" fmla="*/ 0 h 173"/>
                  <a:gd name="T24" fmla="*/ 0 w 74"/>
                  <a:gd name="T25" fmla="*/ 0 h 173"/>
                  <a:gd name="T26" fmla="*/ 0 w 74"/>
                  <a:gd name="T27" fmla="*/ 0 h 173"/>
                  <a:gd name="T28" fmla="*/ 0 w 74"/>
                  <a:gd name="T29" fmla="*/ 0 h 173"/>
                  <a:gd name="T30" fmla="*/ 0 w 74"/>
                  <a:gd name="T31" fmla="*/ 0 h 173"/>
                  <a:gd name="T32" fmla="*/ 0 w 74"/>
                  <a:gd name="T33" fmla="*/ 0 h 173"/>
                  <a:gd name="T34" fmla="*/ 0 w 74"/>
                  <a:gd name="T35" fmla="*/ 0 h 173"/>
                  <a:gd name="T36" fmla="*/ 0 w 74"/>
                  <a:gd name="T37" fmla="*/ 0 h 173"/>
                  <a:gd name="T38" fmla="*/ 0 w 74"/>
                  <a:gd name="T39" fmla="*/ 0 h 173"/>
                  <a:gd name="T40" fmla="*/ 0 w 74"/>
                  <a:gd name="T41" fmla="*/ 0 h 173"/>
                  <a:gd name="T42" fmla="*/ 0 w 74"/>
                  <a:gd name="T43" fmla="*/ 0 h 173"/>
                  <a:gd name="T44" fmla="*/ 0 w 74"/>
                  <a:gd name="T45" fmla="*/ 0 h 173"/>
                  <a:gd name="T46" fmla="*/ 0 w 74"/>
                  <a:gd name="T47" fmla="*/ 0 h 173"/>
                  <a:gd name="T48" fmla="*/ 0 w 74"/>
                  <a:gd name="T49" fmla="*/ 0 h 173"/>
                  <a:gd name="T50" fmla="*/ 0 w 74"/>
                  <a:gd name="T51" fmla="*/ 0 h 173"/>
                  <a:gd name="T52" fmla="*/ 0 w 74"/>
                  <a:gd name="T53" fmla="*/ 0 h 173"/>
                  <a:gd name="T54" fmla="*/ 0 w 74"/>
                  <a:gd name="T55" fmla="*/ 0 h 173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74"/>
                  <a:gd name="T85" fmla="*/ 0 h 173"/>
                  <a:gd name="T86" fmla="*/ 74 w 74"/>
                  <a:gd name="T87" fmla="*/ 173 h 173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74" h="173">
                    <a:moveTo>
                      <a:pt x="18" y="173"/>
                    </a:moveTo>
                    <a:lnTo>
                      <a:pt x="12" y="167"/>
                    </a:lnTo>
                    <a:lnTo>
                      <a:pt x="7" y="159"/>
                    </a:lnTo>
                    <a:lnTo>
                      <a:pt x="3" y="149"/>
                    </a:lnTo>
                    <a:lnTo>
                      <a:pt x="0" y="136"/>
                    </a:lnTo>
                    <a:lnTo>
                      <a:pt x="0" y="109"/>
                    </a:lnTo>
                    <a:lnTo>
                      <a:pt x="5" y="81"/>
                    </a:lnTo>
                    <a:lnTo>
                      <a:pt x="13" y="52"/>
                    </a:lnTo>
                    <a:lnTo>
                      <a:pt x="23" y="28"/>
                    </a:lnTo>
                    <a:lnTo>
                      <a:pt x="29" y="18"/>
                    </a:lnTo>
                    <a:lnTo>
                      <a:pt x="35" y="10"/>
                    </a:lnTo>
                    <a:lnTo>
                      <a:pt x="41" y="4"/>
                    </a:lnTo>
                    <a:lnTo>
                      <a:pt x="48" y="0"/>
                    </a:lnTo>
                    <a:lnTo>
                      <a:pt x="56" y="2"/>
                    </a:lnTo>
                    <a:lnTo>
                      <a:pt x="62" y="8"/>
                    </a:lnTo>
                    <a:lnTo>
                      <a:pt x="67" y="17"/>
                    </a:lnTo>
                    <a:lnTo>
                      <a:pt x="70" y="28"/>
                    </a:lnTo>
                    <a:lnTo>
                      <a:pt x="73" y="40"/>
                    </a:lnTo>
                    <a:lnTo>
                      <a:pt x="74" y="55"/>
                    </a:lnTo>
                    <a:lnTo>
                      <a:pt x="73" y="71"/>
                    </a:lnTo>
                    <a:lnTo>
                      <a:pt x="72" y="87"/>
                    </a:lnTo>
                    <a:lnTo>
                      <a:pt x="64" y="119"/>
                    </a:lnTo>
                    <a:lnTo>
                      <a:pt x="58" y="134"/>
                    </a:lnTo>
                    <a:lnTo>
                      <a:pt x="52" y="146"/>
                    </a:lnTo>
                    <a:lnTo>
                      <a:pt x="45" y="157"/>
                    </a:lnTo>
                    <a:lnTo>
                      <a:pt x="37" y="166"/>
                    </a:lnTo>
                    <a:lnTo>
                      <a:pt x="27" y="172"/>
                    </a:lnTo>
                    <a:lnTo>
                      <a:pt x="18" y="173"/>
                    </a:lnTo>
                    <a:close/>
                  </a:path>
                </a:pathLst>
              </a:custGeom>
              <a:solidFill>
                <a:srgbClr val="FF0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69" name="Freeform 253">
                <a:extLst>
                  <a:ext uri="{FF2B5EF4-FFF2-40B4-BE49-F238E27FC236}">
                    <a16:creationId xmlns:a16="http://schemas.microsoft.com/office/drawing/2014/main" id="{0DCAC500-FE7A-8FD3-3EB9-7D7841C84D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05" y="2596"/>
                <a:ext cx="14" cy="38"/>
              </a:xfrm>
              <a:custGeom>
                <a:avLst/>
                <a:gdLst>
                  <a:gd name="T0" fmla="*/ 0 w 42"/>
                  <a:gd name="T1" fmla="*/ 0 h 113"/>
                  <a:gd name="T2" fmla="*/ 0 w 42"/>
                  <a:gd name="T3" fmla="*/ 0 h 113"/>
                  <a:gd name="T4" fmla="*/ 0 w 42"/>
                  <a:gd name="T5" fmla="*/ 0 h 113"/>
                  <a:gd name="T6" fmla="*/ 0 w 42"/>
                  <a:gd name="T7" fmla="*/ 0 h 113"/>
                  <a:gd name="T8" fmla="*/ 0 w 42"/>
                  <a:gd name="T9" fmla="*/ 0 h 113"/>
                  <a:gd name="T10" fmla="*/ 0 w 42"/>
                  <a:gd name="T11" fmla="*/ 0 h 113"/>
                  <a:gd name="T12" fmla="*/ 0 w 42"/>
                  <a:gd name="T13" fmla="*/ 0 h 113"/>
                  <a:gd name="T14" fmla="*/ 0 w 42"/>
                  <a:gd name="T15" fmla="*/ 0 h 113"/>
                  <a:gd name="T16" fmla="*/ 0 w 42"/>
                  <a:gd name="T17" fmla="*/ 0 h 113"/>
                  <a:gd name="T18" fmla="*/ 0 w 42"/>
                  <a:gd name="T19" fmla="*/ 0 h 113"/>
                  <a:gd name="T20" fmla="*/ 0 w 42"/>
                  <a:gd name="T21" fmla="*/ 0 h 113"/>
                  <a:gd name="T22" fmla="*/ 0 w 42"/>
                  <a:gd name="T23" fmla="*/ 0 h 113"/>
                  <a:gd name="T24" fmla="*/ 0 w 42"/>
                  <a:gd name="T25" fmla="*/ 0 h 113"/>
                  <a:gd name="T26" fmla="*/ 0 w 42"/>
                  <a:gd name="T27" fmla="*/ 0 h 113"/>
                  <a:gd name="T28" fmla="*/ 0 w 42"/>
                  <a:gd name="T29" fmla="*/ 0 h 113"/>
                  <a:gd name="T30" fmla="*/ 0 w 42"/>
                  <a:gd name="T31" fmla="*/ 0 h 113"/>
                  <a:gd name="T32" fmla="*/ 0 w 42"/>
                  <a:gd name="T33" fmla="*/ 0 h 113"/>
                  <a:gd name="T34" fmla="*/ 0 w 42"/>
                  <a:gd name="T35" fmla="*/ 0 h 113"/>
                  <a:gd name="T36" fmla="*/ 0 w 42"/>
                  <a:gd name="T37" fmla="*/ 0 h 113"/>
                  <a:gd name="T38" fmla="*/ 0 w 42"/>
                  <a:gd name="T39" fmla="*/ 0 h 113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42"/>
                  <a:gd name="T61" fmla="*/ 0 h 113"/>
                  <a:gd name="T62" fmla="*/ 42 w 42"/>
                  <a:gd name="T63" fmla="*/ 113 h 113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42" h="113">
                    <a:moveTo>
                      <a:pt x="10" y="113"/>
                    </a:moveTo>
                    <a:lnTo>
                      <a:pt x="3" y="91"/>
                    </a:lnTo>
                    <a:lnTo>
                      <a:pt x="0" y="71"/>
                    </a:lnTo>
                    <a:lnTo>
                      <a:pt x="0" y="54"/>
                    </a:lnTo>
                    <a:lnTo>
                      <a:pt x="3" y="40"/>
                    </a:lnTo>
                    <a:lnTo>
                      <a:pt x="7" y="28"/>
                    </a:lnTo>
                    <a:lnTo>
                      <a:pt x="14" y="18"/>
                    </a:lnTo>
                    <a:lnTo>
                      <a:pt x="26" y="0"/>
                    </a:lnTo>
                    <a:lnTo>
                      <a:pt x="31" y="2"/>
                    </a:lnTo>
                    <a:lnTo>
                      <a:pt x="34" y="5"/>
                    </a:lnTo>
                    <a:lnTo>
                      <a:pt x="38" y="11"/>
                    </a:lnTo>
                    <a:lnTo>
                      <a:pt x="41" y="17"/>
                    </a:lnTo>
                    <a:lnTo>
                      <a:pt x="42" y="35"/>
                    </a:lnTo>
                    <a:lnTo>
                      <a:pt x="41" y="55"/>
                    </a:lnTo>
                    <a:lnTo>
                      <a:pt x="37" y="75"/>
                    </a:lnTo>
                    <a:lnTo>
                      <a:pt x="31" y="93"/>
                    </a:lnTo>
                    <a:lnTo>
                      <a:pt x="26" y="101"/>
                    </a:lnTo>
                    <a:lnTo>
                      <a:pt x="21" y="107"/>
                    </a:lnTo>
                    <a:lnTo>
                      <a:pt x="16" y="111"/>
                    </a:lnTo>
                    <a:lnTo>
                      <a:pt x="10" y="113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70" name="Freeform 254">
                <a:extLst>
                  <a:ext uri="{FF2B5EF4-FFF2-40B4-BE49-F238E27FC236}">
                    <a16:creationId xmlns:a16="http://schemas.microsoft.com/office/drawing/2014/main" id="{29B90974-4486-36D2-F13C-E9B11B2D5C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7" y="2645"/>
                <a:ext cx="94" cy="211"/>
              </a:xfrm>
              <a:custGeom>
                <a:avLst/>
                <a:gdLst>
                  <a:gd name="T0" fmla="*/ 0 w 282"/>
                  <a:gd name="T1" fmla="*/ 0 h 633"/>
                  <a:gd name="T2" fmla="*/ 0 w 282"/>
                  <a:gd name="T3" fmla="*/ 0 h 633"/>
                  <a:gd name="T4" fmla="*/ 0 w 282"/>
                  <a:gd name="T5" fmla="*/ 0 h 633"/>
                  <a:gd name="T6" fmla="*/ 0 w 282"/>
                  <a:gd name="T7" fmla="*/ 0 h 633"/>
                  <a:gd name="T8" fmla="*/ 0 w 282"/>
                  <a:gd name="T9" fmla="*/ 0 h 633"/>
                  <a:gd name="T10" fmla="*/ 0 w 282"/>
                  <a:gd name="T11" fmla="*/ 0 h 633"/>
                  <a:gd name="T12" fmla="*/ 0 w 282"/>
                  <a:gd name="T13" fmla="*/ 0 h 633"/>
                  <a:gd name="T14" fmla="*/ 0 w 282"/>
                  <a:gd name="T15" fmla="*/ 0 h 633"/>
                  <a:gd name="T16" fmla="*/ 0 w 282"/>
                  <a:gd name="T17" fmla="*/ 0 h 633"/>
                  <a:gd name="T18" fmla="*/ 0 w 282"/>
                  <a:gd name="T19" fmla="*/ 0 h 633"/>
                  <a:gd name="T20" fmla="*/ 0 w 282"/>
                  <a:gd name="T21" fmla="*/ 0 h 633"/>
                  <a:gd name="T22" fmla="*/ 0 w 282"/>
                  <a:gd name="T23" fmla="*/ 0 h 633"/>
                  <a:gd name="T24" fmla="*/ 0 w 282"/>
                  <a:gd name="T25" fmla="*/ 0 h 633"/>
                  <a:gd name="T26" fmla="*/ 0 w 282"/>
                  <a:gd name="T27" fmla="*/ 0 h 633"/>
                  <a:gd name="T28" fmla="*/ 0 w 282"/>
                  <a:gd name="T29" fmla="*/ 0 h 633"/>
                  <a:gd name="T30" fmla="*/ 0 w 282"/>
                  <a:gd name="T31" fmla="*/ 0 h 633"/>
                  <a:gd name="T32" fmla="*/ 0 w 282"/>
                  <a:gd name="T33" fmla="*/ 0 h 633"/>
                  <a:gd name="T34" fmla="*/ 0 w 282"/>
                  <a:gd name="T35" fmla="*/ 0 h 633"/>
                  <a:gd name="T36" fmla="*/ 0 w 282"/>
                  <a:gd name="T37" fmla="*/ 0 h 633"/>
                  <a:gd name="T38" fmla="*/ 0 w 282"/>
                  <a:gd name="T39" fmla="*/ 0 h 633"/>
                  <a:gd name="T40" fmla="*/ 0 w 282"/>
                  <a:gd name="T41" fmla="*/ 0 h 633"/>
                  <a:gd name="T42" fmla="*/ 0 w 282"/>
                  <a:gd name="T43" fmla="*/ 0 h 633"/>
                  <a:gd name="T44" fmla="*/ 0 w 282"/>
                  <a:gd name="T45" fmla="*/ 0 h 633"/>
                  <a:gd name="T46" fmla="*/ 0 w 282"/>
                  <a:gd name="T47" fmla="*/ 0 h 633"/>
                  <a:gd name="T48" fmla="*/ 0 w 282"/>
                  <a:gd name="T49" fmla="*/ 0 h 633"/>
                  <a:gd name="T50" fmla="*/ 0 w 282"/>
                  <a:gd name="T51" fmla="*/ 0 h 633"/>
                  <a:gd name="T52" fmla="*/ 0 w 282"/>
                  <a:gd name="T53" fmla="*/ 0 h 633"/>
                  <a:gd name="T54" fmla="*/ 0 w 282"/>
                  <a:gd name="T55" fmla="*/ 0 h 633"/>
                  <a:gd name="T56" fmla="*/ 0 w 282"/>
                  <a:gd name="T57" fmla="*/ 0 h 633"/>
                  <a:gd name="T58" fmla="*/ 0 w 282"/>
                  <a:gd name="T59" fmla="*/ 0 h 633"/>
                  <a:gd name="T60" fmla="*/ 0 w 282"/>
                  <a:gd name="T61" fmla="*/ 0 h 633"/>
                  <a:gd name="T62" fmla="*/ 0 w 282"/>
                  <a:gd name="T63" fmla="*/ 0 h 633"/>
                  <a:gd name="T64" fmla="*/ 0 w 282"/>
                  <a:gd name="T65" fmla="*/ 0 h 633"/>
                  <a:gd name="T66" fmla="*/ 0 w 282"/>
                  <a:gd name="T67" fmla="*/ 0 h 633"/>
                  <a:gd name="T68" fmla="*/ 0 w 282"/>
                  <a:gd name="T69" fmla="*/ 0 h 633"/>
                  <a:gd name="T70" fmla="*/ 0 w 282"/>
                  <a:gd name="T71" fmla="*/ 0 h 633"/>
                  <a:gd name="T72" fmla="*/ 0 w 282"/>
                  <a:gd name="T73" fmla="*/ 0 h 633"/>
                  <a:gd name="T74" fmla="*/ 0 w 282"/>
                  <a:gd name="T75" fmla="*/ 0 h 633"/>
                  <a:gd name="T76" fmla="*/ 0 w 282"/>
                  <a:gd name="T77" fmla="*/ 0 h 633"/>
                  <a:gd name="T78" fmla="*/ 0 w 282"/>
                  <a:gd name="T79" fmla="*/ 0 h 633"/>
                  <a:gd name="T80" fmla="*/ 0 w 282"/>
                  <a:gd name="T81" fmla="*/ 0 h 633"/>
                  <a:gd name="T82" fmla="*/ 0 w 282"/>
                  <a:gd name="T83" fmla="*/ 0 h 633"/>
                  <a:gd name="T84" fmla="*/ 0 w 282"/>
                  <a:gd name="T85" fmla="*/ 0 h 633"/>
                  <a:gd name="T86" fmla="*/ 0 w 282"/>
                  <a:gd name="T87" fmla="*/ 0 h 633"/>
                  <a:gd name="T88" fmla="*/ 0 w 282"/>
                  <a:gd name="T89" fmla="*/ 0 h 633"/>
                  <a:gd name="T90" fmla="*/ 0 w 282"/>
                  <a:gd name="T91" fmla="*/ 0 h 633"/>
                  <a:gd name="T92" fmla="*/ 0 w 282"/>
                  <a:gd name="T93" fmla="*/ 0 h 633"/>
                  <a:gd name="T94" fmla="*/ 0 w 282"/>
                  <a:gd name="T95" fmla="*/ 0 h 633"/>
                  <a:gd name="T96" fmla="*/ 0 w 282"/>
                  <a:gd name="T97" fmla="*/ 0 h 633"/>
                  <a:gd name="T98" fmla="*/ 0 w 282"/>
                  <a:gd name="T99" fmla="*/ 0 h 633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282"/>
                  <a:gd name="T151" fmla="*/ 0 h 633"/>
                  <a:gd name="T152" fmla="*/ 282 w 282"/>
                  <a:gd name="T153" fmla="*/ 633 h 633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282" h="633">
                    <a:moveTo>
                      <a:pt x="69" y="629"/>
                    </a:moveTo>
                    <a:lnTo>
                      <a:pt x="48" y="588"/>
                    </a:lnTo>
                    <a:lnTo>
                      <a:pt x="31" y="546"/>
                    </a:lnTo>
                    <a:lnTo>
                      <a:pt x="17" y="505"/>
                    </a:lnTo>
                    <a:lnTo>
                      <a:pt x="8" y="463"/>
                    </a:lnTo>
                    <a:lnTo>
                      <a:pt x="3" y="422"/>
                    </a:lnTo>
                    <a:lnTo>
                      <a:pt x="0" y="380"/>
                    </a:lnTo>
                    <a:lnTo>
                      <a:pt x="3" y="339"/>
                    </a:lnTo>
                    <a:lnTo>
                      <a:pt x="10" y="299"/>
                    </a:lnTo>
                    <a:lnTo>
                      <a:pt x="21" y="259"/>
                    </a:lnTo>
                    <a:lnTo>
                      <a:pt x="36" y="220"/>
                    </a:lnTo>
                    <a:lnTo>
                      <a:pt x="55" y="181"/>
                    </a:lnTo>
                    <a:lnTo>
                      <a:pt x="81" y="143"/>
                    </a:lnTo>
                    <a:lnTo>
                      <a:pt x="111" y="106"/>
                    </a:lnTo>
                    <a:lnTo>
                      <a:pt x="145" y="69"/>
                    </a:lnTo>
                    <a:lnTo>
                      <a:pt x="165" y="52"/>
                    </a:lnTo>
                    <a:lnTo>
                      <a:pt x="185" y="34"/>
                    </a:lnTo>
                    <a:lnTo>
                      <a:pt x="206" y="17"/>
                    </a:lnTo>
                    <a:lnTo>
                      <a:pt x="230" y="0"/>
                    </a:lnTo>
                    <a:lnTo>
                      <a:pt x="215" y="11"/>
                    </a:lnTo>
                    <a:lnTo>
                      <a:pt x="199" y="26"/>
                    </a:lnTo>
                    <a:lnTo>
                      <a:pt x="181" y="46"/>
                    </a:lnTo>
                    <a:lnTo>
                      <a:pt x="162" y="68"/>
                    </a:lnTo>
                    <a:lnTo>
                      <a:pt x="143" y="92"/>
                    </a:lnTo>
                    <a:lnTo>
                      <a:pt x="123" y="121"/>
                    </a:lnTo>
                    <a:lnTo>
                      <a:pt x="106" y="152"/>
                    </a:lnTo>
                    <a:lnTo>
                      <a:pt x="89" y="185"/>
                    </a:lnTo>
                    <a:lnTo>
                      <a:pt x="73" y="220"/>
                    </a:lnTo>
                    <a:lnTo>
                      <a:pt x="60" y="256"/>
                    </a:lnTo>
                    <a:lnTo>
                      <a:pt x="50" y="291"/>
                    </a:lnTo>
                    <a:lnTo>
                      <a:pt x="44" y="330"/>
                    </a:lnTo>
                    <a:lnTo>
                      <a:pt x="42" y="368"/>
                    </a:lnTo>
                    <a:lnTo>
                      <a:pt x="43" y="407"/>
                    </a:lnTo>
                    <a:lnTo>
                      <a:pt x="46" y="426"/>
                    </a:lnTo>
                    <a:lnTo>
                      <a:pt x="50" y="446"/>
                    </a:lnTo>
                    <a:lnTo>
                      <a:pt x="55" y="464"/>
                    </a:lnTo>
                    <a:lnTo>
                      <a:pt x="62" y="484"/>
                    </a:lnTo>
                    <a:lnTo>
                      <a:pt x="65" y="454"/>
                    </a:lnTo>
                    <a:lnTo>
                      <a:pt x="71" y="428"/>
                    </a:lnTo>
                    <a:lnTo>
                      <a:pt x="77" y="405"/>
                    </a:lnTo>
                    <a:lnTo>
                      <a:pt x="85" y="384"/>
                    </a:lnTo>
                    <a:lnTo>
                      <a:pt x="95" y="365"/>
                    </a:lnTo>
                    <a:lnTo>
                      <a:pt x="104" y="348"/>
                    </a:lnTo>
                    <a:lnTo>
                      <a:pt x="127" y="318"/>
                    </a:lnTo>
                    <a:lnTo>
                      <a:pt x="173" y="265"/>
                    </a:lnTo>
                    <a:lnTo>
                      <a:pt x="195" y="238"/>
                    </a:lnTo>
                    <a:lnTo>
                      <a:pt x="215" y="209"/>
                    </a:lnTo>
                    <a:lnTo>
                      <a:pt x="188" y="259"/>
                    </a:lnTo>
                    <a:lnTo>
                      <a:pt x="165" y="306"/>
                    </a:lnTo>
                    <a:lnTo>
                      <a:pt x="146" y="349"/>
                    </a:lnTo>
                    <a:lnTo>
                      <a:pt x="133" y="388"/>
                    </a:lnTo>
                    <a:lnTo>
                      <a:pt x="124" y="423"/>
                    </a:lnTo>
                    <a:lnTo>
                      <a:pt x="119" y="456"/>
                    </a:lnTo>
                    <a:lnTo>
                      <a:pt x="120" y="484"/>
                    </a:lnTo>
                    <a:lnTo>
                      <a:pt x="123" y="496"/>
                    </a:lnTo>
                    <a:lnTo>
                      <a:pt x="127" y="509"/>
                    </a:lnTo>
                    <a:lnTo>
                      <a:pt x="130" y="505"/>
                    </a:lnTo>
                    <a:lnTo>
                      <a:pt x="134" y="499"/>
                    </a:lnTo>
                    <a:lnTo>
                      <a:pt x="139" y="491"/>
                    </a:lnTo>
                    <a:lnTo>
                      <a:pt x="146" y="483"/>
                    </a:lnTo>
                    <a:lnTo>
                      <a:pt x="161" y="462"/>
                    </a:lnTo>
                    <a:lnTo>
                      <a:pt x="179" y="437"/>
                    </a:lnTo>
                    <a:lnTo>
                      <a:pt x="201" y="412"/>
                    </a:lnTo>
                    <a:lnTo>
                      <a:pt x="226" y="388"/>
                    </a:lnTo>
                    <a:lnTo>
                      <a:pt x="253" y="368"/>
                    </a:lnTo>
                    <a:lnTo>
                      <a:pt x="268" y="359"/>
                    </a:lnTo>
                    <a:lnTo>
                      <a:pt x="282" y="353"/>
                    </a:lnTo>
                    <a:lnTo>
                      <a:pt x="268" y="364"/>
                    </a:lnTo>
                    <a:lnTo>
                      <a:pt x="255" y="375"/>
                    </a:lnTo>
                    <a:lnTo>
                      <a:pt x="233" y="396"/>
                    </a:lnTo>
                    <a:lnTo>
                      <a:pt x="215" y="419"/>
                    </a:lnTo>
                    <a:lnTo>
                      <a:pt x="201" y="442"/>
                    </a:lnTo>
                    <a:lnTo>
                      <a:pt x="192" y="464"/>
                    </a:lnTo>
                    <a:lnTo>
                      <a:pt x="185" y="489"/>
                    </a:lnTo>
                    <a:lnTo>
                      <a:pt x="183" y="515"/>
                    </a:lnTo>
                    <a:lnTo>
                      <a:pt x="184" y="542"/>
                    </a:lnTo>
                    <a:lnTo>
                      <a:pt x="198" y="533"/>
                    </a:lnTo>
                    <a:lnTo>
                      <a:pt x="211" y="527"/>
                    </a:lnTo>
                    <a:lnTo>
                      <a:pt x="224" y="522"/>
                    </a:lnTo>
                    <a:lnTo>
                      <a:pt x="237" y="519"/>
                    </a:lnTo>
                    <a:lnTo>
                      <a:pt x="249" y="517"/>
                    </a:lnTo>
                    <a:lnTo>
                      <a:pt x="260" y="516"/>
                    </a:lnTo>
                    <a:lnTo>
                      <a:pt x="270" y="517"/>
                    </a:lnTo>
                    <a:lnTo>
                      <a:pt x="280" y="520"/>
                    </a:lnTo>
                    <a:lnTo>
                      <a:pt x="263" y="530"/>
                    </a:lnTo>
                    <a:lnTo>
                      <a:pt x="247" y="540"/>
                    </a:lnTo>
                    <a:lnTo>
                      <a:pt x="233" y="548"/>
                    </a:lnTo>
                    <a:lnTo>
                      <a:pt x="221" y="557"/>
                    </a:lnTo>
                    <a:lnTo>
                      <a:pt x="201" y="573"/>
                    </a:lnTo>
                    <a:lnTo>
                      <a:pt x="184" y="587"/>
                    </a:lnTo>
                    <a:lnTo>
                      <a:pt x="157" y="612"/>
                    </a:lnTo>
                    <a:lnTo>
                      <a:pt x="143" y="624"/>
                    </a:lnTo>
                    <a:lnTo>
                      <a:pt x="127" y="633"/>
                    </a:lnTo>
                    <a:lnTo>
                      <a:pt x="124" y="633"/>
                    </a:lnTo>
                    <a:lnTo>
                      <a:pt x="118" y="632"/>
                    </a:lnTo>
                    <a:lnTo>
                      <a:pt x="109" y="632"/>
                    </a:lnTo>
                    <a:lnTo>
                      <a:pt x="98" y="631"/>
                    </a:lnTo>
                    <a:lnTo>
                      <a:pt x="79" y="630"/>
                    </a:lnTo>
                    <a:lnTo>
                      <a:pt x="73" y="629"/>
                    </a:lnTo>
                    <a:lnTo>
                      <a:pt x="69" y="629"/>
                    </a:lnTo>
                    <a:close/>
                  </a:path>
                </a:pathLst>
              </a:custGeom>
              <a:solidFill>
                <a:srgbClr val="FF40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71" name="Freeform 255">
                <a:extLst>
                  <a:ext uri="{FF2B5EF4-FFF2-40B4-BE49-F238E27FC236}">
                    <a16:creationId xmlns:a16="http://schemas.microsoft.com/office/drawing/2014/main" id="{CC9F1135-CB89-AA49-49C9-347D996BDB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73" y="2618"/>
                <a:ext cx="95" cy="222"/>
              </a:xfrm>
              <a:custGeom>
                <a:avLst/>
                <a:gdLst>
                  <a:gd name="T0" fmla="*/ 0 w 285"/>
                  <a:gd name="T1" fmla="*/ 0 h 666"/>
                  <a:gd name="T2" fmla="*/ 0 w 285"/>
                  <a:gd name="T3" fmla="*/ 0 h 666"/>
                  <a:gd name="T4" fmla="*/ 0 w 285"/>
                  <a:gd name="T5" fmla="*/ 0 h 666"/>
                  <a:gd name="T6" fmla="*/ 0 w 285"/>
                  <a:gd name="T7" fmla="*/ 0 h 666"/>
                  <a:gd name="T8" fmla="*/ 0 w 285"/>
                  <a:gd name="T9" fmla="*/ 0 h 666"/>
                  <a:gd name="T10" fmla="*/ 0 w 285"/>
                  <a:gd name="T11" fmla="*/ 0 h 666"/>
                  <a:gd name="T12" fmla="*/ 0 w 285"/>
                  <a:gd name="T13" fmla="*/ 0 h 666"/>
                  <a:gd name="T14" fmla="*/ 0 w 285"/>
                  <a:gd name="T15" fmla="*/ 0 h 666"/>
                  <a:gd name="T16" fmla="*/ 0 w 285"/>
                  <a:gd name="T17" fmla="*/ 0 h 666"/>
                  <a:gd name="T18" fmla="*/ 0 w 285"/>
                  <a:gd name="T19" fmla="*/ 0 h 666"/>
                  <a:gd name="T20" fmla="*/ 0 w 285"/>
                  <a:gd name="T21" fmla="*/ 0 h 666"/>
                  <a:gd name="T22" fmla="*/ 0 w 285"/>
                  <a:gd name="T23" fmla="*/ 0 h 666"/>
                  <a:gd name="T24" fmla="*/ 0 w 285"/>
                  <a:gd name="T25" fmla="*/ 0 h 666"/>
                  <a:gd name="T26" fmla="*/ 0 w 285"/>
                  <a:gd name="T27" fmla="*/ 0 h 666"/>
                  <a:gd name="T28" fmla="*/ 0 w 285"/>
                  <a:gd name="T29" fmla="*/ 0 h 666"/>
                  <a:gd name="T30" fmla="*/ 0 w 285"/>
                  <a:gd name="T31" fmla="*/ 0 h 666"/>
                  <a:gd name="T32" fmla="*/ 0 w 285"/>
                  <a:gd name="T33" fmla="*/ 0 h 666"/>
                  <a:gd name="T34" fmla="*/ 0 w 285"/>
                  <a:gd name="T35" fmla="*/ 0 h 666"/>
                  <a:gd name="T36" fmla="*/ 0 w 285"/>
                  <a:gd name="T37" fmla="*/ 0 h 666"/>
                  <a:gd name="T38" fmla="*/ 0 w 285"/>
                  <a:gd name="T39" fmla="*/ 0 h 666"/>
                  <a:gd name="T40" fmla="*/ 0 w 285"/>
                  <a:gd name="T41" fmla="*/ 0 h 666"/>
                  <a:gd name="T42" fmla="*/ 0 w 285"/>
                  <a:gd name="T43" fmla="*/ 0 h 666"/>
                  <a:gd name="T44" fmla="*/ 0 w 285"/>
                  <a:gd name="T45" fmla="*/ 0 h 666"/>
                  <a:gd name="T46" fmla="*/ 0 w 285"/>
                  <a:gd name="T47" fmla="*/ 0 h 666"/>
                  <a:gd name="T48" fmla="*/ 0 w 285"/>
                  <a:gd name="T49" fmla="*/ 0 h 666"/>
                  <a:gd name="T50" fmla="*/ 0 w 285"/>
                  <a:gd name="T51" fmla="*/ 0 h 666"/>
                  <a:gd name="T52" fmla="*/ 0 w 285"/>
                  <a:gd name="T53" fmla="*/ 0 h 666"/>
                  <a:gd name="T54" fmla="*/ 0 w 285"/>
                  <a:gd name="T55" fmla="*/ 0 h 666"/>
                  <a:gd name="T56" fmla="*/ 0 w 285"/>
                  <a:gd name="T57" fmla="*/ 0 h 666"/>
                  <a:gd name="T58" fmla="*/ 0 w 285"/>
                  <a:gd name="T59" fmla="*/ 0 h 666"/>
                  <a:gd name="T60" fmla="*/ 0 w 285"/>
                  <a:gd name="T61" fmla="*/ 0 h 666"/>
                  <a:gd name="T62" fmla="*/ 0 w 285"/>
                  <a:gd name="T63" fmla="*/ 0 h 666"/>
                  <a:gd name="T64" fmla="*/ 0 w 285"/>
                  <a:gd name="T65" fmla="*/ 0 h 666"/>
                  <a:gd name="T66" fmla="*/ 0 w 285"/>
                  <a:gd name="T67" fmla="*/ 0 h 666"/>
                  <a:gd name="T68" fmla="*/ 0 w 285"/>
                  <a:gd name="T69" fmla="*/ 0 h 666"/>
                  <a:gd name="T70" fmla="*/ 0 w 285"/>
                  <a:gd name="T71" fmla="*/ 0 h 666"/>
                  <a:gd name="T72" fmla="*/ 0 w 285"/>
                  <a:gd name="T73" fmla="*/ 0 h 666"/>
                  <a:gd name="T74" fmla="*/ 0 w 285"/>
                  <a:gd name="T75" fmla="*/ 0 h 666"/>
                  <a:gd name="T76" fmla="*/ 0 w 285"/>
                  <a:gd name="T77" fmla="*/ 0 h 666"/>
                  <a:gd name="T78" fmla="*/ 0 w 285"/>
                  <a:gd name="T79" fmla="*/ 0 h 666"/>
                  <a:gd name="T80" fmla="*/ 0 w 285"/>
                  <a:gd name="T81" fmla="*/ 0 h 666"/>
                  <a:gd name="T82" fmla="*/ 0 w 285"/>
                  <a:gd name="T83" fmla="*/ 0 h 666"/>
                  <a:gd name="T84" fmla="*/ 0 w 285"/>
                  <a:gd name="T85" fmla="*/ 0 h 666"/>
                  <a:gd name="T86" fmla="*/ 0 w 285"/>
                  <a:gd name="T87" fmla="*/ 0 h 66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285"/>
                  <a:gd name="T133" fmla="*/ 0 h 666"/>
                  <a:gd name="T134" fmla="*/ 285 w 285"/>
                  <a:gd name="T135" fmla="*/ 666 h 66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285" h="666">
                    <a:moveTo>
                      <a:pt x="285" y="666"/>
                    </a:moveTo>
                    <a:lnTo>
                      <a:pt x="240" y="640"/>
                    </a:lnTo>
                    <a:lnTo>
                      <a:pt x="197" y="612"/>
                    </a:lnTo>
                    <a:lnTo>
                      <a:pt x="159" y="581"/>
                    </a:lnTo>
                    <a:lnTo>
                      <a:pt x="124" y="547"/>
                    </a:lnTo>
                    <a:lnTo>
                      <a:pt x="94" y="512"/>
                    </a:lnTo>
                    <a:lnTo>
                      <a:pt x="68" y="473"/>
                    </a:lnTo>
                    <a:lnTo>
                      <a:pt x="46" y="433"/>
                    </a:lnTo>
                    <a:lnTo>
                      <a:pt x="27" y="391"/>
                    </a:lnTo>
                    <a:lnTo>
                      <a:pt x="14" y="346"/>
                    </a:lnTo>
                    <a:lnTo>
                      <a:pt x="5" y="302"/>
                    </a:lnTo>
                    <a:lnTo>
                      <a:pt x="0" y="254"/>
                    </a:lnTo>
                    <a:lnTo>
                      <a:pt x="0" y="205"/>
                    </a:lnTo>
                    <a:lnTo>
                      <a:pt x="5" y="156"/>
                    </a:lnTo>
                    <a:lnTo>
                      <a:pt x="15" y="104"/>
                    </a:lnTo>
                    <a:lnTo>
                      <a:pt x="31" y="52"/>
                    </a:lnTo>
                    <a:lnTo>
                      <a:pt x="40" y="26"/>
                    </a:lnTo>
                    <a:lnTo>
                      <a:pt x="51" y="0"/>
                    </a:lnTo>
                    <a:lnTo>
                      <a:pt x="46" y="16"/>
                    </a:lnTo>
                    <a:lnTo>
                      <a:pt x="42" y="39"/>
                    </a:lnTo>
                    <a:lnTo>
                      <a:pt x="38" y="65"/>
                    </a:lnTo>
                    <a:lnTo>
                      <a:pt x="36" y="93"/>
                    </a:lnTo>
                    <a:lnTo>
                      <a:pt x="34" y="125"/>
                    </a:lnTo>
                    <a:lnTo>
                      <a:pt x="34" y="158"/>
                    </a:lnTo>
                    <a:lnTo>
                      <a:pt x="35" y="194"/>
                    </a:lnTo>
                    <a:lnTo>
                      <a:pt x="38" y="231"/>
                    </a:lnTo>
                    <a:lnTo>
                      <a:pt x="43" y="268"/>
                    </a:lnTo>
                    <a:lnTo>
                      <a:pt x="51" y="307"/>
                    </a:lnTo>
                    <a:lnTo>
                      <a:pt x="61" y="342"/>
                    </a:lnTo>
                    <a:lnTo>
                      <a:pt x="73" y="378"/>
                    </a:lnTo>
                    <a:lnTo>
                      <a:pt x="88" y="413"/>
                    </a:lnTo>
                    <a:lnTo>
                      <a:pt x="106" y="445"/>
                    </a:lnTo>
                    <a:lnTo>
                      <a:pt x="127" y="475"/>
                    </a:lnTo>
                    <a:lnTo>
                      <a:pt x="151" y="501"/>
                    </a:lnTo>
                    <a:lnTo>
                      <a:pt x="140" y="473"/>
                    </a:lnTo>
                    <a:lnTo>
                      <a:pt x="130" y="446"/>
                    </a:lnTo>
                    <a:lnTo>
                      <a:pt x="124" y="423"/>
                    </a:lnTo>
                    <a:lnTo>
                      <a:pt x="118" y="399"/>
                    </a:lnTo>
                    <a:lnTo>
                      <a:pt x="115" y="377"/>
                    </a:lnTo>
                    <a:lnTo>
                      <a:pt x="112" y="356"/>
                    </a:lnTo>
                    <a:lnTo>
                      <a:pt x="112" y="319"/>
                    </a:lnTo>
                    <a:lnTo>
                      <a:pt x="116" y="283"/>
                    </a:lnTo>
                    <a:lnTo>
                      <a:pt x="121" y="250"/>
                    </a:lnTo>
                    <a:lnTo>
                      <a:pt x="132" y="186"/>
                    </a:lnTo>
                    <a:lnTo>
                      <a:pt x="133" y="216"/>
                    </a:lnTo>
                    <a:lnTo>
                      <a:pt x="135" y="245"/>
                    </a:lnTo>
                    <a:lnTo>
                      <a:pt x="137" y="272"/>
                    </a:lnTo>
                    <a:lnTo>
                      <a:pt x="139" y="298"/>
                    </a:lnTo>
                    <a:lnTo>
                      <a:pt x="143" y="323"/>
                    </a:lnTo>
                    <a:lnTo>
                      <a:pt x="146" y="344"/>
                    </a:lnTo>
                    <a:lnTo>
                      <a:pt x="150" y="365"/>
                    </a:lnTo>
                    <a:lnTo>
                      <a:pt x="154" y="384"/>
                    </a:lnTo>
                    <a:lnTo>
                      <a:pt x="159" y="403"/>
                    </a:lnTo>
                    <a:lnTo>
                      <a:pt x="165" y="419"/>
                    </a:lnTo>
                    <a:lnTo>
                      <a:pt x="170" y="434"/>
                    </a:lnTo>
                    <a:lnTo>
                      <a:pt x="176" y="447"/>
                    </a:lnTo>
                    <a:lnTo>
                      <a:pt x="183" y="460"/>
                    </a:lnTo>
                    <a:lnTo>
                      <a:pt x="189" y="470"/>
                    </a:lnTo>
                    <a:lnTo>
                      <a:pt x="198" y="480"/>
                    </a:lnTo>
                    <a:lnTo>
                      <a:pt x="205" y="488"/>
                    </a:lnTo>
                    <a:lnTo>
                      <a:pt x="205" y="483"/>
                    </a:lnTo>
                    <a:lnTo>
                      <a:pt x="207" y="476"/>
                    </a:lnTo>
                    <a:lnTo>
                      <a:pt x="207" y="467"/>
                    </a:lnTo>
                    <a:lnTo>
                      <a:pt x="208" y="457"/>
                    </a:lnTo>
                    <a:lnTo>
                      <a:pt x="208" y="445"/>
                    </a:lnTo>
                    <a:lnTo>
                      <a:pt x="209" y="431"/>
                    </a:lnTo>
                    <a:lnTo>
                      <a:pt x="212" y="400"/>
                    </a:lnTo>
                    <a:lnTo>
                      <a:pt x="216" y="368"/>
                    </a:lnTo>
                    <a:lnTo>
                      <a:pt x="223" y="336"/>
                    </a:lnTo>
                    <a:lnTo>
                      <a:pt x="231" y="304"/>
                    </a:lnTo>
                    <a:lnTo>
                      <a:pt x="245" y="277"/>
                    </a:lnTo>
                    <a:lnTo>
                      <a:pt x="236" y="299"/>
                    </a:lnTo>
                    <a:lnTo>
                      <a:pt x="231" y="324"/>
                    </a:lnTo>
                    <a:lnTo>
                      <a:pt x="229" y="352"/>
                    </a:lnTo>
                    <a:lnTo>
                      <a:pt x="229" y="383"/>
                    </a:lnTo>
                    <a:lnTo>
                      <a:pt x="230" y="415"/>
                    </a:lnTo>
                    <a:lnTo>
                      <a:pt x="234" y="449"/>
                    </a:lnTo>
                    <a:lnTo>
                      <a:pt x="243" y="514"/>
                    </a:lnTo>
                    <a:lnTo>
                      <a:pt x="250" y="545"/>
                    </a:lnTo>
                    <a:lnTo>
                      <a:pt x="256" y="575"/>
                    </a:lnTo>
                    <a:lnTo>
                      <a:pt x="262" y="601"/>
                    </a:lnTo>
                    <a:lnTo>
                      <a:pt x="268" y="624"/>
                    </a:lnTo>
                    <a:lnTo>
                      <a:pt x="274" y="643"/>
                    </a:lnTo>
                    <a:lnTo>
                      <a:pt x="277" y="650"/>
                    </a:lnTo>
                    <a:lnTo>
                      <a:pt x="279" y="656"/>
                    </a:lnTo>
                    <a:lnTo>
                      <a:pt x="281" y="661"/>
                    </a:lnTo>
                    <a:lnTo>
                      <a:pt x="283" y="665"/>
                    </a:lnTo>
                    <a:lnTo>
                      <a:pt x="284" y="666"/>
                    </a:lnTo>
                    <a:lnTo>
                      <a:pt x="285" y="666"/>
                    </a:lnTo>
                    <a:close/>
                  </a:path>
                </a:pathLst>
              </a:custGeom>
              <a:solidFill>
                <a:srgbClr val="DE1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</p:grpSp>
        <p:sp>
          <p:nvSpPr>
            <p:cNvPr id="58443" name="Text Box 255">
              <a:extLst>
                <a:ext uri="{FF2B5EF4-FFF2-40B4-BE49-F238E27FC236}">
                  <a16:creationId xmlns:a16="http://schemas.microsoft.com/office/drawing/2014/main" id="{58D6FE99-A291-B457-0CB9-290A819208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5" y="981"/>
              <a:ext cx="861" cy="288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None/>
                <a:defRPr/>
              </a:pPr>
              <a:r>
                <a:rPr lang="es-ES" altLang="en-US" sz="2400" b="1" kern="0">
                  <a:solidFill>
                    <a:sysClr val="windowText" lastClr="000000"/>
                  </a:solidFill>
                  <a:latin typeface="Arial" panose="020B0604020202020204" pitchFamily="34" charset="0"/>
                </a:rPr>
                <a:t>corner</a:t>
              </a:r>
            </a:p>
          </p:txBody>
        </p:sp>
      </p:grpSp>
      <p:grpSp>
        <p:nvGrpSpPr>
          <p:cNvPr id="16" name="Group 287">
            <a:extLst>
              <a:ext uri="{FF2B5EF4-FFF2-40B4-BE49-F238E27FC236}">
                <a16:creationId xmlns:a16="http://schemas.microsoft.com/office/drawing/2014/main" id="{0AED0477-4E64-2141-B458-6F0882230EAE}"/>
              </a:ext>
            </a:extLst>
          </p:cNvPr>
          <p:cNvGrpSpPr>
            <a:grpSpLocks/>
          </p:cNvGrpSpPr>
          <p:nvPr/>
        </p:nvGrpSpPr>
        <p:grpSpPr bwMode="auto">
          <a:xfrm>
            <a:off x="4554538" y="2074864"/>
            <a:ext cx="1871662" cy="1806575"/>
            <a:chOff x="748" y="572"/>
            <a:chExt cx="1179" cy="1138"/>
          </a:xfrm>
        </p:grpSpPr>
        <p:grpSp>
          <p:nvGrpSpPr>
            <p:cNvPr id="15394" name="Group 228">
              <a:extLst>
                <a:ext uri="{FF2B5EF4-FFF2-40B4-BE49-F238E27FC236}">
                  <a16:creationId xmlns:a16="http://schemas.microsoft.com/office/drawing/2014/main" id="{137AF2B8-FCAA-144A-7EFB-CC1E917DBB77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748" y="572"/>
              <a:ext cx="1179" cy="1138"/>
              <a:chOff x="2381" y="2523"/>
              <a:chExt cx="430" cy="415"/>
            </a:xfrm>
          </p:grpSpPr>
          <p:sp>
            <p:nvSpPr>
              <p:cNvPr id="58414" name="AutoShape 227">
                <a:extLst>
                  <a:ext uri="{FF2B5EF4-FFF2-40B4-BE49-F238E27FC236}">
                    <a16:creationId xmlns:a16="http://schemas.microsoft.com/office/drawing/2014/main" id="{991CC760-BAEF-89A4-B73F-9237D44FD10E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2381" y="2523"/>
                <a:ext cx="430" cy="4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15" name="Freeform 229">
                <a:extLst>
                  <a:ext uri="{FF2B5EF4-FFF2-40B4-BE49-F238E27FC236}">
                    <a16:creationId xmlns:a16="http://schemas.microsoft.com/office/drawing/2014/main" id="{DF4953F9-9FD7-168C-C590-DE4F9EB467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523"/>
                <a:ext cx="365" cy="403"/>
              </a:xfrm>
              <a:custGeom>
                <a:avLst/>
                <a:gdLst>
                  <a:gd name="T0" fmla="*/ 0 w 1096"/>
                  <a:gd name="T1" fmla="*/ 0 h 1208"/>
                  <a:gd name="T2" fmla="*/ 0 w 1096"/>
                  <a:gd name="T3" fmla="*/ 0 h 1208"/>
                  <a:gd name="T4" fmla="*/ 0 w 1096"/>
                  <a:gd name="T5" fmla="*/ 0 h 1208"/>
                  <a:gd name="T6" fmla="*/ 0 w 1096"/>
                  <a:gd name="T7" fmla="*/ 0 h 1208"/>
                  <a:gd name="T8" fmla="*/ 0 w 1096"/>
                  <a:gd name="T9" fmla="*/ 0 h 1208"/>
                  <a:gd name="T10" fmla="*/ 0 w 1096"/>
                  <a:gd name="T11" fmla="*/ 0 h 1208"/>
                  <a:gd name="T12" fmla="*/ 0 w 1096"/>
                  <a:gd name="T13" fmla="*/ 0 h 1208"/>
                  <a:gd name="T14" fmla="*/ 0 w 1096"/>
                  <a:gd name="T15" fmla="*/ 0 h 1208"/>
                  <a:gd name="T16" fmla="*/ 0 w 1096"/>
                  <a:gd name="T17" fmla="*/ 0 h 1208"/>
                  <a:gd name="T18" fmla="*/ 0 w 1096"/>
                  <a:gd name="T19" fmla="*/ 0 h 1208"/>
                  <a:gd name="T20" fmla="*/ 0 w 1096"/>
                  <a:gd name="T21" fmla="*/ 0 h 1208"/>
                  <a:gd name="T22" fmla="*/ 0 w 1096"/>
                  <a:gd name="T23" fmla="*/ 0 h 1208"/>
                  <a:gd name="T24" fmla="*/ 0 w 1096"/>
                  <a:gd name="T25" fmla="*/ 0 h 1208"/>
                  <a:gd name="T26" fmla="*/ 0 w 1096"/>
                  <a:gd name="T27" fmla="*/ 0 h 1208"/>
                  <a:gd name="T28" fmla="*/ 0 w 1096"/>
                  <a:gd name="T29" fmla="*/ 0 h 1208"/>
                  <a:gd name="T30" fmla="*/ 0 w 1096"/>
                  <a:gd name="T31" fmla="*/ 0 h 1208"/>
                  <a:gd name="T32" fmla="*/ 0 w 1096"/>
                  <a:gd name="T33" fmla="*/ 0 h 1208"/>
                  <a:gd name="T34" fmla="*/ 0 w 1096"/>
                  <a:gd name="T35" fmla="*/ 0 h 1208"/>
                  <a:gd name="T36" fmla="*/ 0 w 1096"/>
                  <a:gd name="T37" fmla="*/ 0 h 1208"/>
                  <a:gd name="T38" fmla="*/ 0 w 1096"/>
                  <a:gd name="T39" fmla="*/ 0 h 1208"/>
                  <a:gd name="T40" fmla="*/ 0 w 1096"/>
                  <a:gd name="T41" fmla="*/ 0 h 1208"/>
                  <a:gd name="T42" fmla="*/ 0 w 1096"/>
                  <a:gd name="T43" fmla="*/ 0 h 1208"/>
                  <a:gd name="T44" fmla="*/ 0 w 1096"/>
                  <a:gd name="T45" fmla="*/ 0 h 1208"/>
                  <a:gd name="T46" fmla="*/ 0 w 1096"/>
                  <a:gd name="T47" fmla="*/ 0 h 1208"/>
                  <a:gd name="T48" fmla="*/ 0 w 1096"/>
                  <a:gd name="T49" fmla="*/ 0 h 1208"/>
                  <a:gd name="T50" fmla="*/ 0 w 1096"/>
                  <a:gd name="T51" fmla="*/ 0 h 1208"/>
                  <a:gd name="T52" fmla="*/ 0 w 1096"/>
                  <a:gd name="T53" fmla="*/ 0 h 1208"/>
                  <a:gd name="T54" fmla="*/ 0 w 1096"/>
                  <a:gd name="T55" fmla="*/ 0 h 1208"/>
                  <a:gd name="T56" fmla="*/ 0 w 1096"/>
                  <a:gd name="T57" fmla="*/ 0 h 1208"/>
                  <a:gd name="T58" fmla="*/ 0 w 1096"/>
                  <a:gd name="T59" fmla="*/ 0 h 1208"/>
                  <a:gd name="T60" fmla="*/ 0 w 1096"/>
                  <a:gd name="T61" fmla="*/ 0 h 1208"/>
                  <a:gd name="T62" fmla="*/ 0 w 1096"/>
                  <a:gd name="T63" fmla="*/ 0 h 1208"/>
                  <a:gd name="T64" fmla="*/ 0 w 1096"/>
                  <a:gd name="T65" fmla="*/ 0 h 1208"/>
                  <a:gd name="T66" fmla="*/ 0 w 1096"/>
                  <a:gd name="T67" fmla="*/ 0 h 1208"/>
                  <a:gd name="T68" fmla="*/ 0 w 1096"/>
                  <a:gd name="T69" fmla="*/ 0 h 1208"/>
                  <a:gd name="T70" fmla="*/ 0 w 1096"/>
                  <a:gd name="T71" fmla="*/ 0 h 1208"/>
                  <a:gd name="T72" fmla="*/ 0 w 1096"/>
                  <a:gd name="T73" fmla="*/ 0 h 1208"/>
                  <a:gd name="T74" fmla="*/ 0 w 1096"/>
                  <a:gd name="T75" fmla="*/ 0 h 1208"/>
                  <a:gd name="T76" fmla="*/ 0 w 1096"/>
                  <a:gd name="T77" fmla="*/ 0 h 1208"/>
                  <a:gd name="T78" fmla="*/ 0 w 1096"/>
                  <a:gd name="T79" fmla="*/ 0 h 1208"/>
                  <a:gd name="T80" fmla="*/ 0 w 1096"/>
                  <a:gd name="T81" fmla="*/ 0 h 1208"/>
                  <a:gd name="T82" fmla="*/ 0 w 1096"/>
                  <a:gd name="T83" fmla="*/ 0 h 1208"/>
                  <a:gd name="T84" fmla="*/ 0 w 1096"/>
                  <a:gd name="T85" fmla="*/ 0 h 1208"/>
                  <a:gd name="T86" fmla="*/ 0 w 1096"/>
                  <a:gd name="T87" fmla="*/ 0 h 1208"/>
                  <a:gd name="T88" fmla="*/ 0 w 1096"/>
                  <a:gd name="T89" fmla="*/ 0 h 1208"/>
                  <a:gd name="T90" fmla="*/ 0 w 1096"/>
                  <a:gd name="T91" fmla="*/ 0 h 1208"/>
                  <a:gd name="T92" fmla="*/ 0 w 1096"/>
                  <a:gd name="T93" fmla="*/ 0 h 1208"/>
                  <a:gd name="T94" fmla="*/ 0 w 1096"/>
                  <a:gd name="T95" fmla="*/ 0 h 1208"/>
                  <a:gd name="T96" fmla="*/ 0 w 1096"/>
                  <a:gd name="T97" fmla="*/ 0 h 1208"/>
                  <a:gd name="T98" fmla="*/ 0 w 1096"/>
                  <a:gd name="T99" fmla="*/ 0 h 1208"/>
                  <a:gd name="T100" fmla="*/ 0 w 1096"/>
                  <a:gd name="T101" fmla="*/ 0 h 1208"/>
                  <a:gd name="T102" fmla="*/ 0 w 1096"/>
                  <a:gd name="T103" fmla="*/ 0 h 1208"/>
                  <a:gd name="T104" fmla="*/ 0 w 1096"/>
                  <a:gd name="T105" fmla="*/ 0 h 1208"/>
                  <a:gd name="T106" fmla="*/ 0 w 1096"/>
                  <a:gd name="T107" fmla="*/ 0 h 120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1096"/>
                  <a:gd name="T163" fmla="*/ 0 h 1208"/>
                  <a:gd name="T164" fmla="*/ 1096 w 1096"/>
                  <a:gd name="T165" fmla="*/ 1208 h 1208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1096" h="1208">
                    <a:moveTo>
                      <a:pt x="0" y="1051"/>
                    </a:moveTo>
                    <a:lnTo>
                      <a:pt x="0" y="1066"/>
                    </a:lnTo>
                    <a:lnTo>
                      <a:pt x="66" y="1061"/>
                    </a:lnTo>
                    <a:lnTo>
                      <a:pt x="131" y="1054"/>
                    </a:lnTo>
                    <a:lnTo>
                      <a:pt x="160" y="1050"/>
                    </a:lnTo>
                    <a:lnTo>
                      <a:pt x="187" y="1046"/>
                    </a:lnTo>
                    <a:lnTo>
                      <a:pt x="212" y="1043"/>
                    </a:lnTo>
                    <a:lnTo>
                      <a:pt x="232" y="1041"/>
                    </a:lnTo>
                    <a:lnTo>
                      <a:pt x="246" y="1046"/>
                    </a:lnTo>
                    <a:lnTo>
                      <a:pt x="260" y="1050"/>
                    </a:lnTo>
                    <a:lnTo>
                      <a:pt x="272" y="1053"/>
                    </a:lnTo>
                    <a:lnTo>
                      <a:pt x="284" y="1053"/>
                    </a:lnTo>
                    <a:lnTo>
                      <a:pt x="298" y="1051"/>
                    </a:lnTo>
                    <a:lnTo>
                      <a:pt x="310" y="1049"/>
                    </a:lnTo>
                    <a:lnTo>
                      <a:pt x="324" y="1044"/>
                    </a:lnTo>
                    <a:lnTo>
                      <a:pt x="337" y="1037"/>
                    </a:lnTo>
                    <a:lnTo>
                      <a:pt x="348" y="1038"/>
                    </a:lnTo>
                    <a:lnTo>
                      <a:pt x="357" y="1043"/>
                    </a:lnTo>
                    <a:lnTo>
                      <a:pt x="365" y="1050"/>
                    </a:lnTo>
                    <a:lnTo>
                      <a:pt x="374" y="1057"/>
                    </a:lnTo>
                    <a:lnTo>
                      <a:pt x="399" y="1070"/>
                    </a:lnTo>
                    <a:lnTo>
                      <a:pt x="424" y="1078"/>
                    </a:lnTo>
                    <a:lnTo>
                      <a:pt x="451" y="1085"/>
                    </a:lnTo>
                    <a:lnTo>
                      <a:pt x="478" y="1088"/>
                    </a:lnTo>
                    <a:lnTo>
                      <a:pt x="482" y="1096"/>
                    </a:lnTo>
                    <a:lnTo>
                      <a:pt x="489" y="1104"/>
                    </a:lnTo>
                    <a:lnTo>
                      <a:pt x="502" y="1114"/>
                    </a:lnTo>
                    <a:lnTo>
                      <a:pt x="516" y="1125"/>
                    </a:lnTo>
                    <a:lnTo>
                      <a:pt x="534" y="1138"/>
                    </a:lnTo>
                    <a:lnTo>
                      <a:pt x="553" y="1149"/>
                    </a:lnTo>
                    <a:lnTo>
                      <a:pt x="595" y="1172"/>
                    </a:lnTo>
                    <a:lnTo>
                      <a:pt x="618" y="1182"/>
                    </a:lnTo>
                    <a:lnTo>
                      <a:pt x="640" y="1192"/>
                    </a:lnTo>
                    <a:lnTo>
                      <a:pt x="662" y="1200"/>
                    </a:lnTo>
                    <a:lnTo>
                      <a:pt x="683" y="1204"/>
                    </a:lnTo>
                    <a:lnTo>
                      <a:pt x="703" y="1208"/>
                    </a:lnTo>
                    <a:lnTo>
                      <a:pt x="720" y="1208"/>
                    </a:lnTo>
                    <a:lnTo>
                      <a:pt x="735" y="1206"/>
                    </a:lnTo>
                    <a:lnTo>
                      <a:pt x="747" y="1200"/>
                    </a:lnTo>
                    <a:lnTo>
                      <a:pt x="746" y="1188"/>
                    </a:lnTo>
                    <a:lnTo>
                      <a:pt x="741" y="1176"/>
                    </a:lnTo>
                    <a:lnTo>
                      <a:pt x="734" y="1165"/>
                    </a:lnTo>
                    <a:lnTo>
                      <a:pt x="723" y="1153"/>
                    </a:lnTo>
                    <a:lnTo>
                      <a:pt x="701" y="1132"/>
                    </a:lnTo>
                    <a:lnTo>
                      <a:pt x="689" y="1124"/>
                    </a:lnTo>
                    <a:lnTo>
                      <a:pt x="682" y="1118"/>
                    </a:lnTo>
                    <a:lnTo>
                      <a:pt x="715" y="1129"/>
                    </a:lnTo>
                    <a:lnTo>
                      <a:pt x="751" y="1141"/>
                    </a:lnTo>
                    <a:lnTo>
                      <a:pt x="790" y="1153"/>
                    </a:lnTo>
                    <a:lnTo>
                      <a:pt x="811" y="1156"/>
                    </a:lnTo>
                    <a:lnTo>
                      <a:pt x="832" y="1159"/>
                    </a:lnTo>
                    <a:lnTo>
                      <a:pt x="853" y="1159"/>
                    </a:lnTo>
                    <a:lnTo>
                      <a:pt x="874" y="1158"/>
                    </a:lnTo>
                    <a:lnTo>
                      <a:pt x="896" y="1153"/>
                    </a:lnTo>
                    <a:lnTo>
                      <a:pt x="917" y="1145"/>
                    </a:lnTo>
                    <a:lnTo>
                      <a:pt x="937" y="1135"/>
                    </a:lnTo>
                    <a:lnTo>
                      <a:pt x="957" y="1122"/>
                    </a:lnTo>
                    <a:lnTo>
                      <a:pt x="978" y="1104"/>
                    </a:lnTo>
                    <a:lnTo>
                      <a:pt x="998" y="1083"/>
                    </a:lnTo>
                    <a:lnTo>
                      <a:pt x="1002" y="1071"/>
                    </a:lnTo>
                    <a:lnTo>
                      <a:pt x="1006" y="1060"/>
                    </a:lnTo>
                    <a:lnTo>
                      <a:pt x="1007" y="1050"/>
                    </a:lnTo>
                    <a:lnTo>
                      <a:pt x="1009" y="1040"/>
                    </a:lnTo>
                    <a:lnTo>
                      <a:pt x="1006" y="1020"/>
                    </a:lnTo>
                    <a:lnTo>
                      <a:pt x="1004" y="1011"/>
                    </a:lnTo>
                    <a:lnTo>
                      <a:pt x="1001" y="998"/>
                    </a:lnTo>
                    <a:lnTo>
                      <a:pt x="999" y="990"/>
                    </a:lnTo>
                    <a:lnTo>
                      <a:pt x="995" y="982"/>
                    </a:lnTo>
                    <a:lnTo>
                      <a:pt x="989" y="975"/>
                    </a:lnTo>
                    <a:lnTo>
                      <a:pt x="980" y="967"/>
                    </a:lnTo>
                    <a:lnTo>
                      <a:pt x="969" y="961"/>
                    </a:lnTo>
                    <a:lnTo>
                      <a:pt x="956" y="956"/>
                    </a:lnTo>
                    <a:lnTo>
                      <a:pt x="940" y="951"/>
                    </a:lnTo>
                    <a:lnTo>
                      <a:pt x="921" y="948"/>
                    </a:lnTo>
                    <a:lnTo>
                      <a:pt x="901" y="945"/>
                    </a:lnTo>
                    <a:lnTo>
                      <a:pt x="877" y="944"/>
                    </a:lnTo>
                    <a:lnTo>
                      <a:pt x="851" y="944"/>
                    </a:lnTo>
                    <a:lnTo>
                      <a:pt x="823" y="946"/>
                    </a:lnTo>
                    <a:lnTo>
                      <a:pt x="791" y="950"/>
                    </a:lnTo>
                    <a:lnTo>
                      <a:pt x="757" y="955"/>
                    </a:lnTo>
                    <a:lnTo>
                      <a:pt x="720" y="962"/>
                    </a:lnTo>
                    <a:lnTo>
                      <a:pt x="681" y="972"/>
                    </a:lnTo>
                    <a:lnTo>
                      <a:pt x="683" y="970"/>
                    </a:lnTo>
                    <a:lnTo>
                      <a:pt x="689" y="965"/>
                    </a:lnTo>
                    <a:lnTo>
                      <a:pt x="702" y="957"/>
                    </a:lnTo>
                    <a:lnTo>
                      <a:pt x="715" y="948"/>
                    </a:lnTo>
                    <a:lnTo>
                      <a:pt x="734" y="936"/>
                    </a:lnTo>
                    <a:lnTo>
                      <a:pt x="753" y="923"/>
                    </a:lnTo>
                    <a:lnTo>
                      <a:pt x="796" y="896"/>
                    </a:lnTo>
                    <a:lnTo>
                      <a:pt x="840" y="866"/>
                    </a:lnTo>
                    <a:lnTo>
                      <a:pt x="863" y="851"/>
                    </a:lnTo>
                    <a:lnTo>
                      <a:pt x="882" y="839"/>
                    </a:lnTo>
                    <a:lnTo>
                      <a:pt x="899" y="827"/>
                    </a:lnTo>
                    <a:lnTo>
                      <a:pt x="915" y="817"/>
                    </a:lnTo>
                    <a:lnTo>
                      <a:pt x="926" y="808"/>
                    </a:lnTo>
                    <a:lnTo>
                      <a:pt x="934" y="802"/>
                    </a:lnTo>
                    <a:lnTo>
                      <a:pt x="955" y="775"/>
                    </a:lnTo>
                    <a:lnTo>
                      <a:pt x="973" y="751"/>
                    </a:lnTo>
                    <a:lnTo>
                      <a:pt x="989" y="729"/>
                    </a:lnTo>
                    <a:lnTo>
                      <a:pt x="1001" y="705"/>
                    </a:lnTo>
                    <a:lnTo>
                      <a:pt x="1010" y="682"/>
                    </a:lnTo>
                    <a:lnTo>
                      <a:pt x="1013" y="657"/>
                    </a:lnTo>
                    <a:lnTo>
                      <a:pt x="1013" y="642"/>
                    </a:lnTo>
                    <a:lnTo>
                      <a:pt x="1012" y="628"/>
                    </a:lnTo>
                    <a:lnTo>
                      <a:pt x="1009" y="612"/>
                    </a:lnTo>
                    <a:lnTo>
                      <a:pt x="1004" y="594"/>
                    </a:lnTo>
                    <a:lnTo>
                      <a:pt x="984" y="567"/>
                    </a:lnTo>
                    <a:lnTo>
                      <a:pt x="964" y="542"/>
                    </a:lnTo>
                    <a:lnTo>
                      <a:pt x="948" y="520"/>
                    </a:lnTo>
                    <a:lnTo>
                      <a:pt x="941" y="509"/>
                    </a:lnTo>
                    <a:lnTo>
                      <a:pt x="936" y="498"/>
                    </a:lnTo>
                    <a:lnTo>
                      <a:pt x="932" y="487"/>
                    </a:lnTo>
                    <a:lnTo>
                      <a:pt x="930" y="475"/>
                    </a:lnTo>
                    <a:lnTo>
                      <a:pt x="929" y="462"/>
                    </a:lnTo>
                    <a:lnTo>
                      <a:pt x="930" y="449"/>
                    </a:lnTo>
                    <a:lnTo>
                      <a:pt x="934" y="435"/>
                    </a:lnTo>
                    <a:lnTo>
                      <a:pt x="940" y="420"/>
                    </a:lnTo>
                    <a:lnTo>
                      <a:pt x="947" y="403"/>
                    </a:lnTo>
                    <a:lnTo>
                      <a:pt x="958" y="386"/>
                    </a:lnTo>
                    <a:lnTo>
                      <a:pt x="962" y="379"/>
                    </a:lnTo>
                    <a:lnTo>
                      <a:pt x="968" y="372"/>
                    </a:lnTo>
                    <a:lnTo>
                      <a:pt x="975" y="363"/>
                    </a:lnTo>
                    <a:lnTo>
                      <a:pt x="984" y="353"/>
                    </a:lnTo>
                    <a:lnTo>
                      <a:pt x="1004" y="330"/>
                    </a:lnTo>
                    <a:lnTo>
                      <a:pt x="1026" y="305"/>
                    </a:lnTo>
                    <a:lnTo>
                      <a:pt x="1048" y="282"/>
                    </a:lnTo>
                    <a:lnTo>
                      <a:pt x="1066" y="261"/>
                    </a:lnTo>
                    <a:lnTo>
                      <a:pt x="1074" y="253"/>
                    </a:lnTo>
                    <a:lnTo>
                      <a:pt x="1080" y="246"/>
                    </a:lnTo>
                    <a:lnTo>
                      <a:pt x="1083" y="242"/>
                    </a:lnTo>
                    <a:lnTo>
                      <a:pt x="1086" y="240"/>
                    </a:lnTo>
                    <a:lnTo>
                      <a:pt x="1093" y="219"/>
                    </a:lnTo>
                    <a:lnTo>
                      <a:pt x="1096" y="209"/>
                    </a:lnTo>
                    <a:lnTo>
                      <a:pt x="1096" y="199"/>
                    </a:lnTo>
                    <a:lnTo>
                      <a:pt x="1092" y="192"/>
                    </a:lnTo>
                    <a:lnTo>
                      <a:pt x="1087" y="186"/>
                    </a:lnTo>
                    <a:lnTo>
                      <a:pt x="1077" y="182"/>
                    </a:lnTo>
                    <a:lnTo>
                      <a:pt x="1065" y="181"/>
                    </a:lnTo>
                    <a:lnTo>
                      <a:pt x="1032" y="178"/>
                    </a:lnTo>
                    <a:lnTo>
                      <a:pt x="999" y="178"/>
                    </a:lnTo>
                    <a:lnTo>
                      <a:pt x="967" y="179"/>
                    </a:lnTo>
                    <a:lnTo>
                      <a:pt x="935" y="183"/>
                    </a:lnTo>
                    <a:lnTo>
                      <a:pt x="904" y="189"/>
                    </a:lnTo>
                    <a:lnTo>
                      <a:pt x="875" y="197"/>
                    </a:lnTo>
                    <a:lnTo>
                      <a:pt x="845" y="205"/>
                    </a:lnTo>
                    <a:lnTo>
                      <a:pt x="816" y="215"/>
                    </a:lnTo>
                    <a:lnTo>
                      <a:pt x="762" y="239"/>
                    </a:lnTo>
                    <a:lnTo>
                      <a:pt x="710" y="266"/>
                    </a:lnTo>
                    <a:lnTo>
                      <a:pt x="664" y="294"/>
                    </a:lnTo>
                    <a:lnTo>
                      <a:pt x="621" y="324"/>
                    </a:lnTo>
                    <a:lnTo>
                      <a:pt x="583" y="353"/>
                    </a:lnTo>
                    <a:lnTo>
                      <a:pt x="565" y="368"/>
                    </a:lnTo>
                    <a:lnTo>
                      <a:pt x="551" y="382"/>
                    </a:lnTo>
                    <a:lnTo>
                      <a:pt x="536" y="394"/>
                    </a:lnTo>
                    <a:lnTo>
                      <a:pt x="523" y="407"/>
                    </a:lnTo>
                    <a:lnTo>
                      <a:pt x="511" y="418"/>
                    </a:lnTo>
                    <a:lnTo>
                      <a:pt x="502" y="428"/>
                    </a:lnTo>
                    <a:lnTo>
                      <a:pt x="493" y="436"/>
                    </a:lnTo>
                    <a:lnTo>
                      <a:pt x="487" y="444"/>
                    </a:lnTo>
                    <a:lnTo>
                      <a:pt x="482" y="449"/>
                    </a:lnTo>
                    <a:lnTo>
                      <a:pt x="478" y="452"/>
                    </a:lnTo>
                    <a:lnTo>
                      <a:pt x="477" y="454"/>
                    </a:lnTo>
                    <a:lnTo>
                      <a:pt x="480" y="450"/>
                    </a:lnTo>
                    <a:lnTo>
                      <a:pt x="483" y="445"/>
                    </a:lnTo>
                    <a:lnTo>
                      <a:pt x="480" y="423"/>
                    </a:lnTo>
                    <a:lnTo>
                      <a:pt x="473" y="404"/>
                    </a:lnTo>
                    <a:lnTo>
                      <a:pt x="465" y="386"/>
                    </a:lnTo>
                    <a:lnTo>
                      <a:pt x="455" y="366"/>
                    </a:lnTo>
                    <a:lnTo>
                      <a:pt x="450" y="361"/>
                    </a:lnTo>
                    <a:lnTo>
                      <a:pt x="443" y="353"/>
                    </a:lnTo>
                    <a:lnTo>
                      <a:pt x="434" y="346"/>
                    </a:lnTo>
                    <a:lnTo>
                      <a:pt x="424" y="337"/>
                    </a:lnTo>
                    <a:lnTo>
                      <a:pt x="401" y="319"/>
                    </a:lnTo>
                    <a:lnTo>
                      <a:pt x="376" y="299"/>
                    </a:lnTo>
                    <a:lnTo>
                      <a:pt x="353" y="281"/>
                    </a:lnTo>
                    <a:lnTo>
                      <a:pt x="332" y="262"/>
                    </a:lnTo>
                    <a:lnTo>
                      <a:pt x="324" y="255"/>
                    </a:lnTo>
                    <a:lnTo>
                      <a:pt x="316" y="247"/>
                    </a:lnTo>
                    <a:lnTo>
                      <a:pt x="311" y="241"/>
                    </a:lnTo>
                    <a:lnTo>
                      <a:pt x="308" y="235"/>
                    </a:lnTo>
                    <a:lnTo>
                      <a:pt x="307" y="218"/>
                    </a:lnTo>
                    <a:lnTo>
                      <a:pt x="305" y="200"/>
                    </a:lnTo>
                    <a:lnTo>
                      <a:pt x="308" y="184"/>
                    </a:lnTo>
                    <a:lnTo>
                      <a:pt x="310" y="169"/>
                    </a:lnTo>
                    <a:lnTo>
                      <a:pt x="320" y="140"/>
                    </a:lnTo>
                    <a:lnTo>
                      <a:pt x="325" y="124"/>
                    </a:lnTo>
                    <a:lnTo>
                      <a:pt x="331" y="106"/>
                    </a:lnTo>
                    <a:lnTo>
                      <a:pt x="335" y="87"/>
                    </a:lnTo>
                    <a:lnTo>
                      <a:pt x="336" y="67"/>
                    </a:lnTo>
                    <a:lnTo>
                      <a:pt x="336" y="50"/>
                    </a:lnTo>
                    <a:lnTo>
                      <a:pt x="332" y="34"/>
                    </a:lnTo>
                    <a:lnTo>
                      <a:pt x="325" y="20"/>
                    </a:lnTo>
                    <a:lnTo>
                      <a:pt x="314" y="10"/>
                    </a:lnTo>
                    <a:lnTo>
                      <a:pt x="299" y="3"/>
                    </a:lnTo>
                    <a:lnTo>
                      <a:pt x="289" y="1"/>
                    </a:lnTo>
                    <a:lnTo>
                      <a:pt x="278" y="0"/>
                    </a:lnTo>
                    <a:lnTo>
                      <a:pt x="255" y="13"/>
                    </a:lnTo>
                    <a:lnTo>
                      <a:pt x="234" y="26"/>
                    </a:lnTo>
                    <a:lnTo>
                      <a:pt x="213" y="40"/>
                    </a:lnTo>
                    <a:lnTo>
                      <a:pt x="195" y="55"/>
                    </a:lnTo>
                    <a:lnTo>
                      <a:pt x="178" y="69"/>
                    </a:lnTo>
                    <a:lnTo>
                      <a:pt x="162" y="85"/>
                    </a:lnTo>
                    <a:lnTo>
                      <a:pt x="132" y="120"/>
                    </a:lnTo>
                    <a:lnTo>
                      <a:pt x="108" y="157"/>
                    </a:lnTo>
                    <a:lnTo>
                      <a:pt x="88" y="197"/>
                    </a:lnTo>
                    <a:lnTo>
                      <a:pt x="73" y="237"/>
                    </a:lnTo>
                    <a:lnTo>
                      <a:pt x="61" y="279"/>
                    </a:lnTo>
                    <a:lnTo>
                      <a:pt x="52" y="321"/>
                    </a:lnTo>
                    <a:lnTo>
                      <a:pt x="46" y="366"/>
                    </a:lnTo>
                    <a:lnTo>
                      <a:pt x="44" y="409"/>
                    </a:lnTo>
                    <a:lnTo>
                      <a:pt x="44" y="452"/>
                    </a:lnTo>
                    <a:lnTo>
                      <a:pt x="45" y="496"/>
                    </a:lnTo>
                    <a:lnTo>
                      <a:pt x="49" y="538"/>
                    </a:lnTo>
                    <a:lnTo>
                      <a:pt x="55" y="578"/>
                    </a:lnTo>
                    <a:lnTo>
                      <a:pt x="61" y="617"/>
                    </a:lnTo>
                    <a:lnTo>
                      <a:pt x="65" y="635"/>
                    </a:lnTo>
                    <a:lnTo>
                      <a:pt x="71" y="656"/>
                    </a:lnTo>
                    <a:lnTo>
                      <a:pt x="78" y="677"/>
                    </a:lnTo>
                    <a:lnTo>
                      <a:pt x="88" y="699"/>
                    </a:lnTo>
                    <a:lnTo>
                      <a:pt x="99" y="723"/>
                    </a:lnTo>
                    <a:lnTo>
                      <a:pt x="111" y="747"/>
                    </a:lnTo>
                    <a:lnTo>
                      <a:pt x="126" y="772"/>
                    </a:lnTo>
                    <a:lnTo>
                      <a:pt x="142" y="797"/>
                    </a:lnTo>
                    <a:lnTo>
                      <a:pt x="159" y="820"/>
                    </a:lnTo>
                    <a:lnTo>
                      <a:pt x="179" y="845"/>
                    </a:lnTo>
                    <a:lnTo>
                      <a:pt x="200" y="870"/>
                    </a:lnTo>
                    <a:lnTo>
                      <a:pt x="223" y="892"/>
                    </a:lnTo>
                    <a:lnTo>
                      <a:pt x="246" y="915"/>
                    </a:lnTo>
                    <a:lnTo>
                      <a:pt x="272" y="936"/>
                    </a:lnTo>
                    <a:lnTo>
                      <a:pt x="300" y="956"/>
                    </a:lnTo>
                    <a:lnTo>
                      <a:pt x="329" y="975"/>
                    </a:lnTo>
                    <a:lnTo>
                      <a:pt x="329" y="978"/>
                    </a:lnTo>
                    <a:lnTo>
                      <a:pt x="326" y="980"/>
                    </a:lnTo>
                    <a:lnTo>
                      <a:pt x="318" y="981"/>
                    </a:lnTo>
                    <a:lnTo>
                      <a:pt x="305" y="980"/>
                    </a:lnTo>
                    <a:lnTo>
                      <a:pt x="291" y="977"/>
                    </a:lnTo>
                    <a:lnTo>
                      <a:pt x="276" y="976"/>
                    </a:lnTo>
                    <a:lnTo>
                      <a:pt x="261" y="977"/>
                    </a:lnTo>
                    <a:lnTo>
                      <a:pt x="250" y="982"/>
                    </a:lnTo>
                    <a:lnTo>
                      <a:pt x="245" y="987"/>
                    </a:lnTo>
                    <a:lnTo>
                      <a:pt x="241" y="992"/>
                    </a:lnTo>
                    <a:lnTo>
                      <a:pt x="233" y="991"/>
                    </a:lnTo>
                    <a:lnTo>
                      <a:pt x="222" y="990"/>
                    </a:lnTo>
                    <a:lnTo>
                      <a:pt x="197" y="985"/>
                    </a:lnTo>
                    <a:lnTo>
                      <a:pt x="168" y="977"/>
                    </a:lnTo>
                    <a:lnTo>
                      <a:pt x="136" y="969"/>
                    </a:lnTo>
                    <a:lnTo>
                      <a:pt x="102" y="957"/>
                    </a:lnTo>
                    <a:lnTo>
                      <a:pt x="67" y="944"/>
                    </a:lnTo>
                    <a:lnTo>
                      <a:pt x="33" y="929"/>
                    </a:lnTo>
                    <a:lnTo>
                      <a:pt x="0" y="913"/>
                    </a:lnTo>
                    <a:lnTo>
                      <a:pt x="0" y="920"/>
                    </a:lnTo>
                    <a:lnTo>
                      <a:pt x="63" y="951"/>
                    </a:lnTo>
                    <a:lnTo>
                      <a:pt x="97" y="965"/>
                    </a:lnTo>
                    <a:lnTo>
                      <a:pt x="129" y="977"/>
                    </a:lnTo>
                    <a:lnTo>
                      <a:pt x="159" y="987"/>
                    </a:lnTo>
                    <a:lnTo>
                      <a:pt x="187" y="996"/>
                    </a:lnTo>
                    <a:lnTo>
                      <a:pt x="212" y="1002"/>
                    </a:lnTo>
                    <a:lnTo>
                      <a:pt x="232" y="1006"/>
                    </a:lnTo>
                    <a:lnTo>
                      <a:pt x="230" y="1011"/>
                    </a:lnTo>
                    <a:lnTo>
                      <a:pt x="229" y="1014"/>
                    </a:lnTo>
                    <a:lnTo>
                      <a:pt x="227" y="1019"/>
                    </a:lnTo>
                    <a:lnTo>
                      <a:pt x="219" y="1020"/>
                    </a:lnTo>
                    <a:lnTo>
                      <a:pt x="211" y="1023"/>
                    </a:lnTo>
                    <a:lnTo>
                      <a:pt x="189" y="1027"/>
                    </a:lnTo>
                    <a:lnTo>
                      <a:pt x="163" y="1030"/>
                    </a:lnTo>
                    <a:lnTo>
                      <a:pt x="133" y="1035"/>
                    </a:lnTo>
                    <a:lnTo>
                      <a:pt x="102" y="1040"/>
                    </a:lnTo>
                    <a:lnTo>
                      <a:pt x="68" y="1045"/>
                    </a:lnTo>
                    <a:lnTo>
                      <a:pt x="0" y="105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16" name="Freeform 230">
                <a:extLst>
                  <a:ext uri="{FF2B5EF4-FFF2-40B4-BE49-F238E27FC236}">
                    <a16:creationId xmlns:a16="http://schemas.microsoft.com/office/drawing/2014/main" id="{F9114586-88DE-C811-7537-9AAE4CFAC7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840"/>
                <a:ext cx="21" cy="29"/>
              </a:xfrm>
              <a:custGeom>
                <a:avLst/>
                <a:gdLst>
                  <a:gd name="T0" fmla="*/ 0 w 63"/>
                  <a:gd name="T1" fmla="*/ 0 h 86"/>
                  <a:gd name="T2" fmla="*/ 0 w 63"/>
                  <a:gd name="T3" fmla="*/ 0 h 86"/>
                  <a:gd name="T4" fmla="*/ 0 w 63"/>
                  <a:gd name="T5" fmla="*/ 0 h 86"/>
                  <a:gd name="T6" fmla="*/ 0 w 63"/>
                  <a:gd name="T7" fmla="*/ 0 h 86"/>
                  <a:gd name="T8" fmla="*/ 0 w 63"/>
                  <a:gd name="T9" fmla="*/ 0 h 86"/>
                  <a:gd name="T10" fmla="*/ 0 w 63"/>
                  <a:gd name="T11" fmla="*/ 0 h 86"/>
                  <a:gd name="T12" fmla="*/ 0 w 63"/>
                  <a:gd name="T13" fmla="*/ 0 h 86"/>
                  <a:gd name="T14" fmla="*/ 0 w 63"/>
                  <a:gd name="T15" fmla="*/ 0 h 86"/>
                  <a:gd name="T16" fmla="*/ 0 w 63"/>
                  <a:gd name="T17" fmla="*/ 0 h 86"/>
                  <a:gd name="T18" fmla="*/ 0 w 63"/>
                  <a:gd name="T19" fmla="*/ 0 h 86"/>
                  <a:gd name="T20" fmla="*/ 0 w 63"/>
                  <a:gd name="T21" fmla="*/ 0 h 86"/>
                  <a:gd name="T22" fmla="*/ 0 w 63"/>
                  <a:gd name="T23" fmla="*/ 0 h 86"/>
                  <a:gd name="T24" fmla="*/ 0 w 63"/>
                  <a:gd name="T25" fmla="*/ 0 h 86"/>
                  <a:gd name="T26" fmla="*/ 0 w 63"/>
                  <a:gd name="T27" fmla="*/ 0 h 86"/>
                  <a:gd name="T28" fmla="*/ 0 w 63"/>
                  <a:gd name="T29" fmla="*/ 0 h 86"/>
                  <a:gd name="T30" fmla="*/ 0 w 63"/>
                  <a:gd name="T31" fmla="*/ 0 h 86"/>
                  <a:gd name="T32" fmla="*/ 0 w 63"/>
                  <a:gd name="T33" fmla="*/ 0 h 86"/>
                  <a:gd name="T34" fmla="*/ 0 w 63"/>
                  <a:gd name="T35" fmla="*/ 0 h 86"/>
                  <a:gd name="T36" fmla="*/ 0 w 63"/>
                  <a:gd name="T37" fmla="*/ 0 h 86"/>
                  <a:gd name="T38" fmla="*/ 0 w 63"/>
                  <a:gd name="T39" fmla="*/ 0 h 86"/>
                  <a:gd name="T40" fmla="*/ 0 w 63"/>
                  <a:gd name="T41" fmla="*/ 0 h 86"/>
                  <a:gd name="T42" fmla="*/ 0 w 63"/>
                  <a:gd name="T43" fmla="*/ 0 h 86"/>
                  <a:gd name="T44" fmla="*/ 0 w 63"/>
                  <a:gd name="T45" fmla="*/ 0 h 86"/>
                  <a:gd name="T46" fmla="*/ 0 w 63"/>
                  <a:gd name="T47" fmla="*/ 0 h 86"/>
                  <a:gd name="T48" fmla="*/ 0 w 63"/>
                  <a:gd name="T49" fmla="*/ 0 h 86"/>
                  <a:gd name="T50" fmla="*/ 0 w 63"/>
                  <a:gd name="T51" fmla="*/ 0 h 86"/>
                  <a:gd name="T52" fmla="*/ 0 w 63"/>
                  <a:gd name="T53" fmla="*/ 0 h 86"/>
                  <a:gd name="T54" fmla="*/ 0 w 63"/>
                  <a:gd name="T55" fmla="*/ 0 h 86"/>
                  <a:gd name="T56" fmla="*/ 0 w 63"/>
                  <a:gd name="T57" fmla="*/ 0 h 86"/>
                  <a:gd name="T58" fmla="*/ 0 w 63"/>
                  <a:gd name="T59" fmla="*/ 0 h 8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3"/>
                  <a:gd name="T91" fmla="*/ 0 h 86"/>
                  <a:gd name="T92" fmla="*/ 63 w 63"/>
                  <a:gd name="T93" fmla="*/ 86 h 8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3" h="86">
                    <a:moveTo>
                      <a:pt x="0" y="67"/>
                    </a:moveTo>
                    <a:lnTo>
                      <a:pt x="0" y="86"/>
                    </a:lnTo>
                    <a:lnTo>
                      <a:pt x="23" y="81"/>
                    </a:lnTo>
                    <a:lnTo>
                      <a:pt x="41" y="73"/>
                    </a:lnTo>
                    <a:lnTo>
                      <a:pt x="50" y="68"/>
                    </a:lnTo>
                    <a:lnTo>
                      <a:pt x="56" y="63"/>
                    </a:lnTo>
                    <a:lnTo>
                      <a:pt x="60" y="58"/>
                    </a:lnTo>
                    <a:lnTo>
                      <a:pt x="62" y="52"/>
                    </a:lnTo>
                    <a:lnTo>
                      <a:pt x="63" y="42"/>
                    </a:lnTo>
                    <a:lnTo>
                      <a:pt x="61" y="34"/>
                    </a:lnTo>
                    <a:lnTo>
                      <a:pt x="56" y="26"/>
                    </a:lnTo>
                    <a:lnTo>
                      <a:pt x="49" y="19"/>
                    </a:lnTo>
                    <a:lnTo>
                      <a:pt x="39" y="13"/>
                    </a:lnTo>
                    <a:lnTo>
                      <a:pt x="27" y="8"/>
                    </a:lnTo>
                    <a:lnTo>
                      <a:pt x="14" y="4"/>
                    </a:lnTo>
                    <a:lnTo>
                      <a:pt x="0" y="0"/>
                    </a:lnTo>
                    <a:lnTo>
                      <a:pt x="0" y="13"/>
                    </a:lnTo>
                    <a:lnTo>
                      <a:pt x="17" y="19"/>
                    </a:lnTo>
                    <a:lnTo>
                      <a:pt x="30" y="25"/>
                    </a:lnTo>
                    <a:lnTo>
                      <a:pt x="40" y="32"/>
                    </a:lnTo>
                    <a:lnTo>
                      <a:pt x="45" y="40"/>
                    </a:lnTo>
                    <a:lnTo>
                      <a:pt x="46" y="44"/>
                    </a:lnTo>
                    <a:lnTo>
                      <a:pt x="45" y="47"/>
                    </a:lnTo>
                    <a:lnTo>
                      <a:pt x="44" y="50"/>
                    </a:lnTo>
                    <a:lnTo>
                      <a:pt x="40" y="53"/>
                    </a:lnTo>
                    <a:lnTo>
                      <a:pt x="35" y="57"/>
                    </a:lnTo>
                    <a:lnTo>
                      <a:pt x="28" y="60"/>
                    </a:lnTo>
                    <a:lnTo>
                      <a:pt x="19" y="63"/>
                    </a:lnTo>
                    <a:lnTo>
                      <a:pt x="8" y="66"/>
                    </a:lnTo>
                    <a:lnTo>
                      <a:pt x="0" y="6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17" name="Freeform 231">
                <a:extLst>
                  <a:ext uri="{FF2B5EF4-FFF2-40B4-BE49-F238E27FC236}">
                    <a16:creationId xmlns:a16="http://schemas.microsoft.com/office/drawing/2014/main" id="{37374862-77CF-FDA2-531D-5EF095DAD4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852"/>
                <a:ext cx="1" cy="4"/>
              </a:xfrm>
              <a:custGeom>
                <a:avLst/>
                <a:gdLst>
                  <a:gd name="T0" fmla="*/ 0 w 2"/>
                  <a:gd name="T1" fmla="*/ 0 h 11"/>
                  <a:gd name="T2" fmla="*/ 0 w 2"/>
                  <a:gd name="T3" fmla="*/ 0 h 11"/>
                  <a:gd name="T4" fmla="*/ 1 w 2"/>
                  <a:gd name="T5" fmla="*/ 0 h 11"/>
                  <a:gd name="T6" fmla="*/ 1 w 2"/>
                  <a:gd name="T7" fmla="*/ 0 h 11"/>
                  <a:gd name="T8" fmla="*/ 1 w 2"/>
                  <a:gd name="T9" fmla="*/ 0 h 11"/>
                  <a:gd name="T10" fmla="*/ 0 w 2"/>
                  <a:gd name="T11" fmla="*/ 0 h 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"/>
                  <a:gd name="T19" fmla="*/ 0 h 11"/>
                  <a:gd name="T20" fmla="*/ 2 w 2"/>
                  <a:gd name="T21" fmla="*/ 11 h 1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" h="11">
                    <a:moveTo>
                      <a:pt x="0" y="0"/>
                    </a:moveTo>
                    <a:lnTo>
                      <a:pt x="0" y="11"/>
                    </a:lnTo>
                    <a:lnTo>
                      <a:pt x="2" y="9"/>
                    </a:lnTo>
                    <a:lnTo>
                      <a:pt x="2" y="6"/>
                    </a:lnTo>
                    <a:lnTo>
                      <a:pt x="2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18" name="Freeform 232">
                <a:extLst>
                  <a:ext uri="{FF2B5EF4-FFF2-40B4-BE49-F238E27FC236}">
                    <a16:creationId xmlns:a16="http://schemas.microsoft.com/office/drawing/2014/main" id="{65AB8298-8E87-5994-1E58-D096555716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780"/>
                <a:ext cx="36" cy="44"/>
              </a:xfrm>
              <a:custGeom>
                <a:avLst/>
                <a:gdLst>
                  <a:gd name="T0" fmla="*/ 0 w 109"/>
                  <a:gd name="T1" fmla="*/ 0 h 131"/>
                  <a:gd name="T2" fmla="*/ 0 w 109"/>
                  <a:gd name="T3" fmla="*/ 0 h 131"/>
                  <a:gd name="T4" fmla="*/ 0 w 109"/>
                  <a:gd name="T5" fmla="*/ 0 h 131"/>
                  <a:gd name="T6" fmla="*/ 0 w 109"/>
                  <a:gd name="T7" fmla="*/ 0 h 131"/>
                  <a:gd name="T8" fmla="*/ 0 w 109"/>
                  <a:gd name="T9" fmla="*/ 0 h 131"/>
                  <a:gd name="T10" fmla="*/ 0 w 109"/>
                  <a:gd name="T11" fmla="*/ 0 h 131"/>
                  <a:gd name="T12" fmla="*/ 0 w 109"/>
                  <a:gd name="T13" fmla="*/ 0 h 131"/>
                  <a:gd name="T14" fmla="*/ 0 w 109"/>
                  <a:gd name="T15" fmla="*/ 0 h 131"/>
                  <a:gd name="T16" fmla="*/ 0 w 109"/>
                  <a:gd name="T17" fmla="*/ 0 h 131"/>
                  <a:gd name="T18" fmla="*/ 0 w 109"/>
                  <a:gd name="T19" fmla="*/ 0 h 131"/>
                  <a:gd name="T20" fmla="*/ 0 w 109"/>
                  <a:gd name="T21" fmla="*/ 0 h 131"/>
                  <a:gd name="T22" fmla="*/ 0 w 109"/>
                  <a:gd name="T23" fmla="*/ 0 h 131"/>
                  <a:gd name="T24" fmla="*/ 0 w 109"/>
                  <a:gd name="T25" fmla="*/ 0 h 131"/>
                  <a:gd name="T26" fmla="*/ 0 w 109"/>
                  <a:gd name="T27" fmla="*/ 0 h 131"/>
                  <a:gd name="T28" fmla="*/ 0 w 109"/>
                  <a:gd name="T29" fmla="*/ 0 h 131"/>
                  <a:gd name="T30" fmla="*/ 0 w 109"/>
                  <a:gd name="T31" fmla="*/ 0 h 131"/>
                  <a:gd name="T32" fmla="*/ 0 w 109"/>
                  <a:gd name="T33" fmla="*/ 0 h 131"/>
                  <a:gd name="T34" fmla="*/ 0 w 109"/>
                  <a:gd name="T35" fmla="*/ 0 h 131"/>
                  <a:gd name="T36" fmla="*/ 0 w 109"/>
                  <a:gd name="T37" fmla="*/ 0 h 131"/>
                  <a:gd name="T38" fmla="*/ 0 w 109"/>
                  <a:gd name="T39" fmla="*/ 0 h 131"/>
                  <a:gd name="T40" fmla="*/ 0 w 109"/>
                  <a:gd name="T41" fmla="*/ 0 h 131"/>
                  <a:gd name="T42" fmla="*/ 0 w 109"/>
                  <a:gd name="T43" fmla="*/ 0 h 131"/>
                  <a:gd name="T44" fmla="*/ 0 w 109"/>
                  <a:gd name="T45" fmla="*/ 0 h 131"/>
                  <a:gd name="T46" fmla="*/ 0 w 109"/>
                  <a:gd name="T47" fmla="*/ 0 h 131"/>
                  <a:gd name="T48" fmla="*/ 0 w 109"/>
                  <a:gd name="T49" fmla="*/ 0 h 131"/>
                  <a:gd name="T50" fmla="*/ 0 w 109"/>
                  <a:gd name="T51" fmla="*/ 0 h 131"/>
                  <a:gd name="T52" fmla="*/ 0 w 109"/>
                  <a:gd name="T53" fmla="*/ 0 h 131"/>
                  <a:gd name="T54" fmla="*/ 0 w 109"/>
                  <a:gd name="T55" fmla="*/ 0 h 131"/>
                  <a:gd name="T56" fmla="*/ 0 w 109"/>
                  <a:gd name="T57" fmla="*/ 0 h 131"/>
                  <a:gd name="T58" fmla="*/ 0 w 109"/>
                  <a:gd name="T59" fmla="*/ 0 h 131"/>
                  <a:gd name="T60" fmla="*/ 0 w 109"/>
                  <a:gd name="T61" fmla="*/ 0 h 131"/>
                  <a:gd name="T62" fmla="*/ 0 w 109"/>
                  <a:gd name="T63" fmla="*/ 0 h 131"/>
                  <a:gd name="T64" fmla="*/ 0 w 109"/>
                  <a:gd name="T65" fmla="*/ 0 h 131"/>
                  <a:gd name="T66" fmla="*/ 0 w 109"/>
                  <a:gd name="T67" fmla="*/ 0 h 131"/>
                  <a:gd name="T68" fmla="*/ 0 w 109"/>
                  <a:gd name="T69" fmla="*/ 0 h 131"/>
                  <a:gd name="T70" fmla="*/ 0 w 109"/>
                  <a:gd name="T71" fmla="*/ 0 h 131"/>
                  <a:gd name="T72" fmla="*/ 0 w 109"/>
                  <a:gd name="T73" fmla="*/ 0 h 131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109"/>
                  <a:gd name="T112" fmla="*/ 0 h 131"/>
                  <a:gd name="T113" fmla="*/ 109 w 109"/>
                  <a:gd name="T114" fmla="*/ 131 h 131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109" h="131">
                    <a:moveTo>
                      <a:pt x="0" y="111"/>
                    </a:moveTo>
                    <a:lnTo>
                      <a:pt x="0" y="117"/>
                    </a:lnTo>
                    <a:lnTo>
                      <a:pt x="19" y="123"/>
                    </a:lnTo>
                    <a:lnTo>
                      <a:pt x="39" y="128"/>
                    </a:lnTo>
                    <a:lnTo>
                      <a:pt x="57" y="131"/>
                    </a:lnTo>
                    <a:lnTo>
                      <a:pt x="75" y="131"/>
                    </a:lnTo>
                    <a:lnTo>
                      <a:pt x="88" y="129"/>
                    </a:lnTo>
                    <a:lnTo>
                      <a:pt x="99" y="124"/>
                    </a:lnTo>
                    <a:lnTo>
                      <a:pt x="106" y="116"/>
                    </a:lnTo>
                    <a:lnTo>
                      <a:pt x="108" y="111"/>
                    </a:lnTo>
                    <a:lnTo>
                      <a:pt x="109" y="105"/>
                    </a:lnTo>
                    <a:lnTo>
                      <a:pt x="106" y="86"/>
                    </a:lnTo>
                    <a:lnTo>
                      <a:pt x="99" y="69"/>
                    </a:lnTo>
                    <a:lnTo>
                      <a:pt x="88" y="53"/>
                    </a:lnTo>
                    <a:lnTo>
                      <a:pt x="75" y="39"/>
                    </a:lnTo>
                    <a:lnTo>
                      <a:pt x="57" y="27"/>
                    </a:lnTo>
                    <a:lnTo>
                      <a:pt x="39" y="16"/>
                    </a:lnTo>
                    <a:lnTo>
                      <a:pt x="19" y="7"/>
                    </a:lnTo>
                    <a:lnTo>
                      <a:pt x="0" y="0"/>
                    </a:lnTo>
                    <a:lnTo>
                      <a:pt x="0" y="15"/>
                    </a:lnTo>
                    <a:lnTo>
                      <a:pt x="21" y="22"/>
                    </a:lnTo>
                    <a:lnTo>
                      <a:pt x="41" y="32"/>
                    </a:lnTo>
                    <a:lnTo>
                      <a:pt x="60" y="44"/>
                    </a:lnTo>
                    <a:lnTo>
                      <a:pt x="76" y="57"/>
                    </a:lnTo>
                    <a:lnTo>
                      <a:pt x="88" y="70"/>
                    </a:lnTo>
                    <a:lnTo>
                      <a:pt x="92" y="76"/>
                    </a:lnTo>
                    <a:lnTo>
                      <a:pt x="94" y="84"/>
                    </a:lnTo>
                    <a:lnTo>
                      <a:pt x="97" y="91"/>
                    </a:lnTo>
                    <a:lnTo>
                      <a:pt x="97" y="97"/>
                    </a:lnTo>
                    <a:lnTo>
                      <a:pt x="94" y="103"/>
                    </a:lnTo>
                    <a:lnTo>
                      <a:pt x="90" y="111"/>
                    </a:lnTo>
                    <a:lnTo>
                      <a:pt x="81" y="115"/>
                    </a:lnTo>
                    <a:lnTo>
                      <a:pt x="70" y="118"/>
                    </a:lnTo>
                    <a:lnTo>
                      <a:pt x="59" y="120"/>
                    </a:lnTo>
                    <a:lnTo>
                      <a:pt x="48" y="120"/>
                    </a:lnTo>
                    <a:lnTo>
                      <a:pt x="23" y="117"/>
                    </a:lnTo>
                    <a:lnTo>
                      <a:pt x="0" y="11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19" name="Freeform 233">
                <a:extLst>
                  <a:ext uri="{FF2B5EF4-FFF2-40B4-BE49-F238E27FC236}">
                    <a16:creationId xmlns:a16="http://schemas.microsoft.com/office/drawing/2014/main" id="{11A5521A-A27C-F7C5-32E2-80D3A5E809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2" y="2791"/>
                <a:ext cx="16" cy="19"/>
              </a:xfrm>
              <a:custGeom>
                <a:avLst/>
                <a:gdLst>
                  <a:gd name="T0" fmla="*/ 0 w 48"/>
                  <a:gd name="T1" fmla="*/ 0 h 56"/>
                  <a:gd name="T2" fmla="*/ 0 w 48"/>
                  <a:gd name="T3" fmla="*/ 0 h 56"/>
                  <a:gd name="T4" fmla="*/ 0 w 48"/>
                  <a:gd name="T5" fmla="*/ 0 h 56"/>
                  <a:gd name="T6" fmla="*/ 0 w 48"/>
                  <a:gd name="T7" fmla="*/ 0 h 56"/>
                  <a:gd name="T8" fmla="*/ 0 w 48"/>
                  <a:gd name="T9" fmla="*/ 0 h 56"/>
                  <a:gd name="T10" fmla="*/ 0 w 48"/>
                  <a:gd name="T11" fmla="*/ 0 h 56"/>
                  <a:gd name="T12" fmla="*/ 0 w 48"/>
                  <a:gd name="T13" fmla="*/ 0 h 56"/>
                  <a:gd name="T14" fmla="*/ 0 w 48"/>
                  <a:gd name="T15" fmla="*/ 0 h 56"/>
                  <a:gd name="T16" fmla="*/ 0 w 48"/>
                  <a:gd name="T17" fmla="*/ 0 h 56"/>
                  <a:gd name="T18" fmla="*/ 0 w 48"/>
                  <a:gd name="T19" fmla="*/ 0 h 56"/>
                  <a:gd name="T20" fmla="*/ 0 w 48"/>
                  <a:gd name="T21" fmla="*/ 0 h 56"/>
                  <a:gd name="T22" fmla="*/ 0 w 48"/>
                  <a:gd name="T23" fmla="*/ 0 h 56"/>
                  <a:gd name="T24" fmla="*/ 0 w 48"/>
                  <a:gd name="T25" fmla="*/ 0 h 56"/>
                  <a:gd name="T26" fmla="*/ 0 w 48"/>
                  <a:gd name="T27" fmla="*/ 0 h 56"/>
                  <a:gd name="T28" fmla="*/ 0 w 48"/>
                  <a:gd name="T29" fmla="*/ 0 h 56"/>
                  <a:gd name="T30" fmla="*/ 0 w 48"/>
                  <a:gd name="T31" fmla="*/ 0 h 56"/>
                  <a:gd name="T32" fmla="*/ 0 w 48"/>
                  <a:gd name="T33" fmla="*/ 0 h 56"/>
                  <a:gd name="T34" fmla="*/ 0 w 48"/>
                  <a:gd name="T35" fmla="*/ 0 h 56"/>
                  <a:gd name="T36" fmla="*/ 0 w 48"/>
                  <a:gd name="T37" fmla="*/ 0 h 56"/>
                  <a:gd name="T38" fmla="*/ 0 w 48"/>
                  <a:gd name="T39" fmla="*/ 0 h 56"/>
                  <a:gd name="T40" fmla="*/ 0 w 48"/>
                  <a:gd name="T41" fmla="*/ 0 h 56"/>
                  <a:gd name="T42" fmla="*/ 0 w 48"/>
                  <a:gd name="T43" fmla="*/ 0 h 56"/>
                  <a:gd name="T44" fmla="*/ 0 w 48"/>
                  <a:gd name="T45" fmla="*/ 0 h 56"/>
                  <a:gd name="T46" fmla="*/ 0 w 48"/>
                  <a:gd name="T47" fmla="*/ 0 h 56"/>
                  <a:gd name="T48" fmla="*/ 0 w 48"/>
                  <a:gd name="T49" fmla="*/ 0 h 56"/>
                  <a:gd name="T50" fmla="*/ 0 w 48"/>
                  <a:gd name="T51" fmla="*/ 0 h 5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48"/>
                  <a:gd name="T79" fmla="*/ 0 h 56"/>
                  <a:gd name="T80" fmla="*/ 48 w 48"/>
                  <a:gd name="T81" fmla="*/ 56 h 5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48" h="56">
                    <a:moveTo>
                      <a:pt x="0" y="28"/>
                    </a:moveTo>
                    <a:lnTo>
                      <a:pt x="0" y="53"/>
                    </a:lnTo>
                    <a:lnTo>
                      <a:pt x="13" y="56"/>
                    </a:lnTo>
                    <a:lnTo>
                      <a:pt x="25" y="56"/>
                    </a:lnTo>
                    <a:lnTo>
                      <a:pt x="35" y="54"/>
                    </a:lnTo>
                    <a:lnTo>
                      <a:pt x="43" y="49"/>
                    </a:lnTo>
                    <a:lnTo>
                      <a:pt x="48" y="45"/>
                    </a:lnTo>
                    <a:lnTo>
                      <a:pt x="48" y="40"/>
                    </a:lnTo>
                    <a:lnTo>
                      <a:pt x="46" y="36"/>
                    </a:lnTo>
                    <a:lnTo>
                      <a:pt x="45" y="31"/>
                    </a:lnTo>
                    <a:lnTo>
                      <a:pt x="41" y="25"/>
                    </a:lnTo>
                    <a:lnTo>
                      <a:pt x="35" y="19"/>
                    </a:lnTo>
                    <a:lnTo>
                      <a:pt x="29" y="11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8" y="16"/>
                    </a:lnTo>
                    <a:lnTo>
                      <a:pt x="16" y="20"/>
                    </a:lnTo>
                    <a:lnTo>
                      <a:pt x="21" y="24"/>
                    </a:lnTo>
                    <a:lnTo>
                      <a:pt x="23" y="27"/>
                    </a:lnTo>
                    <a:lnTo>
                      <a:pt x="25" y="33"/>
                    </a:lnTo>
                    <a:lnTo>
                      <a:pt x="27" y="38"/>
                    </a:lnTo>
                    <a:lnTo>
                      <a:pt x="25" y="43"/>
                    </a:lnTo>
                    <a:lnTo>
                      <a:pt x="19" y="45"/>
                    </a:lnTo>
                    <a:lnTo>
                      <a:pt x="12" y="45"/>
                    </a:lnTo>
                    <a:lnTo>
                      <a:pt x="7" y="36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20" name="Freeform 234">
                <a:extLst>
                  <a:ext uri="{FF2B5EF4-FFF2-40B4-BE49-F238E27FC236}">
                    <a16:creationId xmlns:a16="http://schemas.microsoft.com/office/drawing/2014/main" id="{74B39A6C-6E52-1C22-31E6-86C3D59ECE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05" y="2778"/>
                <a:ext cx="37" cy="52"/>
              </a:xfrm>
              <a:custGeom>
                <a:avLst/>
                <a:gdLst>
                  <a:gd name="T0" fmla="*/ 0 w 110"/>
                  <a:gd name="T1" fmla="*/ 0 h 156"/>
                  <a:gd name="T2" fmla="*/ 0 w 110"/>
                  <a:gd name="T3" fmla="*/ 0 h 156"/>
                  <a:gd name="T4" fmla="*/ 0 w 110"/>
                  <a:gd name="T5" fmla="*/ 0 h 156"/>
                  <a:gd name="T6" fmla="*/ 0 w 110"/>
                  <a:gd name="T7" fmla="*/ 0 h 156"/>
                  <a:gd name="T8" fmla="*/ 0 w 110"/>
                  <a:gd name="T9" fmla="*/ 0 h 156"/>
                  <a:gd name="T10" fmla="*/ 0 w 110"/>
                  <a:gd name="T11" fmla="*/ 0 h 156"/>
                  <a:gd name="T12" fmla="*/ 0 w 110"/>
                  <a:gd name="T13" fmla="*/ 0 h 156"/>
                  <a:gd name="T14" fmla="*/ 0 w 110"/>
                  <a:gd name="T15" fmla="*/ 0 h 156"/>
                  <a:gd name="T16" fmla="*/ 0 w 110"/>
                  <a:gd name="T17" fmla="*/ 0 h 156"/>
                  <a:gd name="T18" fmla="*/ 0 w 110"/>
                  <a:gd name="T19" fmla="*/ 0 h 156"/>
                  <a:gd name="T20" fmla="*/ 0 w 110"/>
                  <a:gd name="T21" fmla="*/ 0 h 156"/>
                  <a:gd name="T22" fmla="*/ 0 w 110"/>
                  <a:gd name="T23" fmla="*/ 0 h 156"/>
                  <a:gd name="T24" fmla="*/ 0 w 110"/>
                  <a:gd name="T25" fmla="*/ 0 h 156"/>
                  <a:gd name="T26" fmla="*/ 0 w 110"/>
                  <a:gd name="T27" fmla="*/ 0 h 156"/>
                  <a:gd name="T28" fmla="*/ 0 w 110"/>
                  <a:gd name="T29" fmla="*/ 0 h 156"/>
                  <a:gd name="T30" fmla="*/ 0 w 110"/>
                  <a:gd name="T31" fmla="*/ 0 h 156"/>
                  <a:gd name="T32" fmla="*/ 0 w 110"/>
                  <a:gd name="T33" fmla="*/ 0 h 156"/>
                  <a:gd name="T34" fmla="*/ 0 w 110"/>
                  <a:gd name="T35" fmla="*/ 0 h 156"/>
                  <a:gd name="T36" fmla="*/ 0 w 110"/>
                  <a:gd name="T37" fmla="*/ 0 h 156"/>
                  <a:gd name="T38" fmla="*/ 0 w 110"/>
                  <a:gd name="T39" fmla="*/ 0 h 156"/>
                  <a:gd name="T40" fmla="*/ 0 w 110"/>
                  <a:gd name="T41" fmla="*/ 0 h 156"/>
                  <a:gd name="T42" fmla="*/ 0 w 110"/>
                  <a:gd name="T43" fmla="*/ 0 h 156"/>
                  <a:gd name="T44" fmla="*/ 0 w 110"/>
                  <a:gd name="T45" fmla="*/ 0 h 156"/>
                  <a:gd name="T46" fmla="*/ 0 w 110"/>
                  <a:gd name="T47" fmla="*/ 0 h 156"/>
                  <a:gd name="T48" fmla="*/ 0 w 110"/>
                  <a:gd name="T49" fmla="*/ 0 h 156"/>
                  <a:gd name="T50" fmla="*/ 0 w 110"/>
                  <a:gd name="T51" fmla="*/ 0 h 156"/>
                  <a:gd name="T52" fmla="*/ 0 w 110"/>
                  <a:gd name="T53" fmla="*/ 0 h 156"/>
                  <a:gd name="T54" fmla="*/ 0 w 110"/>
                  <a:gd name="T55" fmla="*/ 0 h 156"/>
                  <a:gd name="T56" fmla="*/ 0 w 110"/>
                  <a:gd name="T57" fmla="*/ 0 h 156"/>
                  <a:gd name="T58" fmla="*/ 0 w 110"/>
                  <a:gd name="T59" fmla="*/ 0 h 156"/>
                  <a:gd name="T60" fmla="*/ 0 w 110"/>
                  <a:gd name="T61" fmla="*/ 0 h 156"/>
                  <a:gd name="T62" fmla="*/ 0 w 110"/>
                  <a:gd name="T63" fmla="*/ 0 h 156"/>
                  <a:gd name="T64" fmla="*/ 0 w 110"/>
                  <a:gd name="T65" fmla="*/ 0 h 156"/>
                  <a:gd name="T66" fmla="*/ 0 w 110"/>
                  <a:gd name="T67" fmla="*/ 0 h 15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10"/>
                  <a:gd name="T103" fmla="*/ 0 h 156"/>
                  <a:gd name="T104" fmla="*/ 110 w 110"/>
                  <a:gd name="T105" fmla="*/ 156 h 15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10" h="156">
                    <a:moveTo>
                      <a:pt x="110" y="21"/>
                    </a:moveTo>
                    <a:lnTo>
                      <a:pt x="110" y="6"/>
                    </a:lnTo>
                    <a:lnTo>
                      <a:pt x="88" y="1"/>
                    </a:lnTo>
                    <a:lnTo>
                      <a:pt x="65" y="0"/>
                    </a:lnTo>
                    <a:lnTo>
                      <a:pt x="46" y="1"/>
                    </a:lnTo>
                    <a:lnTo>
                      <a:pt x="29" y="6"/>
                    </a:lnTo>
                    <a:lnTo>
                      <a:pt x="15" y="14"/>
                    </a:lnTo>
                    <a:lnTo>
                      <a:pt x="5" y="27"/>
                    </a:lnTo>
                    <a:lnTo>
                      <a:pt x="2" y="34"/>
                    </a:lnTo>
                    <a:lnTo>
                      <a:pt x="0" y="44"/>
                    </a:lnTo>
                    <a:lnTo>
                      <a:pt x="0" y="54"/>
                    </a:lnTo>
                    <a:lnTo>
                      <a:pt x="2" y="65"/>
                    </a:lnTo>
                    <a:lnTo>
                      <a:pt x="5" y="75"/>
                    </a:lnTo>
                    <a:lnTo>
                      <a:pt x="13" y="86"/>
                    </a:lnTo>
                    <a:lnTo>
                      <a:pt x="23" y="97"/>
                    </a:lnTo>
                    <a:lnTo>
                      <a:pt x="36" y="108"/>
                    </a:lnTo>
                    <a:lnTo>
                      <a:pt x="52" y="121"/>
                    </a:lnTo>
                    <a:lnTo>
                      <a:pt x="69" y="133"/>
                    </a:lnTo>
                    <a:lnTo>
                      <a:pt x="89" y="144"/>
                    </a:lnTo>
                    <a:lnTo>
                      <a:pt x="110" y="156"/>
                    </a:lnTo>
                    <a:lnTo>
                      <a:pt x="110" y="149"/>
                    </a:lnTo>
                    <a:lnTo>
                      <a:pt x="83" y="133"/>
                    </a:lnTo>
                    <a:lnTo>
                      <a:pt x="59" y="116"/>
                    </a:lnTo>
                    <a:lnTo>
                      <a:pt x="40" y="97"/>
                    </a:lnTo>
                    <a:lnTo>
                      <a:pt x="31" y="87"/>
                    </a:lnTo>
                    <a:lnTo>
                      <a:pt x="24" y="77"/>
                    </a:lnTo>
                    <a:lnTo>
                      <a:pt x="26" y="81"/>
                    </a:lnTo>
                    <a:lnTo>
                      <a:pt x="32" y="86"/>
                    </a:lnTo>
                    <a:lnTo>
                      <a:pt x="40" y="92"/>
                    </a:lnTo>
                    <a:lnTo>
                      <a:pt x="51" y="98"/>
                    </a:lnTo>
                    <a:lnTo>
                      <a:pt x="64" y="106"/>
                    </a:lnTo>
                    <a:lnTo>
                      <a:pt x="78" y="112"/>
                    </a:lnTo>
                    <a:lnTo>
                      <a:pt x="110" y="123"/>
                    </a:lnTo>
                    <a:lnTo>
                      <a:pt x="110" y="117"/>
                    </a:lnTo>
                    <a:lnTo>
                      <a:pt x="85" y="108"/>
                    </a:lnTo>
                    <a:lnTo>
                      <a:pt x="63" y="98"/>
                    </a:lnTo>
                    <a:lnTo>
                      <a:pt x="45" y="87"/>
                    </a:lnTo>
                    <a:lnTo>
                      <a:pt x="36" y="82"/>
                    </a:lnTo>
                    <a:lnTo>
                      <a:pt x="30" y="77"/>
                    </a:lnTo>
                    <a:lnTo>
                      <a:pt x="27" y="67"/>
                    </a:lnTo>
                    <a:lnTo>
                      <a:pt x="26" y="60"/>
                    </a:lnTo>
                    <a:lnTo>
                      <a:pt x="26" y="53"/>
                    </a:lnTo>
                    <a:lnTo>
                      <a:pt x="29" y="48"/>
                    </a:lnTo>
                    <a:lnTo>
                      <a:pt x="36" y="40"/>
                    </a:lnTo>
                    <a:lnTo>
                      <a:pt x="48" y="38"/>
                    </a:lnTo>
                    <a:lnTo>
                      <a:pt x="63" y="38"/>
                    </a:lnTo>
                    <a:lnTo>
                      <a:pt x="79" y="40"/>
                    </a:lnTo>
                    <a:lnTo>
                      <a:pt x="95" y="45"/>
                    </a:lnTo>
                    <a:lnTo>
                      <a:pt x="110" y="51"/>
                    </a:lnTo>
                    <a:lnTo>
                      <a:pt x="110" y="39"/>
                    </a:lnTo>
                    <a:lnTo>
                      <a:pt x="96" y="35"/>
                    </a:lnTo>
                    <a:lnTo>
                      <a:pt x="84" y="33"/>
                    </a:lnTo>
                    <a:lnTo>
                      <a:pt x="63" y="29"/>
                    </a:lnTo>
                    <a:lnTo>
                      <a:pt x="47" y="30"/>
                    </a:lnTo>
                    <a:lnTo>
                      <a:pt x="34" y="34"/>
                    </a:lnTo>
                    <a:lnTo>
                      <a:pt x="25" y="40"/>
                    </a:lnTo>
                    <a:lnTo>
                      <a:pt x="19" y="49"/>
                    </a:lnTo>
                    <a:lnTo>
                      <a:pt x="16" y="59"/>
                    </a:lnTo>
                    <a:lnTo>
                      <a:pt x="15" y="71"/>
                    </a:lnTo>
                    <a:lnTo>
                      <a:pt x="13" y="60"/>
                    </a:lnTo>
                    <a:lnTo>
                      <a:pt x="11" y="50"/>
                    </a:lnTo>
                    <a:lnTo>
                      <a:pt x="13" y="42"/>
                    </a:lnTo>
                    <a:lnTo>
                      <a:pt x="14" y="34"/>
                    </a:lnTo>
                    <a:lnTo>
                      <a:pt x="23" y="22"/>
                    </a:lnTo>
                    <a:lnTo>
                      <a:pt x="35" y="14"/>
                    </a:lnTo>
                    <a:lnTo>
                      <a:pt x="51" y="12"/>
                    </a:lnTo>
                    <a:lnTo>
                      <a:pt x="69" y="12"/>
                    </a:lnTo>
                    <a:lnTo>
                      <a:pt x="89" y="14"/>
                    </a:lnTo>
                    <a:lnTo>
                      <a:pt x="110" y="2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21" name="Freeform 235">
                <a:extLst>
                  <a:ext uri="{FF2B5EF4-FFF2-40B4-BE49-F238E27FC236}">
                    <a16:creationId xmlns:a16="http://schemas.microsoft.com/office/drawing/2014/main" id="{73BFBB41-6823-E6CC-9572-3A92E8DCE7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27" y="2797"/>
                <a:ext cx="15" cy="12"/>
              </a:xfrm>
              <a:custGeom>
                <a:avLst/>
                <a:gdLst>
                  <a:gd name="T0" fmla="*/ 0 w 45"/>
                  <a:gd name="T1" fmla="*/ 0 h 34"/>
                  <a:gd name="T2" fmla="*/ 0 w 45"/>
                  <a:gd name="T3" fmla="*/ 0 h 34"/>
                  <a:gd name="T4" fmla="*/ 0 w 45"/>
                  <a:gd name="T5" fmla="*/ 0 h 34"/>
                  <a:gd name="T6" fmla="*/ 0 w 45"/>
                  <a:gd name="T7" fmla="*/ 0 h 34"/>
                  <a:gd name="T8" fmla="*/ 0 w 45"/>
                  <a:gd name="T9" fmla="*/ 0 h 34"/>
                  <a:gd name="T10" fmla="*/ 0 w 45"/>
                  <a:gd name="T11" fmla="*/ 0 h 34"/>
                  <a:gd name="T12" fmla="*/ 0 w 45"/>
                  <a:gd name="T13" fmla="*/ 0 h 34"/>
                  <a:gd name="T14" fmla="*/ 0 w 45"/>
                  <a:gd name="T15" fmla="*/ 0 h 34"/>
                  <a:gd name="T16" fmla="*/ 0 w 45"/>
                  <a:gd name="T17" fmla="*/ 0 h 34"/>
                  <a:gd name="T18" fmla="*/ 0 w 45"/>
                  <a:gd name="T19" fmla="*/ 0 h 34"/>
                  <a:gd name="T20" fmla="*/ 0 w 45"/>
                  <a:gd name="T21" fmla="*/ 0 h 34"/>
                  <a:gd name="T22" fmla="*/ 0 w 45"/>
                  <a:gd name="T23" fmla="*/ 0 h 3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45"/>
                  <a:gd name="T37" fmla="*/ 0 h 34"/>
                  <a:gd name="T38" fmla="*/ 45 w 45"/>
                  <a:gd name="T39" fmla="*/ 34 h 34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45" h="34">
                    <a:moveTo>
                      <a:pt x="45" y="34"/>
                    </a:moveTo>
                    <a:lnTo>
                      <a:pt x="45" y="9"/>
                    </a:lnTo>
                    <a:lnTo>
                      <a:pt x="35" y="3"/>
                    </a:lnTo>
                    <a:lnTo>
                      <a:pt x="23" y="0"/>
                    </a:lnTo>
                    <a:lnTo>
                      <a:pt x="12" y="0"/>
                    </a:lnTo>
                    <a:lnTo>
                      <a:pt x="0" y="1"/>
                    </a:lnTo>
                    <a:lnTo>
                      <a:pt x="0" y="7"/>
                    </a:lnTo>
                    <a:lnTo>
                      <a:pt x="3" y="12"/>
                    </a:lnTo>
                    <a:lnTo>
                      <a:pt x="7" y="18"/>
                    </a:lnTo>
                    <a:lnTo>
                      <a:pt x="13" y="22"/>
                    </a:lnTo>
                    <a:lnTo>
                      <a:pt x="27" y="29"/>
                    </a:lnTo>
                    <a:lnTo>
                      <a:pt x="45" y="3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22" name="Freeform 236">
                <a:extLst>
                  <a:ext uri="{FF2B5EF4-FFF2-40B4-BE49-F238E27FC236}">
                    <a16:creationId xmlns:a16="http://schemas.microsoft.com/office/drawing/2014/main" id="{62D94A22-499C-C4CD-0FF9-A290D6B822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6" y="2839"/>
                <a:ext cx="56" cy="40"/>
              </a:xfrm>
              <a:custGeom>
                <a:avLst/>
                <a:gdLst>
                  <a:gd name="T0" fmla="*/ 0 w 168"/>
                  <a:gd name="T1" fmla="*/ 0 h 119"/>
                  <a:gd name="T2" fmla="*/ 0 w 168"/>
                  <a:gd name="T3" fmla="*/ 0 h 119"/>
                  <a:gd name="T4" fmla="*/ 0 w 168"/>
                  <a:gd name="T5" fmla="*/ 0 h 119"/>
                  <a:gd name="T6" fmla="*/ 0 w 168"/>
                  <a:gd name="T7" fmla="*/ 0 h 119"/>
                  <a:gd name="T8" fmla="*/ 0 w 168"/>
                  <a:gd name="T9" fmla="*/ 0 h 119"/>
                  <a:gd name="T10" fmla="*/ 0 w 168"/>
                  <a:gd name="T11" fmla="*/ 0 h 119"/>
                  <a:gd name="T12" fmla="*/ 0 w 168"/>
                  <a:gd name="T13" fmla="*/ 0 h 119"/>
                  <a:gd name="T14" fmla="*/ 0 w 168"/>
                  <a:gd name="T15" fmla="*/ 0 h 119"/>
                  <a:gd name="T16" fmla="*/ 0 w 168"/>
                  <a:gd name="T17" fmla="*/ 0 h 119"/>
                  <a:gd name="T18" fmla="*/ 0 w 168"/>
                  <a:gd name="T19" fmla="*/ 0 h 119"/>
                  <a:gd name="T20" fmla="*/ 0 w 168"/>
                  <a:gd name="T21" fmla="*/ 0 h 119"/>
                  <a:gd name="T22" fmla="*/ 0 w 168"/>
                  <a:gd name="T23" fmla="*/ 0 h 119"/>
                  <a:gd name="T24" fmla="*/ 0 w 168"/>
                  <a:gd name="T25" fmla="*/ 0 h 119"/>
                  <a:gd name="T26" fmla="*/ 0 w 168"/>
                  <a:gd name="T27" fmla="*/ 0 h 119"/>
                  <a:gd name="T28" fmla="*/ 0 w 168"/>
                  <a:gd name="T29" fmla="*/ 0 h 119"/>
                  <a:gd name="T30" fmla="*/ 0 w 168"/>
                  <a:gd name="T31" fmla="*/ 0 h 119"/>
                  <a:gd name="T32" fmla="*/ 0 w 168"/>
                  <a:gd name="T33" fmla="*/ 0 h 119"/>
                  <a:gd name="T34" fmla="*/ 0 w 168"/>
                  <a:gd name="T35" fmla="*/ 0 h 119"/>
                  <a:gd name="T36" fmla="*/ 0 w 168"/>
                  <a:gd name="T37" fmla="*/ 0 h 119"/>
                  <a:gd name="T38" fmla="*/ 0 w 168"/>
                  <a:gd name="T39" fmla="*/ 0 h 119"/>
                  <a:gd name="T40" fmla="*/ 0 w 168"/>
                  <a:gd name="T41" fmla="*/ 0 h 119"/>
                  <a:gd name="T42" fmla="*/ 0 w 168"/>
                  <a:gd name="T43" fmla="*/ 0 h 119"/>
                  <a:gd name="T44" fmla="*/ 0 w 168"/>
                  <a:gd name="T45" fmla="*/ 0 h 119"/>
                  <a:gd name="T46" fmla="*/ 0 w 168"/>
                  <a:gd name="T47" fmla="*/ 0 h 119"/>
                  <a:gd name="T48" fmla="*/ 0 w 168"/>
                  <a:gd name="T49" fmla="*/ 0 h 119"/>
                  <a:gd name="T50" fmla="*/ 0 w 168"/>
                  <a:gd name="T51" fmla="*/ 0 h 119"/>
                  <a:gd name="T52" fmla="*/ 0 w 168"/>
                  <a:gd name="T53" fmla="*/ 0 h 119"/>
                  <a:gd name="T54" fmla="*/ 0 w 168"/>
                  <a:gd name="T55" fmla="*/ 0 h 119"/>
                  <a:gd name="T56" fmla="*/ 0 w 168"/>
                  <a:gd name="T57" fmla="*/ 0 h 119"/>
                  <a:gd name="T58" fmla="*/ 0 w 168"/>
                  <a:gd name="T59" fmla="*/ 0 h 119"/>
                  <a:gd name="T60" fmla="*/ 0 w 168"/>
                  <a:gd name="T61" fmla="*/ 0 h 119"/>
                  <a:gd name="T62" fmla="*/ 0 w 168"/>
                  <a:gd name="T63" fmla="*/ 0 h 119"/>
                  <a:gd name="T64" fmla="*/ 0 w 168"/>
                  <a:gd name="T65" fmla="*/ 0 h 119"/>
                  <a:gd name="T66" fmla="*/ 0 w 168"/>
                  <a:gd name="T67" fmla="*/ 0 h 119"/>
                  <a:gd name="T68" fmla="*/ 0 w 168"/>
                  <a:gd name="T69" fmla="*/ 0 h 119"/>
                  <a:gd name="T70" fmla="*/ 0 w 168"/>
                  <a:gd name="T71" fmla="*/ 0 h 119"/>
                  <a:gd name="T72" fmla="*/ 0 w 168"/>
                  <a:gd name="T73" fmla="*/ 0 h 119"/>
                  <a:gd name="T74" fmla="*/ 0 w 168"/>
                  <a:gd name="T75" fmla="*/ 0 h 119"/>
                  <a:gd name="T76" fmla="*/ 0 w 168"/>
                  <a:gd name="T77" fmla="*/ 0 h 119"/>
                  <a:gd name="T78" fmla="*/ 0 w 168"/>
                  <a:gd name="T79" fmla="*/ 0 h 119"/>
                  <a:gd name="T80" fmla="*/ 0 w 168"/>
                  <a:gd name="T81" fmla="*/ 0 h 119"/>
                  <a:gd name="T82" fmla="*/ 0 w 168"/>
                  <a:gd name="T83" fmla="*/ 0 h 119"/>
                  <a:gd name="T84" fmla="*/ 0 w 168"/>
                  <a:gd name="T85" fmla="*/ 0 h 119"/>
                  <a:gd name="T86" fmla="*/ 0 w 168"/>
                  <a:gd name="T87" fmla="*/ 0 h 119"/>
                  <a:gd name="T88" fmla="*/ 0 w 168"/>
                  <a:gd name="T89" fmla="*/ 0 h 119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68"/>
                  <a:gd name="T136" fmla="*/ 0 h 119"/>
                  <a:gd name="T137" fmla="*/ 168 w 168"/>
                  <a:gd name="T138" fmla="*/ 119 h 119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68" h="119">
                    <a:moveTo>
                      <a:pt x="168" y="16"/>
                    </a:moveTo>
                    <a:lnTo>
                      <a:pt x="168" y="3"/>
                    </a:lnTo>
                    <a:lnTo>
                      <a:pt x="139" y="1"/>
                    </a:lnTo>
                    <a:lnTo>
                      <a:pt x="110" y="0"/>
                    </a:lnTo>
                    <a:lnTo>
                      <a:pt x="81" y="2"/>
                    </a:lnTo>
                    <a:lnTo>
                      <a:pt x="54" y="8"/>
                    </a:lnTo>
                    <a:lnTo>
                      <a:pt x="30" y="17"/>
                    </a:lnTo>
                    <a:lnTo>
                      <a:pt x="20" y="23"/>
                    </a:lnTo>
                    <a:lnTo>
                      <a:pt x="12" y="29"/>
                    </a:lnTo>
                    <a:lnTo>
                      <a:pt x="6" y="37"/>
                    </a:lnTo>
                    <a:lnTo>
                      <a:pt x="2" y="44"/>
                    </a:lnTo>
                    <a:lnTo>
                      <a:pt x="0" y="53"/>
                    </a:lnTo>
                    <a:lnTo>
                      <a:pt x="0" y="63"/>
                    </a:lnTo>
                    <a:lnTo>
                      <a:pt x="2" y="71"/>
                    </a:lnTo>
                    <a:lnTo>
                      <a:pt x="6" y="80"/>
                    </a:lnTo>
                    <a:lnTo>
                      <a:pt x="11" y="86"/>
                    </a:lnTo>
                    <a:lnTo>
                      <a:pt x="17" y="92"/>
                    </a:lnTo>
                    <a:lnTo>
                      <a:pt x="33" y="103"/>
                    </a:lnTo>
                    <a:lnTo>
                      <a:pt x="54" y="111"/>
                    </a:lnTo>
                    <a:lnTo>
                      <a:pt x="78" y="116"/>
                    </a:lnTo>
                    <a:lnTo>
                      <a:pt x="106" y="118"/>
                    </a:lnTo>
                    <a:lnTo>
                      <a:pt x="136" y="119"/>
                    </a:lnTo>
                    <a:lnTo>
                      <a:pt x="168" y="118"/>
                    </a:lnTo>
                    <a:lnTo>
                      <a:pt x="168" y="103"/>
                    </a:lnTo>
                    <a:lnTo>
                      <a:pt x="132" y="105"/>
                    </a:lnTo>
                    <a:lnTo>
                      <a:pt x="99" y="103"/>
                    </a:lnTo>
                    <a:lnTo>
                      <a:pt x="69" y="101"/>
                    </a:lnTo>
                    <a:lnTo>
                      <a:pt x="56" y="98"/>
                    </a:lnTo>
                    <a:lnTo>
                      <a:pt x="45" y="95"/>
                    </a:lnTo>
                    <a:lnTo>
                      <a:pt x="34" y="91"/>
                    </a:lnTo>
                    <a:lnTo>
                      <a:pt x="25" y="85"/>
                    </a:lnTo>
                    <a:lnTo>
                      <a:pt x="19" y="80"/>
                    </a:lnTo>
                    <a:lnTo>
                      <a:pt x="14" y="72"/>
                    </a:lnTo>
                    <a:lnTo>
                      <a:pt x="12" y="64"/>
                    </a:lnTo>
                    <a:lnTo>
                      <a:pt x="12" y="55"/>
                    </a:lnTo>
                    <a:lnTo>
                      <a:pt x="13" y="44"/>
                    </a:lnTo>
                    <a:lnTo>
                      <a:pt x="18" y="33"/>
                    </a:lnTo>
                    <a:lnTo>
                      <a:pt x="34" y="23"/>
                    </a:lnTo>
                    <a:lnTo>
                      <a:pt x="52" y="16"/>
                    </a:lnTo>
                    <a:lnTo>
                      <a:pt x="72" y="11"/>
                    </a:lnTo>
                    <a:lnTo>
                      <a:pt x="92" y="8"/>
                    </a:lnTo>
                    <a:lnTo>
                      <a:pt x="112" y="8"/>
                    </a:lnTo>
                    <a:lnTo>
                      <a:pt x="132" y="9"/>
                    </a:lnTo>
                    <a:lnTo>
                      <a:pt x="150" y="12"/>
                    </a:lnTo>
                    <a:lnTo>
                      <a:pt x="168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23" name="Freeform 237">
                <a:extLst>
                  <a:ext uri="{FF2B5EF4-FFF2-40B4-BE49-F238E27FC236}">
                    <a16:creationId xmlns:a16="http://schemas.microsoft.com/office/drawing/2014/main" id="{CC2634C2-D233-DE2A-EAA0-D8C1DB98CE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7" y="2845"/>
                <a:ext cx="45" cy="25"/>
              </a:xfrm>
              <a:custGeom>
                <a:avLst/>
                <a:gdLst>
                  <a:gd name="T0" fmla="*/ 0 w 134"/>
                  <a:gd name="T1" fmla="*/ 0 h 74"/>
                  <a:gd name="T2" fmla="*/ 0 w 134"/>
                  <a:gd name="T3" fmla="*/ 0 h 74"/>
                  <a:gd name="T4" fmla="*/ 0 w 134"/>
                  <a:gd name="T5" fmla="*/ 0 h 74"/>
                  <a:gd name="T6" fmla="*/ 0 w 134"/>
                  <a:gd name="T7" fmla="*/ 0 h 74"/>
                  <a:gd name="T8" fmla="*/ 0 w 134"/>
                  <a:gd name="T9" fmla="*/ 0 h 74"/>
                  <a:gd name="T10" fmla="*/ 0 w 134"/>
                  <a:gd name="T11" fmla="*/ 0 h 74"/>
                  <a:gd name="T12" fmla="*/ 0 w 134"/>
                  <a:gd name="T13" fmla="*/ 0 h 74"/>
                  <a:gd name="T14" fmla="*/ 0 w 134"/>
                  <a:gd name="T15" fmla="*/ 0 h 74"/>
                  <a:gd name="T16" fmla="*/ 0 w 134"/>
                  <a:gd name="T17" fmla="*/ 0 h 74"/>
                  <a:gd name="T18" fmla="*/ 0 w 134"/>
                  <a:gd name="T19" fmla="*/ 0 h 74"/>
                  <a:gd name="T20" fmla="*/ 0 w 134"/>
                  <a:gd name="T21" fmla="*/ 0 h 74"/>
                  <a:gd name="T22" fmla="*/ 0 w 134"/>
                  <a:gd name="T23" fmla="*/ 0 h 74"/>
                  <a:gd name="T24" fmla="*/ 0 w 134"/>
                  <a:gd name="T25" fmla="*/ 0 h 74"/>
                  <a:gd name="T26" fmla="*/ 0 w 134"/>
                  <a:gd name="T27" fmla="*/ 0 h 74"/>
                  <a:gd name="T28" fmla="*/ 0 w 134"/>
                  <a:gd name="T29" fmla="*/ 0 h 74"/>
                  <a:gd name="T30" fmla="*/ 0 w 134"/>
                  <a:gd name="T31" fmla="*/ 0 h 74"/>
                  <a:gd name="T32" fmla="*/ 0 w 134"/>
                  <a:gd name="T33" fmla="*/ 0 h 74"/>
                  <a:gd name="T34" fmla="*/ 0 w 134"/>
                  <a:gd name="T35" fmla="*/ 0 h 74"/>
                  <a:gd name="T36" fmla="*/ 0 w 134"/>
                  <a:gd name="T37" fmla="*/ 0 h 74"/>
                  <a:gd name="T38" fmla="*/ 0 w 134"/>
                  <a:gd name="T39" fmla="*/ 0 h 74"/>
                  <a:gd name="T40" fmla="*/ 0 w 134"/>
                  <a:gd name="T41" fmla="*/ 0 h 74"/>
                  <a:gd name="T42" fmla="*/ 0 w 134"/>
                  <a:gd name="T43" fmla="*/ 0 h 74"/>
                  <a:gd name="T44" fmla="*/ 0 w 134"/>
                  <a:gd name="T45" fmla="*/ 0 h 74"/>
                  <a:gd name="T46" fmla="*/ 0 w 134"/>
                  <a:gd name="T47" fmla="*/ 0 h 74"/>
                  <a:gd name="T48" fmla="*/ 0 w 134"/>
                  <a:gd name="T49" fmla="*/ 0 h 74"/>
                  <a:gd name="T50" fmla="*/ 0 w 134"/>
                  <a:gd name="T51" fmla="*/ 0 h 74"/>
                  <a:gd name="T52" fmla="*/ 0 w 134"/>
                  <a:gd name="T53" fmla="*/ 0 h 74"/>
                  <a:gd name="T54" fmla="*/ 0 w 134"/>
                  <a:gd name="T55" fmla="*/ 0 h 74"/>
                  <a:gd name="T56" fmla="*/ 0 w 134"/>
                  <a:gd name="T57" fmla="*/ 0 h 74"/>
                  <a:gd name="T58" fmla="*/ 0 w 134"/>
                  <a:gd name="T59" fmla="*/ 0 h 74"/>
                  <a:gd name="T60" fmla="*/ 0 w 134"/>
                  <a:gd name="T61" fmla="*/ 0 h 74"/>
                  <a:gd name="T62" fmla="*/ 0 w 134"/>
                  <a:gd name="T63" fmla="*/ 0 h 74"/>
                  <a:gd name="T64" fmla="*/ 0 w 134"/>
                  <a:gd name="T65" fmla="*/ 0 h 74"/>
                  <a:gd name="T66" fmla="*/ 0 w 134"/>
                  <a:gd name="T67" fmla="*/ 0 h 74"/>
                  <a:gd name="T68" fmla="*/ 0 w 134"/>
                  <a:gd name="T69" fmla="*/ 0 h 74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34"/>
                  <a:gd name="T106" fmla="*/ 0 h 74"/>
                  <a:gd name="T107" fmla="*/ 134 w 134"/>
                  <a:gd name="T108" fmla="*/ 74 h 74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34" h="74">
                    <a:moveTo>
                      <a:pt x="134" y="32"/>
                    </a:moveTo>
                    <a:lnTo>
                      <a:pt x="134" y="21"/>
                    </a:lnTo>
                    <a:lnTo>
                      <a:pt x="130" y="17"/>
                    </a:lnTo>
                    <a:lnTo>
                      <a:pt x="123" y="14"/>
                    </a:lnTo>
                    <a:lnTo>
                      <a:pt x="114" y="10"/>
                    </a:lnTo>
                    <a:lnTo>
                      <a:pt x="103" y="8"/>
                    </a:lnTo>
                    <a:lnTo>
                      <a:pt x="86" y="4"/>
                    </a:lnTo>
                    <a:lnTo>
                      <a:pt x="71" y="1"/>
                    </a:lnTo>
                    <a:lnTo>
                      <a:pt x="56" y="0"/>
                    </a:lnTo>
                    <a:lnTo>
                      <a:pt x="44" y="1"/>
                    </a:lnTo>
                    <a:lnTo>
                      <a:pt x="32" y="4"/>
                    </a:lnTo>
                    <a:lnTo>
                      <a:pt x="22" y="8"/>
                    </a:lnTo>
                    <a:lnTo>
                      <a:pt x="13" y="14"/>
                    </a:lnTo>
                    <a:lnTo>
                      <a:pt x="6" y="21"/>
                    </a:lnTo>
                    <a:lnTo>
                      <a:pt x="2" y="29"/>
                    </a:lnTo>
                    <a:lnTo>
                      <a:pt x="0" y="36"/>
                    </a:lnTo>
                    <a:lnTo>
                      <a:pt x="0" y="43"/>
                    </a:lnTo>
                    <a:lnTo>
                      <a:pt x="4" y="50"/>
                    </a:lnTo>
                    <a:lnTo>
                      <a:pt x="8" y="54"/>
                    </a:lnTo>
                    <a:lnTo>
                      <a:pt x="15" y="59"/>
                    </a:lnTo>
                    <a:lnTo>
                      <a:pt x="23" y="63"/>
                    </a:lnTo>
                    <a:lnTo>
                      <a:pt x="33" y="67"/>
                    </a:lnTo>
                    <a:lnTo>
                      <a:pt x="55" y="72"/>
                    </a:lnTo>
                    <a:lnTo>
                      <a:pt x="81" y="74"/>
                    </a:lnTo>
                    <a:lnTo>
                      <a:pt x="108" y="73"/>
                    </a:lnTo>
                    <a:lnTo>
                      <a:pt x="134" y="71"/>
                    </a:lnTo>
                    <a:lnTo>
                      <a:pt x="134" y="52"/>
                    </a:lnTo>
                    <a:lnTo>
                      <a:pt x="118" y="54"/>
                    </a:lnTo>
                    <a:lnTo>
                      <a:pt x="103" y="57"/>
                    </a:lnTo>
                    <a:lnTo>
                      <a:pt x="77" y="58"/>
                    </a:lnTo>
                    <a:lnTo>
                      <a:pt x="55" y="57"/>
                    </a:lnTo>
                    <a:lnTo>
                      <a:pt x="39" y="53"/>
                    </a:lnTo>
                    <a:lnTo>
                      <a:pt x="27" y="47"/>
                    </a:lnTo>
                    <a:lnTo>
                      <a:pt x="20" y="41"/>
                    </a:lnTo>
                    <a:lnTo>
                      <a:pt x="16" y="33"/>
                    </a:lnTo>
                    <a:lnTo>
                      <a:pt x="15" y="26"/>
                    </a:lnTo>
                    <a:lnTo>
                      <a:pt x="18" y="20"/>
                    </a:lnTo>
                    <a:lnTo>
                      <a:pt x="24" y="14"/>
                    </a:lnTo>
                    <a:lnTo>
                      <a:pt x="34" y="9"/>
                    </a:lnTo>
                    <a:lnTo>
                      <a:pt x="45" y="6"/>
                    </a:lnTo>
                    <a:lnTo>
                      <a:pt x="60" y="6"/>
                    </a:lnTo>
                    <a:lnTo>
                      <a:pt x="77" y="10"/>
                    </a:lnTo>
                    <a:lnTo>
                      <a:pt x="97" y="16"/>
                    </a:lnTo>
                    <a:lnTo>
                      <a:pt x="116" y="26"/>
                    </a:lnTo>
                    <a:lnTo>
                      <a:pt x="120" y="30"/>
                    </a:lnTo>
                    <a:lnTo>
                      <a:pt x="120" y="32"/>
                    </a:lnTo>
                    <a:lnTo>
                      <a:pt x="119" y="35"/>
                    </a:lnTo>
                    <a:lnTo>
                      <a:pt x="115" y="36"/>
                    </a:lnTo>
                    <a:lnTo>
                      <a:pt x="107" y="40"/>
                    </a:lnTo>
                    <a:lnTo>
                      <a:pt x="97" y="41"/>
                    </a:lnTo>
                    <a:lnTo>
                      <a:pt x="98" y="37"/>
                    </a:lnTo>
                    <a:lnTo>
                      <a:pt x="97" y="33"/>
                    </a:lnTo>
                    <a:lnTo>
                      <a:pt x="96" y="27"/>
                    </a:lnTo>
                    <a:lnTo>
                      <a:pt x="81" y="24"/>
                    </a:lnTo>
                    <a:lnTo>
                      <a:pt x="66" y="21"/>
                    </a:lnTo>
                    <a:lnTo>
                      <a:pt x="59" y="21"/>
                    </a:lnTo>
                    <a:lnTo>
                      <a:pt x="53" y="22"/>
                    </a:lnTo>
                    <a:lnTo>
                      <a:pt x="49" y="26"/>
                    </a:lnTo>
                    <a:lnTo>
                      <a:pt x="47" y="31"/>
                    </a:lnTo>
                    <a:lnTo>
                      <a:pt x="45" y="36"/>
                    </a:lnTo>
                    <a:lnTo>
                      <a:pt x="48" y="40"/>
                    </a:lnTo>
                    <a:lnTo>
                      <a:pt x="50" y="43"/>
                    </a:lnTo>
                    <a:lnTo>
                      <a:pt x="55" y="46"/>
                    </a:lnTo>
                    <a:lnTo>
                      <a:pt x="67" y="48"/>
                    </a:lnTo>
                    <a:lnTo>
                      <a:pt x="82" y="48"/>
                    </a:lnTo>
                    <a:lnTo>
                      <a:pt x="97" y="47"/>
                    </a:lnTo>
                    <a:lnTo>
                      <a:pt x="113" y="43"/>
                    </a:lnTo>
                    <a:lnTo>
                      <a:pt x="125" y="38"/>
                    </a:lnTo>
                    <a:lnTo>
                      <a:pt x="130" y="36"/>
                    </a:lnTo>
                    <a:lnTo>
                      <a:pt x="134" y="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24" name="Freeform 238">
                <a:extLst>
                  <a:ext uri="{FF2B5EF4-FFF2-40B4-BE49-F238E27FC236}">
                    <a16:creationId xmlns:a16="http://schemas.microsoft.com/office/drawing/2014/main" id="{1D01D871-045F-88AD-CD54-986BEB49C3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03" y="2871"/>
                <a:ext cx="76" cy="45"/>
              </a:xfrm>
              <a:custGeom>
                <a:avLst/>
                <a:gdLst>
                  <a:gd name="T0" fmla="*/ 0 w 230"/>
                  <a:gd name="T1" fmla="*/ 0 h 133"/>
                  <a:gd name="T2" fmla="*/ 0 w 230"/>
                  <a:gd name="T3" fmla="*/ 0 h 133"/>
                  <a:gd name="T4" fmla="*/ 0 w 230"/>
                  <a:gd name="T5" fmla="*/ 0 h 133"/>
                  <a:gd name="T6" fmla="*/ 0 w 230"/>
                  <a:gd name="T7" fmla="*/ 0 h 133"/>
                  <a:gd name="T8" fmla="*/ 0 w 230"/>
                  <a:gd name="T9" fmla="*/ 0 h 133"/>
                  <a:gd name="T10" fmla="*/ 0 w 230"/>
                  <a:gd name="T11" fmla="*/ 0 h 133"/>
                  <a:gd name="T12" fmla="*/ 0 w 230"/>
                  <a:gd name="T13" fmla="*/ 0 h 133"/>
                  <a:gd name="T14" fmla="*/ 0 w 230"/>
                  <a:gd name="T15" fmla="*/ 0 h 133"/>
                  <a:gd name="T16" fmla="*/ 0 w 230"/>
                  <a:gd name="T17" fmla="*/ 0 h 133"/>
                  <a:gd name="T18" fmla="*/ 0 w 230"/>
                  <a:gd name="T19" fmla="*/ 0 h 133"/>
                  <a:gd name="T20" fmla="*/ 0 w 230"/>
                  <a:gd name="T21" fmla="*/ 0 h 133"/>
                  <a:gd name="T22" fmla="*/ 0 w 230"/>
                  <a:gd name="T23" fmla="*/ 0 h 133"/>
                  <a:gd name="T24" fmla="*/ 0 w 230"/>
                  <a:gd name="T25" fmla="*/ 0 h 133"/>
                  <a:gd name="T26" fmla="*/ 0 w 230"/>
                  <a:gd name="T27" fmla="*/ 0 h 133"/>
                  <a:gd name="T28" fmla="*/ 0 w 230"/>
                  <a:gd name="T29" fmla="*/ 0 h 133"/>
                  <a:gd name="T30" fmla="*/ 0 w 230"/>
                  <a:gd name="T31" fmla="*/ 0 h 133"/>
                  <a:gd name="T32" fmla="*/ 0 w 230"/>
                  <a:gd name="T33" fmla="*/ 0 h 133"/>
                  <a:gd name="T34" fmla="*/ 0 w 230"/>
                  <a:gd name="T35" fmla="*/ 0 h 133"/>
                  <a:gd name="T36" fmla="*/ 0 w 230"/>
                  <a:gd name="T37" fmla="*/ 0 h 133"/>
                  <a:gd name="T38" fmla="*/ 0 w 230"/>
                  <a:gd name="T39" fmla="*/ 0 h 133"/>
                  <a:gd name="T40" fmla="*/ 0 w 230"/>
                  <a:gd name="T41" fmla="*/ 0 h 133"/>
                  <a:gd name="T42" fmla="*/ 0 w 230"/>
                  <a:gd name="T43" fmla="*/ 0 h 133"/>
                  <a:gd name="T44" fmla="*/ 0 w 230"/>
                  <a:gd name="T45" fmla="*/ 0 h 133"/>
                  <a:gd name="T46" fmla="*/ 0 w 230"/>
                  <a:gd name="T47" fmla="*/ 0 h 133"/>
                  <a:gd name="T48" fmla="*/ 0 w 230"/>
                  <a:gd name="T49" fmla="*/ 0 h 133"/>
                  <a:gd name="T50" fmla="*/ 0 w 230"/>
                  <a:gd name="T51" fmla="*/ 0 h 133"/>
                  <a:gd name="T52" fmla="*/ 0 w 230"/>
                  <a:gd name="T53" fmla="*/ 0 h 133"/>
                  <a:gd name="T54" fmla="*/ 0 w 230"/>
                  <a:gd name="T55" fmla="*/ 0 h 133"/>
                  <a:gd name="T56" fmla="*/ 0 w 230"/>
                  <a:gd name="T57" fmla="*/ 0 h 133"/>
                  <a:gd name="T58" fmla="*/ 0 w 230"/>
                  <a:gd name="T59" fmla="*/ 0 h 133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230"/>
                  <a:gd name="T91" fmla="*/ 0 h 133"/>
                  <a:gd name="T92" fmla="*/ 230 w 230"/>
                  <a:gd name="T93" fmla="*/ 133 h 133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230" h="133">
                    <a:moveTo>
                      <a:pt x="4" y="0"/>
                    </a:moveTo>
                    <a:lnTo>
                      <a:pt x="22" y="2"/>
                    </a:lnTo>
                    <a:lnTo>
                      <a:pt x="40" y="6"/>
                    </a:lnTo>
                    <a:lnTo>
                      <a:pt x="76" y="18"/>
                    </a:lnTo>
                    <a:lnTo>
                      <a:pt x="112" y="33"/>
                    </a:lnTo>
                    <a:lnTo>
                      <a:pt x="145" y="52"/>
                    </a:lnTo>
                    <a:lnTo>
                      <a:pt x="175" y="72"/>
                    </a:lnTo>
                    <a:lnTo>
                      <a:pt x="187" y="83"/>
                    </a:lnTo>
                    <a:lnTo>
                      <a:pt x="199" y="93"/>
                    </a:lnTo>
                    <a:lnTo>
                      <a:pt x="209" y="104"/>
                    </a:lnTo>
                    <a:lnTo>
                      <a:pt x="218" y="114"/>
                    </a:lnTo>
                    <a:lnTo>
                      <a:pt x="225" y="122"/>
                    </a:lnTo>
                    <a:lnTo>
                      <a:pt x="230" y="132"/>
                    </a:lnTo>
                    <a:lnTo>
                      <a:pt x="222" y="133"/>
                    </a:lnTo>
                    <a:lnTo>
                      <a:pt x="211" y="133"/>
                    </a:lnTo>
                    <a:lnTo>
                      <a:pt x="198" y="130"/>
                    </a:lnTo>
                    <a:lnTo>
                      <a:pt x="179" y="125"/>
                    </a:lnTo>
                    <a:lnTo>
                      <a:pt x="160" y="118"/>
                    </a:lnTo>
                    <a:lnTo>
                      <a:pt x="139" y="111"/>
                    </a:lnTo>
                    <a:lnTo>
                      <a:pt x="96" y="91"/>
                    </a:lnTo>
                    <a:lnTo>
                      <a:pt x="75" y="80"/>
                    </a:lnTo>
                    <a:lnTo>
                      <a:pt x="55" y="68"/>
                    </a:lnTo>
                    <a:lnTo>
                      <a:pt x="37" y="55"/>
                    </a:lnTo>
                    <a:lnTo>
                      <a:pt x="22" y="44"/>
                    </a:lnTo>
                    <a:lnTo>
                      <a:pt x="10" y="32"/>
                    </a:lnTo>
                    <a:lnTo>
                      <a:pt x="3" y="21"/>
                    </a:lnTo>
                    <a:lnTo>
                      <a:pt x="1" y="15"/>
                    </a:lnTo>
                    <a:lnTo>
                      <a:pt x="0" y="10"/>
                    </a:lnTo>
                    <a:lnTo>
                      <a:pt x="1" y="5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B869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25" name="Freeform 239">
                <a:extLst>
                  <a:ext uri="{FF2B5EF4-FFF2-40B4-BE49-F238E27FC236}">
                    <a16:creationId xmlns:a16="http://schemas.microsoft.com/office/drawing/2014/main" id="{F4E22D2E-D9BB-39BC-D109-0271B7C87D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35" y="2845"/>
                <a:ext cx="138" cy="57"/>
              </a:xfrm>
              <a:custGeom>
                <a:avLst/>
                <a:gdLst>
                  <a:gd name="T0" fmla="*/ 0 w 414"/>
                  <a:gd name="T1" fmla="*/ 0 h 172"/>
                  <a:gd name="T2" fmla="*/ 0 w 414"/>
                  <a:gd name="T3" fmla="*/ 0 h 172"/>
                  <a:gd name="T4" fmla="*/ 0 w 414"/>
                  <a:gd name="T5" fmla="*/ 0 h 172"/>
                  <a:gd name="T6" fmla="*/ 0 w 414"/>
                  <a:gd name="T7" fmla="*/ 0 h 172"/>
                  <a:gd name="T8" fmla="*/ 0 w 414"/>
                  <a:gd name="T9" fmla="*/ 0 h 172"/>
                  <a:gd name="T10" fmla="*/ 0 w 414"/>
                  <a:gd name="T11" fmla="*/ 0 h 172"/>
                  <a:gd name="T12" fmla="*/ 0 w 414"/>
                  <a:gd name="T13" fmla="*/ 0 h 172"/>
                  <a:gd name="T14" fmla="*/ 0 w 414"/>
                  <a:gd name="T15" fmla="*/ 0 h 172"/>
                  <a:gd name="T16" fmla="*/ 0 w 414"/>
                  <a:gd name="T17" fmla="*/ 0 h 172"/>
                  <a:gd name="T18" fmla="*/ 0 w 414"/>
                  <a:gd name="T19" fmla="*/ 0 h 172"/>
                  <a:gd name="T20" fmla="*/ 0 w 414"/>
                  <a:gd name="T21" fmla="*/ 0 h 172"/>
                  <a:gd name="T22" fmla="*/ 0 w 414"/>
                  <a:gd name="T23" fmla="*/ 0 h 172"/>
                  <a:gd name="T24" fmla="*/ 0 w 414"/>
                  <a:gd name="T25" fmla="*/ 0 h 172"/>
                  <a:gd name="T26" fmla="*/ 0 w 414"/>
                  <a:gd name="T27" fmla="*/ 0 h 172"/>
                  <a:gd name="T28" fmla="*/ 0 w 414"/>
                  <a:gd name="T29" fmla="*/ 0 h 172"/>
                  <a:gd name="T30" fmla="*/ 0 w 414"/>
                  <a:gd name="T31" fmla="*/ 0 h 172"/>
                  <a:gd name="T32" fmla="*/ 0 w 414"/>
                  <a:gd name="T33" fmla="*/ 0 h 172"/>
                  <a:gd name="T34" fmla="*/ 0 w 414"/>
                  <a:gd name="T35" fmla="*/ 0 h 172"/>
                  <a:gd name="T36" fmla="*/ 0 w 414"/>
                  <a:gd name="T37" fmla="*/ 0 h 172"/>
                  <a:gd name="T38" fmla="*/ 0 w 414"/>
                  <a:gd name="T39" fmla="*/ 0 h 172"/>
                  <a:gd name="T40" fmla="*/ 0 w 414"/>
                  <a:gd name="T41" fmla="*/ 0 h 172"/>
                  <a:gd name="T42" fmla="*/ 0 w 414"/>
                  <a:gd name="T43" fmla="*/ 0 h 172"/>
                  <a:gd name="T44" fmla="*/ 0 w 414"/>
                  <a:gd name="T45" fmla="*/ 0 h 172"/>
                  <a:gd name="T46" fmla="*/ 0 w 414"/>
                  <a:gd name="T47" fmla="*/ 0 h 172"/>
                  <a:gd name="T48" fmla="*/ 0 w 414"/>
                  <a:gd name="T49" fmla="*/ 0 h 172"/>
                  <a:gd name="T50" fmla="*/ 0 w 414"/>
                  <a:gd name="T51" fmla="*/ 0 h 172"/>
                  <a:gd name="T52" fmla="*/ 0 w 414"/>
                  <a:gd name="T53" fmla="*/ 0 h 172"/>
                  <a:gd name="T54" fmla="*/ 0 w 414"/>
                  <a:gd name="T55" fmla="*/ 0 h 172"/>
                  <a:gd name="T56" fmla="*/ 0 w 414"/>
                  <a:gd name="T57" fmla="*/ 0 h 172"/>
                  <a:gd name="T58" fmla="*/ 0 w 414"/>
                  <a:gd name="T59" fmla="*/ 0 h 172"/>
                  <a:gd name="T60" fmla="*/ 0 w 414"/>
                  <a:gd name="T61" fmla="*/ 0 h 172"/>
                  <a:gd name="T62" fmla="*/ 0 w 414"/>
                  <a:gd name="T63" fmla="*/ 0 h 172"/>
                  <a:gd name="T64" fmla="*/ 0 w 414"/>
                  <a:gd name="T65" fmla="*/ 0 h 172"/>
                  <a:gd name="T66" fmla="*/ 0 w 414"/>
                  <a:gd name="T67" fmla="*/ 0 h 172"/>
                  <a:gd name="T68" fmla="*/ 0 w 414"/>
                  <a:gd name="T69" fmla="*/ 0 h 172"/>
                  <a:gd name="T70" fmla="*/ 0 w 414"/>
                  <a:gd name="T71" fmla="*/ 0 h 172"/>
                  <a:gd name="T72" fmla="*/ 0 w 414"/>
                  <a:gd name="T73" fmla="*/ 0 h 172"/>
                  <a:gd name="T74" fmla="*/ 0 w 414"/>
                  <a:gd name="T75" fmla="*/ 0 h 172"/>
                  <a:gd name="T76" fmla="*/ 0 w 414"/>
                  <a:gd name="T77" fmla="*/ 0 h 172"/>
                  <a:gd name="T78" fmla="*/ 0 w 414"/>
                  <a:gd name="T79" fmla="*/ 0 h 172"/>
                  <a:gd name="T80" fmla="*/ 0 w 414"/>
                  <a:gd name="T81" fmla="*/ 0 h 172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414"/>
                  <a:gd name="T124" fmla="*/ 0 h 172"/>
                  <a:gd name="T125" fmla="*/ 414 w 414"/>
                  <a:gd name="T126" fmla="*/ 172 h 172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414" h="172">
                    <a:moveTo>
                      <a:pt x="0" y="75"/>
                    </a:moveTo>
                    <a:lnTo>
                      <a:pt x="37" y="58"/>
                    </a:lnTo>
                    <a:lnTo>
                      <a:pt x="75" y="42"/>
                    </a:lnTo>
                    <a:lnTo>
                      <a:pt x="115" y="28"/>
                    </a:lnTo>
                    <a:lnTo>
                      <a:pt x="154" y="17"/>
                    </a:lnTo>
                    <a:lnTo>
                      <a:pt x="196" y="11"/>
                    </a:lnTo>
                    <a:lnTo>
                      <a:pt x="235" y="6"/>
                    </a:lnTo>
                    <a:lnTo>
                      <a:pt x="270" y="2"/>
                    </a:lnTo>
                    <a:lnTo>
                      <a:pt x="305" y="0"/>
                    </a:lnTo>
                    <a:lnTo>
                      <a:pt x="336" y="2"/>
                    </a:lnTo>
                    <a:lnTo>
                      <a:pt x="364" y="9"/>
                    </a:lnTo>
                    <a:lnTo>
                      <a:pt x="376" y="13"/>
                    </a:lnTo>
                    <a:lnTo>
                      <a:pt x="388" y="20"/>
                    </a:lnTo>
                    <a:lnTo>
                      <a:pt x="399" y="28"/>
                    </a:lnTo>
                    <a:lnTo>
                      <a:pt x="410" y="38"/>
                    </a:lnTo>
                    <a:lnTo>
                      <a:pt x="413" y="51"/>
                    </a:lnTo>
                    <a:lnTo>
                      <a:pt x="414" y="63"/>
                    </a:lnTo>
                    <a:lnTo>
                      <a:pt x="414" y="74"/>
                    </a:lnTo>
                    <a:lnTo>
                      <a:pt x="412" y="85"/>
                    </a:lnTo>
                    <a:lnTo>
                      <a:pt x="408" y="95"/>
                    </a:lnTo>
                    <a:lnTo>
                      <a:pt x="403" y="105"/>
                    </a:lnTo>
                    <a:lnTo>
                      <a:pt x="390" y="122"/>
                    </a:lnTo>
                    <a:lnTo>
                      <a:pt x="372" y="137"/>
                    </a:lnTo>
                    <a:lnTo>
                      <a:pt x="353" y="149"/>
                    </a:lnTo>
                    <a:lnTo>
                      <a:pt x="331" y="159"/>
                    </a:lnTo>
                    <a:lnTo>
                      <a:pt x="309" y="167"/>
                    </a:lnTo>
                    <a:lnTo>
                      <a:pt x="307" y="168"/>
                    </a:lnTo>
                    <a:lnTo>
                      <a:pt x="306" y="169"/>
                    </a:lnTo>
                    <a:lnTo>
                      <a:pt x="297" y="172"/>
                    </a:lnTo>
                    <a:lnTo>
                      <a:pt x="285" y="172"/>
                    </a:lnTo>
                    <a:lnTo>
                      <a:pt x="269" y="170"/>
                    </a:lnTo>
                    <a:lnTo>
                      <a:pt x="250" y="168"/>
                    </a:lnTo>
                    <a:lnTo>
                      <a:pt x="228" y="165"/>
                    </a:lnTo>
                    <a:lnTo>
                      <a:pt x="203" y="160"/>
                    </a:lnTo>
                    <a:lnTo>
                      <a:pt x="178" y="154"/>
                    </a:lnTo>
                    <a:lnTo>
                      <a:pt x="126" y="141"/>
                    </a:lnTo>
                    <a:lnTo>
                      <a:pt x="75" y="122"/>
                    </a:lnTo>
                    <a:lnTo>
                      <a:pt x="52" y="111"/>
                    </a:lnTo>
                    <a:lnTo>
                      <a:pt x="32" y="100"/>
                    </a:lnTo>
                    <a:lnTo>
                      <a:pt x="14" y="88"/>
                    </a:lnTo>
                    <a:lnTo>
                      <a:pt x="0" y="7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26" name="Freeform 240">
                <a:extLst>
                  <a:ext uri="{FF2B5EF4-FFF2-40B4-BE49-F238E27FC236}">
                    <a16:creationId xmlns:a16="http://schemas.microsoft.com/office/drawing/2014/main" id="{DA09C5D1-FC1A-BD35-4106-C1C2582890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96" y="2861"/>
                <a:ext cx="52" cy="31"/>
              </a:xfrm>
              <a:custGeom>
                <a:avLst/>
                <a:gdLst>
                  <a:gd name="T0" fmla="*/ 0 w 157"/>
                  <a:gd name="T1" fmla="*/ 0 h 93"/>
                  <a:gd name="T2" fmla="*/ 0 w 157"/>
                  <a:gd name="T3" fmla="*/ 0 h 93"/>
                  <a:gd name="T4" fmla="*/ 0 w 157"/>
                  <a:gd name="T5" fmla="*/ 0 h 93"/>
                  <a:gd name="T6" fmla="*/ 0 w 157"/>
                  <a:gd name="T7" fmla="*/ 0 h 93"/>
                  <a:gd name="T8" fmla="*/ 0 w 157"/>
                  <a:gd name="T9" fmla="*/ 0 h 93"/>
                  <a:gd name="T10" fmla="*/ 0 w 157"/>
                  <a:gd name="T11" fmla="*/ 0 h 93"/>
                  <a:gd name="T12" fmla="*/ 0 w 157"/>
                  <a:gd name="T13" fmla="*/ 0 h 93"/>
                  <a:gd name="T14" fmla="*/ 0 w 157"/>
                  <a:gd name="T15" fmla="*/ 0 h 93"/>
                  <a:gd name="T16" fmla="*/ 0 w 157"/>
                  <a:gd name="T17" fmla="*/ 0 h 93"/>
                  <a:gd name="T18" fmla="*/ 0 w 157"/>
                  <a:gd name="T19" fmla="*/ 0 h 93"/>
                  <a:gd name="T20" fmla="*/ 0 w 157"/>
                  <a:gd name="T21" fmla="*/ 0 h 93"/>
                  <a:gd name="T22" fmla="*/ 0 w 157"/>
                  <a:gd name="T23" fmla="*/ 0 h 93"/>
                  <a:gd name="T24" fmla="*/ 0 w 157"/>
                  <a:gd name="T25" fmla="*/ 0 h 93"/>
                  <a:gd name="T26" fmla="*/ 0 w 157"/>
                  <a:gd name="T27" fmla="*/ 0 h 93"/>
                  <a:gd name="T28" fmla="*/ 0 w 157"/>
                  <a:gd name="T29" fmla="*/ 0 h 93"/>
                  <a:gd name="T30" fmla="*/ 0 w 157"/>
                  <a:gd name="T31" fmla="*/ 0 h 93"/>
                  <a:gd name="T32" fmla="*/ 0 w 157"/>
                  <a:gd name="T33" fmla="*/ 0 h 93"/>
                  <a:gd name="T34" fmla="*/ 0 w 157"/>
                  <a:gd name="T35" fmla="*/ 0 h 93"/>
                  <a:gd name="T36" fmla="*/ 0 w 157"/>
                  <a:gd name="T37" fmla="*/ 0 h 93"/>
                  <a:gd name="T38" fmla="*/ 0 w 157"/>
                  <a:gd name="T39" fmla="*/ 0 h 93"/>
                  <a:gd name="T40" fmla="*/ 0 w 157"/>
                  <a:gd name="T41" fmla="*/ 0 h 93"/>
                  <a:gd name="T42" fmla="*/ 0 w 157"/>
                  <a:gd name="T43" fmla="*/ 0 h 93"/>
                  <a:gd name="T44" fmla="*/ 0 w 157"/>
                  <a:gd name="T45" fmla="*/ 0 h 93"/>
                  <a:gd name="T46" fmla="*/ 0 w 157"/>
                  <a:gd name="T47" fmla="*/ 0 h 93"/>
                  <a:gd name="T48" fmla="*/ 0 w 157"/>
                  <a:gd name="T49" fmla="*/ 0 h 93"/>
                  <a:gd name="T50" fmla="*/ 0 w 157"/>
                  <a:gd name="T51" fmla="*/ 0 h 93"/>
                  <a:gd name="T52" fmla="*/ 0 w 157"/>
                  <a:gd name="T53" fmla="*/ 0 h 93"/>
                  <a:gd name="T54" fmla="*/ 0 w 157"/>
                  <a:gd name="T55" fmla="*/ 0 h 93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57"/>
                  <a:gd name="T85" fmla="*/ 0 h 93"/>
                  <a:gd name="T86" fmla="*/ 157 w 157"/>
                  <a:gd name="T87" fmla="*/ 93 h 93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57" h="93">
                    <a:moveTo>
                      <a:pt x="78" y="93"/>
                    </a:moveTo>
                    <a:lnTo>
                      <a:pt x="48" y="83"/>
                    </a:lnTo>
                    <a:lnTo>
                      <a:pt x="33" y="75"/>
                    </a:lnTo>
                    <a:lnTo>
                      <a:pt x="20" y="68"/>
                    </a:lnTo>
                    <a:lnTo>
                      <a:pt x="10" y="59"/>
                    </a:lnTo>
                    <a:lnTo>
                      <a:pt x="4" y="49"/>
                    </a:lnTo>
                    <a:lnTo>
                      <a:pt x="0" y="40"/>
                    </a:lnTo>
                    <a:lnTo>
                      <a:pt x="1" y="33"/>
                    </a:lnTo>
                    <a:lnTo>
                      <a:pt x="2" y="27"/>
                    </a:lnTo>
                    <a:lnTo>
                      <a:pt x="18" y="17"/>
                    </a:lnTo>
                    <a:lnTo>
                      <a:pt x="33" y="10"/>
                    </a:lnTo>
                    <a:lnTo>
                      <a:pt x="48" y="5"/>
                    </a:lnTo>
                    <a:lnTo>
                      <a:pt x="61" y="1"/>
                    </a:lnTo>
                    <a:lnTo>
                      <a:pt x="74" y="0"/>
                    </a:lnTo>
                    <a:lnTo>
                      <a:pt x="86" y="0"/>
                    </a:lnTo>
                    <a:lnTo>
                      <a:pt x="108" y="5"/>
                    </a:lnTo>
                    <a:lnTo>
                      <a:pt x="126" y="14"/>
                    </a:lnTo>
                    <a:lnTo>
                      <a:pt x="141" y="24"/>
                    </a:lnTo>
                    <a:lnTo>
                      <a:pt x="152" y="32"/>
                    </a:lnTo>
                    <a:lnTo>
                      <a:pt x="157" y="40"/>
                    </a:lnTo>
                    <a:lnTo>
                      <a:pt x="157" y="56"/>
                    </a:lnTo>
                    <a:lnTo>
                      <a:pt x="152" y="68"/>
                    </a:lnTo>
                    <a:lnTo>
                      <a:pt x="146" y="78"/>
                    </a:lnTo>
                    <a:lnTo>
                      <a:pt x="137" y="84"/>
                    </a:lnTo>
                    <a:lnTo>
                      <a:pt x="125" y="88"/>
                    </a:lnTo>
                    <a:lnTo>
                      <a:pt x="112" y="90"/>
                    </a:lnTo>
                    <a:lnTo>
                      <a:pt x="97" y="91"/>
                    </a:lnTo>
                    <a:lnTo>
                      <a:pt x="78" y="9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27" name="Freeform 241">
                <a:extLst>
                  <a:ext uri="{FF2B5EF4-FFF2-40B4-BE49-F238E27FC236}">
                    <a16:creationId xmlns:a16="http://schemas.microsoft.com/office/drawing/2014/main" id="{B1AE5ECF-DDAE-1334-B486-49094D0B06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1" y="2868"/>
                <a:ext cx="34" cy="20"/>
              </a:xfrm>
              <a:custGeom>
                <a:avLst/>
                <a:gdLst>
                  <a:gd name="T0" fmla="*/ 0 w 103"/>
                  <a:gd name="T1" fmla="*/ 0 h 60"/>
                  <a:gd name="T2" fmla="*/ 0 w 103"/>
                  <a:gd name="T3" fmla="*/ 0 h 60"/>
                  <a:gd name="T4" fmla="*/ 0 w 103"/>
                  <a:gd name="T5" fmla="*/ 0 h 60"/>
                  <a:gd name="T6" fmla="*/ 0 w 103"/>
                  <a:gd name="T7" fmla="*/ 0 h 60"/>
                  <a:gd name="T8" fmla="*/ 0 w 103"/>
                  <a:gd name="T9" fmla="*/ 0 h 60"/>
                  <a:gd name="T10" fmla="*/ 0 w 103"/>
                  <a:gd name="T11" fmla="*/ 0 h 60"/>
                  <a:gd name="T12" fmla="*/ 0 w 103"/>
                  <a:gd name="T13" fmla="*/ 0 h 60"/>
                  <a:gd name="T14" fmla="*/ 0 w 103"/>
                  <a:gd name="T15" fmla="*/ 0 h 60"/>
                  <a:gd name="T16" fmla="*/ 0 w 103"/>
                  <a:gd name="T17" fmla="*/ 0 h 60"/>
                  <a:gd name="T18" fmla="*/ 0 w 103"/>
                  <a:gd name="T19" fmla="*/ 0 h 60"/>
                  <a:gd name="T20" fmla="*/ 0 w 103"/>
                  <a:gd name="T21" fmla="*/ 0 h 60"/>
                  <a:gd name="T22" fmla="*/ 0 w 103"/>
                  <a:gd name="T23" fmla="*/ 0 h 60"/>
                  <a:gd name="T24" fmla="*/ 0 w 103"/>
                  <a:gd name="T25" fmla="*/ 0 h 60"/>
                  <a:gd name="T26" fmla="*/ 0 w 103"/>
                  <a:gd name="T27" fmla="*/ 0 h 60"/>
                  <a:gd name="T28" fmla="*/ 0 w 103"/>
                  <a:gd name="T29" fmla="*/ 0 h 60"/>
                  <a:gd name="T30" fmla="*/ 0 w 103"/>
                  <a:gd name="T31" fmla="*/ 0 h 60"/>
                  <a:gd name="T32" fmla="*/ 0 w 103"/>
                  <a:gd name="T33" fmla="*/ 0 h 60"/>
                  <a:gd name="T34" fmla="*/ 0 w 103"/>
                  <a:gd name="T35" fmla="*/ 0 h 60"/>
                  <a:gd name="T36" fmla="*/ 0 w 103"/>
                  <a:gd name="T37" fmla="*/ 0 h 60"/>
                  <a:gd name="T38" fmla="*/ 0 w 103"/>
                  <a:gd name="T39" fmla="*/ 0 h 60"/>
                  <a:gd name="T40" fmla="*/ 0 w 103"/>
                  <a:gd name="T41" fmla="*/ 0 h 60"/>
                  <a:gd name="T42" fmla="*/ 0 w 103"/>
                  <a:gd name="T43" fmla="*/ 0 h 60"/>
                  <a:gd name="T44" fmla="*/ 0 w 103"/>
                  <a:gd name="T45" fmla="*/ 0 h 60"/>
                  <a:gd name="T46" fmla="*/ 0 w 103"/>
                  <a:gd name="T47" fmla="*/ 0 h 60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03"/>
                  <a:gd name="T73" fmla="*/ 0 h 60"/>
                  <a:gd name="T74" fmla="*/ 103 w 103"/>
                  <a:gd name="T75" fmla="*/ 60 h 60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03" h="60">
                    <a:moveTo>
                      <a:pt x="0" y="29"/>
                    </a:moveTo>
                    <a:lnTo>
                      <a:pt x="4" y="20"/>
                    </a:lnTo>
                    <a:lnTo>
                      <a:pt x="9" y="12"/>
                    </a:lnTo>
                    <a:lnTo>
                      <a:pt x="15" y="7"/>
                    </a:lnTo>
                    <a:lnTo>
                      <a:pt x="21" y="2"/>
                    </a:lnTo>
                    <a:lnTo>
                      <a:pt x="30" y="0"/>
                    </a:lnTo>
                    <a:lnTo>
                      <a:pt x="38" y="0"/>
                    </a:lnTo>
                    <a:lnTo>
                      <a:pt x="56" y="1"/>
                    </a:lnTo>
                    <a:lnTo>
                      <a:pt x="73" y="6"/>
                    </a:lnTo>
                    <a:lnTo>
                      <a:pt x="87" y="15"/>
                    </a:lnTo>
                    <a:lnTo>
                      <a:pt x="94" y="21"/>
                    </a:lnTo>
                    <a:lnTo>
                      <a:pt x="98" y="26"/>
                    </a:lnTo>
                    <a:lnTo>
                      <a:pt x="101" y="32"/>
                    </a:lnTo>
                    <a:lnTo>
                      <a:pt x="103" y="37"/>
                    </a:lnTo>
                    <a:lnTo>
                      <a:pt x="100" y="43"/>
                    </a:lnTo>
                    <a:lnTo>
                      <a:pt x="96" y="48"/>
                    </a:lnTo>
                    <a:lnTo>
                      <a:pt x="84" y="55"/>
                    </a:lnTo>
                    <a:lnTo>
                      <a:pt x="68" y="60"/>
                    </a:lnTo>
                    <a:lnTo>
                      <a:pt x="51" y="60"/>
                    </a:lnTo>
                    <a:lnTo>
                      <a:pt x="33" y="57"/>
                    </a:lnTo>
                    <a:lnTo>
                      <a:pt x="19" y="50"/>
                    </a:lnTo>
                    <a:lnTo>
                      <a:pt x="6" y="42"/>
                    </a:lnTo>
                    <a:lnTo>
                      <a:pt x="3" y="36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28" name="Freeform 242">
                <a:extLst>
                  <a:ext uri="{FF2B5EF4-FFF2-40B4-BE49-F238E27FC236}">
                    <a16:creationId xmlns:a16="http://schemas.microsoft.com/office/drawing/2014/main" id="{F0B1A9E2-3026-6E32-7BDB-F62446D95C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3" y="2860"/>
                <a:ext cx="33" cy="20"/>
              </a:xfrm>
              <a:custGeom>
                <a:avLst/>
                <a:gdLst>
                  <a:gd name="T0" fmla="*/ 0 w 101"/>
                  <a:gd name="T1" fmla="*/ 0 h 62"/>
                  <a:gd name="T2" fmla="*/ 0 w 101"/>
                  <a:gd name="T3" fmla="*/ 0 h 62"/>
                  <a:gd name="T4" fmla="*/ 0 w 101"/>
                  <a:gd name="T5" fmla="*/ 0 h 62"/>
                  <a:gd name="T6" fmla="*/ 0 w 101"/>
                  <a:gd name="T7" fmla="*/ 0 h 62"/>
                  <a:gd name="T8" fmla="*/ 0 w 101"/>
                  <a:gd name="T9" fmla="*/ 0 h 62"/>
                  <a:gd name="T10" fmla="*/ 0 w 101"/>
                  <a:gd name="T11" fmla="*/ 0 h 62"/>
                  <a:gd name="T12" fmla="*/ 0 w 101"/>
                  <a:gd name="T13" fmla="*/ 0 h 62"/>
                  <a:gd name="T14" fmla="*/ 0 w 101"/>
                  <a:gd name="T15" fmla="*/ 0 h 62"/>
                  <a:gd name="T16" fmla="*/ 0 w 101"/>
                  <a:gd name="T17" fmla="*/ 0 h 62"/>
                  <a:gd name="T18" fmla="*/ 0 w 101"/>
                  <a:gd name="T19" fmla="*/ 0 h 62"/>
                  <a:gd name="T20" fmla="*/ 0 w 101"/>
                  <a:gd name="T21" fmla="*/ 0 h 62"/>
                  <a:gd name="T22" fmla="*/ 0 w 101"/>
                  <a:gd name="T23" fmla="*/ 0 h 62"/>
                  <a:gd name="T24" fmla="*/ 0 w 101"/>
                  <a:gd name="T25" fmla="*/ 0 h 62"/>
                  <a:gd name="T26" fmla="*/ 0 w 101"/>
                  <a:gd name="T27" fmla="*/ 0 h 62"/>
                  <a:gd name="T28" fmla="*/ 0 w 101"/>
                  <a:gd name="T29" fmla="*/ 0 h 62"/>
                  <a:gd name="T30" fmla="*/ 0 w 101"/>
                  <a:gd name="T31" fmla="*/ 0 h 62"/>
                  <a:gd name="T32" fmla="*/ 0 w 101"/>
                  <a:gd name="T33" fmla="*/ 0 h 62"/>
                  <a:gd name="T34" fmla="*/ 0 w 101"/>
                  <a:gd name="T35" fmla="*/ 0 h 62"/>
                  <a:gd name="T36" fmla="*/ 0 w 101"/>
                  <a:gd name="T37" fmla="*/ 0 h 62"/>
                  <a:gd name="T38" fmla="*/ 0 w 101"/>
                  <a:gd name="T39" fmla="*/ 0 h 62"/>
                  <a:gd name="T40" fmla="*/ 0 w 101"/>
                  <a:gd name="T41" fmla="*/ 0 h 62"/>
                  <a:gd name="T42" fmla="*/ 0 w 101"/>
                  <a:gd name="T43" fmla="*/ 0 h 62"/>
                  <a:gd name="T44" fmla="*/ 0 w 101"/>
                  <a:gd name="T45" fmla="*/ 0 h 62"/>
                  <a:gd name="T46" fmla="*/ 0 w 101"/>
                  <a:gd name="T47" fmla="*/ 0 h 62"/>
                  <a:gd name="T48" fmla="*/ 0 w 101"/>
                  <a:gd name="T49" fmla="*/ 0 h 6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01"/>
                  <a:gd name="T76" fmla="*/ 0 h 62"/>
                  <a:gd name="T77" fmla="*/ 101 w 101"/>
                  <a:gd name="T78" fmla="*/ 62 h 62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01" h="62">
                    <a:moveTo>
                      <a:pt x="0" y="19"/>
                    </a:moveTo>
                    <a:lnTo>
                      <a:pt x="0" y="13"/>
                    </a:lnTo>
                    <a:lnTo>
                      <a:pt x="4" y="7"/>
                    </a:lnTo>
                    <a:lnTo>
                      <a:pt x="9" y="3"/>
                    </a:lnTo>
                    <a:lnTo>
                      <a:pt x="16" y="0"/>
                    </a:lnTo>
                    <a:lnTo>
                      <a:pt x="25" y="0"/>
                    </a:lnTo>
                    <a:lnTo>
                      <a:pt x="34" y="0"/>
                    </a:lnTo>
                    <a:lnTo>
                      <a:pt x="54" y="5"/>
                    </a:lnTo>
                    <a:lnTo>
                      <a:pt x="75" y="15"/>
                    </a:lnTo>
                    <a:lnTo>
                      <a:pt x="83" y="21"/>
                    </a:lnTo>
                    <a:lnTo>
                      <a:pt x="91" y="28"/>
                    </a:lnTo>
                    <a:lnTo>
                      <a:pt x="97" y="35"/>
                    </a:lnTo>
                    <a:lnTo>
                      <a:pt x="99" y="42"/>
                    </a:lnTo>
                    <a:lnTo>
                      <a:pt x="101" y="51"/>
                    </a:lnTo>
                    <a:lnTo>
                      <a:pt x="99" y="60"/>
                    </a:lnTo>
                    <a:lnTo>
                      <a:pt x="94" y="62"/>
                    </a:lnTo>
                    <a:lnTo>
                      <a:pt x="90" y="62"/>
                    </a:lnTo>
                    <a:lnTo>
                      <a:pt x="76" y="61"/>
                    </a:lnTo>
                    <a:lnTo>
                      <a:pt x="60" y="56"/>
                    </a:lnTo>
                    <a:lnTo>
                      <a:pt x="43" y="47"/>
                    </a:lnTo>
                    <a:lnTo>
                      <a:pt x="27" y="39"/>
                    </a:lnTo>
                    <a:lnTo>
                      <a:pt x="13" y="30"/>
                    </a:lnTo>
                    <a:lnTo>
                      <a:pt x="4" y="24"/>
                    </a:lnTo>
                    <a:lnTo>
                      <a:pt x="1" y="21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9433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29" name="Freeform 243">
                <a:extLst>
                  <a:ext uri="{FF2B5EF4-FFF2-40B4-BE49-F238E27FC236}">
                    <a16:creationId xmlns:a16="http://schemas.microsoft.com/office/drawing/2014/main" id="{960709C4-3D9E-0011-29B3-11F5BA3D36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7" y="2852"/>
                <a:ext cx="26" cy="17"/>
              </a:xfrm>
              <a:custGeom>
                <a:avLst/>
                <a:gdLst>
                  <a:gd name="T0" fmla="*/ 0 w 78"/>
                  <a:gd name="T1" fmla="*/ 0 h 51"/>
                  <a:gd name="T2" fmla="*/ 0 w 78"/>
                  <a:gd name="T3" fmla="*/ 0 h 51"/>
                  <a:gd name="T4" fmla="*/ 0 w 78"/>
                  <a:gd name="T5" fmla="*/ 0 h 51"/>
                  <a:gd name="T6" fmla="*/ 0 w 78"/>
                  <a:gd name="T7" fmla="*/ 0 h 51"/>
                  <a:gd name="T8" fmla="*/ 0 w 78"/>
                  <a:gd name="T9" fmla="*/ 0 h 51"/>
                  <a:gd name="T10" fmla="*/ 0 w 78"/>
                  <a:gd name="T11" fmla="*/ 0 h 51"/>
                  <a:gd name="T12" fmla="*/ 0 w 78"/>
                  <a:gd name="T13" fmla="*/ 0 h 51"/>
                  <a:gd name="T14" fmla="*/ 0 w 78"/>
                  <a:gd name="T15" fmla="*/ 0 h 51"/>
                  <a:gd name="T16" fmla="*/ 0 w 78"/>
                  <a:gd name="T17" fmla="*/ 0 h 51"/>
                  <a:gd name="T18" fmla="*/ 0 w 78"/>
                  <a:gd name="T19" fmla="*/ 0 h 51"/>
                  <a:gd name="T20" fmla="*/ 0 w 78"/>
                  <a:gd name="T21" fmla="*/ 0 h 51"/>
                  <a:gd name="T22" fmla="*/ 0 w 78"/>
                  <a:gd name="T23" fmla="*/ 0 h 51"/>
                  <a:gd name="T24" fmla="*/ 0 w 78"/>
                  <a:gd name="T25" fmla="*/ 0 h 51"/>
                  <a:gd name="T26" fmla="*/ 0 w 78"/>
                  <a:gd name="T27" fmla="*/ 0 h 51"/>
                  <a:gd name="T28" fmla="*/ 0 w 78"/>
                  <a:gd name="T29" fmla="*/ 0 h 51"/>
                  <a:gd name="T30" fmla="*/ 0 w 78"/>
                  <a:gd name="T31" fmla="*/ 0 h 51"/>
                  <a:gd name="T32" fmla="*/ 0 w 78"/>
                  <a:gd name="T33" fmla="*/ 0 h 51"/>
                  <a:gd name="T34" fmla="*/ 0 w 78"/>
                  <a:gd name="T35" fmla="*/ 0 h 51"/>
                  <a:gd name="T36" fmla="*/ 0 w 78"/>
                  <a:gd name="T37" fmla="*/ 0 h 5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78"/>
                  <a:gd name="T58" fmla="*/ 0 h 51"/>
                  <a:gd name="T59" fmla="*/ 78 w 78"/>
                  <a:gd name="T60" fmla="*/ 51 h 51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78" h="51">
                    <a:moveTo>
                      <a:pt x="0" y="23"/>
                    </a:moveTo>
                    <a:lnTo>
                      <a:pt x="4" y="16"/>
                    </a:lnTo>
                    <a:lnTo>
                      <a:pt x="9" y="9"/>
                    </a:lnTo>
                    <a:lnTo>
                      <a:pt x="16" y="4"/>
                    </a:lnTo>
                    <a:lnTo>
                      <a:pt x="25" y="1"/>
                    </a:lnTo>
                    <a:lnTo>
                      <a:pt x="35" y="0"/>
                    </a:lnTo>
                    <a:lnTo>
                      <a:pt x="48" y="2"/>
                    </a:lnTo>
                    <a:lnTo>
                      <a:pt x="62" y="7"/>
                    </a:lnTo>
                    <a:lnTo>
                      <a:pt x="78" y="15"/>
                    </a:lnTo>
                    <a:lnTo>
                      <a:pt x="78" y="22"/>
                    </a:lnTo>
                    <a:lnTo>
                      <a:pt x="75" y="28"/>
                    </a:lnTo>
                    <a:lnTo>
                      <a:pt x="66" y="38"/>
                    </a:lnTo>
                    <a:lnTo>
                      <a:pt x="55" y="46"/>
                    </a:lnTo>
                    <a:lnTo>
                      <a:pt x="42" y="51"/>
                    </a:lnTo>
                    <a:lnTo>
                      <a:pt x="28" y="51"/>
                    </a:lnTo>
                    <a:lnTo>
                      <a:pt x="16" y="47"/>
                    </a:lnTo>
                    <a:lnTo>
                      <a:pt x="6" y="38"/>
                    </a:lnTo>
                    <a:lnTo>
                      <a:pt x="3" y="32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8761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30" name="Freeform 244">
                <a:extLst>
                  <a:ext uri="{FF2B5EF4-FFF2-40B4-BE49-F238E27FC236}">
                    <a16:creationId xmlns:a16="http://schemas.microsoft.com/office/drawing/2014/main" id="{BF487B9D-2BEB-00CF-222C-450FB75FCE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6" y="2588"/>
                <a:ext cx="226" cy="275"/>
              </a:xfrm>
              <a:custGeom>
                <a:avLst/>
                <a:gdLst>
                  <a:gd name="T0" fmla="*/ 0 w 676"/>
                  <a:gd name="T1" fmla="*/ 0 h 826"/>
                  <a:gd name="T2" fmla="*/ 0 w 676"/>
                  <a:gd name="T3" fmla="*/ 0 h 826"/>
                  <a:gd name="T4" fmla="*/ 0 w 676"/>
                  <a:gd name="T5" fmla="*/ 0 h 826"/>
                  <a:gd name="T6" fmla="*/ 0 w 676"/>
                  <a:gd name="T7" fmla="*/ 0 h 826"/>
                  <a:gd name="T8" fmla="*/ 0 w 676"/>
                  <a:gd name="T9" fmla="*/ 0 h 826"/>
                  <a:gd name="T10" fmla="*/ 0 w 676"/>
                  <a:gd name="T11" fmla="*/ 0 h 826"/>
                  <a:gd name="T12" fmla="*/ 0 w 676"/>
                  <a:gd name="T13" fmla="*/ 0 h 826"/>
                  <a:gd name="T14" fmla="*/ 0 w 676"/>
                  <a:gd name="T15" fmla="*/ 0 h 826"/>
                  <a:gd name="T16" fmla="*/ 0 w 676"/>
                  <a:gd name="T17" fmla="*/ 0 h 826"/>
                  <a:gd name="T18" fmla="*/ 0 w 676"/>
                  <a:gd name="T19" fmla="*/ 0 h 826"/>
                  <a:gd name="T20" fmla="*/ 0 w 676"/>
                  <a:gd name="T21" fmla="*/ 0 h 826"/>
                  <a:gd name="T22" fmla="*/ 0 w 676"/>
                  <a:gd name="T23" fmla="*/ 0 h 826"/>
                  <a:gd name="T24" fmla="*/ 0 w 676"/>
                  <a:gd name="T25" fmla="*/ 0 h 826"/>
                  <a:gd name="T26" fmla="*/ 0 w 676"/>
                  <a:gd name="T27" fmla="*/ 0 h 826"/>
                  <a:gd name="T28" fmla="*/ 0 w 676"/>
                  <a:gd name="T29" fmla="*/ 0 h 826"/>
                  <a:gd name="T30" fmla="*/ 0 w 676"/>
                  <a:gd name="T31" fmla="*/ 0 h 826"/>
                  <a:gd name="T32" fmla="*/ 0 w 676"/>
                  <a:gd name="T33" fmla="*/ 0 h 826"/>
                  <a:gd name="T34" fmla="*/ 0 w 676"/>
                  <a:gd name="T35" fmla="*/ 0 h 826"/>
                  <a:gd name="T36" fmla="*/ 0 w 676"/>
                  <a:gd name="T37" fmla="*/ 0 h 826"/>
                  <a:gd name="T38" fmla="*/ 0 w 676"/>
                  <a:gd name="T39" fmla="*/ 0 h 826"/>
                  <a:gd name="T40" fmla="*/ 0 w 676"/>
                  <a:gd name="T41" fmla="*/ 0 h 826"/>
                  <a:gd name="T42" fmla="*/ 0 w 676"/>
                  <a:gd name="T43" fmla="*/ 0 h 826"/>
                  <a:gd name="T44" fmla="*/ 0 w 676"/>
                  <a:gd name="T45" fmla="*/ 0 h 826"/>
                  <a:gd name="T46" fmla="*/ 0 w 676"/>
                  <a:gd name="T47" fmla="*/ 0 h 826"/>
                  <a:gd name="T48" fmla="*/ 0 w 676"/>
                  <a:gd name="T49" fmla="*/ 0 h 826"/>
                  <a:gd name="T50" fmla="*/ 0 w 676"/>
                  <a:gd name="T51" fmla="*/ 0 h 826"/>
                  <a:gd name="T52" fmla="*/ 0 w 676"/>
                  <a:gd name="T53" fmla="*/ 0 h 826"/>
                  <a:gd name="T54" fmla="*/ 0 w 676"/>
                  <a:gd name="T55" fmla="*/ 0 h 826"/>
                  <a:gd name="T56" fmla="*/ 0 w 676"/>
                  <a:gd name="T57" fmla="*/ 0 h 826"/>
                  <a:gd name="T58" fmla="*/ 0 w 676"/>
                  <a:gd name="T59" fmla="*/ 0 h 826"/>
                  <a:gd name="T60" fmla="*/ 0 w 676"/>
                  <a:gd name="T61" fmla="*/ 0 h 826"/>
                  <a:gd name="T62" fmla="*/ 0 w 676"/>
                  <a:gd name="T63" fmla="*/ 0 h 826"/>
                  <a:gd name="T64" fmla="*/ 0 w 676"/>
                  <a:gd name="T65" fmla="*/ 0 h 826"/>
                  <a:gd name="T66" fmla="*/ 0 w 676"/>
                  <a:gd name="T67" fmla="*/ 0 h 826"/>
                  <a:gd name="T68" fmla="*/ 0 w 676"/>
                  <a:gd name="T69" fmla="*/ 0 h 826"/>
                  <a:gd name="T70" fmla="*/ 0 w 676"/>
                  <a:gd name="T71" fmla="*/ 0 h 826"/>
                  <a:gd name="T72" fmla="*/ 0 w 676"/>
                  <a:gd name="T73" fmla="*/ 0 h 826"/>
                  <a:gd name="T74" fmla="*/ 0 w 676"/>
                  <a:gd name="T75" fmla="*/ 0 h 826"/>
                  <a:gd name="T76" fmla="*/ 0 w 676"/>
                  <a:gd name="T77" fmla="*/ 0 h 826"/>
                  <a:gd name="T78" fmla="*/ 0 w 676"/>
                  <a:gd name="T79" fmla="*/ 0 h 826"/>
                  <a:gd name="T80" fmla="*/ 0 w 676"/>
                  <a:gd name="T81" fmla="*/ 0 h 826"/>
                  <a:gd name="T82" fmla="*/ 0 w 676"/>
                  <a:gd name="T83" fmla="*/ 0 h 826"/>
                  <a:gd name="T84" fmla="*/ 0 w 676"/>
                  <a:gd name="T85" fmla="*/ 0 h 826"/>
                  <a:gd name="T86" fmla="*/ 0 w 676"/>
                  <a:gd name="T87" fmla="*/ 0 h 826"/>
                  <a:gd name="T88" fmla="*/ 0 w 676"/>
                  <a:gd name="T89" fmla="*/ 0 h 826"/>
                  <a:gd name="T90" fmla="*/ 0 w 676"/>
                  <a:gd name="T91" fmla="*/ 0 h 826"/>
                  <a:gd name="T92" fmla="*/ 0 w 676"/>
                  <a:gd name="T93" fmla="*/ 0 h 826"/>
                  <a:gd name="T94" fmla="*/ 0 w 676"/>
                  <a:gd name="T95" fmla="*/ 0 h 826"/>
                  <a:gd name="T96" fmla="*/ 0 w 676"/>
                  <a:gd name="T97" fmla="*/ 0 h 826"/>
                  <a:gd name="T98" fmla="*/ 0 w 676"/>
                  <a:gd name="T99" fmla="*/ 0 h 826"/>
                  <a:gd name="T100" fmla="*/ 0 w 676"/>
                  <a:gd name="T101" fmla="*/ 0 h 826"/>
                  <a:gd name="T102" fmla="*/ 0 w 676"/>
                  <a:gd name="T103" fmla="*/ 0 h 826"/>
                  <a:gd name="T104" fmla="*/ 0 w 676"/>
                  <a:gd name="T105" fmla="*/ 0 h 82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676"/>
                  <a:gd name="T160" fmla="*/ 0 h 826"/>
                  <a:gd name="T161" fmla="*/ 676 w 676"/>
                  <a:gd name="T162" fmla="*/ 826 h 82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676" h="826">
                    <a:moveTo>
                      <a:pt x="117" y="824"/>
                    </a:moveTo>
                    <a:lnTo>
                      <a:pt x="103" y="824"/>
                    </a:lnTo>
                    <a:lnTo>
                      <a:pt x="91" y="820"/>
                    </a:lnTo>
                    <a:lnTo>
                      <a:pt x="80" y="813"/>
                    </a:lnTo>
                    <a:lnTo>
                      <a:pt x="70" y="803"/>
                    </a:lnTo>
                    <a:lnTo>
                      <a:pt x="59" y="789"/>
                    </a:lnTo>
                    <a:lnTo>
                      <a:pt x="50" y="774"/>
                    </a:lnTo>
                    <a:lnTo>
                      <a:pt x="34" y="740"/>
                    </a:lnTo>
                    <a:lnTo>
                      <a:pt x="22" y="703"/>
                    </a:lnTo>
                    <a:lnTo>
                      <a:pt x="12" y="667"/>
                    </a:lnTo>
                    <a:lnTo>
                      <a:pt x="9" y="651"/>
                    </a:lnTo>
                    <a:lnTo>
                      <a:pt x="5" y="636"/>
                    </a:lnTo>
                    <a:lnTo>
                      <a:pt x="2" y="625"/>
                    </a:lnTo>
                    <a:lnTo>
                      <a:pt x="1" y="616"/>
                    </a:lnTo>
                    <a:lnTo>
                      <a:pt x="0" y="587"/>
                    </a:lnTo>
                    <a:lnTo>
                      <a:pt x="1" y="558"/>
                    </a:lnTo>
                    <a:lnTo>
                      <a:pt x="6" y="506"/>
                    </a:lnTo>
                    <a:lnTo>
                      <a:pt x="16" y="458"/>
                    </a:lnTo>
                    <a:lnTo>
                      <a:pt x="31" y="415"/>
                    </a:lnTo>
                    <a:lnTo>
                      <a:pt x="47" y="375"/>
                    </a:lnTo>
                    <a:lnTo>
                      <a:pt x="65" y="340"/>
                    </a:lnTo>
                    <a:lnTo>
                      <a:pt x="85" y="310"/>
                    </a:lnTo>
                    <a:lnTo>
                      <a:pt x="104" y="284"/>
                    </a:lnTo>
                    <a:lnTo>
                      <a:pt x="107" y="278"/>
                    </a:lnTo>
                    <a:lnTo>
                      <a:pt x="110" y="270"/>
                    </a:lnTo>
                    <a:lnTo>
                      <a:pt x="117" y="262"/>
                    </a:lnTo>
                    <a:lnTo>
                      <a:pt x="125" y="252"/>
                    </a:lnTo>
                    <a:lnTo>
                      <a:pt x="135" y="242"/>
                    </a:lnTo>
                    <a:lnTo>
                      <a:pt x="146" y="231"/>
                    </a:lnTo>
                    <a:lnTo>
                      <a:pt x="158" y="219"/>
                    </a:lnTo>
                    <a:lnTo>
                      <a:pt x="173" y="206"/>
                    </a:lnTo>
                    <a:lnTo>
                      <a:pt x="205" y="180"/>
                    </a:lnTo>
                    <a:lnTo>
                      <a:pt x="242" y="154"/>
                    </a:lnTo>
                    <a:lnTo>
                      <a:pt x="281" y="127"/>
                    </a:lnTo>
                    <a:lnTo>
                      <a:pt x="324" y="100"/>
                    </a:lnTo>
                    <a:lnTo>
                      <a:pt x="368" y="75"/>
                    </a:lnTo>
                    <a:lnTo>
                      <a:pt x="414" y="53"/>
                    </a:lnTo>
                    <a:lnTo>
                      <a:pt x="459" y="33"/>
                    </a:lnTo>
                    <a:lnTo>
                      <a:pt x="503" y="17"/>
                    </a:lnTo>
                    <a:lnTo>
                      <a:pt x="525" y="11"/>
                    </a:lnTo>
                    <a:lnTo>
                      <a:pt x="547" y="6"/>
                    </a:lnTo>
                    <a:lnTo>
                      <a:pt x="567" y="2"/>
                    </a:lnTo>
                    <a:lnTo>
                      <a:pt x="588" y="1"/>
                    </a:lnTo>
                    <a:lnTo>
                      <a:pt x="606" y="0"/>
                    </a:lnTo>
                    <a:lnTo>
                      <a:pt x="625" y="1"/>
                    </a:lnTo>
                    <a:lnTo>
                      <a:pt x="642" y="5"/>
                    </a:lnTo>
                    <a:lnTo>
                      <a:pt x="658" y="10"/>
                    </a:lnTo>
                    <a:lnTo>
                      <a:pt x="666" y="12"/>
                    </a:lnTo>
                    <a:lnTo>
                      <a:pt x="671" y="16"/>
                    </a:lnTo>
                    <a:lnTo>
                      <a:pt x="675" y="21"/>
                    </a:lnTo>
                    <a:lnTo>
                      <a:pt x="676" y="27"/>
                    </a:lnTo>
                    <a:lnTo>
                      <a:pt x="675" y="34"/>
                    </a:lnTo>
                    <a:lnTo>
                      <a:pt x="674" y="42"/>
                    </a:lnTo>
                    <a:lnTo>
                      <a:pt x="666" y="57"/>
                    </a:lnTo>
                    <a:lnTo>
                      <a:pt x="657" y="73"/>
                    </a:lnTo>
                    <a:lnTo>
                      <a:pt x="644" y="88"/>
                    </a:lnTo>
                    <a:lnTo>
                      <a:pt x="633" y="99"/>
                    </a:lnTo>
                    <a:lnTo>
                      <a:pt x="625" y="107"/>
                    </a:lnTo>
                    <a:lnTo>
                      <a:pt x="612" y="126"/>
                    </a:lnTo>
                    <a:lnTo>
                      <a:pt x="600" y="142"/>
                    </a:lnTo>
                    <a:lnTo>
                      <a:pt x="589" y="157"/>
                    </a:lnTo>
                    <a:lnTo>
                      <a:pt x="578" y="172"/>
                    </a:lnTo>
                    <a:lnTo>
                      <a:pt x="557" y="196"/>
                    </a:lnTo>
                    <a:lnTo>
                      <a:pt x="550" y="207"/>
                    </a:lnTo>
                    <a:lnTo>
                      <a:pt x="543" y="220"/>
                    </a:lnTo>
                    <a:lnTo>
                      <a:pt x="538" y="231"/>
                    </a:lnTo>
                    <a:lnTo>
                      <a:pt x="534" y="243"/>
                    </a:lnTo>
                    <a:lnTo>
                      <a:pt x="533" y="256"/>
                    </a:lnTo>
                    <a:lnTo>
                      <a:pt x="534" y="269"/>
                    </a:lnTo>
                    <a:lnTo>
                      <a:pt x="538" y="284"/>
                    </a:lnTo>
                    <a:lnTo>
                      <a:pt x="545" y="301"/>
                    </a:lnTo>
                    <a:lnTo>
                      <a:pt x="555" y="320"/>
                    </a:lnTo>
                    <a:lnTo>
                      <a:pt x="568" y="340"/>
                    </a:lnTo>
                    <a:lnTo>
                      <a:pt x="572" y="351"/>
                    </a:lnTo>
                    <a:lnTo>
                      <a:pt x="578" y="361"/>
                    </a:lnTo>
                    <a:lnTo>
                      <a:pt x="595" y="384"/>
                    </a:lnTo>
                    <a:lnTo>
                      <a:pt x="612" y="408"/>
                    </a:lnTo>
                    <a:lnTo>
                      <a:pt x="619" y="421"/>
                    </a:lnTo>
                    <a:lnTo>
                      <a:pt x="624" y="433"/>
                    </a:lnTo>
                    <a:lnTo>
                      <a:pt x="621" y="464"/>
                    </a:lnTo>
                    <a:lnTo>
                      <a:pt x="615" y="493"/>
                    </a:lnTo>
                    <a:lnTo>
                      <a:pt x="605" y="519"/>
                    </a:lnTo>
                    <a:lnTo>
                      <a:pt x="592" y="543"/>
                    </a:lnTo>
                    <a:lnTo>
                      <a:pt x="576" y="566"/>
                    </a:lnTo>
                    <a:lnTo>
                      <a:pt x="558" y="585"/>
                    </a:lnTo>
                    <a:lnTo>
                      <a:pt x="538" y="604"/>
                    </a:lnTo>
                    <a:lnTo>
                      <a:pt x="516" y="622"/>
                    </a:lnTo>
                    <a:lnTo>
                      <a:pt x="468" y="655"/>
                    </a:lnTo>
                    <a:lnTo>
                      <a:pt x="417" y="684"/>
                    </a:lnTo>
                    <a:lnTo>
                      <a:pt x="368" y="711"/>
                    </a:lnTo>
                    <a:lnTo>
                      <a:pt x="345" y="726"/>
                    </a:lnTo>
                    <a:lnTo>
                      <a:pt x="323" y="740"/>
                    </a:lnTo>
                    <a:lnTo>
                      <a:pt x="322" y="740"/>
                    </a:lnTo>
                    <a:lnTo>
                      <a:pt x="315" y="742"/>
                    </a:lnTo>
                    <a:lnTo>
                      <a:pt x="307" y="747"/>
                    </a:lnTo>
                    <a:lnTo>
                      <a:pt x="295" y="753"/>
                    </a:lnTo>
                    <a:lnTo>
                      <a:pt x="280" y="760"/>
                    </a:lnTo>
                    <a:lnTo>
                      <a:pt x="264" y="768"/>
                    </a:lnTo>
                    <a:lnTo>
                      <a:pt x="228" y="787"/>
                    </a:lnTo>
                    <a:lnTo>
                      <a:pt x="191" y="803"/>
                    </a:lnTo>
                    <a:lnTo>
                      <a:pt x="174" y="811"/>
                    </a:lnTo>
                    <a:lnTo>
                      <a:pt x="158" y="818"/>
                    </a:lnTo>
                    <a:lnTo>
                      <a:pt x="144" y="823"/>
                    </a:lnTo>
                    <a:lnTo>
                      <a:pt x="131" y="825"/>
                    </a:lnTo>
                    <a:lnTo>
                      <a:pt x="123" y="826"/>
                    </a:lnTo>
                    <a:lnTo>
                      <a:pt x="117" y="82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31" name="Freeform 245">
                <a:extLst>
                  <a:ext uri="{FF2B5EF4-FFF2-40B4-BE49-F238E27FC236}">
                    <a16:creationId xmlns:a16="http://schemas.microsoft.com/office/drawing/2014/main" id="{F5465246-5A40-7094-3CC5-579318C7BA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1" y="2534"/>
                <a:ext cx="132" cy="319"/>
              </a:xfrm>
              <a:custGeom>
                <a:avLst/>
                <a:gdLst>
                  <a:gd name="T0" fmla="*/ 0 w 394"/>
                  <a:gd name="T1" fmla="*/ 0 h 957"/>
                  <a:gd name="T2" fmla="*/ 0 w 394"/>
                  <a:gd name="T3" fmla="*/ 0 h 957"/>
                  <a:gd name="T4" fmla="*/ 0 w 394"/>
                  <a:gd name="T5" fmla="*/ 0 h 957"/>
                  <a:gd name="T6" fmla="*/ 0 w 394"/>
                  <a:gd name="T7" fmla="*/ 0 h 957"/>
                  <a:gd name="T8" fmla="*/ 0 w 394"/>
                  <a:gd name="T9" fmla="*/ 0 h 957"/>
                  <a:gd name="T10" fmla="*/ 0 w 394"/>
                  <a:gd name="T11" fmla="*/ 0 h 957"/>
                  <a:gd name="T12" fmla="*/ 0 w 394"/>
                  <a:gd name="T13" fmla="*/ 0 h 957"/>
                  <a:gd name="T14" fmla="*/ 0 w 394"/>
                  <a:gd name="T15" fmla="*/ 0 h 957"/>
                  <a:gd name="T16" fmla="*/ 0 w 394"/>
                  <a:gd name="T17" fmla="*/ 0 h 957"/>
                  <a:gd name="T18" fmla="*/ 0 w 394"/>
                  <a:gd name="T19" fmla="*/ 0 h 957"/>
                  <a:gd name="T20" fmla="*/ 0 w 394"/>
                  <a:gd name="T21" fmla="*/ 0 h 957"/>
                  <a:gd name="T22" fmla="*/ 0 w 394"/>
                  <a:gd name="T23" fmla="*/ 0 h 957"/>
                  <a:gd name="T24" fmla="*/ 0 w 394"/>
                  <a:gd name="T25" fmla="*/ 0 h 957"/>
                  <a:gd name="T26" fmla="*/ 0 w 394"/>
                  <a:gd name="T27" fmla="*/ 0 h 957"/>
                  <a:gd name="T28" fmla="*/ 0 w 394"/>
                  <a:gd name="T29" fmla="*/ 0 h 957"/>
                  <a:gd name="T30" fmla="*/ 0 w 394"/>
                  <a:gd name="T31" fmla="*/ 0 h 957"/>
                  <a:gd name="T32" fmla="*/ 0 w 394"/>
                  <a:gd name="T33" fmla="*/ 0 h 957"/>
                  <a:gd name="T34" fmla="*/ 0 w 394"/>
                  <a:gd name="T35" fmla="*/ 0 h 957"/>
                  <a:gd name="T36" fmla="*/ 0 w 394"/>
                  <a:gd name="T37" fmla="*/ 0 h 957"/>
                  <a:gd name="T38" fmla="*/ 0 w 394"/>
                  <a:gd name="T39" fmla="*/ 0 h 957"/>
                  <a:gd name="T40" fmla="*/ 0 w 394"/>
                  <a:gd name="T41" fmla="*/ 0 h 957"/>
                  <a:gd name="T42" fmla="*/ 0 w 394"/>
                  <a:gd name="T43" fmla="*/ 0 h 957"/>
                  <a:gd name="T44" fmla="*/ 0 w 394"/>
                  <a:gd name="T45" fmla="*/ 0 h 957"/>
                  <a:gd name="T46" fmla="*/ 0 w 394"/>
                  <a:gd name="T47" fmla="*/ 0 h 957"/>
                  <a:gd name="T48" fmla="*/ 0 w 394"/>
                  <a:gd name="T49" fmla="*/ 0 h 957"/>
                  <a:gd name="T50" fmla="*/ 0 w 394"/>
                  <a:gd name="T51" fmla="*/ 0 h 957"/>
                  <a:gd name="T52" fmla="*/ 0 w 394"/>
                  <a:gd name="T53" fmla="*/ 0 h 957"/>
                  <a:gd name="T54" fmla="*/ 0 w 394"/>
                  <a:gd name="T55" fmla="*/ 0 h 957"/>
                  <a:gd name="T56" fmla="*/ 0 w 394"/>
                  <a:gd name="T57" fmla="*/ 0 h 957"/>
                  <a:gd name="T58" fmla="*/ 0 w 394"/>
                  <a:gd name="T59" fmla="*/ 0 h 957"/>
                  <a:gd name="T60" fmla="*/ 0 w 394"/>
                  <a:gd name="T61" fmla="*/ 0 h 957"/>
                  <a:gd name="T62" fmla="*/ 0 w 394"/>
                  <a:gd name="T63" fmla="*/ 0 h 957"/>
                  <a:gd name="T64" fmla="*/ 0 w 394"/>
                  <a:gd name="T65" fmla="*/ 0 h 957"/>
                  <a:gd name="T66" fmla="*/ 0 w 394"/>
                  <a:gd name="T67" fmla="*/ 0 h 957"/>
                  <a:gd name="T68" fmla="*/ 0 w 394"/>
                  <a:gd name="T69" fmla="*/ 0 h 957"/>
                  <a:gd name="T70" fmla="*/ 0 w 394"/>
                  <a:gd name="T71" fmla="*/ 0 h 957"/>
                  <a:gd name="T72" fmla="*/ 0 w 394"/>
                  <a:gd name="T73" fmla="*/ 0 h 957"/>
                  <a:gd name="T74" fmla="*/ 0 w 394"/>
                  <a:gd name="T75" fmla="*/ 0 h 957"/>
                  <a:gd name="T76" fmla="*/ 0 w 394"/>
                  <a:gd name="T77" fmla="*/ 0 h 957"/>
                  <a:gd name="T78" fmla="*/ 0 w 394"/>
                  <a:gd name="T79" fmla="*/ 0 h 957"/>
                  <a:gd name="T80" fmla="*/ 0 w 394"/>
                  <a:gd name="T81" fmla="*/ 0 h 957"/>
                  <a:gd name="T82" fmla="*/ 0 w 394"/>
                  <a:gd name="T83" fmla="*/ 0 h 957"/>
                  <a:gd name="T84" fmla="*/ 0 w 394"/>
                  <a:gd name="T85" fmla="*/ 0 h 957"/>
                  <a:gd name="T86" fmla="*/ 0 w 394"/>
                  <a:gd name="T87" fmla="*/ 0 h 95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94"/>
                  <a:gd name="T133" fmla="*/ 0 h 957"/>
                  <a:gd name="T134" fmla="*/ 394 w 394"/>
                  <a:gd name="T135" fmla="*/ 957 h 957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94" h="957">
                    <a:moveTo>
                      <a:pt x="55" y="692"/>
                    </a:moveTo>
                    <a:lnTo>
                      <a:pt x="49" y="682"/>
                    </a:lnTo>
                    <a:lnTo>
                      <a:pt x="43" y="671"/>
                    </a:lnTo>
                    <a:lnTo>
                      <a:pt x="30" y="645"/>
                    </a:lnTo>
                    <a:lnTo>
                      <a:pt x="22" y="614"/>
                    </a:lnTo>
                    <a:lnTo>
                      <a:pt x="13" y="581"/>
                    </a:lnTo>
                    <a:lnTo>
                      <a:pt x="7" y="545"/>
                    </a:lnTo>
                    <a:lnTo>
                      <a:pt x="2" y="505"/>
                    </a:lnTo>
                    <a:lnTo>
                      <a:pt x="0" y="465"/>
                    </a:lnTo>
                    <a:lnTo>
                      <a:pt x="0" y="423"/>
                    </a:lnTo>
                    <a:lnTo>
                      <a:pt x="2" y="379"/>
                    </a:lnTo>
                    <a:lnTo>
                      <a:pt x="7" y="337"/>
                    </a:lnTo>
                    <a:lnTo>
                      <a:pt x="14" y="294"/>
                    </a:lnTo>
                    <a:lnTo>
                      <a:pt x="25" y="253"/>
                    </a:lnTo>
                    <a:lnTo>
                      <a:pt x="39" y="214"/>
                    </a:lnTo>
                    <a:lnTo>
                      <a:pt x="56" y="178"/>
                    </a:lnTo>
                    <a:lnTo>
                      <a:pt x="76" y="143"/>
                    </a:lnTo>
                    <a:lnTo>
                      <a:pt x="100" y="113"/>
                    </a:lnTo>
                    <a:lnTo>
                      <a:pt x="126" y="80"/>
                    </a:lnTo>
                    <a:lnTo>
                      <a:pt x="152" y="51"/>
                    </a:lnTo>
                    <a:lnTo>
                      <a:pt x="181" y="25"/>
                    </a:lnTo>
                    <a:lnTo>
                      <a:pt x="197" y="12"/>
                    </a:lnTo>
                    <a:lnTo>
                      <a:pt x="214" y="0"/>
                    </a:lnTo>
                    <a:lnTo>
                      <a:pt x="223" y="1"/>
                    </a:lnTo>
                    <a:lnTo>
                      <a:pt x="230" y="5"/>
                    </a:lnTo>
                    <a:lnTo>
                      <a:pt x="235" y="10"/>
                    </a:lnTo>
                    <a:lnTo>
                      <a:pt x="240" y="17"/>
                    </a:lnTo>
                    <a:lnTo>
                      <a:pt x="245" y="36"/>
                    </a:lnTo>
                    <a:lnTo>
                      <a:pt x="246" y="59"/>
                    </a:lnTo>
                    <a:lnTo>
                      <a:pt x="245" y="83"/>
                    </a:lnTo>
                    <a:lnTo>
                      <a:pt x="241" y="105"/>
                    </a:lnTo>
                    <a:lnTo>
                      <a:pt x="238" y="125"/>
                    </a:lnTo>
                    <a:lnTo>
                      <a:pt x="235" y="132"/>
                    </a:lnTo>
                    <a:lnTo>
                      <a:pt x="234" y="138"/>
                    </a:lnTo>
                    <a:lnTo>
                      <a:pt x="228" y="162"/>
                    </a:lnTo>
                    <a:lnTo>
                      <a:pt x="227" y="183"/>
                    </a:lnTo>
                    <a:lnTo>
                      <a:pt x="230" y="203"/>
                    </a:lnTo>
                    <a:lnTo>
                      <a:pt x="236" y="220"/>
                    </a:lnTo>
                    <a:lnTo>
                      <a:pt x="246" y="235"/>
                    </a:lnTo>
                    <a:lnTo>
                      <a:pt x="257" y="248"/>
                    </a:lnTo>
                    <a:lnTo>
                      <a:pt x="271" y="262"/>
                    </a:lnTo>
                    <a:lnTo>
                      <a:pt x="286" y="274"/>
                    </a:lnTo>
                    <a:lnTo>
                      <a:pt x="317" y="297"/>
                    </a:lnTo>
                    <a:lnTo>
                      <a:pt x="347" y="319"/>
                    </a:lnTo>
                    <a:lnTo>
                      <a:pt x="360" y="330"/>
                    </a:lnTo>
                    <a:lnTo>
                      <a:pt x="371" y="342"/>
                    </a:lnTo>
                    <a:lnTo>
                      <a:pt x="380" y="356"/>
                    </a:lnTo>
                    <a:lnTo>
                      <a:pt x="385" y="371"/>
                    </a:lnTo>
                    <a:lnTo>
                      <a:pt x="390" y="385"/>
                    </a:lnTo>
                    <a:lnTo>
                      <a:pt x="392" y="399"/>
                    </a:lnTo>
                    <a:lnTo>
                      <a:pt x="394" y="411"/>
                    </a:lnTo>
                    <a:lnTo>
                      <a:pt x="394" y="423"/>
                    </a:lnTo>
                    <a:lnTo>
                      <a:pt x="391" y="434"/>
                    </a:lnTo>
                    <a:lnTo>
                      <a:pt x="389" y="445"/>
                    </a:lnTo>
                    <a:lnTo>
                      <a:pt x="385" y="458"/>
                    </a:lnTo>
                    <a:lnTo>
                      <a:pt x="379" y="474"/>
                    </a:lnTo>
                    <a:lnTo>
                      <a:pt x="373" y="483"/>
                    </a:lnTo>
                    <a:lnTo>
                      <a:pt x="365" y="494"/>
                    </a:lnTo>
                    <a:lnTo>
                      <a:pt x="357" y="509"/>
                    </a:lnTo>
                    <a:lnTo>
                      <a:pt x="347" y="528"/>
                    </a:lnTo>
                    <a:lnTo>
                      <a:pt x="337" y="549"/>
                    </a:lnTo>
                    <a:lnTo>
                      <a:pt x="327" y="572"/>
                    </a:lnTo>
                    <a:lnTo>
                      <a:pt x="319" y="599"/>
                    </a:lnTo>
                    <a:lnTo>
                      <a:pt x="310" y="629"/>
                    </a:lnTo>
                    <a:lnTo>
                      <a:pt x="304" y="661"/>
                    </a:lnTo>
                    <a:lnTo>
                      <a:pt x="300" y="697"/>
                    </a:lnTo>
                    <a:lnTo>
                      <a:pt x="300" y="734"/>
                    </a:lnTo>
                    <a:lnTo>
                      <a:pt x="303" y="775"/>
                    </a:lnTo>
                    <a:lnTo>
                      <a:pt x="309" y="817"/>
                    </a:lnTo>
                    <a:lnTo>
                      <a:pt x="319" y="861"/>
                    </a:lnTo>
                    <a:lnTo>
                      <a:pt x="326" y="884"/>
                    </a:lnTo>
                    <a:lnTo>
                      <a:pt x="335" y="908"/>
                    </a:lnTo>
                    <a:lnTo>
                      <a:pt x="344" y="933"/>
                    </a:lnTo>
                    <a:lnTo>
                      <a:pt x="356" y="957"/>
                    </a:lnTo>
                    <a:lnTo>
                      <a:pt x="332" y="947"/>
                    </a:lnTo>
                    <a:lnTo>
                      <a:pt x="309" y="935"/>
                    </a:lnTo>
                    <a:lnTo>
                      <a:pt x="284" y="920"/>
                    </a:lnTo>
                    <a:lnTo>
                      <a:pt x="259" y="902"/>
                    </a:lnTo>
                    <a:lnTo>
                      <a:pt x="234" y="883"/>
                    </a:lnTo>
                    <a:lnTo>
                      <a:pt x="209" y="862"/>
                    </a:lnTo>
                    <a:lnTo>
                      <a:pt x="162" y="819"/>
                    </a:lnTo>
                    <a:lnTo>
                      <a:pt x="141" y="797"/>
                    </a:lnTo>
                    <a:lnTo>
                      <a:pt x="120" y="776"/>
                    </a:lnTo>
                    <a:lnTo>
                      <a:pt x="101" y="756"/>
                    </a:lnTo>
                    <a:lnTo>
                      <a:pt x="87" y="737"/>
                    </a:lnTo>
                    <a:lnTo>
                      <a:pt x="73" y="721"/>
                    </a:lnTo>
                    <a:lnTo>
                      <a:pt x="63" y="709"/>
                    </a:lnTo>
                    <a:lnTo>
                      <a:pt x="57" y="698"/>
                    </a:lnTo>
                    <a:lnTo>
                      <a:pt x="55" y="69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32" name="Freeform 246">
                <a:extLst>
                  <a:ext uri="{FF2B5EF4-FFF2-40B4-BE49-F238E27FC236}">
                    <a16:creationId xmlns:a16="http://schemas.microsoft.com/office/drawing/2014/main" id="{FC8744F2-C806-FCEC-A2B5-F0673051B4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3" y="2743"/>
                <a:ext cx="33" cy="36"/>
              </a:xfrm>
              <a:custGeom>
                <a:avLst/>
                <a:gdLst>
                  <a:gd name="T0" fmla="*/ 0 w 101"/>
                  <a:gd name="T1" fmla="*/ 0 h 109"/>
                  <a:gd name="T2" fmla="*/ 0 w 101"/>
                  <a:gd name="T3" fmla="*/ 0 h 109"/>
                  <a:gd name="T4" fmla="*/ 0 w 101"/>
                  <a:gd name="T5" fmla="*/ 0 h 109"/>
                  <a:gd name="T6" fmla="*/ 0 w 101"/>
                  <a:gd name="T7" fmla="*/ 0 h 109"/>
                  <a:gd name="T8" fmla="*/ 0 w 101"/>
                  <a:gd name="T9" fmla="*/ 0 h 109"/>
                  <a:gd name="T10" fmla="*/ 0 w 101"/>
                  <a:gd name="T11" fmla="*/ 0 h 109"/>
                  <a:gd name="T12" fmla="*/ 0 w 101"/>
                  <a:gd name="T13" fmla="*/ 0 h 109"/>
                  <a:gd name="T14" fmla="*/ 0 w 101"/>
                  <a:gd name="T15" fmla="*/ 0 h 109"/>
                  <a:gd name="T16" fmla="*/ 0 w 101"/>
                  <a:gd name="T17" fmla="*/ 0 h 109"/>
                  <a:gd name="T18" fmla="*/ 0 w 101"/>
                  <a:gd name="T19" fmla="*/ 0 h 109"/>
                  <a:gd name="T20" fmla="*/ 0 w 101"/>
                  <a:gd name="T21" fmla="*/ 0 h 109"/>
                  <a:gd name="T22" fmla="*/ 0 w 101"/>
                  <a:gd name="T23" fmla="*/ 0 h 109"/>
                  <a:gd name="T24" fmla="*/ 0 w 101"/>
                  <a:gd name="T25" fmla="*/ 0 h 109"/>
                  <a:gd name="T26" fmla="*/ 0 w 101"/>
                  <a:gd name="T27" fmla="*/ 0 h 109"/>
                  <a:gd name="T28" fmla="*/ 0 w 101"/>
                  <a:gd name="T29" fmla="*/ 0 h 109"/>
                  <a:gd name="T30" fmla="*/ 0 w 101"/>
                  <a:gd name="T31" fmla="*/ 0 h 109"/>
                  <a:gd name="T32" fmla="*/ 0 w 101"/>
                  <a:gd name="T33" fmla="*/ 0 h 109"/>
                  <a:gd name="T34" fmla="*/ 0 w 101"/>
                  <a:gd name="T35" fmla="*/ 0 h 109"/>
                  <a:gd name="T36" fmla="*/ 0 w 101"/>
                  <a:gd name="T37" fmla="*/ 0 h 109"/>
                  <a:gd name="T38" fmla="*/ 0 w 101"/>
                  <a:gd name="T39" fmla="*/ 0 h 109"/>
                  <a:gd name="T40" fmla="*/ 0 w 101"/>
                  <a:gd name="T41" fmla="*/ 0 h 109"/>
                  <a:gd name="T42" fmla="*/ 0 w 101"/>
                  <a:gd name="T43" fmla="*/ 0 h 109"/>
                  <a:gd name="T44" fmla="*/ 0 w 101"/>
                  <a:gd name="T45" fmla="*/ 0 h 10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01"/>
                  <a:gd name="T70" fmla="*/ 0 h 109"/>
                  <a:gd name="T71" fmla="*/ 101 w 101"/>
                  <a:gd name="T72" fmla="*/ 109 h 109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01" h="109">
                    <a:moveTo>
                      <a:pt x="0" y="109"/>
                    </a:moveTo>
                    <a:lnTo>
                      <a:pt x="2" y="86"/>
                    </a:lnTo>
                    <a:lnTo>
                      <a:pt x="7" y="66"/>
                    </a:lnTo>
                    <a:lnTo>
                      <a:pt x="15" y="48"/>
                    </a:lnTo>
                    <a:lnTo>
                      <a:pt x="26" y="32"/>
                    </a:lnTo>
                    <a:lnTo>
                      <a:pt x="40" y="19"/>
                    </a:lnTo>
                    <a:lnTo>
                      <a:pt x="54" y="9"/>
                    </a:lnTo>
                    <a:lnTo>
                      <a:pt x="69" y="3"/>
                    </a:lnTo>
                    <a:lnTo>
                      <a:pt x="84" y="0"/>
                    </a:lnTo>
                    <a:lnTo>
                      <a:pt x="91" y="1"/>
                    </a:lnTo>
                    <a:lnTo>
                      <a:pt x="97" y="3"/>
                    </a:lnTo>
                    <a:lnTo>
                      <a:pt x="100" y="9"/>
                    </a:lnTo>
                    <a:lnTo>
                      <a:pt x="101" y="17"/>
                    </a:lnTo>
                    <a:lnTo>
                      <a:pt x="99" y="25"/>
                    </a:lnTo>
                    <a:lnTo>
                      <a:pt x="96" y="35"/>
                    </a:lnTo>
                    <a:lnTo>
                      <a:pt x="91" y="46"/>
                    </a:lnTo>
                    <a:lnTo>
                      <a:pt x="84" y="56"/>
                    </a:lnTo>
                    <a:lnTo>
                      <a:pt x="68" y="79"/>
                    </a:lnTo>
                    <a:lnTo>
                      <a:pt x="47" y="96"/>
                    </a:lnTo>
                    <a:lnTo>
                      <a:pt x="36" y="103"/>
                    </a:lnTo>
                    <a:lnTo>
                      <a:pt x="24" y="108"/>
                    </a:lnTo>
                    <a:lnTo>
                      <a:pt x="13" y="109"/>
                    </a:lnTo>
                    <a:lnTo>
                      <a:pt x="0" y="109"/>
                    </a:lnTo>
                    <a:close/>
                  </a:path>
                </a:pathLst>
              </a:custGeom>
              <a:solidFill>
                <a:srgbClr val="FF1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33" name="Freeform 247">
                <a:extLst>
                  <a:ext uri="{FF2B5EF4-FFF2-40B4-BE49-F238E27FC236}">
                    <a16:creationId xmlns:a16="http://schemas.microsoft.com/office/drawing/2014/main" id="{06000D49-E0AE-E16C-7D0D-7BDF08B567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1" y="2746"/>
                <a:ext cx="22" cy="25"/>
              </a:xfrm>
              <a:custGeom>
                <a:avLst/>
                <a:gdLst>
                  <a:gd name="T0" fmla="*/ 0 w 65"/>
                  <a:gd name="T1" fmla="*/ 0 h 76"/>
                  <a:gd name="T2" fmla="*/ 0 w 65"/>
                  <a:gd name="T3" fmla="*/ 0 h 76"/>
                  <a:gd name="T4" fmla="*/ 0 w 65"/>
                  <a:gd name="T5" fmla="*/ 0 h 76"/>
                  <a:gd name="T6" fmla="*/ 0 w 65"/>
                  <a:gd name="T7" fmla="*/ 0 h 76"/>
                  <a:gd name="T8" fmla="*/ 0 w 65"/>
                  <a:gd name="T9" fmla="*/ 0 h 76"/>
                  <a:gd name="T10" fmla="*/ 0 w 65"/>
                  <a:gd name="T11" fmla="*/ 0 h 76"/>
                  <a:gd name="T12" fmla="*/ 0 w 65"/>
                  <a:gd name="T13" fmla="*/ 0 h 76"/>
                  <a:gd name="T14" fmla="*/ 0 w 65"/>
                  <a:gd name="T15" fmla="*/ 0 h 76"/>
                  <a:gd name="T16" fmla="*/ 0 w 65"/>
                  <a:gd name="T17" fmla="*/ 0 h 76"/>
                  <a:gd name="T18" fmla="*/ 0 w 65"/>
                  <a:gd name="T19" fmla="*/ 0 h 76"/>
                  <a:gd name="T20" fmla="*/ 0 w 65"/>
                  <a:gd name="T21" fmla="*/ 0 h 76"/>
                  <a:gd name="T22" fmla="*/ 0 w 65"/>
                  <a:gd name="T23" fmla="*/ 0 h 76"/>
                  <a:gd name="T24" fmla="*/ 0 w 65"/>
                  <a:gd name="T25" fmla="*/ 0 h 76"/>
                  <a:gd name="T26" fmla="*/ 0 w 65"/>
                  <a:gd name="T27" fmla="*/ 0 h 76"/>
                  <a:gd name="T28" fmla="*/ 0 w 65"/>
                  <a:gd name="T29" fmla="*/ 0 h 76"/>
                  <a:gd name="T30" fmla="*/ 0 w 65"/>
                  <a:gd name="T31" fmla="*/ 0 h 76"/>
                  <a:gd name="T32" fmla="*/ 0 w 65"/>
                  <a:gd name="T33" fmla="*/ 0 h 7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65"/>
                  <a:gd name="T52" fmla="*/ 0 h 76"/>
                  <a:gd name="T53" fmla="*/ 65 w 65"/>
                  <a:gd name="T54" fmla="*/ 76 h 7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65" h="76">
                    <a:moveTo>
                      <a:pt x="0" y="76"/>
                    </a:moveTo>
                    <a:lnTo>
                      <a:pt x="1" y="66"/>
                    </a:lnTo>
                    <a:lnTo>
                      <a:pt x="6" y="55"/>
                    </a:lnTo>
                    <a:lnTo>
                      <a:pt x="15" y="42"/>
                    </a:lnTo>
                    <a:lnTo>
                      <a:pt x="25" y="30"/>
                    </a:lnTo>
                    <a:lnTo>
                      <a:pt x="36" y="19"/>
                    </a:lnTo>
                    <a:lnTo>
                      <a:pt x="47" y="9"/>
                    </a:lnTo>
                    <a:lnTo>
                      <a:pt x="57" y="3"/>
                    </a:lnTo>
                    <a:lnTo>
                      <a:pt x="65" y="0"/>
                    </a:lnTo>
                    <a:lnTo>
                      <a:pt x="63" y="11"/>
                    </a:lnTo>
                    <a:lnTo>
                      <a:pt x="58" y="22"/>
                    </a:lnTo>
                    <a:lnTo>
                      <a:pt x="52" y="35"/>
                    </a:lnTo>
                    <a:lnTo>
                      <a:pt x="43" y="47"/>
                    </a:lnTo>
                    <a:lnTo>
                      <a:pt x="33" y="58"/>
                    </a:lnTo>
                    <a:lnTo>
                      <a:pt x="22" y="67"/>
                    </a:lnTo>
                    <a:lnTo>
                      <a:pt x="11" y="73"/>
                    </a:lnTo>
                    <a:lnTo>
                      <a:pt x="0" y="76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34" name="Freeform 248">
                <a:extLst>
                  <a:ext uri="{FF2B5EF4-FFF2-40B4-BE49-F238E27FC236}">
                    <a16:creationId xmlns:a16="http://schemas.microsoft.com/office/drawing/2014/main" id="{2C4EBC8E-96DA-6C10-7F77-6FCD6754F0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5" y="2664"/>
                <a:ext cx="17" cy="38"/>
              </a:xfrm>
              <a:custGeom>
                <a:avLst/>
                <a:gdLst>
                  <a:gd name="T0" fmla="*/ 0 w 53"/>
                  <a:gd name="T1" fmla="*/ 0 h 115"/>
                  <a:gd name="T2" fmla="*/ 0 w 53"/>
                  <a:gd name="T3" fmla="*/ 0 h 115"/>
                  <a:gd name="T4" fmla="*/ 0 w 53"/>
                  <a:gd name="T5" fmla="*/ 0 h 115"/>
                  <a:gd name="T6" fmla="*/ 0 w 53"/>
                  <a:gd name="T7" fmla="*/ 0 h 115"/>
                  <a:gd name="T8" fmla="*/ 0 w 53"/>
                  <a:gd name="T9" fmla="*/ 0 h 115"/>
                  <a:gd name="T10" fmla="*/ 0 w 53"/>
                  <a:gd name="T11" fmla="*/ 0 h 115"/>
                  <a:gd name="T12" fmla="*/ 0 w 53"/>
                  <a:gd name="T13" fmla="*/ 0 h 115"/>
                  <a:gd name="T14" fmla="*/ 0 w 53"/>
                  <a:gd name="T15" fmla="*/ 0 h 115"/>
                  <a:gd name="T16" fmla="*/ 0 w 53"/>
                  <a:gd name="T17" fmla="*/ 0 h 115"/>
                  <a:gd name="T18" fmla="*/ 0 w 53"/>
                  <a:gd name="T19" fmla="*/ 0 h 115"/>
                  <a:gd name="T20" fmla="*/ 0 w 53"/>
                  <a:gd name="T21" fmla="*/ 0 h 115"/>
                  <a:gd name="T22" fmla="*/ 0 w 53"/>
                  <a:gd name="T23" fmla="*/ 0 h 115"/>
                  <a:gd name="T24" fmla="*/ 0 w 53"/>
                  <a:gd name="T25" fmla="*/ 0 h 115"/>
                  <a:gd name="T26" fmla="*/ 0 w 53"/>
                  <a:gd name="T27" fmla="*/ 0 h 115"/>
                  <a:gd name="T28" fmla="*/ 0 w 53"/>
                  <a:gd name="T29" fmla="*/ 0 h 115"/>
                  <a:gd name="T30" fmla="*/ 0 w 53"/>
                  <a:gd name="T31" fmla="*/ 0 h 115"/>
                  <a:gd name="T32" fmla="*/ 0 w 53"/>
                  <a:gd name="T33" fmla="*/ 0 h 115"/>
                  <a:gd name="T34" fmla="*/ 0 w 53"/>
                  <a:gd name="T35" fmla="*/ 0 h 115"/>
                  <a:gd name="T36" fmla="*/ 0 w 53"/>
                  <a:gd name="T37" fmla="*/ 0 h 115"/>
                  <a:gd name="T38" fmla="*/ 0 w 53"/>
                  <a:gd name="T39" fmla="*/ 0 h 115"/>
                  <a:gd name="T40" fmla="*/ 0 w 53"/>
                  <a:gd name="T41" fmla="*/ 0 h 115"/>
                  <a:gd name="T42" fmla="*/ 0 w 53"/>
                  <a:gd name="T43" fmla="*/ 0 h 115"/>
                  <a:gd name="T44" fmla="*/ 0 w 53"/>
                  <a:gd name="T45" fmla="*/ 0 h 115"/>
                  <a:gd name="T46" fmla="*/ 0 w 53"/>
                  <a:gd name="T47" fmla="*/ 0 h 115"/>
                  <a:gd name="T48" fmla="*/ 0 w 53"/>
                  <a:gd name="T49" fmla="*/ 0 h 115"/>
                  <a:gd name="T50" fmla="*/ 0 w 53"/>
                  <a:gd name="T51" fmla="*/ 0 h 115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53"/>
                  <a:gd name="T79" fmla="*/ 0 h 115"/>
                  <a:gd name="T80" fmla="*/ 53 w 53"/>
                  <a:gd name="T81" fmla="*/ 115 h 115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53" h="115">
                    <a:moveTo>
                      <a:pt x="4" y="112"/>
                    </a:moveTo>
                    <a:lnTo>
                      <a:pt x="3" y="108"/>
                    </a:lnTo>
                    <a:lnTo>
                      <a:pt x="3" y="103"/>
                    </a:lnTo>
                    <a:lnTo>
                      <a:pt x="1" y="96"/>
                    </a:lnTo>
                    <a:lnTo>
                      <a:pt x="0" y="87"/>
                    </a:lnTo>
                    <a:lnTo>
                      <a:pt x="0" y="67"/>
                    </a:lnTo>
                    <a:lnTo>
                      <a:pt x="3" y="46"/>
                    </a:lnTo>
                    <a:lnTo>
                      <a:pt x="7" y="26"/>
                    </a:lnTo>
                    <a:lnTo>
                      <a:pt x="12" y="18"/>
                    </a:lnTo>
                    <a:lnTo>
                      <a:pt x="17" y="10"/>
                    </a:lnTo>
                    <a:lnTo>
                      <a:pt x="25" y="5"/>
                    </a:lnTo>
                    <a:lnTo>
                      <a:pt x="32" y="2"/>
                    </a:lnTo>
                    <a:lnTo>
                      <a:pt x="42" y="0"/>
                    </a:lnTo>
                    <a:lnTo>
                      <a:pt x="53" y="3"/>
                    </a:lnTo>
                    <a:lnTo>
                      <a:pt x="53" y="9"/>
                    </a:lnTo>
                    <a:lnTo>
                      <a:pt x="53" y="18"/>
                    </a:lnTo>
                    <a:lnTo>
                      <a:pt x="52" y="37"/>
                    </a:lnTo>
                    <a:lnTo>
                      <a:pt x="49" y="58"/>
                    </a:lnTo>
                    <a:lnTo>
                      <a:pt x="44" y="78"/>
                    </a:lnTo>
                    <a:lnTo>
                      <a:pt x="38" y="97"/>
                    </a:lnTo>
                    <a:lnTo>
                      <a:pt x="33" y="104"/>
                    </a:lnTo>
                    <a:lnTo>
                      <a:pt x="28" y="109"/>
                    </a:lnTo>
                    <a:lnTo>
                      <a:pt x="23" y="114"/>
                    </a:lnTo>
                    <a:lnTo>
                      <a:pt x="17" y="115"/>
                    </a:lnTo>
                    <a:lnTo>
                      <a:pt x="11" y="115"/>
                    </a:lnTo>
                    <a:lnTo>
                      <a:pt x="4" y="112"/>
                    </a:lnTo>
                    <a:close/>
                  </a:path>
                </a:pathLst>
              </a:custGeom>
              <a:solidFill>
                <a:srgbClr val="FF0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35" name="Freeform 249">
                <a:extLst>
                  <a:ext uri="{FF2B5EF4-FFF2-40B4-BE49-F238E27FC236}">
                    <a16:creationId xmlns:a16="http://schemas.microsoft.com/office/drawing/2014/main" id="{A93B5F9D-B74D-FEE4-3671-892F13E4E0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8" y="2668"/>
                <a:ext cx="10" cy="22"/>
              </a:xfrm>
              <a:custGeom>
                <a:avLst/>
                <a:gdLst>
                  <a:gd name="T0" fmla="*/ 0 w 29"/>
                  <a:gd name="T1" fmla="*/ 0 h 66"/>
                  <a:gd name="T2" fmla="*/ 0 w 29"/>
                  <a:gd name="T3" fmla="*/ 0 h 66"/>
                  <a:gd name="T4" fmla="*/ 0 w 29"/>
                  <a:gd name="T5" fmla="*/ 0 h 66"/>
                  <a:gd name="T6" fmla="*/ 0 w 29"/>
                  <a:gd name="T7" fmla="*/ 0 h 66"/>
                  <a:gd name="T8" fmla="*/ 0 w 29"/>
                  <a:gd name="T9" fmla="*/ 0 h 66"/>
                  <a:gd name="T10" fmla="*/ 0 w 29"/>
                  <a:gd name="T11" fmla="*/ 0 h 66"/>
                  <a:gd name="T12" fmla="*/ 0 w 29"/>
                  <a:gd name="T13" fmla="*/ 0 h 66"/>
                  <a:gd name="T14" fmla="*/ 0 w 29"/>
                  <a:gd name="T15" fmla="*/ 0 h 66"/>
                  <a:gd name="T16" fmla="*/ 0 w 29"/>
                  <a:gd name="T17" fmla="*/ 0 h 66"/>
                  <a:gd name="T18" fmla="*/ 0 w 29"/>
                  <a:gd name="T19" fmla="*/ 0 h 66"/>
                  <a:gd name="T20" fmla="*/ 0 w 29"/>
                  <a:gd name="T21" fmla="*/ 0 h 66"/>
                  <a:gd name="T22" fmla="*/ 0 w 29"/>
                  <a:gd name="T23" fmla="*/ 0 h 66"/>
                  <a:gd name="T24" fmla="*/ 0 w 29"/>
                  <a:gd name="T25" fmla="*/ 0 h 66"/>
                  <a:gd name="T26" fmla="*/ 0 w 29"/>
                  <a:gd name="T27" fmla="*/ 0 h 66"/>
                  <a:gd name="T28" fmla="*/ 0 w 29"/>
                  <a:gd name="T29" fmla="*/ 0 h 66"/>
                  <a:gd name="T30" fmla="*/ 0 w 29"/>
                  <a:gd name="T31" fmla="*/ 0 h 66"/>
                  <a:gd name="T32" fmla="*/ 0 w 29"/>
                  <a:gd name="T33" fmla="*/ 0 h 66"/>
                  <a:gd name="T34" fmla="*/ 0 w 29"/>
                  <a:gd name="T35" fmla="*/ 0 h 6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9"/>
                  <a:gd name="T55" fmla="*/ 0 h 66"/>
                  <a:gd name="T56" fmla="*/ 29 w 29"/>
                  <a:gd name="T57" fmla="*/ 66 h 6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9" h="66">
                    <a:moveTo>
                      <a:pt x="11" y="66"/>
                    </a:moveTo>
                    <a:lnTo>
                      <a:pt x="4" y="62"/>
                    </a:lnTo>
                    <a:lnTo>
                      <a:pt x="0" y="54"/>
                    </a:lnTo>
                    <a:lnTo>
                      <a:pt x="1" y="43"/>
                    </a:lnTo>
                    <a:lnTo>
                      <a:pt x="4" y="31"/>
                    </a:lnTo>
                    <a:lnTo>
                      <a:pt x="9" y="18"/>
                    </a:lnTo>
                    <a:lnTo>
                      <a:pt x="16" y="8"/>
                    </a:lnTo>
                    <a:lnTo>
                      <a:pt x="23" y="2"/>
                    </a:lnTo>
                    <a:lnTo>
                      <a:pt x="26" y="0"/>
                    </a:lnTo>
                    <a:lnTo>
                      <a:pt x="29" y="0"/>
                    </a:lnTo>
                    <a:lnTo>
                      <a:pt x="29" y="8"/>
                    </a:lnTo>
                    <a:lnTo>
                      <a:pt x="28" y="18"/>
                    </a:lnTo>
                    <a:lnTo>
                      <a:pt x="26" y="43"/>
                    </a:lnTo>
                    <a:lnTo>
                      <a:pt x="24" y="53"/>
                    </a:lnTo>
                    <a:lnTo>
                      <a:pt x="21" y="62"/>
                    </a:lnTo>
                    <a:lnTo>
                      <a:pt x="16" y="66"/>
                    </a:lnTo>
                    <a:lnTo>
                      <a:pt x="13" y="66"/>
                    </a:lnTo>
                    <a:lnTo>
                      <a:pt x="11" y="66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36" name="Freeform 250">
                <a:extLst>
                  <a:ext uri="{FF2B5EF4-FFF2-40B4-BE49-F238E27FC236}">
                    <a16:creationId xmlns:a16="http://schemas.microsoft.com/office/drawing/2014/main" id="{897A403E-2D97-9B8F-ABAD-EB372BDE9B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4" y="2630"/>
                <a:ext cx="59" cy="43"/>
              </a:xfrm>
              <a:custGeom>
                <a:avLst/>
                <a:gdLst>
                  <a:gd name="T0" fmla="*/ 0 w 176"/>
                  <a:gd name="T1" fmla="*/ 0 h 131"/>
                  <a:gd name="T2" fmla="*/ 0 w 176"/>
                  <a:gd name="T3" fmla="*/ 0 h 131"/>
                  <a:gd name="T4" fmla="*/ 0 w 176"/>
                  <a:gd name="T5" fmla="*/ 0 h 131"/>
                  <a:gd name="T6" fmla="*/ 0 w 176"/>
                  <a:gd name="T7" fmla="*/ 0 h 131"/>
                  <a:gd name="T8" fmla="*/ 0 w 176"/>
                  <a:gd name="T9" fmla="*/ 0 h 131"/>
                  <a:gd name="T10" fmla="*/ 0 w 176"/>
                  <a:gd name="T11" fmla="*/ 0 h 131"/>
                  <a:gd name="T12" fmla="*/ 0 w 176"/>
                  <a:gd name="T13" fmla="*/ 0 h 131"/>
                  <a:gd name="T14" fmla="*/ 0 w 176"/>
                  <a:gd name="T15" fmla="*/ 0 h 131"/>
                  <a:gd name="T16" fmla="*/ 0 w 176"/>
                  <a:gd name="T17" fmla="*/ 0 h 131"/>
                  <a:gd name="T18" fmla="*/ 0 w 176"/>
                  <a:gd name="T19" fmla="*/ 0 h 131"/>
                  <a:gd name="T20" fmla="*/ 0 w 176"/>
                  <a:gd name="T21" fmla="*/ 0 h 131"/>
                  <a:gd name="T22" fmla="*/ 0 w 176"/>
                  <a:gd name="T23" fmla="*/ 0 h 131"/>
                  <a:gd name="T24" fmla="*/ 0 w 176"/>
                  <a:gd name="T25" fmla="*/ 0 h 131"/>
                  <a:gd name="T26" fmla="*/ 0 w 176"/>
                  <a:gd name="T27" fmla="*/ 0 h 131"/>
                  <a:gd name="T28" fmla="*/ 0 w 176"/>
                  <a:gd name="T29" fmla="*/ 0 h 131"/>
                  <a:gd name="T30" fmla="*/ 0 w 176"/>
                  <a:gd name="T31" fmla="*/ 0 h 131"/>
                  <a:gd name="T32" fmla="*/ 0 w 176"/>
                  <a:gd name="T33" fmla="*/ 0 h 131"/>
                  <a:gd name="T34" fmla="*/ 0 w 176"/>
                  <a:gd name="T35" fmla="*/ 0 h 131"/>
                  <a:gd name="T36" fmla="*/ 0 w 176"/>
                  <a:gd name="T37" fmla="*/ 0 h 131"/>
                  <a:gd name="T38" fmla="*/ 0 w 176"/>
                  <a:gd name="T39" fmla="*/ 0 h 131"/>
                  <a:gd name="T40" fmla="*/ 0 w 176"/>
                  <a:gd name="T41" fmla="*/ 0 h 131"/>
                  <a:gd name="T42" fmla="*/ 0 w 176"/>
                  <a:gd name="T43" fmla="*/ 0 h 131"/>
                  <a:gd name="T44" fmla="*/ 0 w 176"/>
                  <a:gd name="T45" fmla="*/ 0 h 131"/>
                  <a:gd name="T46" fmla="*/ 0 w 176"/>
                  <a:gd name="T47" fmla="*/ 0 h 131"/>
                  <a:gd name="T48" fmla="*/ 0 w 176"/>
                  <a:gd name="T49" fmla="*/ 0 h 131"/>
                  <a:gd name="T50" fmla="*/ 0 w 176"/>
                  <a:gd name="T51" fmla="*/ 0 h 131"/>
                  <a:gd name="T52" fmla="*/ 0 w 176"/>
                  <a:gd name="T53" fmla="*/ 0 h 131"/>
                  <a:gd name="T54" fmla="*/ 0 w 176"/>
                  <a:gd name="T55" fmla="*/ 0 h 131"/>
                  <a:gd name="T56" fmla="*/ 0 w 176"/>
                  <a:gd name="T57" fmla="*/ 0 h 131"/>
                  <a:gd name="T58" fmla="*/ 0 w 176"/>
                  <a:gd name="T59" fmla="*/ 0 h 131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176"/>
                  <a:gd name="T91" fmla="*/ 0 h 131"/>
                  <a:gd name="T92" fmla="*/ 176 w 176"/>
                  <a:gd name="T93" fmla="*/ 131 h 131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176" h="131">
                    <a:moveTo>
                      <a:pt x="12" y="131"/>
                    </a:moveTo>
                    <a:lnTo>
                      <a:pt x="5" y="123"/>
                    </a:lnTo>
                    <a:lnTo>
                      <a:pt x="0" y="115"/>
                    </a:lnTo>
                    <a:lnTo>
                      <a:pt x="0" y="106"/>
                    </a:lnTo>
                    <a:lnTo>
                      <a:pt x="4" y="96"/>
                    </a:lnTo>
                    <a:lnTo>
                      <a:pt x="9" y="86"/>
                    </a:lnTo>
                    <a:lnTo>
                      <a:pt x="17" y="76"/>
                    </a:lnTo>
                    <a:lnTo>
                      <a:pt x="28" y="67"/>
                    </a:lnTo>
                    <a:lnTo>
                      <a:pt x="39" y="57"/>
                    </a:lnTo>
                    <a:lnTo>
                      <a:pt x="65" y="38"/>
                    </a:lnTo>
                    <a:lnTo>
                      <a:pt x="90" y="22"/>
                    </a:lnTo>
                    <a:lnTo>
                      <a:pt x="101" y="15"/>
                    </a:lnTo>
                    <a:lnTo>
                      <a:pt x="111" y="10"/>
                    </a:lnTo>
                    <a:lnTo>
                      <a:pt x="118" y="6"/>
                    </a:lnTo>
                    <a:lnTo>
                      <a:pt x="124" y="4"/>
                    </a:lnTo>
                    <a:lnTo>
                      <a:pt x="140" y="0"/>
                    </a:lnTo>
                    <a:lnTo>
                      <a:pt x="157" y="0"/>
                    </a:lnTo>
                    <a:lnTo>
                      <a:pt x="165" y="2"/>
                    </a:lnTo>
                    <a:lnTo>
                      <a:pt x="171" y="6"/>
                    </a:lnTo>
                    <a:lnTo>
                      <a:pt x="174" y="12"/>
                    </a:lnTo>
                    <a:lnTo>
                      <a:pt x="176" y="21"/>
                    </a:lnTo>
                    <a:lnTo>
                      <a:pt x="163" y="41"/>
                    </a:lnTo>
                    <a:lnTo>
                      <a:pt x="147" y="60"/>
                    </a:lnTo>
                    <a:lnTo>
                      <a:pt x="128" y="79"/>
                    </a:lnTo>
                    <a:lnTo>
                      <a:pt x="106" y="95"/>
                    </a:lnTo>
                    <a:lnTo>
                      <a:pt x="82" y="110"/>
                    </a:lnTo>
                    <a:lnTo>
                      <a:pt x="59" y="121"/>
                    </a:lnTo>
                    <a:lnTo>
                      <a:pt x="36" y="128"/>
                    </a:lnTo>
                    <a:lnTo>
                      <a:pt x="23" y="130"/>
                    </a:lnTo>
                    <a:lnTo>
                      <a:pt x="12" y="131"/>
                    </a:lnTo>
                    <a:close/>
                  </a:path>
                </a:pathLst>
              </a:custGeom>
              <a:solidFill>
                <a:srgbClr val="FF1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37" name="Freeform 251">
                <a:extLst>
                  <a:ext uri="{FF2B5EF4-FFF2-40B4-BE49-F238E27FC236}">
                    <a16:creationId xmlns:a16="http://schemas.microsoft.com/office/drawing/2014/main" id="{D5D91699-E621-365F-2DD5-56DB707C2E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7" y="2632"/>
                <a:ext cx="43" cy="33"/>
              </a:xfrm>
              <a:custGeom>
                <a:avLst/>
                <a:gdLst>
                  <a:gd name="T0" fmla="*/ 0 w 130"/>
                  <a:gd name="T1" fmla="*/ 0 h 99"/>
                  <a:gd name="T2" fmla="*/ 0 w 130"/>
                  <a:gd name="T3" fmla="*/ 0 h 99"/>
                  <a:gd name="T4" fmla="*/ 0 w 130"/>
                  <a:gd name="T5" fmla="*/ 0 h 99"/>
                  <a:gd name="T6" fmla="*/ 0 w 130"/>
                  <a:gd name="T7" fmla="*/ 0 h 99"/>
                  <a:gd name="T8" fmla="*/ 0 w 130"/>
                  <a:gd name="T9" fmla="*/ 0 h 99"/>
                  <a:gd name="T10" fmla="*/ 0 w 130"/>
                  <a:gd name="T11" fmla="*/ 0 h 99"/>
                  <a:gd name="T12" fmla="*/ 0 w 130"/>
                  <a:gd name="T13" fmla="*/ 0 h 99"/>
                  <a:gd name="T14" fmla="*/ 0 w 130"/>
                  <a:gd name="T15" fmla="*/ 0 h 99"/>
                  <a:gd name="T16" fmla="*/ 0 w 130"/>
                  <a:gd name="T17" fmla="*/ 0 h 99"/>
                  <a:gd name="T18" fmla="*/ 0 w 130"/>
                  <a:gd name="T19" fmla="*/ 0 h 99"/>
                  <a:gd name="T20" fmla="*/ 0 w 130"/>
                  <a:gd name="T21" fmla="*/ 0 h 99"/>
                  <a:gd name="T22" fmla="*/ 0 w 130"/>
                  <a:gd name="T23" fmla="*/ 0 h 99"/>
                  <a:gd name="T24" fmla="*/ 0 w 130"/>
                  <a:gd name="T25" fmla="*/ 0 h 99"/>
                  <a:gd name="T26" fmla="*/ 0 w 130"/>
                  <a:gd name="T27" fmla="*/ 0 h 99"/>
                  <a:gd name="T28" fmla="*/ 0 w 130"/>
                  <a:gd name="T29" fmla="*/ 0 h 99"/>
                  <a:gd name="T30" fmla="*/ 0 w 130"/>
                  <a:gd name="T31" fmla="*/ 0 h 99"/>
                  <a:gd name="T32" fmla="*/ 0 w 130"/>
                  <a:gd name="T33" fmla="*/ 0 h 99"/>
                  <a:gd name="T34" fmla="*/ 0 w 130"/>
                  <a:gd name="T35" fmla="*/ 0 h 99"/>
                  <a:gd name="T36" fmla="*/ 0 w 130"/>
                  <a:gd name="T37" fmla="*/ 0 h 99"/>
                  <a:gd name="T38" fmla="*/ 0 w 130"/>
                  <a:gd name="T39" fmla="*/ 0 h 99"/>
                  <a:gd name="T40" fmla="*/ 0 w 130"/>
                  <a:gd name="T41" fmla="*/ 0 h 99"/>
                  <a:gd name="T42" fmla="*/ 0 w 130"/>
                  <a:gd name="T43" fmla="*/ 0 h 99"/>
                  <a:gd name="T44" fmla="*/ 0 w 130"/>
                  <a:gd name="T45" fmla="*/ 0 h 9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30"/>
                  <a:gd name="T70" fmla="*/ 0 h 99"/>
                  <a:gd name="T71" fmla="*/ 130 w 130"/>
                  <a:gd name="T72" fmla="*/ 99 h 99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30" h="99">
                    <a:moveTo>
                      <a:pt x="8" y="99"/>
                    </a:moveTo>
                    <a:lnTo>
                      <a:pt x="2" y="93"/>
                    </a:lnTo>
                    <a:lnTo>
                      <a:pt x="0" y="86"/>
                    </a:lnTo>
                    <a:lnTo>
                      <a:pt x="1" y="77"/>
                    </a:lnTo>
                    <a:lnTo>
                      <a:pt x="6" y="67"/>
                    </a:lnTo>
                    <a:lnTo>
                      <a:pt x="13" y="57"/>
                    </a:lnTo>
                    <a:lnTo>
                      <a:pt x="23" y="47"/>
                    </a:lnTo>
                    <a:lnTo>
                      <a:pt x="47" y="27"/>
                    </a:lnTo>
                    <a:lnTo>
                      <a:pt x="74" y="11"/>
                    </a:lnTo>
                    <a:lnTo>
                      <a:pt x="87" y="5"/>
                    </a:lnTo>
                    <a:lnTo>
                      <a:pt x="99" y="2"/>
                    </a:lnTo>
                    <a:lnTo>
                      <a:pt x="110" y="0"/>
                    </a:lnTo>
                    <a:lnTo>
                      <a:pt x="120" y="0"/>
                    </a:lnTo>
                    <a:lnTo>
                      <a:pt x="126" y="4"/>
                    </a:lnTo>
                    <a:lnTo>
                      <a:pt x="130" y="11"/>
                    </a:lnTo>
                    <a:lnTo>
                      <a:pt x="120" y="26"/>
                    </a:lnTo>
                    <a:lnTo>
                      <a:pt x="108" y="41"/>
                    </a:lnTo>
                    <a:lnTo>
                      <a:pt x="94" y="56"/>
                    </a:lnTo>
                    <a:lnTo>
                      <a:pt x="78" y="69"/>
                    </a:lnTo>
                    <a:lnTo>
                      <a:pt x="61" y="82"/>
                    </a:lnTo>
                    <a:lnTo>
                      <a:pt x="44" y="90"/>
                    </a:lnTo>
                    <a:lnTo>
                      <a:pt x="27" y="97"/>
                    </a:lnTo>
                    <a:lnTo>
                      <a:pt x="8" y="99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38" name="Freeform 252">
                <a:extLst>
                  <a:ext uri="{FF2B5EF4-FFF2-40B4-BE49-F238E27FC236}">
                    <a16:creationId xmlns:a16="http://schemas.microsoft.com/office/drawing/2014/main" id="{6535F993-ACA6-55AD-DF9D-E80A5CF56B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99" y="2587"/>
                <a:ext cx="24" cy="57"/>
              </a:xfrm>
              <a:custGeom>
                <a:avLst/>
                <a:gdLst>
                  <a:gd name="T0" fmla="*/ 0 w 74"/>
                  <a:gd name="T1" fmla="*/ 0 h 173"/>
                  <a:gd name="T2" fmla="*/ 0 w 74"/>
                  <a:gd name="T3" fmla="*/ 0 h 173"/>
                  <a:gd name="T4" fmla="*/ 0 w 74"/>
                  <a:gd name="T5" fmla="*/ 0 h 173"/>
                  <a:gd name="T6" fmla="*/ 0 w 74"/>
                  <a:gd name="T7" fmla="*/ 0 h 173"/>
                  <a:gd name="T8" fmla="*/ 0 w 74"/>
                  <a:gd name="T9" fmla="*/ 0 h 173"/>
                  <a:gd name="T10" fmla="*/ 0 w 74"/>
                  <a:gd name="T11" fmla="*/ 0 h 173"/>
                  <a:gd name="T12" fmla="*/ 0 w 74"/>
                  <a:gd name="T13" fmla="*/ 0 h 173"/>
                  <a:gd name="T14" fmla="*/ 0 w 74"/>
                  <a:gd name="T15" fmla="*/ 0 h 173"/>
                  <a:gd name="T16" fmla="*/ 0 w 74"/>
                  <a:gd name="T17" fmla="*/ 0 h 173"/>
                  <a:gd name="T18" fmla="*/ 0 w 74"/>
                  <a:gd name="T19" fmla="*/ 0 h 173"/>
                  <a:gd name="T20" fmla="*/ 0 w 74"/>
                  <a:gd name="T21" fmla="*/ 0 h 173"/>
                  <a:gd name="T22" fmla="*/ 0 w 74"/>
                  <a:gd name="T23" fmla="*/ 0 h 173"/>
                  <a:gd name="T24" fmla="*/ 0 w 74"/>
                  <a:gd name="T25" fmla="*/ 0 h 173"/>
                  <a:gd name="T26" fmla="*/ 0 w 74"/>
                  <a:gd name="T27" fmla="*/ 0 h 173"/>
                  <a:gd name="T28" fmla="*/ 0 w 74"/>
                  <a:gd name="T29" fmla="*/ 0 h 173"/>
                  <a:gd name="T30" fmla="*/ 0 w 74"/>
                  <a:gd name="T31" fmla="*/ 0 h 173"/>
                  <a:gd name="T32" fmla="*/ 0 w 74"/>
                  <a:gd name="T33" fmla="*/ 0 h 173"/>
                  <a:gd name="T34" fmla="*/ 0 w 74"/>
                  <a:gd name="T35" fmla="*/ 0 h 173"/>
                  <a:gd name="T36" fmla="*/ 0 w 74"/>
                  <a:gd name="T37" fmla="*/ 0 h 173"/>
                  <a:gd name="T38" fmla="*/ 0 w 74"/>
                  <a:gd name="T39" fmla="*/ 0 h 173"/>
                  <a:gd name="T40" fmla="*/ 0 w 74"/>
                  <a:gd name="T41" fmla="*/ 0 h 173"/>
                  <a:gd name="T42" fmla="*/ 0 w 74"/>
                  <a:gd name="T43" fmla="*/ 0 h 173"/>
                  <a:gd name="T44" fmla="*/ 0 w 74"/>
                  <a:gd name="T45" fmla="*/ 0 h 173"/>
                  <a:gd name="T46" fmla="*/ 0 w 74"/>
                  <a:gd name="T47" fmla="*/ 0 h 173"/>
                  <a:gd name="T48" fmla="*/ 0 w 74"/>
                  <a:gd name="T49" fmla="*/ 0 h 173"/>
                  <a:gd name="T50" fmla="*/ 0 w 74"/>
                  <a:gd name="T51" fmla="*/ 0 h 173"/>
                  <a:gd name="T52" fmla="*/ 0 w 74"/>
                  <a:gd name="T53" fmla="*/ 0 h 173"/>
                  <a:gd name="T54" fmla="*/ 0 w 74"/>
                  <a:gd name="T55" fmla="*/ 0 h 173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74"/>
                  <a:gd name="T85" fmla="*/ 0 h 173"/>
                  <a:gd name="T86" fmla="*/ 74 w 74"/>
                  <a:gd name="T87" fmla="*/ 173 h 173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74" h="173">
                    <a:moveTo>
                      <a:pt x="18" y="173"/>
                    </a:moveTo>
                    <a:lnTo>
                      <a:pt x="12" y="167"/>
                    </a:lnTo>
                    <a:lnTo>
                      <a:pt x="7" y="159"/>
                    </a:lnTo>
                    <a:lnTo>
                      <a:pt x="3" y="149"/>
                    </a:lnTo>
                    <a:lnTo>
                      <a:pt x="0" y="136"/>
                    </a:lnTo>
                    <a:lnTo>
                      <a:pt x="0" y="109"/>
                    </a:lnTo>
                    <a:lnTo>
                      <a:pt x="5" y="81"/>
                    </a:lnTo>
                    <a:lnTo>
                      <a:pt x="13" y="52"/>
                    </a:lnTo>
                    <a:lnTo>
                      <a:pt x="23" y="28"/>
                    </a:lnTo>
                    <a:lnTo>
                      <a:pt x="29" y="18"/>
                    </a:lnTo>
                    <a:lnTo>
                      <a:pt x="35" y="10"/>
                    </a:lnTo>
                    <a:lnTo>
                      <a:pt x="41" y="4"/>
                    </a:lnTo>
                    <a:lnTo>
                      <a:pt x="48" y="0"/>
                    </a:lnTo>
                    <a:lnTo>
                      <a:pt x="56" y="2"/>
                    </a:lnTo>
                    <a:lnTo>
                      <a:pt x="62" y="8"/>
                    </a:lnTo>
                    <a:lnTo>
                      <a:pt x="67" y="17"/>
                    </a:lnTo>
                    <a:lnTo>
                      <a:pt x="70" y="28"/>
                    </a:lnTo>
                    <a:lnTo>
                      <a:pt x="73" y="40"/>
                    </a:lnTo>
                    <a:lnTo>
                      <a:pt x="74" y="55"/>
                    </a:lnTo>
                    <a:lnTo>
                      <a:pt x="73" y="71"/>
                    </a:lnTo>
                    <a:lnTo>
                      <a:pt x="72" y="87"/>
                    </a:lnTo>
                    <a:lnTo>
                      <a:pt x="64" y="119"/>
                    </a:lnTo>
                    <a:lnTo>
                      <a:pt x="58" y="134"/>
                    </a:lnTo>
                    <a:lnTo>
                      <a:pt x="52" y="146"/>
                    </a:lnTo>
                    <a:lnTo>
                      <a:pt x="45" y="157"/>
                    </a:lnTo>
                    <a:lnTo>
                      <a:pt x="37" y="166"/>
                    </a:lnTo>
                    <a:lnTo>
                      <a:pt x="27" y="172"/>
                    </a:lnTo>
                    <a:lnTo>
                      <a:pt x="18" y="173"/>
                    </a:lnTo>
                    <a:close/>
                  </a:path>
                </a:pathLst>
              </a:custGeom>
              <a:solidFill>
                <a:srgbClr val="FF0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39" name="Freeform 253">
                <a:extLst>
                  <a:ext uri="{FF2B5EF4-FFF2-40B4-BE49-F238E27FC236}">
                    <a16:creationId xmlns:a16="http://schemas.microsoft.com/office/drawing/2014/main" id="{AAA644EF-656A-66C2-BDCF-E908FBE308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05" y="2596"/>
                <a:ext cx="14" cy="38"/>
              </a:xfrm>
              <a:custGeom>
                <a:avLst/>
                <a:gdLst>
                  <a:gd name="T0" fmla="*/ 0 w 42"/>
                  <a:gd name="T1" fmla="*/ 0 h 113"/>
                  <a:gd name="T2" fmla="*/ 0 w 42"/>
                  <a:gd name="T3" fmla="*/ 0 h 113"/>
                  <a:gd name="T4" fmla="*/ 0 w 42"/>
                  <a:gd name="T5" fmla="*/ 0 h 113"/>
                  <a:gd name="T6" fmla="*/ 0 w 42"/>
                  <a:gd name="T7" fmla="*/ 0 h 113"/>
                  <a:gd name="T8" fmla="*/ 0 w 42"/>
                  <a:gd name="T9" fmla="*/ 0 h 113"/>
                  <a:gd name="T10" fmla="*/ 0 w 42"/>
                  <a:gd name="T11" fmla="*/ 0 h 113"/>
                  <a:gd name="T12" fmla="*/ 0 w 42"/>
                  <a:gd name="T13" fmla="*/ 0 h 113"/>
                  <a:gd name="T14" fmla="*/ 0 w 42"/>
                  <a:gd name="T15" fmla="*/ 0 h 113"/>
                  <a:gd name="T16" fmla="*/ 0 w 42"/>
                  <a:gd name="T17" fmla="*/ 0 h 113"/>
                  <a:gd name="T18" fmla="*/ 0 w 42"/>
                  <a:gd name="T19" fmla="*/ 0 h 113"/>
                  <a:gd name="T20" fmla="*/ 0 w 42"/>
                  <a:gd name="T21" fmla="*/ 0 h 113"/>
                  <a:gd name="T22" fmla="*/ 0 w 42"/>
                  <a:gd name="T23" fmla="*/ 0 h 113"/>
                  <a:gd name="T24" fmla="*/ 0 w 42"/>
                  <a:gd name="T25" fmla="*/ 0 h 113"/>
                  <a:gd name="T26" fmla="*/ 0 w 42"/>
                  <a:gd name="T27" fmla="*/ 0 h 113"/>
                  <a:gd name="T28" fmla="*/ 0 w 42"/>
                  <a:gd name="T29" fmla="*/ 0 h 113"/>
                  <a:gd name="T30" fmla="*/ 0 w 42"/>
                  <a:gd name="T31" fmla="*/ 0 h 113"/>
                  <a:gd name="T32" fmla="*/ 0 w 42"/>
                  <a:gd name="T33" fmla="*/ 0 h 113"/>
                  <a:gd name="T34" fmla="*/ 0 w 42"/>
                  <a:gd name="T35" fmla="*/ 0 h 113"/>
                  <a:gd name="T36" fmla="*/ 0 w 42"/>
                  <a:gd name="T37" fmla="*/ 0 h 113"/>
                  <a:gd name="T38" fmla="*/ 0 w 42"/>
                  <a:gd name="T39" fmla="*/ 0 h 113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42"/>
                  <a:gd name="T61" fmla="*/ 0 h 113"/>
                  <a:gd name="T62" fmla="*/ 42 w 42"/>
                  <a:gd name="T63" fmla="*/ 113 h 113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42" h="113">
                    <a:moveTo>
                      <a:pt x="10" y="113"/>
                    </a:moveTo>
                    <a:lnTo>
                      <a:pt x="3" y="91"/>
                    </a:lnTo>
                    <a:lnTo>
                      <a:pt x="0" y="71"/>
                    </a:lnTo>
                    <a:lnTo>
                      <a:pt x="0" y="54"/>
                    </a:lnTo>
                    <a:lnTo>
                      <a:pt x="3" y="40"/>
                    </a:lnTo>
                    <a:lnTo>
                      <a:pt x="7" y="28"/>
                    </a:lnTo>
                    <a:lnTo>
                      <a:pt x="14" y="18"/>
                    </a:lnTo>
                    <a:lnTo>
                      <a:pt x="26" y="0"/>
                    </a:lnTo>
                    <a:lnTo>
                      <a:pt x="31" y="2"/>
                    </a:lnTo>
                    <a:lnTo>
                      <a:pt x="34" y="5"/>
                    </a:lnTo>
                    <a:lnTo>
                      <a:pt x="38" y="11"/>
                    </a:lnTo>
                    <a:lnTo>
                      <a:pt x="41" y="17"/>
                    </a:lnTo>
                    <a:lnTo>
                      <a:pt x="42" y="35"/>
                    </a:lnTo>
                    <a:lnTo>
                      <a:pt x="41" y="55"/>
                    </a:lnTo>
                    <a:lnTo>
                      <a:pt x="37" y="75"/>
                    </a:lnTo>
                    <a:lnTo>
                      <a:pt x="31" y="93"/>
                    </a:lnTo>
                    <a:lnTo>
                      <a:pt x="26" y="101"/>
                    </a:lnTo>
                    <a:lnTo>
                      <a:pt x="21" y="107"/>
                    </a:lnTo>
                    <a:lnTo>
                      <a:pt x="16" y="111"/>
                    </a:lnTo>
                    <a:lnTo>
                      <a:pt x="10" y="113"/>
                    </a:lnTo>
                    <a:close/>
                  </a:path>
                </a:pathLst>
              </a:custGeom>
              <a:solidFill>
                <a:srgbClr val="FF5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40" name="Freeform 254">
                <a:extLst>
                  <a:ext uri="{FF2B5EF4-FFF2-40B4-BE49-F238E27FC236}">
                    <a16:creationId xmlns:a16="http://schemas.microsoft.com/office/drawing/2014/main" id="{5F3657E6-E8F0-B39E-4C6D-75CFFB652F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7" y="2645"/>
                <a:ext cx="94" cy="211"/>
              </a:xfrm>
              <a:custGeom>
                <a:avLst/>
                <a:gdLst>
                  <a:gd name="T0" fmla="*/ 0 w 282"/>
                  <a:gd name="T1" fmla="*/ 0 h 633"/>
                  <a:gd name="T2" fmla="*/ 0 w 282"/>
                  <a:gd name="T3" fmla="*/ 0 h 633"/>
                  <a:gd name="T4" fmla="*/ 0 w 282"/>
                  <a:gd name="T5" fmla="*/ 0 h 633"/>
                  <a:gd name="T6" fmla="*/ 0 w 282"/>
                  <a:gd name="T7" fmla="*/ 0 h 633"/>
                  <a:gd name="T8" fmla="*/ 0 w 282"/>
                  <a:gd name="T9" fmla="*/ 0 h 633"/>
                  <a:gd name="T10" fmla="*/ 0 w 282"/>
                  <a:gd name="T11" fmla="*/ 0 h 633"/>
                  <a:gd name="T12" fmla="*/ 0 w 282"/>
                  <a:gd name="T13" fmla="*/ 0 h 633"/>
                  <a:gd name="T14" fmla="*/ 0 w 282"/>
                  <a:gd name="T15" fmla="*/ 0 h 633"/>
                  <a:gd name="T16" fmla="*/ 0 w 282"/>
                  <a:gd name="T17" fmla="*/ 0 h 633"/>
                  <a:gd name="T18" fmla="*/ 0 w 282"/>
                  <a:gd name="T19" fmla="*/ 0 h 633"/>
                  <a:gd name="T20" fmla="*/ 0 w 282"/>
                  <a:gd name="T21" fmla="*/ 0 h 633"/>
                  <a:gd name="T22" fmla="*/ 0 w 282"/>
                  <a:gd name="T23" fmla="*/ 0 h 633"/>
                  <a:gd name="T24" fmla="*/ 0 w 282"/>
                  <a:gd name="T25" fmla="*/ 0 h 633"/>
                  <a:gd name="T26" fmla="*/ 0 w 282"/>
                  <a:gd name="T27" fmla="*/ 0 h 633"/>
                  <a:gd name="T28" fmla="*/ 0 w 282"/>
                  <a:gd name="T29" fmla="*/ 0 h 633"/>
                  <a:gd name="T30" fmla="*/ 0 w 282"/>
                  <a:gd name="T31" fmla="*/ 0 h 633"/>
                  <a:gd name="T32" fmla="*/ 0 w 282"/>
                  <a:gd name="T33" fmla="*/ 0 h 633"/>
                  <a:gd name="T34" fmla="*/ 0 w 282"/>
                  <a:gd name="T35" fmla="*/ 0 h 633"/>
                  <a:gd name="T36" fmla="*/ 0 w 282"/>
                  <a:gd name="T37" fmla="*/ 0 h 633"/>
                  <a:gd name="T38" fmla="*/ 0 w 282"/>
                  <a:gd name="T39" fmla="*/ 0 h 633"/>
                  <a:gd name="T40" fmla="*/ 0 w 282"/>
                  <a:gd name="T41" fmla="*/ 0 h 633"/>
                  <a:gd name="T42" fmla="*/ 0 w 282"/>
                  <a:gd name="T43" fmla="*/ 0 h 633"/>
                  <a:gd name="T44" fmla="*/ 0 w 282"/>
                  <a:gd name="T45" fmla="*/ 0 h 633"/>
                  <a:gd name="T46" fmla="*/ 0 w 282"/>
                  <a:gd name="T47" fmla="*/ 0 h 633"/>
                  <a:gd name="T48" fmla="*/ 0 w 282"/>
                  <a:gd name="T49" fmla="*/ 0 h 633"/>
                  <a:gd name="T50" fmla="*/ 0 w 282"/>
                  <a:gd name="T51" fmla="*/ 0 h 633"/>
                  <a:gd name="T52" fmla="*/ 0 w 282"/>
                  <a:gd name="T53" fmla="*/ 0 h 633"/>
                  <a:gd name="T54" fmla="*/ 0 w 282"/>
                  <a:gd name="T55" fmla="*/ 0 h 633"/>
                  <a:gd name="T56" fmla="*/ 0 w 282"/>
                  <a:gd name="T57" fmla="*/ 0 h 633"/>
                  <a:gd name="T58" fmla="*/ 0 w 282"/>
                  <a:gd name="T59" fmla="*/ 0 h 633"/>
                  <a:gd name="T60" fmla="*/ 0 w 282"/>
                  <a:gd name="T61" fmla="*/ 0 h 633"/>
                  <a:gd name="T62" fmla="*/ 0 w 282"/>
                  <a:gd name="T63" fmla="*/ 0 h 633"/>
                  <a:gd name="T64" fmla="*/ 0 w 282"/>
                  <a:gd name="T65" fmla="*/ 0 h 633"/>
                  <a:gd name="T66" fmla="*/ 0 w 282"/>
                  <a:gd name="T67" fmla="*/ 0 h 633"/>
                  <a:gd name="T68" fmla="*/ 0 w 282"/>
                  <a:gd name="T69" fmla="*/ 0 h 633"/>
                  <a:gd name="T70" fmla="*/ 0 w 282"/>
                  <a:gd name="T71" fmla="*/ 0 h 633"/>
                  <a:gd name="T72" fmla="*/ 0 w 282"/>
                  <a:gd name="T73" fmla="*/ 0 h 633"/>
                  <a:gd name="T74" fmla="*/ 0 w 282"/>
                  <a:gd name="T75" fmla="*/ 0 h 633"/>
                  <a:gd name="T76" fmla="*/ 0 w 282"/>
                  <a:gd name="T77" fmla="*/ 0 h 633"/>
                  <a:gd name="T78" fmla="*/ 0 w 282"/>
                  <a:gd name="T79" fmla="*/ 0 h 633"/>
                  <a:gd name="T80" fmla="*/ 0 w 282"/>
                  <a:gd name="T81" fmla="*/ 0 h 633"/>
                  <a:gd name="T82" fmla="*/ 0 w 282"/>
                  <a:gd name="T83" fmla="*/ 0 h 633"/>
                  <a:gd name="T84" fmla="*/ 0 w 282"/>
                  <a:gd name="T85" fmla="*/ 0 h 633"/>
                  <a:gd name="T86" fmla="*/ 0 w 282"/>
                  <a:gd name="T87" fmla="*/ 0 h 633"/>
                  <a:gd name="T88" fmla="*/ 0 w 282"/>
                  <a:gd name="T89" fmla="*/ 0 h 633"/>
                  <a:gd name="T90" fmla="*/ 0 w 282"/>
                  <a:gd name="T91" fmla="*/ 0 h 633"/>
                  <a:gd name="T92" fmla="*/ 0 w 282"/>
                  <a:gd name="T93" fmla="*/ 0 h 633"/>
                  <a:gd name="T94" fmla="*/ 0 w 282"/>
                  <a:gd name="T95" fmla="*/ 0 h 633"/>
                  <a:gd name="T96" fmla="*/ 0 w 282"/>
                  <a:gd name="T97" fmla="*/ 0 h 633"/>
                  <a:gd name="T98" fmla="*/ 0 w 282"/>
                  <a:gd name="T99" fmla="*/ 0 h 633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282"/>
                  <a:gd name="T151" fmla="*/ 0 h 633"/>
                  <a:gd name="T152" fmla="*/ 282 w 282"/>
                  <a:gd name="T153" fmla="*/ 633 h 633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282" h="633">
                    <a:moveTo>
                      <a:pt x="69" y="629"/>
                    </a:moveTo>
                    <a:lnTo>
                      <a:pt x="48" y="588"/>
                    </a:lnTo>
                    <a:lnTo>
                      <a:pt x="31" y="546"/>
                    </a:lnTo>
                    <a:lnTo>
                      <a:pt x="17" y="505"/>
                    </a:lnTo>
                    <a:lnTo>
                      <a:pt x="8" y="463"/>
                    </a:lnTo>
                    <a:lnTo>
                      <a:pt x="3" y="422"/>
                    </a:lnTo>
                    <a:lnTo>
                      <a:pt x="0" y="380"/>
                    </a:lnTo>
                    <a:lnTo>
                      <a:pt x="3" y="339"/>
                    </a:lnTo>
                    <a:lnTo>
                      <a:pt x="10" y="299"/>
                    </a:lnTo>
                    <a:lnTo>
                      <a:pt x="21" y="259"/>
                    </a:lnTo>
                    <a:lnTo>
                      <a:pt x="36" y="220"/>
                    </a:lnTo>
                    <a:lnTo>
                      <a:pt x="55" y="181"/>
                    </a:lnTo>
                    <a:lnTo>
                      <a:pt x="81" y="143"/>
                    </a:lnTo>
                    <a:lnTo>
                      <a:pt x="111" y="106"/>
                    </a:lnTo>
                    <a:lnTo>
                      <a:pt x="145" y="69"/>
                    </a:lnTo>
                    <a:lnTo>
                      <a:pt x="165" y="52"/>
                    </a:lnTo>
                    <a:lnTo>
                      <a:pt x="185" y="34"/>
                    </a:lnTo>
                    <a:lnTo>
                      <a:pt x="206" y="17"/>
                    </a:lnTo>
                    <a:lnTo>
                      <a:pt x="230" y="0"/>
                    </a:lnTo>
                    <a:lnTo>
                      <a:pt x="215" y="11"/>
                    </a:lnTo>
                    <a:lnTo>
                      <a:pt x="199" y="26"/>
                    </a:lnTo>
                    <a:lnTo>
                      <a:pt x="181" y="46"/>
                    </a:lnTo>
                    <a:lnTo>
                      <a:pt x="162" y="68"/>
                    </a:lnTo>
                    <a:lnTo>
                      <a:pt x="143" y="92"/>
                    </a:lnTo>
                    <a:lnTo>
                      <a:pt x="123" y="121"/>
                    </a:lnTo>
                    <a:lnTo>
                      <a:pt x="106" y="152"/>
                    </a:lnTo>
                    <a:lnTo>
                      <a:pt x="89" y="185"/>
                    </a:lnTo>
                    <a:lnTo>
                      <a:pt x="73" y="220"/>
                    </a:lnTo>
                    <a:lnTo>
                      <a:pt x="60" y="256"/>
                    </a:lnTo>
                    <a:lnTo>
                      <a:pt x="50" y="291"/>
                    </a:lnTo>
                    <a:lnTo>
                      <a:pt x="44" y="330"/>
                    </a:lnTo>
                    <a:lnTo>
                      <a:pt x="42" y="368"/>
                    </a:lnTo>
                    <a:lnTo>
                      <a:pt x="43" y="407"/>
                    </a:lnTo>
                    <a:lnTo>
                      <a:pt x="46" y="426"/>
                    </a:lnTo>
                    <a:lnTo>
                      <a:pt x="50" y="446"/>
                    </a:lnTo>
                    <a:lnTo>
                      <a:pt x="55" y="464"/>
                    </a:lnTo>
                    <a:lnTo>
                      <a:pt x="62" y="484"/>
                    </a:lnTo>
                    <a:lnTo>
                      <a:pt x="65" y="454"/>
                    </a:lnTo>
                    <a:lnTo>
                      <a:pt x="71" y="428"/>
                    </a:lnTo>
                    <a:lnTo>
                      <a:pt x="77" y="405"/>
                    </a:lnTo>
                    <a:lnTo>
                      <a:pt x="85" y="384"/>
                    </a:lnTo>
                    <a:lnTo>
                      <a:pt x="95" y="365"/>
                    </a:lnTo>
                    <a:lnTo>
                      <a:pt x="104" y="348"/>
                    </a:lnTo>
                    <a:lnTo>
                      <a:pt x="127" y="318"/>
                    </a:lnTo>
                    <a:lnTo>
                      <a:pt x="173" y="265"/>
                    </a:lnTo>
                    <a:lnTo>
                      <a:pt x="195" y="238"/>
                    </a:lnTo>
                    <a:lnTo>
                      <a:pt x="215" y="209"/>
                    </a:lnTo>
                    <a:lnTo>
                      <a:pt x="188" y="259"/>
                    </a:lnTo>
                    <a:lnTo>
                      <a:pt x="165" y="306"/>
                    </a:lnTo>
                    <a:lnTo>
                      <a:pt x="146" y="349"/>
                    </a:lnTo>
                    <a:lnTo>
                      <a:pt x="133" y="388"/>
                    </a:lnTo>
                    <a:lnTo>
                      <a:pt x="124" y="423"/>
                    </a:lnTo>
                    <a:lnTo>
                      <a:pt x="119" y="456"/>
                    </a:lnTo>
                    <a:lnTo>
                      <a:pt x="120" y="484"/>
                    </a:lnTo>
                    <a:lnTo>
                      <a:pt x="123" y="496"/>
                    </a:lnTo>
                    <a:lnTo>
                      <a:pt x="127" y="509"/>
                    </a:lnTo>
                    <a:lnTo>
                      <a:pt x="130" y="505"/>
                    </a:lnTo>
                    <a:lnTo>
                      <a:pt x="134" y="499"/>
                    </a:lnTo>
                    <a:lnTo>
                      <a:pt x="139" y="491"/>
                    </a:lnTo>
                    <a:lnTo>
                      <a:pt x="146" y="483"/>
                    </a:lnTo>
                    <a:lnTo>
                      <a:pt x="161" y="462"/>
                    </a:lnTo>
                    <a:lnTo>
                      <a:pt x="179" y="437"/>
                    </a:lnTo>
                    <a:lnTo>
                      <a:pt x="201" y="412"/>
                    </a:lnTo>
                    <a:lnTo>
                      <a:pt x="226" y="388"/>
                    </a:lnTo>
                    <a:lnTo>
                      <a:pt x="253" y="368"/>
                    </a:lnTo>
                    <a:lnTo>
                      <a:pt x="268" y="359"/>
                    </a:lnTo>
                    <a:lnTo>
                      <a:pt x="282" y="353"/>
                    </a:lnTo>
                    <a:lnTo>
                      <a:pt x="268" y="364"/>
                    </a:lnTo>
                    <a:lnTo>
                      <a:pt x="255" y="375"/>
                    </a:lnTo>
                    <a:lnTo>
                      <a:pt x="233" y="396"/>
                    </a:lnTo>
                    <a:lnTo>
                      <a:pt x="215" y="419"/>
                    </a:lnTo>
                    <a:lnTo>
                      <a:pt x="201" y="442"/>
                    </a:lnTo>
                    <a:lnTo>
                      <a:pt x="192" y="464"/>
                    </a:lnTo>
                    <a:lnTo>
                      <a:pt x="185" y="489"/>
                    </a:lnTo>
                    <a:lnTo>
                      <a:pt x="183" y="515"/>
                    </a:lnTo>
                    <a:lnTo>
                      <a:pt x="184" y="542"/>
                    </a:lnTo>
                    <a:lnTo>
                      <a:pt x="198" y="533"/>
                    </a:lnTo>
                    <a:lnTo>
                      <a:pt x="211" y="527"/>
                    </a:lnTo>
                    <a:lnTo>
                      <a:pt x="224" y="522"/>
                    </a:lnTo>
                    <a:lnTo>
                      <a:pt x="237" y="519"/>
                    </a:lnTo>
                    <a:lnTo>
                      <a:pt x="249" y="517"/>
                    </a:lnTo>
                    <a:lnTo>
                      <a:pt x="260" y="516"/>
                    </a:lnTo>
                    <a:lnTo>
                      <a:pt x="270" y="517"/>
                    </a:lnTo>
                    <a:lnTo>
                      <a:pt x="280" y="520"/>
                    </a:lnTo>
                    <a:lnTo>
                      <a:pt x="263" y="530"/>
                    </a:lnTo>
                    <a:lnTo>
                      <a:pt x="247" y="540"/>
                    </a:lnTo>
                    <a:lnTo>
                      <a:pt x="233" y="548"/>
                    </a:lnTo>
                    <a:lnTo>
                      <a:pt x="221" y="557"/>
                    </a:lnTo>
                    <a:lnTo>
                      <a:pt x="201" y="573"/>
                    </a:lnTo>
                    <a:lnTo>
                      <a:pt x="184" y="587"/>
                    </a:lnTo>
                    <a:lnTo>
                      <a:pt x="157" y="612"/>
                    </a:lnTo>
                    <a:lnTo>
                      <a:pt x="143" y="624"/>
                    </a:lnTo>
                    <a:lnTo>
                      <a:pt x="127" y="633"/>
                    </a:lnTo>
                    <a:lnTo>
                      <a:pt x="124" y="633"/>
                    </a:lnTo>
                    <a:lnTo>
                      <a:pt x="118" y="632"/>
                    </a:lnTo>
                    <a:lnTo>
                      <a:pt x="109" y="632"/>
                    </a:lnTo>
                    <a:lnTo>
                      <a:pt x="98" y="631"/>
                    </a:lnTo>
                    <a:lnTo>
                      <a:pt x="79" y="630"/>
                    </a:lnTo>
                    <a:lnTo>
                      <a:pt x="73" y="629"/>
                    </a:lnTo>
                    <a:lnTo>
                      <a:pt x="69" y="629"/>
                    </a:lnTo>
                    <a:close/>
                  </a:path>
                </a:pathLst>
              </a:custGeom>
              <a:solidFill>
                <a:srgbClr val="FF40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  <p:sp>
            <p:nvSpPr>
              <p:cNvPr id="58441" name="Freeform 255">
                <a:extLst>
                  <a:ext uri="{FF2B5EF4-FFF2-40B4-BE49-F238E27FC236}">
                    <a16:creationId xmlns:a16="http://schemas.microsoft.com/office/drawing/2014/main" id="{AFE8FACF-B1F4-A932-5B9E-42397A9B59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73" y="2618"/>
                <a:ext cx="95" cy="222"/>
              </a:xfrm>
              <a:custGeom>
                <a:avLst/>
                <a:gdLst>
                  <a:gd name="T0" fmla="*/ 0 w 285"/>
                  <a:gd name="T1" fmla="*/ 0 h 666"/>
                  <a:gd name="T2" fmla="*/ 0 w 285"/>
                  <a:gd name="T3" fmla="*/ 0 h 666"/>
                  <a:gd name="T4" fmla="*/ 0 w 285"/>
                  <a:gd name="T5" fmla="*/ 0 h 666"/>
                  <a:gd name="T6" fmla="*/ 0 w 285"/>
                  <a:gd name="T7" fmla="*/ 0 h 666"/>
                  <a:gd name="T8" fmla="*/ 0 w 285"/>
                  <a:gd name="T9" fmla="*/ 0 h 666"/>
                  <a:gd name="T10" fmla="*/ 0 w 285"/>
                  <a:gd name="T11" fmla="*/ 0 h 666"/>
                  <a:gd name="T12" fmla="*/ 0 w 285"/>
                  <a:gd name="T13" fmla="*/ 0 h 666"/>
                  <a:gd name="T14" fmla="*/ 0 w 285"/>
                  <a:gd name="T15" fmla="*/ 0 h 666"/>
                  <a:gd name="T16" fmla="*/ 0 w 285"/>
                  <a:gd name="T17" fmla="*/ 0 h 666"/>
                  <a:gd name="T18" fmla="*/ 0 w 285"/>
                  <a:gd name="T19" fmla="*/ 0 h 666"/>
                  <a:gd name="T20" fmla="*/ 0 w 285"/>
                  <a:gd name="T21" fmla="*/ 0 h 666"/>
                  <a:gd name="T22" fmla="*/ 0 w 285"/>
                  <a:gd name="T23" fmla="*/ 0 h 666"/>
                  <a:gd name="T24" fmla="*/ 0 w 285"/>
                  <a:gd name="T25" fmla="*/ 0 h 666"/>
                  <a:gd name="T26" fmla="*/ 0 w 285"/>
                  <a:gd name="T27" fmla="*/ 0 h 666"/>
                  <a:gd name="T28" fmla="*/ 0 w 285"/>
                  <a:gd name="T29" fmla="*/ 0 h 666"/>
                  <a:gd name="T30" fmla="*/ 0 w 285"/>
                  <a:gd name="T31" fmla="*/ 0 h 666"/>
                  <a:gd name="T32" fmla="*/ 0 w 285"/>
                  <a:gd name="T33" fmla="*/ 0 h 666"/>
                  <a:gd name="T34" fmla="*/ 0 w 285"/>
                  <a:gd name="T35" fmla="*/ 0 h 666"/>
                  <a:gd name="T36" fmla="*/ 0 w 285"/>
                  <a:gd name="T37" fmla="*/ 0 h 666"/>
                  <a:gd name="T38" fmla="*/ 0 w 285"/>
                  <a:gd name="T39" fmla="*/ 0 h 666"/>
                  <a:gd name="T40" fmla="*/ 0 w 285"/>
                  <a:gd name="T41" fmla="*/ 0 h 666"/>
                  <a:gd name="T42" fmla="*/ 0 w 285"/>
                  <a:gd name="T43" fmla="*/ 0 h 666"/>
                  <a:gd name="T44" fmla="*/ 0 w 285"/>
                  <a:gd name="T45" fmla="*/ 0 h 666"/>
                  <a:gd name="T46" fmla="*/ 0 w 285"/>
                  <a:gd name="T47" fmla="*/ 0 h 666"/>
                  <a:gd name="T48" fmla="*/ 0 w 285"/>
                  <a:gd name="T49" fmla="*/ 0 h 666"/>
                  <a:gd name="T50" fmla="*/ 0 w 285"/>
                  <a:gd name="T51" fmla="*/ 0 h 666"/>
                  <a:gd name="T52" fmla="*/ 0 w 285"/>
                  <a:gd name="T53" fmla="*/ 0 h 666"/>
                  <a:gd name="T54" fmla="*/ 0 w 285"/>
                  <a:gd name="T55" fmla="*/ 0 h 666"/>
                  <a:gd name="T56" fmla="*/ 0 w 285"/>
                  <a:gd name="T57" fmla="*/ 0 h 666"/>
                  <a:gd name="T58" fmla="*/ 0 w 285"/>
                  <a:gd name="T59" fmla="*/ 0 h 666"/>
                  <a:gd name="T60" fmla="*/ 0 w 285"/>
                  <a:gd name="T61" fmla="*/ 0 h 666"/>
                  <a:gd name="T62" fmla="*/ 0 w 285"/>
                  <a:gd name="T63" fmla="*/ 0 h 666"/>
                  <a:gd name="T64" fmla="*/ 0 w 285"/>
                  <a:gd name="T65" fmla="*/ 0 h 666"/>
                  <a:gd name="T66" fmla="*/ 0 w 285"/>
                  <a:gd name="T67" fmla="*/ 0 h 666"/>
                  <a:gd name="T68" fmla="*/ 0 w 285"/>
                  <a:gd name="T69" fmla="*/ 0 h 666"/>
                  <a:gd name="T70" fmla="*/ 0 w 285"/>
                  <a:gd name="T71" fmla="*/ 0 h 666"/>
                  <a:gd name="T72" fmla="*/ 0 w 285"/>
                  <a:gd name="T73" fmla="*/ 0 h 666"/>
                  <a:gd name="T74" fmla="*/ 0 w 285"/>
                  <a:gd name="T75" fmla="*/ 0 h 666"/>
                  <a:gd name="T76" fmla="*/ 0 w 285"/>
                  <a:gd name="T77" fmla="*/ 0 h 666"/>
                  <a:gd name="T78" fmla="*/ 0 w 285"/>
                  <a:gd name="T79" fmla="*/ 0 h 666"/>
                  <a:gd name="T80" fmla="*/ 0 w 285"/>
                  <a:gd name="T81" fmla="*/ 0 h 666"/>
                  <a:gd name="T82" fmla="*/ 0 w 285"/>
                  <a:gd name="T83" fmla="*/ 0 h 666"/>
                  <a:gd name="T84" fmla="*/ 0 w 285"/>
                  <a:gd name="T85" fmla="*/ 0 h 666"/>
                  <a:gd name="T86" fmla="*/ 0 w 285"/>
                  <a:gd name="T87" fmla="*/ 0 h 66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285"/>
                  <a:gd name="T133" fmla="*/ 0 h 666"/>
                  <a:gd name="T134" fmla="*/ 285 w 285"/>
                  <a:gd name="T135" fmla="*/ 666 h 66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285" h="666">
                    <a:moveTo>
                      <a:pt x="285" y="666"/>
                    </a:moveTo>
                    <a:lnTo>
                      <a:pt x="240" y="640"/>
                    </a:lnTo>
                    <a:lnTo>
                      <a:pt x="197" y="612"/>
                    </a:lnTo>
                    <a:lnTo>
                      <a:pt x="159" y="581"/>
                    </a:lnTo>
                    <a:lnTo>
                      <a:pt x="124" y="547"/>
                    </a:lnTo>
                    <a:lnTo>
                      <a:pt x="94" y="512"/>
                    </a:lnTo>
                    <a:lnTo>
                      <a:pt x="68" y="473"/>
                    </a:lnTo>
                    <a:lnTo>
                      <a:pt x="46" y="433"/>
                    </a:lnTo>
                    <a:lnTo>
                      <a:pt x="27" y="391"/>
                    </a:lnTo>
                    <a:lnTo>
                      <a:pt x="14" y="346"/>
                    </a:lnTo>
                    <a:lnTo>
                      <a:pt x="5" y="302"/>
                    </a:lnTo>
                    <a:lnTo>
                      <a:pt x="0" y="254"/>
                    </a:lnTo>
                    <a:lnTo>
                      <a:pt x="0" y="205"/>
                    </a:lnTo>
                    <a:lnTo>
                      <a:pt x="5" y="156"/>
                    </a:lnTo>
                    <a:lnTo>
                      <a:pt x="15" y="104"/>
                    </a:lnTo>
                    <a:lnTo>
                      <a:pt x="31" y="52"/>
                    </a:lnTo>
                    <a:lnTo>
                      <a:pt x="40" y="26"/>
                    </a:lnTo>
                    <a:lnTo>
                      <a:pt x="51" y="0"/>
                    </a:lnTo>
                    <a:lnTo>
                      <a:pt x="46" y="16"/>
                    </a:lnTo>
                    <a:lnTo>
                      <a:pt x="42" y="39"/>
                    </a:lnTo>
                    <a:lnTo>
                      <a:pt x="38" y="65"/>
                    </a:lnTo>
                    <a:lnTo>
                      <a:pt x="36" y="93"/>
                    </a:lnTo>
                    <a:lnTo>
                      <a:pt x="34" y="125"/>
                    </a:lnTo>
                    <a:lnTo>
                      <a:pt x="34" y="158"/>
                    </a:lnTo>
                    <a:lnTo>
                      <a:pt x="35" y="194"/>
                    </a:lnTo>
                    <a:lnTo>
                      <a:pt x="38" y="231"/>
                    </a:lnTo>
                    <a:lnTo>
                      <a:pt x="43" y="268"/>
                    </a:lnTo>
                    <a:lnTo>
                      <a:pt x="51" y="307"/>
                    </a:lnTo>
                    <a:lnTo>
                      <a:pt x="61" y="342"/>
                    </a:lnTo>
                    <a:lnTo>
                      <a:pt x="73" y="378"/>
                    </a:lnTo>
                    <a:lnTo>
                      <a:pt x="88" y="413"/>
                    </a:lnTo>
                    <a:lnTo>
                      <a:pt x="106" y="445"/>
                    </a:lnTo>
                    <a:lnTo>
                      <a:pt x="127" y="475"/>
                    </a:lnTo>
                    <a:lnTo>
                      <a:pt x="151" y="501"/>
                    </a:lnTo>
                    <a:lnTo>
                      <a:pt x="140" y="473"/>
                    </a:lnTo>
                    <a:lnTo>
                      <a:pt x="130" y="446"/>
                    </a:lnTo>
                    <a:lnTo>
                      <a:pt x="124" y="423"/>
                    </a:lnTo>
                    <a:lnTo>
                      <a:pt x="118" y="399"/>
                    </a:lnTo>
                    <a:lnTo>
                      <a:pt x="115" y="377"/>
                    </a:lnTo>
                    <a:lnTo>
                      <a:pt x="112" y="356"/>
                    </a:lnTo>
                    <a:lnTo>
                      <a:pt x="112" y="319"/>
                    </a:lnTo>
                    <a:lnTo>
                      <a:pt x="116" y="283"/>
                    </a:lnTo>
                    <a:lnTo>
                      <a:pt x="121" y="250"/>
                    </a:lnTo>
                    <a:lnTo>
                      <a:pt x="132" y="186"/>
                    </a:lnTo>
                    <a:lnTo>
                      <a:pt x="133" y="216"/>
                    </a:lnTo>
                    <a:lnTo>
                      <a:pt x="135" y="245"/>
                    </a:lnTo>
                    <a:lnTo>
                      <a:pt x="137" y="272"/>
                    </a:lnTo>
                    <a:lnTo>
                      <a:pt x="139" y="298"/>
                    </a:lnTo>
                    <a:lnTo>
                      <a:pt x="143" y="323"/>
                    </a:lnTo>
                    <a:lnTo>
                      <a:pt x="146" y="344"/>
                    </a:lnTo>
                    <a:lnTo>
                      <a:pt x="150" y="365"/>
                    </a:lnTo>
                    <a:lnTo>
                      <a:pt x="154" y="384"/>
                    </a:lnTo>
                    <a:lnTo>
                      <a:pt x="159" y="403"/>
                    </a:lnTo>
                    <a:lnTo>
                      <a:pt x="165" y="419"/>
                    </a:lnTo>
                    <a:lnTo>
                      <a:pt x="170" y="434"/>
                    </a:lnTo>
                    <a:lnTo>
                      <a:pt x="176" y="447"/>
                    </a:lnTo>
                    <a:lnTo>
                      <a:pt x="183" y="460"/>
                    </a:lnTo>
                    <a:lnTo>
                      <a:pt x="189" y="470"/>
                    </a:lnTo>
                    <a:lnTo>
                      <a:pt x="198" y="480"/>
                    </a:lnTo>
                    <a:lnTo>
                      <a:pt x="205" y="488"/>
                    </a:lnTo>
                    <a:lnTo>
                      <a:pt x="205" y="483"/>
                    </a:lnTo>
                    <a:lnTo>
                      <a:pt x="207" y="476"/>
                    </a:lnTo>
                    <a:lnTo>
                      <a:pt x="207" y="467"/>
                    </a:lnTo>
                    <a:lnTo>
                      <a:pt x="208" y="457"/>
                    </a:lnTo>
                    <a:lnTo>
                      <a:pt x="208" y="445"/>
                    </a:lnTo>
                    <a:lnTo>
                      <a:pt x="209" y="431"/>
                    </a:lnTo>
                    <a:lnTo>
                      <a:pt x="212" y="400"/>
                    </a:lnTo>
                    <a:lnTo>
                      <a:pt x="216" y="368"/>
                    </a:lnTo>
                    <a:lnTo>
                      <a:pt x="223" y="336"/>
                    </a:lnTo>
                    <a:lnTo>
                      <a:pt x="231" y="304"/>
                    </a:lnTo>
                    <a:lnTo>
                      <a:pt x="245" y="277"/>
                    </a:lnTo>
                    <a:lnTo>
                      <a:pt x="236" y="299"/>
                    </a:lnTo>
                    <a:lnTo>
                      <a:pt x="231" y="324"/>
                    </a:lnTo>
                    <a:lnTo>
                      <a:pt x="229" y="352"/>
                    </a:lnTo>
                    <a:lnTo>
                      <a:pt x="229" y="383"/>
                    </a:lnTo>
                    <a:lnTo>
                      <a:pt x="230" y="415"/>
                    </a:lnTo>
                    <a:lnTo>
                      <a:pt x="234" y="449"/>
                    </a:lnTo>
                    <a:lnTo>
                      <a:pt x="243" y="514"/>
                    </a:lnTo>
                    <a:lnTo>
                      <a:pt x="250" y="545"/>
                    </a:lnTo>
                    <a:lnTo>
                      <a:pt x="256" y="575"/>
                    </a:lnTo>
                    <a:lnTo>
                      <a:pt x="262" y="601"/>
                    </a:lnTo>
                    <a:lnTo>
                      <a:pt x="268" y="624"/>
                    </a:lnTo>
                    <a:lnTo>
                      <a:pt x="274" y="643"/>
                    </a:lnTo>
                    <a:lnTo>
                      <a:pt x="277" y="650"/>
                    </a:lnTo>
                    <a:lnTo>
                      <a:pt x="279" y="656"/>
                    </a:lnTo>
                    <a:lnTo>
                      <a:pt x="281" y="661"/>
                    </a:lnTo>
                    <a:lnTo>
                      <a:pt x="283" y="665"/>
                    </a:lnTo>
                    <a:lnTo>
                      <a:pt x="284" y="666"/>
                    </a:lnTo>
                    <a:lnTo>
                      <a:pt x="285" y="666"/>
                    </a:lnTo>
                    <a:close/>
                  </a:path>
                </a:pathLst>
              </a:custGeom>
              <a:solidFill>
                <a:srgbClr val="DE1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  <a:latin typeface="#9Slide02 Noi dung dai"/>
                </a:endParaRPr>
              </a:p>
            </p:txBody>
          </p:sp>
        </p:grpSp>
        <p:sp>
          <p:nvSpPr>
            <p:cNvPr id="58413" name="Text Box 317">
              <a:extLst>
                <a:ext uri="{FF2B5EF4-FFF2-40B4-BE49-F238E27FC236}">
                  <a16:creationId xmlns:a16="http://schemas.microsoft.com/office/drawing/2014/main" id="{2D220583-AD7C-DC5D-1C17-64613A6900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1" y="885"/>
              <a:ext cx="861" cy="523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None/>
                <a:defRPr/>
              </a:pPr>
              <a:r>
                <a:rPr lang="es-ES" altLang="en-US" sz="2400" b="1" kern="0">
                  <a:solidFill>
                    <a:prstClr val="black"/>
                  </a:solidFill>
                  <a:latin typeface="Arial" panose="020B0604020202020204" pitchFamily="34" charset="0"/>
                </a:rPr>
                <a:t>on the left</a:t>
              </a:r>
            </a:p>
          </p:txBody>
        </p:sp>
      </p:grpSp>
      <p:pic>
        <p:nvPicPr>
          <p:cNvPr id="7" name="Picture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1075093-CF05-8E74-FFAE-3A4182DAD77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4747" y="5704787"/>
            <a:ext cx="774700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FCC6F1F-1A86-4D7A-93AA-C4E00B85692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784" y="906880"/>
            <a:ext cx="1617626" cy="1669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479281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repeatCount="indefinite" accel="50000" decel="5000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055 -0.03287 C 0.33472 -0.12129 0.53229 -0.06481 0.57083 0.09352 C 0.6092 0.25186 0.47448 0.45255 0.27048 0.54098 C 0.06614 0.62894 -0.13125 0.57269 -0.16979 0.41436 C -0.20816 0.25602 -0.07361 0.05556 0.13055 -0.03287 Z " pathEditMode="relative" rAng="20520000" ptsTypes="AAAAA">
                                      <p:cBhvr>
                                        <p:cTn id="6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97" y="2868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path" presetSubtype="0" repeatCount="260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73 -0.073 L 0.177 -0.073 L 0.25 0 L 0.25 0.104 L 0.177 0.177 L 0.073 0.177 L 0 0.104 L 0 0 Z" pathEditMode="relative" ptsTypes="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694 7.40741E-7 C 0.02083 7.40741E-7 0.125 0.08218 0.125 0.18356 C 0.125 0.28518 0.02083 0.36805 -0.10694 0.36805 C -0.23472 0.36805 -0.33854 0.28518 -0.33854 0.18356 C -0.33854 0.08218 -0.23472 7.40741E-7 -0.10694 7.40741E-7 Z " pathEditMode="relative" rAng="0" ptsTypes="AAAAA">
                                      <p:cBhvr>
                                        <p:cTn id="1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840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0.03009 L 0.0967 0.04768 C 0.11701 0.05162 0.14739 0.05393 0.17899 0.05393 C 0.2151 0.05393 0.24392 0.05162 0.26423 0.04768 L 0.36111 0.03009 " pathEditMode="relative" rAng="0" ptsTypes="AAAAA">
                                      <p:cBhvr>
                                        <p:cTn id="12" dur="2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56" y="11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400"/>
                            </p:stCondLst>
                            <p:childTnLst>
                              <p:par>
                                <p:cTn id="1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 nodeType="clickPar">
                      <p:stCondLst>
                        <p:cond delay="0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 nodeType="clickPar">
                      <p:stCondLst>
                        <p:cond delay="0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RREC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11AB80D-C1CE-49EC-BD8F-D627C10168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901"/>
          <a:stretch/>
        </p:blipFill>
        <p:spPr>
          <a:xfrm>
            <a:off x="1560806" y="1265574"/>
            <a:ext cx="8706315" cy="4989580"/>
          </a:xfrm>
          <a:prstGeom prst="rect">
            <a:avLst/>
          </a:prstGeom>
        </p:spPr>
      </p:pic>
      <p:sp>
        <p:nvSpPr>
          <p:cNvPr id="3" name="Speech Bubble: Rectangle with Corners Rounded 8">
            <a:extLst>
              <a:ext uri="{FF2B5EF4-FFF2-40B4-BE49-F238E27FC236}">
                <a16:creationId xmlns:a16="http://schemas.microsoft.com/office/drawing/2014/main" id="{2A17D1E2-6645-4BC6-9E35-7655B0F2C4AD}"/>
              </a:ext>
            </a:extLst>
          </p:cNvPr>
          <p:cNvSpPr/>
          <p:nvPr/>
        </p:nvSpPr>
        <p:spPr>
          <a:xfrm>
            <a:off x="5304056" y="725399"/>
            <a:ext cx="3755968" cy="739507"/>
          </a:xfrm>
          <a:prstGeom prst="wedgeRoundRectCallout">
            <a:avLst>
              <a:gd name="adj1" fmla="val -53511"/>
              <a:gd name="adj2" fmla="val 104106"/>
              <a:gd name="adj3" fmla="val 16667"/>
            </a:avLst>
          </a:prstGeom>
          <a:solidFill>
            <a:schemeClr val="bg1"/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B050"/>
                </a:solidFill>
              </a:rPr>
              <a:t>It’s time to learn …</a:t>
            </a:r>
          </a:p>
        </p:txBody>
      </p:sp>
    </p:spTree>
    <p:extLst>
      <p:ext uri="{BB962C8B-B14F-4D97-AF65-F5344CB8AC3E}">
        <p14:creationId xmlns:p14="http://schemas.microsoft.com/office/powerpoint/2010/main" val="580918748"/>
      </p:ext>
    </p:extLst>
  </p:cSld>
  <p:clrMapOvr>
    <a:masterClrMapping/>
  </p:clrMapOvr>
  <p:transition spd="slow">
    <p:comb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4D597B0-DB5D-52BA-7C21-7490F11AA110}"/>
              </a:ext>
            </a:extLst>
          </p:cNvPr>
          <p:cNvGrpSpPr/>
          <p:nvPr/>
        </p:nvGrpSpPr>
        <p:grpSpPr>
          <a:xfrm>
            <a:off x="1625600" y="417871"/>
            <a:ext cx="9209314" cy="5974367"/>
            <a:chOff x="1625600" y="292421"/>
            <a:chExt cx="9209314" cy="6099817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08E2254A-97AE-565A-1557-286FE4C11B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25600" y="292421"/>
              <a:ext cx="9209314" cy="6099817"/>
            </a:xfrm>
            <a:prstGeom prst="rect">
              <a:avLst/>
            </a:prstGeom>
          </p:spPr>
        </p:pic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9870567D-1C2E-6E15-4873-0A84B9FDB817}"/>
                </a:ext>
              </a:extLst>
            </p:cNvPr>
            <p:cNvSpPr/>
            <p:nvPr/>
          </p:nvSpPr>
          <p:spPr>
            <a:xfrm>
              <a:off x="3229429" y="624584"/>
              <a:ext cx="5675085" cy="543549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DDD318E-1D48-09A9-BB6F-893F94294EE4}"/>
                </a:ext>
              </a:extLst>
            </p:cNvPr>
            <p:cNvSpPr txBox="1"/>
            <p:nvPr/>
          </p:nvSpPr>
          <p:spPr>
            <a:xfrm>
              <a:off x="4295779" y="1999837"/>
              <a:ext cx="3357008" cy="27338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0" b="0" i="1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Phonics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800" b="0" i="1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/tr/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44855156"/>
      </p:ext>
    </p:extLst>
  </p:cSld>
  <p:clrMapOvr>
    <a:masterClrMapping/>
  </p:clrMapOvr>
  <p:transition spd="slow">
    <p:comb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C0394D5-9B6A-CC37-CFA5-EF7CE873A08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7163" y="500848"/>
            <a:ext cx="6439188" cy="192782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241" y="429584"/>
            <a:ext cx="20693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Click CD1 track 10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 hear the sound.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AFE9133-FBC8-3689-6D2A-7F2FC4C9C25C}"/>
              </a:ext>
            </a:extLst>
          </p:cNvPr>
          <p:cNvGrpSpPr/>
          <p:nvPr/>
        </p:nvGrpSpPr>
        <p:grpSpPr>
          <a:xfrm>
            <a:off x="280577" y="3510602"/>
            <a:ext cx="6104789" cy="1875966"/>
            <a:chOff x="1618050" y="3724734"/>
            <a:chExt cx="3872429" cy="2455402"/>
          </a:xfrm>
        </p:grpSpPr>
        <p:sp>
          <p:nvSpPr>
            <p:cNvPr id="14" name="Cloud 13">
              <a:extLst>
                <a:ext uri="{FF2B5EF4-FFF2-40B4-BE49-F238E27FC236}">
                  <a16:creationId xmlns:a16="http://schemas.microsoft.com/office/drawing/2014/main" id="{564DF11F-617A-897A-7304-CC37C733A741}"/>
                </a:ext>
              </a:extLst>
            </p:cNvPr>
            <p:cNvSpPr/>
            <p:nvPr/>
          </p:nvSpPr>
          <p:spPr>
            <a:xfrm>
              <a:off x="1656111" y="3724734"/>
              <a:ext cx="3755823" cy="2455402"/>
            </a:xfrm>
            <a:prstGeom prst="cloud">
              <a:avLst/>
            </a:prstGeom>
            <a:solidFill>
              <a:schemeClr val="bg1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07002EC-73B2-0FED-D4CB-D2916FCCF0C0}"/>
                </a:ext>
              </a:extLst>
            </p:cNvPr>
            <p:cNvSpPr txBox="1"/>
            <p:nvPr/>
          </p:nvSpPr>
          <p:spPr>
            <a:xfrm>
              <a:off x="1618050" y="4097543"/>
              <a:ext cx="3872429" cy="13293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6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tr   tr   </a:t>
              </a:r>
              <a:r>
                <a:rPr lang="en-US" sz="6000" u="sng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tr</a:t>
              </a:r>
              <a:r>
                <a:rPr lang="en-US" sz="6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affic lights</a:t>
              </a:r>
              <a:endParaRPr lang="en-US" sz="6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CFBD8DF2-ED1D-49B6-3F56-DB8E8D12838A}"/>
              </a:ext>
            </a:extLst>
          </p:cNvPr>
          <p:cNvGrpSpPr/>
          <p:nvPr/>
        </p:nvGrpSpPr>
        <p:grpSpPr>
          <a:xfrm>
            <a:off x="6261542" y="3510602"/>
            <a:ext cx="5276221" cy="1875966"/>
            <a:chOff x="1656111" y="3724734"/>
            <a:chExt cx="3755823" cy="2455402"/>
          </a:xfrm>
        </p:grpSpPr>
        <p:sp>
          <p:nvSpPr>
            <p:cNvPr id="8" name="Cloud 7">
              <a:extLst>
                <a:ext uri="{FF2B5EF4-FFF2-40B4-BE49-F238E27FC236}">
                  <a16:creationId xmlns:a16="http://schemas.microsoft.com/office/drawing/2014/main" id="{0A5C516C-B9F1-3287-8EA8-9CD655FD90C1}"/>
                </a:ext>
              </a:extLst>
            </p:cNvPr>
            <p:cNvSpPr/>
            <p:nvPr/>
          </p:nvSpPr>
          <p:spPr>
            <a:xfrm>
              <a:off x="1656111" y="3724734"/>
              <a:ext cx="3755823" cy="2455402"/>
            </a:xfrm>
            <a:prstGeom prst="cloud">
              <a:avLst/>
            </a:prstGeom>
            <a:solidFill>
              <a:schemeClr val="bg1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B122B48-D154-E521-2806-0965CB73545E}"/>
                </a:ext>
              </a:extLst>
            </p:cNvPr>
            <p:cNvSpPr txBox="1"/>
            <p:nvPr/>
          </p:nvSpPr>
          <p:spPr>
            <a:xfrm>
              <a:off x="2001051" y="4146512"/>
              <a:ext cx="3229157" cy="13293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6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tr  tr </a:t>
              </a:r>
              <a:r>
                <a:rPr lang="en-US" sz="6000" u="sng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tr</a:t>
              </a:r>
              <a:r>
                <a:rPr lang="en-US" sz="6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ee</a:t>
              </a:r>
              <a:endParaRPr lang="en-US" sz="6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5" name="CD2 TRACK 41">
            <a:hlinkClick r:id="" action="ppaction://media"/>
            <a:extLst>
              <a:ext uri="{FF2B5EF4-FFF2-40B4-BE49-F238E27FC236}">
                <a16:creationId xmlns:a16="http://schemas.microsoft.com/office/drawing/2014/main" id="{268E6E7C-7B5A-F500-2860-24495921B4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538186" y="189638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781897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D2 TRACK 4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1.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1.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ar: 5 Points 4">
            <a:extLst>
              <a:ext uri="{FF2B5EF4-FFF2-40B4-BE49-F238E27FC236}">
                <a16:creationId xmlns:a16="http://schemas.microsoft.com/office/drawing/2014/main" id="{AE160330-C5C6-79B9-BFA3-B799C03D3558}"/>
              </a:ext>
            </a:extLst>
          </p:cNvPr>
          <p:cNvSpPr/>
          <p:nvPr/>
        </p:nvSpPr>
        <p:spPr>
          <a:xfrm>
            <a:off x="757084" y="3087329"/>
            <a:ext cx="1415845" cy="1248697"/>
          </a:xfrm>
          <a:prstGeom prst="star5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722BA6-B61A-A251-406D-7CC341750AD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431" y="664123"/>
            <a:ext cx="4946014" cy="153496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0" y="5784979"/>
            <a:ext cx="26284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Click on the music note to hear the sound.</a:t>
            </a:r>
          </a:p>
        </p:txBody>
      </p:sp>
      <p:sp>
        <p:nvSpPr>
          <p:cNvPr id="4" name="Rectangle: Diagonal Corners Rounded 3">
            <a:extLst>
              <a:ext uri="{FF2B5EF4-FFF2-40B4-BE49-F238E27FC236}">
                <a16:creationId xmlns:a16="http://schemas.microsoft.com/office/drawing/2014/main" id="{645F123B-EBDF-BCC7-D13B-5A586FB4E6F8}"/>
              </a:ext>
            </a:extLst>
          </p:cNvPr>
          <p:cNvSpPr/>
          <p:nvPr/>
        </p:nvSpPr>
        <p:spPr>
          <a:xfrm>
            <a:off x="7090557" y="381000"/>
            <a:ext cx="5051985" cy="5972176"/>
          </a:xfrm>
          <a:prstGeom prst="round2Diag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C2DD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C233140-BAC5-04BA-47C0-CF6E34A6CDCE}"/>
              </a:ext>
            </a:extLst>
          </p:cNvPr>
          <p:cNvSpPr txBox="1"/>
          <p:nvPr/>
        </p:nvSpPr>
        <p:spPr>
          <a:xfrm>
            <a:off x="7411823" y="955747"/>
            <a:ext cx="4483920" cy="523220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>
              <a:defRPr/>
            </a:pPr>
            <a:r>
              <a:rPr 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Which way is Green Street?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A4F8CCB-91AE-11AE-FBAD-46AA60044682}"/>
              </a:ext>
            </a:extLst>
          </p:cNvPr>
          <p:cNvSpPr txBox="1"/>
          <p:nvPr/>
        </p:nvSpPr>
        <p:spPr>
          <a:xfrm>
            <a:off x="7356171" y="2604683"/>
            <a:ext cx="4821256" cy="523220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>
              <a:defRPr/>
            </a:pPr>
            <a:r>
              <a:rPr lang="en-US" sz="2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Turn right at the traffic lights.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7631686-4EB2-D3B4-3BBA-CDBAF39A97D7}"/>
              </a:ext>
            </a:extLst>
          </p:cNvPr>
          <p:cNvSpPr txBox="1"/>
          <p:nvPr/>
        </p:nvSpPr>
        <p:spPr>
          <a:xfrm>
            <a:off x="7356172" y="3966620"/>
            <a:ext cx="4664995" cy="523220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>
              <a:defRPr/>
            </a:pPr>
            <a:r>
              <a:rPr lang="en-US" sz="2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Which way is Orange Street?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CE13DEC-2A1C-FE51-EB66-D3621176F08D}"/>
              </a:ext>
            </a:extLst>
          </p:cNvPr>
          <p:cNvSpPr txBox="1"/>
          <p:nvPr/>
        </p:nvSpPr>
        <p:spPr>
          <a:xfrm>
            <a:off x="7272557" y="4647182"/>
            <a:ext cx="4953600" cy="523220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>
              <a:defRPr/>
            </a:pPr>
            <a:r>
              <a:rPr 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 straight at the traffic lights.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AC22CCE-518A-DF99-6948-604576D7C3A4}"/>
              </a:ext>
            </a:extLst>
          </p:cNvPr>
          <p:cNvSpPr txBox="1"/>
          <p:nvPr/>
        </p:nvSpPr>
        <p:spPr>
          <a:xfrm>
            <a:off x="8917174" y="406764"/>
            <a:ext cx="1542987" cy="523220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Track 42</a:t>
            </a:r>
            <a:endParaRPr lang="en-US" sz="28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FF45B68-ECF2-011A-91FA-360215F1FCE7}"/>
              </a:ext>
            </a:extLst>
          </p:cNvPr>
          <p:cNvSpPr txBox="1"/>
          <p:nvPr/>
        </p:nvSpPr>
        <p:spPr>
          <a:xfrm>
            <a:off x="7446708" y="1478967"/>
            <a:ext cx="4483920" cy="523220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>
              <a:defRPr/>
            </a:pPr>
            <a:r>
              <a:rPr 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Which way is Green Street?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CDFD6A5-18FD-D5E4-9B01-22ED65303232}"/>
              </a:ext>
            </a:extLst>
          </p:cNvPr>
          <p:cNvSpPr txBox="1"/>
          <p:nvPr/>
        </p:nvSpPr>
        <p:spPr>
          <a:xfrm>
            <a:off x="7338729" y="2041825"/>
            <a:ext cx="4821256" cy="523220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>
              <a:defRPr/>
            </a:pPr>
            <a:r>
              <a:rPr 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Turn right at the traffic lights.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92F1C54-C314-D371-E080-BAB683483C68}"/>
              </a:ext>
            </a:extLst>
          </p:cNvPr>
          <p:cNvSpPr txBox="1"/>
          <p:nvPr/>
        </p:nvSpPr>
        <p:spPr>
          <a:xfrm>
            <a:off x="7356172" y="5471650"/>
            <a:ext cx="4953600" cy="523220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>
              <a:defRPr/>
            </a:pPr>
            <a:r>
              <a:rPr lang="en-US" sz="2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 straight at the traffic lights.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3B7E656-5AA7-8A81-7186-B456C89A8CC9}"/>
              </a:ext>
            </a:extLst>
          </p:cNvPr>
          <p:cNvSpPr txBox="1"/>
          <p:nvPr/>
        </p:nvSpPr>
        <p:spPr>
          <a:xfrm>
            <a:off x="7356171" y="3260159"/>
            <a:ext cx="4664995" cy="523220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>
              <a:defRPr/>
            </a:pPr>
            <a:r>
              <a:rPr 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Which way is Orange Street?</a:t>
            </a:r>
          </a:p>
        </p:txBody>
      </p:sp>
      <p:pic>
        <p:nvPicPr>
          <p:cNvPr id="36" name="CD2 TRACK 42">
            <a:hlinkClick r:id="" action="ppaction://media"/>
            <a:extLst>
              <a:ext uri="{FF2B5EF4-FFF2-40B4-BE49-F238E27FC236}">
                <a16:creationId xmlns:a16="http://schemas.microsoft.com/office/drawing/2014/main" id="{0583B827-E21F-0355-6633-8DF44B4DB75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766529" y="190957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780269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4517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D2 TRACK 4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2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2.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2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2.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2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2.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2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2.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2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2.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2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2.6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2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2" name="2.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2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2.8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audio>
              <p:cMediaNode vol="80000">
                <p:cTn id="9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2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D2 TRACK 4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  <p:bldLst>
      <p:bldP spid="5" grpId="0" animBg="1"/>
      <p:bldP spid="20" grpId="0"/>
      <p:bldP spid="21" grpId="0"/>
      <p:bldP spid="27" grpId="0"/>
      <p:bldP spid="28" grpId="0"/>
      <p:bldP spid="30" grpId="0"/>
      <p:bldP spid="31" grpId="0"/>
      <p:bldP spid="32" grpId="0"/>
      <p:bldP spid="34" grpId="0"/>
      <p:bldP spid="3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149AE0-D5DB-536F-AE86-525CFA77900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3877" y="256046"/>
            <a:ext cx="6519452" cy="644752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5A71950-3A53-9C6A-B8AA-4CB4EBF1F9E0}"/>
              </a:ext>
            </a:extLst>
          </p:cNvPr>
          <p:cNvSpPr txBox="1"/>
          <p:nvPr/>
        </p:nvSpPr>
        <p:spPr>
          <a:xfrm>
            <a:off x="6229788" y="1923787"/>
            <a:ext cx="5676462" cy="2826306"/>
          </a:xfrm>
          <a:prstGeom prst="round2Diag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List the words with the same sound /</a:t>
            </a: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</a:t>
            </a: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/. Practice saying them with a partner.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50614F3-A144-66FD-C45C-DBE90CAC4DBD}"/>
              </a:ext>
            </a:extLst>
          </p:cNvPr>
          <p:cNvSpPr txBox="1"/>
          <p:nvPr/>
        </p:nvSpPr>
        <p:spPr>
          <a:xfrm>
            <a:off x="720296" y="1939341"/>
            <a:ext cx="15954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train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98E6E62-C127-09A6-52DD-F333AE4156D9}"/>
              </a:ext>
            </a:extLst>
          </p:cNvPr>
          <p:cNvSpPr txBox="1"/>
          <p:nvPr/>
        </p:nvSpPr>
        <p:spPr>
          <a:xfrm>
            <a:off x="808788" y="2775119"/>
            <a:ext cx="15069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noProof="0">
                <a:solidFill>
                  <a:srgbClr val="C00000"/>
                </a:solidFill>
                <a:latin typeface="Calibri"/>
              </a:rPr>
              <a:t>truck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34C867F-6CA5-76C4-21F4-2929A26DBE53}"/>
              </a:ext>
            </a:extLst>
          </p:cNvPr>
          <p:cNvSpPr txBox="1"/>
          <p:nvPr/>
        </p:nvSpPr>
        <p:spPr>
          <a:xfrm>
            <a:off x="3221652" y="1923524"/>
            <a:ext cx="23574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trouble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9F51B9F-4252-7BD9-626B-744D502616B9}"/>
              </a:ext>
            </a:extLst>
          </p:cNvPr>
          <p:cNvSpPr txBox="1"/>
          <p:nvPr/>
        </p:nvSpPr>
        <p:spPr>
          <a:xfrm>
            <a:off x="3646898" y="2852253"/>
            <a:ext cx="15069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trend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F765C87-4990-2F64-12C2-F6D7016D00B0}"/>
              </a:ext>
            </a:extLst>
          </p:cNvPr>
          <p:cNvSpPr txBox="1"/>
          <p:nvPr/>
        </p:nvSpPr>
        <p:spPr>
          <a:xfrm>
            <a:off x="642062" y="3654440"/>
            <a:ext cx="23574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travel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F2A4D96-DB39-1BB6-D163-8E49CD6CE8E4}"/>
              </a:ext>
            </a:extLst>
          </p:cNvPr>
          <p:cNvSpPr txBox="1"/>
          <p:nvPr/>
        </p:nvSpPr>
        <p:spPr>
          <a:xfrm>
            <a:off x="1067308" y="4598723"/>
            <a:ext cx="15069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trick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0E819E4-562A-AEE5-D5B5-B0B476C94489}"/>
              </a:ext>
            </a:extLst>
          </p:cNvPr>
          <p:cNvSpPr txBox="1"/>
          <p:nvPr/>
        </p:nvSpPr>
        <p:spPr>
          <a:xfrm>
            <a:off x="3334379" y="3605795"/>
            <a:ext cx="23574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trade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28C8B20-9F81-ABDE-D6CF-A6E8DF90DE22}"/>
              </a:ext>
            </a:extLst>
          </p:cNvPr>
          <p:cNvSpPr txBox="1"/>
          <p:nvPr/>
        </p:nvSpPr>
        <p:spPr>
          <a:xfrm>
            <a:off x="3646899" y="4534524"/>
            <a:ext cx="21576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tradition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8033227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FF27D93-40C0-68AF-1D17-4D0765902851}"/>
              </a:ext>
            </a:extLst>
          </p:cNvPr>
          <p:cNvGrpSpPr/>
          <p:nvPr/>
        </p:nvGrpSpPr>
        <p:grpSpPr>
          <a:xfrm>
            <a:off x="319314" y="355600"/>
            <a:ext cx="9935029" cy="6088743"/>
            <a:chOff x="0" y="-65315"/>
            <a:chExt cx="10452848" cy="6923315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-65315"/>
              <a:ext cx="10452848" cy="6923315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3844211" y="3904842"/>
              <a:ext cx="3293707" cy="8393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Listening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3770784"/>
      </p:ext>
    </p:extLst>
  </p:cSld>
  <p:clrMapOvr>
    <a:masterClrMapping/>
  </p:clrMapOvr>
  <p:transition spd="slow">
    <p:comb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F5421A6-C244-A2C3-40AC-DDE216EE47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86909" y="2080361"/>
            <a:ext cx="6115664" cy="402732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1E66F61-EC88-F07E-65C1-4724D90DD22D}"/>
              </a:ext>
            </a:extLst>
          </p:cNvPr>
          <p:cNvSpPr txBox="1"/>
          <p:nvPr/>
        </p:nvSpPr>
        <p:spPr>
          <a:xfrm>
            <a:off x="176981" y="325374"/>
            <a:ext cx="6115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Look at the picture and answer.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7FB860-3C3C-FD7B-67ED-DEC204B67B07}"/>
              </a:ext>
            </a:extLst>
          </p:cNvPr>
          <p:cNvSpPr txBox="1"/>
          <p:nvPr/>
        </p:nvSpPr>
        <p:spPr>
          <a:xfrm>
            <a:off x="2133600" y="1118340"/>
            <a:ext cx="4107543" cy="646331"/>
          </a:xfrm>
          <a:prstGeom prst="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en-US" sz="3600">
                <a:solidFill>
                  <a:prstClr val="black"/>
                </a:solidFill>
              </a:rPr>
              <a:t>Who can you see?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6E022A-39FF-8E02-7907-8E938FBEB459}"/>
              </a:ext>
            </a:extLst>
          </p:cNvPr>
          <p:cNvSpPr txBox="1"/>
          <p:nvPr/>
        </p:nvSpPr>
        <p:spPr>
          <a:xfrm>
            <a:off x="71800" y="3697163"/>
            <a:ext cx="43768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4000" b="1" u="sng" noProof="0" dirty="0">
                <a:solidFill>
                  <a:srgbClr val="FF0000"/>
                </a:solidFill>
              </a:rPr>
              <a:t>Lucy, A</a:t>
            </a:r>
            <a:r>
              <a:rPr lang="en-US" sz="4000" b="1" u="sng" dirty="0" err="1">
                <a:solidFill>
                  <a:srgbClr val="FF0000"/>
                </a:solidFill>
              </a:rPr>
              <a:t>lfie</a:t>
            </a:r>
            <a:r>
              <a:rPr lang="en-US" sz="4000" b="1" u="sng" dirty="0">
                <a:solidFill>
                  <a:srgbClr val="FF0000"/>
                </a:solidFill>
              </a:rPr>
              <a:t> and Tom.</a:t>
            </a:r>
            <a:endParaRPr kumimoji="0" lang="en-US" sz="4000" b="1" i="0" u="sng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20ADF18-6B13-49EE-8864-1FEBAC32271C}"/>
              </a:ext>
            </a:extLst>
          </p:cNvPr>
          <p:cNvSpPr/>
          <p:nvPr/>
        </p:nvSpPr>
        <p:spPr>
          <a:xfrm>
            <a:off x="7779895" y="325374"/>
            <a:ext cx="3576003" cy="52906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 Listening</a:t>
            </a:r>
          </a:p>
        </p:txBody>
      </p:sp>
    </p:spTree>
    <p:extLst>
      <p:ext uri="{BB962C8B-B14F-4D97-AF65-F5344CB8AC3E}">
        <p14:creationId xmlns:p14="http://schemas.microsoft.com/office/powerpoint/2010/main" val="9725175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1E66F61-EC88-F07E-65C1-4724D90DD22D}"/>
              </a:ext>
            </a:extLst>
          </p:cNvPr>
          <p:cNvSpPr txBox="1"/>
          <p:nvPr/>
        </p:nvSpPr>
        <p:spPr>
          <a:xfrm>
            <a:off x="176981" y="325374"/>
            <a:ext cx="6115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Look at the picture and answer.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7FB860-3C3C-FD7B-67ED-DEC204B67B07}"/>
              </a:ext>
            </a:extLst>
          </p:cNvPr>
          <p:cNvSpPr txBox="1"/>
          <p:nvPr/>
        </p:nvSpPr>
        <p:spPr>
          <a:xfrm>
            <a:off x="2133600" y="1118340"/>
            <a:ext cx="5397096" cy="646331"/>
          </a:xfrm>
          <a:prstGeom prst="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en-US" sz="3600">
                <a:solidFill>
                  <a:prstClr val="black"/>
                </a:solidFill>
              </a:rPr>
              <a:t>Where are they?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6E022A-39FF-8E02-7907-8E938FBEB459}"/>
              </a:ext>
            </a:extLst>
          </p:cNvPr>
          <p:cNvSpPr txBox="1"/>
          <p:nvPr/>
        </p:nvSpPr>
        <p:spPr>
          <a:xfrm>
            <a:off x="12683" y="3158817"/>
            <a:ext cx="502230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They're </a:t>
            </a:r>
            <a:r>
              <a:rPr lang="en-US" sz="4000" b="1" u="sng" dirty="0">
                <a:solidFill>
                  <a:srgbClr val="FF0000"/>
                </a:solidFill>
              </a:rPr>
              <a:t>on the street, at the park, at the zoo, </a:t>
            </a:r>
          </a:p>
          <a:p>
            <a:pPr lvl="0"/>
            <a:r>
              <a:rPr lang="en-US" sz="4000" b="1" u="sng" dirty="0">
                <a:solidFill>
                  <a:srgbClr val="FF0000"/>
                </a:solidFill>
              </a:rPr>
              <a:t>at the water park.</a:t>
            </a:r>
            <a:endParaRPr kumimoji="0" lang="en-US" sz="4000" b="1" i="0" u="sng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20ADF18-6B13-49EE-8864-1FEBAC32271C}"/>
              </a:ext>
            </a:extLst>
          </p:cNvPr>
          <p:cNvSpPr/>
          <p:nvPr/>
        </p:nvSpPr>
        <p:spPr>
          <a:xfrm>
            <a:off x="7779895" y="325374"/>
            <a:ext cx="3576003" cy="52906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 Listening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EDF898E-2DBB-FB2A-ABC5-98249D77E8E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2721" y="2502415"/>
            <a:ext cx="3450866" cy="19336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00E7550-E071-0018-7186-C299DB86A16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2148" y="4405049"/>
            <a:ext cx="3501439" cy="194854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4D3CF6C-2834-AE67-1A32-2A2B47F277A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7112" y="1441505"/>
            <a:ext cx="3504414" cy="218654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63964BC-C82D-A960-3CD7-EE3B2D4BB25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7112" y="3650045"/>
            <a:ext cx="3480615" cy="2719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092805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1E66F61-EC88-F07E-65C1-4724D90DD22D}"/>
              </a:ext>
            </a:extLst>
          </p:cNvPr>
          <p:cNvSpPr txBox="1"/>
          <p:nvPr/>
        </p:nvSpPr>
        <p:spPr>
          <a:xfrm>
            <a:off x="176981" y="325374"/>
            <a:ext cx="6115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Look at the picture and answer.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7FB860-3C3C-FD7B-67ED-DEC204B67B07}"/>
              </a:ext>
            </a:extLst>
          </p:cNvPr>
          <p:cNvSpPr txBox="1"/>
          <p:nvPr/>
        </p:nvSpPr>
        <p:spPr>
          <a:xfrm>
            <a:off x="2133599" y="1118340"/>
            <a:ext cx="6848475" cy="646331"/>
          </a:xfrm>
          <a:prstGeom prst="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en-US" sz="3600">
                <a:solidFill>
                  <a:prstClr val="black"/>
                </a:solidFill>
              </a:rPr>
              <a:t>What can you see?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6E022A-39FF-8E02-7907-8E938FBEB459}"/>
              </a:ext>
            </a:extLst>
          </p:cNvPr>
          <p:cNvSpPr txBox="1"/>
          <p:nvPr/>
        </p:nvSpPr>
        <p:spPr>
          <a:xfrm>
            <a:off x="133350" y="2328475"/>
            <a:ext cx="437682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 can see </a:t>
            </a:r>
            <a:r>
              <a:rPr lang="en-US" sz="4000" b="1" u="sng">
                <a:solidFill>
                  <a:srgbClr val="FF0000"/>
                </a:solidFill>
              </a:rPr>
              <a:t>sharks, dolphins, elephants, crocodiles, </a:t>
            </a:r>
          </a:p>
          <a:p>
            <a:pPr lvl="0"/>
            <a:r>
              <a:rPr lang="en-US" sz="4000" b="1" u="sng">
                <a:solidFill>
                  <a:srgbClr val="FF0000"/>
                </a:solidFill>
              </a:rPr>
              <a:t>penguins, fish, kangaroos, giraffes.</a:t>
            </a:r>
            <a:endParaRPr kumimoji="0" lang="en-US" sz="4000" b="1" i="0" u="sng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20ADF18-6B13-49EE-8864-1FEBAC32271C}"/>
              </a:ext>
            </a:extLst>
          </p:cNvPr>
          <p:cNvSpPr/>
          <p:nvPr/>
        </p:nvSpPr>
        <p:spPr>
          <a:xfrm>
            <a:off x="7779895" y="325374"/>
            <a:ext cx="3576003" cy="52906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 Listening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FBDCEDF-D701-7D97-2E7B-48301BF848B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1464" y="2426592"/>
            <a:ext cx="3316401" cy="16466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2A3D751-620E-5FE1-5A55-650F065EB4D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2762" y="4537054"/>
            <a:ext cx="2913807" cy="190259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2737A91-2363-2D2F-3959-324D54E3191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6731" y="2436583"/>
            <a:ext cx="2855963" cy="159922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47F3620-4405-0D25-D69C-714570FDD3C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2115" y="4537054"/>
            <a:ext cx="2665194" cy="1619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51173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46DA23-EE29-00D4-0989-4778D3444A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3783" y="446620"/>
            <a:ext cx="4163784" cy="54827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6B5E272-61F0-4A33-94C3-AC2B7BA45BA7}"/>
              </a:ext>
            </a:extLst>
          </p:cNvPr>
          <p:cNvSpPr/>
          <p:nvPr/>
        </p:nvSpPr>
        <p:spPr>
          <a:xfrm>
            <a:off x="0" y="2309420"/>
            <a:ext cx="3576003" cy="52906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While Listening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FDE4429-376A-C04E-8C08-C1216B1D3C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2" b="1092"/>
          <a:stretch/>
        </p:blipFill>
        <p:spPr>
          <a:xfrm>
            <a:off x="6222094" y="376238"/>
            <a:ext cx="5597292" cy="6105524"/>
          </a:xfrm>
          <a:prstGeom prst="round2DiagRect">
            <a:avLst>
              <a:gd name="adj1" fmla="val 4649"/>
              <a:gd name="adj2" fmla="val 0"/>
            </a:avLst>
          </a:prstGeom>
        </p:spPr>
      </p:pic>
      <p:pic>
        <p:nvPicPr>
          <p:cNvPr id="4" name="CD2 TRACK 43">
            <a:hlinkClick r:id="" action="ppaction://media"/>
            <a:extLst>
              <a:ext uri="{FF2B5EF4-FFF2-40B4-BE49-F238E27FC236}">
                <a16:creationId xmlns:a16="http://schemas.microsoft.com/office/drawing/2014/main" id="{735B0EC2-BCD1-7216-A4A3-CA714510D36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512992" y="95639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956212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22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D2 TRACK 4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6B5E272-61F0-4A33-94C3-AC2B7BA45BA7}"/>
              </a:ext>
            </a:extLst>
          </p:cNvPr>
          <p:cNvSpPr/>
          <p:nvPr/>
        </p:nvSpPr>
        <p:spPr>
          <a:xfrm>
            <a:off x="7779895" y="325374"/>
            <a:ext cx="3576003" cy="52906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While Listening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E1085E9-9EDB-3602-057B-DEF533AF424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1777107"/>
            <a:ext cx="6351127" cy="355882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7BADDC2-7922-5E40-2B8C-46BE552BC93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1126" y="2330157"/>
            <a:ext cx="5834353" cy="262380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ACB9EF5-52FC-4180-5760-658F23D2E44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3783" y="446620"/>
            <a:ext cx="4163784" cy="548275"/>
          </a:xfrm>
          <a:prstGeom prst="rect">
            <a:avLst/>
          </a:prstGeom>
        </p:spPr>
      </p:pic>
      <p:pic>
        <p:nvPicPr>
          <p:cNvPr id="2" name="CD2 TRACK 4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1134" end="88937.125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155164" y="1163807"/>
            <a:ext cx="900967" cy="900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04508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3.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D2 TRACK 4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92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10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6B5E272-61F0-4A33-94C3-AC2B7BA45BA7}"/>
              </a:ext>
            </a:extLst>
          </p:cNvPr>
          <p:cNvSpPr/>
          <p:nvPr/>
        </p:nvSpPr>
        <p:spPr>
          <a:xfrm>
            <a:off x="7779895" y="325374"/>
            <a:ext cx="3576003" cy="52906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While Listening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E1085E9-9EDB-3602-057B-DEF533AF424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884509"/>
            <a:ext cx="6222819" cy="346299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7BADDC2-7922-5E40-2B8C-46BE552BC93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15701" y="2471916"/>
            <a:ext cx="5976299" cy="269039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5181C41-A99E-2D8D-C89C-0DDF8A88B0A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3783" y="446620"/>
            <a:ext cx="4163784" cy="548275"/>
          </a:xfrm>
          <a:prstGeom prst="rect">
            <a:avLst/>
          </a:prstGeom>
        </p:spPr>
      </p:pic>
      <p:pic>
        <p:nvPicPr>
          <p:cNvPr id="7" name="CD2 TRACK 4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9753" end="68931.125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155164" y="1163807"/>
            <a:ext cx="900967" cy="900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558720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3.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D2 TRACK 4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061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10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6B5E272-61F0-4A33-94C3-AC2B7BA45BA7}"/>
              </a:ext>
            </a:extLst>
          </p:cNvPr>
          <p:cNvSpPr/>
          <p:nvPr/>
        </p:nvSpPr>
        <p:spPr>
          <a:xfrm>
            <a:off x="7871335" y="720757"/>
            <a:ext cx="3576003" cy="52906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While Listening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E1085E9-9EDB-3602-057B-DEF533AF424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701478"/>
            <a:ext cx="5910974" cy="368808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7BADDC2-7922-5E40-2B8C-46BE552BC93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44784" y="2273711"/>
            <a:ext cx="6147216" cy="323583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F034196-E2AF-BE03-6D27-DA3083C6718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3783" y="446620"/>
            <a:ext cx="4163784" cy="548275"/>
          </a:xfrm>
          <a:prstGeom prst="rect">
            <a:avLst/>
          </a:prstGeom>
        </p:spPr>
      </p:pic>
      <p:pic>
        <p:nvPicPr>
          <p:cNvPr id="7" name="CD2 TRACK 4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50651" end="39376.125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846312" y="1823227"/>
            <a:ext cx="900967" cy="900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142325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3.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D2 TRACK 4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92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10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6B5E272-61F0-4A33-94C3-AC2B7BA45BA7}"/>
              </a:ext>
            </a:extLst>
          </p:cNvPr>
          <p:cNvSpPr/>
          <p:nvPr/>
        </p:nvSpPr>
        <p:spPr>
          <a:xfrm>
            <a:off x="7779895" y="325374"/>
            <a:ext cx="3576003" cy="52906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While Listening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E1085E9-9EDB-3602-057B-DEF533AF424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3783" y="1551075"/>
            <a:ext cx="5643405" cy="440860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7BADDC2-7922-5E40-2B8C-46BE552BC93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41998" y="1870563"/>
            <a:ext cx="6150001" cy="376963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51C4CE8-599C-CAD2-8C15-F385952AFF8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3783" y="446620"/>
            <a:ext cx="4163784" cy="548275"/>
          </a:xfrm>
          <a:prstGeom prst="rect">
            <a:avLst/>
          </a:prstGeom>
        </p:spPr>
      </p:pic>
      <p:pic>
        <p:nvPicPr>
          <p:cNvPr id="7" name="CD2 TRACK 4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80177" end="304.125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905414" y="4064982"/>
            <a:ext cx="900967" cy="900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618316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3.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D2 TRACK 4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882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10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46DA23-EE29-00D4-0989-4778D3444AB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140" y="422574"/>
            <a:ext cx="4087161" cy="57518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6B5E272-61F0-4A33-94C3-AC2B7BA45BA7}"/>
              </a:ext>
            </a:extLst>
          </p:cNvPr>
          <p:cNvSpPr/>
          <p:nvPr/>
        </p:nvSpPr>
        <p:spPr>
          <a:xfrm>
            <a:off x="103412" y="1096739"/>
            <a:ext cx="3576003" cy="52906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While Listening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0B51FED-9BA9-377E-2F61-B19FCDA50BBD}"/>
              </a:ext>
            </a:extLst>
          </p:cNvPr>
          <p:cNvSpPr txBox="1"/>
          <p:nvPr/>
        </p:nvSpPr>
        <p:spPr>
          <a:xfrm>
            <a:off x="4384461" y="459044"/>
            <a:ext cx="23129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Click </a:t>
            </a: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on 4 numbers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 </a:t>
            </a: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hear each sentence.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FC831E-7CD9-B7F0-1D64-9A82E9B8244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1236" y="1639100"/>
            <a:ext cx="5142449" cy="231264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3B85858-6A5A-5DD3-F0DB-3E1F8D93DE12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6337" y="4074547"/>
            <a:ext cx="5137195" cy="231264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E256FBF-6C18-163B-CE43-636340E4BDA9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12654" y="833387"/>
            <a:ext cx="5142448" cy="270693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7080760-19B8-5DEC-094B-1D8DEA2B104D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47107" y="3584490"/>
            <a:ext cx="5158556" cy="2881496"/>
          </a:xfrm>
          <a:prstGeom prst="rect">
            <a:avLst/>
          </a:prstGeom>
        </p:spPr>
      </p:pic>
      <p:sp>
        <p:nvSpPr>
          <p:cNvPr id="23" name="Oval 22">
            <a:extLst>
              <a:ext uri="{FF2B5EF4-FFF2-40B4-BE49-F238E27FC236}">
                <a16:creationId xmlns:a16="http://schemas.microsoft.com/office/drawing/2014/main" id="{B0E7422F-B364-C12B-47AB-42EFDBAB6530}"/>
              </a:ext>
            </a:extLst>
          </p:cNvPr>
          <p:cNvSpPr/>
          <p:nvPr/>
        </p:nvSpPr>
        <p:spPr>
          <a:xfrm>
            <a:off x="144110" y="2378647"/>
            <a:ext cx="684454" cy="646331"/>
          </a:xfrm>
          <a:prstGeom prst="ellipse">
            <a:avLst/>
          </a:prstGeom>
          <a:solidFill>
            <a:srgbClr val="F6ADCD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ED1C24"/>
                </a:solidFill>
                <a:effectLst/>
                <a:uLnTx/>
                <a:uFillTx/>
                <a:latin typeface="#9Slide01 Tieu de ngan" panose="00000800000000000000" pitchFamily="2" charset="-93"/>
                <a:ea typeface="+mn-ea"/>
                <a:cs typeface="+mn-cs"/>
              </a:rPr>
              <a:t>1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7F2080D0-AEBB-A051-F734-E1F13F38C477}"/>
              </a:ext>
            </a:extLst>
          </p:cNvPr>
          <p:cNvSpPr/>
          <p:nvPr/>
        </p:nvSpPr>
        <p:spPr>
          <a:xfrm>
            <a:off x="144110" y="4845771"/>
            <a:ext cx="684454" cy="646331"/>
          </a:xfrm>
          <a:prstGeom prst="ellipse">
            <a:avLst/>
          </a:prstGeom>
          <a:solidFill>
            <a:srgbClr val="F6ADCD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ED1C24"/>
                </a:solidFill>
                <a:effectLst/>
                <a:uLnTx/>
                <a:uFillTx/>
                <a:latin typeface="#9Slide01 Tieu de ngan" panose="00000800000000000000" pitchFamily="2" charset="-93"/>
                <a:ea typeface="+mn-ea"/>
                <a:cs typeface="+mn-cs"/>
              </a:rPr>
              <a:t>2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AE627872-E39E-E8B4-2359-329F3AE4B46C}"/>
              </a:ext>
            </a:extLst>
          </p:cNvPr>
          <p:cNvSpPr/>
          <p:nvPr/>
        </p:nvSpPr>
        <p:spPr>
          <a:xfrm>
            <a:off x="6090112" y="1873335"/>
            <a:ext cx="684454" cy="646331"/>
          </a:xfrm>
          <a:prstGeom prst="ellipse">
            <a:avLst/>
          </a:prstGeom>
          <a:solidFill>
            <a:srgbClr val="F6ADCD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ED1C24"/>
                </a:solidFill>
                <a:effectLst/>
                <a:uLnTx/>
                <a:uFillTx/>
                <a:latin typeface="#9Slide01 Tieu de ngan" panose="00000800000000000000" pitchFamily="2" charset="-93"/>
                <a:ea typeface="+mn-ea"/>
                <a:cs typeface="+mn-cs"/>
              </a:rPr>
              <a:t>3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80A01DC6-82D2-F4A2-CB44-F313D055B93B}"/>
              </a:ext>
            </a:extLst>
          </p:cNvPr>
          <p:cNvSpPr/>
          <p:nvPr/>
        </p:nvSpPr>
        <p:spPr>
          <a:xfrm>
            <a:off x="6197136" y="4580289"/>
            <a:ext cx="684454" cy="646331"/>
          </a:xfrm>
          <a:prstGeom prst="ellipse">
            <a:avLst/>
          </a:prstGeom>
          <a:solidFill>
            <a:srgbClr val="F6ADCD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ED1C24"/>
                </a:solidFill>
                <a:effectLst/>
                <a:uLnTx/>
                <a:uFillTx/>
                <a:latin typeface="#9Slide01 Tieu de ngan" panose="00000800000000000000" pitchFamily="2" charset="-93"/>
                <a:ea typeface="+mn-ea"/>
                <a:cs typeface="+mn-cs"/>
              </a:rPr>
              <a:t>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09024D-0111-B52E-C028-0DD312EA5B14}"/>
              </a:ext>
            </a:extLst>
          </p:cNvPr>
          <p:cNvSpPr txBox="1"/>
          <p:nvPr/>
        </p:nvSpPr>
        <p:spPr>
          <a:xfrm>
            <a:off x="2246644" y="4968882"/>
            <a:ext cx="19588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corner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6AAB918-BCE6-79FF-5E6D-9EDA174E4B4C}"/>
              </a:ext>
            </a:extLst>
          </p:cNvPr>
          <p:cNvSpPr txBox="1"/>
          <p:nvPr/>
        </p:nvSpPr>
        <p:spPr>
          <a:xfrm>
            <a:off x="9274967" y="2378647"/>
            <a:ext cx="19588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on the right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BD4EB7-35FD-FF4A-BC3A-BCFC952464FD}"/>
              </a:ext>
            </a:extLst>
          </p:cNvPr>
          <p:cNvSpPr txBox="1"/>
          <p:nvPr/>
        </p:nvSpPr>
        <p:spPr>
          <a:xfrm>
            <a:off x="7805165" y="4074547"/>
            <a:ext cx="19588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Go straight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CD2 TRACK 44">
            <a:hlinkClick r:id="" action="ppaction://media"/>
            <a:extLst>
              <a:ext uri="{FF2B5EF4-FFF2-40B4-BE49-F238E27FC236}">
                <a16:creationId xmlns:a16="http://schemas.microsoft.com/office/drawing/2014/main" id="{DA14F656-E4F5-402E-2128-08EBA48500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8980017" y="357548"/>
            <a:ext cx="406400" cy="406400"/>
          </a:xfrm>
          <a:prstGeom prst="rect">
            <a:avLst/>
          </a:prstGeom>
        </p:spPr>
      </p:pic>
      <p:pic>
        <p:nvPicPr>
          <p:cNvPr id="17" name="CD2 TRACK 4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st="11134" end="88937.125"/>
                </p14:media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4873382" y="2901867"/>
            <a:ext cx="900967" cy="900967"/>
          </a:xfrm>
          <a:prstGeom prst="rect">
            <a:avLst/>
          </a:prstGeom>
        </p:spPr>
      </p:pic>
      <p:pic>
        <p:nvPicPr>
          <p:cNvPr id="19" name="CD2 TRACK 4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st="29753" end="68931.125"/>
                </p14:media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4873381" y="3925635"/>
            <a:ext cx="900967" cy="900967"/>
          </a:xfrm>
          <a:prstGeom prst="rect">
            <a:avLst/>
          </a:prstGeom>
        </p:spPr>
      </p:pic>
      <p:pic>
        <p:nvPicPr>
          <p:cNvPr id="21" name="CD2 TRACK 4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st="50651" end="39376.125"/>
                </p14:media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1387086" y="1175320"/>
            <a:ext cx="900967" cy="900967"/>
          </a:xfrm>
          <a:prstGeom prst="rect">
            <a:avLst/>
          </a:prstGeom>
        </p:spPr>
      </p:pic>
      <p:pic>
        <p:nvPicPr>
          <p:cNvPr id="28" name="CD2 TRACK 4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st="80177" end="304.125"/>
                </p14:media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1343260" y="5362840"/>
            <a:ext cx="900967" cy="900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524738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421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D2 TRACK 4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2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4.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2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4.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2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4.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2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2" name="4.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audio>
              <p:cMediaNode vol="80000">
                <p:cTn id="7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5" dur="19230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100000">
                <p:cTn id="7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1" dur="20617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100000">
                <p:cTn id="8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7" dur="29274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100000">
                <p:cTn id="8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3" dur="38820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audio>
              <p:cMediaNode vol="100000">
                <p:cTn id="9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8" grpId="0"/>
      <p:bldP spid="9" grpId="0"/>
      <p:bldP spid="1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CA8EF403-FB9B-F08E-A57E-3DECD15C1AD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0736" y="1637993"/>
            <a:ext cx="5402355" cy="401865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A03327C-9C95-4C9A-AB26-EAE17C489BC1}"/>
              </a:ext>
            </a:extLst>
          </p:cNvPr>
          <p:cNvSpPr/>
          <p:nvPr/>
        </p:nvSpPr>
        <p:spPr>
          <a:xfrm>
            <a:off x="869430" y="438102"/>
            <a:ext cx="3576003" cy="52906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Post Listening</a:t>
            </a:r>
          </a:p>
        </p:txBody>
      </p:sp>
    </p:spTree>
    <p:extLst>
      <p:ext uri="{BB962C8B-B14F-4D97-AF65-F5344CB8AC3E}">
        <p14:creationId xmlns:p14="http://schemas.microsoft.com/office/powerpoint/2010/main" val="2584901178"/>
      </p:ext>
    </p:extLst>
  </p:cSld>
  <p:clrMapOvr>
    <a:masterClrMapping/>
  </p:clrMapOvr>
  <p:transition spd="slow">
    <p:comb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2FF9DD0-ADE7-A5D0-1297-76E5194C5C0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57" y="450672"/>
            <a:ext cx="3024631" cy="75988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D79A571-CCF3-7DEA-58B9-C7CEF30A396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1236" y="1639100"/>
            <a:ext cx="5142449" cy="231264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C855ACD-C536-F5F9-599E-53D288C857D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6337" y="4074547"/>
            <a:ext cx="5137195" cy="23126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CA8E691-3D25-BF0C-3647-CE8644BAB38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12654" y="833387"/>
            <a:ext cx="5142448" cy="270693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C28602E-38ED-B2E5-B5AD-C943EC63EAE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47107" y="3584490"/>
            <a:ext cx="5158556" cy="2881496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7846FDF9-DC98-290D-6C92-177EF4810D6A}"/>
              </a:ext>
            </a:extLst>
          </p:cNvPr>
          <p:cNvSpPr/>
          <p:nvPr/>
        </p:nvSpPr>
        <p:spPr>
          <a:xfrm>
            <a:off x="144110" y="2378647"/>
            <a:ext cx="684454" cy="646331"/>
          </a:xfrm>
          <a:prstGeom prst="ellipse">
            <a:avLst/>
          </a:prstGeom>
          <a:solidFill>
            <a:srgbClr val="F6ADCD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ED1C24"/>
                </a:solidFill>
                <a:effectLst/>
                <a:uLnTx/>
                <a:uFillTx/>
                <a:latin typeface="#9Slide01 Tieu de ngan" panose="00000800000000000000" pitchFamily="2" charset="-93"/>
                <a:ea typeface="+mn-ea"/>
                <a:cs typeface="+mn-cs"/>
              </a:rPr>
              <a:t>1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0A94783-6450-16F2-EC73-690F04F7AED2}"/>
              </a:ext>
            </a:extLst>
          </p:cNvPr>
          <p:cNvSpPr/>
          <p:nvPr/>
        </p:nvSpPr>
        <p:spPr>
          <a:xfrm>
            <a:off x="144110" y="4845771"/>
            <a:ext cx="684454" cy="646331"/>
          </a:xfrm>
          <a:prstGeom prst="ellipse">
            <a:avLst/>
          </a:prstGeom>
          <a:solidFill>
            <a:srgbClr val="F6ADCD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ED1C24"/>
                </a:solidFill>
                <a:effectLst/>
                <a:uLnTx/>
                <a:uFillTx/>
                <a:latin typeface="#9Slide01 Tieu de ngan" panose="00000800000000000000" pitchFamily="2" charset="-93"/>
                <a:ea typeface="+mn-ea"/>
                <a:cs typeface="+mn-cs"/>
              </a:rPr>
              <a:t>2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7BA145D-0AB3-7655-4E15-8388B9F2DE64}"/>
              </a:ext>
            </a:extLst>
          </p:cNvPr>
          <p:cNvSpPr/>
          <p:nvPr/>
        </p:nvSpPr>
        <p:spPr>
          <a:xfrm>
            <a:off x="6090112" y="1873335"/>
            <a:ext cx="684454" cy="646331"/>
          </a:xfrm>
          <a:prstGeom prst="ellipse">
            <a:avLst/>
          </a:prstGeom>
          <a:solidFill>
            <a:srgbClr val="F6ADCD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ED1C24"/>
                </a:solidFill>
                <a:effectLst/>
                <a:uLnTx/>
                <a:uFillTx/>
                <a:latin typeface="#9Slide01 Tieu de ngan" panose="00000800000000000000" pitchFamily="2" charset="-93"/>
                <a:ea typeface="+mn-ea"/>
                <a:cs typeface="+mn-cs"/>
              </a:rPr>
              <a:t>3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780C900-B65B-0241-EDD2-8D11F0C6140F}"/>
              </a:ext>
            </a:extLst>
          </p:cNvPr>
          <p:cNvSpPr/>
          <p:nvPr/>
        </p:nvSpPr>
        <p:spPr>
          <a:xfrm>
            <a:off x="6197136" y="4580289"/>
            <a:ext cx="684454" cy="646331"/>
          </a:xfrm>
          <a:prstGeom prst="ellipse">
            <a:avLst/>
          </a:prstGeom>
          <a:solidFill>
            <a:srgbClr val="F6ADCD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ED1C24"/>
                </a:solidFill>
                <a:effectLst/>
                <a:uLnTx/>
                <a:uFillTx/>
                <a:latin typeface="#9Slide01 Tieu de ngan" panose="00000800000000000000" pitchFamily="2" charset="-93"/>
                <a:ea typeface="+mn-ea"/>
                <a:cs typeface="+mn-cs"/>
              </a:rPr>
              <a:t>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56FCA62-E88C-0CA6-FF42-6061188B311A}"/>
              </a:ext>
            </a:extLst>
          </p:cNvPr>
          <p:cNvSpPr txBox="1"/>
          <p:nvPr/>
        </p:nvSpPr>
        <p:spPr>
          <a:xfrm>
            <a:off x="2246644" y="4968882"/>
            <a:ext cx="19588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corner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8DB3CCC-E431-8810-3CCC-8A8945C7680D}"/>
              </a:ext>
            </a:extLst>
          </p:cNvPr>
          <p:cNvSpPr txBox="1"/>
          <p:nvPr/>
        </p:nvSpPr>
        <p:spPr>
          <a:xfrm>
            <a:off x="9274967" y="2378647"/>
            <a:ext cx="19588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on the right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988937A-61CF-D833-AB68-F24AD1F686FB}"/>
              </a:ext>
            </a:extLst>
          </p:cNvPr>
          <p:cNvSpPr txBox="1"/>
          <p:nvPr/>
        </p:nvSpPr>
        <p:spPr>
          <a:xfrm>
            <a:off x="7805165" y="4074547"/>
            <a:ext cx="19588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Go straight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5899397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4.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.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4.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2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4.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029" y="510164"/>
            <a:ext cx="8303171" cy="588961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10772" y="2791996"/>
            <a:ext cx="37509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</a:rPr>
              <a:t>Production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2336317"/>
      </p:ext>
    </p:extLst>
  </p:cSld>
  <p:clrMapOvr>
    <a:masterClrMapping/>
  </p:clrMapOvr>
  <p:transition spd="slow">
    <p:comb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1" y="451153"/>
            <a:ext cx="1485900" cy="646331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Extra Practice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WB, P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47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0B78AE-893F-B62C-013C-48530F2376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71453" y="451153"/>
            <a:ext cx="4062647" cy="64633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8B75010-963E-AE8B-4EF2-84D8333E66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263" y="2122340"/>
            <a:ext cx="12147474" cy="3126074"/>
          </a:xfrm>
          <a:prstGeom prst="rect">
            <a:avLst/>
          </a:prstGeom>
        </p:spPr>
      </p:pic>
      <p:pic>
        <p:nvPicPr>
          <p:cNvPr id="5" name="CD1 TRACK 24">
            <a:hlinkClick r:id="" action="ppaction://media"/>
            <a:extLst>
              <a:ext uri="{FF2B5EF4-FFF2-40B4-BE49-F238E27FC236}">
                <a16:creationId xmlns:a16="http://schemas.microsoft.com/office/drawing/2014/main" id="{1C8769BE-5FB2-95A2-517B-B4096CF717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763000" y="691083"/>
            <a:ext cx="406400" cy="406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2D06370-E8FA-4D70-E659-845E73BF62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2776" y="1995339"/>
            <a:ext cx="2183724" cy="2260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CD1B03-FF28-B9AD-C3DA-823FAA7BF1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876" y="3252714"/>
            <a:ext cx="2183724" cy="2260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224E328-6BCF-97D8-780B-C6394D735D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6176" y="1995339"/>
            <a:ext cx="2183724" cy="2260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5B5FE6E-7464-7A14-0BBE-F1E2ACC1CA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9276" y="3252714"/>
            <a:ext cx="2183724" cy="2260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C7FA564-F24D-CDE1-9620-7FAF271DBD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7148" y="1995339"/>
            <a:ext cx="2183724" cy="2260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6D2A892-7B92-D78C-DD42-207638B0A3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2169" y="3252714"/>
            <a:ext cx="2183724" cy="2260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7775901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75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dung 9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dung 9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dung 9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D1 TRACK 0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8270"/>
            <a:ext cx="9007475" cy="6141460"/>
          </a:xfrm>
          <a:prstGeom prst="rect">
            <a:avLst/>
          </a:prstGeom>
        </p:spPr>
      </p:pic>
      <p:sp>
        <p:nvSpPr>
          <p:cNvPr id="5" name="Rectangle: Diagonal Corners Rounded 4">
            <a:extLst>
              <a:ext uri="{FF2B5EF4-FFF2-40B4-BE49-F238E27FC236}">
                <a16:creationId xmlns:a16="http://schemas.microsoft.com/office/drawing/2014/main" id="{F6649C3A-3028-1045-9050-8B4D037870AD}"/>
              </a:ext>
            </a:extLst>
          </p:cNvPr>
          <p:cNvSpPr/>
          <p:nvPr/>
        </p:nvSpPr>
        <p:spPr>
          <a:xfrm>
            <a:off x="6989335" y="880873"/>
            <a:ext cx="5155039" cy="750014"/>
          </a:xfrm>
          <a:prstGeom prst="round2Diag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accent6">
                    <a:lumMod val="75000"/>
                  </a:schemeClr>
                </a:solidFill>
              </a:rPr>
              <a:t>WRAP-UP</a:t>
            </a:r>
          </a:p>
        </p:txBody>
      </p:sp>
    </p:spTree>
    <p:extLst>
      <p:ext uri="{BB962C8B-B14F-4D97-AF65-F5344CB8AC3E}">
        <p14:creationId xmlns:p14="http://schemas.microsoft.com/office/powerpoint/2010/main" val="4289343081"/>
      </p:ext>
    </p:extLst>
  </p:cSld>
  <p:clrMapOvr>
    <a:masterClrMapping/>
  </p:clrMapOvr>
  <p:transition spd="slow">
    <p:comb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6288" y="229521"/>
            <a:ext cx="427610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</a:rPr>
              <a:t>Today’s lesson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A3C0BEB-C19A-2B71-E33D-628EE7741367}"/>
              </a:ext>
            </a:extLst>
          </p:cNvPr>
          <p:cNvSpPr/>
          <p:nvPr/>
        </p:nvSpPr>
        <p:spPr>
          <a:xfrm>
            <a:off x="196614" y="1100858"/>
            <a:ext cx="4345781" cy="286232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600" i="1" dirty="0">
                <a:solidFill>
                  <a:srgbClr val="FF0000"/>
                </a:solidFill>
              </a:rPr>
              <a:t>Vocabularies</a:t>
            </a:r>
          </a:p>
          <a:p>
            <a:r>
              <a:rPr lang="en-US" sz="3600" i="1" dirty="0">
                <a:solidFill>
                  <a:srgbClr val="0070C0"/>
                </a:solidFill>
              </a:rPr>
              <a:t>go straight, go over, traffic lights, corner, bridge, on the left, on the right.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A5351F8-C6E1-87C2-5926-6C11F82BB3C8}"/>
              </a:ext>
            </a:extLst>
          </p:cNvPr>
          <p:cNvSpPr/>
          <p:nvPr/>
        </p:nvSpPr>
        <p:spPr>
          <a:xfrm>
            <a:off x="4807157" y="1100858"/>
            <a:ext cx="7118555" cy="286232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600" i="1" dirty="0">
                <a:solidFill>
                  <a:srgbClr val="FF0000"/>
                </a:solidFill>
              </a:rPr>
              <a:t>Structures/ Sentence patterns</a:t>
            </a:r>
          </a:p>
          <a:p>
            <a:endParaRPr lang="en-US" sz="3600" i="1" dirty="0">
              <a:solidFill>
                <a:srgbClr val="FF0000"/>
              </a:solidFill>
            </a:endParaRPr>
          </a:p>
          <a:p>
            <a:r>
              <a:rPr lang="en-US" sz="3600" i="1" dirty="0">
                <a:solidFill>
                  <a:srgbClr val="0070C0"/>
                </a:solidFill>
              </a:rPr>
              <a:t>How do I get to the swimming pool? Go straight. Then, turn left. It's on the right.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CE8927-29F0-FE34-E409-5E0A032F7C53}"/>
              </a:ext>
            </a:extLst>
          </p:cNvPr>
          <p:cNvSpPr/>
          <p:nvPr/>
        </p:nvSpPr>
        <p:spPr>
          <a:xfrm>
            <a:off x="21979" y="4428522"/>
            <a:ext cx="12148041" cy="175432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600" i="1">
                <a:solidFill>
                  <a:srgbClr val="FF0000"/>
                </a:solidFill>
              </a:rPr>
              <a:t>Phonics</a:t>
            </a:r>
            <a:endParaRPr lang="en-US" sz="3600" i="1" dirty="0">
              <a:solidFill>
                <a:srgbClr val="FF0000"/>
              </a:solidFill>
            </a:endParaRPr>
          </a:p>
          <a:p>
            <a:endParaRPr lang="en-US" sz="3600" i="1" dirty="0">
              <a:solidFill>
                <a:srgbClr val="FF0000"/>
              </a:solidFill>
            </a:endParaRPr>
          </a:p>
          <a:p>
            <a:r>
              <a:rPr lang="en-US" sz="3600" b="1">
                <a:solidFill>
                  <a:srgbClr val="0070C0"/>
                </a:solidFill>
              </a:rPr>
              <a:t>Phonics</a:t>
            </a:r>
            <a:r>
              <a:rPr lang="en-US" sz="3600">
                <a:solidFill>
                  <a:srgbClr val="0070C0"/>
                </a:solidFill>
              </a:rPr>
              <a:t>: </a:t>
            </a:r>
            <a:r>
              <a:rPr lang="en-US" sz="3600" i="1">
                <a:solidFill>
                  <a:srgbClr val="0070C0"/>
                </a:solidFill>
              </a:rPr>
              <a:t>Identify the /tr/ sound. and practice the conversations.</a:t>
            </a:r>
            <a:endParaRPr lang="en-US" sz="3600" dirty="0">
              <a:solidFill>
                <a:srgbClr val="FF0000"/>
              </a:solidFill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6708382"/>
      </p:ext>
    </p:extLst>
  </p:cSld>
  <p:clrMapOvr>
    <a:masterClrMapping/>
  </p:clrMapOvr>
  <p:transition spd="slow">
    <p:comb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33052" y="469135"/>
            <a:ext cx="336226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</a:rPr>
              <a:t>Homework</a:t>
            </a:r>
          </a:p>
        </p:txBody>
      </p:sp>
      <p:sp>
        <p:nvSpPr>
          <p:cNvPr id="5" name="Rectangle 4"/>
          <p:cNvSpPr/>
          <p:nvPr/>
        </p:nvSpPr>
        <p:spPr>
          <a:xfrm>
            <a:off x="242595" y="1273530"/>
            <a:ext cx="11872029" cy="507831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571500" indent="-571500">
              <a:buFontTx/>
              <a:buChar char="-"/>
            </a:pPr>
            <a:r>
              <a:rPr lang="en-US" sz="3600" i="1" dirty="0">
                <a:solidFill>
                  <a:srgbClr val="0070C0"/>
                </a:solidFill>
              </a:rPr>
              <a:t>Practice the vocabularies and structure; and make sentences using them. </a:t>
            </a:r>
          </a:p>
          <a:p>
            <a:pPr marL="571500" indent="-571500">
              <a:buFontTx/>
              <a:buChar char="-"/>
            </a:pPr>
            <a:r>
              <a:rPr lang="en-US" sz="3600" i="1" dirty="0">
                <a:solidFill>
                  <a:srgbClr val="0070C0"/>
                </a:solidFill>
              </a:rPr>
              <a:t>Do the exercises in </a:t>
            </a:r>
            <a:r>
              <a:rPr lang="en-US" sz="3600" b="1" i="1" dirty="0" err="1">
                <a:solidFill>
                  <a:srgbClr val="0070C0"/>
                </a:solidFill>
              </a:rPr>
              <a:t>Tiếng</a:t>
            </a:r>
            <a:r>
              <a:rPr lang="en-US" sz="3600" b="1" i="1" dirty="0">
                <a:solidFill>
                  <a:srgbClr val="0070C0"/>
                </a:solidFill>
              </a:rPr>
              <a:t> Anh 4 </a:t>
            </a:r>
            <a:r>
              <a:rPr lang="en-US" sz="3600" b="1" i="1" dirty="0" err="1">
                <a:solidFill>
                  <a:srgbClr val="0070C0"/>
                </a:solidFill>
              </a:rPr>
              <a:t>i</a:t>
            </a:r>
            <a:r>
              <a:rPr lang="en-US" sz="3600" b="1" i="1" dirty="0">
                <a:solidFill>
                  <a:srgbClr val="0070C0"/>
                </a:solidFill>
              </a:rPr>
              <a:t>-Learn Smart Start WB </a:t>
            </a:r>
            <a:r>
              <a:rPr lang="en-US" sz="3600" i="1" dirty="0">
                <a:solidFill>
                  <a:srgbClr val="0070C0"/>
                </a:solidFill>
              </a:rPr>
              <a:t>(page 47).</a:t>
            </a:r>
          </a:p>
          <a:p>
            <a:pPr marL="571500" indent="-571500">
              <a:buFontTx/>
              <a:buChar char="-"/>
            </a:pPr>
            <a:r>
              <a:rPr lang="en-US" sz="3600" i="1" dirty="0">
                <a:solidFill>
                  <a:srgbClr val="0070C0"/>
                </a:solidFill>
              </a:rPr>
              <a:t>Do the exercises in </a:t>
            </a:r>
            <a:r>
              <a:rPr lang="en-US" sz="3600" b="1" i="1" dirty="0" err="1">
                <a:solidFill>
                  <a:srgbClr val="0070C0"/>
                </a:solidFill>
              </a:rPr>
              <a:t>Tiếng</a:t>
            </a:r>
            <a:r>
              <a:rPr lang="en-US" sz="3600" b="1" i="1" dirty="0">
                <a:solidFill>
                  <a:srgbClr val="0070C0"/>
                </a:solidFill>
              </a:rPr>
              <a:t> Anh 4 </a:t>
            </a:r>
            <a:r>
              <a:rPr lang="en-US" sz="3600" b="1" i="1" dirty="0" err="1">
                <a:solidFill>
                  <a:srgbClr val="0070C0"/>
                </a:solidFill>
              </a:rPr>
              <a:t>i</a:t>
            </a:r>
            <a:r>
              <a:rPr lang="en-US" sz="3600" b="1" i="1" dirty="0">
                <a:solidFill>
                  <a:srgbClr val="0070C0"/>
                </a:solidFill>
              </a:rPr>
              <a:t>-Learn Smart Start Notebook</a:t>
            </a:r>
            <a:r>
              <a:rPr lang="en-US" sz="3600" i="1" dirty="0">
                <a:solidFill>
                  <a:srgbClr val="0070C0"/>
                </a:solidFill>
              </a:rPr>
              <a:t> (page 30).</a:t>
            </a:r>
            <a:endParaRPr lang="en-US" sz="3600" i="1" dirty="0">
              <a:solidFill>
                <a:srgbClr val="FF0000"/>
              </a:solidFill>
            </a:endParaRPr>
          </a:p>
          <a:p>
            <a:pPr marL="571500" indent="-571500">
              <a:buFontTx/>
              <a:buChar char="-"/>
            </a:pPr>
            <a:r>
              <a:rPr lang="en-US" sz="3600" i="1" dirty="0">
                <a:solidFill>
                  <a:srgbClr val="0070C0"/>
                </a:solidFill>
              </a:rPr>
              <a:t>Prepare the next lesson (page 72 </a:t>
            </a:r>
            <a:r>
              <a:rPr lang="en-US" sz="3600" i="1">
                <a:solidFill>
                  <a:srgbClr val="0070C0"/>
                </a:solidFill>
              </a:rPr>
              <a:t>SB).</a:t>
            </a:r>
            <a:endParaRPr lang="en-US" sz="3600" i="1" dirty="0">
              <a:solidFill>
                <a:srgbClr val="0070C0"/>
              </a:solidFill>
            </a:endParaRPr>
          </a:p>
          <a:p>
            <a:pPr marL="571500" indent="-571500">
              <a:buFontTx/>
              <a:buChar char="-"/>
            </a:pPr>
            <a:r>
              <a:rPr lang="en-US" sz="3600" i="1" dirty="0">
                <a:solidFill>
                  <a:srgbClr val="0070C0"/>
                </a:solidFill>
              </a:rPr>
              <a:t>Play the consolidation games in </a:t>
            </a:r>
            <a:r>
              <a:rPr lang="en-US" sz="3600" b="1" i="1" dirty="0" err="1">
                <a:solidFill>
                  <a:srgbClr val="0070C0"/>
                </a:solidFill>
              </a:rPr>
              <a:t>Tiếng</a:t>
            </a:r>
            <a:r>
              <a:rPr lang="en-US" sz="3600" b="1" i="1" dirty="0">
                <a:solidFill>
                  <a:srgbClr val="0070C0"/>
                </a:solidFill>
              </a:rPr>
              <a:t> </a:t>
            </a:r>
            <a:r>
              <a:rPr lang="en-US" sz="3600" b="1" i="1" dirty="0" err="1">
                <a:solidFill>
                  <a:srgbClr val="0070C0"/>
                </a:solidFill>
              </a:rPr>
              <a:t>Anh</a:t>
            </a:r>
            <a:r>
              <a:rPr lang="en-US" sz="3600" b="1" i="1" dirty="0">
                <a:solidFill>
                  <a:srgbClr val="0070C0"/>
                </a:solidFill>
              </a:rPr>
              <a:t> 4 </a:t>
            </a:r>
            <a:r>
              <a:rPr lang="en-US" sz="3600" b="1" i="1" dirty="0" err="1">
                <a:solidFill>
                  <a:srgbClr val="0070C0"/>
                </a:solidFill>
              </a:rPr>
              <a:t>i</a:t>
            </a:r>
            <a:r>
              <a:rPr lang="en-US" sz="3600" b="1" i="1" dirty="0">
                <a:solidFill>
                  <a:srgbClr val="0070C0"/>
                </a:solidFill>
              </a:rPr>
              <a:t>-Learn Smart Start DHA App </a:t>
            </a:r>
            <a:r>
              <a:rPr lang="en-US" sz="3600" i="1" dirty="0">
                <a:solidFill>
                  <a:srgbClr val="0070C0"/>
                </a:solidFill>
              </a:rPr>
              <a:t>on</a:t>
            </a:r>
            <a:r>
              <a:rPr lang="en-US" sz="3600" b="1" i="1" dirty="0">
                <a:solidFill>
                  <a:srgbClr val="0070C0"/>
                </a:solidFill>
              </a:rPr>
              <a:t> </a:t>
            </a:r>
            <a:r>
              <a:rPr lang="en-US" sz="3600" b="1" i="1" dirty="0">
                <a:solidFill>
                  <a:srgbClr val="0070C0"/>
                </a:solidFill>
                <a:hlinkClick r:id="rId3"/>
              </a:rPr>
              <a:t>www.eduhome.com.vn</a:t>
            </a:r>
            <a:r>
              <a:rPr lang="en-US" sz="3600" b="1" i="1" dirty="0">
                <a:solidFill>
                  <a:srgbClr val="0070C0"/>
                </a:solidFill>
              </a:rPr>
              <a:t> </a:t>
            </a:r>
            <a:endParaRPr lang="en-US" sz="3600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552174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80"/>
          <a:stretch/>
        </p:blipFill>
        <p:spPr>
          <a:xfrm>
            <a:off x="0" y="-27992"/>
            <a:ext cx="12192000" cy="688599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66878" y="4968810"/>
            <a:ext cx="3541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C000"/>
                </a:solidFill>
              </a:rPr>
              <a:t>Enjoy your day!</a:t>
            </a:r>
            <a:endParaRPr 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4629212"/>
      </p:ext>
    </p:extLst>
  </p:cSld>
  <p:clrMapOvr>
    <a:masterClrMapping/>
  </p:clrMapOvr>
  <p:transition spd="slow">
    <p:comb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</TotalTime>
  <Words>591</Words>
  <Application>Microsoft Office PowerPoint</Application>
  <PresentationFormat>Widescreen</PresentationFormat>
  <Paragraphs>156</Paragraphs>
  <Slides>34</Slides>
  <Notes>34</Notes>
  <HiddenSlides>0</HiddenSlides>
  <MMClips>13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1" baseType="lpstr">
      <vt:lpstr>#9Slide01 Tieu de ngan</vt:lpstr>
      <vt:lpstr>#9Slide02 Noi dung dai</vt:lpstr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Rieu Phan Van</dc:creator>
  <cp:lastModifiedBy>vaxalin@outlook.com.vn</cp:lastModifiedBy>
  <cp:revision>21</cp:revision>
  <dcterms:created xsi:type="dcterms:W3CDTF">2023-01-31T08:21:18Z</dcterms:created>
  <dcterms:modified xsi:type="dcterms:W3CDTF">2023-08-09T14:14:02Z</dcterms:modified>
</cp:coreProperties>
</file>