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sldIdLst>
    <p:sldId id="303" r:id="rId2"/>
    <p:sldId id="304" r:id="rId3"/>
    <p:sldId id="305" r:id="rId4"/>
    <p:sldId id="306" r:id="rId5"/>
    <p:sldId id="299" r:id="rId6"/>
    <p:sldId id="361" r:id="rId7"/>
    <p:sldId id="364" r:id="rId8"/>
    <p:sldId id="365" r:id="rId9"/>
    <p:sldId id="366" r:id="rId10"/>
    <p:sldId id="367" r:id="rId11"/>
    <p:sldId id="368" r:id="rId12"/>
    <p:sldId id="317" r:id="rId13"/>
    <p:sldId id="318" r:id="rId14"/>
    <p:sldId id="319" r:id="rId15"/>
    <p:sldId id="320" r:id="rId16"/>
    <p:sldId id="321" r:id="rId17"/>
    <p:sldId id="322" r:id="rId18"/>
    <p:sldId id="323" r:id="rId19"/>
    <p:sldId id="324" r:id="rId20"/>
    <p:sldId id="326" r:id="rId21"/>
    <p:sldId id="325" r:id="rId22"/>
    <p:sldId id="327" r:id="rId23"/>
    <p:sldId id="328" r:id="rId24"/>
    <p:sldId id="329" r:id="rId25"/>
    <p:sldId id="372" r:id="rId26"/>
    <p:sldId id="374" r:id="rId27"/>
    <p:sldId id="373" r:id="rId28"/>
    <p:sldId id="340" r:id="rId29"/>
    <p:sldId id="375" r:id="rId30"/>
    <p:sldId id="336" r:id="rId31"/>
    <p:sldId id="337" r:id="rId32"/>
    <p:sldId id="338" r:id="rId33"/>
    <p:sldId id="339" r:id="rId34"/>
    <p:sldId id="350" r:id="rId35"/>
    <p:sldId id="351" r:id="rId36"/>
    <p:sldId id="352" r:id="rId37"/>
    <p:sldId id="353" r:id="rId38"/>
    <p:sldId id="344" r:id="rId39"/>
    <p:sldId id="354" r:id="rId40"/>
    <p:sldId id="345" r:id="rId41"/>
    <p:sldId id="346" r:id="rId42"/>
    <p:sldId id="347" r:id="rId43"/>
    <p:sldId id="348" r:id="rId44"/>
    <p:sldId id="349" r:id="rId45"/>
    <p:sldId id="302" r:id="rId4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ieu Phan Van" initials="RPV" lastIdx="29" clrIdx="0">
    <p:extLst>
      <p:ext uri="{19B8F6BF-5375-455C-9EA6-DF929625EA0E}">
        <p15:presenceInfo xmlns:p15="http://schemas.microsoft.com/office/powerpoint/2012/main" userId="83b57fff0cc03ed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193"/>
    <a:srgbClr val="FF4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5" autoAdjust="0"/>
    <p:restoredTop sz="95345" autoAdjust="0"/>
  </p:normalViewPr>
  <p:slideViewPr>
    <p:cSldViewPr snapToGrid="0">
      <p:cViewPr varScale="1">
        <p:scale>
          <a:sx n="88" d="100"/>
          <a:sy n="88" d="100"/>
        </p:scale>
        <p:origin x="8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han Van Rieu (Hugo)" userId="032e726b-b6b7-45df-b0ca-e82fb010a48a" providerId="ADAL" clId="{9FF9ABBB-E0C5-4C2D-95D3-D206D1CE7E4A}"/>
    <pc:docChg chg="modSld">
      <pc:chgData name="Phan Van Rieu (Hugo)" userId="032e726b-b6b7-45df-b0ca-e82fb010a48a" providerId="ADAL" clId="{9FF9ABBB-E0C5-4C2D-95D3-D206D1CE7E4A}" dt="2024-06-02T02:09:31.517" v="1" actId="20577"/>
      <pc:docMkLst>
        <pc:docMk/>
      </pc:docMkLst>
      <pc:sldChg chg="modSp mod">
        <pc:chgData name="Phan Van Rieu (Hugo)" userId="032e726b-b6b7-45df-b0ca-e82fb010a48a" providerId="ADAL" clId="{9FF9ABBB-E0C5-4C2D-95D3-D206D1CE7E4A}" dt="2024-06-02T02:09:31.517" v="1" actId="20577"/>
        <pc:sldMkLst>
          <pc:docMk/>
          <pc:sldMk cId="3553067512" sldId="306"/>
        </pc:sldMkLst>
        <pc:spChg chg="mod">
          <ac:chgData name="Phan Van Rieu (Hugo)" userId="032e726b-b6b7-45df-b0ca-e82fb010a48a" providerId="ADAL" clId="{9FF9ABBB-E0C5-4C2D-95D3-D206D1CE7E4A}" dt="2024-06-02T02:09:31.517" v="1" actId="20577"/>
          <ac:spMkLst>
            <pc:docMk/>
            <pc:sldMk cId="3553067512" sldId="306"/>
            <ac:spMk id="7" creationId="{BA386DE9-345A-400C-B2BB-B32B155C2C38}"/>
          </ac:spMkLst>
        </pc:spChg>
      </pc:sldChg>
    </pc:docChg>
  </pc:docChgLst>
  <pc:docChgLst>
    <pc:chgData name="Guest User" userId="S::urn:spo:anon#05835a37f4750773880f95875ae544a8e5947374c80e1ad31507b23b1111f0c0::" providerId="AD" clId="Web-{2AAF8755-0367-497D-29F8-7AE57D4DFE54}"/>
    <pc:docChg chg="delSld modSld">
      <pc:chgData name="Guest User" userId="S::urn:spo:anon#05835a37f4750773880f95875ae544a8e5947374c80e1ad31507b23b1111f0c0::" providerId="AD" clId="Web-{2AAF8755-0367-497D-29F8-7AE57D4DFE54}" dt="2024-03-23T03:55:46.006" v="8"/>
      <pc:docMkLst>
        <pc:docMk/>
      </pc:docMkLst>
      <pc:sldChg chg="del">
        <pc:chgData name="Guest User" userId="S::urn:spo:anon#05835a37f4750773880f95875ae544a8e5947374c80e1ad31507b23b1111f0c0::" providerId="AD" clId="Web-{2AAF8755-0367-497D-29F8-7AE57D4DFE54}" dt="2024-03-23T03:54:26.973" v="0"/>
        <pc:sldMkLst>
          <pc:docMk/>
          <pc:sldMk cId="2925181439" sldId="356"/>
        </pc:sldMkLst>
      </pc:sldChg>
      <pc:sldChg chg="del">
        <pc:chgData name="Guest User" userId="S::urn:spo:anon#05835a37f4750773880f95875ae544a8e5947374c80e1ad31507b23b1111f0c0::" providerId="AD" clId="Web-{2AAF8755-0367-497D-29F8-7AE57D4DFE54}" dt="2024-03-23T03:54:31.661" v="1"/>
        <pc:sldMkLst>
          <pc:docMk/>
          <pc:sldMk cId="3931338982" sldId="357"/>
        </pc:sldMkLst>
      </pc:sldChg>
      <pc:sldChg chg="del">
        <pc:chgData name="Guest User" userId="S::urn:spo:anon#05835a37f4750773880f95875ae544a8e5947374c80e1ad31507b23b1111f0c0::" providerId="AD" clId="Web-{2AAF8755-0367-497D-29F8-7AE57D4DFE54}" dt="2024-03-23T03:54:36.083" v="2"/>
        <pc:sldMkLst>
          <pc:docMk/>
          <pc:sldMk cId="2714461242" sldId="358"/>
        </pc:sldMkLst>
      </pc:sldChg>
      <pc:sldChg chg="del">
        <pc:chgData name="Guest User" userId="S::urn:spo:anon#05835a37f4750773880f95875ae544a8e5947374c80e1ad31507b23b1111f0c0::" providerId="AD" clId="Web-{2AAF8755-0367-497D-29F8-7AE57D4DFE54}" dt="2024-03-23T03:54:41.661" v="3"/>
        <pc:sldMkLst>
          <pc:docMk/>
          <pc:sldMk cId="1823580971" sldId="359"/>
        </pc:sldMkLst>
      </pc:sldChg>
      <pc:sldChg chg="del">
        <pc:chgData name="Guest User" userId="S::urn:spo:anon#05835a37f4750773880f95875ae544a8e5947374c80e1ad31507b23b1111f0c0::" providerId="AD" clId="Web-{2AAF8755-0367-497D-29F8-7AE57D4DFE54}" dt="2024-03-23T03:55:14.787" v="4"/>
        <pc:sldMkLst>
          <pc:docMk/>
          <pc:sldMk cId="1915520075" sldId="360"/>
        </pc:sldMkLst>
      </pc:sldChg>
      <pc:sldChg chg="delSp delAnim">
        <pc:chgData name="Guest User" userId="S::urn:spo:anon#05835a37f4750773880f95875ae544a8e5947374c80e1ad31507b23b1111f0c0::" providerId="AD" clId="Web-{2AAF8755-0367-497D-29F8-7AE57D4DFE54}" dt="2024-03-23T03:55:46.006" v="8"/>
        <pc:sldMkLst>
          <pc:docMk/>
          <pc:sldMk cId="3906874573" sldId="361"/>
        </pc:sldMkLst>
        <pc:picChg chg="del">
          <ac:chgData name="Guest User" userId="S::urn:spo:anon#05835a37f4750773880f95875ae544a8e5947374c80e1ad31507b23b1111f0c0::" providerId="AD" clId="Web-{2AAF8755-0367-497D-29F8-7AE57D4DFE54}" dt="2024-03-23T03:55:46.006" v="8"/>
          <ac:picMkLst>
            <pc:docMk/>
            <pc:sldMk cId="3906874573" sldId="361"/>
            <ac:picMk id="2097195" creationId="{00000000-0000-0000-0000-000000000000}"/>
          </ac:picMkLst>
        </pc:picChg>
      </pc:sldChg>
      <pc:sldChg chg="del">
        <pc:chgData name="Guest User" userId="S::urn:spo:anon#05835a37f4750773880f95875ae544a8e5947374c80e1ad31507b23b1111f0c0::" providerId="AD" clId="Web-{2AAF8755-0367-497D-29F8-7AE57D4DFE54}" dt="2024-03-23T03:55:26.943" v="5"/>
        <pc:sldMkLst>
          <pc:docMk/>
          <pc:sldMk cId="243937344" sldId="362"/>
        </pc:sldMkLst>
      </pc:sldChg>
      <pc:sldChg chg="del">
        <pc:chgData name="Guest User" userId="S::urn:spo:anon#05835a37f4750773880f95875ae544a8e5947374c80e1ad31507b23b1111f0c0::" providerId="AD" clId="Web-{2AAF8755-0367-497D-29F8-7AE57D4DFE54}" dt="2024-03-23T03:55:34.803" v="6"/>
        <pc:sldMkLst>
          <pc:docMk/>
          <pc:sldMk cId="3534097581" sldId="363"/>
        </pc:sldMkLst>
      </pc:sldChg>
      <pc:sldChg chg="delSp delAnim">
        <pc:chgData name="Guest User" userId="S::urn:spo:anon#05835a37f4750773880f95875ae544a8e5947374c80e1ad31507b23b1111f0c0::" providerId="AD" clId="Web-{2AAF8755-0367-497D-29F8-7AE57D4DFE54}" dt="2024-03-23T03:55:41.193" v="7"/>
        <pc:sldMkLst>
          <pc:docMk/>
          <pc:sldMk cId="1870370444" sldId="364"/>
        </pc:sldMkLst>
        <pc:picChg chg="del">
          <ac:chgData name="Guest User" userId="S::urn:spo:anon#05835a37f4750773880f95875ae544a8e5947374c80e1ad31507b23b1111f0c0::" providerId="AD" clId="Web-{2AAF8755-0367-497D-29F8-7AE57D4DFE54}" dt="2024-03-23T03:55:41.193" v="7"/>
          <ac:picMkLst>
            <pc:docMk/>
            <pc:sldMk cId="1870370444" sldId="364"/>
            <ac:picMk id="2097195" creationId="{00000000-0000-0000-0000-000000000000}"/>
          </ac:picMkLst>
        </pc:picChg>
      </pc:sldChg>
    </pc:docChg>
  </pc:docChgLst>
  <pc:docChgLst>
    <pc:chgData name="Phan Van Rieu (Hugo)" userId="032e726b-b6b7-45df-b0ca-e82fb010a48a" providerId="ADAL" clId="{52948C29-0059-4238-9DE9-ECC39E3973F7}"/>
    <pc:docChg chg="undo custSel addSld delSld modSld modMainMaster">
      <pc:chgData name="Phan Van Rieu (Hugo)" userId="032e726b-b6b7-45df-b0ca-e82fb010a48a" providerId="ADAL" clId="{52948C29-0059-4238-9DE9-ECC39E3973F7}" dt="2024-04-20T02:18:57.270" v="450" actId="20577"/>
      <pc:docMkLst>
        <pc:docMk/>
      </pc:docMkLst>
      <pc:sldChg chg="addSp delSp modSp mod">
        <pc:chgData name="Phan Van Rieu (Hugo)" userId="032e726b-b6b7-45df-b0ca-e82fb010a48a" providerId="ADAL" clId="{52948C29-0059-4238-9DE9-ECC39E3973F7}" dt="2024-04-19T15:04:53.003" v="230" actId="14861"/>
        <pc:sldMkLst>
          <pc:docMk/>
          <pc:sldMk cId="2984877134" sldId="304"/>
        </pc:sldMkLst>
        <pc:picChg chg="del mod">
          <ac:chgData name="Phan Van Rieu (Hugo)" userId="032e726b-b6b7-45df-b0ca-e82fb010a48a" providerId="ADAL" clId="{52948C29-0059-4238-9DE9-ECC39E3973F7}" dt="2024-04-18T15:45:21.718" v="133" actId="478"/>
          <ac:picMkLst>
            <pc:docMk/>
            <pc:sldMk cId="2984877134" sldId="304"/>
            <ac:picMk id="4" creationId="{96034B0A-D916-C7DB-CCF0-211E5FA9D203}"/>
          </ac:picMkLst>
        </pc:picChg>
        <pc:picChg chg="add mod">
          <ac:chgData name="Phan Van Rieu (Hugo)" userId="032e726b-b6b7-45df-b0ca-e82fb010a48a" providerId="ADAL" clId="{52948C29-0059-4238-9DE9-ECC39E3973F7}" dt="2024-04-19T15:04:53.003" v="230" actId="14861"/>
          <ac:picMkLst>
            <pc:docMk/>
            <pc:sldMk cId="2984877134" sldId="304"/>
            <ac:picMk id="5" creationId="{4E7AB747-F0B7-4795-BD45-E02AA5782ED9}"/>
          </ac:picMkLst>
        </pc:picChg>
      </pc:sldChg>
      <pc:sldChg chg="modSp mod">
        <pc:chgData name="Phan Van Rieu (Hugo)" userId="032e726b-b6b7-45df-b0ca-e82fb010a48a" providerId="ADAL" clId="{52948C29-0059-4238-9DE9-ECC39E3973F7}" dt="2024-04-19T08:07:53.028" v="228" actId="20577"/>
        <pc:sldMkLst>
          <pc:docMk/>
          <pc:sldMk cId="1536717069" sldId="305"/>
        </pc:sldMkLst>
        <pc:spChg chg="mod">
          <ac:chgData name="Phan Van Rieu (Hugo)" userId="032e726b-b6b7-45df-b0ca-e82fb010a48a" providerId="ADAL" clId="{52948C29-0059-4238-9DE9-ECC39E3973F7}" dt="2024-04-19T08:07:53.028" v="228" actId="20577"/>
          <ac:spMkLst>
            <pc:docMk/>
            <pc:sldMk cId="1536717069" sldId="305"/>
            <ac:spMk id="3" creationId="{00000000-0000-0000-0000-000000000000}"/>
          </ac:spMkLst>
        </pc:spChg>
      </pc:sldChg>
      <pc:sldChg chg="modSp mod">
        <pc:chgData name="Phan Van Rieu (Hugo)" userId="032e726b-b6b7-45df-b0ca-e82fb010a48a" providerId="ADAL" clId="{52948C29-0059-4238-9DE9-ECC39E3973F7}" dt="2024-04-17T14:22:02.214" v="6" actId="1076"/>
        <pc:sldMkLst>
          <pc:docMk/>
          <pc:sldMk cId="3553067512" sldId="306"/>
        </pc:sldMkLst>
        <pc:picChg chg="mod">
          <ac:chgData name="Phan Van Rieu (Hugo)" userId="032e726b-b6b7-45df-b0ca-e82fb010a48a" providerId="ADAL" clId="{52948C29-0059-4238-9DE9-ECC39E3973F7}" dt="2024-04-17T14:22:02.214" v="6" actId="1076"/>
          <ac:picMkLst>
            <pc:docMk/>
            <pc:sldMk cId="3553067512" sldId="306"/>
            <ac:picMk id="3" creationId="{00000000-0000-0000-0000-000000000000}"/>
          </ac:picMkLst>
        </pc:picChg>
      </pc:sldChg>
      <pc:sldChg chg="modSp mod">
        <pc:chgData name="Phan Van Rieu (Hugo)" userId="032e726b-b6b7-45df-b0ca-e82fb010a48a" providerId="ADAL" clId="{52948C29-0059-4238-9DE9-ECC39E3973F7}" dt="2024-04-19T15:10:14.388" v="235" actId="1076"/>
        <pc:sldMkLst>
          <pc:docMk/>
          <pc:sldMk cId="1770940671" sldId="320"/>
        </pc:sldMkLst>
        <pc:spChg chg="mod">
          <ac:chgData name="Phan Van Rieu (Hugo)" userId="032e726b-b6b7-45df-b0ca-e82fb010a48a" providerId="ADAL" clId="{52948C29-0059-4238-9DE9-ECC39E3973F7}" dt="2024-04-17T14:44:29.075" v="94" actId="20577"/>
          <ac:spMkLst>
            <pc:docMk/>
            <pc:sldMk cId="1770940671" sldId="320"/>
            <ac:spMk id="20" creationId="{2D000396-1DD0-2A0A-ECC9-257DA405E2D3}"/>
          </ac:spMkLst>
        </pc:spChg>
        <pc:picChg chg="mod">
          <ac:chgData name="Phan Van Rieu (Hugo)" userId="032e726b-b6b7-45df-b0ca-e82fb010a48a" providerId="ADAL" clId="{52948C29-0059-4238-9DE9-ECC39E3973F7}" dt="2024-04-19T15:10:02.446" v="233" actId="1076"/>
          <ac:picMkLst>
            <pc:docMk/>
            <pc:sldMk cId="1770940671" sldId="320"/>
            <ac:picMk id="4" creationId="{2AD9953B-8CF8-1A7C-F109-710484994898}"/>
          </ac:picMkLst>
        </pc:picChg>
        <pc:picChg chg="mod">
          <ac:chgData name="Phan Van Rieu (Hugo)" userId="032e726b-b6b7-45df-b0ca-e82fb010a48a" providerId="ADAL" clId="{52948C29-0059-4238-9DE9-ECC39E3973F7}" dt="2024-04-19T15:09:59.002" v="231" actId="1076"/>
          <ac:picMkLst>
            <pc:docMk/>
            <pc:sldMk cId="1770940671" sldId="320"/>
            <ac:picMk id="9" creationId="{8ABFDE3F-8BF0-D487-2B95-537E1077445A}"/>
          </ac:picMkLst>
        </pc:picChg>
        <pc:picChg chg="mod">
          <ac:chgData name="Phan Van Rieu (Hugo)" userId="032e726b-b6b7-45df-b0ca-e82fb010a48a" providerId="ADAL" clId="{52948C29-0059-4238-9DE9-ECC39E3973F7}" dt="2024-04-19T15:10:14.388" v="235" actId="1076"/>
          <ac:picMkLst>
            <pc:docMk/>
            <pc:sldMk cId="1770940671" sldId="320"/>
            <ac:picMk id="38" creationId="{1D241862-7BD1-2C1E-DF51-F7C877747813}"/>
          </ac:picMkLst>
        </pc:picChg>
      </pc:sldChg>
      <pc:sldChg chg="addSp delSp modSp mod delAnim modAnim">
        <pc:chgData name="Phan Van Rieu (Hugo)" userId="032e726b-b6b7-45df-b0ca-e82fb010a48a" providerId="ADAL" clId="{52948C29-0059-4238-9DE9-ECC39E3973F7}" dt="2024-04-19T15:13:48.818" v="255" actId="478"/>
        <pc:sldMkLst>
          <pc:docMk/>
          <pc:sldMk cId="2948640966" sldId="321"/>
        </pc:sldMkLst>
        <pc:spChg chg="mod">
          <ac:chgData name="Phan Van Rieu (Hugo)" userId="032e726b-b6b7-45df-b0ca-e82fb010a48a" providerId="ADAL" clId="{52948C29-0059-4238-9DE9-ECC39E3973F7}" dt="2024-04-18T14:51:02.887" v="132" actId="1076"/>
          <ac:spMkLst>
            <pc:docMk/>
            <pc:sldMk cId="2948640966" sldId="321"/>
            <ac:spMk id="17" creationId="{00000000-0000-0000-0000-000000000000}"/>
          </ac:spMkLst>
        </pc:spChg>
        <pc:picChg chg="mod">
          <ac:chgData name="Phan Van Rieu (Hugo)" userId="032e726b-b6b7-45df-b0ca-e82fb010a48a" providerId="ADAL" clId="{52948C29-0059-4238-9DE9-ECC39E3973F7}" dt="2024-04-17T14:27:53.812" v="12" actId="1076"/>
          <ac:picMkLst>
            <pc:docMk/>
            <pc:sldMk cId="2948640966" sldId="321"/>
            <ac:picMk id="4" creationId="{5531BA64-4814-5304-10ED-CB19194DA25E}"/>
          </ac:picMkLst>
        </pc:picChg>
        <pc:picChg chg="add del mod">
          <ac:chgData name="Phan Van Rieu (Hugo)" userId="032e726b-b6b7-45df-b0ca-e82fb010a48a" providerId="ADAL" clId="{52948C29-0059-4238-9DE9-ECC39E3973F7}" dt="2024-04-17T14:29:22.380" v="14" actId="478"/>
          <ac:picMkLst>
            <pc:docMk/>
            <pc:sldMk cId="2948640966" sldId="321"/>
            <ac:picMk id="5" creationId="{77BC1302-515D-4215-90F4-8319242CA2E3}"/>
          </ac:picMkLst>
        </pc:picChg>
        <pc:picChg chg="mod">
          <ac:chgData name="Phan Van Rieu (Hugo)" userId="032e726b-b6b7-45df-b0ca-e82fb010a48a" providerId="ADAL" clId="{52948C29-0059-4238-9DE9-ECC39E3973F7}" dt="2024-04-17T14:27:51.473" v="11" actId="14100"/>
          <ac:picMkLst>
            <pc:docMk/>
            <pc:sldMk cId="2948640966" sldId="321"/>
            <ac:picMk id="7" creationId="{29F05421-86EE-9FD8-D5C1-FC44122ABF3D}"/>
          </ac:picMkLst>
        </pc:picChg>
        <pc:picChg chg="add del mod">
          <ac:chgData name="Phan Van Rieu (Hugo)" userId="032e726b-b6b7-45df-b0ca-e82fb010a48a" providerId="ADAL" clId="{52948C29-0059-4238-9DE9-ECC39E3973F7}" dt="2024-04-19T15:13:46.435" v="254" actId="478"/>
          <ac:picMkLst>
            <pc:docMk/>
            <pc:sldMk cId="2948640966" sldId="321"/>
            <ac:picMk id="8" creationId="{27F03F86-F356-4160-B4B6-A1D0D4095643}"/>
          </ac:picMkLst>
        </pc:picChg>
        <pc:picChg chg="add del mod">
          <ac:chgData name="Phan Van Rieu (Hugo)" userId="032e726b-b6b7-45df-b0ca-e82fb010a48a" providerId="ADAL" clId="{52948C29-0059-4238-9DE9-ECC39E3973F7}" dt="2024-04-19T15:12:22.049" v="245" actId="478"/>
          <ac:picMkLst>
            <pc:docMk/>
            <pc:sldMk cId="2948640966" sldId="321"/>
            <ac:picMk id="9" creationId="{CCE60DC2-8DB7-4EB4-A46C-AE88946E299F}"/>
          </ac:picMkLst>
        </pc:picChg>
        <pc:picChg chg="add del mod">
          <ac:chgData name="Phan Van Rieu (Hugo)" userId="032e726b-b6b7-45df-b0ca-e82fb010a48a" providerId="ADAL" clId="{52948C29-0059-4238-9DE9-ECC39E3973F7}" dt="2024-04-19T15:13:48.818" v="255" actId="478"/>
          <ac:picMkLst>
            <pc:docMk/>
            <pc:sldMk cId="2948640966" sldId="321"/>
            <ac:picMk id="10" creationId="{BECC173B-F665-45B3-89CB-2EF2B0749AA7}"/>
          </ac:picMkLst>
        </pc:picChg>
      </pc:sldChg>
      <pc:sldChg chg="modSp mod">
        <pc:chgData name="Phan Van Rieu (Hugo)" userId="032e726b-b6b7-45df-b0ca-e82fb010a48a" providerId="ADAL" clId="{52948C29-0059-4238-9DE9-ECC39E3973F7}" dt="2024-04-19T15:15:43.448" v="264" actId="1076"/>
        <pc:sldMkLst>
          <pc:docMk/>
          <pc:sldMk cId="3274071634" sldId="322"/>
        </pc:sldMkLst>
        <pc:picChg chg="mod">
          <ac:chgData name="Phan Van Rieu (Hugo)" userId="032e726b-b6b7-45df-b0ca-e82fb010a48a" providerId="ADAL" clId="{52948C29-0059-4238-9DE9-ECC39E3973F7}" dt="2024-04-19T15:15:43.448" v="264" actId="1076"/>
          <ac:picMkLst>
            <pc:docMk/>
            <pc:sldMk cId="3274071634" sldId="322"/>
            <ac:picMk id="3" creationId="{81F3194F-FA00-9F25-1A62-AA25132D649E}"/>
          </ac:picMkLst>
        </pc:picChg>
      </pc:sldChg>
      <pc:sldChg chg="modSp mod">
        <pc:chgData name="Phan Van Rieu (Hugo)" userId="032e726b-b6b7-45df-b0ca-e82fb010a48a" providerId="ADAL" clId="{52948C29-0059-4238-9DE9-ECC39E3973F7}" dt="2024-04-19T15:23:19.783" v="297" actId="1076"/>
        <pc:sldMkLst>
          <pc:docMk/>
          <pc:sldMk cId="1663365074" sldId="323"/>
        </pc:sldMkLst>
        <pc:spChg chg="mod">
          <ac:chgData name="Phan Van Rieu (Hugo)" userId="032e726b-b6b7-45df-b0ca-e82fb010a48a" providerId="ADAL" clId="{52948C29-0059-4238-9DE9-ECC39E3973F7}" dt="2024-04-19T15:23:19.783" v="297" actId="1076"/>
          <ac:spMkLst>
            <pc:docMk/>
            <pc:sldMk cId="1663365074" sldId="323"/>
            <ac:spMk id="5" creationId="{46D8DABE-92BC-237A-4B1D-3DE3B3E85D10}"/>
          </ac:spMkLst>
        </pc:spChg>
        <pc:picChg chg="mod">
          <ac:chgData name="Phan Van Rieu (Hugo)" userId="032e726b-b6b7-45df-b0ca-e82fb010a48a" providerId="ADAL" clId="{52948C29-0059-4238-9DE9-ECC39E3973F7}" dt="2024-04-19T15:22:28.084" v="296" actId="1076"/>
          <ac:picMkLst>
            <pc:docMk/>
            <pc:sldMk cId="1663365074" sldId="323"/>
            <ac:picMk id="6" creationId="{A8B3EE59-7E53-9689-8809-B646155BA39A}"/>
          </ac:picMkLst>
        </pc:picChg>
      </pc:sldChg>
      <pc:sldChg chg="modSp mod">
        <pc:chgData name="Phan Van Rieu (Hugo)" userId="032e726b-b6b7-45df-b0ca-e82fb010a48a" providerId="ADAL" clId="{52948C29-0059-4238-9DE9-ECC39E3973F7}" dt="2024-04-19T15:23:45.633" v="314" actId="20577"/>
        <pc:sldMkLst>
          <pc:docMk/>
          <pc:sldMk cId="804929242" sldId="328"/>
        </pc:sldMkLst>
        <pc:spChg chg="mod">
          <ac:chgData name="Phan Van Rieu (Hugo)" userId="032e726b-b6b7-45df-b0ca-e82fb010a48a" providerId="ADAL" clId="{52948C29-0059-4238-9DE9-ECC39E3973F7}" dt="2024-04-19T15:23:45.633" v="314" actId="20577"/>
          <ac:spMkLst>
            <pc:docMk/>
            <pc:sldMk cId="804929242" sldId="328"/>
            <ac:spMk id="2" creationId="{07FC9C67-0467-5EC9-85E9-CDE36EBB9E1C}"/>
          </ac:spMkLst>
        </pc:spChg>
      </pc:sldChg>
      <pc:sldChg chg="modSp mod">
        <pc:chgData name="Phan Van Rieu (Hugo)" userId="032e726b-b6b7-45df-b0ca-e82fb010a48a" providerId="ADAL" clId="{52948C29-0059-4238-9DE9-ECC39E3973F7}" dt="2024-04-20T02:02:24.055" v="366" actId="1076"/>
        <pc:sldMkLst>
          <pc:docMk/>
          <pc:sldMk cId="4091223360" sldId="329"/>
        </pc:sldMkLst>
        <pc:picChg chg="mod">
          <ac:chgData name="Phan Van Rieu (Hugo)" userId="032e726b-b6b7-45df-b0ca-e82fb010a48a" providerId="ADAL" clId="{52948C29-0059-4238-9DE9-ECC39E3973F7}" dt="2024-04-20T02:02:24.055" v="366" actId="1076"/>
          <ac:picMkLst>
            <pc:docMk/>
            <pc:sldMk cId="4091223360" sldId="329"/>
            <ac:picMk id="8" creationId="{8234E047-D1D6-95D2-1879-782EAD631FBE}"/>
          </ac:picMkLst>
        </pc:picChg>
        <pc:picChg chg="mod">
          <ac:chgData name="Phan Van Rieu (Hugo)" userId="032e726b-b6b7-45df-b0ca-e82fb010a48a" providerId="ADAL" clId="{52948C29-0059-4238-9DE9-ECC39E3973F7}" dt="2024-04-20T02:02:22.519" v="365" actId="14100"/>
          <ac:picMkLst>
            <pc:docMk/>
            <pc:sldMk cId="4091223360" sldId="329"/>
            <ac:picMk id="12" creationId="{8B6CE7A6-C1E2-9460-FB8B-6F6589523B43}"/>
          </ac:picMkLst>
        </pc:picChg>
      </pc:sldChg>
      <pc:sldChg chg="modSp mod">
        <pc:chgData name="Phan Van Rieu (Hugo)" userId="032e726b-b6b7-45df-b0ca-e82fb010a48a" providerId="ADAL" clId="{52948C29-0059-4238-9DE9-ECC39E3973F7}" dt="2024-04-17T14:34:37.726" v="35" actId="14100"/>
        <pc:sldMkLst>
          <pc:docMk/>
          <pc:sldMk cId="3981077926" sldId="346"/>
        </pc:sldMkLst>
        <pc:picChg chg="mod">
          <ac:chgData name="Phan Van Rieu (Hugo)" userId="032e726b-b6b7-45df-b0ca-e82fb010a48a" providerId="ADAL" clId="{52948C29-0059-4238-9DE9-ECC39E3973F7}" dt="2024-04-17T14:34:37.726" v="35" actId="14100"/>
          <ac:picMkLst>
            <pc:docMk/>
            <pc:sldMk cId="3981077926" sldId="346"/>
            <ac:picMk id="3" creationId="{00000000-0000-0000-0000-000000000000}"/>
          </ac:picMkLst>
        </pc:picChg>
      </pc:sldChg>
      <pc:sldChg chg="addSp delSp modSp mod delAnim modAnim">
        <pc:chgData name="Phan Van Rieu (Hugo)" userId="032e726b-b6b7-45df-b0ca-e82fb010a48a" providerId="ADAL" clId="{52948C29-0059-4238-9DE9-ECC39E3973F7}" dt="2024-04-20T02:13:09.152" v="379" actId="478"/>
        <pc:sldMkLst>
          <pc:docMk/>
          <pc:sldMk cId="3421192610" sldId="350"/>
        </pc:sldMkLst>
        <pc:spChg chg="del mod">
          <ac:chgData name="Phan Van Rieu (Hugo)" userId="032e726b-b6b7-45df-b0ca-e82fb010a48a" providerId="ADAL" clId="{52948C29-0059-4238-9DE9-ECC39E3973F7}" dt="2024-04-17T14:32:08.704" v="24" actId="478"/>
          <ac:spMkLst>
            <pc:docMk/>
            <pc:sldMk cId="3421192610" sldId="350"/>
            <ac:spMk id="4" creationId="{30C443E3-1B90-77BB-980D-CE328DE2735C}"/>
          </ac:spMkLst>
        </pc:spChg>
        <pc:picChg chg="mod">
          <ac:chgData name="Phan Van Rieu (Hugo)" userId="032e726b-b6b7-45df-b0ca-e82fb010a48a" providerId="ADAL" clId="{52948C29-0059-4238-9DE9-ECC39E3973F7}" dt="2024-04-17T14:32:10.432" v="25" actId="1076"/>
          <ac:picMkLst>
            <pc:docMk/>
            <pc:sldMk cId="3421192610" sldId="350"/>
            <ac:picMk id="2" creationId="{8EA6F73B-FBF9-0AB9-F5FD-E68DC1A5744F}"/>
          </ac:picMkLst>
        </pc:picChg>
        <pc:picChg chg="mod">
          <ac:chgData name="Phan Van Rieu (Hugo)" userId="032e726b-b6b7-45df-b0ca-e82fb010a48a" providerId="ADAL" clId="{52948C29-0059-4238-9DE9-ECC39E3973F7}" dt="2024-04-17T14:31:46.119" v="17" actId="1076"/>
          <ac:picMkLst>
            <pc:docMk/>
            <pc:sldMk cId="3421192610" sldId="350"/>
            <ac:picMk id="3" creationId="{2CBF2B88-4071-0E28-6AA4-E2D8C364882D}"/>
          </ac:picMkLst>
        </pc:picChg>
        <pc:picChg chg="add mod">
          <ac:chgData name="Phan Van Rieu (Hugo)" userId="032e726b-b6b7-45df-b0ca-e82fb010a48a" providerId="ADAL" clId="{52948C29-0059-4238-9DE9-ECC39E3973F7}" dt="2024-04-17T14:32:16.175" v="27" actId="1076"/>
          <ac:picMkLst>
            <pc:docMk/>
            <pc:sldMk cId="3421192610" sldId="350"/>
            <ac:picMk id="8" creationId="{FB4A74AE-CAE3-41F9-BD4C-7ED3135EF31F}"/>
          </ac:picMkLst>
        </pc:picChg>
        <pc:picChg chg="add mod">
          <ac:chgData name="Phan Van Rieu (Hugo)" userId="032e726b-b6b7-45df-b0ca-e82fb010a48a" providerId="ADAL" clId="{52948C29-0059-4238-9DE9-ECC39E3973F7}" dt="2024-04-17T14:32:55.202" v="30" actId="1076"/>
          <ac:picMkLst>
            <pc:docMk/>
            <pc:sldMk cId="3421192610" sldId="350"/>
            <ac:picMk id="9" creationId="{E8AE9F5A-2ACB-4E0A-B266-F57F241D4D56}"/>
          </ac:picMkLst>
        </pc:picChg>
        <pc:picChg chg="add mod">
          <ac:chgData name="Phan Van Rieu (Hugo)" userId="032e726b-b6b7-45df-b0ca-e82fb010a48a" providerId="ADAL" clId="{52948C29-0059-4238-9DE9-ECC39E3973F7}" dt="2024-04-17T14:33:09.382" v="32" actId="1076"/>
          <ac:picMkLst>
            <pc:docMk/>
            <pc:sldMk cId="3421192610" sldId="350"/>
            <ac:picMk id="11" creationId="{837596BA-1291-46FC-9E48-BAEC8166FEFD}"/>
          </ac:picMkLst>
        </pc:picChg>
        <pc:picChg chg="add mod">
          <ac:chgData name="Phan Van Rieu (Hugo)" userId="032e726b-b6b7-45df-b0ca-e82fb010a48a" providerId="ADAL" clId="{52948C29-0059-4238-9DE9-ECC39E3973F7}" dt="2024-04-17T14:33:26.871" v="34" actId="1076"/>
          <ac:picMkLst>
            <pc:docMk/>
            <pc:sldMk cId="3421192610" sldId="350"/>
            <ac:picMk id="12" creationId="{894AD624-982B-460A-BCD2-3B046140E911}"/>
          </ac:picMkLst>
        </pc:picChg>
        <pc:picChg chg="add del mod">
          <ac:chgData name="Phan Van Rieu (Hugo)" userId="032e726b-b6b7-45df-b0ca-e82fb010a48a" providerId="ADAL" clId="{52948C29-0059-4238-9DE9-ECC39E3973F7}" dt="2024-04-20T02:13:09.152" v="379" actId="478"/>
          <ac:picMkLst>
            <pc:docMk/>
            <pc:sldMk cId="3421192610" sldId="350"/>
            <ac:picMk id="13" creationId="{0A381F40-3D6C-41F9-A744-7FB62E0E4D39}"/>
          </ac:picMkLst>
        </pc:picChg>
        <pc:picChg chg="add del mod">
          <ac:chgData name="Phan Van Rieu (Hugo)" userId="032e726b-b6b7-45df-b0ca-e82fb010a48a" providerId="ADAL" clId="{52948C29-0059-4238-9DE9-ECC39E3973F7}" dt="2024-04-19T15:26:38.148" v="320" actId="478"/>
          <ac:picMkLst>
            <pc:docMk/>
            <pc:sldMk cId="3421192610" sldId="350"/>
            <ac:picMk id="13" creationId="{73390C81-C5FA-4CE2-A1C3-0E96A79C8C67}"/>
          </ac:picMkLst>
        </pc:picChg>
        <pc:picChg chg="add del mod">
          <ac:chgData name="Phan Van Rieu (Hugo)" userId="032e726b-b6b7-45df-b0ca-e82fb010a48a" providerId="ADAL" clId="{52948C29-0059-4238-9DE9-ECC39E3973F7}" dt="2024-04-20T02:13:07.322" v="378" actId="478"/>
          <ac:picMkLst>
            <pc:docMk/>
            <pc:sldMk cId="3421192610" sldId="350"/>
            <ac:picMk id="15" creationId="{534414D5-DF8A-4636-BBF2-7138BD5A11E4}"/>
          </ac:picMkLst>
        </pc:picChg>
        <pc:picChg chg="add del mod">
          <ac:chgData name="Phan Van Rieu (Hugo)" userId="032e726b-b6b7-45df-b0ca-e82fb010a48a" providerId="ADAL" clId="{52948C29-0059-4238-9DE9-ECC39E3973F7}" dt="2024-04-19T15:26:40.275" v="321" actId="478"/>
          <ac:picMkLst>
            <pc:docMk/>
            <pc:sldMk cId="3421192610" sldId="350"/>
            <ac:picMk id="15" creationId="{62AB60DA-C84E-42F0-99BA-33B6748876F9}"/>
          </ac:picMkLst>
        </pc:picChg>
      </pc:sldChg>
      <pc:sldChg chg="modSp mod">
        <pc:chgData name="Phan Van Rieu (Hugo)" userId="032e726b-b6b7-45df-b0ca-e82fb010a48a" providerId="ADAL" clId="{52948C29-0059-4238-9DE9-ECC39E3973F7}" dt="2024-04-20T02:13:32.862" v="384" actId="14100"/>
        <pc:sldMkLst>
          <pc:docMk/>
          <pc:sldMk cId="4184350354" sldId="351"/>
        </pc:sldMkLst>
        <pc:picChg chg="mod">
          <ac:chgData name="Phan Van Rieu (Hugo)" userId="032e726b-b6b7-45df-b0ca-e82fb010a48a" providerId="ADAL" clId="{52948C29-0059-4238-9DE9-ECC39E3973F7}" dt="2024-04-20T02:13:32.862" v="384" actId="14100"/>
          <ac:picMkLst>
            <pc:docMk/>
            <pc:sldMk cId="4184350354" sldId="351"/>
            <ac:picMk id="5" creationId="{7A54D6CD-31A5-598F-0F71-0805AB504221}"/>
          </ac:picMkLst>
        </pc:picChg>
        <pc:picChg chg="mod">
          <ac:chgData name="Phan Van Rieu (Hugo)" userId="032e726b-b6b7-45df-b0ca-e82fb010a48a" providerId="ADAL" clId="{52948C29-0059-4238-9DE9-ECC39E3973F7}" dt="2024-04-20T02:13:27.839" v="383" actId="1076"/>
          <ac:picMkLst>
            <pc:docMk/>
            <pc:sldMk cId="4184350354" sldId="351"/>
            <ac:picMk id="9" creationId="{2524E1D0-7F76-17A6-DE19-57436E479EA8}"/>
          </ac:picMkLst>
        </pc:picChg>
      </pc:sldChg>
      <pc:sldChg chg="addSp delSp modSp mod delAnim modAnim">
        <pc:chgData name="Phan Van Rieu (Hugo)" userId="032e726b-b6b7-45df-b0ca-e82fb010a48a" providerId="ADAL" clId="{52948C29-0059-4238-9DE9-ECC39E3973F7}" dt="2024-04-20T02:14:53.979" v="438" actId="20577"/>
        <pc:sldMkLst>
          <pc:docMk/>
          <pc:sldMk cId="307544217" sldId="352"/>
        </pc:sldMkLst>
        <pc:spChg chg="mod">
          <ac:chgData name="Phan Van Rieu (Hugo)" userId="032e726b-b6b7-45df-b0ca-e82fb010a48a" providerId="ADAL" clId="{52948C29-0059-4238-9DE9-ECC39E3973F7}" dt="2024-04-20T02:13:47.529" v="387" actId="1076"/>
          <ac:spMkLst>
            <pc:docMk/>
            <pc:sldMk cId="307544217" sldId="352"/>
            <ac:spMk id="5" creationId="{55AC7372-9150-F215-D4A7-6CE203705829}"/>
          </ac:spMkLst>
        </pc:spChg>
        <pc:spChg chg="del mod">
          <ac:chgData name="Phan Van Rieu (Hugo)" userId="032e726b-b6b7-45df-b0ca-e82fb010a48a" providerId="ADAL" clId="{52948C29-0059-4238-9DE9-ECC39E3973F7}" dt="2024-04-20T02:14:05.917" v="390" actId="478"/>
          <ac:spMkLst>
            <pc:docMk/>
            <pc:sldMk cId="307544217" sldId="352"/>
            <ac:spMk id="6" creationId="{8E2DBAE2-C8E0-DDAD-89B7-D009C24220E2}"/>
          </ac:spMkLst>
        </pc:spChg>
        <pc:spChg chg="add mod">
          <ac:chgData name="Phan Van Rieu (Hugo)" userId="032e726b-b6b7-45df-b0ca-e82fb010a48a" providerId="ADAL" clId="{52948C29-0059-4238-9DE9-ECC39E3973F7}" dt="2024-04-20T02:14:53.979" v="438" actId="20577"/>
          <ac:spMkLst>
            <pc:docMk/>
            <pc:sldMk cId="307544217" sldId="352"/>
            <ac:spMk id="7" creationId="{E9008453-5F98-436F-91EF-2BC69AC63EA0}"/>
          </ac:spMkLst>
        </pc:spChg>
        <pc:picChg chg="mod">
          <ac:chgData name="Phan Van Rieu (Hugo)" userId="032e726b-b6b7-45df-b0ca-e82fb010a48a" providerId="ADAL" clId="{52948C29-0059-4238-9DE9-ECC39E3973F7}" dt="2024-04-20T02:13:49.634" v="388" actId="14100"/>
          <ac:picMkLst>
            <pc:docMk/>
            <pc:sldMk cId="307544217" sldId="352"/>
            <ac:picMk id="2" creationId="{395D0345-F851-8445-2534-5DE4A047B41C}"/>
          </ac:picMkLst>
        </pc:picChg>
        <pc:picChg chg="mod">
          <ac:chgData name="Phan Van Rieu (Hugo)" userId="032e726b-b6b7-45df-b0ca-e82fb010a48a" providerId="ADAL" clId="{52948C29-0059-4238-9DE9-ECC39E3973F7}" dt="2024-04-20T02:13:44.681" v="386" actId="1076"/>
          <ac:picMkLst>
            <pc:docMk/>
            <pc:sldMk cId="307544217" sldId="352"/>
            <ac:picMk id="4" creationId="{DD88A911-6650-244C-2D92-8A73F48B86D4}"/>
          </ac:picMkLst>
        </pc:picChg>
      </pc:sldChg>
      <pc:sldChg chg="addSp delSp modSp mod modAnim">
        <pc:chgData name="Phan Van Rieu (Hugo)" userId="032e726b-b6b7-45df-b0ca-e82fb010a48a" providerId="ADAL" clId="{52948C29-0059-4238-9DE9-ECC39E3973F7}" dt="2024-04-19T15:28:00.054" v="325"/>
        <pc:sldMkLst>
          <pc:docMk/>
          <pc:sldMk cId="2204940981" sldId="354"/>
        </pc:sldMkLst>
        <pc:spChg chg="add del mod">
          <ac:chgData name="Phan Van Rieu (Hugo)" userId="032e726b-b6b7-45df-b0ca-e82fb010a48a" providerId="ADAL" clId="{52948C29-0059-4238-9DE9-ECC39E3973F7}" dt="2024-04-19T15:28:00.054" v="325"/>
          <ac:spMkLst>
            <pc:docMk/>
            <pc:sldMk cId="2204940981" sldId="354"/>
            <ac:spMk id="14" creationId="{33419307-E915-411C-8AE7-F01234720D85}"/>
          </ac:spMkLst>
        </pc:spChg>
      </pc:sldChg>
      <pc:sldChg chg="addSp modSp new mod modAnim">
        <pc:chgData name="Phan Van Rieu (Hugo)" userId="032e726b-b6b7-45df-b0ca-e82fb010a48a" providerId="ADAL" clId="{52948C29-0059-4238-9DE9-ECC39E3973F7}" dt="2024-04-17T14:42:13.777" v="92" actId="1076"/>
        <pc:sldMkLst>
          <pc:docMk/>
          <pc:sldMk cId="1980977244" sldId="375"/>
        </pc:sldMkLst>
        <pc:spChg chg="add mod">
          <ac:chgData name="Phan Van Rieu (Hugo)" userId="032e726b-b6b7-45df-b0ca-e82fb010a48a" providerId="ADAL" clId="{52948C29-0059-4238-9DE9-ECC39E3973F7}" dt="2024-04-17T14:36:31.184" v="55" actId="403"/>
          <ac:spMkLst>
            <pc:docMk/>
            <pc:sldMk cId="1980977244" sldId="375"/>
            <ac:spMk id="2" creationId="{79EAE18E-7406-430F-92F9-74E0B2331EED}"/>
          </ac:spMkLst>
        </pc:spChg>
        <pc:picChg chg="add mod">
          <ac:chgData name="Phan Van Rieu (Hugo)" userId="032e726b-b6b7-45df-b0ca-e82fb010a48a" providerId="ADAL" clId="{52948C29-0059-4238-9DE9-ECC39E3973F7}" dt="2024-04-17T14:39:47.375" v="60" actId="1076"/>
          <ac:picMkLst>
            <pc:docMk/>
            <pc:sldMk cId="1980977244" sldId="375"/>
            <ac:picMk id="3" creationId="{CB0B8BCF-1922-4B9A-9FC8-7E831787CB68}"/>
          </ac:picMkLst>
        </pc:picChg>
        <pc:picChg chg="add mod">
          <ac:chgData name="Phan Van Rieu (Hugo)" userId="032e726b-b6b7-45df-b0ca-e82fb010a48a" providerId="ADAL" clId="{52948C29-0059-4238-9DE9-ECC39E3973F7}" dt="2024-04-17T14:40:09.981" v="66" actId="14100"/>
          <ac:picMkLst>
            <pc:docMk/>
            <pc:sldMk cId="1980977244" sldId="375"/>
            <ac:picMk id="4" creationId="{7C825A99-E32D-4C79-BD3A-1704975D2BBE}"/>
          </ac:picMkLst>
        </pc:picChg>
        <pc:picChg chg="add mod">
          <ac:chgData name="Phan Van Rieu (Hugo)" userId="032e726b-b6b7-45df-b0ca-e82fb010a48a" providerId="ADAL" clId="{52948C29-0059-4238-9DE9-ECC39E3973F7}" dt="2024-04-17T14:40:28.428" v="71" actId="1076"/>
          <ac:picMkLst>
            <pc:docMk/>
            <pc:sldMk cId="1980977244" sldId="375"/>
            <ac:picMk id="5" creationId="{7CE80688-97E6-4DAC-9684-E1EB9D452926}"/>
          </ac:picMkLst>
        </pc:picChg>
        <pc:picChg chg="add mod">
          <ac:chgData name="Phan Van Rieu (Hugo)" userId="032e726b-b6b7-45df-b0ca-e82fb010a48a" providerId="ADAL" clId="{52948C29-0059-4238-9DE9-ECC39E3973F7}" dt="2024-04-17T14:40:55.245" v="81" actId="1076"/>
          <ac:picMkLst>
            <pc:docMk/>
            <pc:sldMk cId="1980977244" sldId="375"/>
            <ac:picMk id="6" creationId="{AB04216F-6ACA-4E2D-A211-7656752ABE81}"/>
          </ac:picMkLst>
        </pc:picChg>
        <pc:picChg chg="add mod">
          <ac:chgData name="Phan Van Rieu (Hugo)" userId="032e726b-b6b7-45df-b0ca-e82fb010a48a" providerId="ADAL" clId="{52948C29-0059-4238-9DE9-ECC39E3973F7}" dt="2024-04-17T14:41:08.637" v="83" actId="1076"/>
          <ac:picMkLst>
            <pc:docMk/>
            <pc:sldMk cId="1980977244" sldId="375"/>
            <ac:picMk id="7" creationId="{2003D5F3-297F-4E74-A7DF-21DA94C57C1D}"/>
          </ac:picMkLst>
        </pc:picChg>
        <pc:picChg chg="add mod">
          <ac:chgData name="Phan Van Rieu (Hugo)" userId="032e726b-b6b7-45df-b0ca-e82fb010a48a" providerId="ADAL" clId="{52948C29-0059-4238-9DE9-ECC39E3973F7}" dt="2024-04-17T14:41:25.181" v="88" actId="1076"/>
          <ac:picMkLst>
            <pc:docMk/>
            <pc:sldMk cId="1980977244" sldId="375"/>
            <ac:picMk id="8" creationId="{A58E33AC-CA1E-42DE-B950-E22E9F834437}"/>
          </ac:picMkLst>
        </pc:picChg>
        <pc:picChg chg="add mod">
          <ac:chgData name="Phan Van Rieu (Hugo)" userId="032e726b-b6b7-45df-b0ca-e82fb010a48a" providerId="ADAL" clId="{52948C29-0059-4238-9DE9-ECC39E3973F7}" dt="2024-04-17T14:42:13.777" v="92" actId="1076"/>
          <ac:picMkLst>
            <pc:docMk/>
            <pc:sldMk cId="1980977244" sldId="375"/>
            <ac:picMk id="9" creationId="{11D7E874-B9CC-4EF0-B79D-164166C3A0AE}"/>
          </ac:picMkLst>
        </pc:picChg>
        <pc:picChg chg="add mod">
          <ac:chgData name="Phan Van Rieu (Hugo)" userId="032e726b-b6b7-45df-b0ca-e82fb010a48a" providerId="ADAL" clId="{52948C29-0059-4238-9DE9-ECC39E3973F7}" dt="2024-04-17T14:42:13.777" v="92" actId="1076"/>
          <ac:picMkLst>
            <pc:docMk/>
            <pc:sldMk cId="1980977244" sldId="375"/>
            <ac:picMk id="10" creationId="{F671DA75-BBE2-4DCC-B714-838A17415BF8}"/>
          </ac:picMkLst>
        </pc:picChg>
      </pc:sldChg>
      <pc:sldChg chg="addSp modSp new del mod">
        <pc:chgData name="Phan Van Rieu (Hugo)" userId="032e726b-b6b7-45df-b0ca-e82fb010a48a" providerId="ADAL" clId="{52948C29-0059-4238-9DE9-ECC39E3973F7}" dt="2024-04-19T15:19:18.947" v="295" actId="47"/>
        <pc:sldMkLst>
          <pc:docMk/>
          <pc:sldMk cId="364060758" sldId="376"/>
        </pc:sldMkLst>
        <pc:picChg chg="add mod">
          <ac:chgData name="Phan Van Rieu (Hugo)" userId="032e726b-b6b7-45df-b0ca-e82fb010a48a" providerId="ADAL" clId="{52948C29-0059-4238-9DE9-ECC39E3973F7}" dt="2024-04-19T15:19:07.440" v="294" actId="1076"/>
          <ac:picMkLst>
            <pc:docMk/>
            <pc:sldMk cId="364060758" sldId="376"/>
            <ac:picMk id="3" creationId="{6CE335B2-FB44-467C-919B-45B3123D4AC1}"/>
          </ac:picMkLst>
        </pc:picChg>
        <pc:picChg chg="add mod">
          <ac:chgData name="Phan Van Rieu (Hugo)" userId="032e726b-b6b7-45df-b0ca-e82fb010a48a" providerId="ADAL" clId="{52948C29-0059-4238-9DE9-ECC39E3973F7}" dt="2024-04-19T15:19:05.243" v="293" actId="1076"/>
          <ac:picMkLst>
            <pc:docMk/>
            <pc:sldMk cId="364060758" sldId="376"/>
            <ac:picMk id="5" creationId="{F6188BE5-CEA4-4FE4-8F47-1A4BE48D0048}"/>
          </ac:picMkLst>
        </pc:picChg>
        <pc:picChg chg="add mod">
          <ac:chgData name="Phan Van Rieu (Hugo)" userId="032e726b-b6b7-45df-b0ca-e82fb010a48a" providerId="ADAL" clId="{52948C29-0059-4238-9DE9-ECC39E3973F7}" dt="2024-04-19T15:19:02.942" v="292" actId="14861"/>
          <ac:picMkLst>
            <pc:docMk/>
            <pc:sldMk cId="364060758" sldId="376"/>
            <ac:picMk id="7" creationId="{7C7B1B9D-5DBC-4684-B814-695E9A4DE904}"/>
          </ac:picMkLst>
        </pc:picChg>
      </pc:sldChg>
      <pc:sldChg chg="addSp delSp modSp new del mod">
        <pc:chgData name="Phan Van Rieu (Hugo)" userId="032e726b-b6b7-45df-b0ca-e82fb010a48a" providerId="ADAL" clId="{52948C29-0059-4238-9DE9-ECC39E3973F7}" dt="2024-04-17T14:49:17.500" v="131" actId="47"/>
        <pc:sldMkLst>
          <pc:docMk/>
          <pc:sldMk cId="863333079" sldId="376"/>
        </pc:sldMkLst>
        <pc:spChg chg="add del mod">
          <ac:chgData name="Phan Van Rieu (Hugo)" userId="032e726b-b6b7-45df-b0ca-e82fb010a48a" providerId="ADAL" clId="{52948C29-0059-4238-9DE9-ECC39E3973F7}" dt="2024-04-17T14:48:34.743" v="124" actId="478"/>
          <ac:spMkLst>
            <pc:docMk/>
            <pc:sldMk cId="863333079" sldId="376"/>
            <ac:spMk id="9" creationId="{C9D4B362-AB8D-40F5-B14B-E1571C5E8463}"/>
          </ac:spMkLst>
        </pc:spChg>
        <pc:picChg chg="add del mod">
          <ac:chgData name="Phan Van Rieu (Hugo)" userId="032e726b-b6b7-45df-b0ca-e82fb010a48a" providerId="ADAL" clId="{52948C29-0059-4238-9DE9-ECC39E3973F7}" dt="2024-04-17T14:47:30.354" v="107" actId="478"/>
          <ac:picMkLst>
            <pc:docMk/>
            <pc:sldMk cId="863333079" sldId="376"/>
            <ac:picMk id="3" creationId="{E720DBCE-E7C9-4CB5-8F75-2CB8C55B2C5D}"/>
          </ac:picMkLst>
        </pc:picChg>
        <pc:picChg chg="add del mod">
          <ac:chgData name="Phan Van Rieu (Hugo)" userId="032e726b-b6b7-45df-b0ca-e82fb010a48a" providerId="ADAL" clId="{52948C29-0059-4238-9DE9-ECC39E3973F7}" dt="2024-04-17T14:46:46.648" v="106" actId="478"/>
          <ac:picMkLst>
            <pc:docMk/>
            <pc:sldMk cId="863333079" sldId="376"/>
            <ac:picMk id="5" creationId="{C552D11E-BA9F-4948-A6BE-E3E60746D954}"/>
          </ac:picMkLst>
        </pc:picChg>
        <pc:picChg chg="add del mod">
          <ac:chgData name="Phan Van Rieu (Hugo)" userId="032e726b-b6b7-45df-b0ca-e82fb010a48a" providerId="ADAL" clId="{52948C29-0059-4238-9DE9-ECC39E3973F7}" dt="2024-04-17T14:47:44.782" v="114" actId="478"/>
          <ac:picMkLst>
            <pc:docMk/>
            <pc:sldMk cId="863333079" sldId="376"/>
            <ac:picMk id="7" creationId="{85E9FDE8-5174-445C-AB3A-82260D8AE8E1}"/>
          </ac:picMkLst>
        </pc:picChg>
        <pc:picChg chg="add del mod">
          <ac:chgData name="Phan Van Rieu (Hugo)" userId="032e726b-b6b7-45df-b0ca-e82fb010a48a" providerId="ADAL" clId="{52948C29-0059-4238-9DE9-ECC39E3973F7}" dt="2024-04-17T14:49:15.128" v="130" actId="478"/>
          <ac:picMkLst>
            <pc:docMk/>
            <pc:sldMk cId="863333079" sldId="376"/>
            <ac:picMk id="11" creationId="{6BE43049-FB8D-474A-A1B1-BBD44D88F209}"/>
          </ac:picMkLst>
        </pc:picChg>
      </pc:sldChg>
      <pc:sldChg chg="addSp modSp new del mod modAnim">
        <pc:chgData name="Phan Van Rieu (Hugo)" userId="032e726b-b6b7-45df-b0ca-e82fb010a48a" providerId="ADAL" clId="{52948C29-0059-4238-9DE9-ECC39E3973F7}" dt="2024-04-19T15:15:39.227" v="263" actId="47"/>
        <pc:sldMkLst>
          <pc:docMk/>
          <pc:sldMk cId="1102846311" sldId="376"/>
        </pc:sldMkLst>
        <pc:picChg chg="add mod">
          <ac:chgData name="Phan Van Rieu (Hugo)" userId="032e726b-b6b7-45df-b0ca-e82fb010a48a" providerId="ADAL" clId="{52948C29-0059-4238-9DE9-ECC39E3973F7}" dt="2024-04-19T15:14:06.730" v="259" actId="1076"/>
          <ac:picMkLst>
            <pc:docMk/>
            <pc:sldMk cId="1102846311" sldId="376"/>
            <ac:picMk id="2" creationId="{267C9548-C7E8-4CC2-8228-4A9EBA50A0B2}"/>
          </ac:picMkLst>
        </pc:picChg>
        <pc:picChg chg="add mod">
          <ac:chgData name="Phan Van Rieu (Hugo)" userId="032e726b-b6b7-45df-b0ca-e82fb010a48a" providerId="ADAL" clId="{52948C29-0059-4238-9DE9-ECC39E3973F7}" dt="2024-04-19T15:14:16.327" v="261" actId="1076"/>
          <ac:picMkLst>
            <pc:docMk/>
            <pc:sldMk cId="1102846311" sldId="376"/>
            <ac:picMk id="3" creationId="{972EB632-C332-4C79-AE80-B8D9C19B6105}"/>
          </ac:picMkLst>
        </pc:picChg>
      </pc:sldChg>
      <pc:sldChg chg="addSp modSp new add del mod modAnim">
        <pc:chgData name="Phan Van Rieu (Hugo)" userId="032e726b-b6b7-45df-b0ca-e82fb010a48a" providerId="ADAL" clId="{52948C29-0059-4238-9DE9-ECC39E3973F7}" dt="2024-04-20T02:02:33.306" v="368" actId="47"/>
        <pc:sldMkLst>
          <pc:docMk/>
          <pc:sldMk cId="1336181009" sldId="376"/>
        </pc:sldMkLst>
        <pc:picChg chg="add mod">
          <ac:chgData name="Phan Van Rieu (Hugo)" userId="032e726b-b6b7-45df-b0ca-e82fb010a48a" providerId="ADAL" clId="{52948C29-0059-4238-9DE9-ECC39E3973F7}" dt="2024-04-20T01:56:26.138" v="346" actId="1076"/>
          <ac:picMkLst>
            <pc:docMk/>
            <pc:sldMk cId="1336181009" sldId="376"/>
            <ac:picMk id="2" creationId="{61B012D8-FDDA-4D87-9C35-EF5B07ED4DC1}"/>
          </ac:picMkLst>
        </pc:picChg>
        <pc:picChg chg="add mod">
          <ac:chgData name="Phan Van Rieu (Hugo)" userId="032e726b-b6b7-45df-b0ca-e82fb010a48a" providerId="ADAL" clId="{52948C29-0059-4238-9DE9-ECC39E3973F7}" dt="2024-04-20T01:56:15.306" v="345" actId="1076"/>
          <ac:picMkLst>
            <pc:docMk/>
            <pc:sldMk cId="1336181009" sldId="376"/>
            <ac:picMk id="3" creationId="{381A6FE1-1B4B-4ABA-94A3-664404124B0E}"/>
          </ac:picMkLst>
        </pc:picChg>
        <pc:picChg chg="add mod">
          <ac:chgData name="Phan Van Rieu (Hugo)" userId="032e726b-b6b7-45df-b0ca-e82fb010a48a" providerId="ADAL" clId="{52948C29-0059-4238-9DE9-ECC39E3973F7}" dt="2024-04-20T01:57:54.423" v="353" actId="1076"/>
          <ac:picMkLst>
            <pc:docMk/>
            <pc:sldMk cId="1336181009" sldId="376"/>
            <ac:picMk id="4" creationId="{9276A509-7B1B-40D1-926E-476EA7F1EBD4}"/>
          </ac:picMkLst>
        </pc:picChg>
        <pc:picChg chg="add mod">
          <ac:chgData name="Phan Van Rieu (Hugo)" userId="032e726b-b6b7-45df-b0ca-e82fb010a48a" providerId="ADAL" clId="{52948C29-0059-4238-9DE9-ECC39E3973F7}" dt="2024-04-20T01:58:22.431" v="355" actId="1076"/>
          <ac:picMkLst>
            <pc:docMk/>
            <pc:sldMk cId="1336181009" sldId="376"/>
            <ac:picMk id="5" creationId="{7E20C782-61C8-49A2-84A0-51333FBF6732}"/>
          </ac:picMkLst>
        </pc:picChg>
      </pc:sldChg>
      <pc:sldChg chg="addSp delSp modSp new del mod">
        <pc:chgData name="Phan Van Rieu (Hugo)" userId="032e726b-b6b7-45df-b0ca-e82fb010a48a" providerId="ADAL" clId="{52948C29-0059-4238-9DE9-ECC39E3973F7}" dt="2024-04-20T01:53:04.574" v="339" actId="47"/>
        <pc:sldMkLst>
          <pc:docMk/>
          <pc:sldMk cId="2107593926" sldId="376"/>
        </pc:sldMkLst>
        <pc:picChg chg="add del mod">
          <ac:chgData name="Phan Van Rieu (Hugo)" userId="032e726b-b6b7-45df-b0ca-e82fb010a48a" providerId="ADAL" clId="{52948C29-0059-4238-9DE9-ECC39E3973F7}" dt="2024-04-20T01:53:02.738" v="338" actId="478"/>
          <ac:picMkLst>
            <pc:docMk/>
            <pc:sldMk cId="2107593926" sldId="376"/>
            <ac:picMk id="3" creationId="{B1D14E10-2652-4B2E-BE53-353EFF0A9BBA}"/>
          </ac:picMkLst>
        </pc:picChg>
      </pc:sldChg>
      <pc:sldChg chg="modSp add del mod">
        <pc:chgData name="Phan Van Rieu (Hugo)" userId="032e726b-b6b7-45df-b0ca-e82fb010a48a" providerId="ADAL" clId="{52948C29-0059-4238-9DE9-ECC39E3973F7}" dt="2024-04-20T02:03:04.018" v="372"/>
        <pc:sldMkLst>
          <pc:docMk/>
          <pc:sldMk cId="3853604491" sldId="376"/>
        </pc:sldMkLst>
        <pc:picChg chg="mod">
          <ac:chgData name="Phan Van Rieu (Hugo)" userId="032e726b-b6b7-45df-b0ca-e82fb010a48a" providerId="ADAL" clId="{52948C29-0059-4238-9DE9-ECC39E3973F7}" dt="2024-04-20T02:03:02.704" v="371" actId="1076"/>
          <ac:picMkLst>
            <pc:docMk/>
            <pc:sldMk cId="3853604491" sldId="376"/>
            <ac:picMk id="10" creationId="{34C14586-5318-1DFE-074B-DAFE4E7EDED6}"/>
          </ac:picMkLst>
        </pc:picChg>
      </pc:sldChg>
      <pc:sldChg chg="add del">
        <pc:chgData name="Phan Van Rieu (Hugo)" userId="032e726b-b6b7-45df-b0ca-e82fb010a48a" providerId="ADAL" clId="{52948C29-0059-4238-9DE9-ECC39E3973F7}" dt="2024-04-20T02:03:04.018" v="372"/>
        <pc:sldMkLst>
          <pc:docMk/>
          <pc:sldMk cId="1760609309" sldId="377"/>
        </pc:sldMkLst>
      </pc:sldChg>
      <pc:sldChg chg="add del">
        <pc:chgData name="Phan Van Rieu (Hugo)" userId="032e726b-b6b7-45df-b0ca-e82fb010a48a" providerId="ADAL" clId="{52948C29-0059-4238-9DE9-ECC39E3973F7}" dt="2024-04-20T02:03:04.018" v="372"/>
        <pc:sldMkLst>
          <pc:docMk/>
          <pc:sldMk cId="4181004305" sldId="378"/>
        </pc:sldMkLst>
      </pc:sldChg>
      <pc:sldChg chg="add del">
        <pc:chgData name="Phan Van Rieu (Hugo)" userId="032e726b-b6b7-45df-b0ca-e82fb010a48a" providerId="ADAL" clId="{52948C29-0059-4238-9DE9-ECC39E3973F7}" dt="2024-04-20T02:03:04.018" v="372"/>
        <pc:sldMkLst>
          <pc:docMk/>
          <pc:sldMk cId="3805365709" sldId="379"/>
        </pc:sldMkLst>
      </pc:sldChg>
      <pc:sldMasterChg chg="modSp mod">
        <pc:chgData name="Phan Van Rieu (Hugo)" userId="032e726b-b6b7-45df-b0ca-e82fb010a48a" providerId="ADAL" clId="{52948C29-0059-4238-9DE9-ECC39E3973F7}" dt="2024-04-20T02:18:57.270" v="450" actId="20577"/>
        <pc:sldMasterMkLst>
          <pc:docMk/>
          <pc:sldMasterMk cId="1318186830" sldId="2147483648"/>
        </pc:sldMasterMkLst>
        <pc:spChg chg="mod">
          <ac:chgData name="Phan Van Rieu (Hugo)" userId="032e726b-b6b7-45df-b0ca-e82fb010a48a" providerId="ADAL" clId="{52948C29-0059-4238-9DE9-ECC39E3973F7}" dt="2024-04-20T02:18:54.077" v="448" actId="20577"/>
          <ac:spMkLst>
            <pc:docMk/>
            <pc:sldMasterMk cId="1318186830" sldId="2147483648"/>
            <ac:spMk id="10" creationId="{00000000-0000-0000-0000-000000000000}"/>
          </ac:spMkLst>
        </pc:spChg>
        <pc:spChg chg="mod">
          <ac:chgData name="Phan Van Rieu (Hugo)" userId="032e726b-b6b7-45df-b0ca-e82fb010a48a" providerId="ADAL" clId="{52948C29-0059-4238-9DE9-ECC39E3973F7}" dt="2024-04-20T02:18:57.270" v="450" actId="20577"/>
          <ac:spMkLst>
            <pc:docMk/>
            <pc:sldMasterMk cId="1318186830" sldId="2147483648"/>
            <ac:spMk id="11" creationId="{00000000-0000-0000-0000-000000000000}"/>
          </ac:spMkLst>
        </pc:spChg>
      </pc:sldMasterChg>
    </pc:docChg>
  </pc:docChgLst>
  <pc:docChgLst>
    <pc:chgData name="Guest User" userId="S::urn:spo:anon#05835a37f4750773880f95875ae544a8e5947374c80e1ad31507b23b1111f0c0::" providerId="AD" clId="Web-{79B97FBF-F476-7004-0B9C-2FFE4B26BEC0}"/>
    <pc:docChg chg="modSld">
      <pc:chgData name="Guest User" userId="S::urn:spo:anon#05835a37f4750773880f95875ae544a8e5947374c80e1ad31507b23b1111f0c0::" providerId="AD" clId="Web-{79B97FBF-F476-7004-0B9C-2FFE4B26BEC0}" dt="2024-03-23T03:57:15.082" v="3"/>
      <pc:docMkLst>
        <pc:docMk/>
      </pc:docMkLst>
      <pc:sldChg chg="delSp delAnim">
        <pc:chgData name="Guest User" userId="S::urn:spo:anon#05835a37f4750773880f95875ae544a8e5947374c80e1ad31507b23b1111f0c0::" providerId="AD" clId="Web-{79B97FBF-F476-7004-0B9C-2FFE4B26BEC0}" dt="2024-03-23T03:57:00.409" v="0"/>
        <pc:sldMkLst>
          <pc:docMk/>
          <pc:sldMk cId="1288536848" sldId="365"/>
        </pc:sldMkLst>
        <pc:picChg chg="del">
          <ac:chgData name="Guest User" userId="S::urn:spo:anon#05835a37f4750773880f95875ae544a8e5947374c80e1ad31507b23b1111f0c0::" providerId="AD" clId="Web-{79B97FBF-F476-7004-0B9C-2FFE4B26BEC0}" dt="2024-03-23T03:57:00.409" v="0"/>
          <ac:picMkLst>
            <pc:docMk/>
            <pc:sldMk cId="1288536848" sldId="365"/>
            <ac:picMk id="2097195" creationId="{00000000-0000-0000-0000-000000000000}"/>
          </ac:picMkLst>
        </pc:picChg>
      </pc:sldChg>
      <pc:sldChg chg="delSp delAnim">
        <pc:chgData name="Guest User" userId="S::urn:spo:anon#05835a37f4750773880f95875ae544a8e5947374c80e1ad31507b23b1111f0c0::" providerId="AD" clId="Web-{79B97FBF-F476-7004-0B9C-2FFE4B26BEC0}" dt="2024-03-23T03:57:05.456" v="1"/>
        <pc:sldMkLst>
          <pc:docMk/>
          <pc:sldMk cId="3532597895" sldId="366"/>
        </pc:sldMkLst>
        <pc:picChg chg="del">
          <ac:chgData name="Guest User" userId="S::urn:spo:anon#05835a37f4750773880f95875ae544a8e5947374c80e1ad31507b23b1111f0c0::" providerId="AD" clId="Web-{79B97FBF-F476-7004-0B9C-2FFE4B26BEC0}" dt="2024-03-23T03:57:05.456" v="1"/>
          <ac:picMkLst>
            <pc:docMk/>
            <pc:sldMk cId="3532597895" sldId="366"/>
            <ac:picMk id="2097195" creationId="{00000000-0000-0000-0000-000000000000}"/>
          </ac:picMkLst>
        </pc:picChg>
      </pc:sldChg>
      <pc:sldChg chg="delSp delAnim">
        <pc:chgData name="Guest User" userId="S::urn:spo:anon#05835a37f4750773880f95875ae544a8e5947374c80e1ad31507b23b1111f0c0::" providerId="AD" clId="Web-{79B97FBF-F476-7004-0B9C-2FFE4B26BEC0}" dt="2024-03-23T03:57:10.488" v="2"/>
        <pc:sldMkLst>
          <pc:docMk/>
          <pc:sldMk cId="1006335373" sldId="367"/>
        </pc:sldMkLst>
        <pc:picChg chg="del">
          <ac:chgData name="Guest User" userId="S::urn:spo:anon#05835a37f4750773880f95875ae544a8e5947374c80e1ad31507b23b1111f0c0::" providerId="AD" clId="Web-{79B97FBF-F476-7004-0B9C-2FFE4B26BEC0}" dt="2024-03-23T03:57:10.488" v="2"/>
          <ac:picMkLst>
            <pc:docMk/>
            <pc:sldMk cId="1006335373" sldId="367"/>
            <ac:picMk id="2097195" creationId="{00000000-0000-0000-0000-000000000000}"/>
          </ac:picMkLst>
        </pc:picChg>
      </pc:sldChg>
      <pc:sldChg chg="delSp delAnim">
        <pc:chgData name="Guest User" userId="S::urn:spo:anon#05835a37f4750773880f95875ae544a8e5947374c80e1ad31507b23b1111f0c0::" providerId="AD" clId="Web-{79B97FBF-F476-7004-0B9C-2FFE4B26BEC0}" dt="2024-03-23T03:57:15.082" v="3"/>
        <pc:sldMkLst>
          <pc:docMk/>
          <pc:sldMk cId="4289147327" sldId="368"/>
        </pc:sldMkLst>
        <pc:picChg chg="del">
          <ac:chgData name="Guest User" userId="S::urn:spo:anon#05835a37f4750773880f95875ae544a8e5947374c80e1ad31507b23b1111f0c0::" providerId="AD" clId="Web-{79B97FBF-F476-7004-0B9C-2FFE4B26BEC0}" dt="2024-03-23T03:57:15.082" v="3"/>
          <ac:picMkLst>
            <pc:docMk/>
            <pc:sldMk cId="4289147327" sldId="368"/>
            <ac:picMk id="2097195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AF8C1E-BD81-47A7-989E-6C2AF44B24AB}" type="datetimeFigureOut">
              <a:rPr lang="en-US" smtClean="0"/>
              <a:t>6/2/2024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46BD41-3D0E-45B9-AEBC-8ED4542F70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6041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4943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0137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7848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7616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6643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2905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1824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EA44A-927D-4D59-858E-589BCB48899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E98B0938-1B21-9C35-B6D8-C8FB13C5F3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hình</a:t>
            </a:r>
            <a:r>
              <a:rPr lang="en-US" dirty="0"/>
              <a:t> A. 1. Listen and point. Repeat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cho</a:t>
            </a:r>
            <a:r>
              <a:rPr lang="en-US" dirty="0"/>
              <a:t> </a:t>
            </a:r>
            <a:r>
              <a:rPr lang="en-US" dirty="0" err="1"/>
              <a:t>cả</a:t>
            </a:r>
            <a:r>
              <a:rPr lang="en-US" dirty="0"/>
              <a:t> audio full </a:t>
            </a:r>
            <a:r>
              <a:rPr lang="en-US" dirty="0" err="1"/>
              <a:t>chạy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33730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EA44A-927D-4D59-858E-589BCB48899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C07F8F64-9179-4DA7-B3B0-B193FFF9A3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56654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EA44A-927D-4D59-858E-589BCB48899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98532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EA44A-927D-4D59-858E-589BCB48899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73556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EA44A-927D-4D59-858E-589BCB48899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BC2FD869-E400-AA63-4486-22C78DE5F1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9252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EA44A-927D-4D59-858E-589BCB48899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164EF067-628C-30D9-F654-4978DE609D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400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EA44A-927D-4D59-858E-589BCB48899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63288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5271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1312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6339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8934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8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3587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43395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04175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53712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04530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37798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87259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50366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71192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88171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5385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13240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517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43328-2421-4B93-B770-3A2669E25A62}" type="datetimeFigureOut">
              <a:rPr lang="en-US" smtClean="0"/>
              <a:t>6/2/2024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99212-C788-4927-9C93-E46A87B0E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737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43328-2421-4B93-B770-3A2669E25A62}" type="datetimeFigureOut">
              <a:rPr lang="en-US" smtClean="0"/>
              <a:t>6/2/2024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99212-C788-4927-9C93-E46A87B0E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797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43328-2421-4B93-B770-3A2669E25A62}" type="datetimeFigureOut">
              <a:rPr lang="en-US" smtClean="0"/>
              <a:t>6/2/2024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99212-C788-4927-9C93-E46A87B0E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001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43328-2421-4B93-B770-3A2669E25A62}" type="datetimeFigureOut">
              <a:rPr lang="en-US" smtClean="0"/>
              <a:t>6/2/2024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99212-C788-4927-9C93-E46A87B0E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355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43328-2421-4B93-B770-3A2669E25A62}" type="datetimeFigureOut">
              <a:rPr lang="en-US" smtClean="0"/>
              <a:t>6/2/2024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99212-C788-4927-9C93-E46A87B0E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865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43328-2421-4B93-B770-3A2669E25A62}" type="datetimeFigureOut">
              <a:rPr lang="en-US" smtClean="0"/>
              <a:t>6/2/2024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99212-C788-4927-9C93-E46A87B0E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430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43328-2421-4B93-B770-3A2669E25A62}" type="datetimeFigureOut">
              <a:rPr lang="en-US" smtClean="0"/>
              <a:t>6/2/2024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99212-C788-4927-9C93-E46A87B0E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997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43328-2421-4B93-B770-3A2669E25A62}" type="datetimeFigureOut">
              <a:rPr lang="en-US" smtClean="0"/>
              <a:t>6/2/2024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99212-C788-4927-9C93-E46A87B0E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700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43328-2421-4B93-B770-3A2669E25A62}" type="datetimeFigureOut">
              <a:rPr lang="en-US" smtClean="0"/>
              <a:t>6/2/2024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99212-C788-4927-9C93-E46A87B0E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525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43328-2421-4B93-B770-3A2669E25A62}" type="datetimeFigureOut">
              <a:rPr lang="en-US" smtClean="0"/>
              <a:t>6/2/2024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99212-C788-4927-9C93-E46A87B0E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7152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43328-2421-4B93-B770-3A2669E25A62}" type="datetimeFigureOut">
              <a:rPr lang="en-US" smtClean="0"/>
              <a:t>6/2/2024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99212-C788-4927-9C93-E46A87B0E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1783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43328-2421-4B93-B770-3A2669E25A62}" type="datetimeFigureOut">
              <a:rPr lang="en-US" smtClean="0"/>
              <a:t>6/2/2024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99212-C788-4927-9C93-E46A87B0E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9131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8906744"/>
      </p:ext>
    </p:extLst>
  </p:cSld>
  <p:clrMapOvr>
    <a:masterClrMapping/>
  </p:clrMapOvr>
  <p:transition spd="med">
    <p:split orient="vert"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90153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01316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801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93551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22786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72362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7588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9528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895692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1193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0383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4B9C4683-FE19-4FFA-A3BF-4E54F97C26C9}"/>
              </a:ext>
            </a:extLst>
          </p:cNvPr>
          <p:cNvPicPr>
            <a:picLocks noChangeAspect="1"/>
          </p:cNvPicPr>
          <p:nvPr userDrawn="1"/>
        </p:nvPicPr>
        <p:blipFill>
          <a:blip r:embed="rId26"/>
          <a:stretch>
            <a:fillRect/>
          </a:stretch>
        </p:blipFill>
        <p:spPr>
          <a:xfrm>
            <a:off x="0" y="6491555"/>
            <a:ext cx="12167087" cy="39627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BB3CAC0-DB73-4BB1-87B5-4607202EF9B8}"/>
              </a:ext>
            </a:extLst>
          </p:cNvPr>
          <p:cNvPicPr>
            <a:picLocks noChangeAspect="1"/>
          </p:cNvPicPr>
          <p:nvPr userDrawn="1"/>
        </p:nvPicPr>
        <p:blipFill>
          <a:blip r:embed="rId26"/>
          <a:stretch>
            <a:fillRect/>
          </a:stretch>
        </p:blipFill>
        <p:spPr>
          <a:xfrm>
            <a:off x="24911" y="0"/>
            <a:ext cx="12167087" cy="396275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843328-2421-4B93-B770-3A2669E25A62}" type="datetimeFigureOut">
              <a:rPr lang="en-US" smtClean="0"/>
              <a:t>6/2/2024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299212-C788-4927-9C93-E46A87B0EBE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131885" y="0"/>
            <a:ext cx="3234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Unit 1:</a:t>
            </a:r>
            <a:r>
              <a:rPr lang="en-US" baseline="0" dirty="0">
                <a:solidFill>
                  <a:schemeClr val="bg1"/>
                </a:solidFill>
              </a:rPr>
              <a:t> School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10858500" y="-22412"/>
            <a:ext cx="13334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Lesson 1.1 </a:t>
            </a:r>
          </a:p>
        </p:txBody>
      </p:sp>
      <p:sp>
        <p:nvSpPr>
          <p:cNvPr id="12" name="TextBox 11"/>
          <p:cNvSpPr txBox="1"/>
          <p:nvPr userDrawn="1"/>
        </p:nvSpPr>
        <p:spPr>
          <a:xfrm>
            <a:off x="131885" y="6489383"/>
            <a:ext cx="9681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Tiếng</a:t>
            </a:r>
            <a:r>
              <a:rPr lang="en-US" baseline="0" dirty="0">
                <a:solidFill>
                  <a:schemeClr val="bg1"/>
                </a:solidFill>
              </a:rPr>
              <a:t> Anh 5 </a:t>
            </a:r>
            <a:r>
              <a:rPr lang="en-US" baseline="0" dirty="0" err="1">
                <a:solidFill>
                  <a:schemeClr val="bg1"/>
                </a:solidFill>
              </a:rPr>
              <a:t>i</a:t>
            </a:r>
            <a:r>
              <a:rPr lang="en-US" baseline="0" dirty="0">
                <a:solidFill>
                  <a:schemeClr val="bg1"/>
                </a:solidFill>
              </a:rPr>
              <a:t>-Learn Smart Start                                 </a:t>
            </a:r>
            <a:r>
              <a:rPr lang="en-US" baseline="0" dirty="0">
                <a:solidFill>
                  <a:srgbClr val="002060"/>
                </a:solidFill>
              </a:rPr>
              <a:t> </a:t>
            </a:r>
            <a:r>
              <a:rPr lang="en-US" baseline="0" dirty="0">
                <a:solidFill>
                  <a:schemeClr val="bg1"/>
                </a:solidFill>
              </a:rPr>
              <a:t>DTP Education Solutions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EEBFE12-0284-4ADF-B7C8-9B4BF7449CC7}"/>
              </a:ext>
            </a:extLst>
          </p:cNvPr>
          <p:cNvPicPr>
            <a:picLocks noChangeAspect="1"/>
          </p:cNvPicPr>
          <p:nvPr userDrawn="1"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8425" y="6505025"/>
            <a:ext cx="705149" cy="369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186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9" r:id="rId13"/>
    <p:sldLayoutId id="2147483670" r:id="rId14"/>
    <p:sldLayoutId id="2147483671" r:id="rId15"/>
    <p:sldLayoutId id="2147483672" r:id="rId16"/>
    <p:sldLayoutId id="2147483673" r:id="rId17"/>
    <p:sldLayoutId id="2147483675" r:id="rId18"/>
    <p:sldLayoutId id="2147483676" r:id="rId19"/>
    <p:sldLayoutId id="2147483677" r:id="rId20"/>
    <p:sldLayoutId id="2147483679" r:id="rId21"/>
    <p:sldLayoutId id="2147483680" r:id="rId22"/>
    <p:sldLayoutId id="2147483681" r:id="rId23"/>
    <p:sldLayoutId id="2147483682" r:id="rId2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" Type="http://schemas.openxmlformats.org/officeDocument/2006/relationships/audio" Target="../media/audio1.wav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19" Type="http://schemas.openxmlformats.org/officeDocument/2006/relationships/image" Target="../media/image22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13.png"/><Relationship Id="rId18" Type="http://schemas.openxmlformats.org/officeDocument/2006/relationships/image" Target="../media/image17.png"/><Relationship Id="rId3" Type="http://schemas.openxmlformats.org/officeDocument/2006/relationships/audio" Target="../media/audio2.wav"/><Relationship Id="rId21" Type="http://schemas.openxmlformats.org/officeDocument/2006/relationships/image" Target="../media/image16.png"/><Relationship Id="rId7" Type="http://schemas.openxmlformats.org/officeDocument/2006/relationships/image" Target="../media/image23.png"/><Relationship Id="rId12" Type="http://schemas.openxmlformats.org/officeDocument/2006/relationships/image" Target="../media/image11.png"/><Relationship Id="rId17" Type="http://schemas.openxmlformats.org/officeDocument/2006/relationships/image" Target="../media/image18.png"/><Relationship Id="rId2" Type="http://schemas.openxmlformats.org/officeDocument/2006/relationships/audio" Target="../media/audio1.wav"/><Relationship Id="rId16" Type="http://schemas.openxmlformats.org/officeDocument/2006/relationships/image" Target="../media/image14.png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22.png"/><Relationship Id="rId5" Type="http://schemas.openxmlformats.org/officeDocument/2006/relationships/image" Target="../media/image7.png"/><Relationship Id="rId15" Type="http://schemas.openxmlformats.org/officeDocument/2006/relationships/image" Target="../media/image19.png"/><Relationship Id="rId10" Type="http://schemas.openxmlformats.org/officeDocument/2006/relationships/image" Target="../media/image15.png"/><Relationship Id="rId19" Type="http://schemas.openxmlformats.org/officeDocument/2006/relationships/image" Target="../media/image21.png"/><Relationship Id="rId4" Type="http://schemas.openxmlformats.org/officeDocument/2006/relationships/image" Target="../media/image6.png"/><Relationship Id="rId9" Type="http://schemas.openxmlformats.org/officeDocument/2006/relationships/image" Target="../media/image10.png"/><Relationship Id="rId1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13.png"/><Relationship Id="rId18" Type="http://schemas.openxmlformats.org/officeDocument/2006/relationships/image" Target="../media/image17.png"/><Relationship Id="rId3" Type="http://schemas.openxmlformats.org/officeDocument/2006/relationships/audio" Target="../media/audio2.wav"/><Relationship Id="rId21" Type="http://schemas.openxmlformats.org/officeDocument/2006/relationships/image" Target="../media/image16.png"/><Relationship Id="rId7" Type="http://schemas.openxmlformats.org/officeDocument/2006/relationships/image" Target="../media/image23.png"/><Relationship Id="rId12" Type="http://schemas.openxmlformats.org/officeDocument/2006/relationships/image" Target="../media/image11.png"/><Relationship Id="rId17" Type="http://schemas.openxmlformats.org/officeDocument/2006/relationships/image" Target="../media/image18.png"/><Relationship Id="rId2" Type="http://schemas.openxmlformats.org/officeDocument/2006/relationships/audio" Target="../media/audio1.wav"/><Relationship Id="rId16" Type="http://schemas.openxmlformats.org/officeDocument/2006/relationships/image" Target="../media/image14.png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22.png"/><Relationship Id="rId5" Type="http://schemas.openxmlformats.org/officeDocument/2006/relationships/image" Target="../media/image7.png"/><Relationship Id="rId15" Type="http://schemas.openxmlformats.org/officeDocument/2006/relationships/image" Target="../media/image19.png"/><Relationship Id="rId10" Type="http://schemas.openxmlformats.org/officeDocument/2006/relationships/image" Target="../media/image15.png"/><Relationship Id="rId19" Type="http://schemas.openxmlformats.org/officeDocument/2006/relationships/image" Target="../media/image21.png"/><Relationship Id="rId4" Type="http://schemas.openxmlformats.org/officeDocument/2006/relationships/image" Target="../media/image6.png"/><Relationship Id="rId9" Type="http://schemas.openxmlformats.org/officeDocument/2006/relationships/image" Target="../media/image10.png"/><Relationship Id="rId1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13.png"/><Relationship Id="rId18" Type="http://schemas.openxmlformats.org/officeDocument/2006/relationships/image" Target="../media/image17.png"/><Relationship Id="rId3" Type="http://schemas.openxmlformats.org/officeDocument/2006/relationships/audio" Target="../media/audio2.wav"/><Relationship Id="rId21" Type="http://schemas.openxmlformats.org/officeDocument/2006/relationships/image" Target="../media/image16.png"/><Relationship Id="rId7" Type="http://schemas.openxmlformats.org/officeDocument/2006/relationships/image" Target="../media/image23.png"/><Relationship Id="rId12" Type="http://schemas.openxmlformats.org/officeDocument/2006/relationships/image" Target="../media/image11.png"/><Relationship Id="rId17" Type="http://schemas.openxmlformats.org/officeDocument/2006/relationships/image" Target="../media/image18.png"/><Relationship Id="rId2" Type="http://schemas.openxmlformats.org/officeDocument/2006/relationships/audio" Target="../media/audio1.wav"/><Relationship Id="rId16" Type="http://schemas.openxmlformats.org/officeDocument/2006/relationships/image" Target="../media/image14.png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22.png"/><Relationship Id="rId5" Type="http://schemas.openxmlformats.org/officeDocument/2006/relationships/image" Target="../media/image7.png"/><Relationship Id="rId15" Type="http://schemas.openxmlformats.org/officeDocument/2006/relationships/image" Target="../media/image19.png"/><Relationship Id="rId10" Type="http://schemas.openxmlformats.org/officeDocument/2006/relationships/image" Target="../media/image15.png"/><Relationship Id="rId19" Type="http://schemas.openxmlformats.org/officeDocument/2006/relationships/image" Target="../media/image21.png"/><Relationship Id="rId4" Type="http://schemas.openxmlformats.org/officeDocument/2006/relationships/image" Target="../media/image6.png"/><Relationship Id="rId9" Type="http://schemas.openxmlformats.org/officeDocument/2006/relationships/image" Target="../media/image10.png"/><Relationship Id="rId1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13.png"/><Relationship Id="rId18" Type="http://schemas.openxmlformats.org/officeDocument/2006/relationships/image" Target="../media/image17.png"/><Relationship Id="rId3" Type="http://schemas.openxmlformats.org/officeDocument/2006/relationships/audio" Target="../media/audio2.wav"/><Relationship Id="rId21" Type="http://schemas.openxmlformats.org/officeDocument/2006/relationships/image" Target="../media/image16.png"/><Relationship Id="rId7" Type="http://schemas.openxmlformats.org/officeDocument/2006/relationships/image" Target="../media/image23.png"/><Relationship Id="rId12" Type="http://schemas.openxmlformats.org/officeDocument/2006/relationships/image" Target="../media/image11.png"/><Relationship Id="rId17" Type="http://schemas.openxmlformats.org/officeDocument/2006/relationships/image" Target="../media/image18.png"/><Relationship Id="rId2" Type="http://schemas.openxmlformats.org/officeDocument/2006/relationships/audio" Target="../media/audio1.wav"/><Relationship Id="rId16" Type="http://schemas.openxmlformats.org/officeDocument/2006/relationships/image" Target="../media/image14.png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22.png"/><Relationship Id="rId5" Type="http://schemas.openxmlformats.org/officeDocument/2006/relationships/image" Target="../media/image7.png"/><Relationship Id="rId15" Type="http://schemas.openxmlformats.org/officeDocument/2006/relationships/image" Target="../media/image19.png"/><Relationship Id="rId10" Type="http://schemas.openxmlformats.org/officeDocument/2006/relationships/image" Target="../media/image15.png"/><Relationship Id="rId19" Type="http://schemas.openxmlformats.org/officeDocument/2006/relationships/image" Target="../media/image21.png"/><Relationship Id="rId4" Type="http://schemas.openxmlformats.org/officeDocument/2006/relationships/image" Target="../media/image6.png"/><Relationship Id="rId9" Type="http://schemas.openxmlformats.org/officeDocument/2006/relationships/image" Target="../media/image10.png"/><Relationship Id="rId1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13.png"/><Relationship Id="rId18" Type="http://schemas.openxmlformats.org/officeDocument/2006/relationships/image" Target="../media/image17.png"/><Relationship Id="rId3" Type="http://schemas.openxmlformats.org/officeDocument/2006/relationships/audio" Target="../media/audio2.wav"/><Relationship Id="rId21" Type="http://schemas.openxmlformats.org/officeDocument/2006/relationships/image" Target="../media/image16.png"/><Relationship Id="rId7" Type="http://schemas.openxmlformats.org/officeDocument/2006/relationships/image" Target="../media/image23.png"/><Relationship Id="rId12" Type="http://schemas.openxmlformats.org/officeDocument/2006/relationships/image" Target="../media/image11.png"/><Relationship Id="rId17" Type="http://schemas.openxmlformats.org/officeDocument/2006/relationships/image" Target="../media/image18.png"/><Relationship Id="rId2" Type="http://schemas.openxmlformats.org/officeDocument/2006/relationships/audio" Target="../media/audio1.wav"/><Relationship Id="rId16" Type="http://schemas.openxmlformats.org/officeDocument/2006/relationships/image" Target="../media/image14.png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22.png"/><Relationship Id="rId5" Type="http://schemas.openxmlformats.org/officeDocument/2006/relationships/image" Target="../media/image7.png"/><Relationship Id="rId15" Type="http://schemas.openxmlformats.org/officeDocument/2006/relationships/image" Target="../media/image19.png"/><Relationship Id="rId10" Type="http://schemas.openxmlformats.org/officeDocument/2006/relationships/image" Target="../media/image15.png"/><Relationship Id="rId19" Type="http://schemas.openxmlformats.org/officeDocument/2006/relationships/image" Target="../media/image21.png"/><Relationship Id="rId4" Type="http://schemas.openxmlformats.org/officeDocument/2006/relationships/image" Target="../media/image6.png"/><Relationship Id="rId9" Type="http://schemas.openxmlformats.org/officeDocument/2006/relationships/image" Target="../media/image10.png"/><Relationship Id="rId1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13.png"/><Relationship Id="rId18" Type="http://schemas.openxmlformats.org/officeDocument/2006/relationships/image" Target="../media/image17.png"/><Relationship Id="rId3" Type="http://schemas.openxmlformats.org/officeDocument/2006/relationships/audio" Target="../media/audio2.wav"/><Relationship Id="rId21" Type="http://schemas.openxmlformats.org/officeDocument/2006/relationships/image" Target="../media/image16.png"/><Relationship Id="rId7" Type="http://schemas.openxmlformats.org/officeDocument/2006/relationships/image" Target="../media/image23.png"/><Relationship Id="rId12" Type="http://schemas.openxmlformats.org/officeDocument/2006/relationships/image" Target="../media/image11.png"/><Relationship Id="rId17" Type="http://schemas.openxmlformats.org/officeDocument/2006/relationships/image" Target="../media/image18.png"/><Relationship Id="rId2" Type="http://schemas.openxmlformats.org/officeDocument/2006/relationships/audio" Target="../media/audio1.wav"/><Relationship Id="rId16" Type="http://schemas.openxmlformats.org/officeDocument/2006/relationships/image" Target="../media/image14.png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22.png"/><Relationship Id="rId5" Type="http://schemas.openxmlformats.org/officeDocument/2006/relationships/image" Target="../media/image7.png"/><Relationship Id="rId15" Type="http://schemas.openxmlformats.org/officeDocument/2006/relationships/image" Target="../media/image19.png"/><Relationship Id="rId10" Type="http://schemas.openxmlformats.org/officeDocument/2006/relationships/image" Target="../media/image15.png"/><Relationship Id="rId19" Type="http://schemas.openxmlformats.org/officeDocument/2006/relationships/image" Target="../media/image21.png"/><Relationship Id="rId4" Type="http://schemas.openxmlformats.org/officeDocument/2006/relationships/image" Target="../media/image6.png"/><Relationship Id="rId9" Type="http://schemas.openxmlformats.org/officeDocument/2006/relationships/image" Target="../media/image10.png"/><Relationship Id="rId1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3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notesSlide" Target="../notesSlides/notesSlide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33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2.png"/><Relationship Id="rId5" Type="http://schemas.openxmlformats.org/officeDocument/2006/relationships/image" Target="../media/image29.png"/><Relationship Id="rId4" Type="http://schemas.openxmlformats.org/officeDocument/2006/relationships/notesSlide" Target="../notesSlides/notesSlide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34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2.png"/><Relationship Id="rId5" Type="http://schemas.openxmlformats.org/officeDocument/2006/relationships/image" Target="../media/image29.png"/><Relationship Id="rId4" Type="http://schemas.openxmlformats.org/officeDocument/2006/relationships/notesSlide" Target="../notesSlides/notesSlide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35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32.png"/><Relationship Id="rId5" Type="http://schemas.openxmlformats.org/officeDocument/2006/relationships/image" Target="../media/image29.png"/><Relationship Id="rId4" Type="http://schemas.openxmlformats.org/officeDocument/2006/relationships/notesSlide" Target="../notesSlides/notesSlide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36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32.png"/><Relationship Id="rId5" Type="http://schemas.openxmlformats.org/officeDocument/2006/relationships/image" Target="../media/image29.png"/><Relationship Id="rId4" Type="http://schemas.openxmlformats.org/officeDocument/2006/relationships/notesSlide" Target="../notesSlides/notesSlide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37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32.png"/><Relationship Id="rId5" Type="http://schemas.openxmlformats.org/officeDocument/2006/relationships/image" Target="../media/image29.png"/><Relationship Id="rId4" Type="http://schemas.openxmlformats.org/officeDocument/2006/relationships/notesSlide" Target="../notesSlides/notesSlide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38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32.png"/><Relationship Id="rId5" Type="http://schemas.openxmlformats.org/officeDocument/2006/relationships/image" Target="../media/image29.png"/><Relationship Id="rId4" Type="http://schemas.openxmlformats.org/officeDocument/2006/relationships/notesSlide" Target="../notesSlides/notesSlide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29.png"/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35.png"/><Relationship Id="rId12" Type="http://schemas.openxmlformats.org/officeDocument/2006/relationships/image" Target="../media/image33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audio" Target="../media/audio4.wav"/><Relationship Id="rId11" Type="http://schemas.openxmlformats.org/officeDocument/2006/relationships/hyperlink" Target="https://pixabay.com/en/fabric-photo-picture-frame-border-835411/" TargetMode="External"/><Relationship Id="rId5" Type="http://schemas.openxmlformats.org/officeDocument/2006/relationships/audio" Target="../media/audio3.wav"/><Relationship Id="rId10" Type="http://schemas.openxmlformats.org/officeDocument/2006/relationships/image" Target="../media/image40.png"/><Relationship Id="rId4" Type="http://schemas.openxmlformats.org/officeDocument/2006/relationships/notesSlide" Target="../notesSlides/notesSlide17.xml"/><Relationship Id="rId9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29.png"/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35.png"/><Relationship Id="rId12" Type="http://schemas.openxmlformats.org/officeDocument/2006/relationships/image" Target="../media/image36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audio4.wav"/><Relationship Id="rId11" Type="http://schemas.openxmlformats.org/officeDocument/2006/relationships/hyperlink" Target="https://pixabay.com/en/fabric-photo-picture-frame-border-835411/" TargetMode="External"/><Relationship Id="rId5" Type="http://schemas.openxmlformats.org/officeDocument/2006/relationships/audio" Target="../media/audio3.wav"/><Relationship Id="rId10" Type="http://schemas.openxmlformats.org/officeDocument/2006/relationships/image" Target="../media/image40.png"/><Relationship Id="rId4" Type="http://schemas.openxmlformats.org/officeDocument/2006/relationships/notesSlide" Target="../notesSlides/notesSlide18.xml"/><Relationship Id="rId9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29.png"/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39.png"/><Relationship Id="rId12" Type="http://schemas.openxmlformats.org/officeDocument/2006/relationships/image" Target="../media/image38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audio" Target="../media/audio4.wav"/><Relationship Id="rId11" Type="http://schemas.openxmlformats.org/officeDocument/2006/relationships/image" Target="../media/image37.png"/><Relationship Id="rId5" Type="http://schemas.openxmlformats.org/officeDocument/2006/relationships/audio" Target="../media/audio3.wav"/><Relationship Id="rId10" Type="http://schemas.openxmlformats.org/officeDocument/2006/relationships/hyperlink" Target="https://pixabay.com/en/fabric-photo-picture-frame-border-835411/" TargetMode="External"/><Relationship Id="rId4" Type="http://schemas.openxmlformats.org/officeDocument/2006/relationships/notesSlide" Target="../notesSlides/notesSlide19.xml"/><Relationship Id="rId9" Type="http://schemas.openxmlformats.org/officeDocument/2006/relationships/image" Target="../media/image4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29.png"/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35.png"/><Relationship Id="rId12" Type="http://schemas.openxmlformats.org/officeDocument/2006/relationships/image" Target="../media/image37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audio" Target="../media/audio4.wav"/><Relationship Id="rId11" Type="http://schemas.openxmlformats.org/officeDocument/2006/relationships/image" Target="../media/image36.png"/><Relationship Id="rId5" Type="http://schemas.openxmlformats.org/officeDocument/2006/relationships/audio" Target="../media/audio3.wav"/><Relationship Id="rId10" Type="http://schemas.openxmlformats.org/officeDocument/2006/relationships/hyperlink" Target="https://pixabay.com/en/fabric-photo-picture-frame-border-835411/" TargetMode="External"/><Relationship Id="rId4" Type="http://schemas.openxmlformats.org/officeDocument/2006/relationships/notesSlide" Target="../notesSlides/notesSlide20.xml"/><Relationship Id="rId9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37.png"/><Relationship Id="rId5" Type="http://schemas.openxmlformats.org/officeDocument/2006/relationships/image" Target="../media/image34.png"/><Relationship Id="rId4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9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audio" Target="NULL" TargetMode="External"/><Relationship Id="rId7" Type="http://schemas.openxmlformats.org/officeDocument/2006/relationships/image" Target="../media/image43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9.png"/><Relationship Id="rId5" Type="http://schemas.openxmlformats.org/officeDocument/2006/relationships/notesSlide" Target="../notesSlides/notesSlide26.xml"/><Relationship Id="rId10" Type="http://schemas.openxmlformats.org/officeDocument/2006/relationships/image" Target="../media/image47.png"/><Relationship Id="rId4" Type="http://schemas.openxmlformats.org/officeDocument/2006/relationships/slideLayout" Target="../slideLayouts/slideLayout8.xml"/><Relationship Id="rId9" Type="http://schemas.openxmlformats.org/officeDocument/2006/relationships/image" Target="../media/image4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home.com.vn/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6274" y="-60663"/>
            <a:ext cx="12298274" cy="691777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86D14A8-B85F-AEB8-223B-FB02B672C119}"/>
              </a:ext>
            </a:extLst>
          </p:cNvPr>
          <p:cNvSpPr txBox="1"/>
          <p:nvPr/>
        </p:nvSpPr>
        <p:spPr>
          <a:xfrm>
            <a:off x="6904361" y="3186375"/>
            <a:ext cx="34772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VN" sz="4000" b="1" dirty="0">
                <a:solidFill>
                  <a:srgbClr val="FF0000"/>
                </a:solidFill>
              </a:rPr>
              <a:t>Unit 1: </a:t>
            </a:r>
            <a:r>
              <a:rPr lang="en-US" sz="4000" b="1" dirty="0">
                <a:solidFill>
                  <a:srgbClr val="FF0000"/>
                </a:solidFill>
              </a:rPr>
              <a:t>SCHOOL</a:t>
            </a:r>
            <a:endParaRPr lang="en-VN" sz="4000" b="1" dirty="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B77E83-4AEF-7A26-2100-2566192AE7BC}"/>
              </a:ext>
            </a:extLst>
          </p:cNvPr>
          <p:cNvSpPr txBox="1"/>
          <p:nvPr/>
        </p:nvSpPr>
        <p:spPr>
          <a:xfrm>
            <a:off x="7508470" y="3796994"/>
            <a:ext cx="239200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VN" sz="4000" b="1" dirty="0">
                <a:solidFill>
                  <a:srgbClr val="00B050"/>
                </a:solidFill>
              </a:rPr>
              <a:t>Lesson 1.1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E7E4D6-283F-76EC-D1D8-E1E8510B24AC}"/>
              </a:ext>
            </a:extLst>
          </p:cNvPr>
          <p:cNvSpPr txBox="1"/>
          <p:nvPr/>
        </p:nvSpPr>
        <p:spPr>
          <a:xfrm>
            <a:off x="7918581" y="4407613"/>
            <a:ext cx="157177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0070C0"/>
                </a:solidFill>
              </a:rPr>
              <a:t>P</a:t>
            </a:r>
            <a:r>
              <a:rPr lang="en-VN" sz="4000" b="1" dirty="0">
                <a:solidFill>
                  <a:srgbClr val="0070C0"/>
                </a:solidFill>
              </a:rPr>
              <a:t>age </a:t>
            </a:r>
            <a:r>
              <a:rPr lang="en-US" sz="4000" b="1" dirty="0">
                <a:solidFill>
                  <a:srgbClr val="0070C0"/>
                </a:solidFill>
              </a:rPr>
              <a:t>6</a:t>
            </a:r>
            <a:endParaRPr lang="en-VN" sz="4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8404817"/>
      </p:ext>
    </p:extLst>
  </p:cSld>
  <p:clrMapOvr>
    <a:masterClrMapping/>
  </p:clrMapOvr>
  <p:transition spd="slow">
    <p:comb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278297" y="1614196"/>
            <a:ext cx="3256378" cy="662474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Warm-up</a:t>
            </a:r>
            <a:endParaRPr lang="en-US" b="1" dirty="0"/>
          </a:p>
        </p:txBody>
      </p:sp>
      <p:sp>
        <p:nvSpPr>
          <p:cNvPr id="8" name="Rounded Rectangle 7"/>
          <p:cNvSpPr/>
          <p:nvPr/>
        </p:nvSpPr>
        <p:spPr>
          <a:xfrm>
            <a:off x="1281405" y="2625010"/>
            <a:ext cx="3256378" cy="662474"/>
          </a:xfrm>
          <a:prstGeom prst="roundRect">
            <a:avLst/>
          </a:prstGeom>
          <a:solidFill>
            <a:srgbClr val="7030A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Vocabulary</a:t>
            </a:r>
            <a:endParaRPr lang="en-US" b="1" dirty="0"/>
          </a:p>
        </p:txBody>
      </p:sp>
      <p:sp>
        <p:nvSpPr>
          <p:cNvPr id="9" name="Rounded Rectangle 8"/>
          <p:cNvSpPr/>
          <p:nvPr/>
        </p:nvSpPr>
        <p:spPr>
          <a:xfrm>
            <a:off x="1284514" y="4531577"/>
            <a:ext cx="3256378" cy="662474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Consolidation</a:t>
            </a:r>
            <a:endParaRPr lang="en-US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96957" y="5598378"/>
            <a:ext cx="3256378" cy="662474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Wrap-up</a:t>
            </a:r>
            <a:endParaRPr lang="en-US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1275181" y="3589180"/>
            <a:ext cx="3256378" cy="662474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Structure</a:t>
            </a:r>
            <a:endParaRPr lang="en-US" b="1" dirty="0"/>
          </a:p>
        </p:txBody>
      </p:sp>
      <p:sp>
        <p:nvSpPr>
          <p:cNvPr id="13" name="Rounded Rectangle 12"/>
          <p:cNvSpPr/>
          <p:nvPr/>
        </p:nvSpPr>
        <p:spPr>
          <a:xfrm>
            <a:off x="1300067" y="497631"/>
            <a:ext cx="3256378" cy="662474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Lesson Outline</a:t>
            </a:r>
            <a:endParaRPr lang="en-US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7AB747-F0B7-4795-BD45-E02AA5782E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3686" y="525405"/>
            <a:ext cx="4130466" cy="58071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84877134"/>
      </p:ext>
    </p:extLst>
  </p:cSld>
  <p:clrMapOvr>
    <a:masterClrMapping/>
  </p:clrMapOvr>
  <p:transition spd="slow">
    <p:comb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413383" y="410547"/>
            <a:ext cx="3181739" cy="662473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Objectives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914405" y="1381472"/>
            <a:ext cx="1083283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  <a:ea typeface="Times New Roman" panose="02020603050405020304" pitchFamily="18" charset="0"/>
              </a:rPr>
              <a:t>By the end of this lesson, students will be able to </a:t>
            </a:r>
            <a:r>
              <a:rPr lang="en-US" sz="3600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point out and say different school</a:t>
            </a:r>
            <a:r>
              <a:rPr lang="vi-VN" sz="3600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 subject</a:t>
            </a:r>
            <a:r>
              <a:rPr lang="en-US" sz="3600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s and get to know asking and answering about the subject they like</a:t>
            </a:r>
            <a:r>
              <a:rPr lang="en-VN" sz="3600" dirty="0">
                <a:solidFill>
                  <a:srgbClr val="FF0000"/>
                </a:solidFill>
                <a:effectLst/>
              </a:rPr>
              <a:t>.</a:t>
            </a:r>
            <a:endParaRPr lang="en-US" sz="3600" dirty="0">
              <a:solidFill>
                <a:srgbClr val="FF0000"/>
              </a:solidFill>
              <a:ea typeface="Times New Roman" panose="02020603050405020304" pitchFamily="18" charset="0"/>
            </a:endParaRPr>
          </a:p>
          <a:p>
            <a:endParaRPr lang="en-US" sz="5400" baseline="-25000" dirty="0">
              <a:solidFill>
                <a:srgbClr val="FF0000"/>
              </a:solidFill>
              <a:ea typeface="Times New Roman" panose="02020603050405020304" pitchFamily="18" charset="0"/>
            </a:endParaRPr>
          </a:p>
          <a:p>
            <a:r>
              <a:rPr lang="en-US" sz="3600" b="1" dirty="0">
                <a:solidFill>
                  <a:srgbClr val="0070C0"/>
                </a:solidFill>
              </a:rPr>
              <a:t>Vocabulary</a:t>
            </a:r>
            <a:r>
              <a:rPr lang="en-US" sz="3600" dirty="0">
                <a:solidFill>
                  <a:srgbClr val="0070C0"/>
                </a:solidFill>
              </a:rPr>
              <a:t>: </a:t>
            </a:r>
            <a:r>
              <a:rPr lang="en-US" sz="3600" i="1" dirty="0">
                <a:solidFill>
                  <a:schemeClr val="accent5"/>
                </a:solidFill>
                <a:effectLst/>
                <a:ea typeface="Times New Roman" panose="02020603050405020304" pitchFamily="18" charset="0"/>
              </a:rPr>
              <a:t>geography, history, science, I.T., Vietnamese, ethics</a:t>
            </a:r>
            <a:r>
              <a:rPr lang="en-US" sz="3600" i="1" dirty="0">
                <a:solidFill>
                  <a:schemeClr val="accent5"/>
                </a:solidFill>
              </a:rPr>
              <a:t>.</a:t>
            </a:r>
          </a:p>
          <a:p>
            <a:r>
              <a:rPr lang="en-US" sz="3600" b="1" dirty="0">
                <a:solidFill>
                  <a:srgbClr val="0070C0"/>
                </a:solidFill>
              </a:rPr>
              <a:t>Structure</a:t>
            </a:r>
            <a:r>
              <a:rPr lang="en-US" sz="3600" dirty="0">
                <a:solidFill>
                  <a:srgbClr val="0070C0"/>
                </a:solidFill>
              </a:rPr>
              <a:t>: </a:t>
            </a:r>
            <a:r>
              <a:rPr lang="en-US" sz="3600" i="1" dirty="0">
                <a:solidFill>
                  <a:schemeClr val="accent5"/>
                </a:solidFill>
                <a:effectLst/>
                <a:ea typeface="Times New Roman" panose="02020603050405020304" pitchFamily="18" charset="0"/>
              </a:rPr>
              <a:t>Which subject do you like?</a:t>
            </a:r>
            <a:r>
              <a:rPr lang="vi-VN" sz="3600" i="1" dirty="0">
                <a:solidFill>
                  <a:schemeClr val="accent5"/>
                </a:solidFill>
                <a:effectLst/>
                <a:ea typeface="Times New Roman" panose="02020603050405020304" pitchFamily="18" charset="0"/>
              </a:rPr>
              <a:t> - </a:t>
            </a:r>
            <a:r>
              <a:rPr lang="en-US" sz="3600" i="1" dirty="0">
                <a:solidFill>
                  <a:schemeClr val="accent5"/>
                </a:solidFill>
                <a:effectLst/>
                <a:ea typeface="Times New Roman" panose="02020603050405020304" pitchFamily="18" charset="0"/>
              </a:rPr>
              <a:t>I like science.</a:t>
            </a:r>
            <a:endParaRPr lang="en-VN" sz="3600" i="1" dirty="0">
              <a:solidFill>
                <a:schemeClr val="accent5"/>
              </a:solidFill>
              <a:effectLst/>
              <a:ea typeface="Times New Roman" panose="02020603050405020304" pitchFamily="18" charset="0"/>
            </a:endParaRPr>
          </a:p>
          <a:p>
            <a:pPr marL="228600"/>
            <a:r>
              <a:rPr lang="vi-VN" sz="3600" i="1" dirty="0">
                <a:solidFill>
                  <a:schemeClr val="accent5"/>
                </a:solidFill>
                <a:effectLst/>
                <a:ea typeface="Times New Roman" panose="02020603050405020304" pitchFamily="18" charset="0"/>
              </a:rPr>
              <a:t>		</a:t>
            </a:r>
            <a:r>
              <a:rPr lang="en-US" sz="3600" i="1" dirty="0">
                <a:solidFill>
                  <a:schemeClr val="accent5"/>
                </a:solidFill>
                <a:effectLst/>
                <a:ea typeface="Times New Roman" panose="02020603050405020304" pitchFamily="18" charset="0"/>
              </a:rPr>
              <a:t>Which subject does he like?</a:t>
            </a:r>
            <a:r>
              <a:rPr lang="vi-VN" sz="3600" i="1" dirty="0">
                <a:solidFill>
                  <a:schemeClr val="accent5"/>
                </a:solidFill>
                <a:effectLst/>
                <a:ea typeface="Times New Roman" panose="02020603050405020304" pitchFamily="18" charset="0"/>
              </a:rPr>
              <a:t> - </a:t>
            </a:r>
            <a:r>
              <a:rPr lang="en-US" sz="3600" i="1" dirty="0">
                <a:solidFill>
                  <a:schemeClr val="accent5"/>
                </a:solidFill>
                <a:effectLst/>
                <a:ea typeface="Times New Roman" panose="02020603050405020304" pitchFamily="18" charset="0"/>
              </a:rPr>
              <a:t>He likes English.</a:t>
            </a:r>
            <a:r>
              <a:rPr lang="en-US" sz="3600" b="1" i="1" dirty="0">
                <a:solidFill>
                  <a:schemeClr val="accent5"/>
                </a:solidFill>
                <a:effectLst/>
                <a:ea typeface="Times New Roman" panose="02020603050405020304" pitchFamily="18" charset="0"/>
              </a:rPr>
              <a:t> </a:t>
            </a:r>
            <a:endParaRPr lang="en-VN" sz="3600" i="1" dirty="0">
              <a:solidFill>
                <a:schemeClr val="accent5"/>
              </a:solidFill>
              <a:effectLst/>
              <a:ea typeface="Times New Roman" panose="02020603050405020304" pitchFamily="18" charset="0"/>
            </a:endParaRPr>
          </a:p>
          <a:p>
            <a:endParaRPr lang="en-US" dirty="0">
              <a:solidFill>
                <a:srgbClr val="FF0000"/>
              </a:solidFill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6717069"/>
      </p:ext>
    </p:extLst>
  </p:cSld>
  <p:clrMapOvr>
    <a:masterClrMapping/>
  </p:clrMapOvr>
  <p:transition spd="slow">
    <p:comb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22" y="468349"/>
            <a:ext cx="8684576" cy="5921302"/>
          </a:xfrm>
          <a:prstGeom prst="rect">
            <a:avLst/>
          </a:prstGeom>
        </p:spPr>
      </p:pic>
      <p:sp>
        <p:nvSpPr>
          <p:cNvPr id="7" name="Rectangle: Diagonal Corners Rounded 6">
            <a:extLst>
              <a:ext uri="{FF2B5EF4-FFF2-40B4-BE49-F238E27FC236}">
                <a16:creationId xmlns:a16="http://schemas.microsoft.com/office/drawing/2014/main" id="{BA386DE9-345A-400C-B2BB-B32B155C2C38}"/>
              </a:ext>
            </a:extLst>
          </p:cNvPr>
          <p:cNvSpPr/>
          <p:nvPr/>
        </p:nvSpPr>
        <p:spPr>
          <a:xfrm>
            <a:off x="8143487" y="552140"/>
            <a:ext cx="4026834" cy="750014"/>
          </a:xfrm>
          <a:prstGeom prst="round2Diag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>
                <a:solidFill>
                  <a:schemeClr val="accent6">
                    <a:lumMod val="75000"/>
                  </a:schemeClr>
                </a:solidFill>
              </a:rPr>
              <a:t>WARM-UP</a:t>
            </a:r>
            <a:endParaRPr lang="en-US" sz="5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3067512"/>
      </p:ext>
    </p:extLst>
  </p:cSld>
  <p:clrMapOvr>
    <a:masterClrMapping/>
  </p:clrMapOvr>
  <p:transition spd="slow">
    <p:comb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Picture 2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380143" y="645360"/>
            <a:ext cx="5525779" cy="5519944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97153" name="Picture 140" descr="hour hand red.png"/>
          <p:cNvPicPr>
            <a:picLocks noChangeAspect="1"/>
          </p:cNvPicPr>
          <p:nvPr/>
        </p:nvPicPr>
        <p:blipFill rotWithShape="1">
          <a:blip r:embed="rId4"/>
          <a:srcRect b="6381"/>
          <a:stretch>
            <a:fillRect/>
          </a:stretch>
        </p:blipFill>
        <p:spPr bwMode="auto">
          <a:xfrm rot="10800000">
            <a:off x="4359308" y="1772816"/>
            <a:ext cx="3392876" cy="317637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97154" name="5 Imagen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411632" y="2746775"/>
            <a:ext cx="1315564" cy="13171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48588" name="26 Luna"/>
          <p:cNvSpPr/>
          <p:nvPr/>
        </p:nvSpPr>
        <p:spPr>
          <a:xfrm rot="5400000">
            <a:off x="5464622" y="-377720"/>
            <a:ext cx="1302085" cy="3874965"/>
          </a:xfrm>
          <a:prstGeom prst="moon">
            <a:avLst>
              <a:gd name="adj" fmla="val 23622"/>
            </a:avLst>
          </a:prstGeom>
          <a:solidFill>
            <a:schemeClr val="bg1">
              <a:alpha val="45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pic>
        <p:nvPicPr>
          <p:cNvPr id="2097170" name="50 Imagen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388306" y="5585315"/>
            <a:ext cx="1951758" cy="974287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81248">
            <a:off x="4655840" y="1157180"/>
            <a:ext cx="755792" cy="759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3831" y="1832877"/>
            <a:ext cx="810238" cy="842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7729" y="2933308"/>
            <a:ext cx="809859" cy="712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8950" y="2933308"/>
            <a:ext cx="787330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2025" y="5046366"/>
            <a:ext cx="676275" cy="68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0653" y="1011431"/>
            <a:ext cx="784757" cy="660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391367">
            <a:off x="3883527" y="1901862"/>
            <a:ext cx="88950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6154">
            <a:off x="4458731" y="4676290"/>
            <a:ext cx="832366" cy="7497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1633" y="5115580"/>
            <a:ext cx="658813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17896">
            <a:off x="7176557" y="4616742"/>
            <a:ext cx="744545" cy="696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944801">
            <a:off x="7646090" y="3836741"/>
            <a:ext cx="877887" cy="702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589388">
            <a:off x="3792622" y="3845913"/>
            <a:ext cx="771119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390946">
            <a:off x="6741839" y="1118280"/>
            <a:ext cx="753251" cy="8849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A9E7D92-88A0-59ED-40E1-6E1D76A57226}"/>
              </a:ext>
            </a:extLst>
          </p:cNvPr>
          <p:cNvSpPr txBox="1"/>
          <p:nvPr/>
        </p:nvSpPr>
        <p:spPr>
          <a:xfrm>
            <a:off x="277441" y="520866"/>
            <a:ext cx="441425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>
                <a:solidFill>
                  <a:srgbClr val="FF0000"/>
                </a:solidFill>
              </a:rPr>
              <a:t>Click on SPIN and STOP.</a:t>
            </a:r>
          </a:p>
          <a:p>
            <a:r>
              <a:rPr lang="en-US" sz="3200" i="1" dirty="0">
                <a:solidFill>
                  <a:srgbClr val="FF0000"/>
                </a:solidFill>
              </a:rPr>
              <a:t>Answer the questions.</a:t>
            </a:r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20971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RULETA_sho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0"/>
                            </p:stCondLst>
                            <p:childTnLst>
                              <p:par>
                                <p:cTn id="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9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9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9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3 Rectángulo redondeado"/>
          <p:cNvSpPr/>
          <p:nvPr/>
        </p:nvSpPr>
        <p:spPr>
          <a:xfrm>
            <a:off x="2397007" y="332394"/>
            <a:ext cx="7325979" cy="6048934"/>
          </a:xfrm>
          <a:prstGeom prst="roundRect">
            <a:avLst>
              <a:gd name="adj" fmla="val 7047"/>
            </a:avLst>
          </a:prstGeom>
          <a:noFill/>
          <a:ln w="76200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097190" name="Picture 2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3322626" y="662159"/>
            <a:ext cx="5525779" cy="5519944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97191" name="Picture 140" descr="hour hand red.png"/>
          <p:cNvPicPr>
            <a:picLocks noChangeAspect="1"/>
          </p:cNvPicPr>
          <p:nvPr/>
        </p:nvPicPr>
        <p:blipFill rotWithShape="1">
          <a:blip r:embed="rId5"/>
          <a:srcRect b="6381"/>
          <a:stretch>
            <a:fillRect/>
          </a:stretch>
        </p:blipFill>
        <p:spPr bwMode="auto">
          <a:xfrm rot="16200000">
            <a:off x="4334317" y="1817146"/>
            <a:ext cx="3425607" cy="320701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97192" name="Picture 140" descr="hour hand red.png"/>
          <p:cNvPicPr>
            <a:picLocks noChangeAspect="1"/>
          </p:cNvPicPr>
          <p:nvPr/>
        </p:nvPicPr>
        <p:blipFill rotWithShape="1">
          <a:blip r:embed="rId5"/>
          <a:srcRect b="6381"/>
          <a:stretch>
            <a:fillRect/>
          </a:stretch>
        </p:blipFill>
        <p:spPr bwMode="auto">
          <a:xfrm rot="10800000">
            <a:off x="4363555" y="1896853"/>
            <a:ext cx="3465394" cy="317637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97193" name="5 Imagen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411632" y="2746775"/>
            <a:ext cx="1315564" cy="13171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97194" name="30 Imagen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550924" y="5745161"/>
            <a:ext cx="1865557" cy="931257"/>
          </a:xfrm>
          <a:prstGeom prst="rect">
            <a:avLst/>
          </a:prstGeom>
          <a:noFill/>
          <a:ln>
            <a:noFill/>
          </a:ln>
        </p:spPr>
      </p:pic>
      <p:sp>
        <p:nvSpPr>
          <p:cNvPr id="1048595" name="13 CuadroTexto"/>
          <p:cNvSpPr txBox="1"/>
          <p:nvPr/>
        </p:nvSpPr>
        <p:spPr>
          <a:xfrm>
            <a:off x="3641079" y="101563"/>
            <a:ext cx="4831186" cy="442674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tx1"/>
                </a:solidFill>
              </a:rPr>
              <a:t>WHAT IS IT?</a:t>
            </a:r>
          </a:p>
        </p:txBody>
      </p:sp>
      <p:pic>
        <p:nvPicPr>
          <p:cNvPr id="2097196" name="49 Imagen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775520" y="5745162"/>
            <a:ext cx="1865558" cy="931257"/>
          </a:xfrm>
          <a:prstGeom prst="rect">
            <a:avLst/>
          </a:prstGeom>
          <a:noFill/>
          <a:ln>
            <a:noFill/>
          </a:ln>
        </p:spPr>
      </p:pic>
      <p:sp>
        <p:nvSpPr>
          <p:cNvPr id="1048610" name="26 Luna"/>
          <p:cNvSpPr/>
          <p:nvPr/>
        </p:nvSpPr>
        <p:spPr>
          <a:xfrm rot="5400000">
            <a:off x="5464622" y="-377720"/>
            <a:ext cx="1302085" cy="3874965"/>
          </a:xfrm>
          <a:prstGeom prst="moon">
            <a:avLst>
              <a:gd name="adj" fmla="val 23622"/>
            </a:avLst>
          </a:prstGeom>
          <a:solidFill>
            <a:schemeClr val="bg1">
              <a:alpha val="45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81248">
            <a:off x="4655840" y="1157180"/>
            <a:ext cx="755792" cy="759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" name="Picture 7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0653" y="1011431"/>
            <a:ext cx="784757" cy="660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15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390946">
            <a:off x="6741839" y="1118280"/>
            <a:ext cx="753251" cy="8849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" name="Picture 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3831" y="1832877"/>
            <a:ext cx="810238" cy="842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" name="Picture 5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8950" y="2933308"/>
            <a:ext cx="787330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8478" y="3645025"/>
            <a:ext cx="1049337" cy="1109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" name="Picture 1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17896">
            <a:off x="7070349" y="4633714"/>
            <a:ext cx="744545" cy="696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" name="Picture 6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2025" y="5046366"/>
            <a:ext cx="676275" cy="68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" name="Picture 11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1633" y="5115580"/>
            <a:ext cx="658813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" name="Picture 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6154">
            <a:off x="4458731" y="4676290"/>
            <a:ext cx="832366" cy="7497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" name="Picture 1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589388">
            <a:off x="3792622" y="3845913"/>
            <a:ext cx="771119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" name="Picture 4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586" y="2896733"/>
            <a:ext cx="809859" cy="712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" name="Picture 8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391367">
            <a:off x="3883527" y="1901862"/>
            <a:ext cx="88950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68745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20971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RULETA_sho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971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8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500" fill="hold"/>
                                        <p:tgtEl>
                                          <p:spTgt spid="20971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ing_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9719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3 Rectángulo redondeado"/>
          <p:cNvSpPr/>
          <p:nvPr/>
        </p:nvSpPr>
        <p:spPr>
          <a:xfrm>
            <a:off x="2397007" y="332394"/>
            <a:ext cx="7325979" cy="6048934"/>
          </a:xfrm>
          <a:prstGeom prst="roundRect">
            <a:avLst>
              <a:gd name="adj" fmla="val 7047"/>
            </a:avLst>
          </a:prstGeom>
          <a:noFill/>
          <a:ln w="76200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097190" name="Picture 2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3322626" y="662159"/>
            <a:ext cx="5525779" cy="5519944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97191" name="Picture 140" descr="hour hand red.png"/>
          <p:cNvPicPr>
            <a:picLocks noChangeAspect="1"/>
          </p:cNvPicPr>
          <p:nvPr/>
        </p:nvPicPr>
        <p:blipFill rotWithShape="1">
          <a:blip r:embed="rId5"/>
          <a:srcRect b="6381"/>
          <a:stretch>
            <a:fillRect/>
          </a:stretch>
        </p:blipFill>
        <p:spPr bwMode="auto">
          <a:xfrm rot="2021279">
            <a:off x="4334317" y="1817146"/>
            <a:ext cx="3425607" cy="320701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97192" name="Picture 140" descr="hour hand red.png"/>
          <p:cNvPicPr>
            <a:picLocks noChangeAspect="1"/>
          </p:cNvPicPr>
          <p:nvPr/>
        </p:nvPicPr>
        <p:blipFill rotWithShape="1">
          <a:blip r:embed="rId5"/>
          <a:srcRect b="6381"/>
          <a:stretch>
            <a:fillRect/>
          </a:stretch>
        </p:blipFill>
        <p:spPr bwMode="auto">
          <a:xfrm rot="10800000">
            <a:off x="4382966" y="1909136"/>
            <a:ext cx="3465394" cy="317637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97193" name="5 Imagen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411632" y="2746775"/>
            <a:ext cx="1315564" cy="13171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97194" name="30 Imagen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550924" y="5745161"/>
            <a:ext cx="1865557" cy="931257"/>
          </a:xfrm>
          <a:prstGeom prst="rect">
            <a:avLst/>
          </a:prstGeom>
          <a:noFill/>
          <a:ln>
            <a:noFill/>
          </a:ln>
        </p:spPr>
      </p:pic>
      <p:sp>
        <p:nvSpPr>
          <p:cNvPr id="1048595" name="13 CuadroTexto"/>
          <p:cNvSpPr txBox="1"/>
          <p:nvPr/>
        </p:nvSpPr>
        <p:spPr>
          <a:xfrm>
            <a:off x="3641079" y="101563"/>
            <a:ext cx="4831186" cy="442674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tx1"/>
                </a:solidFill>
              </a:rPr>
              <a:t>WHAT IS IT?</a:t>
            </a:r>
          </a:p>
        </p:txBody>
      </p:sp>
      <p:pic>
        <p:nvPicPr>
          <p:cNvPr id="2097196" name="49 Imagen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775520" y="5745162"/>
            <a:ext cx="1865558" cy="931257"/>
          </a:xfrm>
          <a:prstGeom prst="rect">
            <a:avLst/>
          </a:prstGeom>
          <a:noFill/>
          <a:ln>
            <a:noFill/>
          </a:ln>
        </p:spPr>
      </p:pic>
      <p:sp>
        <p:nvSpPr>
          <p:cNvPr id="1048610" name="26 Luna"/>
          <p:cNvSpPr/>
          <p:nvPr/>
        </p:nvSpPr>
        <p:spPr>
          <a:xfrm rot="5400000">
            <a:off x="5464622" y="-377720"/>
            <a:ext cx="1302085" cy="3874965"/>
          </a:xfrm>
          <a:prstGeom prst="moon">
            <a:avLst>
              <a:gd name="adj" fmla="val 23622"/>
            </a:avLst>
          </a:prstGeom>
          <a:solidFill>
            <a:schemeClr val="bg1">
              <a:alpha val="45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81248">
            <a:off x="4655840" y="1157180"/>
            <a:ext cx="755792" cy="759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" name="Picture 7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0653" y="1011431"/>
            <a:ext cx="784757" cy="660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15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390946">
            <a:off x="6741839" y="1118280"/>
            <a:ext cx="753251" cy="8849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" name="Picture 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3831" y="1832877"/>
            <a:ext cx="810238" cy="842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" name="Picture 5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8950" y="2933308"/>
            <a:ext cx="787330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8478" y="3645025"/>
            <a:ext cx="1049337" cy="1109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" name="Picture 1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17896">
            <a:off x="7070349" y="4633714"/>
            <a:ext cx="744545" cy="696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" name="Picture 6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2025" y="5046366"/>
            <a:ext cx="676275" cy="68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" name="Picture 11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1633" y="5115580"/>
            <a:ext cx="658813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" name="Picture 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6154">
            <a:off x="4458731" y="4676290"/>
            <a:ext cx="832366" cy="7497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" name="Picture 1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589388">
            <a:off x="3792622" y="3845913"/>
            <a:ext cx="771119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" name="Picture 4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586" y="2896733"/>
            <a:ext cx="809859" cy="712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" name="Picture 8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391367">
            <a:off x="3883527" y="1901862"/>
            <a:ext cx="88950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03704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20971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RULETA_sho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971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8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500" fill="hold"/>
                                        <p:tgtEl>
                                          <p:spTgt spid="20971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ing_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9719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3 Rectángulo redondeado"/>
          <p:cNvSpPr/>
          <p:nvPr/>
        </p:nvSpPr>
        <p:spPr>
          <a:xfrm>
            <a:off x="2397007" y="332394"/>
            <a:ext cx="7325979" cy="6048934"/>
          </a:xfrm>
          <a:prstGeom prst="roundRect">
            <a:avLst>
              <a:gd name="adj" fmla="val 7047"/>
            </a:avLst>
          </a:prstGeom>
          <a:noFill/>
          <a:ln w="76200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097190" name="Picture 2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3322626" y="662159"/>
            <a:ext cx="5525779" cy="5519944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97191" name="Picture 140" descr="hour hand red.png"/>
          <p:cNvPicPr>
            <a:picLocks noChangeAspect="1"/>
          </p:cNvPicPr>
          <p:nvPr/>
        </p:nvPicPr>
        <p:blipFill rotWithShape="1">
          <a:blip r:embed="rId5"/>
          <a:srcRect b="6381"/>
          <a:stretch>
            <a:fillRect/>
          </a:stretch>
        </p:blipFill>
        <p:spPr bwMode="auto">
          <a:xfrm rot="6949974">
            <a:off x="4334317" y="1817146"/>
            <a:ext cx="3425607" cy="320701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97192" name="Picture 140" descr="hour hand red.png"/>
          <p:cNvPicPr>
            <a:picLocks noChangeAspect="1"/>
          </p:cNvPicPr>
          <p:nvPr/>
        </p:nvPicPr>
        <p:blipFill rotWithShape="1">
          <a:blip r:embed="rId5"/>
          <a:srcRect b="6381"/>
          <a:stretch>
            <a:fillRect/>
          </a:stretch>
        </p:blipFill>
        <p:spPr bwMode="auto">
          <a:xfrm rot="10800000">
            <a:off x="4337748" y="1805595"/>
            <a:ext cx="3465394" cy="317637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97193" name="5 Imagen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411632" y="2746775"/>
            <a:ext cx="1315564" cy="13171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97194" name="30 Imagen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550924" y="5745161"/>
            <a:ext cx="1865557" cy="931257"/>
          </a:xfrm>
          <a:prstGeom prst="rect">
            <a:avLst/>
          </a:prstGeom>
          <a:noFill/>
          <a:ln>
            <a:noFill/>
          </a:ln>
        </p:spPr>
      </p:pic>
      <p:sp>
        <p:nvSpPr>
          <p:cNvPr id="1048595" name="13 CuadroTexto"/>
          <p:cNvSpPr txBox="1"/>
          <p:nvPr/>
        </p:nvSpPr>
        <p:spPr>
          <a:xfrm>
            <a:off x="3641079" y="101563"/>
            <a:ext cx="4831186" cy="442674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tx1"/>
                </a:solidFill>
              </a:rPr>
              <a:t>WHAT IS IT?</a:t>
            </a:r>
          </a:p>
        </p:txBody>
      </p:sp>
      <p:pic>
        <p:nvPicPr>
          <p:cNvPr id="2097196" name="49 Imagen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775520" y="5745162"/>
            <a:ext cx="1865558" cy="931257"/>
          </a:xfrm>
          <a:prstGeom prst="rect">
            <a:avLst/>
          </a:prstGeom>
          <a:noFill/>
          <a:ln>
            <a:noFill/>
          </a:ln>
        </p:spPr>
      </p:pic>
      <p:sp>
        <p:nvSpPr>
          <p:cNvPr id="1048610" name="26 Luna"/>
          <p:cNvSpPr/>
          <p:nvPr/>
        </p:nvSpPr>
        <p:spPr>
          <a:xfrm rot="5400000">
            <a:off x="5464622" y="-377720"/>
            <a:ext cx="1302085" cy="3874965"/>
          </a:xfrm>
          <a:prstGeom prst="moon">
            <a:avLst>
              <a:gd name="adj" fmla="val 23622"/>
            </a:avLst>
          </a:prstGeom>
          <a:solidFill>
            <a:schemeClr val="bg1">
              <a:alpha val="45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81248">
            <a:off x="4655840" y="1157180"/>
            <a:ext cx="755792" cy="759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" name="Picture 7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0653" y="1011431"/>
            <a:ext cx="784757" cy="660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15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390946">
            <a:off x="6741839" y="1118280"/>
            <a:ext cx="753251" cy="8849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" name="Picture 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3831" y="1832877"/>
            <a:ext cx="810238" cy="842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" name="Picture 5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8950" y="2933308"/>
            <a:ext cx="787330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8478" y="3645025"/>
            <a:ext cx="1049337" cy="1109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" name="Picture 1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17896">
            <a:off x="7070349" y="4633714"/>
            <a:ext cx="744545" cy="696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" name="Picture 6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2025" y="5046366"/>
            <a:ext cx="676275" cy="68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" name="Picture 11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1633" y="5115580"/>
            <a:ext cx="658813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" name="Picture 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6154">
            <a:off x="4458731" y="4676290"/>
            <a:ext cx="832366" cy="7497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" name="Picture 1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589388">
            <a:off x="3792622" y="3845913"/>
            <a:ext cx="771119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" name="Picture 4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586" y="2896733"/>
            <a:ext cx="809859" cy="712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" name="Picture 8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391367">
            <a:off x="3883527" y="1901862"/>
            <a:ext cx="88950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85368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20971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RULETA_sho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971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8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500" fill="hold"/>
                                        <p:tgtEl>
                                          <p:spTgt spid="20971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ing_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9719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3 Rectángulo redondeado"/>
          <p:cNvSpPr/>
          <p:nvPr/>
        </p:nvSpPr>
        <p:spPr>
          <a:xfrm>
            <a:off x="2397007" y="332394"/>
            <a:ext cx="7325979" cy="6048934"/>
          </a:xfrm>
          <a:prstGeom prst="roundRect">
            <a:avLst>
              <a:gd name="adj" fmla="val 7047"/>
            </a:avLst>
          </a:prstGeom>
          <a:noFill/>
          <a:ln w="76200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097190" name="Picture 2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3322626" y="662159"/>
            <a:ext cx="5525779" cy="5519944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97191" name="Picture 140" descr="hour hand red.png"/>
          <p:cNvPicPr>
            <a:picLocks noChangeAspect="1"/>
          </p:cNvPicPr>
          <p:nvPr/>
        </p:nvPicPr>
        <p:blipFill rotWithShape="1">
          <a:blip r:embed="rId5"/>
          <a:srcRect b="6381"/>
          <a:stretch>
            <a:fillRect/>
          </a:stretch>
        </p:blipFill>
        <p:spPr bwMode="auto">
          <a:xfrm rot="678969">
            <a:off x="4334317" y="1817146"/>
            <a:ext cx="3425607" cy="320701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97192" name="Picture 140" descr="hour hand red.png"/>
          <p:cNvPicPr>
            <a:picLocks noChangeAspect="1"/>
          </p:cNvPicPr>
          <p:nvPr/>
        </p:nvPicPr>
        <p:blipFill rotWithShape="1">
          <a:blip r:embed="rId5"/>
          <a:srcRect b="6381"/>
          <a:stretch>
            <a:fillRect/>
          </a:stretch>
        </p:blipFill>
        <p:spPr bwMode="auto">
          <a:xfrm rot="10800000">
            <a:off x="4314422" y="1768675"/>
            <a:ext cx="3465394" cy="317637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97193" name="5 Imagen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411632" y="2746775"/>
            <a:ext cx="1315564" cy="13171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97194" name="30 Imagen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550924" y="5745161"/>
            <a:ext cx="1865557" cy="931257"/>
          </a:xfrm>
          <a:prstGeom prst="rect">
            <a:avLst/>
          </a:prstGeom>
          <a:noFill/>
          <a:ln>
            <a:noFill/>
          </a:ln>
        </p:spPr>
      </p:pic>
      <p:sp>
        <p:nvSpPr>
          <p:cNvPr id="1048595" name="13 CuadroTexto"/>
          <p:cNvSpPr txBox="1"/>
          <p:nvPr/>
        </p:nvSpPr>
        <p:spPr>
          <a:xfrm>
            <a:off x="3641079" y="101563"/>
            <a:ext cx="4831186" cy="442674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tx1"/>
                </a:solidFill>
              </a:rPr>
              <a:t>WHAT IS IT?</a:t>
            </a:r>
          </a:p>
        </p:txBody>
      </p:sp>
      <p:pic>
        <p:nvPicPr>
          <p:cNvPr id="2097196" name="49 Imagen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775520" y="5745162"/>
            <a:ext cx="1865558" cy="931257"/>
          </a:xfrm>
          <a:prstGeom prst="rect">
            <a:avLst/>
          </a:prstGeom>
          <a:noFill/>
          <a:ln>
            <a:noFill/>
          </a:ln>
        </p:spPr>
      </p:pic>
      <p:sp>
        <p:nvSpPr>
          <p:cNvPr id="1048610" name="26 Luna"/>
          <p:cNvSpPr/>
          <p:nvPr/>
        </p:nvSpPr>
        <p:spPr>
          <a:xfrm rot="5400000">
            <a:off x="5464622" y="-377720"/>
            <a:ext cx="1302085" cy="3874965"/>
          </a:xfrm>
          <a:prstGeom prst="moon">
            <a:avLst>
              <a:gd name="adj" fmla="val 23622"/>
            </a:avLst>
          </a:prstGeom>
          <a:solidFill>
            <a:schemeClr val="bg1">
              <a:alpha val="45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81248">
            <a:off x="4655840" y="1157180"/>
            <a:ext cx="755792" cy="759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" name="Picture 7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0653" y="1011431"/>
            <a:ext cx="784757" cy="660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15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390946">
            <a:off x="6741839" y="1118280"/>
            <a:ext cx="753251" cy="8849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" name="Picture 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3831" y="1832877"/>
            <a:ext cx="810238" cy="842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" name="Picture 5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8950" y="2933308"/>
            <a:ext cx="787330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8478" y="3645025"/>
            <a:ext cx="1049337" cy="1109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" name="Picture 1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17896">
            <a:off x="7070349" y="4633714"/>
            <a:ext cx="744545" cy="696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" name="Picture 6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2025" y="5046366"/>
            <a:ext cx="676275" cy="68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" name="Picture 11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1633" y="5115580"/>
            <a:ext cx="658813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" name="Picture 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6154">
            <a:off x="4458731" y="4676290"/>
            <a:ext cx="832366" cy="7497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" name="Picture 1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589388">
            <a:off x="3792622" y="3845913"/>
            <a:ext cx="771119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" name="Picture 4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586" y="2896733"/>
            <a:ext cx="809859" cy="712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" name="Picture 8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391367">
            <a:off x="3883527" y="1901862"/>
            <a:ext cx="88950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25978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20971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RULETA_sho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971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8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500" fill="hold"/>
                                        <p:tgtEl>
                                          <p:spTgt spid="20971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ing_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9719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3 Rectángulo redondeado"/>
          <p:cNvSpPr/>
          <p:nvPr/>
        </p:nvSpPr>
        <p:spPr>
          <a:xfrm>
            <a:off x="2397007" y="332394"/>
            <a:ext cx="7325979" cy="6048934"/>
          </a:xfrm>
          <a:prstGeom prst="roundRect">
            <a:avLst>
              <a:gd name="adj" fmla="val 7047"/>
            </a:avLst>
          </a:prstGeom>
          <a:noFill/>
          <a:ln w="76200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097190" name="Picture 2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3322626" y="662159"/>
            <a:ext cx="5525779" cy="5519944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97191" name="Picture 140" descr="hour hand red.png"/>
          <p:cNvPicPr>
            <a:picLocks noChangeAspect="1"/>
          </p:cNvPicPr>
          <p:nvPr/>
        </p:nvPicPr>
        <p:blipFill rotWithShape="1">
          <a:blip r:embed="rId5"/>
          <a:srcRect b="6381"/>
          <a:stretch>
            <a:fillRect/>
          </a:stretch>
        </p:blipFill>
        <p:spPr bwMode="auto">
          <a:xfrm rot="19202313">
            <a:off x="4334317" y="1817146"/>
            <a:ext cx="3425607" cy="320701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97192" name="Picture 140" descr="hour hand red.png"/>
          <p:cNvPicPr>
            <a:picLocks noChangeAspect="1"/>
          </p:cNvPicPr>
          <p:nvPr/>
        </p:nvPicPr>
        <p:blipFill rotWithShape="1">
          <a:blip r:embed="rId5"/>
          <a:srcRect b="6381"/>
          <a:stretch>
            <a:fillRect/>
          </a:stretch>
        </p:blipFill>
        <p:spPr bwMode="auto">
          <a:xfrm rot="10800000">
            <a:off x="4363556" y="1912776"/>
            <a:ext cx="3465394" cy="317637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97193" name="5 Imagen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411632" y="2746775"/>
            <a:ext cx="1315564" cy="13171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97194" name="30 Imagen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550924" y="5745161"/>
            <a:ext cx="1865557" cy="931257"/>
          </a:xfrm>
          <a:prstGeom prst="rect">
            <a:avLst/>
          </a:prstGeom>
          <a:noFill/>
          <a:ln>
            <a:noFill/>
          </a:ln>
        </p:spPr>
      </p:pic>
      <p:sp>
        <p:nvSpPr>
          <p:cNvPr id="1048595" name="13 CuadroTexto"/>
          <p:cNvSpPr txBox="1"/>
          <p:nvPr/>
        </p:nvSpPr>
        <p:spPr>
          <a:xfrm>
            <a:off x="3641079" y="101563"/>
            <a:ext cx="4831186" cy="442674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tx1"/>
                </a:solidFill>
              </a:rPr>
              <a:t>WHAT IS IT?</a:t>
            </a:r>
          </a:p>
        </p:txBody>
      </p:sp>
      <p:pic>
        <p:nvPicPr>
          <p:cNvPr id="2097196" name="49 Imagen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775520" y="5745162"/>
            <a:ext cx="1865558" cy="931257"/>
          </a:xfrm>
          <a:prstGeom prst="rect">
            <a:avLst/>
          </a:prstGeom>
          <a:noFill/>
          <a:ln>
            <a:noFill/>
          </a:ln>
        </p:spPr>
      </p:pic>
      <p:sp>
        <p:nvSpPr>
          <p:cNvPr id="1048610" name="26 Luna"/>
          <p:cNvSpPr/>
          <p:nvPr/>
        </p:nvSpPr>
        <p:spPr>
          <a:xfrm rot="5400000">
            <a:off x="5464622" y="-377720"/>
            <a:ext cx="1302085" cy="3874965"/>
          </a:xfrm>
          <a:prstGeom prst="moon">
            <a:avLst>
              <a:gd name="adj" fmla="val 23622"/>
            </a:avLst>
          </a:prstGeom>
          <a:solidFill>
            <a:schemeClr val="bg1">
              <a:alpha val="45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81248">
            <a:off x="4655840" y="1157180"/>
            <a:ext cx="755792" cy="759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" name="Picture 7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0653" y="1011431"/>
            <a:ext cx="784757" cy="660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15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390946">
            <a:off x="6741839" y="1118280"/>
            <a:ext cx="753251" cy="8849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" name="Picture 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3831" y="1832877"/>
            <a:ext cx="810238" cy="842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" name="Picture 5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8950" y="2933308"/>
            <a:ext cx="787330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8478" y="3645025"/>
            <a:ext cx="1049337" cy="1109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" name="Picture 1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17896">
            <a:off x="7070349" y="4633714"/>
            <a:ext cx="744545" cy="696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" name="Picture 6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2025" y="5046366"/>
            <a:ext cx="676275" cy="68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" name="Picture 11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1633" y="5115580"/>
            <a:ext cx="658813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" name="Picture 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6154">
            <a:off x="4458731" y="4676290"/>
            <a:ext cx="832366" cy="7497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" name="Picture 1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589388">
            <a:off x="3792622" y="3845913"/>
            <a:ext cx="771119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" name="Picture 4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586" y="2896733"/>
            <a:ext cx="809859" cy="712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" name="Picture 8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391367">
            <a:off x="3883527" y="1901862"/>
            <a:ext cx="88950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63353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20971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RULETA_sho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971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8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500" fill="hold"/>
                                        <p:tgtEl>
                                          <p:spTgt spid="20971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ing_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9719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3 Rectángulo redondeado"/>
          <p:cNvSpPr/>
          <p:nvPr/>
        </p:nvSpPr>
        <p:spPr>
          <a:xfrm>
            <a:off x="2397007" y="332394"/>
            <a:ext cx="7325979" cy="6048934"/>
          </a:xfrm>
          <a:prstGeom prst="roundRect">
            <a:avLst>
              <a:gd name="adj" fmla="val 7047"/>
            </a:avLst>
          </a:prstGeom>
          <a:noFill/>
          <a:ln w="76200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097190" name="Picture 2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3322626" y="662159"/>
            <a:ext cx="5525779" cy="5519944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97191" name="Picture 140" descr="hour hand red.png"/>
          <p:cNvPicPr>
            <a:picLocks noChangeAspect="1"/>
          </p:cNvPicPr>
          <p:nvPr/>
        </p:nvPicPr>
        <p:blipFill rotWithShape="1">
          <a:blip r:embed="rId5"/>
          <a:srcRect b="6381"/>
          <a:stretch>
            <a:fillRect/>
          </a:stretch>
        </p:blipFill>
        <p:spPr bwMode="auto">
          <a:xfrm rot="3764177">
            <a:off x="4334317" y="1817146"/>
            <a:ext cx="3425607" cy="320701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97192" name="Picture 140" descr="hour hand red.png"/>
          <p:cNvPicPr>
            <a:picLocks noChangeAspect="1"/>
          </p:cNvPicPr>
          <p:nvPr/>
        </p:nvPicPr>
        <p:blipFill rotWithShape="1">
          <a:blip r:embed="rId5"/>
          <a:srcRect b="6381"/>
          <a:stretch>
            <a:fillRect/>
          </a:stretch>
        </p:blipFill>
        <p:spPr bwMode="auto">
          <a:xfrm rot="10800000">
            <a:off x="4360234" y="1874771"/>
            <a:ext cx="3392876" cy="317637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97193" name="5 Imagen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411632" y="2746775"/>
            <a:ext cx="1315564" cy="13171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97194" name="30 Imagen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550924" y="5745161"/>
            <a:ext cx="1865557" cy="931257"/>
          </a:xfrm>
          <a:prstGeom prst="rect">
            <a:avLst/>
          </a:prstGeom>
          <a:noFill/>
          <a:ln>
            <a:noFill/>
          </a:ln>
        </p:spPr>
      </p:pic>
      <p:sp>
        <p:nvSpPr>
          <p:cNvPr id="1048595" name="13 CuadroTexto"/>
          <p:cNvSpPr txBox="1"/>
          <p:nvPr/>
        </p:nvSpPr>
        <p:spPr>
          <a:xfrm>
            <a:off x="3641079" y="101563"/>
            <a:ext cx="4831186" cy="442674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tx1"/>
                </a:solidFill>
              </a:rPr>
              <a:t>WHAT IS IT?</a:t>
            </a:r>
          </a:p>
        </p:txBody>
      </p:sp>
      <p:pic>
        <p:nvPicPr>
          <p:cNvPr id="2097196" name="49 Imagen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775520" y="5745162"/>
            <a:ext cx="1865558" cy="931257"/>
          </a:xfrm>
          <a:prstGeom prst="rect">
            <a:avLst/>
          </a:prstGeom>
          <a:noFill/>
          <a:ln>
            <a:noFill/>
          </a:ln>
        </p:spPr>
      </p:pic>
      <p:sp>
        <p:nvSpPr>
          <p:cNvPr id="1048610" name="26 Luna"/>
          <p:cNvSpPr/>
          <p:nvPr/>
        </p:nvSpPr>
        <p:spPr>
          <a:xfrm rot="5400000">
            <a:off x="5464622" y="-377720"/>
            <a:ext cx="1302085" cy="3874965"/>
          </a:xfrm>
          <a:prstGeom prst="moon">
            <a:avLst>
              <a:gd name="adj" fmla="val 23622"/>
            </a:avLst>
          </a:prstGeom>
          <a:solidFill>
            <a:schemeClr val="bg1">
              <a:alpha val="45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81248">
            <a:off x="4655840" y="1157180"/>
            <a:ext cx="755792" cy="759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" name="Picture 7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0653" y="1011431"/>
            <a:ext cx="784757" cy="660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15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390946">
            <a:off x="6741839" y="1118280"/>
            <a:ext cx="753251" cy="8849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" name="Picture 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3831" y="1832877"/>
            <a:ext cx="810238" cy="842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" name="Picture 5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8950" y="2933308"/>
            <a:ext cx="787330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8478" y="3645025"/>
            <a:ext cx="1049337" cy="1109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" name="Picture 1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17896">
            <a:off x="7070349" y="4633714"/>
            <a:ext cx="744545" cy="696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" name="Picture 6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2025" y="5046366"/>
            <a:ext cx="676275" cy="68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" name="Picture 11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1633" y="5115580"/>
            <a:ext cx="658813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" name="Picture 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6154">
            <a:off x="4458731" y="4676290"/>
            <a:ext cx="832366" cy="7497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" name="Picture 1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589388">
            <a:off x="3792622" y="3845913"/>
            <a:ext cx="771119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" name="Picture 4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586" y="2896733"/>
            <a:ext cx="809859" cy="712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" name="Picture 8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391367">
            <a:off x="3883527" y="1901862"/>
            <a:ext cx="88950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91473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20971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RULETA_sho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971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8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500" fill="hold"/>
                                        <p:tgtEl>
                                          <p:spTgt spid="20971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ing_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9719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11AB80D-C1CE-49EC-BD8F-D627C101687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901"/>
          <a:stretch/>
        </p:blipFill>
        <p:spPr>
          <a:xfrm>
            <a:off x="1560806" y="1265574"/>
            <a:ext cx="8706315" cy="4989580"/>
          </a:xfrm>
          <a:prstGeom prst="rect">
            <a:avLst/>
          </a:prstGeom>
        </p:spPr>
      </p:pic>
      <p:sp>
        <p:nvSpPr>
          <p:cNvPr id="3" name="Speech Bubble: Rectangle with Corners Rounded 8">
            <a:extLst>
              <a:ext uri="{FF2B5EF4-FFF2-40B4-BE49-F238E27FC236}">
                <a16:creationId xmlns:a16="http://schemas.microsoft.com/office/drawing/2014/main" id="{2A17D1E2-6645-4BC6-9E35-7655B0F2C4AD}"/>
              </a:ext>
            </a:extLst>
          </p:cNvPr>
          <p:cNvSpPr/>
          <p:nvPr/>
        </p:nvSpPr>
        <p:spPr>
          <a:xfrm>
            <a:off x="5304056" y="725399"/>
            <a:ext cx="3755968" cy="739507"/>
          </a:xfrm>
          <a:prstGeom prst="wedgeRoundRectCallout">
            <a:avLst>
              <a:gd name="adj1" fmla="val -53511"/>
              <a:gd name="adj2" fmla="val 104106"/>
              <a:gd name="adj3" fmla="val 16667"/>
            </a:avLst>
          </a:prstGeom>
          <a:solidFill>
            <a:schemeClr val="bg1"/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B050"/>
                </a:solidFill>
              </a:rPr>
              <a:t>It’s time to learn …</a:t>
            </a:r>
          </a:p>
        </p:txBody>
      </p:sp>
    </p:spTree>
    <p:extLst>
      <p:ext uri="{BB962C8B-B14F-4D97-AF65-F5344CB8AC3E}">
        <p14:creationId xmlns:p14="http://schemas.microsoft.com/office/powerpoint/2010/main" val="3650156410"/>
      </p:ext>
    </p:extLst>
  </p:cSld>
  <p:clrMapOvr>
    <a:masterClrMapping/>
  </p:clrMapOvr>
  <p:transition spd="slow">
    <p:comb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4D597B0-DB5D-52BA-7C21-7490F11AA110}"/>
              </a:ext>
            </a:extLst>
          </p:cNvPr>
          <p:cNvGrpSpPr/>
          <p:nvPr/>
        </p:nvGrpSpPr>
        <p:grpSpPr>
          <a:xfrm>
            <a:off x="1625600" y="417871"/>
            <a:ext cx="9209314" cy="5974367"/>
            <a:chOff x="1625600" y="292421"/>
            <a:chExt cx="9209314" cy="6099817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08E2254A-97AE-565A-1557-286FE4C11B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25600" y="292421"/>
              <a:ext cx="9209314" cy="6099817"/>
            </a:xfrm>
            <a:prstGeom prst="rect">
              <a:avLst/>
            </a:prstGeom>
          </p:spPr>
        </p:pic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9870567D-1C2E-6E15-4873-0A84B9FDB817}"/>
                </a:ext>
              </a:extLst>
            </p:cNvPr>
            <p:cNvSpPr/>
            <p:nvPr/>
          </p:nvSpPr>
          <p:spPr>
            <a:xfrm>
              <a:off x="3229428" y="649032"/>
              <a:ext cx="5675085" cy="543549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DDD318E-1D48-09A9-BB6F-893F94294EE4}"/>
                </a:ext>
              </a:extLst>
            </p:cNvPr>
            <p:cNvSpPr txBox="1"/>
            <p:nvPr/>
          </p:nvSpPr>
          <p:spPr>
            <a:xfrm>
              <a:off x="3649289" y="1339510"/>
              <a:ext cx="4835362" cy="47450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0" b="0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New words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600" b="1" dirty="0">
                  <a:solidFill>
                    <a:schemeClr val="bg1"/>
                  </a:solidFill>
                  <a:effectLst/>
                  <a:ea typeface="Times New Roman" panose="02020603050405020304" pitchFamily="18" charset="0"/>
                </a:rPr>
                <a:t>geography,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600" b="1" dirty="0">
                  <a:solidFill>
                    <a:schemeClr val="bg1"/>
                  </a:solidFill>
                  <a:effectLst/>
                  <a:ea typeface="Times New Roman" panose="02020603050405020304" pitchFamily="18" charset="0"/>
                </a:rPr>
                <a:t>history,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600" b="1" dirty="0">
                  <a:solidFill>
                    <a:schemeClr val="bg1"/>
                  </a:solidFill>
                  <a:effectLst/>
                  <a:ea typeface="Times New Roman" panose="02020603050405020304" pitchFamily="18" charset="0"/>
                </a:rPr>
                <a:t>science,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600" b="1" dirty="0">
                  <a:solidFill>
                    <a:schemeClr val="bg1"/>
                  </a:solidFill>
                  <a:effectLst/>
                  <a:ea typeface="Times New Roman" panose="02020603050405020304" pitchFamily="18" charset="0"/>
                </a:rPr>
                <a:t>I.T.,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600" b="1" dirty="0">
                  <a:solidFill>
                    <a:schemeClr val="bg1"/>
                  </a:solidFill>
                  <a:effectLst/>
                  <a:ea typeface="Times New Roman" panose="02020603050405020304" pitchFamily="18" charset="0"/>
                </a:rPr>
                <a:t>Vietnamese,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600" b="1" dirty="0">
                  <a:solidFill>
                    <a:schemeClr val="bg1"/>
                  </a:solidFill>
                  <a:effectLst/>
                  <a:ea typeface="Times New Roman" panose="02020603050405020304" pitchFamily="18" charset="0"/>
                </a:rPr>
                <a:t>ethics.</a:t>
              </a:r>
              <a:r>
                <a:rPr lang="en-VN" sz="3600" b="1" dirty="0">
                  <a:solidFill>
                    <a:schemeClr val="bg1"/>
                  </a:solidFill>
                  <a:effectLst/>
                </a:rPr>
                <a:t> </a:t>
              </a:r>
              <a:endParaRPr kumimoji="0" lang="en-US" sz="3600" b="1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64250881"/>
      </p:ext>
    </p:extLst>
  </p:cSld>
  <p:clrMapOvr>
    <a:masterClrMapping/>
  </p:clrMapOvr>
  <p:transition spd="slow">
    <p:comb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875" y="398365"/>
            <a:ext cx="9039225" cy="60261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779481" y="4057655"/>
            <a:ext cx="37509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200" dirty="0">
                <a:solidFill>
                  <a:schemeClr val="bg1"/>
                </a:solidFill>
              </a:rPr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5356542"/>
      </p:ext>
    </p:extLst>
  </p:cSld>
  <p:clrMapOvr>
    <a:masterClrMapping/>
  </p:clrMapOvr>
  <p:transition spd="slow">
    <p:comb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D1 TRACK 02.mp3">
            <a:hlinkClick r:id="" action="ppaction://media"/>
            <a:extLst>
              <a:ext uri="{FF2B5EF4-FFF2-40B4-BE49-F238E27FC236}">
                <a16:creationId xmlns:a16="http://schemas.microsoft.com/office/drawing/2014/main" id="{2AD9953B-8CF8-1A7C-F109-71048499489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04982" y="434286"/>
            <a:ext cx="812800" cy="8128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774549" y="522591"/>
            <a:ext cx="4124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Click on the picture to hear the sound.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A2E0635-D091-7D9C-71A7-3206519560E3}"/>
              </a:ext>
            </a:extLst>
          </p:cNvPr>
          <p:cNvSpPr txBox="1"/>
          <p:nvPr/>
        </p:nvSpPr>
        <p:spPr>
          <a:xfrm>
            <a:off x="6106121" y="4860938"/>
            <a:ext cx="184618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dirty="0">
                <a:solidFill>
                  <a:srgbClr val="FF0000"/>
                </a:solidFill>
                <a:latin typeface="Lucida Sans Unicode" panose="020B0602030504020204" pitchFamily="34" charset="0"/>
              </a:rPr>
              <a:t>/</a:t>
            </a:r>
            <a:r>
              <a:rPr lang="en-US" sz="2400" dirty="0">
                <a:solidFill>
                  <a:srgbClr val="FF0000"/>
                </a:solidFill>
              </a:rPr>
              <a:t>ˌ</a:t>
            </a:r>
            <a:r>
              <a:rPr lang="en-US" sz="2400" dirty="0" err="1">
                <a:solidFill>
                  <a:srgbClr val="FF0000"/>
                </a:solidFill>
              </a:rPr>
              <a:t>aɪ</a:t>
            </a:r>
            <a:r>
              <a:rPr lang="en-US" sz="2400" dirty="0">
                <a:solidFill>
                  <a:srgbClr val="FF0000"/>
                </a:solidFill>
              </a:rPr>
              <a:t> ˈ</a:t>
            </a:r>
            <a:r>
              <a:rPr lang="en-US" sz="2400" dirty="0" err="1">
                <a:solidFill>
                  <a:srgbClr val="FF0000"/>
                </a:solidFill>
              </a:rPr>
              <a:t>ti</a:t>
            </a:r>
            <a:r>
              <a:rPr lang="en-US" sz="2400" dirty="0">
                <a:solidFill>
                  <a:srgbClr val="FF0000"/>
                </a:solidFill>
              </a:rPr>
              <a:t>ː</a:t>
            </a:r>
            <a:r>
              <a:rPr lang="en-US" sz="2400" dirty="0">
                <a:solidFill>
                  <a:srgbClr val="FF0000"/>
                </a:solidFill>
                <a:latin typeface="Lucida Sans Unicode" panose="020B0602030504020204" pitchFamily="34" charset="0"/>
              </a:rPr>
              <a:t>/</a:t>
            </a:r>
          </a:p>
          <a:p>
            <a:pPr algn="ctr"/>
            <a:r>
              <a:rPr lang="en-US" sz="2400" dirty="0" err="1">
                <a:solidFill>
                  <a:srgbClr val="FF0000"/>
                </a:solidFill>
              </a:rPr>
              <a:t>môn</a:t>
            </a:r>
            <a:r>
              <a:rPr lang="en-US" sz="2400" dirty="0">
                <a:solidFill>
                  <a:srgbClr val="FF0000"/>
                </a:solidFill>
              </a:rPr>
              <a:t> Tin </a:t>
            </a:r>
            <a:r>
              <a:rPr lang="en-US" sz="2400" dirty="0" err="1">
                <a:solidFill>
                  <a:srgbClr val="FF0000"/>
                </a:solidFill>
              </a:rPr>
              <a:t>học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D000396-1DD0-2A0A-ECC9-257DA405E2D3}"/>
              </a:ext>
            </a:extLst>
          </p:cNvPr>
          <p:cNvSpPr txBox="1"/>
          <p:nvPr/>
        </p:nvSpPr>
        <p:spPr>
          <a:xfrm>
            <a:off x="3940362" y="5276436"/>
            <a:ext cx="229438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3200" b="0" i="0">
                <a:solidFill>
                  <a:srgbClr val="FF0000"/>
                </a:solidFill>
                <a:effectLst/>
                <a:latin typeface="Lucida Sans Unicode" panose="020B0602030504020204" pitchFamily="34" charset="0"/>
              </a:defRPr>
            </a:lvl1pPr>
          </a:lstStyle>
          <a:p>
            <a:pPr algn="ctr">
              <a:defRPr/>
            </a:pPr>
            <a:r>
              <a:rPr lang="en-US" sz="2400" dirty="0"/>
              <a:t>/ˈ</a:t>
            </a:r>
            <a:r>
              <a:rPr lang="en-US" sz="2400" dirty="0" err="1"/>
              <a:t>saɪəns</a:t>
            </a:r>
            <a:r>
              <a:rPr lang="en-US" sz="2400" dirty="0"/>
              <a:t>/</a:t>
            </a:r>
          </a:p>
          <a:p>
            <a:r>
              <a:rPr lang="en-US" sz="2400" dirty="0" err="1"/>
              <a:t>môn</a:t>
            </a:r>
            <a:r>
              <a:rPr lang="en-US" sz="2400" dirty="0"/>
              <a:t> Khoa học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567265C-9D8B-0CDB-7559-F627C674CA6E}"/>
              </a:ext>
            </a:extLst>
          </p:cNvPr>
          <p:cNvSpPr txBox="1"/>
          <p:nvPr/>
        </p:nvSpPr>
        <p:spPr>
          <a:xfrm>
            <a:off x="1756298" y="4860937"/>
            <a:ext cx="250627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3200" b="0" i="0">
                <a:solidFill>
                  <a:srgbClr val="FF0000"/>
                </a:solidFill>
                <a:effectLst/>
                <a:latin typeface="Lucida Sans Unicode" panose="020B0602030504020204" pitchFamily="34" charset="0"/>
              </a:defRPr>
            </a:lvl1pPr>
          </a:lstStyle>
          <a:p>
            <a:pPr algn="ctr">
              <a:defRPr/>
            </a:pPr>
            <a:r>
              <a:rPr lang="en-US" sz="2400" dirty="0"/>
              <a:t>/ˈ</a:t>
            </a:r>
            <a:r>
              <a:rPr lang="en-US" sz="2400" dirty="0" err="1"/>
              <a:t>hɪstri</a:t>
            </a:r>
            <a:r>
              <a:rPr lang="en-US" sz="2400" dirty="0"/>
              <a:t>/</a:t>
            </a:r>
          </a:p>
          <a:p>
            <a:pPr algn="ctr"/>
            <a:r>
              <a:rPr lang="en-US" sz="2400" dirty="0" err="1"/>
              <a:t>môn</a:t>
            </a:r>
            <a:r>
              <a:rPr lang="en-US" sz="2400" dirty="0"/>
              <a:t> </a:t>
            </a:r>
            <a:r>
              <a:rPr lang="en-US" sz="2400" dirty="0" err="1"/>
              <a:t>Lịch</a:t>
            </a:r>
            <a:r>
              <a:rPr lang="en-US" sz="2400" dirty="0"/>
              <a:t> </a:t>
            </a:r>
            <a:r>
              <a:rPr lang="en-US" sz="2400" dirty="0" err="1"/>
              <a:t>sử</a:t>
            </a:r>
            <a:endParaRPr lang="en-US" sz="24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9C4A6B6-54F5-8408-AF87-32D81DDF5576}"/>
              </a:ext>
            </a:extLst>
          </p:cNvPr>
          <p:cNvSpPr txBox="1"/>
          <p:nvPr/>
        </p:nvSpPr>
        <p:spPr>
          <a:xfrm>
            <a:off x="7845753" y="5276437"/>
            <a:ext cx="231173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dirty="0">
                <a:solidFill>
                  <a:srgbClr val="FF0000"/>
                </a:solidFill>
                <a:latin typeface="Lucida Sans Unicode" panose="020B0602030504020204" pitchFamily="34" charset="0"/>
              </a:rPr>
              <a:t>/</a:t>
            </a:r>
            <a:r>
              <a:rPr lang="en-US" sz="2400" dirty="0">
                <a:solidFill>
                  <a:srgbClr val="FF0000"/>
                </a:solidFill>
              </a:rPr>
              <a:t>ˌ</a:t>
            </a:r>
            <a:r>
              <a:rPr lang="en-US" sz="2400" dirty="0" err="1">
                <a:solidFill>
                  <a:srgbClr val="FF0000"/>
                </a:solidFill>
              </a:rPr>
              <a:t>viːetnəˈmiːz</a:t>
            </a:r>
            <a:r>
              <a:rPr lang="en-US" sz="2400" dirty="0">
                <a:solidFill>
                  <a:srgbClr val="FF0000"/>
                </a:solidFill>
                <a:latin typeface="Lucida Sans Unicode" panose="020B0602030504020204" pitchFamily="34" charset="0"/>
              </a:rPr>
              <a:t>/</a:t>
            </a:r>
          </a:p>
          <a:p>
            <a:pPr algn="ctr"/>
            <a:r>
              <a:rPr lang="en-US" sz="2400" dirty="0" err="1">
                <a:solidFill>
                  <a:srgbClr val="FF0000"/>
                </a:solidFill>
              </a:rPr>
              <a:t>môn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Tiếng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Việt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03EEEFE-0D56-4D69-0E9B-1D5D671BBE52}"/>
              </a:ext>
            </a:extLst>
          </p:cNvPr>
          <p:cNvSpPr txBox="1"/>
          <p:nvPr/>
        </p:nvSpPr>
        <p:spPr>
          <a:xfrm>
            <a:off x="-87246" y="5216352"/>
            <a:ext cx="229438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dirty="0">
                <a:solidFill>
                  <a:srgbClr val="FF0000"/>
                </a:solidFill>
                <a:latin typeface="Lucida Sans Unicode" panose="020B0602030504020204" pitchFamily="34" charset="0"/>
              </a:rPr>
              <a:t>/</a:t>
            </a:r>
            <a:r>
              <a:rPr lang="en-US" sz="2400" dirty="0" err="1">
                <a:solidFill>
                  <a:srgbClr val="FF0000"/>
                </a:solidFill>
              </a:rPr>
              <a:t>dʒiˈɑːɡrəfi</a:t>
            </a:r>
            <a:r>
              <a:rPr lang="en-US" sz="2400" dirty="0">
                <a:solidFill>
                  <a:srgbClr val="FF0000"/>
                </a:solidFill>
                <a:latin typeface="Lucida Sans Unicode" panose="020B0602030504020204" pitchFamily="34" charset="0"/>
              </a:rPr>
              <a:t>/</a:t>
            </a:r>
          </a:p>
          <a:p>
            <a:pPr algn="ctr"/>
            <a:r>
              <a:rPr lang="en-US" sz="2400" dirty="0" err="1">
                <a:solidFill>
                  <a:srgbClr val="FF0000"/>
                </a:solidFill>
              </a:rPr>
              <a:t>môn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Địa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lí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05FC7C-EDA2-C5FC-D8CA-F8BE1D9ECAF0}"/>
              </a:ext>
            </a:extLst>
          </p:cNvPr>
          <p:cNvSpPr txBox="1"/>
          <p:nvPr/>
        </p:nvSpPr>
        <p:spPr>
          <a:xfrm>
            <a:off x="10311382" y="4915704"/>
            <a:ext cx="188061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dirty="0">
                <a:solidFill>
                  <a:srgbClr val="FF0000"/>
                </a:solidFill>
                <a:latin typeface="Lucida Sans Unicode" panose="020B0602030504020204" pitchFamily="34" charset="0"/>
              </a:rPr>
              <a:t>/</a:t>
            </a:r>
            <a:r>
              <a:rPr lang="en-US" sz="2400" dirty="0">
                <a:solidFill>
                  <a:srgbClr val="FF0000"/>
                </a:solidFill>
              </a:rPr>
              <a:t>ˈe</a:t>
            </a:r>
            <a:r>
              <a:rPr lang="el-GR" sz="2400" dirty="0">
                <a:solidFill>
                  <a:srgbClr val="FF0000"/>
                </a:solidFill>
              </a:rPr>
              <a:t>θ</a:t>
            </a:r>
            <a:r>
              <a:rPr lang="en-US" sz="2400" dirty="0" err="1">
                <a:solidFill>
                  <a:srgbClr val="FF0000"/>
                </a:solidFill>
              </a:rPr>
              <a:t>ɪks</a:t>
            </a:r>
            <a:r>
              <a:rPr lang="en-US" sz="2400" dirty="0">
                <a:solidFill>
                  <a:srgbClr val="FF0000"/>
                </a:solidFill>
                <a:latin typeface="Lucida Sans Unicode" panose="020B0602030504020204" pitchFamily="34" charset="0"/>
              </a:rPr>
              <a:t>/</a:t>
            </a:r>
          </a:p>
          <a:p>
            <a:r>
              <a:rPr lang="en-US" sz="2400" dirty="0" err="1">
                <a:solidFill>
                  <a:srgbClr val="FF0000"/>
                </a:solidFill>
              </a:rPr>
              <a:t>môn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Đạo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đức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ABFDE3F-8BF0-D487-2B95-537E107744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62" y="528317"/>
            <a:ext cx="4457700" cy="444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1D241862-7BD1-2C1E-DF51-F7C87774781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7246" y="1326912"/>
            <a:ext cx="12204383" cy="3373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940671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4491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eography.mp3">
            <a:hlinkClick r:id="" action="ppaction://media"/>
            <a:extLst>
              <a:ext uri="{FF2B5EF4-FFF2-40B4-BE49-F238E27FC236}">
                <a16:creationId xmlns:a16="http://schemas.microsoft.com/office/drawing/2014/main" id="{29F05421-86EE-9FD8-D5C1-FC44122ABF3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377059" y="2586595"/>
            <a:ext cx="1136264" cy="113626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356288" y="1656767"/>
            <a:ext cx="4124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Click on the picture to hear the sound.</a:t>
            </a:r>
          </a:p>
        </p:txBody>
      </p:sp>
      <p:pic>
        <p:nvPicPr>
          <p:cNvPr id="2" name="cd1">
            <a:extLst>
              <a:ext uri="{FF2B5EF4-FFF2-40B4-BE49-F238E27FC236}">
                <a16:creationId xmlns:a16="http://schemas.microsoft.com/office/drawing/2014/main" id="{9D82A68C-595B-E73E-B5BD-93D7402EC0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5536" y="583514"/>
            <a:ext cx="6629975" cy="71795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DFF13BA-1F80-F354-64CA-361F0F6D3833}"/>
              </a:ext>
            </a:extLst>
          </p:cNvPr>
          <p:cNvSpPr txBox="1"/>
          <p:nvPr/>
        </p:nvSpPr>
        <p:spPr>
          <a:xfrm>
            <a:off x="8102671" y="3890860"/>
            <a:ext cx="20272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dirty="0">
                <a:solidFill>
                  <a:srgbClr val="FF0000"/>
                </a:solidFill>
                <a:latin typeface="Lucida Sans Unicode" panose="020B0602030504020204" pitchFamily="34" charset="0"/>
              </a:rPr>
              <a:t>/</a:t>
            </a:r>
            <a:r>
              <a:rPr lang="en-US" sz="2400" dirty="0" err="1">
                <a:solidFill>
                  <a:srgbClr val="FF0000"/>
                </a:solidFill>
              </a:rPr>
              <a:t>dʒiˈɑːɡrəfi</a:t>
            </a:r>
            <a:r>
              <a:rPr lang="en-US" sz="2400" dirty="0">
                <a:solidFill>
                  <a:srgbClr val="FF0000"/>
                </a:solidFill>
                <a:latin typeface="Lucida Sans Unicode" panose="020B0602030504020204" pitchFamily="34" charset="0"/>
              </a:rPr>
              <a:t>/</a:t>
            </a:r>
          </a:p>
          <a:p>
            <a:pPr algn="ctr"/>
            <a:r>
              <a:rPr lang="en-US" sz="2400" dirty="0" err="1">
                <a:solidFill>
                  <a:srgbClr val="FF0000"/>
                </a:solidFill>
              </a:rPr>
              <a:t>môn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Địa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lí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4" name="Picture 3" descr="A globe and compass on a table&#10;&#10;Description automatically generated">
            <a:extLst>
              <a:ext uri="{FF2B5EF4-FFF2-40B4-BE49-F238E27FC236}">
                <a16:creationId xmlns:a16="http://schemas.microsoft.com/office/drawing/2014/main" id="{5531BA64-4814-5304-10ED-CB19194DA25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798" y="1727524"/>
            <a:ext cx="3945926" cy="389400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A37B7F3-DCC7-0DC7-E6C6-CF379BA44612}"/>
              </a:ext>
            </a:extLst>
          </p:cNvPr>
          <p:cNvSpPr txBox="1"/>
          <p:nvPr/>
        </p:nvSpPr>
        <p:spPr>
          <a:xfrm>
            <a:off x="7354761" y="2586595"/>
            <a:ext cx="352308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VN" sz="6000" b="1" dirty="0"/>
              <a:t>geography</a:t>
            </a:r>
          </a:p>
        </p:txBody>
      </p:sp>
    </p:spTree>
    <p:extLst>
      <p:ext uri="{BB962C8B-B14F-4D97-AF65-F5344CB8AC3E}">
        <p14:creationId xmlns:p14="http://schemas.microsoft.com/office/powerpoint/2010/main" val="2948640966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95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istory.mp3">
            <a:hlinkClick r:id="" action="ppaction://media"/>
            <a:extLst>
              <a:ext uri="{FF2B5EF4-FFF2-40B4-BE49-F238E27FC236}">
                <a16:creationId xmlns:a16="http://schemas.microsoft.com/office/drawing/2014/main" id="{EBEFA51C-B92E-548D-1254-A5D24A0F7D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720123" y="3102806"/>
            <a:ext cx="812800" cy="8128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899837" y="2051694"/>
            <a:ext cx="4124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Click on the picture to hear the sound.</a:t>
            </a:r>
          </a:p>
        </p:txBody>
      </p:sp>
      <p:pic>
        <p:nvPicPr>
          <p:cNvPr id="2" name="cd1">
            <a:extLst>
              <a:ext uri="{FF2B5EF4-FFF2-40B4-BE49-F238E27FC236}">
                <a16:creationId xmlns:a16="http://schemas.microsoft.com/office/drawing/2014/main" id="{9D82A68C-595B-E73E-B5BD-93D7402EC0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3412" y="591636"/>
            <a:ext cx="6629975" cy="71795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5D248DC-9EBE-28BA-E2B3-FAB0243CD279}"/>
              </a:ext>
            </a:extLst>
          </p:cNvPr>
          <p:cNvSpPr txBox="1"/>
          <p:nvPr/>
        </p:nvSpPr>
        <p:spPr>
          <a:xfrm>
            <a:off x="7908006" y="3905055"/>
            <a:ext cx="250627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3200" b="0" i="0">
                <a:solidFill>
                  <a:srgbClr val="FF0000"/>
                </a:solidFill>
                <a:effectLst/>
                <a:latin typeface="Lucida Sans Unicode" panose="020B0602030504020204" pitchFamily="34" charset="0"/>
              </a:defRPr>
            </a:lvl1pPr>
          </a:lstStyle>
          <a:p>
            <a:pPr algn="ctr">
              <a:defRPr/>
            </a:pPr>
            <a:r>
              <a:rPr lang="en-US" sz="2400" dirty="0"/>
              <a:t>/ˈ</a:t>
            </a:r>
            <a:r>
              <a:rPr lang="en-US" sz="2400" dirty="0" err="1"/>
              <a:t>hɪstri</a:t>
            </a:r>
            <a:r>
              <a:rPr lang="en-US" sz="2400" dirty="0"/>
              <a:t>/</a:t>
            </a:r>
          </a:p>
          <a:p>
            <a:pPr algn="ctr"/>
            <a:r>
              <a:rPr lang="en-US" sz="2400" dirty="0" err="1"/>
              <a:t>môn</a:t>
            </a:r>
            <a:r>
              <a:rPr lang="en-US" sz="2400" dirty="0"/>
              <a:t> </a:t>
            </a:r>
            <a:r>
              <a:rPr lang="en-US" sz="2400" dirty="0" err="1"/>
              <a:t>Lịch</a:t>
            </a:r>
            <a:r>
              <a:rPr lang="en-US" sz="2400" dirty="0"/>
              <a:t> </a:t>
            </a:r>
            <a:r>
              <a:rPr lang="en-US" sz="2400" dirty="0" err="1"/>
              <a:t>sử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ucida Sans Unicode" panose="020B0602030504020204" pitchFamily="34" charset="0"/>
              <a:ea typeface="+mn-ea"/>
              <a:cs typeface="+mn-cs"/>
            </a:endParaRPr>
          </a:p>
        </p:txBody>
      </p:sp>
      <p:pic>
        <p:nvPicPr>
          <p:cNvPr id="3" name="Picture 2" descr="A drawing of a person and a ship&#10;&#10;Description automatically generated">
            <a:extLst>
              <a:ext uri="{FF2B5EF4-FFF2-40B4-BE49-F238E27FC236}">
                <a16:creationId xmlns:a16="http://schemas.microsoft.com/office/drawing/2014/main" id="{81F3194F-FA00-9F25-1A62-AA25132D649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3610" y="1666485"/>
            <a:ext cx="3734581" cy="368544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80B52CA-4AD8-D37C-ACF2-E542B38C542A}"/>
              </a:ext>
            </a:extLst>
          </p:cNvPr>
          <p:cNvSpPr txBox="1"/>
          <p:nvPr/>
        </p:nvSpPr>
        <p:spPr>
          <a:xfrm>
            <a:off x="7961906" y="2421026"/>
            <a:ext cx="239847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VN" sz="6000" b="1" dirty="0"/>
              <a:t>history</a:t>
            </a:r>
          </a:p>
        </p:txBody>
      </p:sp>
    </p:spTree>
    <p:extLst>
      <p:ext uri="{BB962C8B-B14F-4D97-AF65-F5344CB8AC3E}">
        <p14:creationId xmlns:p14="http://schemas.microsoft.com/office/powerpoint/2010/main" val="3274071634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69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cience.mp3">
            <a:hlinkClick r:id="" action="ppaction://media"/>
            <a:extLst>
              <a:ext uri="{FF2B5EF4-FFF2-40B4-BE49-F238E27FC236}">
                <a16:creationId xmlns:a16="http://schemas.microsoft.com/office/drawing/2014/main" id="{68B11884-289C-920F-A1F5-EB7D81CD8E0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759043" y="3196874"/>
            <a:ext cx="812800" cy="8128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922672" y="1934516"/>
            <a:ext cx="4124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Click on the picture to hear the sound.</a:t>
            </a:r>
          </a:p>
        </p:txBody>
      </p:sp>
      <p:pic>
        <p:nvPicPr>
          <p:cNvPr id="2" name="cd1">
            <a:extLst>
              <a:ext uri="{FF2B5EF4-FFF2-40B4-BE49-F238E27FC236}">
                <a16:creationId xmlns:a16="http://schemas.microsoft.com/office/drawing/2014/main" id="{9D82A68C-595B-E73E-B5BD-93D7402EC0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1886" y="584561"/>
            <a:ext cx="6629975" cy="71795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6D8DABE-92BC-237A-4B1D-3DE3B3E85D10}"/>
              </a:ext>
            </a:extLst>
          </p:cNvPr>
          <p:cNvSpPr txBox="1"/>
          <p:nvPr/>
        </p:nvSpPr>
        <p:spPr>
          <a:xfrm>
            <a:off x="7354761" y="3635034"/>
            <a:ext cx="229438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3200" b="0" i="0">
                <a:solidFill>
                  <a:srgbClr val="FF0000"/>
                </a:solidFill>
                <a:effectLst/>
                <a:latin typeface="Lucida Sans Unicode" panose="020B0602030504020204" pitchFamily="34" charset="0"/>
              </a:defRPr>
            </a:lvl1pPr>
          </a:lstStyle>
          <a:p>
            <a:pPr algn="ctr">
              <a:defRPr/>
            </a:pPr>
            <a:r>
              <a:rPr lang="en-US" sz="2400" dirty="0"/>
              <a:t>/ˈ</a:t>
            </a:r>
            <a:r>
              <a:rPr lang="en-US" sz="2400" dirty="0" err="1"/>
              <a:t>saɪəns</a:t>
            </a:r>
            <a:r>
              <a:rPr lang="en-US" sz="2400" dirty="0"/>
              <a:t>/</a:t>
            </a:r>
          </a:p>
          <a:p>
            <a:r>
              <a:rPr lang="en-US" sz="2400" dirty="0" err="1"/>
              <a:t>môn</a:t>
            </a:r>
            <a:r>
              <a:rPr lang="en-US" sz="2400" dirty="0"/>
              <a:t> khoa </a:t>
            </a:r>
            <a:r>
              <a:rPr lang="en-US" sz="2400" dirty="0" err="1"/>
              <a:t>học</a:t>
            </a:r>
            <a:endParaRPr lang="en-US" sz="2400" dirty="0"/>
          </a:p>
        </p:txBody>
      </p:sp>
      <p:pic>
        <p:nvPicPr>
          <p:cNvPr id="6" name="Picture 5" descr="A bird and a light bulb&#10;&#10;Description automatically generated">
            <a:extLst>
              <a:ext uri="{FF2B5EF4-FFF2-40B4-BE49-F238E27FC236}">
                <a16:creationId xmlns:a16="http://schemas.microsoft.com/office/drawing/2014/main" id="{A8B3EE59-7E53-9689-8809-B646155BA39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4965" y="1752658"/>
            <a:ext cx="3514457" cy="346821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B4B1CC2-9893-88F4-C78B-0C67A8F0473F}"/>
              </a:ext>
            </a:extLst>
          </p:cNvPr>
          <p:cNvSpPr txBox="1"/>
          <p:nvPr/>
        </p:nvSpPr>
        <p:spPr>
          <a:xfrm>
            <a:off x="7354761" y="2184728"/>
            <a:ext cx="251383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VN" sz="6000" b="1" dirty="0"/>
              <a:t>science</a:t>
            </a:r>
          </a:p>
        </p:txBody>
      </p:sp>
    </p:spTree>
    <p:extLst>
      <p:ext uri="{BB962C8B-B14F-4D97-AF65-F5344CB8AC3E}">
        <p14:creationId xmlns:p14="http://schemas.microsoft.com/office/powerpoint/2010/main" val="1663365074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19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.T.mp3">
            <a:hlinkClick r:id="" action="ppaction://media"/>
            <a:extLst>
              <a:ext uri="{FF2B5EF4-FFF2-40B4-BE49-F238E27FC236}">
                <a16:creationId xmlns:a16="http://schemas.microsoft.com/office/drawing/2014/main" id="{3D972EBF-3DB8-28B5-35D1-BE28C9E545E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187931" y="3566407"/>
            <a:ext cx="812800" cy="8128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721050" y="1648119"/>
            <a:ext cx="4124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Click on the picture to hear the sound.</a:t>
            </a:r>
          </a:p>
        </p:txBody>
      </p:sp>
      <p:pic>
        <p:nvPicPr>
          <p:cNvPr id="2" name="cd1">
            <a:extLst>
              <a:ext uri="{FF2B5EF4-FFF2-40B4-BE49-F238E27FC236}">
                <a16:creationId xmlns:a16="http://schemas.microsoft.com/office/drawing/2014/main" id="{9D82A68C-595B-E73E-B5BD-93D7402EC0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9344" y="591636"/>
            <a:ext cx="6629975" cy="71795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0F78B7F-A1DD-9F9C-61DB-3E0C37DF5FF0}"/>
              </a:ext>
            </a:extLst>
          </p:cNvPr>
          <p:cNvSpPr txBox="1"/>
          <p:nvPr/>
        </p:nvSpPr>
        <p:spPr>
          <a:xfrm>
            <a:off x="7826620" y="3852178"/>
            <a:ext cx="184618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dirty="0">
                <a:solidFill>
                  <a:srgbClr val="FF0000"/>
                </a:solidFill>
                <a:latin typeface="Lucida Sans Unicode" panose="020B0602030504020204" pitchFamily="34" charset="0"/>
              </a:rPr>
              <a:t>/</a:t>
            </a:r>
            <a:r>
              <a:rPr lang="en-US" sz="2400" dirty="0">
                <a:solidFill>
                  <a:srgbClr val="FF0000"/>
                </a:solidFill>
              </a:rPr>
              <a:t>ˌ</a:t>
            </a:r>
            <a:r>
              <a:rPr lang="en-US" sz="2400" dirty="0" err="1">
                <a:solidFill>
                  <a:srgbClr val="FF0000"/>
                </a:solidFill>
              </a:rPr>
              <a:t>aɪ</a:t>
            </a:r>
            <a:r>
              <a:rPr lang="en-US" sz="2400" dirty="0">
                <a:solidFill>
                  <a:srgbClr val="FF0000"/>
                </a:solidFill>
              </a:rPr>
              <a:t> ˈ</a:t>
            </a:r>
            <a:r>
              <a:rPr lang="en-US" sz="2400" dirty="0" err="1">
                <a:solidFill>
                  <a:srgbClr val="FF0000"/>
                </a:solidFill>
              </a:rPr>
              <a:t>ti</a:t>
            </a:r>
            <a:r>
              <a:rPr lang="en-US" sz="2400" dirty="0">
                <a:solidFill>
                  <a:srgbClr val="FF0000"/>
                </a:solidFill>
              </a:rPr>
              <a:t>ː</a:t>
            </a:r>
            <a:r>
              <a:rPr lang="en-US" sz="2400" dirty="0">
                <a:solidFill>
                  <a:srgbClr val="FF0000"/>
                </a:solidFill>
                <a:latin typeface="Lucida Sans Unicode" panose="020B0602030504020204" pitchFamily="34" charset="0"/>
              </a:rPr>
              <a:t>/</a:t>
            </a:r>
          </a:p>
          <a:p>
            <a:pPr algn="ctr"/>
            <a:r>
              <a:rPr lang="en-US" sz="2400" dirty="0" err="1">
                <a:solidFill>
                  <a:srgbClr val="FF0000"/>
                </a:solidFill>
              </a:rPr>
              <a:t>môn</a:t>
            </a:r>
            <a:r>
              <a:rPr lang="en-US" sz="2400" dirty="0">
                <a:solidFill>
                  <a:srgbClr val="FF0000"/>
                </a:solidFill>
              </a:rPr>
              <a:t> Tin </a:t>
            </a:r>
            <a:r>
              <a:rPr lang="en-US" sz="2400" dirty="0" err="1">
                <a:solidFill>
                  <a:srgbClr val="FF0000"/>
                </a:solidFill>
              </a:rPr>
              <a:t>học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6" name="Picture 5" descr="A computer and keyboard with a mouse and mouse&#10;&#10;Description automatically generated">
            <a:extLst>
              <a:ext uri="{FF2B5EF4-FFF2-40B4-BE49-F238E27FC236}">
                <a16:creationId xmlns:a16="http://schemas.microsoft.com/office/drawing/2014/main" id="{FB94FFDB-C760-A01C-2E31-080A6523581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4812" y="1947178"/>
            <a:ext cx="3904805" cy="382824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7556C1B-EDAA-79E6-C809-781C379B287B}"/>
              </a:ext>
            </a:extLst>
          </p:cNvPr>
          <p:cNvSpPr txBox="1"/>
          <p:nvPr/>
        </p:nvSpPr>
        <p:spPr>
          <a:xfrm>
            <a:off x="8217259" y="2497990"/>
            <a:ext cx="10649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VN" sz="6000" b="1" dirty="0"/>
              <a:t>I.T.</a:t>
            </a:r>
          </a:p>
        </p:txBody>
      </p:sp>
    </p:spTree>
    <p:extLst>
      <p:ext uri="{BB962C8B-B14F-4D97-AF65-F5344CB8AC3E}">
        <p14:creationId xmlns:p14="http://schemas.microsoft.com/office/powerpoint/2010/main" val="3076326529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0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Vietnamese.mp3">
            <a:hlinkClick r:id="" action="ppaction://media"/>
            <a:extLst>
              <a:ext uri="{FF2B5EF4-FFF2-40B4-BE49-F238E27FC236}">
                <a16:creationId xmlns:a16="http://schemas.microsoft.com/office/drawing/2014/main" id="{A21695FD-BF5A-B5ED-878C-4A7610A84B1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903003" y="3225009"/>
            <a:ext cx="812800" cy="8128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219885" y="1459866"/>
            <a:ext cx="4124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Click on the picture to hear the sound.</a:t>
            </a:r>
          </a:p>
        </p:txBody>
      </p:sp>
      <p:pic>
        <p:nvPicPr>
          <p:cNvPr id="2" name="cd1">
            <a:extLst>
              <a:ext uri="{FF2B5EF4-FFF2-40B4-BE49-F238E27FC236}">
                <a16:creationId xmlns:a16="http://schemas.microsoft.com/office/drawing/2014/main" id="{9D82A68C-595B-E73E-B5BD-93D7402EC0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1886" y="584561"/>
            <a:ext cx="6629975" cy="71795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5B150E7-EEAF-C1C5-BDA7-B6330209338D}"/>
              </a:ext>
            </a:extLst>
          </p:cNvPr>
          <p:cNvSpPr txBox="1"/>
          <p:nvPr/>
        </p:nvSpPr>
        <p:spPr>
          <a:xfrm>
            <a:off x="8131087" y="3884418"/>
            <a:ext cx="233527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dirty="0">
                <a:solidFill>
                  <a:srgbClr val="FF0000"/>
                </a:solidFill>
                <a:latin typeface="Lucida Sans Unicode" panose="020B0602030504020204" pitchFamily="34" charset="0"/>
              </a:rPr>
              <a:t>/</a:t>
            </a:r>
            <a:r>
              <a:rPr lang="en-US" sz="2400" dirty="0">
                <a:solidFill>
                  <a:srgbClr val="FF0000"/>
                </a:solidFill>
              </a:rPr>
              <a:t>ˌ</a:t>
            </a:r>
            <a:r>
              <a:rPr lang="en-US" sz="2400" dirty="0" err="1">
                <a:solidFill>
                  <a:srgbClr val="FF0000"/>
                </a:solidFill>
              </a:rPr>
              <a:t>viːetnəˈmiːz</a:t>
            </a:r>
            <a:r>
              <a:rPr lang="en-US" sz="2400" dirty="0">
                <a:solidFill>
                  <a:srgbClr val="FF0000"/>
                </a:solidFill>
                <a:latin typeface="Lucida Sans Unicode" panose="020B0602030504020204" pitchFamily="34" charset="0"/>
              </a:rPr>
              <a:t>/</a:t>
            </a:r>
          </a:p>
          <a:p>
            <a:pPr algn="ctr"/>
            <a:r>
              <a:rPr lang="en-US" sz="2400" dirty="0" err="1">
                <a:solidFill>
                  <a:srgbClr val="FF0000"/>
                </a:solidFill>
              </a:rPr>
              <a:t>môn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Tiếng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Việt</a:t>
            </a:r>
            <a:endParaRPr lang="en-US" sz="2400" dirty="0">
              <a:solidFill>
                <a:srgbClr val="FF0000"/>
              </a:solidFill>
            </a:endParaRPr>
          </a:p>
          <a:p>
            <a:pPr lvl="0" algn="ctr"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ucida Sans Unicode" panose="020B0602030504020204" pitchFamily="34" charset="0"/>
              <a:ea typeface="+mn-ea"/>
              <a:cs typeface="+mn-cs"/>
            </a:endParaRPr>
          </a:p>
        </p:txBody>
      </p:sp>
      <p:pic>
        <p:nvPicPr>
          <p:cNvPr id="6" name="Picture 5" descr="A close up of a card&#10;&#10;Description automatically generated">
            <a:extLst>
              <a:ext uri="{FF2B5EF4-FFF2-40B4-BE49-F238E27FC236}">
                <a16:creationId xmlns:a16="http://schemas.microsoft.com/office/drawing/2014/main" id="{1CA2CA34-3912-6831-3640-65DA564F870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9"/>
          <a:stretch/>
        </p:blipFill>
        <p:spPr>
          <a:xfrm>
            <a:off x="1937322" y="1772529"/>
            <a:ext cx="4158678" cy="403272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0F64BED-B690-6C66-71A8-028AE91E55DC}"/>
              </a:ext>
            </a:extLst>
          </p:cNvPr>
          <p:cNvSpPr txBox="1"/>
          <p:nvPr/>
        </p:nvSpPr>
        <p:spPr>
          <a:xfrm>
            <a:off x="7354761" y="2184728"/>
            <a:ext cx="397852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VN" sz="6000" b="1" dirty="0"/>
              <a:t>Vietnamese</a:t>
            </a:r>
          </a:p>
        </p:txBody>
      </p:sp>
    </p:spTree>
    <p:extLst>
      <p:ext uri="{BB962C8B-B14F-4D97-AF65-F5344CB8AC3E}">
        <p14:creationId xmlns:p14="http://schemas.microsoft.com/office/powerpoint/2010/main" val="3893440708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27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thics.mp3">
            <a:hlinkClick r:id="" action="ppaction://media"/>
            <a:extLst>
              <a:ext uri="{FF2B5EF4-FFF2-40B4-BE49-F238E27FC236}">
                <a16:creationId xmlns:a16="http://schemas.microsoft.com/office/drawing/2014/main" id="{D4BE6E18-5CF3-94FA-222C-BB50689EFE5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40628" y="3439551"/>
            <a:ext cx="812800" cy="8128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053428" y="1322085"/>
            <a:ext cx="4124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Click on the picture to hear the sound.</a:t>
            </a:r>
          </a:p>
        </p:txBody>
      </p:sp>
      <p:pic>
        <p:nvPicPr>
          <p:cNvPr id="2" name="cd1">
            <a:extLst>
              <a:ext uri="{FF2B5EF4-FFF2-40B4-BE49-F238E27FC236}">
                <a16:creationId xmlns:a16="http://schemas.microsoft.com/office/drawing/2014/main" id="{9D82A68C-595B-E73E-B5BD-93D7402EC0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5616" y="428559"/>
            <a:ext cx="6629975" cy="71795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00D919F-562E-887D-C315-D98CCBA8B10A}"/>
              </a:ext>
            </a:extLst>
          </p:cNvPr>
          <p:cNvSpPr txBox="1"/>
          <p:nvPr/>
        </p:nvSpPr>
        <p:spPr>
          <a:xfrm>
            <a:off x="7932839" y="3715706"/>
            <a:ext cx="231173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dirty="0">
                <a:solidFill>
                  <a:srgbClr val="FF0000"/>
                </a:solidFill>
                <a:latin typeface="Lucida Sans Unicode" panose="020B0602030504020204" pitchFamily="34" charset="0"/>
              </a:rPr>
              <a:t>/</a:t>
            </a:r>
            <a:r>
              <a:rPr lang="en-US" sz="2400" dirty="0">
                <a:solidFill>
                  <a:srgbClr val="FF0000"/>
                </a:solidFill>
              </a:rPr>
              <a:t>ˈe</a:t>
            </a:r>
            <a:r>
              <a:rPr lang="el-GR" sz="2400" dirty="0">
                <a:solidFill>
                  <a:srgbClr val="FF0000"/>
                </a:solidFill>
              </a:rPr>
              <a:t>θ</a:t>
            </a:r>
            <a:r>
              <a:rPr lang="en-US" sz="2400" dirty="0" err="1">
                <a:solidFill>
                  <a:srgbClr val="FF0000"/>
                </a:solidFill>
              </a:rPr>
              <a:t>ɪks</a:t>
            </a:r>
            <a:r>
              <a:rPr lang="en-US" sz="2400" dirty="0">
                <a:solidFill>
                  <a:srgbClr val="FF0000"/>
                </a:solidFill>
                <a:latin typeface="Lucida Sans Unicode" panose="020B0602030504020204" pitchFamily="34" charset="0"/>
              </a:rPr>
              <a:t>/</a:t>
            </a:r>
          </a:p>
          <a:p>
            <a:pPr algn="ctr"/>
            <a:r>
              <a:rPr lang="en-US" sz="2400" dirty="0" err="1">
                <a:solidFill>
                  <a:srgbClr val="FF0000"/>
                </a:solidFill>
              </a:rPr>
              <a:t>môn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Đạo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đức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6" name="Picture 5" descr="A child and child sweeping the floor&#10;&#10;Description automatically generated">
            <a:extLst>
              <a:ext uri="{FF2B5EF4-FFF2-40B4-BE49-F238E27FC236}">
                <a16:creationId xmlns:a16="http://schemas.microsoft.com/office/drawing/2014/main" id="{28758978-D845-7FF7-3D83-FB3BA4E32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136" y="1725851"/>
            <a:ext cx="4596762" cy="398563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E080420-ECCB-6296-85DC-4286D65B2BEE}"/>
              </a:ext>
            </a:extLst>
          </p:cNvPr>
          <p:cNvSpPr txBox="1"/>
          <p:nvPr/>
        </p:nvSpPr>
        <p:spPr>
          <a:xfrm>
            <a:off x="8180036" y="2413337"/>
            <a:ext cx="206454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VN" sz="6000" b="1" dirty="0"/>
              <a:t>ethics</a:t>
            </a:r>
          </a:p>
        </p:txBody>
      </p:sp>
    </p:spTree>
    <p:extLst>
      <p:ext uri="{BB962C8B-B14F-4D97-AF65-F5344CB8AC3E}">
        <p14:creationId xmlns:p14="http://schemas.microsoft.com/office/powerpoint/2010/main" val="329912482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0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875" y="398365"/>
            <a:ext cx="9039225" cy="60261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779481" y="4057655"/>
            <a:ext cx="37509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200" dirty="0">
                <a:solidFill>
                  <a:schemeClr val="bg1"/>
                </a:solidFill>
              </a:rPr>
              <a:t>Practice</a:t>
            </a:r>
          </a:p>
        </p:txBody>
      </p:sp>
    </p:spTree>
    <p:extLst>
      <p:ext uri="{BB962C8B-B14F-4D97-AF65-F5344CB8AC3E}">
        <p14:creationId xmlns:p14="http://schemas.microsoft.com/office/powerpoint/2010/main" val="1349317174"/>
      </p:ext>
    </p:extLst>
  </p:cSld>
  <p:clrMapOvr>
    <a:masterClrMapping/>
  </p:clrMapOvr>
  <p:transition spd="slow">
    <p:comb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Diagonal Corners Rounded 10">
            <a:extLst>
              <a:ext uri="{FF2B5EF4-FFF2-40B4-BE49-F238E27FC236}">
                <a16:creationId xmlns:a16="http://schemas.microsoft.com/office/drawing/2014/main" id="{07FC9C67-0467-5EC9-85E9-CDE36EBB9E1C}"/>
              </a:ext>
            </a:extLst>
          </p:cNvPr>
          <p:cNvSpPr/>
          <p:nvPr/>
        </p:nvSpPr>
        <p:spPr>
          <a:xfrm>
            <a:off x="2222695" y="1928359"/>
            <a:ext cx="7948246" cy="2207542"/>
          </a:xfrm>
          <a:prstGeom prst="round2Diag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normalizeH="0" baseline="0" noProof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Listen and choose. Then say.</a:t>
            </a:r>
          </a:p>
        </p:txBody>
      </p:sp>
    </p:spTree>
    <p:extLst>
      <p:ext uri="{BB962C8B-B14F-4D97-AF65-F5344CB8AC3E}">
        <p14:creationId xmlns:p14="http://schemas.microsoft.com/office/powerpoint/2010/main" val="804929242"/>
      </p:ext>
    </p:extLst>
  </p:cSld>
  <p:clrMapOvr>
    <a:masterClrMapping/>
  </p:clrMapOvr>
  <p:transition spd="slow">
    <p:comb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bird and a light bulb&#10;&#10;Description automatically generated">
            <a:extLst>
              <a:ext uri="{FF2B5EF4-FFF2-40B4-BE49-F238E27FC236}">
                <a16:creationId xmlns:a16="http://schemas.microsoft.com/office/drawing/2014/main" id="{86678DFE-44C8-A911-FC47-FC61F8DAE35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86" t="17682" r="11096" b="5113"/>
          <a:stretch/>
        </p:blipFill>
        <p:spPr>
          <a:xfrm>
            <a:off x="8216893" y="1286796"/>
            <a:ext cx="2293035" cy="2253664"/>
          </a:xfrm>
          <a:prstGeom prst="rect">
            <a:avLst/>
          </a:prstGeom>
        </p:spPr>
      </p:pic>
      <p:pic>
        <p:nvPicPr>
          <p:cNvPr id="14" name="Picture 13" descr="A drawing of a person and a ship&#10;&#10;Description automatically generated">
            <a:extLst>
              <a:ext uri="{FF2B5EF4-FFF2-40B4-BE49-F238E27FC236}">
                <a16:creationId xmlns:a16="http://schemas.microsoft.com/office/drawing/2014/main" id="{F461CC35-982E-850B-3820-51E965F5A007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33" t="17408" r="10745" b="6901"/>
          <a:stretch/>
        </p:blipFill>
        <p:spPr>
          <a:xfrm>
            <a:off x="4388115" y="1296264"/>
            <a:ext cx="2314121" cy="2244196"/>
          </a:xfrm>
          <a:prstGeom prst="rect">
            <a:avLst/>
          </a:prstGeom>
        </p:spPr>
      </p:pic>
      <p:pic>
        <p:nvPicPr>
          <p:cNvPr id="52" name="Picture 51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9">
            <a:duotone>
              <a:prstClr val="black"/>
              <a:srgbClr val="7030A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039" y="5504841"/>
            <a:ext cx="2107785" cy="75618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Oval 1"/>
          <p:cNvSpPr/>
          <p:nvPr/>
        </p:nvSpPr>
        <p:spPr>
          <a:xfrm>
            <a:off x="1301868" y="3973873"/>
            <a:ext cx="1150736" cy="1106314"/>
          </a:xfrm>
          <a:prstGeom prst="ellipse">
            <a:avLst/>
          </a:prstGeom>
          <a:solidFill>
            <a:srgbClr val="00919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.VnVogue" panose="020B7200000000000000" pitchFamily="34" charset="0"/>
                <a:ea typeface="+mn-ea"/>
                <a:cs typeface="+mn-cs"/>
              </a:rPr>
              <a:t>A</a:t>
            </a:r>
          </a:p>
        </p:txBody>
      </p:sp>
      <p:sp>
        <p:nvSpPr>
          <p:cNvPr id="57" name="Oval 56"/>
          <p:cNvSpPr/>
          <p:nvPr/>
        </p:nvSpPr>
        <p:spPr>
          <a:xfrm>
            <a:off x="5158178" y="3949408"/>
            <a:ext cx="1150736" cy="1106314"/>
          </a:xfrm>
          <a:prstGeom prst="ellipse">
            <a:avLst/>
          </a:prstGeom>
          <a:solidFill>
            <a:srgbClr val="00919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.VnVogue" panose="020B7200000000000000" pitchFamily="34" charset="0"/>
                <a:ea typeface="+mn-ea"/>
                <a:cs typeface="+mn-cs"/>
              </a:rPr>
              <a:t>B</a:t>
            </a:r>
          </a:p>
        </p:txBody>
      </p:sp>
      <p:sp>
        <p:nvSpPr>
          <p:cNvPr id="58" name="Oval 57"/>
          <p:cNvSpPr/>
          <p:nvPr/>
        </p:nvSpPr>
        <p:spPr>
          <a:xfrm>
            <a:off x="8942693" y="3920443"/>
            <a:ext cx="1150736" cy="1106314"/>
          </a:xfrm>
          <a:prstGeom prst="ellipse">
            <a:avLst/>
          </a:prstGeom>
          <a:solidFill>
            <a:srgbClr val="00919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.VnVogue" panose="020B7200000000000000" pitchFamily="34" charset="0"/>
                <a:ea typeface="+mn-ea"/>
                <a:cs typeface="+mn-cs"/>
              </a:rPr>
              <a:t>C</a:t>
            </a:r>
          </a:p>
        </p:txBody>
      </p:sp>
      <p:sp>
        <p:nvSpPr>
          <p:cNvPr id="11" name="Rectangle: Diagonal Corners Rounded 10"/>
          <p:cNvSpPr/>
          <p:nvPr/>
        </p:nvSpPr>
        <p:spPr>
          <a:xfrm>
            <a:off x="182899" y="404639"/>
            <a:ext cx="3388674" cy="703352"/>
          </a:xfrm>
          <a:prstGeom prst="round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Listen and choose</a:t>
            </a:r>
          </a:p>
        </p:txBody>
      </p:sp>
      <p:pic>
        <p:nvPicPr>
          <p:cNvPr id="10" name="Picture 9" descr="A black square with colorful squares&#10;&#10;Description automatically generated">
            <a:extLst>
              <a:ext uri="{FF2B5EF4-FFF2-40B4-BE49-F238E27FC236}">
                <a16:creationId xmlns:a16="http://schemas.microsoft.com/office/drawing/2014/main" id="{34C14586-5318-1DFE-074B-DAFE4E7EDED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4312655" y="1202199"/>
            <a:ext cx="2465040" cy="2542735"/>
          </a:xfrm>
          <a:prstGeom prst="rect">
            <a:avLst/>
          </a:prstGeom>
        </p:spPr>
      </p:pic>
      <p:pic>
        <p:nvPicPr>
          <p:cNvPr id="13" name="Picture 12" descr="A globe and compass on a table&#10;&#10;Description automatically generated">
            <a:extLst>
              <a:ext uri="{FF2B5EF4-FFF2-40B4-BE49-F238E27FC236}">
                <a16:creationId xmlns:a16="http://schemas.microsoft.com/office/drawing/2014/main" id="{211AF889-0B0B-7C45-8D77-7F74D2FC804D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53" t="16518" r="9347" b="9298"/>
          <a:stretch/>
        </p:blipFill>
        <p:spPr>
          <a:xfrm>
            <a:off x="767496" y="1286796"/>
            <a:ext cx="2465040" cy="24029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11" descr="A black square with colorful squares&#10;&#10;Description automatically generated">
            <a:extLst>
              <a:ext uri="{FF2B5EF4-FFF2-40B4-BE49-F238E27FC236}">
                <a16:creationId xmlns:a16="http://schemas.microsoft.com/office/drawing/2014/main" id="{8B6CE7A6-C1E2-9460-FB8B-6F6589523B4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8130891" y="1146995"/>
            <a:ext cx="2465040" cy="2542735"/>
          </a:xfrm>
          <a:prstGeom prst="rect">
            <a:avLst/>
          </a:prstGeom>
        </p:spPr>
      </p:pic>
      <p:pic>
        <p:nvPicPr>
          <p:cNvPr id="8" name="Picture 7" descr="A black square with colorful squares&#10;&#10;Description automatically generated">
            <a:extLst>
              <a:ext uri="{FF2B5EF4-FFF2-40B4-BE49-F238E27FC236}">
                <a16:creationId xmlns:a16="http://schemas.microsoft.com/office/drawing/2014/main" id="{8234E047-D1D6-95D2-1879-782EAD631FB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657577" y="1088815"/>
            <a:ext cx="2684877" cy="2769501"/>
          </a:xfrm>
          <a:prstGeom prst="rect">
            <a:avLst/>
          </a:prstGeom>
        </p:spPr>
      </p:pic>
      <p:pic>
        <p:nvPicPr>
          <p:cNvPr id="16" name="geography.mp3">
            <a:hlinkClick r:id="" action="ppaction://media"/>
            <a:extLst>
              <a:ext uri="{FF2B5EF4-FFF2-40B4-BE49-F238E27FC236}">
                <a16:creationId xmlns:a16="http://schemas.microsoft.com/office/drawing/2014/main" id="{EFB11677-3677-BC0F-C996-8AE8B1ABA3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61096" y="5448224"/>
            <a:ext cx="812800" cy="812800"/>
          </a:xfrm>
          <a:prstGeom prst="rect">
            <a:avLst/>
          </a:prstGeom>
          <a:ln>
            <a:solidFill>
              <a:srgbClr val="7030A0"/>
            </a:solidFill>
          </a:ln>
          <a:effectLst>
            <a:glow rad="101600">
              <a:srgbClr val="7030A0">
                <a:alpha val="60000"/>
              </a:srgbClr>
            </a:glow>
          </a:effectLst>
        </p:spPr>
      </p:pic>
    </p:spTree>
    <p:extLst>
      <p:ext uri="{BB962C8B-B14F-4D97-AF65-F5344CB8AC3E}">
        <p14:creationId xmlns:p14="http://schemas.microsoft.com/office/powerpoint/2010/main" val="4091223360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957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8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9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eep_righ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eep_righ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sai-mat-r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sai-mat-r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2" grpId="0" animBg="1"/>
      <p:bldP spid="2" grpId="1" animBg="1"/>
      <p:bldP spid="57" grpId="0" animBg="1"/>
      <p:bldP spid="5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bird and a light bulb&#10;&#10;Description automatically generated">
            <a:extLst>
              <a:ext uri="{FF2B5EF4-FFF2-40B4-BE49-F238E27FC236}">
                <a16:creationId xmlns:a16="http://schemas.microsoft.com/office/drawing/2014/main" id="{86678DFE-44C8-A911-FC47-FC61F8DAE35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86" t="17682" r="11096" b="5113"/>
          <a:stretch/>
        </p:blipFill>
        <p:spPr>
          <a:xfrm>
            <a:off x="8216893" y="1286796"/>
            <a:ext cx="2293035" cy="2253664"/>
          </a:xfrm>
          <a:prstGeom prst="rect">
            <a:avLst/>
          </a:prstGeom>
        </p:spPr>
      </p:pic>
      <p:pic>
        <p:nvPicPr>
          <p:cNvPr id="14" name="Picture 13" descr="A drawing of a person and a ship&#10;&#10;Description automatically generated">
            <a:extLst>
              <a:ext uri="{FF2B5EF4-FFF2-40B4-BE49-F238E27FC236}">
                <a16:creationId xmlns:a16="http://schemas.microsoft.com/office/drawing/2014/main" id="{F461CC35-982E-850B-3820-51E965F5A007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33" t="17408" r="10745" b="6901"/>
          <a:stretch/>
        </p:blipFill>
        <p:spPr>
          <a:xfrm>
            <a:off x="4388115" y="1296264"/>
            <a:ext cx="2314121" cy="2244196"/>
          </a:xfrm>
          <a:prstGeom prst="rect">
            <a:avLst/>
          </a:prstGeom>
        </p:spPr>
      </p:pic>
      <p:pic>
        <p:nvPicPr>
          <p:cNvPr id="52" name="Picture 51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9">
            <a:duotone>
              <a:prstClr val="black"/>
              <a:srgbClr val="7030A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039" y="5504841"/>
            <a:ext cx="2107785" cy="75618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Oval 1"/>
          <p:cNvSpPr/>
          <p:nvPr/>
        </p:nvSpPr>
        <p:spPr>
          <a:xfrm>
            <a:off x="4965565" y="4044211"/>
            <a:ext cx="1150736" cy="1106314"/>
          </a:xfrm>
          <a:prstGeom prst="ellipse">
            <a:avLst/>
          </a:prstGeom>
          <a:solidFill>
            <a:srgbClr val="00919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.VnVogue" panose="020B7200000000000000" pitchFamily="34" charset="0"/>
                <a:ea typeface="+mn-ea"/>
                <a:cs typeface="+mn-cs"/>
              </a:rPr>
              <a:t>B</a:t>
            </a:r>
          </a:p>
        </p:txBody>
      </p:sp>
      <p:sp>
        <p:nvSpPr>
          <p:cNvPr id="57" name="Oval 56"/>
          <p:cNvSpPr/>
          <p:nvPr/>
        </p:nvSpPr>
        <p:spPr>
          <a:xfrm>
            <a:off x="1301868" y="4109724"/>
            <a:ext cx="1150736" cy="1106314"/>
          </a:xfrm>
          <a:prstGeom prst="ellipse">
            <a:avLst/>
          </a:prstGeom>
          <a:solidFill>
            <a:srgbClr val="00919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.VnVogue" panose="020B7200000000000000" pitchFamily="34" charset="0"/>
                <a:ea typeface="+mn-ea"/>
                <a:cs typeface="+mn-cs"/>
              </a:rPr>
              <a:t>A</a:t>
            </a:r>
          </a:p>
        </p:txBody>
      </p:sp>
      <p:sp>
        <p:nvSpPr>
          <p:cNvPr id="58" name="Oval 57"/>
          <p:cNvSpPr/>
          <p:nvPr/>
        </p:nvSpPr>
        <p:spPr>
          <a:xfrm>
            <a:off x="8942693" y="3920443"/>
            <a:ext cx="1150736" cy="1106314"/>
          </a:xfrm>
          <a:prstGeom prst="ellipse">
            <a:avLst/>
          </a:prstGeom>
          <a:solidFill>
            <a:srgbClr val="00919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.VnVogue" panose="020B7200000000000000" pitchFamily="34" charset="0"/>
                <a:ea typeface="+mn-ea"/>
                <a:cs typeface="+mn-cs"/>
              </a:rPr>
              <a:t>C</a:t>
            </a:r>
          </a:p>
        </p:txBody>
      </p:sp>
      <p:sp>
        <p:nvSpPr>
          <p:cNvPr id="11" name="Rectangle: Diagonal Corners Rounded 10"/>
          <p:cNvSpPr/>
          <p:nvPr/>
        </p:nvSpPr>
        <p:spPr>
          <a:xfrm>
            <a:off x="182899" y="404639"/>
            <a:ext cx="3388674" cy="703352"/>
          </a:xfrm>
          <a:prstGeom prst="round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Listen and choose</a:t>
            </a:r>
          </a:p>
        </p:txBody>
      </p:sp>
      <p:pic>
        <p:nvPicPr>
          <p:cNvPr id="10" name="Picture 9" descr="A black square with colorful squares&#10;&#10;Description automatically generated">
            <a:extLst>
              <a:ext uri="{FF2B5EF4-FFF2-40B4-BE49-F238E27FC236}">
                <a16:creationId xmlns:a16="http://schemas.microsoft.com/office/drawing/2014/main" id="{34C14586-5318-1DFE-074B-DAFE4E7EDED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4312655" y="1202199"/>
            <a:ext cx="2465040" cy="2542735"/>
          </a:xfrm>
          <a:prstGeom prst="rect">
            <a:avLst/>
          </a:prstGeom>
        </p:spPr>
      </p:pic>
      <p:pic>
        <p:nvPicPr>
          <p:cNvPr id="12" name="Picture 11" descr="A black square with colorful squares&#10;&#10;Description automatically generated">
            <a:extLst>
              <a:ext uri="{FF2B5EF4-FFF2-40B4-BE49-F238E27FC236}">
                <a16:creationId xmlns:a16="http://schemas.microsoft.com/office/drawing/2014/main" id="{8B6CE7A6-C1E2-9460-FB8B-6F6589523B4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8130891" y="1146995"/>
            <a:ext cx="2465040" cy="2542735"/>
          </a:xfrm>
          <a:prstGeom prst="rect">
            <a:avLst/>
          </a:prstGeom>
        </p:spPr>
      </p:pic>
      <p:pic>
        <p:nvPicPr>
          <p:cNvPr id="3" name="Picture 2" descr="A computer and keyboard with a mouse and mouse&#10;&#10;Description automatically generated">
            <a:extLst>
              <a:ext uri="{FF2B5EF4-FFF2-40B4-BE49-F238E27FC236}">
                <a16:creationId xmlns:a16="http://schemas.microsoft.com/office/drawing/2014/main" id="{4A24ACEF-403B-68D0-092C-5DC5AF0F3C5E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18" t="23583" r="11170" b="4072"/>
          <a:stretch/>
        </p:blipFill>
        <p:spPr>
          <a:xfrm>
            <a:off x="762754" y="1340223"/>
            <a:ext cx="2504731" cy="2349507"/>
          </a:xfrm>
          <a:prstGeom prst="rect">
            <a:avLst/>
          </a:prstGeom>
        </p:spPr>
      </p:pic>
      <p:pic>
        <p:nvPicPr>
          <p:cNvPr id="8" name="Picture 7" descr="A black square with colorful squares&#10;&#10;Description automatically generated">
            <a:extLst>
              <a:ext uri="{FF2B5EF4-FFF2-40B4-BE49-F238E27FC236}">
                <a16:creationId xmlns:a16="http://schemas.microsoft.com/office/drawing/2014/main" id="{8234E047-D1D6-95D2-1879-782EAD631FB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694386" y="1146995"/>
            <a:ext cx="2684877" cy="2769501"/>
          </a:xfrm>
          <a:prstGeom prst="rect">
            <a:avLst/>
          </a:prstGeom>
        </p:spPr>
      </p:pic>
      <p:pic>
        <p:nvPicPr>
          <p:cNvPr id="4" name="history.mp3">
            <a:hlinkClick r:id="" action="ppaction://media"/>
            <a:extLst>
              <a:ext uri="{FF2B5EF4-FFF2-40B4-BE49-F238E27FC236}">
                <a16:creationId xmlns:a16="http://schemas.microsoft.com/office/drawing/2014/main" id="{8A4D7061-AEA9-C2B3-C333-1E8B87E863C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42176" y="5325588"/>
            <a:ext cx="812800" cy="812800"/>
          </a:xfrm>
          <a:prstGeom prst="rect">
            <a:avLst/>
          </a:prstGeom>
          <a:effectLst>
            <a:glow rad="101600">
              <a:srgbClr val="7030A0">
                <a:alpha val="60000"/>
              </a:srgbClr>
            </a:glow>
          </a:effectLst>
        </p:spPr>
      </p:pic>
    </p:spTree>
    <p:extLst>
      <p:ext uri="{BB962C8B-B14F-4D97-AF65-F5344CB8AC3E}">
        <p14:creationId xmlns:p14="http://schemas.microsoft.com/office/powerpoint/2010/main" val="1084941522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69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8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9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eep_righ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eep_righ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sai-mat-r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sai-mat-r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 animBg="1"/>
      <p:bldP spid="2" grpId="1" animBg="1"/>
      <p:bldP spid="57" grpId="0" animBg="1"/>
      <p:bldP spid="5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51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7030A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039" y="5504841"/>
            <a:ext cx="2107785" cy="75618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Oval 1"/>
          <p:cNvSpPr/>
          <p:nvPr/>
        </p:nvSpPr>
        <p:spPr>
          <a:xfrm>
            <a:off x="1144171" y="4268848"/>
            <a:ext cx="1150736" cy="1106314"/>
          </a:xfrm>
          <a:prstGeom prst="ellipse">
            <a:avLst/>
          </a:prstGeom>
          <a:solidFill>
            <a:srgbClr val="00919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.VnVogue" panose="020B7200000000000000" pitchFamily="34" charset="0"/>
                <a:ea typeface="+mn-ea"/>
                <a:cs typeface="+mn-cs"/>
              </a:rPr>
              <a:t>A</a:t>
            </a:r>
          </a:p>
        </p:txBody>
      </p:sp>
      <p:sp>
        <p:nvSpPr>
          <p:cNvPr id="57" name="Oval 56"/>
          <p:cNvSpPr/>
          <p:nvPr/>
        </p:nvSpPr>
        <p:spPr>
          <a:xfrm>
            <a:off x="8788042" y="4044128"/>
            <a:ext cx="1150736" cy="1106314"/>
          </a:xfrm>
          <a:prstGeom prst="ellipse">
            <a:avLst/>
          </a:prstGeom>
          <a:solidFill>
            <a:srgbClr val="00919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.VnVogue" panose="020B7200000000000000" pitchFamily="34" charset="0"/>
                <a:ea typeface="+mn-ea"/>
                <a:cs typeface="+mn-cs"/>
              </a:rPr>
              <a:t>C</a:t>
            </a:r>
          </a:p>
        </p:txBody>
      </p:sp>
      <p:sp>
        <p:nvSpPr>
          <p:cNvPr id="58" name="Oval 57"/>
          <p:cNvSpPr/>
          <p:nvPr/>
        </p:nvSpPr>
        <p:spPr>
          <a:xfrm>
            <a:off x="4945264" y="4175843"/>
            <a:ext cx="1150736" cy="1106314"/>
          </a:xfrm>
          <a:prstGeom prst="ellipse">
            <a:avLst/>
          </a:prstGeom>
          <a:solidFill>
            <a:srgbClr val="00919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.VnVogue" panose="020B7200000000000000" pitchFamily="34" charset="0"/>
                <a:ea typeface="+mn-ea"/>
                <a:cs typeface="+mn-cs"/>
              </a:rPr>
              <a:t>B</a:t>
            </a:r>
          </a:p>
        </p:txBody>
      </p:sp>
      <p:sp>
        <p:nvSpPr>
          <p:cNvPr id="11" name="Rectangle: Diagonal Corners Rounded 10"/>
          <p:cNvSpPr/>
          <p:nvPr/>
        </p:nvSpPr>
        <p:spPr>
          <a:xfrm>
            <a:off x="182899" y="404639"/>
            <a:ext cx="3388674" cy="703352"/>
          </a:xfrm>
          <a:prstGeom prst="round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Listen and choose</a:t>
            </a:r>
          </a:p>
        </p:txBody>
      </p:sp>
      <p:pic>
        <p:nvPicPr>
          <p:cNvPr id="3" name="Picture 2" descr="A computer and keyboard with a mouse and mouse&#10;&#10;Description automatically generated">
            <a:extLst>
              <a:ext uri="{FF2B5EF4-FFF2-40B4-BE49-F238E27FC236}">
                <a16:creationId xmlns:a16="http://schemas.microsoft.com/office/drawing/2014/main" id="{4A24ACEF-403B-68D0-092C-5DC5AF0F3C5E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18" t="23583" r="11170" b="4072"/>
          <a:stretch/>
        </p:blipFill>
        <p:spPr>
          <a:xfrm>
            <a:off x="762754" y="1340223"/>
            <a:ext cx="2504731" cy="2349507"/>
          </a:xfrm>
          <a:prstGeom prst="rect">
            <a:avLst/>
          </a:prstGeom>
        </p:spPr>
      </p:pic>
      <p:pic>
        <p:nvPicPr>
          <p:cNvPr id="8" name="Picture 7" descr="A black square with colorful squares&#10;&#10;Description automatically generated">
            <a:extLst>
              <a:ext uri="{FF2B5EF4-FFF2-40B4-BE49-F238E27FC236}">
                <a16:creationId xmlns:a16="http://schemas.microsoft.com/office/drawing/2014/main" id="{8234E047-D1D6-95D2-1879-782EAD631FB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694386" y="1146995"/>
            <a:ext cx="2684877" cy="2769501"/>
          </a:xfrm>
          <a:prstGeom prst="rect">
            <a:avLst/>
          </a:prstGeom>
        </p:spPr>
      </p:pic>
      <p:pic>
        <p:nvPicPr>
          <p:cNvPr id="5" name="Picture 4" descr="A close up of a card&#10;&#10;Description automatically generated">
            <a:extLst>
              <a:ext uri="{FF2B5EF4-FFF2-40B4-BE49-F238E27FC236}">
                <a16:creationId xmlns:a16="http://schemas.microsoft.com/office/drawing/2014/main" id="{695483B9-DB70-46E5-80DC-77DBE079F950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87" t="32052" r="8211" b="3080"/>
          <a:stretch/>
        </p:blipFill>
        <p:spPr>
          <a:xfrm>
            <a:off x="4387201" y="1286796"/>
            <a:ext cx="2661504" cy="2402933"/>
          </a:xfrm>
          <a:prstGeom prst="rect">
            <a:avLst/>
          </a:prstGeom>
        </p:spPr>
      </p:pic>
      <p:pic>
        <p:nvPicPr>
          <p:cNvPr id="10" name="Picture 9" descr="A black square with colorful squares&#10;&#10;Description automatically generated">
            <a:extLst>
              <a:ext uri="{FF2B5EF4-FFF2-40B4-BE49-F238E27FC236}">
                <a16:creationId xmlns:a16="http://schemas.microsoft.com/office/drawing/2014/main" id="{34C14586-5318-1DFE-074B-DAFE4E7EDED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4363828" y="1180414"/>
            <a:ext cx="2684877" cy="2509315"/>
          </a:xfrm>
          <a:prstGeom prst="rect">
            <a:avLst/>
          </a:prstGeom>
        </p:spPr>
      </p:pic>
      <p:pic>
        <p:nvPicPr>
          <p:cNvPr id="4" name="Picture 3" descr="A child and child sweeping the floor&#10;&#10;Description automatically generated">
            <a:extLst>
              <a:ext uri="{FF2B5EF4-FFF2-40B4-BE49-F238E27FC236}">
                <a16:creationId xmlns:a16="http://schemas.microsoft.com/office/drawing/2014/main" id="{953C3EF5-8034-A7C9-DC01-AA36E9D4EAB5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33" t="26263" r="16347" b="5895"/>
          <a:stretch/>
        </p:blipFill>
        <p:spPr>
          <a:xfrm>
            <a:off x="8075218" y="1286796"/>
            <a:ext cx="2712658" cy="2500226"/>
          </a:xfrm>
          <a:prstGeom prst="rect">
            <a:avLst/>
          </a:prstGeom>
        </p:spPr>
      </p:pic>
      <p:pic>
        <p:nvPicPr>
          <p:cNvPr id="12" name="Picture 11" descr="A black square with colorful squares&#10;&#10;Description automatically generated">
            <a:extLst>
              <a:ext uri="{FF2B5EF4-FFF2-40B4-BE49-F238E27FC236}">
                <a16:creationId xmlns:a16="http://schemas.microsoft.com/office/drawing/2014/main" id="{8B6CE7A6-C1E2-9460-FB8B-6F6589523B4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8033270" y="1107991"/>
            <a:ext cx="2801110" cy="2889398"/>
          </a:xfrm>
          <a:prstGeom prst="rect">
            <a:avLst/>
          </a:prstGeom>
        </p:spPr>
      </p:pic>
      <p:pic>
        <p:nvPicPr>
          <p:cNvPr id="7" name="I.T.mp3">
            <a:hlinkClick r:id="" action="ppaction://media"/>
            <a:extLst>
              <a:ext uri="{FF2B5EF4-FFF2-40B4-BE49-F238E27FC236}">
                <a16:creationId xmlns:a16="http://schemas.microsoft.com/office/drawing/2014/main" id="{8A8ADBC2-7E1E-707E-486F-F08EE52CF76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42176" y="5633838"/>
            <a:ext cx="812800" cy="812800"/>
          </a:xfrm>
          <a:prstGeom prst="rect">
            <a:avLst/>
          </a:prstGeom>
          <a:effectLst>
            <a:glow rad="101600">
              <a:srgbClr val="7030A0">
                <a:alpha val="60000"/>
              </a:srgbClr>
            </a:glow>
          </a:effectLst>
        </p:spPr>
      </p:pic>
    </p:spTree>
    <p:extLst>
      <p:ext uri="{BB962C8B-B14F-4D97-AF65-F5344CB8AC3E}">
        <p14:creationId xmlns:p14="http://schemas.microsoft.com/office/powerpoint/2010/main" val="363052561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03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8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9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eep_righ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eep_righ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sai-mat-r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sai-mat-r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 animBg="1"/>
      <p:bldP spid="2" grpId="1" animBg="1"/>
      <p:bldP spid="57" grpId="0" animBg="1"/>
      <p:bldP spid="5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bird and a light bulb&#10;&#10;Description automatically generated">
            <a:extLst>
              <a:ext uri="{FF2B5EF4-FFF2-40B4-BE49-F238E27FC236}">
                <a16:creationId xmlns:a16="http://schemas.microsoft.com/office/drawing/2014/main" id="{86678DFE-44C8-A911-FC47-FC61F8DAE35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86" t="17682" r="11096" b="5113"/>
          <a:stretch/>
        </p:blipFill>
        <p:spPr>
          <a:xfrm>
            <a:off x="8216893" y="1286796"/>
            <a:ext cx="2293035" cy="2253664"/>
          </a:xfrm>
          <a:prstGeom prst="rect">
            <a:avLst/>
          </a:prstGeom>
        </p:spPr>
      </p:pic>
      <p:pic>
        <p:nvPicPr>
          <p:cNvPr id="52" name="Picture 51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rgbClr val="7030A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039" y="5504841"/>
            <a:ext cx="2107785" cy="75618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Oval 1"/>
          <p:cNvSpPr/>
          <p:nvPr/>
        </p:nvSpPr>
        <p:spPr>
          <a:xfrm>
            <a:off x="8788042" y="4044211"/>
            <a:ext cx="1150736" cy="1106314"/>
          </a:xfrm>
          <a:prstGeom prst="ellipse">
            <a:avLst/>
          </a:prstGeom>
          <a:solidFill>
            <a:srgbClr val="00919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.VnVogue" panose="020B7200000000000000" pitchFamily="34" charset="0"/>
                <a:ea typeface="+mn-ea"/>
                <a:cs typeface="+mn-cs"/>
              </a:rPr>
              <a:t>C</a:t>
            </a:r>
          </a:p>
        </p:txBody>
      </p:sp>
      <p:sp>
        <p:nvSpPr>
          <p:cNvPr id="57" name="Oval 56"/>
          <p:cNvSpPr/>
          <p:nvPr/>
        </p:nvSpPr>
        <p:spPr>
          <a:xfrm>
            <a:off x="1301868" y="4109724"/>
            <a:ext cx="1150736" cy="1106314"/>
          </a:xfrm>
          <a:prstGeom prst="ellipse">
            <a:avLst/>
          </a:prstGeom>
          <a:solidFill>
            <a:srgbClr val="00919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.VnVogue" panose="020B7200000000000000" pitchFamily="34" charset="0"/>
                <a:ea typeface="+mn-ea"/>
                <a:cs typeface="+mn-cs"/>
              </a:rPr>
              <a:t>A</a:t>
            </a:r>
          </a:p>
        </p:txBody>
      </p:sp>
      <p:sp>
        <p:nvSpPr>
          <p:cNvPr id="58" name="Oval 57"/>
          <p:cNvSpPr/>
          <p:nvPr/>
        </p:nvSpPr>
        <p:spPr>
          <a:xfrm>
            <a:off x="4945264" y="4175843"/>
            <a:ext cx="1150736" cy="1106314"/>
          </a:xfrm>
          <a:prstGeom prst="ellipse">
            <a:avLst/>
          </a:prstGeom>
          <a:solidFill>
            <a:srgbClr val="00919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.VnVogue" panose="020B7200000000000000" pitchFamily="34" charset="0"/>
                <a:ea typeface="+mn-ea"/>
                <a:cs typeface="+mn-cs"/>
              </a:rPr>
              <a:t>B</a:t>
            </a:r>
          </a:p>
        </p:txBody>
      </p:sp>
      <p:sp>
        <p:nvSpPr>
          <p:cNvPr id="11" name="Rectangle: Diagonal Corners Rounded 10"/>
          <p:cNvSpPr/>
          <p:nvPr/>
        </p:nvSpPr>
        <p:spPr>
          <a:xfrm>
            <a:off x="182899" y="404639"/>
            <a:ext cx="3388674" cy="703352"/>
          </a:xfrm>
          <a:prstGeom prst="round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Listen and choose</a:t>
            </a:r>
          </a:p>
        </p:txBody>
      </p:sp>
      <p:pic>
        <p:nvPicPr>
          <p:cNvPr id="12" name="Picture 11" descr="A black square with colorful squares&#10;&#10;Description automatically generated">
            <a:extLst>
              <a:ext uri="{FF2B5EF4-FFF2-40B4-BE49-F238E27FC236}">
                <a16:creationId xmlns:a16="http://schemas.microsoft.com/office/drawing/2014/main" id="{8B6CE7A6-C1E2-9460-FB8B-6F6589523B4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8130891" y="1146995"/>
            <a:ext cx="2465040" cy="2542735"/>
          </a:xfrm>
          <a:prstGeom prst="rect">
            <a:avLst/>
          </a:prstGeom>
        </p:spPr>
      </p:pic>
      <p:pic>
        <p:nvPicPr>
          <p:cNvPr id="3" name="Picture 2" descr="A computer and keyboard with a mouse and mouse&#10;&#10;Description automatically generated">
            <a:extLst>
              <a:ext uri="{FF2B5EF4-FFF2-40B4-BE49-F238E27FC236}">
                <a16:creationId xmlns:a16="http://schemas.microsoft.com/office/drawing/2014/main" id="{4A24ACEF-403B-68D0-092C-5DC5AF0F3C5E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18" t="23583" r="11170" b="4072"/>
          <a:stretch/>
        </p:blipFill>
        <p:spPr>
          <a:xfrm>
            <a:off x="762754" y="1340223"/>
            <a:ext cx="2504731" cy="2349507"/>
          </a:xfrm>
          <a:prstGeom prst="rect">
            <a:avLst/>
          </a:prstGeom>
        </p:spPr>
      </p:pic>
      <p:pic>
        <p:nvPicPr>
          <p:cNvPr id="8" name="Picture 7" descr="A black square with colorful squares&#10;&#10;Description automatically generated">
            <a:extLst>
              <a:ext uri="{FF2B5EF4-FFF2-40B4-BE49-F238E27FC236}">
                <a16:creationId xmlns:a16="http://schemas.microsoft.com/office/drawing/2014/main" id="{8234E047-D1D6-95D2-1879-782EAD631FB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694386" y="1146995"/>
            <a:ext cx="2684877" cy="2769501"/>
          </a:xfrm>
          <a:prstGeom prst="rect">
            <a:avLst/>
          </a:prstGeom>
        </p:spPr>
      </p:pic>
      <p:pic>
        <p:nvPicPr>
          <p:cNvPr id="5" name="Picture 4" descr="A close up of a card&#10;&#10;Description automatically generated">
            <a:extLst>
              <a:ext uri="{FF2B5EF4-FFF2-40B4-BE49-F238E27FC236}">
                <a16:creationId xmlns:a16="http://schemas.microsoft.com/office/drawing/2014/main" id="{695483B9-DB70-46E5-80DC-77DBE079F950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87" t="32052" r="8211" b="3080"/>
          <a:stretch/>
        </p:blipFill>
        <p:spPr>
          <a:xfrm>
            <a:off x="4387201" y="1286796"/>
            <a:ext cx="2661504" cy="2402933"/>
          </a:xfrm>
          <a:prstGeom prst="rect">
            <a:avLst/>
          </a:prstGeom>
        </p:spPr>
      </p:pic>
      <p:pic>
        <p:nvPicPr>
          <p:cNvPr id="10" name="Picture 9" descr="A black square with colorful squares&#10;&#10;Description automatically generated">
            <a:extLst>
              <a:ext uri="{FF2B5EF4-FFF2-40B4-BE49-F238E27FC236}">
                <a16:creationId xmlns:a16="http://schemas.microsoft.com/office/drawing/2014/main" id="{34C14586-5318-1DFE-074B-DAFE4E7EDED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4363828" y="1180414"/>
            <a:ext cx="2684877" cy="2509315"/>
          </a:xfrm>
          <a:prstGeom prst="rect">
            <a:avLst/>
          </a:prstGeom>
        </p:spPr>
      </p:pic>
      <p:pic>
        <p:nvPicPr>
          <p:cNvPr id="6" name="science.mp3">
            <a:hlinkClick r:id="" action="ppaction://media"/>
            <a:extLst>
              <a:ext uri="{FF2B5EF4-FFF2-40B4-BE49-F238E27FC236}">
                <a16:creationId xmlns:a16="http://schemas.microsoft.com/office/drawing/2014/main" id="{E185CD5B-9A73-EED3-BA67-EFBDC450E8C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89068" y="5476532"/>
            <a:ext cx="812800" cy="812800"/>
          </a:xfrm>
          <a:prstGeom prst="rect">
            <a:avLst/>
          </a:prstGeom>
          <a:effectLst>
            <a:glow rad="101600">
              <a:srgbClr val="7030A0">
                <a:alpha val="60000"/>
              </a:srgbClr>
            </a:glow>
          </a:effectLst>
        </p:spPr>
      </p:pic>
    </p:spTree>
    <p:extLst>
      <p:ext uri="{BB962C8B-B14F-4D97-AF65-F5344CB8AC3E}">
        <p14:creationId xmlns:p14="http://schemas.microsoft.com/office/powerpoint/2010/main" val="3748463075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19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8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9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eep_righ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eep_righ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sai-mat-r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sai-mat-r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 animBg="1"/>
      <p:bldP spid="2" grpId="1" animBg="1"/>
      <p:bldP spid="57" grpId="0" animBg="1"/>
      <p:bldP spid="5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03FA7CA-4AB6-F3E3-8A37-6BF57F7921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547" y="571110"/>
            <a:ext cx="5257800" cy="482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90E33BB-B7E7-2FBC-4EF0-A9BB23991A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16541"/>
            <a:ext cx="12238593" cy="2232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87800"/>
      </p:ext>
    </p:extLst>
  </p:cSld>
  <p:clrMapOvr>
    <a:masterClrMapping/>
  </p:clrMapOvr>
  <p:transition spd="slow">
    <p:comb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9EAE18E-7406-430F-92F9-74E0B2331EED}"/>
              </a:ext>
            </a:extLst>
          </p:cNvPr>
          <p:cNvSpPr txBox="1"/>
          <p:nvPr/>
        </p:nvSpPr>
        <p:spPr>
          <a:xfrm>
            <a:off x="330200" y="723900"/>
            <a:ext cx="4864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Look and say.</a:t>
            </a:r>
          </a:p>
        </p:txBody>
      </p:sp>
      <p:pic>
        <p:nvPicPr>
          <p:cNvPr id="3" name="Picture 2" descr="A globe and compass on a table&#10;&#10;Description automatically generated">
            <a:extLst>
              <a:ext uri="{FF2B5EF4-FFF2-40B4-BE49-F238E27FC236}">
                <a16:creationId xmlns:a16="http://schemas.microsoft.com/office/drawing/2014/main" id="{CB0B8BCF-1922-4B9A-9FC8-7E831787CB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0787" y="1562424"/>
            <a:ext cx="3945926" cy="3894006"/>
          </a:xfrm>
          <a:prstGeom prst="rect">
            <a:avLst/>
          </a:prstGeom>
        </p:spPr>
      </p:pic>
      <p:pic>
        <p:nvPicPr>
          <p:cNvPr id="4" name="Picture 3" descr="A bird and a light bulb&#10;&#10;Description automatically generated">
            <a:extLst>
              <a:ext uri="{FF2B5EF4-FFF2-40B4-BE49-F238E27FC236}">
                <a16:creationId xmlns:a16="http://schemas.microsoft.com/office/drawing/2014/main" id="{7C825A99-E32D-4C79-BD3A-1704975D2B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7904" y="1628658"/>
            <a:ext cx="3878809" cy="3827772"/>
          </a:xfrm>
          <a:prstGeom prst="rect">
            <a:avLst/>
          </a:prstGeom>
        </p:spPr>
      </p:pic>
      <p:pic>
        <p:nvPicPr>
          <p:cNvPr id="5" name="Picture 4" descr="A child and child sweeping the floor&#10;&#10;Description automatically generated">
            <a:extLst>
              <a:ext uri="{FF2B5EF4-FFF2-40B4-BE49-F238E27FC236}">
                <a16:creationId xmlns:a16="http://schemas.microsoft.com/office/drawing/2014/main" id="{7CE80688-97E6-4DAC-9684-E1EB9D4529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0787" y="1682512"/>
            <a:ext cx="4290473" cy="3720063"/>
          </a:xfrm>
          <a:prstGeom prst="rect">
            <a:avLst/>
          </a:prstGeom>
        </p:spPr>
      </p:pic>
      <p:pic>
        <p:nvPicPr>
          <p:cNvPr id="6" name="Picture 5" descr="A drawing of a person and a ship&#10;&#10;Description automatically generated">
            <a:extLst>
              <a:ext uri="{FF2B5EF4-FFF2-40B4-BE49-F238E27FC236}">
                <a16:creationId xmlns:a16="http://schemas.microsoft.com/office/drawing/2014/main" id="{AB04216F-6ACA-4E2D-A211-7656752ABE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4345" y="1682512"/>
            <a:ext cx="3945926" cy="3894006"/>
          </a:xfrm>
          <a:prstGeom prst="rect">
            <a:avLst/>
          </a:prstGeom>
        </p:spPr>
      </p:pic>
      <p:pic>
        <p:nvPicPr>
          <p:cNvPr id="7" name="Picture 6" descr="A close up of a card&#10;&#10;Description automatically generated">
            <a:extLst>
              <a:ext uri="{FF2B5EF4-FFF2-40B4-BE49-F238E27FC236}">
                <a16:creationId xmlns:a16="http://schemas.microsoft.com/office/drawing/2014/main" id="{2003D5F3-297F-4E74-A7DF-21DA94C57C1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9"/>
          <a:stretch/>
        </p:blipFill>
        <p:spPr>
          <a:xfrm>
            <a:off x="3794411" y="1613151"/>
            <a:ext cx="4158678" cy="4032727"/>
          </a:xfrm>
          <a:prstGeom prst="rect">
            <a:avLst/>
          </a:prstGeom>
        </p:spPr>
      </p:pic>
      <p:pic>
        <p:nvPicPr>
          <p:cNvPr id="8" name="Picture 7" descr="A computer and keyboard with a mouse and mouse&#10;&#10;Description automatically generated">
            <a:extLst>
              <a:ext uri="{FF2B5EF4-FFF2-40B4-BE49-F238E27FC236}">
                <a16:creationId xmlns:a16="http://schemas.microsoft.com/office/drawing/2014/main" id="{A58E33AC-CA1E-42DE-B950-E22E9F83443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1593" y="1628658"/>
            <a:ext cx="4158678" cy="4077135"/>
          </a:xfrm>
          <a:prstGeom prst="rect">
            <a:avLst/>
          </a:prstGeom>
        </p:spPr>
      </p:pic>
      <p:pic>
        <p:nvPicPr>
          <p:cNvPr id="9" name="Picture 8" descr="A child and child sweeping the floor&#10;&#10;Description automatically generated">
            <a:extLst>
              <a:ext uri="{FF2B5EF4-FFF2-40B4-BE49-F238E27FC236}">
                <a16:creationId xmlns:a16="http://schemas.microsoft.com/office/drawing/2014/main" id="{11D7E874-B9CC-4EF0-B79D-164166C3A0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4411" y="1778800"/>
            <a:ext cx="4290473" cy="3720063"/>
          </a:xfrm>
          <a:prstGeom prst="rect">
            <a:avLst/>
          </a:prstGeom>
        </p:spPr>
      </p:pic>
      <p:pic>
        <p:nvPicPr>
          <p:cNvPr id="10" name="Picture 9" descr="A drawing of a person and a ship&#10;&#10;Description automatically generated">
            <a:extLst>
              <a:ext uri="{FF2B5EF4-FFF2-40B4-BE49-F238E27FC236}">
                <a16:creationId xmlns:a16="http://schemas.microsoft.com/office/drawing/2014/main" id="{F671DA75-BBE2-4DCC-B714-838A17415B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7969" y="1778800"/>
            <a:ext cx="3945926" cy="3894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977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5316C5C-7B7B-54F5-A587-FDC8634DAB9E}"/>
              </a:ext>
            </a:extLst>
          </p:cNvPr>
          <p:cNvGrpSpPr/>
          <p:nvPr/>
        </p:nvGrpSpPr>
        <p:grpSpPr>
          <a:xfrm>
            <a:off x="1625600" y="417871"/>
            <a:ext cx="9209314" cy="5974367"/>
            <a:chOff x="1625600" y="292421"/>
            <a:chExt cx="9209314" cy="6099817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20E69CF8-1B79-6878-7066-A990B3EE78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25600" y="292421"/>
              <a:ext cx="9209314" cy="6099817"/>
            </a:xfrm>
            <a:prstGeom prst="rect">
              <a:avLst/>
            </a:prstGeom>
          </p:spPr>
        </p:pic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7934CA91-DE23-9054-BD6B-4AEA2D92DB52}"/>
                </a:ext>
              </a:extLst>
            </p:cNvPr>
            <p:cNvSpPr/>
            <p:nvPr/>
          </p:nvSpPr>
          <p:spPr>
            <a:xfrm>
              <a:off x="3229429" y="624584"/>
              <a:ext cx="5675085" cy="543549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071A6C3-9978-C983-17FF-DD0D691488E8}"/>
                </a:ext>
              </a:extLst>
            </p:cNvPr>
            <p:cNvSpPr txBox="1"/>
            <p:nvPr/>
          </p:nvSpPr>
          <p:spPr>
            <a:xfrm>
              <a:off x="3448468" y="931849"/>
              <a:ext cx="5235729" cy="37394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200" b="0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Structure</a:t>
              </a:r>
            </a:p>
            <a:p>
              <a:pPr marL="228600"/>
              <a:r>
                <a:rPr lang="en-US" sz="3200" b="1" dirty="0">
                  <a:solidFill>
                    <a:schemeClr val="bg1"/>
                  </a:solidFill>
                  <a:effectLst/>
                  <a:ea typeface="Times New Roman" panose="02020603050405020304" pitchFamily="18" charset="0"/>
                </a:rPr>
                <a:t>Which subject do you like?</a:t>
              </a:r>
              <a:r>
                <a:rPr lang="vi-VN" sz="3200" b="1" dirty="0">
                  <a:solidFill>
                    <a:schemeClr val="bg1"/>
                  </a:solidFill>
                  <a:effectLst/>
                  <a:ea typeface="Times New Roman" panose="02020603050405020304" pitchFamily="18" charset="0"/>
                </a:rPr>
                <a:t> </a:t>
              </a:r>
            </a:p>
            <a:p>
              <a:pPr marL="228600"/>
              <a:r>
                <a:rPr lang="vi-VN" sz="3200" b="1" dirty="0">
                  <a:solidFill>
                    <a:schemeClr val="bg1"/>
                  </a:solidFill>
                  <a:effectLst/>
                  <a:ea typeface="Times New Roman" panose="02020603050405020304" pitchFamily="18" charset="0"/>
                </a:rPr>
                <a:t>- </a:t>
              </a:r>
              <a:r>
                <a:rPr lang="en-US" sz="3200" b="1" dirty="0">
                  <a:solidFill>
                    <a:schemeClr val="bg1"/>
                  </a:solidFill>
                  <a:effectLst/>
                  <a:ea typeface="Times New Roman" panose="02020603050405020304" pitchFamily="18" charset="0"/>
                </a:rPr>
                <a:t>I like science.</a:t>
              </a:r>
              <a:endParaRPr lang="en-VN" sz="32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endParaRPr>
            </a:p>
            <a:p>
              <a:pPr marL="228600"/>
              <a:r>
                <a:rPr lang="vi-VN" sz="3200" b="1" dirty="0">
                  <a:solidFill>
                    <a:schemeClr val="bg1"/>
                  </a:solidFill>
                  <a:effectLst/>
                  <a:ea typeface="Times New Roman" panose="02020603050405020304" pitchFamily="18" charset="0"/>
                </a:rPr>
                <a:t>			 </a:t>
              </a:r>
            </a:p>
            <a:p>
              <a:pPr marL="228600"/>
              <a:r>
                <a:rPr lang="en-US" sz="3200" b="1" dirty="0">
                  <a:solidFill>
                    <a:schemeClr val="bg1"/>
                  </a:solidFill>
                  <a:effectLst/>
                  <a:ea typeface="Times New Roman" panose="02020603050405020304" pitchFamily="18" charset="0"/>
                </a:rPr>
                <a:t>Which subject does he like?</a:t>
              </a:r>
              <a:r>
                <a:rPr lang="vi-VN" sz="3200" b="1" dirty="0">
                  <a:solidFill>
                    <a:schemeClr val="bg1"/>
                  </a:solidFill>
                  <a:effectLst/>
                  <a:ea typeface="Times New Roman" panose="02020603050405020304" pitchFamily="18" charset="0"/>
                </a:rPr>
                <a:t> </a:t>
              </a:r>
            </a:p>
            <a:p>
              <a:pPr marL="228600"/>
              <a:r>
                <a:rPr lang="vi-VN" sz="3200" b="1" dirty="0">
                  <a:solidFill>
                    <a:schemeClr val="bg1"/>
                  </a:solidFill>
                  <a:effectLst/>
                  <a:ea typeface="Times New Roman" panose="02020603050405020304" pitchFamily="18" charset="0"/>
                </a:rPr>
                <a:t>- </a:t>
              </a:r>
              <a:r>
                <a:rPr lang="en-US" sz="3200" b="1" dirty="0">
                  <a:solidFill>
                    <a:schemeClr val="bg1"/>
                  </a:solidFill>
                  <a:effectLst/>
                  <a:ea typeface="Times New Roman" panose="02020603050405020304" pitchFamily="18" charset="0"/>
                </a:rPr>
                <a:t>He likes English. </a:t>
              </a:r>
              <a:endParaRPr lang="en-VN" sz="32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47608924"/>
      </p:ext>
    </p:extLst>
  </p:cSld>
  <p:clrMapOvr>
    <a:masterClrMapping/>
  </p:clrMapOvr>
  <p:transition spd="slow">
    <p:comb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875" y="398365"/>
            <a:ext cx="9039225" cy="60261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779481" y="4057655"/>
            <a:ext cx="37509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200" dirty="0">
                <a:solidFill>
                  <a:schemeClr val="bg1"/>
                </a:solidFill>
              </a:rPr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389988136"/>
      </p:ext>
    </p:extLst>
  </p:cSld>
  <p:clrMapOvr>
    <a:masterClrMapping/>
  </p:clrMapOvr>
  <p:transition spd="slow">
    <p:comb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4742378" y="323850"/>
            <a:ext cx="2223572" cy="691760"/>
          </a:xfrm>
          <a:prstGeom prst="round2Diag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30353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Structure</a:t>
            </a:r>
          </a:p>
        </p:txBody>
      </p:sp>
      <p:pic>
        <p:nvPicPr>
          <p:cNvPr id="10" name="Picture 9" descr="A yellow rectangular sign with black text&#10;&#10;Description automatically generated">
            <a:extLst>
              <a:ext uri="{FF2B5EF4-FFF2-40B4-BE49-F238E27FC236}">
                <a16:creationId xmlns:a16="http://schemas.microsoft.com/office/drawing/2014/main" id="{38B9B99A-8CED-2564-4063-F4FA99B57A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959" y="1441725"/>
            <a:ext cx="5800041" cy="1637332"/>
          </a:xfrm>
          <a:prstGeom prst="rect">
            <a:avLst/>
          </a:prstGeom>
        </p:spPr>
      </p:pic>
      <p:pic>
        <p:nvPicPr>
          <p:cNvPr id="14" name="Picture 13" descr="A person talking to another person&#10;&#10;Description automatically generated">
            <a:extLst>
              <a:ext uri="{FF2B5EF4-FFF2-40B4-BE49-F238E27FC236}">
                <a16:creationId xmlns:a16="http://schemas.microsoft.com/office/drawing/2014/main" id="{3ACF62C8-06CC-0099-7C88-D16B094250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5861" y="1904971"/>
            <a:ext cx="3806580" cy="1769849"/>
          </a:xfrm>
          <a:prstGeom prst="rect">
            <a:avLst/>
          </a:prstGeom>
        </p:spPr>
      </p:pic>
      <p:pic>
        <p:nvPicPr>
          <p:cNvPr id="18" name="Picture 17" descr="A cartoon of a child sitting at a desk&#10;&#10;Description automatically generated">
            <a:extLst>
              <a:ext uri="{FF2B5EF4-FFF2-40B4-BE49-F238E27FC236}">
                <a16:creationId xmlns:a16="http://schemas.microsoft.com/office/drawing/2014/main" id="{D8C27B59-3884-DF18-FCA0-B46BAC61E9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0246" y="1208744"/>
            <a:ext cx="2145795" cy="3180375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97D07A5-125A-1638-30B5-249B1BE9E249}"/>
              </a:ext>
            </a:extLst>
          </p:cNvPr>
          <p:cNvCxnSpPr/>
          <p:nvPr/>
        </p:nvCxnSpPr>
        <p:spPr>
          <a:xfrm>
            <a:off x="3969834" y="2899317"/>
            <a:ext cx="579864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C6547CF-7086-5160-5BAE-D007EA282D2A}"/>
              </a:ext>
            </a:extLst>
          </p:cNvPr>
          <p:cNvCxnSpPr/>
          <p:nvPr/>
        </p:nvCxnSpPr>
        <p:spPr>
          <a:xfrm>
            <a:off x="6787376" y="3414132"/>
            <a:ext cx="579864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4732891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85" t="5833" b="7083"/>
          <a:stretch/>
        </p:blipFill>
        <p:spPr>
          <a:xfrm>
            <a:off x="2847974" y="400050"/>
            <a:ext cx="7439025" cy="59721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68148" y="3918856"/>
            <a:ext cx="24726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</a:rPr>
              <a:t>Practice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2588525"/>
      </p:ext>
    </p:extLst>
  </p:cSld>
  <p:clrMapOvr>
    <a:masterClrMapping/>
  </p:clrMapOvr>
  <p:transition spd="slow">
    <p:comb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D1 TRACK 03.mp3">
            <a:hlinkClick r:id="" action="ppaction://media"/>
            <a:extLst>
              <a:ext uri="{FF2B5EF4-FFF2-40B4-BE49-F238E27FC236}">
                <a16:creationId xmlns:a16="http://schemas.microsoft.com/office/drawing/2014/main" id="{8EA6F73B-FBF9-0AB9-F5FD-E68DC1A5744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383556" y="376135"/>
            <a:ext cx="1026378" cy="1026378"/>
          </a:xfrm>
          <a:prstGeom prst="rect">
            <a:avLst/>
          </a:prstGeom>
        </p:spPr>
      </p:pic>
      <p:pic>
        <p:nvPicPr>
          <p:cNvPr id="10" name="Picture 9" descr="A yellow rectangular sign with black text&#10;&#10;Description automatically generated">
            <a:extLst>
              <a:ext uri="{FF2B5EF4-FFF2-40B4-BE49-F238E27FC236}">
                <a16:creationId xmlns:a16="http://schemas.microsoft.com/office/drawing/2014/main" id="{38B9B99A-8CED-2564-4063-F4FA99B57AC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959" y="1441725"/>
            <a:ext cx="5800041" cy="1637332"/>
          </a:xfrm>
          <a:prstGeom prst="rect">
            <a:avLst/>
          </a:prstGeom>
        </p:spPr>
      </p:pic>
      <p:pic>
        <p:nvPicPr>
          <p:cNvPr id="14" name="Picture 13" descr="A person talking to another person&#10;&#10;Description automatically generated">
            <a:extLst>
              <a:ext uri="{FF2B5EF4-FFF2-40B4-BE49-F238E27FC236}">
                <a16:creationId xmlns:a16="http://schemas.microsoft.com/office/drawing/2014/main" id="{3ACF62C8-06CC-0099-7C88-D16B0942504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5861" y="1904971"/>
            <a:ext cx="3806580" cy="1769849"/>
          </a:xfrm>
          <a:prstGeom prst="rect">
            <a:avLst/>
          </a:prstGeom>
        </p:spPr>
      </p:pic>
      <p:pic>
        <p:nvPicPr>
          <p:cNvPr id="18" name="Picture 17" descr="A cartoon of a child sitting at a desk&#10;&#10;Description automatically generated">
            <a:extLst>
              <a:ext uri="{FF2B5EF4-FFF2-40B4-BE49-F238E27FC236}">
                <a16:creationId xmlns:a16="http://schemas.microsoft.com/office/drawing/2014/main" id="{D8C27B59-3884-DF18-FCA0-B46BAC61E95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0246" y="1208744"/>
            <a:ext cx="2145795" cy="31803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CBF2B88-4071-0E28-6AA4-E2D8C364882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959" y="437038"/>
            <a:ext cx="5397500" cy="609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CD1 TRACK 03.mp3">
            <a:hlinkClick r:id="" action="ppaction://media"/>
            <a:extLst>
              <a:ext uri="{FF2B5EF4-FFF2-40B4-BE49-F238E27FC236}">
                <a16:creationId xmlns:a16="http://schemas.microsoft.com/office/drawing/2014/main" id="{FB4A74AE-CAE3-41F9-BD4C-7ED3135EF31F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1">
                  <p14:trim st="5285" end="11009.2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7256" y="1015212"/>
            <a:ext cx="1026378" cy="1026378"/>
          </a:xfrm>
          <a:prstGeom prst="rect">
            <a:avLst/>
          </a:prstGeom>
        </p:spPr>
      </p:pic>
      <p:pic>
        <p:nvPicPr>
          <p:cNvPr id="9" name="CD1 TRACK 03.mp3">
            <a:hlinkClick r:id="" action="ppaction://media"/>
            <a:extLst>
              <a:ext uri="{FF2B5EF4-FFF2-40B4-BE49-F238E27FC236}">
                <a16:creationId xmlns:a16="http://schemas.microsoft.com/office/drawing/2014/main" id="{E8AE9F5A-2ACB-4E0A-B266-F57F241D4D5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1">
                  <p14:trim st="8786" end="8615.2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227297" y="1207956"/>
            <a:ext cx="1026378" cy="1026378"/>
          </a:xfrm>
          <a:prstGeom prst="rect">
            <a:avLst/>
          </a:prstGeom>
        </p:spPr>
      </p:pic>
      <p:pic>
        <p:nvPicPr>
          <p:cNvPr id="11" name="CD1 TRACK 03.mp3">
            <a:hlinkClick r:id="" action="ppaction://media"/>
            <a:extLst>
              <a:ext uri="{FF2B5EF4-FFF2-40B4-BE49-F238E27FC236}">
                <a16:creationId xmlns:a16="http://schemas.microsoft.com/office/drawing/2014/main" id="{837596BA-1291-46FC-9E48-BAEC8166FEFD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1">
                  <p14:trim st="11532" end="4815.2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74197" y="2565868"/>
            <a:ext cx="1026378" cy="1026378"/>
          </a:xfrm>
          <a:prstGeom prst="rect">
            <a:avLst/>
          </a:prstGeom>
        </p:spPr>
      </p:pic>
      <p:pic>
        <p:nvPicPr>
          <p:cNvPr id="12" name="CD1 TRACK 03.mp3">
            <a:hlinkClick r:id="" action="ppaction://media"/>
            <a:extLst>
              <a:ext uri="{FF2B5EF4-FFF2-40B4-BE49-F238E27FC236}">
                <a16:creationId xmlns:a16="http://schemas.microsoft.com/office/drawing/2014/main" id="{894AD624-982B-460A-BCD2-3B046140E91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1">
                  <p14:trim st="14870" end="1707.2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245282" y="3344669"/>
            <a:ext cx="1026378" cy="1026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192610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93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C099618-AAF4-4E0D-75DF-0BC76D9BA0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569" y="504092"/>
            <a:ext cx="4978400" cy="6477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7A54D6CD-31A5-598F-0F71-0805AB5042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781" y="1390649"/>
            <a:ext cx="7668219" cy="237109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56D6976-66CE-DA5A-53F5-CD15B57093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748" y="3991707"/>
            <a:ext cx="2265973" cy="229857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524E1D0-7F76-17A6-DE19-57436E479E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6516" y="4118707"/>
            <a:ext cx="6707530" cy="199976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BD65BB6-4613-F316-9B31-F9ADF77B9C67}"/>
              </a:ext>
            </a:extLst>
          </p:cNvPr>
          <p:cNvSpPr txBox="1"/>
          <p:nvPr/>
        </p:nvSpPr>
        <p:spPr>
          <a:xfrm>
            <a:off x="6978650" y="5219700"/>
            <a:ext cx="13148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VN" sz="3600" b="1" dirty="0">
                <a:solidFill>
                  <a:srgbClr val="FF0000"/>
                </a:solidFill>
              </a:rPr>
              <a:t>ethics</a:t>
            </a:r>
          </a:p>
        </p:txBody>
      </p:sp>
    </p:spTree>
    <p:extLst>
      <p:ext uri="{BB962C8B-B14F-4D97-AF65-F5344CB8AC3E}">
        <p14:creationId xmlns:p14="http://schemas.microsoft.com/office/powerpoint/2010/main" val="4184350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C099618-AAF4-4E0D-75DF-0BC76D9BA0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569" y="504092"/>
            <a:ext cx="4978400" cy="6477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 descr="A globe with text on it&#10;&#10;Description automatically generated with medium confidence">
            <a:extLst>
              <a:ext uri="{FF2B5EF4-FFF2-40B4-BE49-F238E27FC236}">
                <a16:creationId xmlns:a16="http://schemas.microsoft.com/office/drawing/2014/main" id="{DD88A911-6650-244C-2D92-8A73F48B86D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511"/>
          <a:stretch/>
        </p:blipFill>
        <p:spPr>
          <a:xfrm>
            <a:off x="304311" y="1414144"/>
            <a:ext cx="7770319" cy="2465706"/>
          </a:xfrm>
          <a:prstGeom prst="rect">
            <a:avLst/>
          </a:prstGeom>
        </p:spPr>
      </p:pic>
      <p:pic>
        <p:nvPicPr>
          <p:cNvPr id="2" name="Picture 1" descr="A globe with text on it&#10;&#10;Description automatically generated with medium confidence">
            <a:extLst>
              <a:ext uri="{FF2B5EF4-FFF2-40B4-BE49-F238E27FC236}">
                <a16:creationId xmlns:a16="http://schemas.microsoft.com/office/drawing/2014/main" id="{395D0345-F851-8445-2534-5DE4A047B41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57" t="-2298"/>
          <a:stretch/>
        </p:blipFill>
        <p:spPr>
          <a:xfrm>
            <a:off x="3291839" y="3524251"/>
            <a:ext cx="7947841" cy="262401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5AC7372-9150-F215-D4A7-6CE203705829}"/>
              </a:ext>
            </a:extLst>
          </p:cNvPr>
          <p:cNvSpPr txBox="1"/>
          <p:nvPr/>
        </p:nvSpPr>
        <p:spPr>
          <a:xfrm>
            <a:off x="4754621" y="2594684"/>
            <a:ext cx="24609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VN" sz="3600" b="1" dirty="0">
                <a:solidFill>
                  <a:srgbClr val="FF0000"/>
                </a:solidFill>
              </a:rPr>
              <a:t>Vietnamese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008453-5F98-436F-91EF-2BC69AC63EA0}"/>
              </a:ext>
            </a:extLst>
          </p:cNvPr>
          <p:cNvSpPr txBox="1"/>
          <p:nvPr/>
        </p:nvSpPr>
        <p:spPr>
          <a:xfrm>
            <a:off x="6735821" y="4836259"/>
            <a:ext cx="43258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like geography</a:t>
            </a:r>
            <a:endParaRPr lang="en-VN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544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C099618-AAF4-4E0D-75DF-0BC76D9BA0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569" y="504092"/>
            <a:ext cx="4978400" cy="6477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Picture 1" descr="A picture of a person with different shapes&#10;&#10;Description automatically generated with medium confidence">
            <a:extLst>
              <a:ext uri="{FF2B5EF4-FFF2-40B4-BE49-F238E27FC236}">
                <a16:creationId xmlns:a16="http://schemas.microsoft.com/office/drawing/2014/main" id="{C8217DB7-A818-21FD-871A-D2FC996A5F5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227"/>
          <a:stretch/>
        </p:blipFill>
        <p:spPr>
          <a:xfrm>
            <a:off x="0" y="1260689"/>
            <a:ext cx="8394492" cy="2650819"/>
          </a:xfrm>
          <a:prstGeom prst="rect">
            <a:avLst/>
          </a:prstGeom>
        </p:spPr>
      </p:pic>
      <p:pic>
        <p:nvPicPr>
          <p:cNvPr id="4" name="Picture 3" descr="A picture of a person with different shapes&#10;&#10;Description automatically generated with medium confidence">
            <a:extLst>
              <a:ext uri="{FF2B5EF4-FFF2-40B4-BE49-F238E27FC236}">
                <a16:creationId xmlns:a16="http://schemas.microsoft.com/office/drawing/2014/main" id="{1C1B74BD-D19E-CAD7-2980-6F7A5065F7A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73"/>
          <a:stretch/>
        </p:blipFill>
        <p:spPr>
          <a:xfrm>
            <a:off x="4002404" y="3713872"/>
            <a:ext cx="7727076" cy="241798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A622872-C363-05C8-8688-1471954E5D89}"/>
              </a:ext>
            </a:extLst>
          </p:cNvPr>
          <p:cNvSpPr txBox="1"/>
          <p:nvPr/>
        </p:nvSpPr>
        <p:spPr>
          <a:xfrm>
            <a:off x="2930769" y="1960289"/>
            <a:ext cx="14077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VN" sz="3600" b="1" dirty="0">
                <a:solidFill>
                  <a:srgbClr val="FF0000"/>
                </a:solidFill>
              </a:rPr>
              <a:t>Which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EDD98A4-3153-24EB-45D3-3D8387CCBB77}"/>
              </a:ext>
            </a:extLst>
          </p:cNvPr>
          <p:cNvSpPr txBox="1"/>
          <p:nvPr/>
        </p:nvSpPr>
        <p:spPr>
          <a:xfrm>
            <a:off x="6603729" y="1939767"/>
            <a:ext cx="6655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VN" sz="3600" b="1" dirty="0">
                <a:solidFill>
                  <a:srgbClr val="FF0000"/>
                </a:solidFill>
              </a:rPr>
              <a:t>he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D4059E-5DAE-28BC-9E1C-3010E6F9F83C}"/>
              </a:ext>
            </a:extLst>
          </p:cNvPr>
          <p:cNvSpPr txBox="1"/>
          <p:nvPr/>
        </p:nvSpPr>
        <p:spPr>
          <a:xfrm>
            <a:off x="5194820" y="2694995"/>
            <a:ext cx="15840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VN" sz="3600" b="1" dirty="0">
                <a:solidFill>
                  <a:srgbClr val="FF0000"/>
                </a:solidFill>
              </a:rPr>
              <a:t>science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B09D76C-A53A-0463-41CF-18AD78680FF0}"/>
              </a:ext>
            </a:extLst>
          </p:cNvPr>
          <p:cNvSpPr txBox="1"/>
          <p:nvPr/>
        </p:nvSpPr>
        <p:spPr>
          <a:xfrm>
            <a:off x="9092264" y="4425221"/>
            <a:ext cx="10983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VN" sz="3600" b="1" dirty="0">
                <a:solidFill>
                  <a:srgbClr val="FF0000"/>
                </a:solidFill>
              </a:rPr>
              <a:t>does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EE692DF-3C86-56E6-26B2-FC62E9B93AB4}"/>
              </a:ext>
            </a:extLst>
          </p:cNvPr>
          <p:cNvSpPr txBox="1"/>
          <p:nvPr/>
        </p:nvSpPr>
        <p:spPr>
          <a:xfrm>
            <a:off x="7083581" y="5014809"/>
            <a:ext cx="32742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VN" sz="3600" b="1" dirty="0">
                <a:solidFill>
                  <a:srgbClr val="FF0000"/>
                </a:solidFill>
              </a:rPr>
              <a:t>She likes history</a:t>
            </a:r>
          </a:p>
        </p:txBody>
      </p:sp>
    </p:spTree>
    <p:extLst>
      <p:ext uri="{BB962C8B-B14F-4D97-AF65-F5344CB8AC3E}">
        <p14:creationId xmlns:p14="http://schemas.microsoft.com/office/powerpoint/2010/main" val="101243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029" y="510164"/>
            <a:ext cx="8303171" cy="588961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10772" y="2791996"/>
            <a:ext cx="37509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</a:rPr>
              <a:t>Production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5456839"/>
      </p:ext>
    </p:extLst>
  </p:cSld>
  <p:clrMapOvr>
    <a:masterClrMapping/>
  </p:clrMapOvr>
  <p:transition spd="slow">
    <p:comb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5A48C6F-895D-0D99-1F49-BEC66ADB8332}"/>
              </a:ext>
            </a:extLst>
          </p:cNvPr>
          <p:cNvSpPr txBox="1"/>
          <p:nvPr/>
        </p:nvSpPr>
        <p:spPr>
          <a:xfrm>
            <a:off x="90780" y="409187"/>
            <a:ext cx="1707502" cy="646331"/>
          </a:xfrm>
          <a:prstGeom prst="rect">
            <a:avLst/>
          </a:prstGeom>
          <a:solidFill>
            <a:srgbClr val="00B050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Extra Practice </a:t>
            </a:r>
          </a:p>
          <a:p>
            <a:r>
              <a:rPr lang="en-US" b="1" dirty="0">
                <a:solidFill>
                  <a:schemeClr val="bg1"/>
                </a:solidFill>
              </a:rPr>
              <a:t>WB, page 2</a:t>
            </a:r>
          </a:p>
        </p:txBody>
      </p:sp>
      <p:pic>
        <p:nvPicPr>
          <p:cNvPr id="4" name="Picture 3" descr="A screenshot of a game&#10;&#10;Description automatically generated">
            <a:extLst>
              <a:ext uri="{FF2B5EF4-FFF2-40B4-BE49-F238E27FC236}">
                <a16:creationId xmlns:a16="http://schemas.microsoft.com/office/drawing/2014/main" id="{735816D9-53CA-049F-CDDC-700ED98B65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8671" y="394315"/>
            <a:ext cx="10032455" cy="6067924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3B16C39F-A860-AE67-C554-09981F683272}"/>
              </a:ext>
            </a:extLst>
          </p:cNvPr>
          <p:cNvSpPr/>
          <p:nvPr/>
        </p:nvSpPr>
        <p:spPr>
          <a:xfrm>
            <a:off x="3784642" y="4931763"/>
            <a:ext cx="1401955" cy="659568"/>
          </a:xfrm>
          <a:custGeom>
            <a:avLst/>
            <a:gdLst>
              <a:gd name="connsiteX0" fmla="*/ 0 w 1401955"/>
              <a:gd name="connsiteY0" fmla="*/ 329784 h 659568"/>
              <a:gd name="connsiteX1" fmla="*/ 700978 w 1401955"/>
              <a:gd name="connsiteY1" fmla="*/ 0 h 659568"/>
              <a:gd name="connsiteX2" fmla="*/ 1401956 w 1401955"/>
              <a:gd name="connsiteY2" fmla="*/ 329784 h 659568"/>
              <a:gd name="connsiteX3" fmla="*/ 700978 w 1401955"/>
              <a:gd name="connsiteY3" fmla="*/ 659568 h 659568"/>
              <a:gd name="connsiteX4" fmla="*/ 0 w 1401955"/>
              <a:gd name="connsiteY4" fmla="*/ 329784 h 659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1955" h="659568" extrusionOk="0">
                <a:moveTo>
                  <a:pt x="0" y="329784"/>
                </a:moveTo>
                <a:cubicBezTo>
                  <a:pt x="-66434" y="106671"/>
                  <a:pt x="295799" y="6771"/>
                  <a:pt x="700978" y="0"/>
                </a:cubicBezTo>
                <a:cubicBezTo>
                  <a:pt x="1104342" y="3416"/>
                  <a:pt x="1389100" y="148058"/>
                  <a:pt x="1401956" y="329784"/>
                </a:cubicBezTo>
                <a:cubicBezTo>
                  <a:pt x="1356235" y="556568"/>
                  <a:pt x="1082028" y="693222"/>
                  <a:pt x="700978" y="659568"/>
                </a:cubicBezTo>
                <a:cubicBezTo>
                  <a:pt x="285381" y="643998"/>
                  <a:pt x="28380" y="525479"/>
                  <a:pt x="0" y="329784"/>
                </a:cubicBezTo>
                <a:close/>
              </a:path>
            </a:pathLst>
          </a:custGeom>
          <a:noFill/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F02C14-251A-C6AF-8D99-7025C49782E0}"/>
              </a:ext>
            </a:extLst>
          </p:cNvPr>
          <p:cNvSpPr txBox="1"/>
          <p:nvPr/>
        </p:nvSpPr>
        <p:spPr>
          <a:xfrm>
            <a:off x="3784642" y="5591331"/>
            <a:ext cx="13148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VN" sz="3600" b="1" dirty="0">
                <a:solidFill>
                  <a:srgbClr val="FF0000"/>
                </a:solidFill>
              </a:rPr>
              <a:t>ethics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DBD06B8-134C-64BA-1741-B9EAAC4641DA}"/>
              </a:ext>
            </a:extLst>
          </p:cNvPr>
          <p:cNvSpPr/>
          <p:nvPr/>
        </p:nvSpPr>
        <p:spPr>
          <a:xfrm>
            <a:off x="5556353" y="1996189"/>
            <a:ext cx="1079293" cy="659568"/>
          </a:xfrm>
          <a:custGeom>
            <a:avLst/>
            <a:gdLst>
              <a:gd name="connsiteX0" fmla="*/ 0 w 1079293"/>
              <a:gd name="connsiteY0" fmla="*/ 329784 h 659568"/>
              <a:gd name="connsiteX1" fmla="*/ 539647 w 1079293"/>
              <a:gd name="connsiteY1" fmla="*/ 0 h 659568"/>
              <a:gd name="connsiteX2" fmla="*/ 1079294 w 1079293"/>
              <a:gd name="connsiteY2" fmla="*/ 329784 h 659568"/>
              <a:gd name="connsiteX3" fmla="*/ 539647 w 1079293"/>
              <a:gd name="connsiteY3" fmla="*/ 659568 h 659568"/>
              <a:gd name="connsiteX4" fmla="*/ 0 w 1079293"/>
              <a:gd name="connsiteY4" fmla="*/ 329784 h 659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9293" h="659568" extrusionOk="0">
                <a:moveTo>
                  <a:pt x="0" y="329784"/>
                </a:moveTo>
                <a:cubicBezTo>
                  <a:pt x="-31225" y="128388"/>
                  <a:pt x="208399" y="12464"/>
                  <a:pt x="539647" y="0"/>
                </a:cubicBezTo>
                <a:cubicBezTo>
                  <a:pt x="853911" y="3416"/>
                  <a:pt x="1066438" y="148058"/>
                  <a:pt x="1079294" y="329784"/>
                </a:cubicBezTo>
                <a:cubicBezTo>
                  <a:pt x="1034556" y="555608"/>
                  <a:pt x="834410" y="677673"/>
                  <a:pt x="539647" y="659568"/>
                </a:cubicBezTo>
                <a:cubicBezTo>
                  <a:pt x="213150" y="643998"/>
                  <a:pt x="28380" y="525479"/>
                  <a:pt x="0" y="329784"/>
                </a:cubicBezTo>
                <a:close/>
              </a:path>
            </a:pathLst>
          </a:custGeom>
          <a:noFill/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459F2BB-6930-FFFC-0850-C24ADF47AAEF}"/>
              </a:ext>
            </a:extLst>
          </p:cNvPr>
          <p:cNvSpPr txBox="1"/>
          <p:nvPr/>
        </p:nvSpPr>
        <p:spPr>
          <a:xfrm>
            <a:off x="5738946" y="5591331"/>
            <a:ext cx="7141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VN" sz="3600" b="1" dirty="0">
                <a:solidFill>
                  <a:srgbClr val="FF0000"/>
                </a:solidFill>
              </a:rPr>
              <a:t>I.T.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32903EF-EABD-27CA-17F8-C90F67BDFD98}"/>
              </a:ext>
            </a:extLst>
          </p:cNvPr>
          <p:cNvSpPr/>
          <p:nvPr/>
        </p:nvSpPr>
        <p:spPr>
          <a:xfrm>
            <a:off x="7270992" y="3807568"/>
            <a:ext cx="1079293" cy="870382"/>
          </a:xfrm>
          <a:custGeom>
            <a:avLst/>
            <a:gdLst>
              <a:gd name="connsiteX0" fmla="*/ 0 w 1079293"/>
              <a:gd name="connsiteY0" fmla="*/ 435191 h 870382"/>
              <a:gd name="connsiteX1" fmla="*/ 539647 w 1079293"/>
              <a:gd name="connsiteY1" fmla="*/ 0 h 870382"/>
              <a:gd name="connsiteX2" fmla="*/ 1079294 w 1079293"/>
              <a:gd name="connsiteY2" fmla="*/ 435191 h 870382"/>
              <a:gd name="connsiteX3" fmla="*/ 539647 w 1079293"/>
              <a:gd name="connsiteY3" fmla="*/ 870382 h 870382"/>
              <a:gd name="connsiteX4" fmla="*/ 0 w 1079293"/>
              <a:gd name="connsiteY4" fmla="*/ 435191 h 870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9293" h="870382" extrusionOk="0">
                <a:moveTo>
                  <a:pt x="0" y="435191"/>
                </a:moveTo>
                <a:cubicBezTo>
                  <a:pt x="-40837" y="169653"/>
                  <a:pt x="191438" y="18829"/>
                  <a:pt x="539647" y="0"/>
                </a:cubicBezTo>
                <a:cubicBezTo>
                  <a:pt x="848409" y="2257"/>
                  <a:pt x="1031527" y="196361"/>
                  <a:pt x="1079294" y="435191"/>
                </a:cubicBezTo>
                <a:cubicBezTo>
                  <a:pt x="1046838" y="707235"/>
                  <a:pt x="828879" y="919064"/>
                  <a:pt x="539647" y="870382"/>
                </a:cubicBezTo>
                <a:cubicBezTo>
                  <a:pt x="191660" y="843054"/>
                  <a:pt x="15601" y="682994"/>
                  <a:pt x="0" y="435191"/>
                </a:cubicBezTo>
                <a:close/>
              </a:path>
            </a:pathLst>
          </a:custGeom>
          <a:noFill/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B124478-773A-7387-DD17-2AD4F4B1BCAA}"/>
              </a:ext>
            </a:extLst>
          </p:cNvPr>
          <p:cNvSpPr txBox="1"/>
          <p:nvPr/>
        </p:nvSpPr>
        <p:spPr>
          <a:xfrm>
            <a:off x="6944899" y="5638205"/>
            <a:ext cx="15840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VN" sz="3600" b="1" dirty="0">
                <a:solidFill>
                  <a:srgbClr val="FF0000"/>
                </a:solidFill>
              </a:rPr>
              <a:t>science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BEC5E9A-31A7-8AF2-ACA8-75C05646FA6A}"/>
              </a:ext>
            </a:extLst>
          </p:cNvPr>
          <p:cNvSpPr/>
          <p:nvPr/>
        </p:nvSpPr>
        <p:spPr>
          <a:xfrm>
            <a:off x="8862034" y="1890782"/>
            <a:ext cx="1079293" cy="870382"/>
          </a:xfrm>
          <a:custGeom>
            <a:avLst/>
            <a:gdLst>
              <a:gd name="connsiteX0" fmla="*/ 0 w 1079293"/>
              <a:gd name="connsiteY0" fmla="*/ 435191 h 870382"/>
              <a:gd name="connsiteX1" fmla="*/ 539647 w 1079293"/>
              <a:gd name="connsiteY1" fmla="*/ 0 h 870382"/>
              <a:gd name="connsiteX2" fmla="*/ 1079294 w 1079293"/>
              <a:gd name="connsiteY2" fmla="*/ 435191 h 870382"/>
              <a:gd name="connsiteX3" fmla="*/ 539647 w 1079293"/>
              <a:gd name="connsiteY3" fmla="*/ 870382 h 870382"/>
              <a:gd name="connsiteX4" fmla="*/ 0 w 1079293"/>
              <a:gd name="connsiteY4" fmla="*/ 435191 h 870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9293" h="870382" extrusionOk="0">
                <a:moveTo>
                  <a:pt x="0" y="435191"/>
                </a:moveTo>
                <a:cubicBezTo>
                  <a:pt x="-40837" y="169653"/>
                  <a:pt x="191438" y="18829"/>
                  <a:pt x="539647" y="0"/>
                </a:cubicBezTo>
                <a:cubicBezTo>
                  <a:pt x="848409" y="2257"/>
                  <a:pt x="1031527" y="196361"/>
                  <a:pt x="1079294" y="435191"/>
                </a:cubicBezTo>
                <a:cubicBezTo>
                  <a:pt x="1046838" y="707235"/>
                  <a:pt x="828879" y="919064"/>
                  <a:pt x="539647" y="870382"/>
                </a:cubicBezTo>
                <a:cubicBezTo>
                  <a:pt x="191660" y="843054"/>
                  <a:pt x="15601" y="682994"/>
                  <a:pt x="0" y="435191"/>
                </a:cubicBezTo>
                <a:close/>
              </a:path>
            </a:pathLst>
          </a:custGeom>
          <a:noFill/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B4F0CB7-C4AF-141A-FBBC-C898C178D6B9}"/>
              </a:ext>
            </a:extLst>
          </p:cNvPr>
          <p:cNvSpPr txBox="1"/>
          <p:nvPr/>
        </p:nvSpPr>
        <p:spPr>
          <a:xfrm>
            <a:off x="8298462" y="5983066"/>
            <a:ext cx="22064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VN" sz="3200" b="1" dirty="0">
                <a:solidFill>
                  <a:srgbClr val="FF0000"/>
                </a:solidFill>
              </a:rPr>
              <a:t>Vietnamese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65D24C2-0578-6C84-BCB0-FEBCD9C45211}"/>
              </a:ext>
            </a:extLst>
          </p:cNvPr>
          <p:cNvSpPr/>
          <p:nvPr/>
        </p:nvSpPr>
        <p:spPr>
          <a:xfrm>
            <a:off x="10698091" y="2886861"/>
            <a:ext cx="1079293" cy="870382"/>
          </a:xfrm>
          <a:custGeom>
            <a:avLst/>
            <a:gdLst>
              <a:gd name="connsiteX0" fmla="*/ 0 w 1079293"/>
              <a:gd name="connsiteY0" fmla="*/ 435191 h 870382"/>
              <a:gd name="connsiteX1" fmla="*/ 539647 w 1079293"/>
              <a:gd name="connsiteY1" fmla="*/ 0 h 870382"/>
              <a:gd name="connsiteX2" fmla="*/ 1079294 w 1079293"/>
              <a:gd name="connsiteY2" fmla="*/ 435191 h 870382"/>
              <a:gd name="connsiteX3" fmla="*/ 539647 w 1079293"/>
              <a:gd name="connsiteY3" fmla="*/ 870382 h 870382"/>
              <a:gd name="connsiteX4" fmla="*/ 0 w 1079293"/>
              <a:gd name="connsiteY4" fmla="*/ 435191 h 870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9293" h="870382" extrusionOk="0">
                <a:moveTo>
                  <a:pt x="0" y="435191"/>
                </a:moveTo>
                <a:cubicBezTo>
                  <a:pt x="-40837" y="169653"/>
                  <a:pt x="191438" y="18829"/>
                  <a:pt x="539647" y="0"/>
                </a:cubicBezTo>
                <a:cubicBezTo>
                  <a:pt x="848409" y="2257"/>
                  <a:pt x="1031527" y="196361"/>
                  <a:pt x="1079294" y="435191"/>
                </a:cubicBezTo>
                <a:cubicBezTo>
                  <a:pt x="1046838" y="707235"/>
                  <a:pt x="828879" y="919064"/>
                  <a:pt x="539647" y="870382"/>
                </a:cubicBezTo>
                <a:cubicBezTo>
                  <a:pt x="191660" y="843054"/>
                  <a:pt x="15601" y="682994"/>
                  <a:pt x="0" y="435191"/>
                </a:cubicBezTo>
                <a:close/>
              </a:path>
            </a:pathLst>
          </a:custGeom>
          <a:noFill/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010CC89-4B21-8D8D-9EE2-F85655308FD8}"/>
              </a:ext>
            </a:extLst>
          </p:cNvPr>
          <p:cNvSpPr txBox="1"/>
          <p:nvPr/>
        </p:nvSpPr>
        <p:spPr>
          <a:xfrm>
            <a:off x="10374396" y="5603458"/>
            <a:ext cx="15139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VN" sz="3600" b="1" dirty="0">
                <a:solidFill>
                  <a:srgbClr val="FF0000"/>
                </a:solidFill>
              </a:rPr>
              <a:t>history</a:t>
            </a:r>
          </a:p>
        </p:txBody>
      </p:sp>
    </p:spTree>
    <p:extLst>
      <p:ext uri="{BB962C8B-B14F-4D97-AF65-F5344CB8AC3E}">
        <p14:creationId xmlns:p14="http://schemas.microsoft.com/office/powerpoint/2010/main" val="2204940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6" grpId="0" animBg="1"/>
      <p:bldP spid="7" grpId="0"/>
      <p:bldP spid="9" grpId="0" animBg="1"/>
      <p:bldP spid="10" grpId="0"/>
      <p:bldP spid="11" grpId="0" animBg="1"/>
      <p:bldP spid="12" grpId="0"/>
      <p:bldP spid="13" grpId="0" animBg="1"/>
      <p:bldP spid="1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7292"/>
            <a:ext cx="9095923" cy="6063415"/>
          </a:xfrm>
          <a:prstGeom prst="rect">
            <a:avLst/>
          </a:prstGeom>
        </p:spPr>
      </p:pic>
      <p:sp>
        <p:nvSpPr>
          <p:cNvPr id="4" name="Rectangle: Diagonal Corners Rounded 3">
            <a:extLst>
              <a:ext uri="{FF2B5EF4-FFF2-40B4-BE49-F238E27FC236}">
                <a16:creationId xmlns:a16="http://schemas.microsoft.com/office/drawing/2014/main" id="{F6649C3A-3028-1045-9050-8B4D037870AD}"/>
              </a:ext>
            </a:extLst>
          </p:cNvPr>
          <p:cNvSpPr/>
          <p:nvPr/>
        </p:nvSpPr>
        <p:spPr>
          <a:xfrm>
            <a:off x="6989335" y="880873"/>
            <a:ext cx="5155039" cy="750014"/>
          </a:xfrm>
          <a:prstGeom prst="round2Diag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accent6">
                    <a:lumMod val="75000"/>
                  </a:schemeClr>
                </a:solidFill>
              </a:rPr>
              <a:t>CONSOLIDATION</a:t>
            </a:r>
          </a:p>
        </p:txBody>
      </p:sp>
    </p:spTree>
    <p:extLst>
      <p:ext uri="{BB962C8B-B14F-4D97-AF65-F5344CB8AC3E}">
        <p14:creationId xmlns:p14="http://schemas.microsoft.com/office/powerpoint/2010/main" val="1462168173"/>
      </p:ext>
    </p:extLst>
  </p:cSld>
  <p:clrMapOvr>
    <a:masterClrMapping/>
  </p:clrMapOvr>
  <p:transition spd="slow">
    <p:comb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44500"/>
            <a:ext cx="8881004" cy="6055230"/>
          </a:xfrm>
          <a:prstGeom prst="rect">
            <a:avLst/>
          </a:prstGeom>
        </p:spPr>
      </p:pic>
      <p:sp>
        <p:nvSpPr>
          <p:cNvPr id="5" name="Rectangle: Diagonal Corners Rounded 4">
            <a:extLst>
              <a:ext uri="{FF2B5EF4-FFF2-40B4-BE49-F238E27FC236}">
                <a16:creationId xmlns:a16="http://schemas.microsoft.com/office/drawing/2014/main" id="{F6649C3A-3028-1045-9050-8B4D037870AD}"/>
              </a:ext>
            </a:extLst>
          </p:cNvPr>
          <p:cNvSpPr/>
          <p:nvPr/>
        </p:nvSpPr>
        <p:spPr>
          <a:xfrm>
            <a:off x="6989335" y="880873"/>
            <a:ext cx="5155039" cy="750014"/>
          </a:xfrm>
          <a:prstGeom prst="round2Diag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accent6">
                    <a:lumMod val="75000"/>
                  </a:schemeClr>
                </a:solidFill>
              </a:rPr>
              <a:t>WRAP-UP</a:t>
            </a:r>
          </a:p>
        </p:txBody>
      </p:sp>
    </p:spTree>
    <p:extLst>
      <p:ext uri="{BB962C8B-B14F-4D97-AF65-F5344CB8AC3E}">
        <p14:creationId xmlns:p14="http://schemas.microsoft.com/office/powerpoint/2010/main" val="3981077926"/>
      </p:ext>
    </p:extLst>
  </p:cSld>
  <p:clrMapOvr>
    <a:masterClrMapping/>
  </p:clrMapOvr>
  <p:transition spd="slow">
    <p:comb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33052" y="693071"/>
            <a:ext cx="427610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</a:rPr>
              <a:t>Today’s lesson</a:t>
            </a:r>
          </a:p>
        </p:txBody>
      </p:sp>
      <p:sp>
        <p:nvSpPr>
          <p:cNvPr id="5" name="Rectangle 4"/>
          <p:cNvSpPr/>
          <p:nvPr/>
        </p:nvSpPr>
        <p:spPr>
          <a:xfrm>
            <a:off x="766668" y="1815293"/>
            <a:ext cx="4345781" cy="286232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600" i="1" dirty="0">
                <a:solidFill>
                  <a:srgbClr val="FF0000"/>
                </a:solidFill>
              </a:rPr>
              <a:t>Vocabularies</a:t>
            </a:r>
          </a:p>
          <a:p>
            <a:endParaRPr lang="en-US" sz="3600" i="1" dirty="0">
              <a:solidFill>
                <a:srgbClr val="FF0000"/>
              </a:solidFill>
            </a:endParaRPr>
          </a:p>
          <a:p>
            <a:r>
              <a:rPr lang="en-US" sz="3600" dirty="0">
                <a:solidFill>
                  <a:schemeClr val="accent5"/>
                </a:solidFill>
                <a:effectLst/>
                <a:ea typeface="Times New Roman" panose="02020603050405020304" pitchFamily="18" charset="0"/>
              </a:rPr>
              <a:t>geography, history, science, I.T., Vietnamese, ethics.</a:t>
            </a:r>
            <a:r>
              <a:rPr lang="en-VN" sz="3600" dirty="0">
                <a:solidFill>
                  <a:schemeClr val="accent5"/>
                </a:solidFill>
                <a:effectLst/>
              </a:rPr>
              <a:t> </a:t>
            </a:r>
            <a:endParaRPr lang="en-US" sz="3600" i="1" dirty="0">
              <a:solidFill>
                <a:schemeClr val="accent5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780318" y="1818408"/>
            <a:ext cx="5892278" cy="397031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600" i="1" dirty="0">
                <a:solidFill>
                  <a:srgbClr val="FF0000"/>
                </a:solidFill>
              </a:rPr>
              <a:t>Structures/ Sentence patterns</a:t>
            </a:r>
          </a:p>
          <a:p>
            <a:endParaRPr lang="en-US" sz="3600" i="1" dirty="0">
              <a:solidFill>
                <a:srgbClr val="FF0000"/>
              </a:solidFill>
            </a:endParaRPr>
          </a:p>
          <a:p>
            <a:pPr marL="228600"/>
            <a:r>
              <a:rPr lang="en-US" sz="3600" dirty="0">
                <a:solidFill>
                  <a:schemeClr val="accent5"/>
                </a:solidFill>
                <a:effectLst/>
                <a:ea typeface="Times New Roman" panose="02020603050405020304" pitchFamily="18" charset="0"/>
              </a:rPr>
              <a:t>Which subject do you like?</a:t>
            </a:r>
            <a:r>
              <a:rPr lang="vi-VN" sz="3600" dirty="0">
                <a:solidFill>
                  <a:schemeClr val="accent5"/>
                </a:solidFill>
                <a:effectLst/>
                <a:ea typeface="Times New Roman" panose="02020603050405020304" pitchFamily="18" charset="0"/>
              </a:rPr>
              <a:t> </a:t>
            </a:r>
          </a:p>
          <a:p>
            <a:pPr marL="228600"/>
            <a:r>
              <a:rPr lang="vi-VN" sz="3600" dirty="0">
                <a:solidFill>
                  <a:schemeClr val="accent5"/>
                </a:solidFill>
                <a:effectLst/>
                <a:ea typeface="Times New Roman" panose="02020603050405020304" pitchFamily="18" charset="0"/>
              </a:rPr>
              <a:t>- </a:t>
            </a:r>
            <a:r>
              <a:rPr lang="en-US" sz="3600" dirty="0">
                <a:solidFill>
                  <a:schemeClr val="accent5"/>
                </a:solidFill>
                <a:effectLst/>
                <a:ea typeface="Times New Roman" panose="02020603050405020304" pitchFamily="18" charset="0"/>
              </a:rPr>
              <a:t>I like science.</a:t>
            </a:r>
            <a:endParaRPr lang="en-VN" sz="3600" dirty="0">
              <a:solidFill>
                <a:schemeClr val="accent5"/>
              </a:solidFill>
              <a:effectLst/>
              <a:ea typeface="Times New Roman" panose="02020603050405020304" pitchFamily="18" charset="0"/>
            </a:endParaRPr>
          </a:p>
          <a:p>
            <a:pPr marL="228600"/>
            <a:r>
              <a:rPr lang="en-US" sz="3600" dirty="0">
                <a:solidFill>
                  <a:schemeClr val="accent5"/>
                </a:solidFill>
                <a:effectLst/>
                <a:ea typeface="Times New Roman" panose="02020603050405020304" pitchFamily="18" charset="0"/>
              </a:rPr>
              <a:t>Which subject does he like?</a:t>
            </a:r>
            <a:r>
              <a:rPr lang="vi-VN" sz="3600" dirty="0">
                <a:solidFill>
                  <a:schemeClr val="accent5"/>
                </a:solidFill>
                <a:effectLst/>
                <a:ea typeface="Times New Roman" panose="02020603050405020304" pitchFamily="18" charset="0"/>
              </a:rPr>
              <a:t> </a:t>
            </a:r>
          </a:p>
          <a:p>
            <a:pPr marL="228600"/>
            <a:r>
              <a:rPr lang="vi-VN" sz="3600" dirty="0">
                <a:solidFill>
                  <a:schemeClr val="accent5"/>
                </a:solidFill>
                <a:effectLst/>
                <a:ea typeface="Times New Roman" panose="02020603050405020304" pitchFamily="18" charset="0"/>
              </a:rPr>
              <a:t>- </a:t>
            </a:r>
            <a:r>
              <a:rPr lang="en-US" sz="3600" dirty="0">
                <a:solidFill>
                  <a:schemeClr val="accent5"/>
                </a:solidFill>
                <a:effectLst/>
                <a:ea typeface="Times New Roman" panose="02020603050405020304" pitchFamily="18" charset="0"/>
              </a:rPr>
              <a:t>He likes English.</a:t>
            </a:r>
            <a:r>
              <a:rPr lang="en-US" sz="3600" b="1" dirty="0">
                <a:solidFill>
                  <a:schemeClr val="accent5"/>
                </a:solidFill>
                <a:effectLst/>
                <a:ea typeface="Times New Roman" panose="02020603050405020304" pitchFamily="18" charset="0"/>
              </a:rPr>
              <a:t> </a:t>
            </a:r>
            <a:endParaRPr lang="en-VN" sz="3600" dirty="0">
              <a:solidFill>
                <a:schemeClr val="accent5"/>
              </a:solidFill>
              <a:effectLst/>
              <a:ea typeface="Times New Roman" panose="02020603050405020304" pitchFamily="18" charset="0"/>
            </a:endParaRPr>
          </a:p>
          <a:p>
            <a:endParaRPr lang="en-US" sz="3600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1148267"/>
      </p:ext>
    </p:extLst>
  </p:cSld>
  <p:clrMapOvr>
    <a:masterClrMapping/>
  </p:clrMapOvr>
  <p:transition spd="slow">
    <p:comb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33052" y="469135"/>
            <a:ext cx="336226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</a:rPr>
              <a:t>Homework</a:t>
            </a:r>
          </a:p>
        </p:txBody>
      </p:sp>
      <p:sp>
        <p:nvSpPr>
          <p:cNvPr id="5" name="Rectangle 4"/>
          <p:cNvSpPr/>
          <p:nvPr/>
        </p:nvSpPr>
        <p:spPr>
          <a:xfrm>
            <a:off x="242595" y="1273530"/>
            <a:ext cx="11872029" cy="507831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571500" indent="-571500">
              <a:buFontTx/>
              <a:buChar char="-"/>
            </a:pPr>
            <a:r>
              <a:rPr lang="en-US" sz="3600" i="1" dirty="0">
                <a:solidFill>
                  <a:srgbClr val="0070C0"/>
                </a:solidFill>
              </a:rPr>
              <a:t>Practice the vocabularies and structure, and make sentences using them. </a:t>
            </a:r>
          </a:p>
          <a:p>
            <a:pPr marL="571500" indent="-571500">
              <a:buFontTx/>
              <a:buChar char="-"/>
            </a:pPr>
            <a:r>
              <a:rPr lang="en-US" sz="3600" i="1" dirty="0">
                <a:solidFill>
                  <a:srgbClr val="0070C0"/>
                </a:solidFill>
              </a:rPr>
              <a:t>Do the exercises in </a:t>
            </a:r>
            <a:r>
              <a:rPr lang="en-US" sz="3600" b="1" i="1" dirty="0" err="1">
                <a:solidFill>
                  <a:srgbClr val="0070C0"/>
                </a:solidFill>
              </a:rPr>
              <a:t>Tiếng</a:t>
            </a:r>
            <a:r>
              <a:rPr lang="en-US" sz="3600" b="1" i="1" dirty="0">
                <a:solidFill>
                  <a:srgbClr val="0070C0"/>
                </a:solidFill>
              </a:rPr>
              <a:t> Anh 5 </a:t>
            </a:r>
            <a:r>
              <a:rPr lang="en-US" sz="3600" b="1" i="1" dirty="0" err="1">
                <a:solidFill>
                  <a:srgbClr val="0070C0"/>
                </a:solidFill>
              </a:rPr>
              <a:t>i</a:t>
            </a:r>
            <a:r>
              <a:rPr lang="en-US" sz="3600" b="1" i="1" dirty="0">
                <a:solidFill>
                  <a:srgbClr val="0070C0"/>
                </a:solidFill>
              </a:rPr>
              <a:t>-Learn Smart Start WB </a:t>
            </a:r>
            <a:r>
              <a:rPr lang="en-US" sz="3600" i="1" dirty="0">
                <a:solidFill>
                  <a:srgbClr val="0070C0"/>
                </a:solidFill>
              </a:rPr>
              <a:t>(page 2).</a:t>
            </a:r>
          </a:p>
          <a:p>
            <a:pPr marL="571500" indent="-571500">
              <a:buFontTx/>
              <a:buChar char="-"/>
            </a:pPr>
            <a:r>
              <a:rPr lang="en-US" sz="3600" i="1" dirty="0">
                <a:solidFill>
                  <a:srgbClr val="0070C0"/>
                </a:solidFill>
              </a:rPr>
              <a:t>Do the exercises in </a:t>
            </a:r>
            <a:r>
              <a:rPr lang="en-US" sz="3600" b="1" i="1" dirty="0" err="1">
                <a:solidFill>
                  <a:srgbClr val="0070C0"/>
                </a:solidFill>
              </a:rPr>
              <a:t>Tiếng</a:t>
            </a:r>
            <a:r>
              <a:rPr lang="en-US" sz="3600" b="1" i="1" dirty="0">
                <a:solidFill>
                  <a:srgbClr val="0070C0"/>
                </a:solidFill>
              </a:rPr>
              <a:t> Anh 5 </a:t>
            </a:r>
            <a:r>
              <a:rPr lang="en-US" sz="3600" b="1" i="1" dirty="0" err="1">
                <a:solidFill>
                  <a:srgbClr val="0070C0"/>
                </a:solidFill>
              </a:rPr>
              <a:t>i</a:t>
            </a:r>
            <a:r>
              <a:rPr lang="en-US" sz="3600" b="1" i="1" dirty="0">
                <a:solidFill>
                  <a:srgbClr val="0070C0"/>
                </a:solidFill>
              </a:rPr>
              <a:t>-Learn Smart Start Notebook</a:t>
            </a:r>
            <a:r>
              <a:rPr lang="en-US" sz="3600" i="1" dirty="0">
                <a:solidFill>
                  <a:srgbClr val="0070C0"/>
                </a:solidFill>
              </a:rPr>
              <a:t>.</a:t>
            </a:r>
          </a:p>
          <a:p>
            <a:pPr marL="571500" indent="-571500">
              <a:buFontTx/>
              <a:buChar char="-"/>
            </a:pPr>
            <a:r>
              <a:rPr lang="en-US" sz="3600" i="1" dirty="0">
                <a:solidFill>
                  <a:srgbClr val="0070C0"/>
                </a:solidFill>
              </a:rPr>
              <a:t>Prepare the next lesson (page 7 SB).</a:t>
            </a:r>
          </a:p>
          <a:p>
            <a:pPr marL="571500" indent="-571500">
              <a:buFontTx/>
              <a:buChar char="-"/>
            </a:pPr>
            <a:r>
              <a:rPr lang="en-US" sz="3600" i="1" dirty="0">
                <a:solidFill>
                  <a:srgbClr val="0070C0"/>
                </a:solidFill>
              </a:rPr>
              <a:t>Play the consolidation games in </a:t>
            </a:r>
            <a:r>
              <a:rPr lang="en-US" sz="3600" b="1" i="1" dirty="0" err="1">
                <a:solidFill>
                  <a:srgbClr val="0070C0"/>
                </a:solidFill>
              </a:rPr>
              <a:t>Tiếng</a:t>
            </a:r>
            <a:r>
              <a:rPr lang="en-US" sz="3600" b="1" i="1" dirty="0">
                <a:solidFill>
                  <a:srgbClr val="0070C0"/>
                </a:solidFill>
              </a:rPr>
              <a:t> Anh 5 </a:t>
            </a:r>
            <a:r>
              <a:rPr lang="en-US" sz="3600" b="1" i="1" dirty="0" err="1">
                <a:solidFill>
                  <a:srgbClr val="0070C0"/>
                </a:solidFill>
              </a:rPr>
              <a:t>i</a:t>
            </a:r>
            <a:r>
              <a:rPr lang="en-US" sz="3600" b="1" i="1" dirty="0">
                <a:solidFill>
                  <a:srgbClr val="0070C0"/>
                </a:solidFill>
              </a:rPr>
              <a:t>-Learn Smart Start DHA App </a:t>
            </a:r>
            <a:r>
              <a:rPr lang="en-US" sz="3600" i="1" dirty="0">
                <a:solidFill>
                  <a:srgbClr val="0070C0"/>
                </a:solidFill>
              </a:rPr>
              <a:t>on</a:t>
            </a:r>
            <a:r>
              <a:rPr lang="en-US" sz="3600" b="1" i="1" dirty="0">
                <a:solidFill>
                  <a:srgbClr val="0070C0"/>
                </a:solidFill>
              </a:rPr>
              <a:t> </a:t>
            </a:r>
            <a:r>
              <a:rPr lang="en-US" sz="3600" b="1" i="1" dirty="0">
                <a:solidFill>
                  <a:srgbClr val="0070C0"/>
                </a:solidFill>
                <a:hlinkClick r:id="rId3"/>
              </a:rPr>
              <a:t>www.eduhome.com.vn</a:t>
            </a:r>
            <a:r>
              <a:rPr lang="en-US" sz="3600" b="1" i="1" dirty="0">
                <a:solidFill>
                  <a:srgbClr val="0070C0"/>
                </a:solidFill>
              </a:rPr>
              <a:t> </a:t>
            </a:r>
            <a:endParaRPr lang="en-US" sz="3600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2161756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80"/>
          <a:stretch/>
        </p:blipFill>
        <p:spPr>
          <a:xfrm>
            <a:off x="0" y="-27992"/>
            <a:ext cx="12192000" cy="688599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66878" y="4968810"/>
            <a:ext cx="3541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C000"/>
                </a:solidFill>
              </a:rPr>
              <a:t>Enjoy your day!</a:t>
            </a:r>
            <a:endParaRPr lang="en-U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7500116"/>
      </p:ext>
    </p:extLst>
  </p:cSld>
  <p:clrMapOvr>
    <a:masterClrMapping/>
  </p:clrMapOvr>
  <p:transition spd="slow">
    <p:comb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9">
            <a:extLst>
              <a:ext uri="{FF2B5EF4-FFF2-40B4-BE49-F238E27FC236}">
                <a16:creationId xmlns:a16="http://schemas.microsoft.com/office/drawing/2014/main" id="{C1AE92E2-D3C2-D442-B076-E384D7056C45}"/>
              </a:ext>
            </a:extLst>
          </p:cNvPr>
          <p:cNvSpPr txBox="1"/>
          <p:nvPr/>
        </p:nvSpPr>
        <p:spPr>
          <a:xfrm>
            <a:off x="11126761" y="-52937"/>
            <a:ext cx="997389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solidFill>
                  <a:schemeClr val="bg1"/>
                </a:solidFill>
              </a:rPr>
              <a:t>Lesson 3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05" b="7188"/>
          <a:stretch/>
        </p:blipFill>
        <p:spPr>
          <a:xfrm>
            <a:off x="0" y="-52937"/>
            <a:ext cx="12382500" cy="70993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965450" y="5808980"/>
            <a:ext cx="645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70C0"/>
                </a:solidFill>
              </a:rPr>
              <a:t>Stay positive and have a nice day!</a:t>
            </a: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2382768"/>
      </p:ext>
    </p:extLst>
  </p:cSld>
  <p:clrMapOvr>
    <a:masterClrMapping/>
  </p:clrMapOvr>
  <p:transition spd="med">
    <p:split orient="vert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521</TotalTime>
  <Words>590</Words>
  <Application>Microsoft Office PowerPoint</Application>
  <PresentationFormat>Widescreen</PresentationFormat>
  <Paragraphs>168</Paragraphs>
  <Slides>45</Slides>
  <Notes>32</Notes>
  <HiddenSlides>0</HiddenSlides>
  <MMClips>16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1" baseType="lpstr">
      <vt:lpstr>.VnVogue</vt:lpstr>
      <vt:lpstr>Arial</vt:lpstr>
      <vt:lpstr>Calibri</vt:lpstr>
      <vt:lpstr>Calibri Light</vt:lpstr>
      <vt:lpstr>Lucida Sans Unicode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Rieu Phan Van</dc:creator>
  <cp:lastModifiedBy>Phan Van Rieu (Hugo)</cp:lastModifiedBy>
  <cp:revision>43</cp:revision>
  <dcterms:created xsi:type="dcterms:W3CDTF">2023-01-31T08:21:18Z</dcterms:created>
  <dcterms:modified xsi:type="dcterms:W3CDTF">2024-06-02T02:09:33Z</dcterms:modified>
</cp:coreProperties>
</file>