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303" r:id="rId2"/>
    <p:sldId id="304" r:id="rId3"/>
    <p:sldId id="305" r:id="rId4"/>
    <p:sldId id="306" r:id="rId5"/>
    <p:sldId id="270" r:id="rId6"/>
    <p:sldId id="257" r:id="rId7"/>
    <p:sldId id="258" r:id="rId8"/>
    <p:sldId id="259" r:id="rId9"/>
    <p:sldId id="262" r:id="rId10"/>
    <p:sldId id="264" r:id="rId11"/>
    <p:sldId id="266" r:id="rId12"/>
    <p:sldId id="267" r:id="rId13"/>
    <p:sldId id="268" r:id="rId14"/>
    <p:sldId id="317" r:id="rId15"/>
    <p:sldId id="318" r:id="rId16"/>
    <p:sldId id="319" r:id="rId17"/>
    <p:sldId id="320" r:id="rId18"/>
    <p:sldId id="321" r:id="rId19"/>
    <p:sldId id="375" r:id="rId20"/>
    <p:sldId id="376" r:id="rId21"/>
    <p:sldId id="377" r:id="rId22"/>
    <p:sldId id="378" r:id="rId23"/>
    <p:sldId id="379" r:id="rId24"/>
    <p:sldId id="327" r:id="rId25"/>
    <p:sldId id="328" r:id="rId26"/>
    <p:sldId id="329" r:id="rId27"/>
    <p:sldId id="386" r:id="rId28"/>
    <p:sldId id="385" r:id="rId29"/>
    <p:sldId id="384" r:id="rId30"/>
    <p:sldId id="340" r:id="rId31"/>
    <p:sldId id="336" r:id="rId32"/>
    <p:sldId id="337" r:id="rId33"/>
    <p:sldId id="338" r:id="rId34"/>
    <p:sldId id="339" r:id="rId35"/>
    <p:sldId id="350" r:id="rId36"/>
    <p:sldId id="380" r:id="rId37"/>
    <p:sldId id="388" r:id="rId38"/>
    <p:sldId id="389" r:id="rId39"/>
    <p:sldId id="390" r:id="rId40"/>
    <p:sldId id="391" r:id="rId41"/>
    <p:sldId id="392" r:id="rId42"/>
    <p:sldId id="344" r:id="rId43"/>
    <p:sldId id="383" r:id="rId44"/>
    <p:sldId id="387" r:id="rId45"/>
    <p:sldId id="345" r:id="rId46"/>
    <p:sldId id="346" r:id="rId47"/>
    <p:sldId id="347" r:id="rId48"/>
    <p:sldId id="348" r:id="rId49"/>
    <p:sldId id="349" r:id="rId50"/>
    <p:sldId id="302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eu Phan Van" initials="RPV" lastIdx="29" clrIdx="0">
    <p:extLst>
      <p:ext uri="{19B8F6BF-5375-455C-9EA6-DF929625EA0E}">
        <p15:presenceInfo xmlns:p15="http://schemas.microsoft.com/office/powerpoint/2012/main" userId="83b57fff0cc03ed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5" autoAdjust="0"/>
    <p:restoredTop sz="95345" autoAdjust="0"/>
  </p:normalViewPr>
  <p:slideViewPr>
    <p:cSldViewPr snapToGrid="0">
      <p:cViewPr varScale="1">
        <p:scale>
          <a:sx n="88" d="100"/>
          <a:sy n="88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an Van Rieu (Hugo)" userId="032e726b-b6b7-45df-b0ca-e82fb010a48a" providerId="ADAL" clId="{67DDA01E-233C-4E44-885B-D914B0912D75}"/>
    <pc:docChg chg="modSld">
      <pc:chgData name="Phan Van Rieu (Hugo)" userId="032e726b-b6b7-45df-b0ca-e82fb010a48a" providerId="ADAL" clId="{67DDA01E-233C-4E44-885B-D914B0912D75}" dt="2024-06-02T02:10:25.025" v="1" actId="20577"/>
      <pc:docMkLst>
        <pc:docMk/>
      </pc:docMkLst>
      <pc:sldChg chg="modSp mod">
        <pc:chgData name="Phan Van Rieu (Hugo)" userId="032e726b-b6b7-45df-b0ca-e82fb010a48a" providerId="ADAL" clId="{67DDA01E-233C-4E44-885B-D914B0912D75}" dt="2024-06-02T02:10:25.025" v="1" actId="20577"/>
        <pc:sldMkLst>
          <pc:docMk/>
          <pc:sldMk cId="3553067512" sldId="306"/>
        </pc:sldMkLst>
        <pc:spChg chg="mod">
          <ac:chgData name="Phan Van Rieu (Hugo)" userId="032e726b-b6b7-45df-b0ca-e82fb010a48a" providerId="ADAL" clId="{67DDA01E-233C-4E44-885B-D914B0912D75}" dt="2024-06-02T02:10:25.025" v="1" actId="20577"/>
          <ac:spMkLst>
            <pc:docMk/>
            <pc:sldMk cId="3553067512" sldId="306"/>
            <ac:spMk id="7" creationId="{BA386DE9-345A-400C-B2BB-B32B155C2C38}"/>
          </ac:spMkLst>
        </pc:spChg>
      </pc:sldChg>
    </pc:docChg>
  </pc:docChgLst>
  <pc:docChgLst>
    <pc:chgData name="Phan Van Rieu (Hugo)" userId="032e726b-b6b7-45df-b0ca-e82fb010a48a" providerId="ADAL" clId="{5DDF4D10-4A5D-4AAA-A15A-FEB9EE3F2AFE}"/>
    <pc:docChg chg="undo custSel addSld delSld modSld">
      <pc:chgData name="Phan Van Rieu (Hugo)" userId="032e726b-b6b7-45df-b0ca-e82fb010a48a" providerId="ADAL" clId="{5DDF4D10-4A5D-4AAA-A15A-FEB9EE3F2AFE}" dt="2024-04-19T06:59:04.039" v="433" actId="1076"/>
      <pc:docMkLst>
        <pc:docMk/>
      </pc:docMkLst>
      <pc:sldChg chg="modSp mod">
        <pc:chgData name="Phan Van Rieu (Hugo)" userId="032e726b-b6b7-45df-b0ca-e82fb010a48a" providerId="ADAL" clId="{5DDF4D10-4A5D-4AAA-A15A-FEB9EE3F2AFE}" dt="2024-04-18T15:59:38.430" v="7" actId="207"/>
        <pc:sldMkLst>
          <pc:docMk/>
          <pc:sldMk cId="0" sldId="257"/>
        </pc:sldMkLst>
        <pc:spChg chg="mod">
          <ac:chgData name="Phan Van Rieu (Hugo)" userId="032e726b-b6b7-45df-b0ca-e82fb010a48a" providerId="ADAL" clId="{5DDF4D10-4A5D-4AAA-A15A-FEB9EE3F2AFE}" dt="2024-04-18T15:59:38.430" v="7" actId="207"/>
          <ac:spMkLst>
            <pc:docMk/>
            <pc:sldMk cId="0" sldId="257"/>
            <ac:spMk id="7" creationId="{5A808363-C3F5-DAE4-1142-B3EB67F69965}"/>
          </ac:spMkLst>
        </pc:spChg>
      </pc:sldChg>
      <pc:sldChg chg="modSp mod">
        <pc:chgData name="Phan Van Rieu (Hugo)" userId="032e726b-b6b7-45df-b0ca-e82fb010a48a" providerId="ADAL" clId="{5DDF4D10-4A5D-4AAA-A15A-FEB9EE3F2AFE}" dt="2024-04-18T15:59:46.369" v="8" actId="207"/>
        <pc:sldMkLst>
          <pc:docMk/>
          <pc:sldMk cId="0" sldId="258"/>
        </pc:sldMkLst>
        <pc:spChg chg="mod">
          <ac:chgData name="Phan Van Rieu (Hugo)" userId="032e726b-b6b7-45df-b0ca-e82fb010a48a" providerId="ADAL" clId="{5DDF4D10-4A5D-4AAA-A15A-FEB9EE3F2AFE}" dt="2024-04-18T15:59:46.369" v="8" actId="207"/>
          <ac:spMkLst>
            <pc:docMk/>
            <pc:sldMk cId="0" sldId="258"/>
            <ac:spMk id="8" creationId="{8CA5DF1E-34BA-0109-BF6D-2383E7BD52F6}"/>
          </ac:spMkLst>
        </pc:spChg>
      </pc:sldChg>
      <pc:sldChg chg="modSp mod">
        <pc:chgData name="Phan Van Rieu (Hugo)" userId="032e726b-b6b7-45df-b0ca-e82fb010a48a" providerId="ADAL" clId="{5DDF4D10-4A5D-4AAA-A15A-FEB9EE3F2AFE}" dt="2024-04-18T15:59:54.251" v="9" actId="207"/>
        <pc:sldMkLst>
          <pc:docMk/>
          <pc:sldMk cId="0" sldId="259"/>
        </pc:sldMkLst>
        <pc:spChg chg="mod">
          <ac:chgData name="Phan Van Rieu (Hugo)" userId="032e726b-b6b7-45df-b0ca-e82fb010a48a" providerId="ADAL" clId="{5DDF4D10-4A5D-4AAA-A15A-FEB9EE3F2AFE}" dt="2024-04-18T15:59:54.251" v="9" actId="207"/>
          <ac:spMkLst>
            <pc:docMk/>
            <pc:sldMk cId="0" sldId="259"/>
            <ac:spMk id="7" creationId="{29D80DA2-1D8B-146D-C3BA-4EE00FA8177E}"/>
          </ac:spMkLst>
        </pc:spChg>
      </pc:sldChg>
      <pc:sldChg chg="modSp mod">
        <pc:chgData name="Phan Van Rieu (Hugo)" userId="032e726b-b6b7-45df-b0ca-e82fb010a48a" providerId="ADAL" clId="{5DDF4D10-4A5D-4AAA-A15A-FEB9EE3F2AFE}" dt="2024-04-18T16:00:03.842" v="11" actId="1076"/>
        <pc:sldMkLst>
          <pc:docMk/>
          <pc:sldMk cId="0" sldId="262"/>
        </pc:sldMkLst>
        <pc:spChg chg="mod">
          <ac:chgData name="Phan Van Rieu (Hugo)" userId="032e726b-b6b7-45df-b0ca-e82fb010a48a" providerId="ADAL" clId="{5DDF4D10-4A5D-4AAA-A15A-FEB9EE3F2AFE}" dt="2024-04-18T16:00:03.842" v="11" actId="1076"/>
          <ac:spMkLst>
            <pc:docMk/>
            <pc:sldMk cId="0" sldId="262"/>
            <ac:spMk id="7" creationId="{99DE1AA3-F216-308B-A4F3-A04228AC420A}"/>
          </ac:spMkLst>
        </pc:spChg>
      </pc:sldChg>
      <pc:sldChg chg="modSp mod">
        <pc:chgData name="Phan Van Rieu (Hugo)" userId="032e726b-b6b7-45df-b0ca-e82fb010a48a" providerId="ADAL" clId="{5DDF4D10-4A5D-4AAA-A15A-FEB9EE3F2AFE}" dt="2024-04-18T16:00:07.464" v="12" actId="207"/>
        <pc:sldMkLst>
          <pc:docMk/>
          <pc:sldMk cId="0" sldId="264"/>
        </pc:sldMkLst>
        <pc:spChg chg="mod">
          <ac:chgData name="Phan Van Rieu (Hugo)" userId="032e726b-b6b7-45df-b0ca-e82fb010a48a" providerId="ADAL" clId="{5DDF4D10-4A5D-4AAA-A15A-FEB9EE3F2AFE}" dt="2024-04-18T16:00:07.464" v="12" actId="207"/>
          <ac:spMkLst>
            <pc:docMk/>
            <pc:sldMk cId="0" sldId="264"/>
            <ac:spMk id="5" creationId="{A23DD10A-08FE-CA2E-82B6-65DFE21B9C99}"/>
          </ac:spMkLst>
        </pc:spChg>
      </pc:sldChg>
      <pc:sldChg chg="modSp mod">
        <pc:chgData name="Phan Van Rieu (Hugo)" userId="032e726b-b6b7-45df-b0ca-e82fb010a48a" providerId="ADAL" clId="{5DDF4D10-4A5D-4AAA-A15A-FEB9EE3F2AFE}" dt="2024-04-18T16:00:11.672" v="14" actId="207"/>
        <pc:sldMkLst>
          <pc:docMk/>
          <pc:sldMk cId="0" sldId="266"/>
        </pc:sldMkLst>
        <pc:spChg chg="mod">
          <ac:chgData name="Phan Van Rieu (Hugo)" userId="032e726b-b6b7-45df-b0ca-e82fb010a48a" providerId="ADAL" clId="{5DDF4D10-4A5D-4AAA-A15A-FEB9EE3F2AFE}" dt="2024-04-18T16:00:11.672" v="14" actId="207"/>
          <ac:spMkLst>
            <pc:docMk/>
            <pc:sldMk cId="0" sldId="266"/>
            <ac:spMk id="5" creationId="{D4758659-D06D-56DF-5AEB-ED60811AD73F}"/>
          </ac:spMkLst>
        </pc:spChg>
      </pc:sldChg>
      <pc:sldChg chg="modSp mod">
        <pc:chgData name="Phan Van Rieu (Hugo)" userId="032e726b-b6b7-45df-b0ca-e82fb010a48a" providerId="ADAL" clId="{5DDF4D10-4A5D-4AAA-A15A-FEB9EE3F2AFE}" dt="2024-04-18T16:00:17.611" v="15" actId="207"/>
        <pc:sldMkLst>
          <pc:docMk/>
          <pc:sldMk cId="0" sldId="267"/>
        </pc:sldMkLst>
        <pc:spChg chg="mod">
          <ac:chgData name="Phan Van Rieu (Hugo)" userId="032e726b-b6b7-45df-b0ca-e82fb010a48a" providerId="ADAL" clId="{5DDF4D10-4A5D-4AAA-A15A-FEB9EE3F2AFE}" dt="2024-04-18T16:00:17.611" v="15" actId="207"/>
          <ac:spMkLst>
            <pc:docMk/>
            <pc:sldMk cId="0" sldId="267"/>
            <ac:spMk id="5" creationId="{18EC4FE7-FF82-BC7D-0155-CB90278ADE8C}"/>
          </ac:spMkLst>
        </pc:spChg>
      </pc:sldChg>
      <pc:sldChg chg="modSp mod">
        <pc:chgData name="Phan Van Rieu (Hugo)" userId="032e726b-b6b7-45df-b0ca-e82fb010a48a" providerId="ADAL" clId="{5DDF4D10-4A5D-4AAA-A15A-FEB9EE3F2AFE}" dt="2024-04-18T16:00:22.172" v="16" actId="207"/>
        <pc:sldMkLst>
          <pc:docMk/>
          <pc:sldMk cId="0" sldId="268"/>
        </pc:sldMkLst>
        <pc:spChg chg="mod">
          <ac:chgData name="Phan Van Rieu (Hugo)" userId="032e726b-b6b7-45df-b0ca-e82fb010a48a" providerId="ADAL" clId="{5DDF4D10-4A5D-4AAA-A15A-FEB9EE3F2AFE}" dt="2024-04-18T16:00:22.172" v="16" actId="207"/>
          <ac:spMkLst>
            <pc:docMk/>
            <pc:sldMk cId="0" sldId="268"/>
            <ac:spMk id="8" creationId="{277F29A9-6ED9-3F3C-8B32-269072C3F357}"/>
          </ac:spMkLst>
        </pc:spChg>
      </pc:sldChg>
      <pc:sldChg chg="modSp mod">
        <pc:chgData name="Phan Van Rieu (Hugo)" userId="032e726b-b6b7-45df-b0ca-e82fb010a48a" providerId="ADAL" clId="{5DDF4D10-4A5D-4AAA-A15A-FEB9EE3F2AFE}" dt="2024-04-18T15:59:31.856" v="6" actId="207"/>
        <pc:sldMkLst>
          <pc:docMk/>
          <pc:sldMk cId="0" sldId="270"/>
        </pc:sldMkLst>
        <pc:spChg chg="mod">
          <ac:chgData name="Phan Van Rieu (Hugo)" userId="032e726b-b6b7-45df-b0ca-e82fb010a48a" providerId="ADAL" clId="{5DDF4D10-4A5D-4AAA-A15A-FEB9EE3F2AFE}" dt="2024-04-18T15:59:31.856" v="6" actId="207"/>
          <ac:spMkLst>
            <pc:docMk/>
            <pc:sldMk cId="0" sldId="270"/>
            <ac:spMk id="2" creationId="{93F7CB5A-55E8-B495-C0A2-7885B87040C5}"/>
          </ac:spMkLst>
        </pc:spChg>
      </pc:sldChg>
      <pc:sldChg chg="addSp delSp modSp mod">
        <pc:chgData name="Phan Van Rieu (Hugo)" userId="032e726b-b6b7-45df-b0ca-e82fb010a48a" providerId="ADAL" clId="{5DDF4D10-4A5D-4AAA-A15A-FEB9EE3F2AFE}" dt="2024-04-18T15:58:58.597" v="5" actId="14861"/>
        <pc:sldMkLst>
          <pc:docMk/>
          <pc:sldMk cId="2984877134" sldId="304"/>
        </pc:sldMkLst>
        <pc:picChg chg="del mod">
          <ac:chgData name="Phan Van Rieu (Hugo)" userId="032e726b-b6b7-45df-b0ca-e82fb010a48a" providerId="ADAL" clId="{5DDF4D10-4A5D-4AAA-A15A-FEB9EE3F2AFE}" dt="2024-04-18T15:58:24.843" v="1" actId="478"/>
          <ac:picMkLst>
            <pc:docMk/>
            <pc:sldMk cId="2984877134" sldId="304"/>
            <ac:picMk id="4" creationId="{BEBF7A6D-AB22-671F-749C-9F21A85E9E97}"/>
          </ac:picMkLst>
        </pc:picChg>
        <pc:picChg chg="add mod">
          <ac:chgData name="Phan Van Rieu (Hugo)" userId="032e726b-b6b7-45df-b0ca-e82fb010a48a" providerId="ADAL" clId="{5DDF4D10-4A5D-4AAA-A15A-FEB9EE3F2AFE}" dt="2024-04-18T15:58:58.597" v="5" actId="14861"/>
          <ac:picMkLst>
            <pc:docMk/>
            <pc:sldMk cId="2984877134" sldId="304"/>
            <ac:picMk id="5" creationId="{85D80507-8036-4080-8D2C-4A7CFAD33D05}"/>
          </ac:picMkLst>
        </pc:picChg>
      </pc:sldChg>
      <pc:sldChg chg="modSp mod">
        <pc:chgData name="Phan Van Rieu (Hugo)" userId="032e726b-b6b7-45df-b0ca-e82fb010a48a" providerId="ADAL" clId="{5DDF4D10-4A5D-4AAA-A15A-FEB9EE3F2AFE}" dt="2024-04-19T06:57:57.680" v="419" actId="20577"/>
        <pc:sldMkLst>
          <pc:docMk/>
          <pc:sldMk cId="1536717069" sldId="305"/>
        </pc:sldMkLst>
        <pc:spChg chg="mod">
          <ac:chgData name="Phan Van Rieu (Hugo)" userId="032e726b-b6b7-45df-b0ca-e82fb010a48a" providerId="ADAL" clId="{5DDF4D10-4A5D-4AAA-A15A-FEB9EE3F2AFE}" dt="2024-04-19T06:57:57.680" v="419" actId="20577"/>
          <ac:spMkLst>
            <pc:docMk/>
            <pc:sldMk cId="1536717069" sldId="305"/>
            <ac:spMk id="3" creationId="{00000000-0000-0000-0000-000000000000}"/>
          </ac:spMkLst>
        </pc:spChg>
      </pc:sldChg>
      <pc:sldChg chg="modSp mod">
        <pc:chgData name="Phan Van Rieu (Hugo)" userId="032e726b-b6b7-45df-b0ca-e82fb010a48a" providerId="ADAL" clId="{5DDF4D10-4A5D-4AAA-A15A-FEB9EE3F2AFE}" dt="2024-04-18T16:00:41.138" v="30" actId="20577"/>
        <pc:sldMkLst>
          <pc:docMk/>
          <pc:sldMk cId="1770940671" sldId="320"/>
        </pc:sldMkLst>
        <pc:spChg chg="mod">
          <ac:chgData name="Phan Van Rieu (Hugo)" userId="032e726b-b6b7-45df-b0ca-e82fb010a48a" providerId="ADAL" clId="{5DDF4D10-4A5D-4AAA-A15A-FEB9EE3F2AFE}" dt="2024-04-18T16:00:41.138" v="30" actId="20577"/>
          <ac:spMkLst>
            <pc:docMk/>
            <pc:sldMk cId="1770940671" sldId="320"/>
            <ac:spMk id="17" creationId="{00000000-0000-0000-0000-000000000000}"/>
          </ac:spMkLst>
        </pc:spChg>
      </pc:sldChg>
      <pc:sldChg chg="modSp mod">
        <pc:chgData name="Phan Van Rieu (Hugo)" userId="032e726b-b6b7-45df-b0ca-e82fb010a48a" providerId="ADAL" clId="{5DDF4D10-4A5D-4AAA-A15A-FEB9EE3F2AFE}" dt="2024-04-19T06:58:29.087" v="432" actId="20577"/>
        <pc:sldMkLst>
          <pc:docMk/>
          <pc:sldMk cId="804929242" sldId="328"/>
        </pc:sldMkLst>
        <pc:spChg chg="mod">
          <ac:chgData name="Phan Van Rieu (Hugo)" userId="032e726b-b6b7-45df-b0ca-e82fb010a48a" providerId="ADAL" clId="{5DDF4D10-4A5D-4AAA-A15A-FEB9EE3F2AFE}" dt="2024-04-19T06:58:29.087" v="432" actId="20577"/>
          <ac:spMkLst>
            <pc:docMk/>
            <pc:sldMk cId="804929242" sldId="328"/>
            <ac:spMk id="2" creationId="{07FC9C67-0467-5EC9-85E9-CDE36EBB9E1C}"/>
          </ac:spMkLst>
        </pc:spChg>
      </pc:sldChg>
      <pc:sldChg chg="modSp mod">
        <pc:chgData name="Phan Van Rieu (Hugo)" userId="032e726b-b6b7-45df-b0ca-e82fb010a48a" providerId="ADAL" clId="{5DDF4D10-4A5D-4AAA-A15A-FEB9EE3F2AFE}" dt="2024-04-18T16:03:05.086" v="32" actId="1582"/>
        <pc:sldMkLst>
          <pc:docMk/>
          <pc:sldMk cId="924732891" sldId="338"/>
        </pc:sldMkLst>
        <pc:cxnChg chg="mod">
          <ac:chgData name="Phan Van Rieu (Hugo)" userId="032e726b-b6b7-45df-b0ca-e82fb010a48a" providerId="ADAL" clId="{5DDF4D10-4A5D-4AAA-A15A-FEB9EE3F2AFE}" dt="2024-04-18T16:03:05.086" v="32" actId="1582"/>
          <ac:cxnSpMkLst>
            <pc:docMk/>
            <pc:sldMk cId="924732891" sldId="338"/>
            <ac:cxnSpMk id="3" creationId="{B97D07A5-125A-1638-30B5-249B1BE9E249}"/>
          </ac:cxnSpMkLst>
        </pc:cxnChg>
        <pc:cxnChg chg="mod">
          <ac:chgData name="Phan Van Rieu (Hugo)" userId="032e726b-b6b7-45df-b0ca-e82fb010a48a" providerId="ADAL" clId="{5DDF4D10-4A5D-4AAA-A15A-FEB9EE3F2AFE}" dt="2024-04-18T16:03:05.086" v="32" actId="1582"/>
          <ac:cxnSpMkLst>
            <pc:docMk/>
            <pc:sldMk cId="924732891" sldId="338"/>
            <ac:cxnSpMk id="5" creationId="{7C6547CF-7086-5160-5BAE-D007EA282D2A}"/>
          </ac:cxnSpMkLst>
        </pc:cxnChg>
      </pc:sldChg>
      <pc:sldChg chg="modSp mod">
        <pc:chgData name="Phan Van Rieu (Hugo)" userId="032e726b-b6b7-45df-b0ca-e82fb010a48a" providerId="ADAL" clId="{5DDF4D10-4A5D-4AAA-A15A-FEB9EE3F2AFE}" dt="2024-04-18T16:18:28.495" v="49" actId="1076"/>
        <pc:sldMkLst>
          <pc:docMk/>
          <pc:sldMk cId="3981077926" sldId="346"/>
        </pc:sldMkLst>
        <pc:picChg chg="mod">
          <ac:chgData name="Phan Van Rieu (Hugo)" userId="032e726b-b6b7-45df-b0ca-e82fb010a48a" providerId="ADAL" clId="{5DDF4D10-4A5D-4AAA-A15A-FEB9EE3F2AFE}" dt="2024-04-18T16:18:28.495" v="49" actId="1076"/>
          <ac:picMkLst>
            <pc:docMk/>
            <pc:sldMk cId="3981077926" sldId="346"/>
            <ac:picMk id="3" creationId="{00000000-0000-0000-0000-000000000000}"/>
          </ac:picMkLst>
        </pc:picChg>
      </pc:sldChg>
      <pc:sldChg chg="addSp delSp modSp mod modAnim">
        <pc:chgData name="Phan Van Rieu (Hugo)" userId="032e726b-b6b7-45df-b0ca-e82fb010a48a" providerId="ADAL" clId="{5DDF4D10-4A5D-4AAA-A15A-FEB9EE3F2AFE}" dt="2024-04-19T06:59:04.039" v="433" actId="1076"/>
        <pc:sldMkLst>
          <pc:docMk/>
          <pc:sldMk cId="3421192610" sldId="350"/>
        </pc:sldMkLst>
        <pc:spChg chg="del">
          <ac:chgData name="Phan Van Rieu (Hugo)" userId="032e726b-b6b7-45df-b0ca-e82fb010a48a" providerId="ADAL" clId="{5DDF4D10-4A5D-4AAA-A15A-FEB9EE3F2AFE}" dt="2024-04-18T16:04:54.173" v="39" actId="478"/>
          <ac:spMkLst>
            <pc:docMk/>
            <pc:sldMk cId="3421192610" sldId="350"/>
            <ac:spMk id="2" creationId="{2ACDBA73-AEC0-E713-8D86-6C0224E05071}"/>
          </ac:spMkLst>
        </pc:spChg>
        <pc:picChg chg="add mod">
          <ac:chgData name="Phan Van Rieu (Hugo)" userId="032e726b-b6b7-45df-b0ca-e82fb010a48a" providerId="ADAL" clId="{5DDF4D10-4A5D-4AAA-A15A-FEB9EE3F2AFE}" dt="2024-04-18T16:04:51.697" v="38" actId="1076"/>
          <ac:picMkLst>
            <pc:docMk/>
            <pc:sldMk cId="3421192610" sldId="350"/>
            <ac:picMk id="3" creationId="{80BED2D5-D8AE-4AE9-AF52-C45497052CBB}"/>
          </ac:picMkLst>
        </pc:picChg>
        <pc:picChg chg="mod">
          <ac:chgData name="Phan Van Rieu (Hugo)" userId="032e726b-b6b7-45df-b0ca-e82fb010a48a" providerId="ADAL" clId="{5DDF4D10-4A5D-4AAA-A15A-FEB9EE3F2AFE}" dt="2024-04-18T16:05:17.248" v="43" actId="1076"/>
          <ac:picMkLst>
            <pc:docMk/>
            <pc:sldMk cId="3421192610" sldId="350"/>
            <ac:picMk id="6" creationId="{CA68C1C0-EE4A-D0B1-29FA-2BA6FCF4CCF0}"/>
          </ac:picMkLst>
        </pc:picChg>
        <pc:picChg chg="add mod">
          <ac:chgData name="Phan Van Rieu (Hugo)" userId="032e726b-b6b7-45df-b0ca-e82fb010a48a" providerId="ADAL" clId="{5DDF4D10-4A5D-4AAA-A15A-FEB9EE3F2AFE}" dt="2024-04-18T16:05:25.981" v="45" actId="1076"/>
          <ac:picMkLst>
            <pc:docMk/>
            <pc:sldMk cId="3421192610" sldId="350"/>
            <ac:picMk id="7" creationId="{77EF8986-1065-4F64-AD2B-FA89FD715865}"/>
          </ac:picMkLst>
        </pc:picChg>
        <pc:picChg chg="add mod">
          <ac:chgData name="Phan Van Rieu (Hugo)" userId="032e726b-b6b7-45df-b0ca-e82fb010a48a" providerId="ADAL" clId="{5DDF4D10-4A5D-4AAA-A15A-FEB9EE3F2AFE}" dt="2024-04-19T06:59:04.039" v="433" actId="1076"/>
          <ac:picMkLst>
            <pc:docMk/>
            <pc:sldMk cId="3421192610" sldId="350"/>
            <ac:picMk id="9" creationId="{27293E13-13DB-47C0-9164-2C3E4FECF7BF}"/>
          </ac:picMkLst>
        </pc:picChg>
      </pc:sldChg>
      <pc:sldChg chg="delSp mod delAnim">
        <pc:chgData name="Phan Van Rieu (Hugo)" userId="032e726b-b6b7-45df-b0ca-e82fb010a48a" providerId="ADAL" clId="{5DDF4D10-4A5D-4AAA-A15A-FEB9EE3F2AFE}" dt="2024-04-18T16:41:05.620" v="72" actId="21"/>
        <pc:sldMkLst>
          <pc:docMk/>
          <pc:sldMk cId="489484552" sldId="380"/>
        </pc:sldMkLst>
        <pc:spChg chg="del">
          <ac:chgData name="Phan Van Rieu (Hugo)" userId="032e726b-b6b7-45df-b0ca-e82fb010a48a" providerId="ADAL" clId="{5DDF4D10-4A5D-4AAA-A15A-FEB9EE3F2AFE}" dt="2024-04-18T16:41:05.620" v="72" actId="21"/>
          <ac:spMkLst>
            <pc:docMk/>
            <pc:sldMk cId="489484552" sldId="380"/>
            <ac:spMk id="2" creationId="{62B08493-9E48-C25A-4390-CE1F91207E23}"/>
          </ac:spMkLst>
        </pc:spChg>
      </pc:sldChg>
      <pc:sldChg chg="add del">
        <pc:chgData name="Phan Van Rieu (Hugo)" userId="032e726b-b6b7-45df-b0ca-e82fb010a48a" providerId="ADAL" clId="{5DDF4D10-4A5D-4AAA-A15A-FEB9EE3F2AFE}" dt="2024-04-18T16:45:21.246" v="116" actId="47"/>
        <pc:sldMkLst>
          <pc:docMk/>
          <pc:sldMk cId="3137522844" sldId="381"/>
        </pc:sldMkLst>
      </pc:sldChg>
      <pc:sldChg chg="add del">
        <pc:chgData name="Phan Van Rieu (Hugo)" userId="032e726b-b6b7-45df-b0ca-e82fb010a48a" providerId="ADAL" clId="{5DDF4D10-4A5D-4AAA-A15A-FEB9EE3F2AFE}" dt="2024-04-18T16:45:22.679" v="117" actId="47"/>
        <pc:sldMkLst>
          <pc:docMk/>
          <pc:sldMk cId="442833220" sldId="382"/>
        </pc:sldMkLst>
      </pc:sldChg>
      <pc:sldChg chg="addSp delSp modSp new mod modAnim">
        <pc:chgData name="Phan Van Rieu (Hugo)" userId="032e726b-b6b7-45df-b0ca-e82fb010a48a" providerId="ADAL" clId="{5DDF4D10-4A5D-4AAA-A15A-FEB9EE3F2AFE}" dt="2024-04-18T16:41:22.801" v="78" actId="14100"/>
        <pc:sldMkLst>
          <pc:docMk/>
          <pc:sldMk cId="4201911337" sldId="388"/>
        </pc:sldMkLst>
        <pc:spChg chg="add mod">
          <ac:chgData name="Phan Van Rieu (Hugo)" userId="032e726b-b6b7-45df-b0ca-e82fb010a48a" providerId="ADAL" clId="{5DDF4D10-4A5D-4AAA-A15A-FEB9EE3F2AFE}" dt="2024-04-18T16:41:22.801" v="78" actId="14100"/>
          <ac:spMkLst>
            <pc:docMk/>
            <pc:sldMk cId="4201911337" sldId="388"/>
            <ac:spMk id="6" creationId="{C9C5CCF2-D17E-4A2E-89AC-C0DF7DD4653E}"/>
          </ac:spMkLst>
        </pc:spChg>
        <pc:picChg chg="add mod">
          <ac:chgData name="Phan Van Rieu (Hugo)" userId="032e726b-b6b7-45df-b0ca-e82fb010a48a" providerId="ADAL" clId="{5DDF4D10-4A5D-4AAA-A15A-FEB9EE3F2AFE}" dt="2024-04-18T16:41:11.882" v="74" actId="1076"/>
          <ac:picMkLst>
            <pc:docMk/>
            <pc:sldMk cId="4201911337" sldId="388"/>
            <ac:picMk id="3" creationId="{5107AAE9-5F81-4926-A30B-7F979CD6483A}"/>
          </ac:picMkLst>
        </pc:picChg>
        <pc:picChg chg="add del mod">
          <ac:chgData name="Phan Van Rieu (Hugo)" userId="032e726b-b6b7-45df-b0ca-e82fb010a48a" providerId="ADAL" clId="{5DDF4D10-4A5D-4AAA-A15A-FEB9EE3F2AFE}" dt="2024-04-18T16:40:44.569" v="64"/>
          <ac:picMkLst>
            <pc:docMk/>
            <pc:sldMk cId="4201911337" sldId="388"/>
            <ac:picMk id="4" creationId="{2A29E5DF-F440-439A-8DC3-3EB02F368EBE}"/>
          </ac:picMkLst>
        </pc:picChg>
        <pc:picChg chg="add mod">
          <ac:chgData name="Phan Van Rieu (Hugo)" userId="032e726b-b6b7-45df-b0ca-e82fb010a48a" providerId="ADAL" clId="{5DDF4D10-4A5D-4AAA-A15A-FEB9EE3F2AFE}" dt="2024-04-18T16:40:50.795" v="65"/>
          <ac:picMkLst>
            <pc:docMk/>
            <pc:sldMk cId="4201911337" sldId="388"/>
            <ac:picMk id="5" creationId="{60699141-4D10-4131-9C7F-EB84791E7A56}"/>
          </ac:picMkLst>
        </pc:picChg>
      </pc:sldChg>
      <pc:sldChg chg="add del">
        <pc:chgData name="Phan Van Rieu (Hugo)" userId="032e726b-b6b7-45df-b0ca-e82fb010a48a" providerId="ADAL" clId="{5DDF4D10-4A5D-4AAA-A15A-FEB9EE3F2AFE}" dt="2024-04-18T16:40:42.667" v="63"/>
        <pc:sldMkLst>
          <pc:docMk/>
          <pc:sldMk cId="4112055205" sldId="389"/>
        </pc:sldMkLst>
      </pc:sldChg>
      <pc:sldChg chg="addSp delSp modSp add mod modAnim">
        <pc:chgData name="Phan Van Rieu (Hugo)" userId="032e726b-b6b7-45df-b0ca-e82fb010a48a" providerId="ADAL" clId="{5DDF4D10-4A5D-4AAA-A15A-FEB9EE3F2AFE}" dt="2024-04-18T16:43:09.352" v="88" actId="1076"/>
        <pc:sldMkLst>
          <pc:docMk/>
          <pc:sldMk cId="4196829288" sldId="389"/>
        </pc:sldMkLst>
        <pc:spChg chg="add mod">
          <ac:chgData name="Phan Van Rieu (Hugo)" userId="032e726b-b6b7-45df-b0ca-e82fb010a48a" providerId="ADAL" clId="{5DDF4D10-4A5D-4AAA-A15A-FEB9EE3F2AFE}" dt="2024-04-18T16:43:09.352" v="88" actId="1076"/>
          <ac:spMkLst>
            <pc:docMk/>
            <pc:sldMk cId="4196829288" sldId="389"/>
            <ac:spMk id="6" creationId="{FBADF380-2B04-43CF-A94D-C2A16AF7D63A}"/>
          </ac:spMkLst>
        </pc:spChg>
        <pc:picChg chg="del">
          <ac:chgData name="Phan Van Rieu (Hugo)" userId="032e726b-b6b7-45df-b0ca-e82fb010a48a" providerId="ADAL" clId="{5DDF4D10-4A5D-4AAA-A15A-FEB9EE3F2AFE}" dt="2024-04-18T16:40:55.175" v="67" actId="478"/>
          <ac:picMkLst>
            <pc:docMk/>
            <pc:sldMk cId="4196829288" sldId="389"/>
            <ac:picMk id="3" creationId="{5107AAE9-5F81-4926-A30B-7F979CD6483A}"/>
          </ac:picMkLst>
        </pc:picChg>
        <pc:picChg chg="add mod">
          <ac:chgData name="Phan Van Rieu (Hugo)" userId="032e726b-b6b7-45df-b0ca-e82fb010a48a" providerId="ADAL" clId="{5DDF4D10-4A5D-4AAA-A15A-FEB9EE3F2AFE}" dt="2024-04-18T16:42:52.366" v="86" actId="1076"/>
          <ac:picMkLst>
            <pc:docMk/>
            <pc:sldMk cId="4196829288" sldId="389"/>
            <ac:picMk id="4" creationId="{922D3139-BDB7-41F4-BCFD-77BF10B23324}"/>
          </ac:picMkLst>
        </pc:picChg>
      </pc:sldChg>
      <pc:sldChg chg="add del">
        <pc:chgData name="Phan Van Rieu (Hugo)" userId="032e726b-b6b7-45df-b0ca-e82fb010a48a" providerId="ADAL" clId="{5DDF4D10-4A5D-4AAA-A15A-FEB9EE3F2AFE}" dt="2024-04-18T16:40:42.264" v="62"/>
        <pc:sldMkLst>
          <pc:docMk/>
          <pc:sldMk cId="1153365980" sldId="390"/>
        </pc:sldMkLst>
      </pc:sldChg>
      <pc:sldChg chg="addSp modSp add mod modAnim">
        <pc:chgData name="Phan Van Rieu (Hugo)" userId="032e726b-b6b7-45df-b0ca-e82fb010a48a" providerId="ADAL" clId="{5DDF4D10-4A5D-4AAA-A15A-FEB9EE3F2AFE}" dt="2024-04-18T16:43:24.474" v="91" actId="1076"/>
        <pc:sldMkLst>
          <pc:docMk/>
          <pc:sldMk cId="2989204118" sldId="390"/>
        </pc:sldMkLst>
        <pc:spChg chg="add mod">
          <ac:chgData name="Phan Van Rieu (Hugo)" userId="032e726b-b6b7-45df-b0ca-e82fb010a48a" providerId="ADAL" clId="{5DDF4D10-4A5D-4AAA-A15A-FEB9EE3F2AFE}" dt="2024-04-18T16:43:24.474" v="91" actId="1076"/>
          <ac:spMkLst>
            <pc:docMk/>
            <pc:sldMk cId="2989204118" sldId="390"/>
            <ac:spMk id="6" creationId="{A9757F89-EC1E-4D69-9F14-D91D0BE0B893}"/>
          </ac:spMkLst>
        </pc:spChg>
        <pc:picChg chg="add mod">
          <ac:chgData name="Phan Van Rieu (Hugo)" userId="032e726b-b6b7-45df-b0ca-e82fb010a48a" providerId="ADAL" clId="{5DDF4D10-4A5D-4AAA-A15A-FEB9EE3F2AFE}" dt="2024-04-18T16:41:43.245" v="80" actId="1076"/>
          <ac:picMkLst>
            <pc:docMk/>
            <pc:sldMk cId="2989204118" sldId="390"/>
            <ac:picMk id="3" creationId="{F43B4D46-B4CE-4491-BF13-DFB03532D1F3}"/>
          </ac:picMkLst>
        </pc:picChg>
      </pc:sldChg>
      <pc:sldChg chg="addSp modSp add mod modAnim">
        <pc:chgData name="Phan Van Rieu (Hugo)" userId="032e726b-b6b7-45df-b0ca-e82fb010a48a" providerId="ADAL" clId="{5DDF4D10-4A5D-4AAA-A15A-FEB9EE3F2AFE}" dt="2024-04-18T16:44:19.762" v="101" actId="14100"/>
        <pc:sldMkLst>
          <pc:docMk/>
          <pc:sldMk cId="813279998" sldId="391"/>
        </pc:sldMkLst>
        <pc:spChg chg="add mod">
          <ac:chgData name="Phan Van Rieu (Hugo)" userId="032e726b-b6b7-45df-b0ca-e82fb010a48a" providerId="ADAL" clId="{5DDF4D10-4A5D-4AAA-A15A-FEB9EE3F2AFE}" dt="2024-04-18T16:44:19.762" v="101" actId="14100"/>
          <ac:spMkLst>
            <pc:docMk/>
            <pc:sldMk cId="813279998" sldId="391"/>
            <ac:spMk id="6" creationId="{A131609F-CD24-42B4-BB8D-6EB8EDF507C1}"/>
          </ac:spMkLst>
        </pc:spChg>
        <pc:spChg chg="add mod">
          <ac:chgData name="Phan Van Rieu (Hugo)" userId="032e726b-b6b7-45df-b0ca-e82fb010a48a" providerId="ADAL" clId="{5DDF4D10-4A5D-4AAA-A15A-FEB9EE3F2AFE}" dt="2024-04-18T16:43:56.150" v="100" actId="1076"/>
          <ac:spMkLst>
            <pc:docMk/>
            <pc:sldMk cId="813279998" sldId="391"/>
            <ac:spMk id="7" creationId="{A9092C1D-C79E-4515-BB22-202B52B3E7C4}"/>
          </ac:spMkLst>
        </pc:spChg>
        <pc:picChg chg="add mod">
          <ac:chgData name="Phan Van Rieu (Hugo)" userId="032e726b-b6b7-45df-b0ca-e82fb010a48a" providerId="ADAL" clId="{5DDF4D10-4A5D-4AAA-A15A-FEB9EE3F2AFE}" dt="2024-04-18T16:43:48.846" v="98" actId="1076"/>
          <ac:picMkLst>
            <pc:docMk/>
            <pc:sldMk cId="813279998" sldId="391"/>
            <ac:picMk id="3" creationId="{330AF17D-2B0C-4D53-8D3A-9CAA06E894EA}"/>
          </ac:picMkLst>
        </pc:picChg>
      </pc:sldChg>
      <pc:sldChg chg="add del">
        <pc:chgData name="Phan Van Rieu (Hugo)" userId="032e726b-b6b7-45df-b0ca-e82fb010a48a" providerId="ADAL" clId="{5DDF4D10-4A5D-4AAA-A15A-FEB9EE3F2AFE}" dt="2024-04-18T16:40:38.415" v="61"/>
        <pc:sldMkLst>
          <pc:docMk/>
          <pc:sldMk cId="1773534315" sldId="391"/>
        </pc:sldMkLst>
      </pc:sldChg>
      <pc:sldChg chg="addSp modSp add mod modAnim">
        <pc:chgData name="Phan Van Rieu (Hugo)" userId="032e726b-b6b7-45df-b0ca-e82fb010a48a" providerId="ADAL" clId="{5DDF4D10-4A5D-4AAA-A15A-FEB9EE3F2AFE}" dt="2024-04-18T16:44:58.580" v="110" actId="14100"/>
        <pc:sldMkLst>
          <pc:docMk/>
          <pc:sldMk cId="31708417" sldId="392"/>
        </pc:sldMkLst>
        <pc:spChg chg="add mod">
          <ac:chgData name="Phan Van Rieu (Hugo)" userId="032e726b-b6b7-45df-b0ca-e82fb010a48a" providerId="ADAL" clId="{5DDF4D10-4A5D-4AAA-A15A-FEB9EE3F2AFE}" dt="2024-04-18T16:44:25.690" v="102"/>
          <ac:spMkLst>
            <pc:docMk/>
            <pc:sldMk cId="31708417" sldId="392"/>
            <ac:spMk id="6" creationId="{09F87023-8EC5-4674-A814-2D97573895AE}"/>
          </ac:spMkLst>
        </pc:spChg>
        <pc:spChg chg="add mod">
          <ac:chgData name="Phan Van Rieu (Hugo)" userId="032e726b-b6b7-45df-b0ca-e82fb010a48a" providerId="ADAL" clId="{5DDF4D10-4A5D-4AAA-A15A-FEB9EE3F2AFE}" dt="2024-04-18T16:44:42.450" v="105" actId="1076"/>
          <ac:spMkLst>
            <pc:docMk/>
            <pc:sldMk cId="31708417" sldId="392"/>
            <ac:spMk id="7" creationId="{A9294008-CEA9-40AD-B9CB-06C9B588D9B1}"/>
          </ac:spMkLst>
        </pc:spChg>
        <pc:spChg chg="add mod">
          <ac:chgData name="Phan Van Rieu (Hugo)" userId="032e726b-b6b7-45df-b0ca-e82fb010a48a" providerId="ADAL" clId="{5DDF4D10-4A5D-4AAA-A15A-FEB9EE3F2AFE}" dt="2024-04-18T16:44:50.684" v="107" actId="1076"/>
          <ac:spMkLst>
            <pc:docMk/>
            <pc:sldMk cId="31708417" sldId="392"/>
            <ac:spMk id="8" creationId="{937564F0-9449-4F3C-9CE6-A810FAB6F821}"/>
          </ac:spMkLst>
        </pc:spChg>
        <pc:spChg chg="add mod">
          <ac:chgData name="Phan Van Rieu (Hugo)" userId="032e726b-b6b7-45df-b0ca-e82fb010a48a" providerId="ADAL" clId="{5DDF4D10-4A5D-4AAA-A15A-FEB9EE3F2AFE}" dt="2024-04-18T16:44:58.580" v="110" actId="14100"/>
          <ac:spMkLst>
            <pc:docMk/>
            <pc:sldMk cId="31708417" sldId="392"/>
            <ac:spMk id="9" creationId="{1BE551DF-5C15-4DE2-9447-3E4A057573BB}"/>
          </ac:spMkLst>
        </pc:spChg>
        <pc:picChg chg="add mod">
          <ac:chgData name="Phan Van Rieu (Hugo)" userId="032e726b-b6b7-45df-b0ca-e82fb010a48a" providerId="ADAL" clId="{5DDF4D10-4A5D-4AAA-A15A-FEB9EE3F2AFE}" dt="2024-04-18T16:44:28.971" v="103" actId="1076"/>
          <ac:picMkLst>
            <pc:docMk/>
            <pc:sldMk cId="31708417" sldId="392"/>
            <ac:picMk id="3" creationId="{1332CF96-3AF4-409D-89AA-E400EEAC4AD3}"/>
          </ac:picMkLst>
        </pc:picChg>
      </pc:sldChg>
      <pc:sldChg chg="add del">
        <pc:chgData name="Phan Van Rieu (Hugo)" userId="032e726b-b6b7-45df-b0ca-e82fb010a48a" providerId="ADAL" clId="{5DDF4D10-4A5D-4AAA-A15A-FEB9EE3F2AFE}" dt="2024-04-18T16:40:36.955" v="60"/>
        <pc:sldMkLst>
          <pc:docMk/>
          <pc:sldMk cId="4147218023" sldId="392"/>
        </pc:sldMkLst>
      </pc:sldChg>
      <pc:sldChg chg="add del">
        <pc:chgData name="Phan Van Rieu (Hugo)" userId="032e726b-b6b7-45df-b0ca-e82fb010a48a" providerId="ADAL" clId="{5DDF4D10-4A5D-4AAA-A15A-FEB9EE3F2AFE}" dt="2024-04-18T16:45:01.672" v="111" actId="47"/>
        <pc:sldMkLst>
          <pc:docMk/>
          <pc:sldMk cId="1600948376" sldId="393"/>
        </pc:sldMkLst>
      </pc:sldChg>
      <pc:sldChg chg="add del">
        <pc:chgData name="Phan Van Rieu (Hugo)" userId="032e726b-b6b7-45df-b0ca-e82fb010a48a" providerId="ADAL" clId="{5DDF4D10-4A5D-4AAA-A15A-FEB9EE3F2AFE}" dt="2024-04-18T16:40:36.754" v="59"/>
        <pc:sldMkLst>
          <pc:docMk/>
          <pc:sldMk cId="3271596403" sldId="39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F8C1E-BD81-47A7-989E-6C2AF44B24AB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6BD41-3D0E-45B9-AEBC-8ED4542F7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0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9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13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84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61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64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90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182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98B0938-1B21-9C35-B6D8-C8FB13C5F3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A. 1. Listen and point. Repeat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audio full </a:t>
            </a:r>
            <a:r>
              <a:rPr lang="en-US" dirty="0" err="1"/>
              <a:t>chạy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373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07F8F64-9179-4DA7-B3B0-B193FFF9A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665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07F8F64-9179-4DA7-B3B0-B193FFF9A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859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07F8F64-9179-4DA7-B3B0-B193FFF9A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32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07F8F64-9179-4DA7-B3B0-B193FFF9A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82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07F8F64-9179-4DA7-B3B0-B193FFF9A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655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07F8F64-9179-4DA7-B3B0-B193FFF9A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890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27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31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33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20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942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048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4339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417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5371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0453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779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725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036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119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817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38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324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17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3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9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01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55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65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430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9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0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2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5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78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13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906744"/>
      </p:ext>
    </p:extLst>
  </p:cSld>
  <p:clrMapOvr>
    <a:masterClrMapping/>
  </p:clrMapOvr>
  <p:transition spd="med">
    <p:split orient="vert"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9015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0131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801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355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22786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7236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758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952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9569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193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383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B9C4683-FE19-4FFA-A3BF-4E54F97C26C9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0" y="6491555"/>
            <a:ext cx="12167087" cy="3962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B3CAC0-DB73-4BB1-87B5-4607202EF9B8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24911" y="0"/>
            <a:ext cx="12167087" cy="39627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43328-2421-4B93-B770-3A2669E25A62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885" y="0"/>
            <a:ext cx="3234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Unit 1:</a:t>
            </a:r>
            <a:r>
              <a:rPr lang="en-US" baseline="0" dirty="0">
                <a:solidFill>
                  <a:schemeClr val="bg1"/>
                </a:solidFill>
              </a:rPr>
              <a:t> School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0858500" y="-22412"/>
            <a:ext cx="133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Lesson 2.1 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31885" y="6489383"/>
            <a:ext cx="968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Tiếng</a:t>
            </a:r>
            <a:r>
              <a:rPr lang="en-US" baseline="0" dirty="0">
                <a:solidFill>
                  <a:schemeClr val="bg1"/>
                </a:solidFill>
              </a:rPr>
              <a:t> Anh 5 </a:t>
            </a:r>
            <a:r>
              <a:rPr lang="en-US" baseline="0" dirty="0" err="1">
                <a:solidFill>
                  <a:schemeClr val="bg1"/>
                </a:solidFill>
              </a:rPr>
              <a:t>i</a:t>
            </a:r>
            <a:r>
              <a:rPr lang="en-US" baseline="0" dirty="0">
                <a:solidFill>
                  <a:schemeClr val="bg1"/>
                </a:solidFill>
              </a:rPr>
              <a:t>-Learn Smart Start                                 </a:t>
            </a:r>
            <a:r>
              <a:rPr lang="en-US" baseline="0" dirty="0">
                <a:solidFill>
                  <a:srgbClr val="002060"/>
                </a:solidFill>
              </a:rPr>
              <a:t> </a:t>
            </a:r>
            <a:r>
              <a:rPr lang="en-US" baseline="0" dirty="0">
                <a:solidFill>
                  <a:schemeClr val="bg1"/>
                </a:solidFill>
              </a:rPr>
              <a:t>DTP Education Solutions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EEBFE12-0284-4ADF-B7C8-9B4BF7449CC7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8425" y="6505025"/>
            <a:ext cx="705149" cy="36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8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5" r:id="rId18"/>
    <p:sldLayoutId id="2147483676" r:id="rId19"/>
    <p:sldLayoutId id="2147483677" r:id="rId20"/>
    <p:sldLayoutId id="2147483679" r:id="rId21"/>
    <p:sldLayoutId id="2147483680" r:id="rId22"/>
    <p:sldLayoutId id="2147483681" r:id="rId23"/>
    <p:sldLayoutId id="2147483682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cartoon-smiley-questions-puzzle-3082809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5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26.png"/><Relationship Id="rId10" Type="http://schemas.openxmlformats.org/officeDocument/2006/relationships/hyperlink" Target="https://macygoodefreebies.blogspot.com/2010/08/frames.html" TargetMode="External"/><Relationship Id="rId4" Type="http://schemas.openxmlformats.org/officeDocument/2006/relationships/audio" Target="../media/audio2.wav"/><Relationship Id="rId9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1.wav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openxmlformats.org/officeDocument/2006/relationships/hyperlink" Target="https://macygoodefreebies.blogspot.com/2010/08/frames.html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1.wav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10" Type="http://schemas.openxmlformats.org/officeDocument/2006/relationships/hyperlink" Target="https://macygoodefreebies.blogspot.com/2010/08/frames.html" TargetMode="External"/><Relationship Id="rId4" Type="http://schemas.openxmlformats.org/officeDocument/2006/relationships/audio" Target="../media/audio2.wav"/><Relationship Id="rId9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1.wav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6.png"/><Relationship Id="rId10" Type="http://schemas.openxmlformats.org/officeDocument/2006/relationships/hyperlink" Target="https://macygoodefreebies.blogspot.com/2010/08/frames.html" TargetMode="External"/><Relationship Id="rId4" Type="http://schemas.openxmlformats.org/officeDocument/2006/relationships/audio" Target="../media/audio2.wav"/><Relationship Id="rId9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NULL" TargetMode="External"/><Relationship Id="rId7" Type="http://schemas.openxmlformats.org/officeDocument/2006/relationships/image" Target="../media/image32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1.png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home.com.vn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6274" y="-60663"/>
            <a:ext cx="12298274" cy="69177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6D14A8-B85F-AEB8-223B-FB02B672C119}"/>
              </a:ext>
            </a:extLst>
          </p:cNvPr>
          <p:cNvSpPr txBox="1"/>
          <p:nvPr/>
        </p:nvSpPr>
        <p:spPr>
          <a:xfrm>
            <a:off x="6904361" y="3186375"/>
            <a:ext cx="34772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4000" b="1" dirty="0">
                <a:solidFill>
                  <a:srgbClr val="FF0000"/>
                </a:solidFill>
              </a:rPr>
              <a:t>Unit 1: </a:t>
            </a:r>
            <a:r>
              <a:rPr lang="en-US" sz="4000" b="1" dirty="0">
                <a:solidFill>
                  <a:srgbClr val="FF0000"/>
                </a:solidFill>
              </a:rPr>
              <a:t>SCHOOL</a:t>
            </a:r>
            <a:endParaRPr lang="en-VN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77E83-4AEF-7A26-2100-2566192AE7BC}"/>
              </a:ext>
            </a:extLst>
          </p:cNvPr>
          <p:cNvSpPr txBox="1"/>
          <p:nvPr/>
        </p:nvSpPr>
        <p:spPr>
          <a:xfrm>
            <a:off x="7508470" y="3796994"/>
            <a:ext cx="2392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4000" b="1" dirty="0">
                <a:solidFill>
                  <a:srgbClr val="00B050"/>
                </a:solidFill>
              </a:rPr>
              <a:t>Lesson 2.1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7E4D6-283F-76EC-D1D8-E1E8510B24AC}"/>
              </a:ext>
            </a:extLst>
          </p:cNvPr>
          <p:cNvSpPr txBox="1"/>
          <p:nvPr/>
        </p:nvSpPr>
        <p:spPr>
          <a:xfrm>
            <a:off x="7918581" y="4407613"/>
            <a:ext cx="15717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P</a:t>
            </a:r>
            <a:r>
              <a:rPr lang="en-VN" sz="4000" b="1" dirty="0">
                <a:solidFill>
                  <a:srgbClr val="0070C0"/>
                </a:solidFill>
              </a:rPr>
              <a:t>age </a:t>
            </a:r>
            <a:r>
              <a:rPr lang="en-US" sz="4000" b="1" dirty="0">
                <a:solidFill>
                  <a:srgbClr val="0070C0"/>
                </a:solidFill>
              </a:rPr>
              <a:t>9</a:t>
            </a:r>
            <a:endParaRPr lang="en-VN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04817"/>
      </p:ext>
    </p:extLst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78297" y="1614196"/>
            <a:ext cx="3256378" cy="66247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Warm-up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281405" y="2625010"/>
            <a:ext cx="3256378" cy="662474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Vocabulary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1284514" y="4531577"/>
            <a:ext cx="3256378" cy="66247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Consolidation</a:t>
            </a:r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96957" y="5598378"/>
            <a:ext cx="3256378" cy="66247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Wrap-up</a:t>
            </a:r>
            <a:endParaRPr lang="en-US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1275181" y="3589180"/>
            <a:ext cx="3256378" cy="66247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Structure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1300067" y="497631"/>
            <a:ext cx="3256378" cy="662474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Lesson Outline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D80507-8036-4080-8D2C-4A7CFAD33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9716" y="552778"/>
            <a:ext cx="4066243" cy="57524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4877134"/>
      </p:ext>
    </p:extLst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13383" y="410547"/>
            <a:ext cx="3181739" cy="66247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Objectives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4671" y="1381472"/>
            <a:ext cx="1138257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By the end of this lesson, students will be able to recognize the vocabulary and get to know the structure asking and answering about why they like a school subject</a:t>
            </a:r>
            <a:r>
              <a:rPr lang="en-VN" sz="3600" dirty="0">
                <a:solidFill>
                  <a:srgbClr val="FF0000"/>
                </a:solidFill>
                <a:effectLst/>
              </a:rPr>
              <a:t>.</a:t>
            </a:r>
            <a:endParaRPr lang="en-US" sz="5400" baseline="-250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endParaRPr lang="en-US" sz="3600" b="1" dirty="0">
              <a:solidFill>
                <a:srgbClr val="0070C0"/>
              </a:solidFill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Vocabulary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solving problems, doing experiments, making things, using computers, reading stories, learning languages</a:t>
            </a:r>
            <a:r>
              <a:rPr lang="en-US" sz="3600" i="1" dirty="0">
                <a:solidFill>
                  <a:schemeClr val="accent5"/>
                </a:solidFill>
              </a:rPr>
              <a:t>.</a:t>
            </a:r>
          </a:p>
          <a:p>
            <a:pPr marL="228600"/>
            <a:r>
              <a:rPr lang="en-US" sz="3600" b="1" dirty="0">
                <a:solidFill>
                  <a:srgbClr val="0070C0"/>
                </a:solidFill>
              </a:rPr>
              <a:t>Structure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Why do you like math?</a:t>
            </a:r>
            <a:endParaRPr lang="en-VN" sz="3600" dirty="0">
              <a:solidFill>
                <a:schemeClr val="accent5"/>
              </a:solidFill>
              <a:effectLst/>
              <a:ea typeface="Times New Roman" panose="02020603050405020304" pitchFamily="18" charset="0"/>
            </a:endParaRPr>
          </a:p>
          <a:p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                     Because I like solving problems.</a:t>
            </a:r>
            <a:r>
              <a:rPr lang="en-US" sz="3600" b="1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 </a:t>
            </a:r>
            <a:endParaRPr lang="en-VN" sz="3600" i="1" dirty="0">
              <a:solidFill>
                <a:schemeClr val="accent5"/>
              </a:solidFill>
              <a:effectLst/>
              <a:ea typeface="Times New Roman" panose="02020603050405020304" pitchFamily="18" charset="0"/>
            </a:endParaRPr>
          </a:p>
          <a:p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717069"/>
      </p:ext>
    </p:extLst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9" y="471792"/>
            <a:ext cx="8684576" cy="5921302"/>
          </a:xfrm>
          <a:prstGeom prst="rect">
            <a:avLst/>
          </a:prstGeom>
        </p:spPr>
      </p:pic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143487" y="552140"/>
            <a:ext cx="4026834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chemeClr val="accent6">
                    <a:lumMod val="75000"/>
                  </a:schemeClr>
                </a:solidFill>
              </a:rPr>
              <a:t>WARM-UP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67512"/>
      </p:ext>
    </p:extLst>
  </p:cSld>
  <p:clrMapOvr>
    <a:masterClrMapping/>
  </p:clrMapOvr>
  <p:transition spd="slow"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3F7CB5A-55E8-B495-C0A2-7885B87040C5}"/>
              </a:ext>
            </a:extLst>
          </p:cNvPr>
          <p:cNvSpPr/>
          <p:nvPr/>
        </p:nvSpPr>
        <p:spPr>
          <a:xfrm>
            <a:off x="376604" y="617642"/>
            <a:ext cx="7775575" cy="4216400"/>
          </a:xfrm>
          <a:prstGeom prst="roundRect">
            <a:avLst/>
          </a:prstGeom>
          <a:solidFill>
            <a:schemeClr val="accent2"/>
          </a:solidFill>
          <a:ln w="57150">
            <a:solidFill>
              <a:srgbClr val="FF4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9600" dirty="0">
                <a:latin typeface="Comic Sans MS" panose="030F0902030302020204" pitchFamily="66" charset="0"/>
                <a:cs typeface="Aharoni" panose="02010803020104030203" pitchFamily="2" charset="-79"/>
              </a:rPr>
              <a:t>Guess the SCHOOL SUBJECT</a:t>
            </a:r>
            <a:endParaRPr lang="hr-HR" sz="9600" dirty="0">
              <a:latin typeface="Comic Sans MS" panose="030F0902030302020204" pitchFamily="66" charset="0"/>
            </a:endParaRPr>
          </a:p>
        </p:txBody>
      </p:sp>
      <p:pic>
        <p:nvPicPr>
          <p:cNvPr id="4" name="Picture 3" descr="A cartoon face with hands pointing at question marks&#10;&#10;Description automatically generated">
            <a:extLst>
              <a:ext uri="{FF2B5EF4-FFF2-40B4-BE49-F238E27FC236}">
                <a16:creationId xmlns:a16="http://schemas.microsoft.com/office/drawing/2014/main" id="{2FFBDEDB-05E5-DCF2-1305-298F0AE75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75357" y="2772514"/>
            <a:ext cx="4916774" cy="36466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B3848A56-CED8-CBF6-5D14-12045D7126F5}"/>
              </a:ext>
            </a:extLst>
          </p:cNvPr>
          <p:cNvSpPr/>
          <p:nvPr/>
        </p:nvSpPr>
        <p:spPr>
          <a:xfrm>
            <a:off x="2244725" y="3644901"/>
            <a:ext cx="7848600" cy="2447925"/>
          </a:xfrm>
          <a:prstGeom prst="wedgeRoundRectCallout">
            <a:avLst>
              <a:gd name="adj1" fmla="val 44403"/>
              <a:gd name="adj2" fmla="val -50119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hr-HR" sz="4400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H I S T O R Y</a:t>
            </a:r>
            <a:endParaRPr lang="hr-HR" sz="4400" dirty="0"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808363-C3F5-DAE4-1142-B3EB67F69965}"/>
              </a:ext>
            </a:extLst>
          </p:cNvPr>
          <p:cNvSpPr/>
          <p:nvPr/>
        </p:nvSpPr>
        <p:spPr>
          <a:xfrm>
            <a:off x="2208213" y="476251"/>
            <a:ext cx="7848600" cy="258286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hr-HR" sz="5400" dirty="0"/>
              <a:t>You learn about kings, queens, wars and facts from the past.</a:t>
            </a:r>
          </a:p>
        </p:txBody>
      </p:sp>
      <p:pic>
        <p:nvPicPr>
          <p:cNvPr id="3076" name="Picture 2" descr="C:\Users\sk-mgrgurinovic\Desktop\BONUS PACK\BONUS PACK -Way to Go 2  - ZA SLANJE\PowerPoint prezenacije\03_slike pp\image7.jpg">
            <a:extLst>
              <a:ext uri="{FF2B5EF4-FFF2-40B4-BE49-F238E27FC236}">
                <a16:creationId xmlns:a16="http://schemas.microsoft.com/office/drawing/2014/main" id="{86182A00-E455-8317-5D7B-43E80102C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6" y="3792538"/>
            <a:ext cx="2093913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761F0F82-1471-C98E-6B95-2A3AEFF11452}"/>
              </a:ext>
            </a:extLst>
          </p:cNvPr>
          <p:cNvSpPr/>
          <p:nvPr/>
        </p:nvSpPr>
        <p:spPr>
          <a:xfrm>
            <a:off x="2566988" y="3860800"/>
            <a:ext cx="7129462" cy="1944688"/>
          </a:xfrm>
          <a:prstGeom prst="wedgeRoundRectCallout">
            <a:avLst>
              <a:gd name="adj1" fmla="val 44403"/>
              <a:gd name="adj2" fmla="val -50119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hr-HR" sz="4400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M A T H S</a:t>
            </a:r>
            <a:endParaRPr lang="hr-HR" sz="4400" dirty="0"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CA5DF1E-34BA-0109-BF6D-2383E7BD52F6}"/>
              </a:ext>
            </a:extLst>
          </p:cNvPr>
          <p:cNvSpPr/>
          <p:nvPr/>
        </p:nvSpPr>
        <p:spPr>
          <a:xfrm>
            <a:off x="2279650" y="392113"/>
            <a:ext cx="7848600" cy="258286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hr-HR" sz="5400" dirty="0"/>
              <a:t>You add, subtract, divide and multiply numbers.</a:t>
            </a:r>
          </a:p>
        </p:txBody>
      </p:sp>
      <p:sp>
        <p:nvSpPr>
          <p:cNvPr id="4100" name="TekstniOkvir 10">
            <a:extLst>
              <a:ext uri="{FF2B5EF4-FFF2-40B4-BE49-F238E27FC236}">
                <a16:creationId xmlns:a16="http://schemas.microsoft.com/office/drawing/2014/main" id="{DE62349D-2F6F-0637-58C6-00C178A42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351" y="4149725"/>
            <a:ext cx="1584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400">
                <a:solidFill>
                  <a:schemeClr val="bg1"/>
                </a:solidFill>
                <a:latin typeface="Baskerville Old Face" panose="02020602080505020303" pitchFamily="18" charset="77"/>
              </a:rPr>
              <a:t>3 x 4 = 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400">
                <a:solidFill>
                  <a:schemeClr val="bg1"/>
                </a:solidFill>
                <a:latin typeface="Baskerville Old Face" panose="02020602080505020303" pitchFamily="18" charset="77"/>
              </a:rPr>
              <a:t>25 : 5 =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2400">
                <a:solidFill>
                  <a:schemeClr val="bg1"/>
                </a:solidFill>
                <a:latin typeface="Baskerville Old Face" panose="02020602080505020303" pitchFamily="18" charset="77"/>
              </a:rPr>
              <a:t>10 + 7 = 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E9671F4D-39D4-8F0C-2FEF-6D80C43CAB02}"/>
              </a:ext>
            </a:extLst>
          </p:cNvPr>
          <p:cNvSpPr/>
          <p:nvPr/>
        </p:nvSpPr>
        <p:spPr>
          <a:xfrm>
            <a:off x="2640014" y="4005264"/>
            <a:ext cx="7127875" cy="2232025"/>
          </a:xfrm>
          <a:prstGeom prst="wedgeRoundRectCallout">
            <a:avLst>
              <a:gd name="adj1" fmla="val 44403"/>
              <a:gd name="adj2" fmla="val -50119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>
                <a:latin typeface="Aharoni" panose="02010803020104030203" pitchFamily="2" charset="-79"/>
                <a:cs typeface="Aharoni" panose="02010803020104030203" pitchFamily="2" charset="-79"/>
              </a:rPr>
              <a:t>       G E O G R A P H Y</a:t>
            </a:r>
            <a:endParaRPr lang="hr-HR" sz="4400" dirty="0"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9D80DA2-1D8B-146D-C3BA-4EE00FA8177E}"/>
              </a:ext>
            </a:extLst>
          </p:cNvPr>
          <p:cNvSpPr/>
          <p:nvPr/>
        </p:nvSpPr>
        <p:spPr>
          <a:xfrm>
            <a:off x="2063750" y="549276"/>
            <a:ext cx="8135938" cy="258127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hr-HR" sz="5400" dirty="0"/>
              <a:t>You learn about continents, countries, oceans, rivers, lakes and cities.</a:t>
            </a:r>
          </a:p>
        </p:txBody>
      </p:sp>
      <p:pic>
        <p:nvPicPr>
          <p:cNvPr id="5124" name="Picture 8" descr="C:\Users\sk-sivos\AppData\Local\Microsoft\Windows\Temporary Internet Files\Content.IE5\CCEM72RG\large-Earth-Globe-Circling-66.6-6914[1].gif">
            <a:extLst>
              <a:ext uri="{FF2B5EF4-FFF2-40B4-BE49-F238E27FC236}">
                <a16:creationId xmlns:a16="http://schemas.microsoft.com/office/drawing/2014/main" id="{DECF9F91-E7ED-0953-110A-6E47B0304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9" y="4365625"/>
            <a:ext cx="1512887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3210DDE9-B281-D608-A839-2E2B9E827CF8}"/>
              </a:ext>
            </a:extLst>
          </p:cNvPr>
          <p:cNvSpPr/>
          <p:nvPr/>
        </p:nvSpPr>
        <p:spPr>
          <a:xfrm>
            <a:off x="2471738" y="3500439"/>
            <a:ext cx="7129462" cy="2592387"/>
          </a:xfrm>
          <a:prstGeom prst="wedgeRoundRectCallout">
            <a:avLst>
              <a:gd name="adj1" fmla="val 44403"/>
              <a:gd name="adj2" fmla="val -50119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>
                <a:latin typeface="Aharoni" panose="02010803020104030203" pitchFamily="2" charset="-79"/>
                <a:cs typeface="Aharoni" panose="02010803020104030203" pitchFamily="2" charset="-79"/>
              </a:rPr>
              <a:t>		P.E.</a:t>
            </a:r>
            <a:endParaRPr lang="hr-HR" sz="4400" dirty="0"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9DE1AA3-F216-308B-A4F3-A04228AC420A}"/>
              </a:ext>
            </a:extLst>
          </p:cNvPr>
          <p:cNvSpPr/>
          <p:nvPr/>
        </p:nvSpPr>
        <p:spPr>
          <a:xfrm>
            <a:off x="2328069" y="511856"/>
            <a:ext cx="7416800" cy="258286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hr-HR" sz="5400" dirty="0"/>
              <a:t>You do gymnastics and play sports there.</a:t>
            </a:r>
          </a:p>
        </p:txBody>
      </p:sp>
      <p:pic>
        <p:nvPicPr>
          <p:cNvPr id="8196" name="Picture 6" descr="C:\Users\sk-sivos\AppData\Local\Microsoft\Windows\Temporary Internet Files\Content.IE5\U9UC9VS7\deporte-ni-2525C3-2525B1os[1].jpg">
            <a:extLst>
              <a:ext uri="{FF2B5EF4-FFF2-40B4-BE49-F238E27FC236}">
                <a16:creationId xmlns:a16="http://schemas.microsoft.com/office/drawing/2014/main" id="{49B77326-AFDB-7716-FB7F-DD5866F7F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538" y="4005264"/>
            <a:ext cx="3033712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5048F552-75FC-8889-C27F-B6BD3B22C05B}"/>
              </a:ext>
            </a:extLst>
          </p:cNvPr>
          <p:cNvSpPr/>
          <p:nvPr/>
        </p:nvSpPr>
        <p:spPr>
          <a:xfrm>
            <a:off x="2711451" y="3500439"/>
            <a:ext cx="6913563" cy="2592387"/>
          </a:xfrm>
          <a:prstGeom prst="wedgeRoundRectCallout">
            <a:avLst>
              <a:gd name="adj1" fmla="val 44403"/>
              <a:gd name="adj2" fmla="val -50119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>
                <a:latin typeface="Aharoni" panose="02010803020104030203" pitchFamily="2" charset="-79"/>
                <a:cs typeface="Aharoni" panose="02010803020104030203" pitchFamily="2" charset="-79"/>
              </a:rPr>
              <a:t>          S C I E N C E</a:t>
            </a:r>
            <a:endParaRPr lang="hr-HR" sz="4400" dirty="0"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23DD10A-08FE-CA2E-82B6-65DFE21B9C99}"/>
              </a:ext>
            </a:extLst>
          </p:cNvPr>
          <p:cNvSpPr/>
          <p:nvPr/>
        </p:nvSpPr>
        <p:spPr>
          <a:xfrm>
            <a:off x="2063750" y="476251"/>
            <a:ext cx="7735888" cy="201612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hr-HR" sz="5400" dirty="0"/>
              <a:t>You learn about plants, animals and human body.</a:t>
            </a:r>
          </a:p>
        </p:txBody>
      </p:sp>
      <p:pic>
        <p:nvPicPr>
          <p:cNvPr id="9220" name="Picture 5" descr="C:\Program Files (x86)\Microsoft Office\MEDIA\CAGCAT10\j0305257.wmf">
            <a:extLst>
              <a:ext uri="{FF2B5EF4-FFF2-40B4-BE49-F238E27FC236}">
                <a16:creationId xmlns:a16="http://schemas.microsoft.com/office/drawing/2014/main" id="{76AAF8D9-2CF0-8A6F-68E3-444EDF4E8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4" y="3716338"/>
            <a:ext cx="1138237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10548830-1F1F-A203-B809-3DE3125E45AF}"/>
              </a:ext>
            </a:extLst>
          </p:cNvPr>
          <p:cNvSpPr/>
          <p:nvPr/>
        </p:nvSpPr>
        <p:spPr>
          <a:xfrm>
            <a:off x="2630488" y="4076701"/>
            <a:ext cx="7129462" cy="2016125"/>
          </a:xfrm>
          <a:prstGeom prst="wedgeRoundRectCallout">
            <a:avLst>
              <a:gd name="adj1" fmla="val 44403"/>
              <a:gd name="adj2" fmla="val -50119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>
                <a:latin typeface="Aharoni" panose="02010803020104030203" pitchFamily="2" charset="-79"/>
                <a:cs typeface="Aharoni" panose="02010803020104030203" pitchFamily="2" charset="-79"/>
              </a:rPr>
              <a:t>         M U S I C  </a:t>
            </a:r>
            <a:endParaRPr lang="hr-HR" sz="4400" dirty="0"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4758659-D06D-56DF-5AEB-ED60811AD73F}"/>
              </a:ext>
            </a:extLst>
          </p:cNvPr>
          <p:cNvSpPr/>
          <p:nvPr/>
        </p:nvSpPr>
        <p:spPr>
          <a:xfrm>
            <a:off x="2090965" y="470808"/>
            <a:ext cx="7735888" cy="266541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5400" dirty="0"/>
              <a:t>You learn about composers, </a:t>
            </a:r>
            <a:r>
              <a:rPr lang="hr-HR" sz="5400" dirty="0" err="1"/>
              <a:t>singing</a:t>
            </a:r>
            <a:r>
              <a:rPr lang="hr-HR" sz="5400" dirty="0"/>
              <a:t> </a:t>
            </a:r>
            <a:r>
              <a:rPr lang="hr-HR" sz="5400" dirty="0" err="1"/>
              <a:t>and</a:t>
            </a:r>
            <a:r>
              <a:rPr lang="hr-HR" sz="5400" dirty="0"/>
              <a:t> </a:t>
            </a:r>
            <a:r>
              <a:rPr lang="hr-HR" sz="5400" dirty="0" err="1"/>
              <a:t>listening</a:t>
            </a:r>
            <a:r>
              <a:rPr lang="hr-HR" sz="5400" dirty="0"/>
              <a:t> to music.</a:t>
            </a:r>
          </a:p>
        </p:txBody>
      </p:sp>
      <p:pic>
        <p:nvPicPr>
          <p:cNvPr id="11268" name="Picture 2" descr="C:\Users\sk-mgrgurinovic\Desktop\BONUS PACK\BONUS PACK -Way to Go 2  - ZA SLANJE\PowerPoint prezenacije\03_slike pp\image4.jpg">
            <a:extLst>
              <a:ext uri="{FF2B5EF4-FFF2-40B4-BE49-F238E27FC236}">
                <a16:creationId xmlns:a16="http://schemas.microsoft.com/office/drawing/2014/main" id="{E274308B-6E29-C5CB-CB03-F5F41394B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6" y="4221163"/>
            <a:ext cx="1662113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6665AF7B-78D5-1BFC-86B2-3C9F6C77B2FC}"/>
              </a:ext>
            </a:extLst>
          </p:cNvPr>
          <p:cNvSpPr/>
          <p:nvPr/>
        </p:nvSpPr>
        <p:spPr>
          <a:xfrm>
            <a:off x="2927351" y="4279900"/>
            <a:ext cx="6264275" cy="1944688"/>
          </a:xfrm>
          <a:prstGeom prst="wedgeRoundRectCallout">
            <a:avLst>
              <a:gd name="adj1" fmla="val 44403"/>
              <a:gd name="adj2" fmla="val -50119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dirty="0">
                <a:latin typeface="Aharoni" panose="02010803020104030203" pitchFamily="2" charset="-79"/>
                <a:cs typeface="Aharoni" panose="02010803020104030203" pitchFamily="2" charset="-79"/>
              </a:rPr>
              <a:t>        A R T</a:t>
            </a:r>
            <a:endParaRPr lang="hr-HR" sz="4400" dirty="0"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8EC4FE7-FF82-BC7D-0155-CB90278ADE8C}"/>
              </a:ext>
            </a:extLst>
          </p:cNvPr>
          <p:cNvSpPr/>
          <p:nvPr/>
        </p:nvSpPr>
        <p:spPr>
          <a:xfrm>
            <a:off x="2063750" y="476250"/>
            <a:ext cx="7735888" cy="252095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5400" dirty="0"/>
              <a:t>You draw and paint there.</a:t>
            </a:r>
          </a:p>
        </p:txBody>
      </p:sp>
      <p:pic>
        <p:nvPicPr>
          <p:cNvPr id="12292" name="Picture 5" descr="C:\Users\sk-sivos\AppData\Local\Microsoft\Windows\Temporary Internet Files\Content.IE5\U9UC9VS7\palette_cutie_mark_by_rildraw-d4snlr7[1].png">
            <a:extLst>
              <a:ext uri="{FF2B5EF4-FFF2-40B4-BE49-F238E27FC236}">
                <a16:creationId xmlns:a16="http://schemas.microsoft.com/office/drawing/2014/main" id="{784971C2-312B-ABC6-346E-2371E04F8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4437064"/>
            <a:ext cx="1817688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536CDCDB-D11D-7DA5-0BAE-866093D5BA79}"/>
              </a:ext>
            </a:extLst>
          </p:cNvPr>
          <p:cNvSpPr/>
          <p:nvPr/>
        </p:nvSpPr>
        <p:spPr>
          <a:xfrm>
            <a:off x="1919288" y="4149726"/>
            <a:ext cx="8424862" cy="2303463"/>
          </a:xfrm>
          <a:prstGeom prst="wedgeRoundRectCallout">
            <a:avLst>
              <a:gd name="adj1" fmla="val 44403"/>
              <a:gd name="adj2" fmla="val -50119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4400" b="1" dirty="0">
                <a:latin typeface="+mj-lt"/>
                <a:cs typeface="FrankRuehl" panose="020E0503060101010101" pitchFamily="34" charset="-79"/>
              </a:rPr>
              <a:t>  </a:t>
            </a:r>
            <a:r>
              <a:rPr lang="hr-HR" sz="4800" b="1" dirty="0">
                <a:cs typeface="FrankRuehl" panose="020E0503060101010101" pitchFamily="34" charset="-79"/>
              </a:rPr>
              <a:t>I.T.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DD241C-BA1B-209D-2BD3-830D06F64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1" y="4606925"/>
            <a:ext cx="1223963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BB2D86-E43A-E799-C6F3-5857EE575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8200" y="5913439"/>
            <a:ext cx="966788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1100">
                <a:solidFill>
                  <a:schemeClr val="bg1"/>
                </a:solidFill>
              </a:rPr>
              <a:t>Microsoft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1400" b="1">
                <a:solidFill>
                  <a:schemeClr val="bg1"/>
                </a:solidFill>
              </a:rPr>
              <a:t>Windows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77F29A9-6ED9-3F3C-8B32-269072C3F357}"/>
              </a:ext>
            </a:extLst>
          </p:cNvPr>
          <p:cNvSpPr/>
          <p:nvPr/>
        </p:nvSpPr>
        <p:spPr>
          <a:xfrm>
            <a:off x="2063750" y="476250"/>
            <a:ext cx="7735888" cy="252095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hr-HR" sz="5400" dirty="0"/>
              <a:t>You learn how to use a computer there.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1AB80D-C1CE-49EC-BD8F-D627C10168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01"/>
          <a:stretch/>
        </p:blipFill>
        <p:spPr>
          <a:xfrm>
            <a:off x="1560806" y="1265574"/>
            <a:ext cx="8706315" cy="4989580"/>
          </a:xfrm>
          <a:prstGeom prst="rect">
            <a:avLst/>
          </a:prstGeom>
        </p:spPr>
      </p:pic>
      <p:sp>
        <p:nvSpPr>
          <p:cNvPr id="3" name="Speech Bubble: Rectangle with Corners Rounded 8">
            <a:extLst>
              <a:ext uri="{FF2B5EF4-FFF2-40B4-BE49-F238E27FC236}">
                <a16:creationId xmlns:a16="http://schemas.microsoft.com/office/drawing/2014/main" id="{2A17D1E2-6645-4BC6-9E35-7655B0F2C4AD}"/>
              </a:ext>
            </a:extLst>
          </p:cNvPr>
          <p:cNvSpPr/>
          <p:nvPr/>
        </p:nvSpPr>
        <p:spPr>
          <a:xfrm>
            <a:off x="5304056" y="725399"/>
            <a:ext cx="3755968" cy="739507"/>
          </a:xfrm>
          <a:prstGeom prst="wedgeRoundRectCallout">
            <a:avLst>
              <a:gd name="adj1" fmla="val -53511"/>
              <a:gd name="adj2" fmla="val 104106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It’s time to learn …</a:t>
            </a:r>
          </a:p>
        </p:txBody>
      </p:sp>
    </p:spTree>
    <p:extLst>
      <p:ext uri="{BB962C8B-B14F-4D97-AF65-F5344CB8AC3E}">
        <p14:creationId xmlns:p14="http://schemas.microsoft.com/office/powerpoint/2010/main" val="3650156410"/>
      </p:ext>
    </p:extLst>
  </p:cSld>
  <p:clrMapOvr>
    <a:masterClrMapping/>
  </p:clrMapOvr>
  <p:transition spd="slow"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4D597B0-DB5D-52BA-7C21-7490F11AA110}"/>
              </a:ext>
            </a:extLst>
          </p:cNvPr>
          <p:cNvGrpSpPr/>
          <p:nvPr/>
        </p:nvGrpSpPr>
        <p:grpSpPr>
          <a:xfrm>
            <a:off x="1625600" y="417871"/>
            <a:ext cx="9209314" cy="5974367"/>
            <a:chOff x="1625600" y="292421"/>
            <a:chExt cx="9209314" cy="60998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8E2254A-97AE-565A-1557-286FE4C11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5600" y="292421"/>
              <a:ext cx="9209314" cy="6099817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870567D-1C2E-6E15-4873-0A84B9FDB817}"/>
                </a:ext>
              </a:extLst>
            </p:cNvPr>
            <p:cNvSpPr/>
            <p:nvPr/>
          </p:nvSpPr>
          <p:spPr>
            <a:xfrm>
              <a:off x="3229428" y="649032"/>
              <a:ext cx="5675085" cy="54354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DD318E-1D48-09A9-BB6F-893F94294EE4}"/>
                </a:ext>
              </a:extLst>
            </p:cNvPr>
            <p:cNvSpPr txBox="1"/>
            <p:nvPr/>
          </p:nvSpPr>
          <p:spPr>
            <a:xfrm>
              <a:off x="3678511" y="1182814"/>
              <a:ext cx="4834978" cy="43679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New words</a:t>
              </a:r>
            </a:p>
            <a:p>
              <a:pPr algn="ctr"/>
              <a:r>
                <a:rPr lang="en-US" sz="3200" i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solving problems, </a:t>
              </a:r>
            </a:p>
            <a:p>
              <a:pPr algn="ctr"/>
              <a:r>
                <a:rPr lang="en-US" sz="3200" i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doing experiments, </a:t>
              </a:r>
            </a:p>
            <a:p>
              <a:pPr algn="ctr"/>
              <a:r>
                <a:rPr lang="en-US" sz="3200" i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making things, </a:t>
              </a:r>
            </a:p>
            <a:p>
              <a:pPr algn="ctr"/>
              <a:r>
                <a:rPr lang="en-US" sz="3200" i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using computers, </a:t>
              </a:r>
            </a:p>
            <a:p>
              <a:pPr algn="ctr"/>
              <a:r>
                <a:rPr lang="en-US" sz="3200" i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reading stories, </a:t>
              </a:r>
            </a:p>
            <a:p>
              <a:pPr algn="ctr"/>
              <a:r>
                <a:rPr lang="en-US" sz="3200" i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learning languages</a:t>
              </a:r>
              <a:r>
                <a:rPr lang="en-US" sz="3200" i="1" dirty="0">
                  <a:solidFill>
                    <a:schemeClr val="bg1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4250881"/>
      </p:ext>
    </p:extLst>
  </p:cSld>
  <p:clrMapOvr>
    <a:masterClrMapping/>
  </p:clrMapOvr>
  <p:transition spd="slow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" y="398365"/>
            <a:ext cx="9039225" cy="6026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481" y="4057655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00" dirty="0">
                <a:solidFill>
                  <a:schemeClr val="bg1"/>
                </a:solidFill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5356542"/>
      </p:ext>
    </p:extLst>
  </p:cSld>
  <p:clrMapOvr>
    <a:masterClrMapping/>
  </p:clrMapOvr>
  <p:transition spd="slow"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D1 TRACK 08.mp3">
            <a:hlinkClick r:id="" action="ppaction://media"/>
            <a:extLst>
              <a:ext uri="{FF2B5EF4-FFF2-40B4-BE49-F238E27FC236}">
                <a16:creationId xmlns:a16="http://schemas.microsoft.com/office/drawing/2014/main" id="{E43E4DD3-F2B9-96EF-11A6-EE76AD8AD0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1154" y="344167"/>
            <a:ext cx="812800" cy="812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201905" y="575361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A to hear the sound.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4CFC88-28E4-D4B0-6631-E82FC4FE67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9" y="452117"/>
            <a:ext cx="6007100" cy="596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ouple of pictures of people sitting at a desk&#10;&#10;Description automatically generated">
            <a:extLst>
              <a:ext uri="{FF2B5EF4-FFF2-40B4-BE49-F238E27FC236}">
                <a16:creationId xmlns:a16="http://schemas.microsoft.com/office/drawing/2014/main" id="{723AFA3B-A4ED-96DD-773C-3366F68BF3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5" y="1938670"/>
            <a:ext cx="12030689" cy="276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4067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30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olving problems.mp3">
            <a:hlinkClick r:id="" action="ppaction://media"/>
            <a:extLst>
              <a:ext uri="{FF2B5EF4-FFF2-40B4-BE49-F238E27FC236}">
                <a16:creationId xmlns:a16="http://schemas.microsoft.com/office/drawing/2014/main" id="{FCCB47A3-B923-3552-9A11-C8FAF4CF51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92730" y="3022600"/>
            <a:ext cx="812800" cy="812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826467" y="1212117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FF13BA-1F80-F354-64CA-361F0F6D3833}"/>
              </a:ext>
            </a:extLst>
          </p:cNvPr>
          <p:cNvSpPr txBox="1"/>
          <p:nvPr/>
        </p:nvSpPr>
        <p:spPr>
          <a:xfrm>
            <a:off x="6627933" y="3890859"/>
            <a:ext cx="49767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/ ˈ </a:t>
            </a:r>
            <a:r>
              <a:rPr lang="en-US" sz="3600" dirty="0" err="1">
                <a:solidFill>
                  <a:srgbClr val="FF0000"/>
                </a:solidFill>
              </a:rPr>
              <a:t>sɑːlvɪŋ</a:t>
            </a:r>
            <a:r>
              <a:rPr lang="en-US" sz="3600" dirty="0">
                <a:solidFill>
                  <a:srgbClr val="FF0000"/>
                </a:solidFill>
              </a:rPr>
              <a:t> ˈ</a:t>
            </a:r>
            <a:r>
              <a:rPr lang="en-US" sz="3600" dirty="0" err="1">
                <a:solidFill>
                  <a:srgbClr val="FF0000"/>
                </a:solidFill>
              </a:rPr>
              <a:t>prɑːbləmz</a:t>
            </a:r>
            <a:r>
              <a:rPr lang="en-US" sz="3600" dirty="0">
                <a:solidFill>
                  <a:srgbClr val="FF0000"/>
                </a:solidFill>
              </a:rPr>
              <a:t>/</a:t>
            </a:r>
          </a:p>
          <a:p>
            <a:pPr algn="ctr"/>
            <a:r>
              <a:rPr lang="en-US" sz="3600" dirty="0" err="1">
                <a:solidFill>
                  <a:srgbClr val="FF0000"/>
                </a:solidFill>
              </a:rPr>
              <a:t>giải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bài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toán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37B7F3-DCC7-0DC7-E6C6-CF379BA44612}"/>
              </a:ext>
            </a:extLst>
          </p:cNvPr>
          <p:cNvSpPr txBox="1"/>
          <p:nvPr/>
        </p:nvSpPr>
        <p:spPr>
          <a:xfrm>
            <a:off x="6280428" y="2198583"/>
            <a:ext cx="56717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/>
              <a:t>s</a:t>
            </a:r>
            <a:r>
              <a:rPr lang="en-VN" sz="6000" b="1" dirty="0"/>
              <a:t>olving problems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4CE51-8759-484B-3CB0-32F7A2BB48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1" y="461577"/>
            <a:ext cx="6007100" cy="596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hand holding a pen and writing on a piece of paper&#10;&#10;Description automatically generated">
            <a:extLst>
              <a:ext uri="{FF2B5EF4-FFF2-40B4-BE49-F238E27FC236}">
                <a16:creationId xmlns:a16="http://schemas.microsoft.com/office/drawing/2014/main" id="{5E58B7AD-0A9E-F51B-2415-FC9D76530D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395" y="1524507"/>
            <a:ext cx="4500670" cy="388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4096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4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oing experiments.mp3">
            <a:hlinkClick r:id="" action="ppaction://media"/>
            <a:extLst>
              <a:ext uri="{FF2B5EF4-FFF2-40B4-BE49-F238E27FC236}">
                <a16:creationId xmlns:a16="http://schemas.microsoft.com/office/drawing/2014/main" id="{1D9FF11A-44C1-1AE9-8CEA-E941E1D31A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45613" y="2793991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37B7F3-DCC7-0DC7-E6C6-CF379BA44612}"/>
              </a:ext>
            </a:extLst>
          </p:cNvPr>
          <p:cNvSpPr txBox="1"/>
          <p:nvPr/>
        </p:nvSpPr>
        <p:spPr>
          <a:xfrm>
            <a:off x="6009489" y="2184728"/>
            <a:ext cx="62136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/>
              <a:t>d</a:t>
            </a:r>
            <a:r>
              <a:rPr lang="en-VN" sz="6000" b="1" dirty="0"/>
              <a:t>oing experiments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4CE51-8759-484B-3CB0-32F7A2BB48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1" y="461577"/>
            <a:ext cx="6007100" cy="596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hand pouring liquid into a glass&#10;&#10;Description automatically generated">
            <a:extLst>
              <a:ext uri="{FF2B5EF4-FFF2-40B4-BE49-F238E27FC236}">
                <a16:creationId xmlns:a16="http://schemas.microsoft.com/office/drawing/2014/main" id="{55BF937C-0514-F21A-6800-DA5F4FEFCF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05" y="1660020"/>
            <a:ext cx="3523080" cy="30426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3AE83B-3EB9-0DA0-BFC6-2F1A264ACDF5}"/>
              </a:ext>
            </a:extLst>
          </p:cNvPr>
          <p:cNvSpPr txBox="1"/>
          <p:nvPr/>
        </p:nvSpPr>
        <p:spPr>
          <a:xfrm>
            <a:off x="6627934" y="3890859"/>
            <a:ext cx="49767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/ˈ</a:t>
            </a:r>
            <a:r>
              <a:rPr lang="en-US" sz="3600" dirty="0" err="1">
                <a:solidFill>
                  <a:srgbClr val="FF0000"/>
                </a:solidFill>
              </a:rPr>
              <a:t>duːɪŋ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ɪkˈsperəmənts</a:t>
            </a:r>
            <a:r>
              <a:rPr lang="en-US" sz="3600" dirty="0">
                <a:solidFill>
                  <a:srgbClr val="FF0000"/>
                </a:solidFill>
              </a:rPr>
              <a:t>/</a:t>
            </a:r>
          </a:p>
          <a:p>
            <a:pPr algn="ctr"/>
            <a:r>
              <a:rPr lang="en-US" sz="3600" dirty="0" err="1">
                <a:solidFill>
                  <a:srgbClr val="FF0000"/>
                </a:solidFill>
              </a:rPr>
              <a:t>làm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thí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nghiệm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A8FAB0-6AC9-511F-0F1A-340B181AF39F}"/>
              </a:ext>
            </a:extLst>
          </p:cNvPr>
          <p:cNvSpPr txBox="1"/>
          <p:nvPr/>
        </p:nvSpPr>
        <p:spPr>
          <a:xfrm>
            <a:off x="5826467" y="1212117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</p:spTree>
    <p:extLst>
      <p:ext uri="{BB962C8B-B14F-4D97-AF65-F5344CB8AC3E}">
        <p14:creationId xmlns:p14="http://schemas.microsoft.com/office/powerpoint/2010/main" val="253075771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4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king things.mp3">
            <a:hlinkClick r:id="" action="ppaction://media"/>
            <a:extLst>
              <a:ext uri="{FF2B5EF4-FFF2-40B4-BE49-F238E27FC236}">
                <a16:creationId xmlns:a16="http://schemas.microsoft.com/office/drawing/2014/main" id="{238280DA-9D3F-BE54-B5BC-0378A4190E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10505" y="3429000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37B7F3-DCC7-0DC7-E6C6-CF379BA44612}"/>
              </a:ext>
            </a:extLst>
          </p:cNvPr>
          <p:cNvSpPr txBox="1"/>
          <p:nvPr/>
        </p:nvSpPr>
        <p:spPr>
          <a:xfrm>
            <a:off x="6788581" y="2184728"/>
            <a:ext cx="46554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effectLst/>
                <a:ea typeface="Times New Roman" panose="02020603050405020304" pitchFamily="18" charset="0"/>
              </a:rPr>
              <a:t>making things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4CE51-8759-484B-3CB0-32F7A2BB48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1" y="461577"/>
            <a:ext cx="6007100" cy="596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lose-up of a butterfly craft&#10;&#10;Description automatically generated">
            <a:extLst>
              <a:ext uri="{FF2B5EF4-FFF2-40B4-BE49-F238E27FC236}">
                <a16:creationId xmlns:a16="http://schemas.microsoft.com/office/drawing/2014/main" id="{AF4971E3-4DF9-1CD0-C61C-4BD5D9DA5B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366" y="1810020"/>
            <a:ext cx="4239504" cy="36613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8638F9-5237-F66A-EAD6-9A9542360686}"/>
              </a:ext>
            </a:extLst>
          </p:cNvPr>
          <p:cNvSpPr txBox="1"/>
          <p:nvPr/>
        </p:nvSpPr>
        <p:spPr>
          <a:xfrm>
            <a:off x="6627933" y="3890859"/>
            <a:ext cx="49767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/ ˈ</a:t>
            </a:r>
            <a:r>
              <a:rPr lang="en-US" sz="3600" dirty="0" err="1">
                <a:solidFill>
                  <a:srgbClr val="FF0000"/>
                </a:solidFill>
              </a:rPr>
              <a:t>meɪkɪŋ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l-GR" sz="3600" dirty="0">
                <a:solidFill>
                  <a:srgbClr val="FF0000"/>
                </a:solidFill>
              </a:rPr>
              <a:t>θ</a:t>
            </a:r>
            <a:r>
              <a:rPr lang="en-US" sz="3600" dirty="0" err="1">
                <a:solidFill>
                  <a:srgbClr val="FF0000"/>
                </a:solidFill>
              </a:rPr>
              <a:t>ɪŋz</a:t>
            </a:r>
            <a:r>
              <a:rPr lang="en-US" sz="3600" dirty="0">
                <a:solidFill>
                  <a:srgbClr val="FF0000"/>
                </a:solidFill>
              </a:rPr>
              <a:t>/</a:t>
            </a:r>
          </a:p>
          <a:p>
            <a:pPr algn="ctr"/>
            <a:r>
              <a:rPr lang="en-US" sz="3600" dirty="0" err="1">
                <a:solidFill>
                  <a:srgbClr val="FF0000"/>
                </a:solidFill>
              </a:rPr>
              <a:t>làm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đồ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vật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D43C16-2605-F759-DB34-E7BBCD0EC991}"/>
              </a:ext>
            </a:extLst>
          </p:cNvPr>
          <p:cNvSpPr txBox="1"/>
          <p:nvPr/>
        </p:nvSpPr>
        <p:spPr>
          <a:xfrm>
            <a:off x="5826467" y="1212117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</p:spTree>
    <p:extLst>
      <p:ext uri="{BB962C8B-B14F-4D97-AF65-F5344CB8AC3E}">
        <p14:creationId xmlns:p14="http://schemas.microsoft.com/office/powerpoint/2010/main" val="48427324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sing computers.mp3">
            <a:hlinkClick r:id="" action="ppaction://media"/>
            <a:extLst>
              <a:ext uri="{FF2B5EF4-FFF2-40B4-BE49-F238E27FC236}">
                <a16:creationId xmlns:a16="http://schemas.microsoft.com/office/drawing/2014/main" id="{FD5E5AE2-DA02-DB00-71B3-D8CD772F3C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65095" y="3119283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37B7F3-DCC7-0DC7-E6C6-CF379BA44612}"/>
              </a:ext>
            </a:extLst>
          </p:cNvPr>
          <p:cNvSpPr txBox="1"/>
          <p:nvPr/>
        </p:nvSpPr>
        <p:spPr>
          <a:xfrm>
            <a:off x="6391035" y="2184728"/>
            <a:ext cx="54505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effectLst/>
                <a:ea typeface="Times New Roman" panose="02020603050405020304" pitchFamily="18" charset="0"/>
              </a:rPr>
              <a:t>using computers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4CE51-8759-484B-3CB0-32F7A2BB48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1" y="461577"/>
            <a:ext cx="6007100" cy="596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A cartoon of a person working on a computer&#10;&#10;Description automatically generated">
            <a:extLst>
              <a:ext uri="{FF2B5EF4-FFF2-40B4-BE49-F238E27FC236}">
                <a16:creationId xmlns:a16="http://schemas.microsoft.com/office/drawing/2014/main" id="{871BB0B9-9710-95FD-D07C-369E44ADD15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" r="1186"/>
          <a:stretch/>
        </p:blipFill>
        <p:spPr>
          <a:xfrm>
            <a:off x="1843789" y="1648917"/>
            <a:ext cx="4047531" cy="34927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0BB90D-83B2-B666-333D-CA7D063897A9}"/>
              </a:ext>
            </a:extLst>
          </p:cNvPr>
          <p:cNvSpPr txBox="1"/>
          <p:nvPr/>
        </p:nvSpPr>
        <p:spPr>
          <a:xfrm>
            <a:off x="6627933" y="3890859"/>
            <a:ext cx="49767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/ˈ</a:t>
            </a:r>
            <a:r>
              <a:rPr lang="en-US" sz="3600" dirty="0" err="1">
                <a:solidFill>
                  <a:srgbClr val="FF0000"/>
                </a:solidFill>
              </a:rPr>
              <a:t>juːzɪŋ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kəmˈpjuːtərz</a:t>
            </a:r>
            <a:r>
              <a:rPr lang="en-US" sz="3600" dirty="0">
                <a:solidFill>
                  <a:srgbClr val="FF0000"/>
                </a:solidFill>
              </a:rPr>
              <a:t>/</a:t>
            </a:r>
          </a:p>
          <a:p>
            <a:pPr algn="ctr"/>
            <a:r>
              <a:rPr lang="en-US" sz="3600" dirty="0" err="1">
                <a:solidFill>
                  <a:srgbClr val="FF0000"/>
                </a:solidFill>
              </a:rPr>
              <a:t>sử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dụng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máy</a:t>
            </a:r>
            <a:r>
              <a:rPr lang="en-US" sz="3600" dirty="0">
                <a:solidFill>
                  <a:srgbClr val="FF0000"/>
                </a:solidFill>
              </a:rPr>
              <a:t> vi </a:t>
            </a:r>
            <a:r>
              <a:rPr lang="en-US" sz="3600" dirty="0" err="1">
                <a:solidFill>
                  <a:srgbClr val="FF0000"/>
                </a:solidFill>
              </a:rPr>
              <a:t>tính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BB81F2-1A5C-B50A-8A19-525378452D60}"/>
              </a:ext>
            </a:extLst>
          </p:cNvPr>
          <p:cNvSpPr txBox="1"/>
          <p:nvPr/>
        </p:nvSpPr>
        <p:spPr>
          <a:xfrm>
            <a:off x="5826467" y="1212117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</p:spTree>
    <p:extLst>
      <p:ext uri="{BB962C8B-B14F-4D97-AF65-F5344CB8AC3E}">
        <p14:creationId xmlns:p14="http://schemas.microsoft.com/office/powerpoint/2010/main" val="70529685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ading stories.mp3">
            <a:hlinkClick r:id="" action="ppaction://media"/>
            <a:extLst>
              <a:ext uri="{FF2B5EF4-FFF2-40B4-BE49-F238E27FC236}">
                <a16:creationId xmlns:a16="http://schemas.microsoft.com/office/drawing/2014/main" id="{85B79361-E686-731B-770F-EC666EA4AE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5495" y="3654016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37B7F3-DCC7-0DC7-E6C6-CF379BA44612}"/>
              </a:ext>
            </a:extLst>
          </p:cNvPr>
          <p:cNvSpPr txBox="1"/>
          <p:nvPr/>
        </p:nvSpPr>
        <p:spPr>
          <a:xfrm>
            <a:off x="6665533" y="2184728"/>
            <a:ext cx="49015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effectLst/>
                <a:ea typeface="Times New Roman" panose="02020603050405020304" pitchFamily="18" charset="0"/>
              </a:rPr>
              <a:t>reading stories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4CE51-8759-484B-3CB0-32F7A2BB48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1" y="461577"/>
            <a:ext cx="6007100" cy="596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A child reading a book&#10;&#10;Description automatically generated">
            <a:extLst>
              <a:ext uri="{FF2B5EF4-FFF2-40B4-BE49-F238E27FC236}">
                <a16:creationId xmlns:a16="http://schemas.microsoft.com/office/drawing/2014/main" id="{19241A23-1CC6-6757-7DC8-C19E998ECB5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"/>
          <a:stretch/>
        </p:blipFill>
        <p:spPr>
          <a:xfrm>
            <a:off x="1667696" y="2184728"/>
            <a:ext cx="4428304" cy="37513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2312AA-BCC7-B69D-6240-19294653CFFC}"/>
              </a:ext>
            </a:extLst>
          </p:cNvPr>
          <p:cNvSpPr txBox="1"/>
          <p:nvPr/>
        </p:nvSpPr>
        <p:spPr>
          <a:xfrm>
            <a:off x="6627933" y="3890859"/>
            <a:ext cx="49767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/ ˈ </a:t>
            </a:r>
            <a:r>
              <a:rPr lang="en-US" sz="3600" dirty="0" err="1">
                <a:solidFill>
                  <a:srgbClr val="FF0000"/>
                </a:solidFill>
              </a:rPr>
              <a:t>riːdɪŋ</a:t>
            </a:r>
            <a:r>
              <a:rPr lang="en-US" sz="3600" dirty="0">
                <a:solidFill>
                  <a:srgbClr val="FF0000"/>
                </a:solidFill>
              </a:rPr>
              <a:t> ˈ</a:t>
            </a:r>
            <a:r>
              <a:rPr lang="en-US" sz="3600" dirty="0" err="1">
                <a:solidFill>
                  <a:srgbClr val="FF0000"/>
                </a:solidFill>
              </a:rPr>
              <a:t>stɔːriz</a:t>
            </a:r>
            <a:r>
              <a:rPr lang="en-US" sz="3600" dirty="0">
                <a:solidFill>
                  <a:srgbClr val="FF0000"/>
                </a:solidFill>
              </a:rPr>
              <a:t>/</a:t>
            </a:r>
          </a:p>
          <a:p>
            <a:pPr algn="ctr"/>
            <a:r>
              <a:rPr lang="en-US" sz="3600" dirty="0" err="1">
                <a:solidFill>
                  <a:srgbClr val="FF0000"/>
                </a:solidFill>
              </a:rPr>
              <a:t>đọc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truyên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8878C4-C23B-863C-9C17-AD4815F85E54}"/>
              </a:ext>
            </a:extLst>
          </p:cNvPr>
          <p:cNvSpPr txBox="1"/>
          <p:nvPr/>
        </p:nvSpPr>
        <p:spPr>
          <a:xfrm>
            <a:off x="5826467" y="1212117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</p:spTree>
    <p:extLst>
      <p:ext uri="{BB962C8B-B14F-4D97-AF65-F5344CB8AC3E}">
        <p14:creationId xmlns:p14="http://schemas.microsoft.com/office/powerpoint/2010/main" val="170417114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arning languages.mp3">
            <a:hlinkClick r:id="" action="ppaction://media"/>
            <a:extLst>
              <a:ext uri="{FF2B5EF4-FFF2-40B4-BE49-F238E27FC236}">
                <a16:creationId xmlns:a16="http://schemas.microsoft.com/office/drawing/2014/main" id="{6E82840B-9B9A-6D0A-8A20-1447E15D92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29656" y="3489693"/>
            <a:ext cx="812800" cy="812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37B7F3-DCC7-0DC7-E6C6-CF379BA44612}"/>
              </a:ext>
            </a:extLst>
          </p:cNvPr>
          <p:cNvSpPr txBox="1"/>
          <p:nvPr/>
        </p:nvSpPr>
        <p:spPr>
          <a:xfrm>
            <a:off x="5852626" y="2551836"/>
            <a:ext cx="63129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effectLst/>
                <a:ea typeface="Times New Roman" panose="02020603050405020304" pitchFamily="18" charset="0"/>
              </a:rPr>
              <a:t>learning languages</a:t>
            </a:r>
            <a:endParaRPr lang="en-VN" sz="6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4CE51-8759-484B-3CB0-32F7A2BB48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21" y="461577"/>
            <a:ext cx="6007100" cy="596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artoon of a child and child&#10;&#10;Description automatically generated">
            <a:extLst>
              <a:ext uri="{FF2B5EF4-FFF2-40B4-BE49-F238E27FC236}">
                <a16:creationId xmlns:a16="http://schemas.microsoft.com/office/drawing/2014/main" id="{FCEC242F-468A-7D16-3422-1E9263708D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66" y="1551247"/>
            <a:ext cx="4834204" cy="41749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FBAF49-652B-06E2-4F53-0883F36B2F64}"/>
              </a:ext>
            </a:extLst>
          </p:cNvPr>
          <p:cNvSpPr txBox="1"/>
          <p:nvPr/>
        </p:nvSpPr>
        <p:spPr>
          <a:xfrm>
            <a:off x="6627933" y="3890859"/>
            <a:ext cx="49767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/ ˈ</a:t>
            </a:r>
            <a:r>
              <a:rPr lang="en-US" sz="3600" dirty="0" err="1">
                <a:solidFill>
                  <a:srgbClr val="FF0000"/>
                </a:solidFill>
              </a:rPr>
              <a:t>lɜːrnɪŋ</a:t>
            </a:r>
            <a:r>
              <a:rPr lang="en-US" sz="3600" dirty="0">
                <a:solidFill>
                  <a:srgbClr val="FF0000"/>
                </a:solidFill>
              </a:rPr>
              <a:t> ˈ</a:t>
            </a:r>
            <a:r>
              <a:rPr lang="en-US" sz="3600" dirty="0" err="1">
                <a:solidFill>
                  <a:srgbClr val="FF0000"/>
                </a:solidFill>
              </a:rPr>
              <a:t>læŋɡwɪdʒiz</a:t>
            </a:r>
            <a:r>
              <a:rPr lang="en-US" sz="3600" dirty="0">
                <a:solidFill>
                  <a:srgbClr val="FF0000"/>
                </a:solidFill>
              </a:rPr>
              <a:t>/</a:t>
            </a:r>
          </a:p>
          <a:p>
            <a:pPr algn="ctr"/>
            <a:r>
              <a:rPr lang="en-US" sz="3600" dirty="0" err="1">
                <a:solidFill>
                  <a:srgbClr val="FF0000"/>
                </a:solidFill>
              </a:rPr>
              <a:t>học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ngôn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ngữ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34DBAE-530F-F0D8-43A0-544B23FC3DF8}"/>
              </a:ext>
            </a:extLst>
          </p:cNvPr>
          <p:cNvSpPr txBox="1"/>
          <p:nvPr/>
        </p:nvSpPr>
        <p:spPr>
          <a:xfrm>
            <a:off x="5826467" y="1212117"/>
            <a:ext cx="4124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picture to hear the sound.</a:t>
            </a:r>
          </a:p>
        </p:txBody>
      </p:sp>
    </p:spTree>
    <p:extLst>
      <p:ext uri="{BB962C8B-B14F-4D97-AF65-F5344CB8AC3E}">
        <p14:creationId xmlns:p14="http://schemas.microsoft.com/office/powerpoint/2010/main" val="365453558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3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" y="398365"/>
            <a:ext cx="9039225" cy="6026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481" y="4057655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200" dirty="0">
                <a:solidFill>
                  <a:schemeClr val="bg1"/>
                </a:solidFill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1349317174"/>
      </p:ext>
    </p:extLst>
  </p:cSld>
  <p:clrMapOvr>
    <a:masterClrMapping/>
  </p:clrMapOvr>
  <p:transition spd="slow">
    <p:comb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0">
            <a:extLst>
              <a:ext uri="{FF2B5EF4-FFF2-40B4-BE49-F238E27FC236}">
                <a16:creationId xmlns:a16="http://schemas.microsoft.com/office/drawing/2014/main" id="{07FC9C67-0467-5EC9-85E9-CDE36EBB9E1C}"/>
              </a:ext>
            </a:extLst>
          </p:cNvPr>
          <p:cNvSpPr/>
          <p:nvPr/>
        </p:nvSpPr>
        <p:spPr>
          <a:xfrm>
            <a:off x="2222695" y="1928359"/>
            <a:ext cx="7948246" cy="2207542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normalizeH="0" baseline="0" noProof="0" dirty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Read and choose. Then say.</a:t>
            </a:r>
          </a:p>
        </p:txBody>
      </p:sp>
    </p:spTree>
    <p:extLst>
      <p:ext uri="{BB962C8B-B14F-4D97-AF65-F5344CB8AC3E}">
        <p14:creationId xmlns:p14="http://schemas.microsoft.com/office/powerpoint/2010/main" val="804929242"/>
      </p:ext>
    </p:extLst>
  </p:cSld>
  <p:clrMapOvr>
    <a:masterClrMapping/>
  </p:clrMapOvr>
  <p:transition spd="slow">
    <p:comb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9" y="5504841"/>
            <a:ext cx="2107785" cy="7561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Oval 1"/>
          <p:cNvSpPr/>
          <p:nvPr/>
        </p:nvSpPr>
        <p:spPr>
          <a:xfrm>
            <a:off x="1301868" y="397387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57" name="Oval 56"/>
          <p:cNvSpPr/>
          <p:nvPr/>
        </p:nvSpPr>
        <p:spPr>
          <a:xfrm>
            <a:off x="5158178" y="3949408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58" name="Oval 57"/>
          <p:cNvSpPr/>
          <p:nvPr/>
        </p:nvSpPr>
        <p:spPr>
          <a:xfrm>
            <a:off x="9429065" y="397387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11" name="Rectangle: Diagonal Corners Rounded 10"/>
          <p:cNvSpPr/>
          <p:nvPr/>
        </p:nvSpPr>
        <p:spPr>
          <a:xfrm>
            <a:off x="182899" y="404639"/>
            <a:ext cx="3388674" cy="70335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and choose</a:t>
            </a:r>
          </a:p>
        </p:txBody>
      </p:sp>
      <p:pic>
        <p:nvPicPr>
          <p:cNvPr id="3" name="Picture 2" descr="A hand holding a pen and writing on a piece of paper&#10;&#10;Description automatically generated">
            <a:extLst>
              <a:ext uri="{FF2B5EF4-FFF2-40B4-BE49-F238E27FC236}">
                <a16:creationId xmlns:a16="http://schemas.microsoft.com/office/drawing/2014/main" id="{36A9AFC2-9E33-BCAD-7AFC-C4257C9CD74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4" t="12917" r="6060"/>
          <a:stretch/>
        </p:blipFill>
        <p:spPr>
          <a:xfrm>
            <a:off x="914400" y="1246908"/>
            <a:ext cx="2657173" cy="2521134"/>
          </a:xfrm>
          <a:prstGeom prst="rect">
            <a:avLst/>
          </a:prstGeom>
        </p:spPr>
      </p:pic>
      <p:pic>
        <p:nvPicPr>
          <p:cNvPr id="4" name="Picture 3" descr="A hand pouring liquid into a glass&#10;&#10;Description automatically generated">
            <a:extLst>
              <a:ext uri="{FF2B5EF4-FFF2-40B4-BE49-F238E27FC236}">
                <a16:creationId xmlns:a16="http://schemas.microsoft.com/office/drawing/2014/main" id="{D9046EE7-42C1-567A-6303-A8C4F0261A7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6" t="11179" r="6457"/>
          <a:stretch/>
        </p:blipFill>
        <p:spPr>
          <a:xfrm>
            <a:off x="4516582" y="1246908"/>
            <a:ext cx="2881745" cy="2702499"/>
          </a:xfrm>
          <a:prstGeom prst="rect">
            <a:avLst/>
          </a:prstGeom>
        </p:spPr>
      </p:pic>
      <p:pic>
        <p:nvPicPr>
          <p:cNvPr id="5" name="Picture 4" descr="A close-up of a butterfly craft&#10;&#10;Description automatically generated">
            <a:extLst>
              <a:ext uri="{FF2B5EF4-FFF2-40B4-BE49-F238E27FC236}">
                <a16:creationId xmlns:a16="http://schemas.microsoft.com/office/drawing/2014/main" id="{5FAA5EBE-EA4E-3C17-4BDC-2AC7A3277CD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2" t="16123" r="7419"/>
          <a:stretch/>
        </p:blipFill>
        <p:spPr>
          <a:xfrm>
            <a:off x="8620429" y="1246908"/>
            <a:ext cx="2768008" cy="2552066"/>
          </a:xfrm>
          <a:prstGeom prst="rect">
            <a:avLst/>
          </a:prstGeom>
        </p:spPr>
      </p:pic>
      <p:pic>
        <p:nvPicPr>
          <p:cNvPr id="6" name="Picture 5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D18A2569-C721-D747-7118-0E9AA07978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367785" y="1109677"/>
            <a:ext cx="3517774" cy="2921409"/>
          </a:xfrm>
          <a:prstGeom prst="rect">
            <a:avLst/>
          </a:prstGeom>
        </p:spPr>
      </p:pic>
      <p:pic>
        <p:nvPicPr>
          <p:cNvPr id="7" name="Picture 6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F9A1EA7C-77F4-E3A4-521E-808C6777E1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156356" y="877565"/>
            <a:ext cx="3797268" cy="3153521"/>
          </a:xfrm>
          <a:prstGeom prst="rect">
            <a:avLst/>
          </a:prstGeom>
        </p:spPr>
      </p:pic>
      <p:pic>
        <p:nvPicPr>
          <p:cNvPr id="9" name="Picture 8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85449C05-AAE5-5AEF-9B35-3C2A6029C3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128847" y="910401"/>
            <a:ext cx="3659377" cy="30390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5793A58-E440-F2AA-C267-4B32114711C5}"/>
              </a:ext>
            </a:extLst>
          </p:cNvPr>
          <p:cNvSpPr txBox="1"/>
          <p:nvPr/>
        </p:nvSpPr>
        <p:spPr>
          <a:xfrm>
            <a:off x="1049686" y="5240491"/>
            <a:ext cx="567174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40FF"/>
                </a:solidFill>
              </a:rPr>
              <a:t>s</a:t>
            </a:r>
            <a:r>
              <a:rPr lang="en-VN" sz="6000" b="1" dirty="0">
                <a:solidFill>
                  <a:srgbClr val="FF40FF"/>
                </a:solidFill>
              </a:rPr>
              <a:t>olving problems</a:t>
            </a:r>
          </a:p>
        </p:txBody>
      </p:sp>
    </p:spTree>
    <p:extLst>
      <p:ext uri="{BB962C8B-B14F-4D97-AF65-F5344CB8AC3E}">
        <p14:creationId xmlns:p14="http://schemas.microsoft.com/office/powerpoint/2010/main" val="409122336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7" grpId="0" animBg="1"/>
      <p:bldP spid="5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9" y="5504841"/>
            <a:ext cx="2107785" cy="7561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Oval 1"/>
          <p:cNvSpPr/>
          <p:nvPr/>
        </p:nvSpPr>
        <p:spPr>
          <a:xfrm>
            <a:off x="9214802" y="4098751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57" name="Oval 56"/>
          <p:cNvSpPr/>
          <p:nvPr/>
        </p:nvSpPr>
        <p:spPr>
          <a:xfrm>
            <a:off x="1177649" y="408701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58" name="Oval 57"/>
          <p:cNvSpPr/>
          <p:nvPr/>
        </p:nvSpPr>
        <p:spPr>
          <a:xfrm>
            <a:off x="5520632" y="408701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11" name="Rectangle: Diagonal Corners Rounded 10"/>
          <p:cNvSpPr/>
          <p:nvPr/>
        </p:nvSpPr>
        <p:spPr>
          <a:xfrm>
            <a:off x="182899" y="404639"/>
            <a:ext cx="3388674" cy="70335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and choose</a:t>
            </a:r>
          </a:p>
        </p:txBody>
      </p:sp>
      <p:pic>
        <p:nvPicPr>
          <p:cNvPr id="6" name="Picture 5" descr="A cartoon of a child and child&#10;&#10;Description automatically generated">
            <a:extLst>
              <a:ext uri="{FF2B5EF4-FFF2-40B4-BE49-F238E27FC236}">
                <a16:creationId xmlns:a16="http://schemas.microsoft.com/office/drawing/2014/main" id="{C39B0D67-DCCD-0521-92CB-07602B6DF7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2" t="18819" r="8959" b="-1"/>
          <a:stretch/>
        </p:blipFill>
        <p:spPr>
          <a:xfrm>
            <a:off x="942109" y="1551709"/>
            <a:ext cx="2369127" cy="2037347"/>
          </a:xfrm>
          <a:prstGeom prst="rect">
            <a:avLst/>
          </a:prstGeom>
        </p:spPr>
      </p:pic>
      <p:pic>
        <p:nvPicPr>
          <p:cNvPr id="3" name="Picture 2" descr="A child reading a book&#10;&#10;Description automatically generated">
            <a:extLst>
              <a:ext uri="{FF2B5EF4-FFF2-40B4-BE49-F238E27FC236}">
                <a16:creationId xmlns:a16="http://schemas.microsoft.com/office/drawing/2014/main" id="{76C305A1-BA09-E33D-308E-3B54DB95D1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1" t="10401" r="8286"/>
          <a:stretch/>
        </p:blipFill>
        <p:spPr>
          <a:xfrm>
            <a:off x="4572001" y="1121897"/>
            <a:ext cx="2840182" cy="2798546"/>
          </a:xfrm>
          <a:prstGeom prst="rect">
            <a:avLst/>
          </a:prstGeom>
        </p:spPr>
      </p:pic>
      <p:pic>
        <p:nvPicPr>
          <p:cNvPr id="4" name="Picture 3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AA3B3F70-11A8-4837-B20E-072D863E81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67785" y="1109677"/>
            <a:ext cx="3517774" cy="2921409"/>
          </a:xfrm>
          <a:prstGeom prst="rect">
            <a:avLst/>
          </a:prstGeom>
        </p:spPr>
      </p:pic>
      <p:pic>
        <p:nvPicPr>
          <p:cNvPr id="7" name="Picture 6" descr="A close-up of a butterfly craft&#10;&#10;Description automatically generated">
            <a:extLst>
              <a:ext uri="{FF2B5EF4-FFF2-40B4-BE49-F238E27FC236}">
                <a16:creationId xmlns:a16="http://schemas.microsoft.com/office/drawing/2014/main" id="{5A751203-4C1F-86A5-11D6-C80D6C37D63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8" t="11558" r="5847"/>
          <a:stretch/>
        </p:blipFill>
        <p:spPr>
          <a:xfrm>
            <a:off x="8478982" y="1107991"/>
            <a:ext cx="2964873" cy="2690984"/>
          </a:xfrm>
          <a:prstGeom prst="rect">
            <a:avLst/>
          </a:prstGeom>
        </p:spPr>
      </p:pic>
      <p:pic>
        <p:nvPicPr>
          <p:cNvPr id="8" name="Picture 7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ED713073-9026-8527-54A4-99F35F5FAA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198002" y="957470"/>
            <a:ext cx="3768396" cy="3129543"/>
          </a:xfrm>
          <a:prstGeom prst="rect">
            <a:avLst/>
          </a:prstGeom>
        </p:spPr>
      </p:pic>
      <p:pic>
        <p:nvPicPr>
          <p:cNvPr id="9" name="Picture 8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9DA3D347-41E3-48BB-C28B-74454B1AB7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202531" y="877566"/>
            <a:ext cx="3664038" cy="30428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C484B3-CD5D-63B0-EDD1-7162281645C2}"/>
              </a:ext>
            </a:extLst>
          </p:cNvPr>
          <p:cNvSpPr txBox="1"/>
          <p:nvPr/>
        </p:nvSpPr>
        <p:spPr>
          <a:xfrm>
            <a:off x="1177649" y="5245361"/>
            <a:ext cx="4655441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40FF"/>
                </a:solidFill>
                <a:effectLst/>
                <a:ea typeface="Times New Roman" panose="02020603050405020304" pitchFamily="18" charset="0"/>
              </a:rPr>
              <a:t>making things</a:t>
            </a:r>
          </a:p>
        </p:txBody>
      </p:sp>
    </p:spTree>
    <p:extLst>
      <p:ext uri="{BB962C8B-B14F-4D97-AF65-F5344CB8AC3E}">
        <p14:creationId xmlns:p14="http://schemas.microsoft.com/office/powerpoint/2010/main" val="333148436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7" grpId="0" animBg="1"/>
      <p:bldP spid="5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9" y="5504841"/>
            <a:ext cx="2107785" cy="7561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Oval 1"/>
          <p:cNvSpPr/>
          <p:nvPr/>
        </p:nvSpPr>
        <p:spPr>
          <a:xfrm>
            <a:off x="9214802" y="4098751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57" name="Oval 56"/>
          <p:cNvSpPr/>
          <p:nvPr/>
        </p:nvSpPr>
        <p:spPr>
          <a:xfrm>
            <a:off x="1177649" y="408701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58" name="Oval 57"/>
          <p:cNvSpPr/>
          <p:nvPr/>
        </p:nvSpPr>
        <p:spPr>
          <a:xfrm>
            <a:off x="5520632" y="408701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11" name="Rectangle: Diagonal Corners Rounded 10"/>
          <p:cNvSpPr/>
          <p:nvPr/>
        </p:nvSpPr>
        <p:spPr>
          <a:xfrm>
            <a:off x="182899" y="404639"/>
            <a:ext cx="3388674" cy="70335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and choose</a:t>
            </a:r>
          </a:p>
        </p:txBody>
      </p:sp>
      <p:pic>
        <p:nvPicPr>
          <p:cNvPr id="6" name="Picture 5" descr="A cartoon of a child and child&#10;&#10;Description automatically generated">
            <a:extLst>
              <a:ext uri="{FF2B5EF4-FFF2-40B4-BE49-F238E27FC236}">
                <a16:creationId xmlns:a16="http://schemas.microsoft.com/office/drawing/2014/main" id="{C39B0D67-DCCD-0521-92CB-07602B6DF7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5" t="13604" r="6317"/>
          <a:stretch/>
        </p:blipFill>
        <p:spPr>
          <a:xfrm>
            <a:off x="791509" y="1274618"/>
            <a:ext cx="2601755" cy="2314438"/>
          </a:xfrm>
          <a:prstGeom prst="rect">
            <a:avLst/>
          </a:prstGeom>
        </p:spPr>
      </p:pic>
      <p:pic>
        <p:nvPicPr>
          <p:cNvPr id="3" name="Picture 2" descr="A child reading a book&#10;&#10;Description automatically generated">
            <a:extLst>
              <a:ext uri="{FF2B5EF4-FFF2-40B4-BE49-F238E27FC236}">
                <a16:creationId xmlns:a16="http://schemas.microsoft.com/office/drawing/2014/main" id="{76C305A1-BA09-E33D-308E-3B54DB95D1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8" t="9317" r="5917"/>
          <a:stretch/>
        </p:blipFill>
        <p:spPr>
          <a:xfrm>
            <a:off x="4906703" y="1164264"/>
            <a:ext cx="2378593" cy="2424792"/>
          </a:xfrm>
          <a:prstGeom prst="rect">
            <a:avLst/>
          </a:prstGeom>
        </p:spPr>
      </p:pic>
      <p:pic>
        <p:nvPicPr>
          <p:cNvPr id="7" name="Picture 6" descr="A cartoon of a person working on a computer&#10;&#10;Description automatically generated">
            <a:extLst>
              <a:ext uri="{FF2B5EF4-FFF2-40B4-BE49-F238E27FC236}">
                <a16:creationId xmlns:a16="http://schemas.microsoft.com/office/drawing/2014/main" id="{A7158254-95B5-B4A2-D3D6-04B5D88498D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6" t="18321" r="5200"/>
          <a:stretch/>
        </p:blipFill>
        <p:spPr>
          <a:xfrm>
            <a:off x="8647309" y="1292454"/>
            <a:ext cx="3012860" cy="2535471"/>
          </a:xfrm>
          <a:prstGeom prst="rect">
            <a:avLst/>
          </a:prstGeom>
        </p:spPr>
      </p:pic>
      <p:pic>
        <p:nvPicPr>
          <p:cNvPr id="9" name="Picture 8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C5D8C1D0-34EC-33FB-934D-0553001B5E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337112" y="998131"/>
            <a:ext cx="3517774" cy="2757055"/>
          </a:xfrm>
          <a:prstGeom prst="rect">
            <a:avLst/>
          </a:prstGeom>
        </p:spPr>
      </p:pic>
      <p:pic>
        <p:nvPicPr>
          <p:cNvPr id="12" name="Picture 11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8A250B30-4714-7FD6-B108-B6266280F7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333499" y="998132"/>
            <a:ext cx="3517774" cy="2757055"/>
          </a:xfrm>
          <a:prstGeom prst="rect">
            <a:avLst/>
          </a:prstGeom>
        </p:spPr>
      </p:pic>
      <p:pic>
        <p:nvPicPr>
          <p:cNvPr id="13" name="Picture 12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1CD5653E-942D-48EF-192C-EF7FFD71D4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407201" y="1164264"/>
            <a:ext cx="3517776" cy="27570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42E9A10-D642-D625-A7A1-F480E4708A6D}"/>
              </a:ext>
            </a:extLst>
          </p:cNvPr>
          <p:cNvSpPr txBox="1"/>
          <p:nvPr/>
        </p:nvSpPr>
        <p:spPr>
          <a:xfrm>
            <a:off x="1220837" y="5245361"/>
            <a:ext cx="5450531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40FF"/>
                </a:solidFill>
                <a:effectLst/>
                <a:ea typeface="Times New Roman" panose="02020603050405020304" pitchFamily="18" charset="0"/>
              </a:rPr>
              <a:t>using computers</a:t>
            </a:r>
          </a:p>
        </p:txBody>
      </p:sp>
    </p:spTree>
    <p:extLst>
      <p:ext uri="{BB962C8B-B14F-4D97-AF65-F5344CB8AC3E}">
        <p14:creationId xmlns:p14="http://schemas.microsoft.com/office/powerpoint/2010/main" val="119597219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7" grpId="0" animBg="1"/>
      <p:bldP spid="5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9" y="5504841"/>
            <a:ext cx="2107785" cy="7561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Oval 1"/>
          <p:cNvSpPr/>
          <p:nvPr/>
        </p:nvSpPr>
        <p:spPr>
          <a:xfrm>
            <a:off x="5141565" y="4191595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B</a:t>
            </a:r>
          </a:p>
        </p:txBody>
      </p:sp>
      <p:sp>
        <p:nvSpPr>
          <p:cNvPr id="57" name="Oval 56"/>
          <p:cNvSpPr/>
          <p:nvPr/>
        </p:nvSpPr>
        <p:spPr>
          <a:xfrm>
            <a:off x="1177649" y="4087013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A</a:t>
            </a:r>
          </a:p>
        </p:txBody>
      </p:sp>
      <p:sp>
        <p:nvSpPr>
          <p:cNvPr id="58" name="Oval 57"/>
          <p:cNvSpPr/>
          <p:nvPr/>
        </p:nvSpPr>
        <p:spPr>
          <a:xfrm>
            <a:off x="9401536" y="4031616"/>
            <a:ext cx="1150736" cy="1106314"/>
          </a:xfrm>
          <a:prstGeom prst="ellipse">
            <a:avLst/>
          </a:prstGeom>
          <a:solidFill>
            <a:srgbClr val="0091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.VnVogue" panose="020B7200000000000000" pitchFamily="34" charset="0"/>
                <a:ea typeface="+mn-ea"/>
                <a:cs typeface="+mn-cs"/>
              </a:rPr>
              <a:t>C</a:t>
            </a:r>
          </a:p>
        </p:txBody>
      </p:sp>
      <p:sp>
        <p:nvSpPr>
          <p:cNvPr id="11" name="Rectangle: Diagonal Corners Rounded 10"/>
          <p:cNvSpPr/>
          <p:nvPr/>
        </p:nvSpPr>
        <p:spPr>
          <a:xfrm>
            <a:off x="182899" y="404639"/>
            <a:ext cx="3388674" cy="703352"/>
          </a:xfrm>
          <a:prstGeom prst="round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and choose</a:t>
            </a:r>
          </a:p>
        </p:txBody>
      </p:sp>
      <p:pic>
        <p:nvPicPr>
          <p:cNvPr id="4" name="Picture 3" descr="A hand pouring liquid into a glass&#10;&#10;Description automatically generated">
            <a:extLst>
              <a:ext uri="{FF2B5EF4-FFF2-40B4-BE49-F238E27FC236}">
                <a16:creationId xmlns:a16="http://schemas.microsoft.com/office/drawing/2014/main" id="{D9046EE7-42C1-567A-6303-A8C4F0261A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6" t="14366" r="8816" b="4944"/>
          <a:stretch/>
        </p:blipFill>
        <p:spPr>
          <a:xfrm>
            <a:off x="4696691" y="1409962"/>
            <a:ext cx="2798618" cy="2455084"/>
          </a:xfrm>
          <a:prstGeom prst="rect">
            <a:avLst/>
          </a:prstGeom>
        </p:spPr>
      </p:pic>
      <p:pic>
        <p:nvPicPr>
          <p:cNvPr id="5" name="Picture 4" descr="A close-up of a butterfly craft&#10;&#10;Description automatically generated">
            <a:extLst>
              <a:ext uri="{FF2B5EF4-FFF2-40B4-BE49-F238E27FC236}">
                <a16:creationId xmlns:a16="http://schemas.microsoft.com/office/drawing/2014/main" id="{5FAA5EBE-EA4E-3C17-4BDC-2AC7A3277CD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8" t="11558" r="5847"/>
          <a:stretch/>
        </p:blipFill>
        <p:spPr>
          <a:xfrm>
            <a:off x="8478982" y="1107991"/>
            <a:ext cx="2964873" cy="2690984"/>
          </a:xfrm>
          <a:prstGeom prst="rect">
            <a:avLst/>
          </a:prstGeom>
        </p:spPr>
      </p:pic>
      <p:pic>
        <p:nvPicPr>
          <p:cNvPr id="6" name="Picture 5" descr="A cartoon of a child and child&#10;&#10;Description automatically generated">
            <a:extLst>
              <a:ext uri="{FF2B5EF4-FFF2-40B4-BE49-F238E27FC236}">
                <a16:creationId xmlns:a16="http://schemas.microsoft.com/office/drawing/2014/main" id="{C39B0D67-DCCD-0521-92CB-07602B6DF7D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9" t="14399" r="4315" b="-1"/>
          <a:stretch/>
        </p:blipFill>
        <p:spPr>
          <a:xfrm>
            <a:off x="955964" y="1343891"/>
            <a:ext cx="2615609" cy="2245165"/>
          </a:xfrm>
          <a:prstGeom prst="rect">
            <a:avLst/>
          </a:prstGeom>
        </p:spPr>
      </p:pic>
      <p:pic>
        <p:nvPicPr>
          <p:cNvPr id="7" name="Picture 6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EDC07594-5311-DE1B-8041-32D4D94AB6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504881" y="1107991"/>
            <a:ext cx="3517774" cy="2757055"/>
          </a:xfrm>
          <a:prstGeom prst="rect">
            <a:avLst/>
          </a:prstGeom>
        </p:spPr>
      </p:pic>
      <p:pic>
        <p:nvPicPr>
          <p:cNvPr id="8" name="Picture 7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0146E94C-17B4-6B99-A4A6-48C49FD56E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210001" y="1072982"/>
            <a:ext cx="3885287" cy="3045093"/>
          </a:xfrm>
          <a:prstGeom prst="rect">
            <a:avLst/>
          </a:prstGeom>
        </p:spPr>
      </p:pic>
      <p:pic>
        <p:nvPicPr>
          <p:cNvPr id="9" name="Picture 8" descr="A pink paper with white pins&#10;&#10;Description automatically generated with medium confidence">
            <a:extLst>
              <a:ext uri="{FF2B5EF4-FFF2-40B4-BE49-F238E27FC236}">
                <a16:creationId xmlns:a16="http://schemas.microsoft.com/office/drawing/2014/main" id="{CDA87189-C1C5-2FC4-E21D-89EB385E3E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095288" y="963971"/>
            <a:ext cx="3885287" cy="30450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7C7EC7-A292-1BCB-BB42-4A57EE619F61}"/>
              </a:ext>
            </a:extLst>
          </p:cNvPr>
          <p:cNvSpPr txBox="1"/>
          <p:nvPr/>
        </p:nvSpPr>
        <p:spPr>
          <a:xfrm>
            <a:off x="1091190" y="5306291"/>
            <a:ext cx="6213624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40FF"/>
                </a:solidFill>
              </a:rPr>
              <a:t>d</a:t>
            </a:r>
            <a:r>
              <a:rPr lang="en-VN" sz="6000" b="1" dirty="0">
                <a:solidFill>
                  <a:srgbClr val="FF40FF"/>
                </a:solidFill>
              </a:rPr>
              <a:t>oing experiments</a:t>
            </a:r>
          </a:p>
        </p:txBody>
      </p:sp>
    </p:spTree>
    <p:extLst>
      <p:ext uri="{BB962C8B-B14F-4D97-AF65-F5344CB8AC3E}">
        <p14:creationId xmlns:p14="http://schemas.microsoft.com/office/powerpoint/2010/main" val="168795910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mat-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7" grpId="0" animBg="1"/>
      <p:bldP spid="5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63B87C-9695-5F59-7CE9-F187B33AD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04" y="625637"/>
            <a:ext cx="6442298" cy="7084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5BB51B33-1A39-70A4-A115-8A9DFD257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6412"/>
            <a:ext cx="5857266" cy="2215844"/>
          </a:xfrm>
          <a:prstGeom prst="rect">
            <a:avLst/>
          </a:prstGeom>
        </p:spPr>
      </p:pic>
      <p:pic>
        <p:nvPicPr>
          <p:cNvPr id="8" name="Picture 7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A65E001D-381F-872E-ED1E-D0B9876350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560" y="1652450"/>
            <a:ext cx="6487478" cy="252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7800"/>
      </p:ext>
    </p:extLst>
  </p:cSld>
  <p:clrMapOvr>
    <a:masterClrMapping/>
  </p:clrMapOvr>
  <p:transition spd="slow">
    <p:comb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5316C5C-7B7B-54F5-A587-FDC8634DAB9E}"/>
              </a:ext>
            </a:extLst>
          </p:cNvPr>
          <p:cNvGrpSpPr/>
          <p:nvPr/>
        </p:nvGrpSpPr>
        <p:grpSpPr>
          <a:xfrm>
            <a:off x="1625600" y="417871"/>
            <a:ext cx="9209314" cy="5974367"/>
            <a:chOff x="1625600" y="292421"/>
            <a:chExt cx="9209314" cy="60998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0E69CF8-1B79-6878-7066-A990B3EE7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5600" y="292421"/>
              <a:ext cx="9209314" cy="6099817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934CA91-DE23-9054-BD6B-4AEA2D92DB52}"/>
                </a:ext>
              </a:extLst>
            </p:cNvPr>
            <p:cNvSpPr/>
            <p:nvPr/>
          </p:nvSpPr>
          <p:spPr>
            <a:xfrm>
              <a:off x="3229429" y="624584"/>
              <a:ext cx="5675085" cy="54354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071A6C3-9978-C983-17FF-DD0D691488E8}"/>
                </a:ext>
              </a:extLst>
            </p:cNvPr>
            <p:cNvSpPr txBox="1"/>
            <p:nvPr/>
          </p:nvSpPr>
          <p:spPr>
            <a:xfrm>
              <a:off x="3171161" y="1135679"/>
              <a:ext cx="5849678" cy="22310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Structure</a:t>
              </a:r>
            </a:p>
            <a:p>
              <a:pPr marL="228600"/>
              <a:r>
                <a:rPr lang="en-US" sz="3200" i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Why do you like math?</a:t>
              </a:r>
              <a:endParaRPr lang="en-VN" sz="3200" dirty="0">
                <a:solidFill>
                  <a:schemeClr val="bg1"/>
                </a:solidFill>
                <a:ea typeface="Times New Roman" panose="02020603050405020304" pitchFamily="18" charset="0"/>
              </a:endParaRPr>
            </a:p>
            <a:p>
              <a:pPr marL="228600"/>
              <a:r>
                <a:rPr lang="en-VN" sz="3200" i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- </a:t>
              </a:r>
              <a:r>
                <a:rPr lang="en-US" sz="3200" i="1" dirty="0">
                  <a:solidFill>
                    <a:schemeClr val="bg1"/>
                  </a:solidFill>
                  <a:effectLst/>
                  <a:ea typeface="Times New Roman" panose="02020603050405020304" pitchFamily="18" charset="0"/>
                </a:rPr>
                <a:t>Because I like solving problems.</a:t>
              </a:r>
              <a:endParaRPr lang="en-VN" sz="3200" dirty="0">
                <a:solidFill>
                  <a:schemeClr val="bg1"/>
                </a:solidFill>
                <a:effectLst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7608924"/>
      </p:ext>
    </p:extLst>
  </p:cSld>
  <p:clrMapOvr>
    <a:masterClrMapping/>
  </p:clrMapOvr>
  <p:transition spd="slow">
    <p:comb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" y="398365"/>
            <a:ext cx="9039225" cy="6026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9481" y="4057655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200" dirty="0">
                <a:solidFill>
                  <a:schemeClr val="bg1"/>
                </a:solidFill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389988136"/>
      </p:ext>
    </p:extLst>
  </p:cSld>
  <p:clrMapOvr>
    <a:masterClrMapping/>
  </p:clrMapOvr>
  <p:transition spd="slow">
    <p:comb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rtoon of a globe with a yellow speech bubble&#10;&#10;Description automatically generated">
            <a:extLst>
              <a:ext uri="{FF2B5EF4-FFF2-40B4-BE49-F238E27FC236}">
                <a16:creationId xmlns:a16="http://schemas.microsoft.com/office/drawing/2014/main" id="{5AA84C85-8C7B-ABB1-DCDC-7FC2AAD11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42" y="1271896"/>
            <a:ext cx="9598065" cy="2157091"/>
          </a:xfrm>
          <a:prstGeom prst="rect">
            <a:avLst/>
          </a:prstGeom>
        </p:spPr>
      </p:pic>
      <p:pic>
        <p:nvPicPr>
          <p:cNvPr id="8" name="Picture 7" descr="A cartoon of a child&#10;&#10;Description automatically generated">
            <a:extLst>
              <a:ext uri="{FF2B5EF4-FFF2-40B4-BE49-F238E27FC236}">
                <a16:creationId xmlns:a16="http://schemas.microsoft.com/office/drawing/2014/main" id="{B5EBC3F9-0AF8-0C56-B9D5-2B5BF9058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552" y="3428987"/>
            <a:ext cx="7855448" cy="259977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42378" y="323850"/>
            <a:ext cx="2223572" cy="691760"/>
          </a:xfrm>
          <a:prstGeom prst="round2Diag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0353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Structure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97D07A5-125A-1638-30B5-249B1BE9E249}"/>
              </a:ext>
            </a:extLst>
          </p:cNvPr>
          <p:cNvCxnSpPr/>
          <p:nvPr/>
        </p:nvCxnSpPr>
        <p:spPr>
          <a:xfrm>
            <a:off x="5089099" y="2368426"/>
            <a:ext cx="579864" cy="0"/>
          </a:xfrm>
          <a:prstGeom prst="line">
            <a:avLst/>
          </a:prstGeom>
          <a:ln w="762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C6547CF-7086-5160-5BAE-D007EA282D2A}"/>
              </a:ext>
            </a:extLst>
          </p:cNvPr>
          <p:cNvCxnSpPr>
            <a:cxnSpLocks/>
          </p:cNvCxnSpPr>
          <p:nvPr/>
        </p:nvCxnSpPr>
        <p:spPr>
          <a:xfrm>
            <a:off x="5089099" y="4940404"/>
            <a:ext cx="1380974" cy="0"/>
          </a:xfrm>
          <a:prstGeom prst="line">
            <a:avLst/>
          </a:prstGeom>
          <a:ln w="76200">
            <a:solidFill>
              <a:srgbClr val="FF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73289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5" t="5833" b="7083"/>
          <a:stretch/>
        </p:blipFill>
        <p:spPr>
          <a:xfrm>
            <a:off x="2847974" y="400050"/>
            <a:ext cx="7439025" cy="5972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68148" y="3918856"/>
            <a:ext cx="2472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Practice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588525"/>
      </p:ext>
    </p:extLst>
  </p:cSld>
  <p:clrMapOvr>
    <a:masterClrMapping/>
  </p:clrMapOvr>
  <p:transition spd="slow">
    <p:comb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globe with a yellow speech bubble&#10;&#10;Description automatically generated">
            <a:extLst>
              <a:ext uri="{FF2B5EF4-FFF2-40B4-BE49-F238E27FC236}">
                <a16:creationId xmlns:a16="http://schemas.microsoft.com/office/drawing/2014/main" id="{D18F0621-6954-B9CB-AFDD-F6631DFF93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42" y="1271896"/>
            <a:ext cx="9598065" cy="2157091"/>
          </a:xfrm>
          <a:prstGeom prst="rect">
            <a:avLst/>
          </a:prstGeom>
        </p:spPr>
      </p:pic>
      <p:pic>
        <p:nvPicPr>
          <p:cNvPr id="6" name="Picture 5" descr="A cartoon of a child&#10;&#10;Description automatically generated">
            <a:extLst>
              <a:ext uri="{FF2B5EF4-FFF2-40B4-BE49-F238E27FC236}">
                <a16:creationId xmlns:a16="http://schemas.microsoft.com/office/drawing/2014/main" id="{CA68C1C0-EE4A-D0B1-29FA-2BA6FCF4CC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687" y="3295637"/>
            <a:ext cx="9428789" cy="3120480"/>
          </a:xfrm>
          <a:prstGeom prst="rect">
            <a:avLst/>
          </a:prstGeom>
        </p:spPr>
      </p:pic>
      <p:pic>
        <p:nvPicPr>
          <p:cNvPr id="8" name="Picture 7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BAE00DD1-8821-8FA1-BB27-8E847B7FF1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44" y="522112"/>
            <a:ext cx="5194300" cy="647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CD1 TRACK 09">
            <a:hlinkClick r:id="" action="ppaction://media"/>
            <a:extLst>
              <a:ext uri="{FF2B5EF4-FFF2-40B4-BE49-F238E27FC236}">
                <a16:creationId xmlns:a16="http://schemas.microsoft.com/office/drawing/2014/main" id="{80BED2D5-D8AE-4AE9-AF52-C45497052C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96148" y="371463"/>
            <a:ext cx="1180630" cy="1180630"/>
          </a:xfrm>
          <a:prstGeom prst="rect">
            <a:avLst/>
          </a:prstGeom>
        </p:spPr>
      </p:pic>
      <p:pic>
        <p:nvPicPr>
          <p:cNvPr id="7" name="CD1 TRACK 09">
            <a:hlinkClick r:id="" action="ppaction://media"/>
            <a:extLst>
              <a:ext uri="{FF2B5EF4-FFF2-40B4-BE49-F238E27FC236}">
                <a16:creationId xmlns:a16="http://schemas.microsoft.com/office/drawing/2014/main" id="{77EF8986-1065-4F64-AD2B-FA89FD71586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1">
                  <p14:trim st="6585" end="5557.9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7918" y="2838672"/>
            <a:ext cx="1180630" cy="1180630"/>
          </a:xfrm>
          <a:prstGeom prst="rect">
            <a:avLst/>
          </a:prstGeom>
        </p:spPr>
      </p:pic>
      <p:pic>
        <p:nvPicPr>
          <p:cNvPr id="9" name="CD1 TRACK 09">
            <a:hlinkClick r:id="" action="ppaction://media"/>
            <a:extLst>
              <a:ext uri="{FF2B5EF4-FFF2-40B4-BE49-F238E27FC236}">
                <a16:creationId xmlns:a16="http://schemas.microsoft.com/office/drawing/2014/main" id="{27293E13-13DB-47C0-9164-2C3E4FECF7B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1">
                  <p14:trim st="8727" end="1953.9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7918" y="4547729"/>
            <a:ext cx="1180630" cy="118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9261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83A4E0D1-A72B-B466-D983-17AFBE435F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83" y="494572"/>
            <a:ext cx="6596496" cy="824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A drawing of a hand pouring liquid into a bottle&#10;&#10;Description automatically generated">
            <a:extLst>
              <a:ext uri="{FF2B5EF4-FFF2-40B4-BE49-F238E27FC236}">
                <a16:creationId xmlns:a16="http://schemas.microsoft.com/office/drawing/2014/main" id="{554C6AC7-8A72-CAD5-F025-F80C76CBE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7" y="2240086"/>
            <a:ext cx="11991751" cy="215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845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07AAE9-5F81-4926-A30B-7F979CD64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60" y="1713187"/>
            <a:ext cx="11630110" cy="3971954"/>
          </a:xfrm>
          <a:prstGeom prst="rect">
            <a:avLst/>
          </a:prstGeom>
        </p:spPr>
      </p:pic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60699141-4D10-4131-9C7F-EB84791E7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83" y="494572"/>
            <a:ext cx="6596496" cy="824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9C5CCF2-D17E-4A2E-89AC-C0DF7DD4653E}"/>
              </a:ext>
            </a:extLst>
          </p:cNvPr>
          <p:cNvSpPr/>
          <p:nvPr/>
        </p:nvSpPr>
        <p:spPr>
          <a:xfrm>
            <a:off x="4693227" y="4365171"/>
            <a:ext cx="5005944" cy="7796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0191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60699141-4D10-4131-9C7F-EB84791E7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83" y="494572"/>
            <a:ext cx="6596496" cy="824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2D3139-BDB7-41F4-BCFD-77BF10B23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92" y="1856679"/>
            <a:ext cx="11420559" cy="420055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BADF380-2B04-43CF-A94D-C2A16AF7D63A}"/>
              </a:ext>
            </a:extLst>
          </p:cNvPr>
          <p:cNvSpPr/>
          <p:nvPr/>
        </p:nvSpPr>
        <p:spPr>
          <a:xfrm>
            <a:off x="4421084" y="4718956"/>
            <a:ext cx="5005944" cy="7796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19682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60699141-4D10-4131-9C7F-EB84791E7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83" y="494572"/>
            <a:ext cx="6596496" cy="824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3B4D46-B4CE-4491-BF13-DFB03532D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71" y="2184612"/>
            <a:ext cx="11306258" cy="391480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9757F89-EC1E-4D69-9F14-D91D0BE0B893}"/>
              </a:ext>
            </a:extLst>
          </p:cNvPr>
          <p:cNvSpPr/>
          <p:nvPr/>
        </p:nvSpPr>
        <p:spPr>
          <a:xfrm>
            <a:off x="4072741" y="4142014"/>
            <a:ext cx="5005944" cy="8014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98920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60699141-4D10-4131-9C7F-EB84791E7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83" y="494572"/>
            <a:ext cx="6596496" cy="824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0AF17D-2B0C-4D53-8D3A-9CAA06E89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80" y="1926076"/>
            <a:ext cx="11391983" cy="425770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131609F-CD24-42B4-BB8D-6EB8EDF507C1}"/>
              </a:ext>
            </a:extLst>
          </p:cNvPr>
          <p:cNvSpPr/>
          <p:nvPr/>
        </p:nvSpPr>
        <p:spPr>
          <a:xfrm>
            <a:off x="6509656" y="2405743"/>
            <a:ext cx="1121229" cy="7796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9092C1D-C79E-4515-BB22-202B52B3E7C4}"/>
              </a:ext>
            </a:extLst>
          </p:cNvPr>
          <p:cNvSpPr/>
          <p:nvPr/>
        </p:nvSpPr>
        <p:spPr>
          <a:xfrm>
            <a:off x="4725884" y="4414157"/>
            <a:ext cx="5005944" cy="7796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81327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60699141-4D10-4131-9C7F-EB84791E7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83" y="494572"/>
            <a:ext cx="6596496" cy="824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32CF96-3AF4-409D-89AA-E400EEAC4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97" y="1903622"/>
            <a:ext cx="11487234" cy="424818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9F87023-8EC5-4674-A814-2D97573895AE}"/>
              </a:ext>
            </a:extLst>
          </p:cNvPr>
          <p:cNvSpPr/>
          <p:nvPr/>
        </p:nvSpPr>
        <p:spPr>
          <a:xfrm>
            <a:off x="6509656" y="2405743"/>
            <a:ext cx="1121229" cy="7796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9294008-CEA9-40AD-B9CB-06C9B588D9B1}"/>
              </a:ext>
            </a:extLst>
          </p:cNvPr>
          <p:cNvSpPr/>
          <p:nvPr/>
        </p:nvSpPr>
        <p:spPr>
          <a:xfrm>
            <a:off x="8599713" y="2405743"/>
            <a:ext cx="1121229" cy="7796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7564F0-9449-4F3C-9CE6-A810FAB6F821}"/>
              </a:ext>
            </a:extLst>
          </p:cNvPr>
          <p:cNvSpPr/>
          <p:nvPr/>
        </p:nvSpPr>
        <p:spPr>
          <a:xfrm>
            <a:off x="6460670" y="3687506"/>
            <a:ext cx="1121229" cy="7796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E551DF-5C15-4DE2-9447-3E4A057573BB}"/>
              </a:ext>
            </a:extLst>
          </p:cNvPr>
          <p:cNvSpPr/>
          <p:nvPr/>
        </p:nvSpPr>
        <p:spPr>
          <a:xfrm>
            <a:off x="4762498" y="5165271"/>
            <a:ext cx="4435931" cy="77964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70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29" y="510164"/>
            <a:ext cx="8303171" cy="58896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0772" y="2791996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Production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456839"/>
      </p:ext>
    </p:extLst>
  </p:cSld>
  <p:clrMapOvr>
    <a:masterClrMapping/>
  </p:clrMapOvr>
  <p:transition spd="slow">
    <p:comb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7977B5-7E86-0513-1EAD-B99982489763}"/>
              </a:ext>
            </a:extLst>
          </p:cNvPr>
          <p:cNvSpPr txBox="1"/>
          <p:nvPr/>
        </p:nvSpPr>
        <p:spPr>
          <a:xfrm>
            <a:off x="90780" y="409187"/>
            <a:ext cx="1707502" cy="646331"/>
          </a:xfrm>
          <a:prstGeom prst="rect">
            <a:avLst/>
          </a:prstGeom>
          <a:solidFill>
            <a:srgbClr val="00B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Extra Practice </a:t>
            </a:r>
          </a:p>
          <a:p>
            <a:r>
              <a:rPr lang="en-US" b="1" dirty="0">
                <a:solidFill>
                  <a:schemeClr val="bg1"/>
                </a:solidFill>
              </a:rPr>
              <a:t>WB, page 4</a:t>
            </a:r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D326BA4B-E3EA-7F11-74A8-595DDF286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264" y="416114"/>
            <a:ext cx="4083630" cy="646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lose-up of a hand pouring liquid into a glass&#10;&#10;Description automatically generated">
            <a:extLst>
              <a:ext uri="{FF2B5EF4-FFF2-40B4-BE49-F238E27FC236}">
                <a16:creationId xmlns:a16="http://schemas.microsoft.com/office/drawing/2014/main" id="{28CE5702-9E07-8FD8-272A-5C038CE9C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255"/>
            <a:ext cx="12161520" cy="36853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8F50FA-F5DB-2136-4CAC-903BA0E1E0F2}"/>
              </a:ext>
            </a:extLst>
          </p:cNvPr>
          <p:cNvSpPr txBox="1"/>
          <p:nvPr/>
        </p:nvSpPr>
        <p:spPr>
          <a:xfrm>
            <a:off x="5846618" y="4239490"/>
            <a:ext cx="1423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o i </a:t>
            </a:r>
            <a:r>
              <a:rPr lang="en-VN" sz="3600" b="1" dirty="0">
                <a:solidFill>
                  <a:srgbClr val="FF0000"/>
                </a:solidFill>
              </a:rPr>
              <a:t>n 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1C62AC-C240-9F19-8920-46C51AD91681}"/>
              </a:ext>
            </a:extLst>
          </p:cNvPr>
          <p:cNvSpPr txBox="1"/>
          <p:nvPr/>
        </p:nvSpPr>
        <p:spPr>
          <a:xfrm>
            <a:off x="5211932" y="4729232"/>
            <a:ext cx="86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p e</a:t>
            </a:r>
            <a:endParaRPr lang="en-VN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08575C-B760-9324-6A68-840812AA9602}"/>
              </a:ext>
            </a:extLst>
          </p:cNvPr>
          <p:cNvSpPr txBox="1"/>
          <p:nvPr/>
        </p:nvSpPr>
        <p:spPr>
          <a:xfrm>
            <a:off x="6444436" y="4729231"/>
            <a:ext cx="12041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me</a:t>
            </a:r>
            <a:r>
              <a:rPr lang="en-VN" sz="3600" b="1" dirty="0">
                <a:solidFill>
                  <a:srgbClr val="FF0000"/>
                </a:solidFill>
              </a:rPr>
              <a:t>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44C9D7-AD5E-A288-E2B1-36AC53851F16}"/>
              </a:ext>
            </a:extLst>
          </p:cNvPr>
          <p:cNvSpPr txBox="1"/>
          <p:nvPr/>
        </p:nvSpPr>
        <p:spPr>
          <a:xfrm>
            <a:off x="9607548" y="4239489"/>
            <a:ext cx="595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m</a:t>
            </a:r>
            <a:endParaRPr lang="en-VN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1FDE76-4EF2-F51F-BEDB-C8083AC0D6C6}"/>
              </a:ext>
            </a:extLst>
          </p:cNvPr>
          <p:cNvSpPr txBox="1"/>
          <p:nvPr/>
        </p:nvSpPr>
        <p:spPr>
          <a:xfrm>
            <a:off x="10785982" y="4253342"/>
            <a:ext cx="1013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i </a:t>
            </a:r>
            <a:r>
              <a:rPr lang="en-VN" sz="3600" b="1" dirty="0">
                <a:solidFill>
                  <a:srgbClr val="FF0000"/>
                </a:solidFill>
              </a:rPr>
              <a:t>n 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282E6F-3820-5F9E-EBAE-32D6AC5A9EAD}"/>
              </a:ext>
            </a:extLst>
          </p:cNvPr>
          <p:cNvSpPr txBox="1"/>
          <p:nvPr/>
        </p:nvSpPr>
        <p:spPr>
          <a:xfrm>
            <a:off x="10460332" y="4729230"/>
            <a:ext cx="1013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i </a:t>
            </a:r>
            <a:r>
              <a:rPr lang="en-VN" sz="3600" b="1" dirty="0">
                <a:solidFill>
                  <a:srgbClr val="FF0000"/>
                </a:solidFill>
              </a:rPr>
              <a:t>n g</a:t>
            </a:r>
          </a:p>
        </p:txBody>
      </p:sp>
    </p:spTree>
    <p:extLst>
      <p:ext uri="{BB962C8B-B14F-4D97-AF65-F5344CB8AC3E}">
        <p14:creationId xmlns:p14="http://schemas.microsoft.com/office/powerpoint/2010/main" val="273665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7977B5-7E86-0513-1EAD-B99982489763}"/>
              </a:ext>
            </a:extLst>
          </p:cNvPr>
          <p:cNvSpPr txBox="1"/>
          <p:nvPr/>
        </p:nvSpPr>
        <p:spPr>
          <a:xfrm>
            <a:off x="90780" y="409187"/>
            <a:ext cx="1707502" cy="646331"/>
          </a:xfrm>
          <a:prstGeom prst="rect">
            <a:avLst/>
          </a:prstGeom>
          <a:solidFill>
            <a:srgbClr val="00B05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Extra Practice </a:t>
            </a:r>
          </a:p>
          <a:p>
            <a:r>
              <a:rPr lang="en-US" b="1" dirty="0">
                <a:solidFill>
                  <a:schemeClr val="bg1"/>
                </a:solidFill>
              </a:rPr>
              <a:t>WB, page 4</a:t>
            </a:r>
          </a:p>
        </p:txBody>
      </p:sp>
      <p:pic>
        <p:nvPicPr>
          <p:cNvPr id="4" name="Picture 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D326BA4B-E3EA-7F11-74A8-595DDF286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264" y="416114"/>
            <a:ext cx="4083630" cy="646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artoon of a child reading a book&#10;&#10;Description automatically generated">
            <a:extLst>
              <a:ext uri="{FF2B5EF4-FFF2-40B4-BE49-F238E27FC236}">
                <a16:creationId xmlns:a16="http://schemas.microsoft.com/office/drawing/2014/main" id="{D6BF8562-566E-F54D-E45C-13D033B05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0" y="1487981"/>
            <a:ext cx="12116048" cy="36252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F4A259-CE44-1D33-B05D-1C00607F2546}"/>
              </a:ext>
            </a:extLst>
          </p:cNvPr>
          <p:cNvSpPr txBox="1"/>
          <p:nvPr/>
        </p:nvSpPr>
        <p:spPr>
          <a:xfrm>
            <a:off x="1088736" y="4022280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u</a:t>
            </a:r>
            <a:endParaRPr lang="en-VN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B277D3-B54F-6543-E958-BC49A91B1131}"/>
              </a:ext>
            </a:extLst>
          </p:cNvPr>
          <p:cNvSpPr txBox="1"/>
          <p:nvPr/>
        </p:nvSpPr>
        <p:spPr>
          <a:xfrm>
            <a:off x="1798282" y="4022280"/>
            <a:ext cx="1013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i </a:t>
            </a:r>
            <a:r>
              <a:rPr lang="en-VN" sz="3600" b="1" dirty="0">
                <a:solidFill>
                  <a:srgbClr val="FF0000"/>
                </a:solidFill>
              </a:rPr>
              <a:t>n 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A2D172-E323-3C72-FE39-E9C2FF74AFCD}"/>
              </a:ext>
            </a:extLst>
          </p:cNvPr>
          <p:cNvSpPr txBox="1"/>
          <p:nvPr/>
        </p:nvSpPr>
        <p:spPr>
          <a:xfrm>
            <a:off x="799743" y="4479851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om</a:t>
            </a:r>
            <a:endParaRPr lang="en-VN" sz="36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76DB70-8DC9-7B9D-10F3-0947899725A0}"/>
              </a:ext>
            </a:extLst>
          </p:cNvPr>
          <p:cNvSpPr txBox="1"/>
          <p:nvPr/>
        </p:nvSpPr>
        <p:spPr>
          <a:xfrm>
            <a:off x="2086264" y="4479850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t e </a:t>
            </a:r>
            <a:endParaRPr lang="en-VN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FFBABA-7FC5-F525-F8D4-7E825F0A4256}"/>
              </a:ext>
            </a:extLst>
          </p:cNvPr>
          <p:cNvSpPr txBox="1"/>
          <p:nvPr/>
        </p:nvSpPr>
        <p:spPr>
          <a:xfrm>
            <a:off x="5419812" y="4022280"/>
            <a:ext cx="825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e a</a:t>
            </a:r>
            <a:endParaRPr lang="en-VN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92B67C-1448-42C7-E3F7-76BCC9F81F0A}"/>
              </a:ext>
            </a:extLst>
          </p:cNvPr>
          <p:cNvSpPr txBox="1"/>
          <p:nvPr/>
        </p:nvSpPr>
        <p:spPr>
          <a:xfrm>
            <a:off x="6425392" y="4022279"/>
            <a:ext cx="1013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i </a:t>
            </a:r>
            <a:r>
              <a:rPr lang="en-VN" sz="3600" b="1" dirty="0">
                <a:solidFill>
                  <a:srgbClr val="FF0000"/>
                </a:solidFill>
              </a:rPr>
              <a:t>n 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659A1C-2A22-8F8D-9AA9-0F844D4191B1}"/>
              </a:ext>
            </a:extLst>
          </p:cNvPr>
          <p:cNvSpPr txBox="1"/>
          <p:nvPr/>
        </p:nvSpPr>
        <p:spPr>
          <a:xfrm>
            <a:off x="5153831" y="4460744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s</a:t>
            </a:r>
            <a:endParaRPr lang="en-VN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0DAE0B-8075-70EF-504C-B078D1053984}"/>
              </a:ext>
            </a:extLst>
          </p:cNvPr>
          <p:cNvSpPr txBox="1"/>
          <p:nvPr/>
        </p:nvSpPr>
        <p:spPr>
          <a:xfrm>
            <a:off x="6418153" y="4473387"/>
            <a:ext cx="962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i </a:t>
            </a:r>
            <a:r>
              <a:rPr lang="en-VN" sz="3600" b="1" dirty="0">
                <a:solidFill>
                  <a:srgbClr val="FF0000"/>
                </a:solidFill>
              </a:rPr>
              <a:t>e 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59EF66-D80A-39F2-4B3A-2049CC34CC61}"/>
              </a:ext>
            </a:extLst>
          </p:cNvPr>
          <p:cNvSpPr txBox="1"/>
          <p:nvPr/>
        </p:nvSpPr>
        <p:spPr>
          <a:xfrm>
            <a:off x="9451378" y="4022279"/>
            <a:ext cx="312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l</a:t>
            </a:r>
            <a:endParaRPr lang="en-VN" sz="36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AA6CF9-D919-FCFD-6F1B-D249F86CCE23}"/>
              </a:ext>
            </a:extLst>
          </p:cNvPr>
          <p:cNvSpPr txBox="1"/>
          <p:nvPr/>
        </p:nvSpPr>
        <p:spPr>
          <a:xfrm>
            <a:off x="10520587" y="4022279"/>
            <a:ext cx="1423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n i </a:t>
            </a:r>
            <a:r>
              <a:rPr lang="en-VN" sz="3600" b="1" dirty="0">
                <a:solidFill>
                  <a:srgbClr val="FF0000"/>
                </a:solidFill>
              </a:rPr>
              <a:t>n 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5372DE-FEC8-7D67-58A4-AA1F8B875BEC}"/>
              </a:ext>
            </a:extLst>
          </p:cNvPr>
          <p:cNvSpPr txBox="1"/>
          <p:nvPr/>
        </p:nvSpPr>
        <p:spPr>
          <a:xfrm>
            <a:off x="9451378" y="4460744"/>
            <a:ext cx="922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a </a:t>
            </a:r>
            <a:r>
              <a:rPr lang="en-VN" sz="3600" b="1" dirty="0">
                <a:solidFill>
                  <a:srgbClr val="FF0000"/>
                </a:solidFill>
              </a:rPr>
              <a:t>n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07F2E5-3855-37F9-80A7-5138FA3ECA56}"/>
              </a:ext>
            </a:extLst>
          </p:cNvPr>
          <p:cNvSpPr txBox="1"/>
          <p:nvPr/>
        </p:nvSpPr>
        <p:spPr>
          <a:xfrm>
            <a:off x="10727312" y="4479850"/>
            <a:ext cx="11256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a </a:t>
            </a:r>
            <a:r>
              <a:rPr lang="en-VN" sz="3600" b="1" dirty="0">
                <a:solidFill>
                  <a:srgbClr val="FF0000"/>
                </a:solidFill>
              </a:rPr>
              <a:t>g e</a:t>
            </a:r>
          </a:p>
        </p:txBody>
      </p:sp>
    </p:spTree>
    <p:extLst>
      <p:ext uri="{BB962C8B-B14F-4D97-AF65-F5344CB8AC3E}">
        <p14:creationId xmlns:p14="http://schemas.microsoft.com/office/powerpoint/2010/main" val="21474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292"/>
            <a:ext cx="9095923" cy="6063415"/>
          </a:xfrm>
          <a:prstGeom prst="rect">
            <a:avLst/>
          </a:prstGeom>
        </p:spPr>
      </p:pic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1462168173"/>
      </p:ext>
    </p:extLst>
  </p:cSld>
  <p:clrMapOvr>
    <a:masterClrMapping/>
  </p:clrMapOvr>
  <p:transition spd="slow">
    <p:comb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6" y="408060"/>
            <a:ext cx="8861425" cy="604188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3981077926"/>
      </p:ext>
    </p:extLst>
  </p:cSld>
  <p:clrMapOvr>
    <a:masterClrMapping/>
  </p:clrMapOvr>
  <p:transition spd="slow">
    <p:comb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693071"/>
            <a:ext cx="42761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Today’s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66668" y="1815293"/>
            <a:ext cx="4345781" cy="4524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Vocabularies</a:t>
            </a:r>
          </a:p>
          <a:p>
            <a:endParaRPr lang="en-US" sz="3600" i="1" dirty="0">
              <a:solidFill>
                <a:srgbClr val="FF0000"/>
              </a:solidFill>
            </a:endParaRPr>
          </a:p>
          <a:p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solving problems, doing experiments, making things, </a:t>
            </a:r>
          </a:p>
          <a:p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using computers, reading stories, learning languages</a:t>
            </a:r>
            <a:r>
              <a:rPr lang="en-US" sz="3600" i="1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19493" y="1818408"/>
            <a:ext cx="6679579" cy="28623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Structures/ Sentence patterns</a:t>
            </a:r>
          </a:p>
          <a:p>
            <a:endParaRPr lang="en-US" sz="3600" i="1" dirty="0">
              <a:solidFill>
                <a:srgbClr val="FF0000"/>
              </a:solidFill>
            </a:endParaRPr>
          </a:p>
          <a:p>
            <a:pPr marL="228600"/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Why do you like math?</a:t>
            </a:r>
            <a:endParaRPr lang="en-VN" sz="3600" dirty="0">
              <a:solidFill>
                <a:schemeClr val="accent5"/>
              </a:solidFill>
              <a:ea typeface="Times New Roman" panose="02020603050405020304" pitchFamily="18" charset="0"/>
            </a:endParaRPr>
          </a:p>
          <a:p>
            <a:pPr marL="228600"/>
            <a:r>
              <a:rPr lang="en-VN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- </a:t>
            </a:r>
            <a:r>
              <a:rPr lang="en-US" sz="3600" i="1" dirty="0">
                <a:solidFill>
                  <a:schemeClr val="accent5"/>
                </a:solidFill>
                <a:effectLst/>
                <a:ea typeface="Times New Roman" panose="02020603050405020304" pitchFamily="18" charset="0"/>
              </a:rPr>
              <a:t>Because I like solving problems.</a:t>
            </a:r>
            <a:endParaRPr lang="en-VN" sz="3600" dirty="0">
              <a:solidFill>
                <a:schemeClr val="accent5"/>
              </a:solidFill>
              <a:effectLst/>
              <a:ea typeface="Times New Roman" panose="02020603050405020304" pitchFamily="18" charset="0"/>
            </a:endParaRPr>
          </a:p>
          <a:p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148267"/>
      </p:ext>
    </p:extLst>
  </p:cSld>
  <p:clrMapOvr>
    <a:masterClrMapping/>
  </p:clrMapOvr>
  <p:transition spd="slow">
    <p:comb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469135"/>
            <a:ext cx="33622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242595" y="1273530"/>
            <a:ext cx="11872029" cy="50783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Practice the vocabularies and structure, and make sentences using them.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5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WB </a:t>
            </a:r>
            <a:r>
              <a:rPr lang="en-US" sz="3600" i="1" dirty="0">
                <a:solidFill>
                  <a:srgbClr val="0070C0"/>
                </a:solidFill>
              </a:rPr>
              <a:t>(page 4).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5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Notebook</a:t>
            </a:r>
            <a:r>
              <a:rPr lang="en-US" sz="3600" i="1" dirty="0">
                <a:solidFill>
                  <a:srgbClr val="0070C0"/>
                </a:solidFill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Prepare the next lesson (</a:t>
            </a:r>
            <a:r>
              <a:rPr lang="en-US" sz="3600" i="1">
                <a:solidFill>
                  <a:srgbClr val="0070C0"/>
                </a:solidFill>
              </a:rPr>
              <a:t>page 10 </a:t>
            </a:r>
            <a:r>
              <a:rPr lang="en-US" sz="3600" i="1" dirty="0">
                <a:solidFill>
                  <a:srgbClr val="0070C0"/>
                </a:solidFill>
              </a:rPr>
              <a:t>SB).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Play the consolidation games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5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DHA App </a:t>
            </a:r>
            <a:r>
              <a:rPr lang="en-US" sz="3600" i="1" dirty="0">
                <a:solidFill>
                  <a:srgbClr val="0070C0"/>
                </a:solidFill>
              </a:rPr>
              <a:t>on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r>
              <a:rPr lang="en-US" sz="3600" b="1" i="1" dirty="0">
                <a:solidFill>
                  <a:srgbClr val="0070C0"/>
                </a:solidFill>
                <a:hlinkClick r:id="rId3"/>
              </a:rPr>
              <a:t>www.eduhome.com.vn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16175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0"/>
          <a:stretch/>
        </p:blipFill>
        <p:spPr>
          <a:xfrm>
            <a:off x="0" y="-27992"/>
            <a:ext cx="12192000" cy="68859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6878" y="4968810"/>
            <a:ext cx="3541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C000"/>
                </a:solidFill>
              </a:rPr>
              <a:t>Enjoy your day!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500116"/>
      </p:ext>
    </p:extLst>
  </p:cSld>
  <p:clrMapOvr>
    <a:masterClrMapping/>
  </p:clrMapOvr>
  <p:transition spd="slow">
    <p:comb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C1AE92E2-D3C2-D442-B076-E384D7056C45}"/>
              </a:ext>
            </a:extLst>
          </p:cNvPr>
          <p:cNvSpPr txBox="1"/>
          <p:nvPr/>
        </p:nvSpPr>
        <p:spPr>
          <a:xfrm>
            <a:off x="11126761" y="-52937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" b="7188"/>
          <a:stretch/>
        </p:blipFill>
        <p:spPr>
          <a:xfrm>
            <a:off x="0" y="-52937"/>
            <a:ext cx="12382500" cy="7099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65450" y="5808980"/>
            <a:ext cx="645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Stay positive and have a nice day!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82768"/>
      </p:ext>
    </p:extLst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688</Words>
  <Application>Microsoft Office PowerPoint</Application>
  <PresentationFormat>Widescreen</PresentationFormat>
  <Paragraphs>176</Paragraphs>
  <Slides>50</Slides>
  <Notes>32</Notes>
  <HiddenSlides>0</HiddenSlides>
  <MMClips>10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9" baseType="lpstr">
      <vt:lpstr>.VnVogue</vt:lpstr>
      <vt:lpstr>Aharoni</vt:lpstr>
      <vt:lpstr>Arial</vt:lpstr>
      <vt:lpstr>Baskerville Old Face</vt:lpstr>
      <vt:lpstr>Calibri</vt:lpstr>
      <vt:lpstr>Calibri Light</vt:lpstr>
      <vt:lpstr>Comic Sans MS</vt:lpstr>
      <vt:lpstr>FrankRuehl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Rieu Phan Van</dc:creator>
  <cp:lastModifiedBy>Phan Van Rieu (Hugo)</cp:lastModifiedBy>
  <cp:revision>41</cp:revision>
  <dcterms:created xsi:type="dcterms:W3CDTF">2023-01-31T08:21:18Z</dcterms:created>
  <dcterms:modified xsi:type="dcterms:W3CDTF">2024-06-02T02:10:28Z</dcterms:modified>
</cp:coreProperties>
</file>