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media/audio4.wav" ContentType="audio/wav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03" r:id="rId2"/>
    <p:sldId id="384" r:id="rId3"/>
    <p:sldId id="305" r:id="rId4"/>
    <p:sldId id="306" r:id="rId5"/>
    <p:sldId id="394" r:id="rId6"/>
    <p:sldId id="414" r:id="rId7"/>
    <p:sldId id="417" r:id="rId8"/>
    <p:sldId id="416" r:id="rId9"/>
    <p:sldId id="415" r:id="rId10"/>
    <p:sldId id="317" r:id="rId11"/>
    <p:sldId id="318" r:id="rId12"/>
    <p:sldId id="319" r:id="rId13"/>
    <p:sldId id="320" r:id="rId14"/>
    <p:sldId id="385" r:id="rId15"/>
    <p:sldId id="321" r:id="rId16"/>
    <p:sldId id="389" r:id="rId17"/>
    <p:sldId id="388" r:id="rId18"/>
    <p:sldId id="387" r:id="rId19"/>
    <p:sldId id="386" r:id="rId20"/>
    <p:sldId id="327" r:id="rId21"/>
    <p:sldId id="328" r:id="rId22"/>
    <p:sldId id="329" r:id="rId23"/>
    <p:sldId id="421" r:id="rId24"/>
    <p:sldId id="423" r:id="rId25"/>
    <p:sldId id="422" r:id="rId26"/>
    <p:sldId id="340" r:id="rId27"/>
    <p:sldId id="336" r:id="rId28"/>
    <p:sldId id="337" r:id="rId29"/>
    <p:sldId id="338" r:id="rId30"/>
    <p:sldId id="285" r:id="rId31"/>
    <p:sldId id="350" r:id="rId32"/>
    <p:sldId id="339" r:id="rId33"/>
    <p:sldId id="291" r:id="rId34"/>
    <p:sldId id="380" r:id="rId35"/>
    <p:sldId id="381" r:id="rId36"/>
    <p:sldId id="382" r:id="rId37"/>
    <p:sldId id="344" r:id="rId38"/>
    <p:sldId id="419" r:id="rId39"/>
    <p:sldId id="383" r:id="rId40"/>
    <p:sldId id="418" r:id="rId41"/>
    <p:sldId id="345" r:id="rId42"/>
    <p:sldId id="258" r:id="rId43"/>
    <p:sldId id="264" r:id="rId44"/>
    <p:sldId id="266" r:id="rId45"/>
    <p:sldId id="268" r:id="rId46"/>
    <p:sldId id="273" r:id="rId47"/>
    <p:sldId id="271" r:id="rId48"/>
    <p:sldId id="272" r:id="rId49"/>
    <p:sldId id="274" r:id="rId50"/>
    <p:sldId id="276" r:id="rId51"/>
    <p:sldId id="346" r:id="rId52"/>
    <p:sldId id="347" r:id="rId53"/>
    <p:sldId id="348" r:id="rId54"/>
    <p:sldId id="349" r:id="rId55"/>
    <p:sldId id="302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5345" autoAdjust="0"/>
  </p:normalViewPr>
  <p:slideViewPr>
    <p:cSldViewPr snapToGrid="0">
      <p:cViewPr varScale="1">
        <p:scale>
          <a:sx n="88" d="100"/>
          <a:sy n="88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Van Rieu (Hugo)" userId="032e726b-b6b7-45df-b0ca-e82fb010a48a" providerId="ADAL" clId="{7B7F2965-6F1C-4AB9-B96E-15AC44261815}"/>
    <pc:docChg chg="custSel modSld">
      <pc:chgData name="Phan Van Rieu (Hugo)" userId="032e726b-b6b7-45df-b0ca-e82fb010a48a" providerId="ADAL" clId="{7B7F2965-6F1C-4AB9-B96E-15AC44261815}" dt="2024-04-19T08:26:41.268" v="298" actId="20577"/>
      <pc:docMkLst>
        <pc:docMk/>
      </pc:docMkLst>
      <pc:sldChg chg="modSp mod">
        <pc:chgData name="Phan Van Rieu (Hugo)" userId="032e726b-b6b7-45df-b0ca-e82fb010a48a" providerId="ADAL" clId="{7B7F2965-6F1C-4AB9-B96E-15AC44261815}" dt="2024-04-17T14:18:51.576" v="2" actId="1076"/>
        <pc:sldMkLst>
          <pc:docMk/>
          <pc:sldMk cId="2858404817" sldId="303"/>
        </pc:sldMkLst>
        <pc:spChg chg="mod">
          <ac:chgData name="Phan Van Rieu (Hugo)" userId="032e726b-b6b7-45df-b0ca-e82fb010a48a" providerId="ADAL" clId="{7B7F2965-6F1C-4AB9-B96E-15AC44261815}" dt="2024-04-17T14:18:28.849" v="0" actId="1076"/>
          <ac:spMkLst>
            <pc:docMk/>
            <pc:sldMk cId="2858404817" sldId="303"/>
            <ac:spMk id="3" creationId="{3FB77E83-4AEF-7A26-2100-2566192AE7BC}"/>
          </ac:spMkLst>
        </pc:spChg>
        <pc:spChg chg="mod">
          <ac:chgData name="Phan Van Rieu (Hugo)" userId="032e726b-b6b7-45df-b0ca-e82fb010a48a" providerId="ADAL" clId="{7B7F2965-6F1C-4AB9-B96E-15AC44261815}" dt="2024-04-17T14:18:32.647" v="1" actId="1076"/>
          <ac:spMkLst>
            <pc:docMk/>
            <pc:sldMk cId="2858404817" sldId="303"/>
            <ac:spMk id="5" creationId="{F4E7E4D6-283F-76EC-D1D8-E1E8510B24AC}"/>
          </ac:spMkLst>
        </pc:spChg>
        <pc:picChg chg="mod">
          <ac:chgData name="Phan Van Rieu (Hugo)" userId="032e726b-b6b7-45df-b0ca-e82fb010a48a" providerId="ADAL" clId="{7B7F2965-6F1C-4AB9-B96E-15AC44261815}" dt="2024-04-17T14:18:51.576" v="2" actId="1076"/>
          <ac:picMkLst>
            <pc:docMk/>
            <pc:sldMk cId="2858404817" sldId="303"/>
            <ac:picMk id="4" creationId="{00000000-0000-0000-0000-000000000000}"/>
          </ac:picMkLst>
        </pc:picChg>
      </pc:sldChg>
      <pc:sldChg chg="modSp mod">
        <pc:chgData name="Phan Van Rieu (Hugo)" userId="032e726b-b6b7-45df-b0ca-e82fb010a48a" providerId="ADAL" clId="{7B7F2965-6F1C-4AB9-B96E-15AC44261815}" dt="2024-04-19T08:26:24.494" v="285" actId="20577"/>
        <pc:sldMkLst>
          <pc:docMk/>
          <pc:sldMk cId="1536717069" sldId="305"/>
        </pc:sldMkLst>
        <pc:spChg chg="mod">
          <ac:chgData name="Phan Van Rieu (Hugo)" userId="032e726b-b6b7-45df-b0ca-e82fb010a48a" providerId="ADAL" clId="{7B7F2965-6F1C-4AB9-B96E-15AC44261815}" dt="2024-04-19T08:26:24.494" v="285" actId="20577"/>
          <ac:spMkLst>
            <pc:docMk/>
            <pc:sldMk cId="1536717069" sldId="305"/>
            <ac:spMk id="3" creationId="{00000000-0000-0000-0000-000000000000}"/>
          </ac:spMkLst>
        </pc:spChg>
      </pc:sldChg>
      <pc:sldChg chg="modSp mod">
        <pc:chgData name="Phan Van Rieu (Hugo)" userId="032e726b-b6b7-45df-b0ca-e82fb010a48a" providerId="ADAL" clId="{7B7F2965-6F1C-4AB9-B96E-15AC44261815}" dt="2024-04-19T05:54:10.763" v="31" actId="20577"/>
        <pc:sldMkLst>
          <pc:docMk/>
          <pc:sldMk cId="1770940671" sldId="320"/>
        </pc:sldMkLst>
        <pc:spChg chg="mod">
          <ac:chgData name="Phan Van Rieu (Hugo)" userId="032e726b-b6b7-45df-b0ca-e82fb010a48a" providerId="ADAL" clId="{7B7F2965-6F1C-4AB9-B96E-15AC44261815}" dt="2024-04-19T05:54:10.763" v="31" actId="20577"/>
          <ac:spMkLst>
            <pc:docMk/>
            <pc:sldMk cId="1770940671" sldId="320"/>
            <ac:spMk id="17" creationId="{00000000-0000-0000-0000-000000000000}"/>
          </ac:spMkLst>
        </pc:spChg>
      </pc:sldChg>
      <pc:sldChg chg="modSp mod">
        <pc:chgData name="Phan Van Rieu (Hugo)" userId="032e726b-b6b7-45df-b0ca-e82fb010a48a" providerId="ADAL" clId="{7B7F2965-6F1C-4AB9-B96E-15AC44261815}" dt="2024-04-19T05:55:03.451" v="56" actId="20577"/>
        <pc:sldMkLst>
          <pc:docMk/>
          <pc:sldMk cId="804929242" sldId="328"/>
        </pc:sldMkLst>
        <pc:spChg chg="mod">
          <ac:chgData name="Phan Van Rieu (Hugo)" userId="032e726b-b6b7-45df-b0ca-e82fb010a48a" providerId="ADAL" clId="{7B7F2965-6F1C-4AB9-B96E-15AC44261815}" dt="2024-04-19T05:55:03.451" v="56" actId="20577"/>
          <ac:spMkLst>
            <pc:docMk/>
            <pc:sldMk cId="804929242" sldId="328"/>
            <ac:spMk id="2" creationId="{07FC9C67-0467-5EC9-85E9-CDE36EBB9E1C}"/>
          </ac:spMkLst>
        </pc:spChg>
      </pc:sldChg>
      <pc:sldChg chg="addSp modSp mod modAnim">
        <pc:chgData name="Phan Van Rieu (Hugo)" userId="032e726b-b6b7-45df-b0ca-e82fb010a48a" providerId="ADAL" clId="{7B7F2965-6F1C-4AB9-B96E-15AC44261815}" dt="2024-04-19T05:55:57.333" v="78" actId="1076"/>
        <pc:sldMkLst>
          <pc:docMk/>
          <pc:sldMk cId="3421192610" sldId="350"/>
        </pc:sldMkLst>
        <pc:spChg chg="mod">
          <ac:chgData name="Phan Van Rieu (Hugo)" userId="032e726b-b6b7-45df-b0ca-e82fb010a48a" providerId="ADAL" clId="{7B7F2965-6F1C-4AB9-B96E-15AC44261815}" dt="2024-04-19T05:55:25.295" v="70" actId="20577"/>
          <ac:spMkLst>
            <pc:docMk/>
            <pc:sldMk cId="3421192610" sldId="350"/>
            <ac:spMk id="4" creationId="{30C443E3-1B90-77BB-980D-CE328DE2735C}"/>
          </ac:spMkLst>
        </pc:spChg>
        <pc:picChg chg="mod">
          <ac:chgData name="Phan Van Rieu (Hugo)" userId="032e726b-b6b7-45df-b0ca-e82fb010a48a" providerId="ADAL" clId="{7B7F2965-6F1C-4AB9-B96E-15AC44261815}" dt="2024-04-19T05:55:29.095" v="72" actId="1076"/>
          <ac:picMkLst>
            <pc:docMk/>
            <pc:sldMk cId="3421192610" sldId="350"/>
            <ac:picMk id="5" creationId="{F4C949AC-B4E0-6B59-79A6-07A9AEC880EF}"/>
          </ac:picMkLst>
        </pc:picChg>
        <pc:picChg chg="add mod">
          <ac:chgData name="Phan Van Rieu (Hugo)" userId="032e726b-b6b7-45df-b0ca-e82fb010a48a" providerId="ADAL" clId="{7B7F2965-6F1C-4AB9-B96E-15AC44261815}" dt="2024-04-19T05:55:35.425" v="75" actId="1076"/>
          <ac:picMkLst>
            <pc:docMk/>
            <pc:sldMk cId="3421192610" sldId="350"/>
            <ac:picMk id="7" creationId="{DE190456-2DB9-42D4-926B-5F0D8BB0A31F}"/>
          </ac:picMkLst>
        </pc:picChg>
        <pc:picChg chg="add mod">
          <ac:chgData name="Phan Van Rieu (Hugo)" userId="032e726b-b6b7-45df-b0ca-e82fb010a48a" providerId="ADAL" clId="{7B7F2965-6F1C-4AB9-B96E-15AC44261815}" dt="2024-04-19T05:55:57.333" v="78" actId="1076"/>
          <ac:picMkLst>
            <pc:docMk/>
            <pc:sldMk cId="3421192610" sldId="350"/>
            <ac:picMk id="8" creationId="{1A8E64E0-70A9-416A-B6D6-7E45D3267595}"/>
          </ac:picMkLst>
        </pc:picChg>
        <pc:picChg chg="mod">
          <ac:chgData name="Phan Van Rieu (Hugo)" userId="032e726b-b6b7-45df-b0ca-e82fb010a48a" providerId="ADAL" clId="{7B7F2965-6F1C-4AB9-B96E-15AC44261815}" dt="2024-04-19T05:55:30.752" v="73" actId="1076"/>
          <ac:picMkLst>
            <pc:docMk/>
            <pc:sldMk cId="3421192610" sldId="350"/>
            <ac:picMk id="9" creationId="{27E11CC4-F0F2-DC11-799E-12EF58AA0E0C}"/>
          </ac:picMkLst>
        </pc:picChg>
      </pc:sldChg>
      <pc:sldChg chg="addSp delSp modSp mod">
        <pc:chgData name="Phan Van Rieu (Hugo)" userId="032e726b-b6b7-45df-b0ca-e82fb010a48a" providerId="ADAL" clId="{7B7F2965-6F1C-4AB9-B96E-15AC44261815}" dt="2024-04-19T05:53:18.521" v="13" actId="14861"/>
        <pc:sldMkLst>
          <pc:docMk/>
          <pc:sldMk cId="843563018" sldId="384"/>
        </pc:sldMkLst>
        <pc:picChg chg="del mod">
          <ac:chgData name="Phan Van Rieu (Hugo)" userId="032e726b-b6b7-45df-b0ca-e82fb010a48a" providerId="ADAL" clId="{7B7F2965-6F1C-4AB9-B96E-15AC44261815}" dt="2024-04-19T05:52:53.816" v="8" actId="478"/>
          <ac:picMkLst>
            <pc:docMk/>
            <pc:sldMk cId="843563018" sldId="384"/>
            <ac:picMk id="4" creationId="{3CBA771E-73CF-55F2-AC5C-49779926CA41}"/>
          </ac:picMkLst>
        </pc:picChg>
        <pc:picChg chg="add mod">
          <ac:chgData name="Phan Van Rieu (Hugo)" userId="032e726b-b6b7-45df-b0ca-e82fb010a48a" providerId="ADAL" clId="{7B7F2965-6F1C-4AB9-B96E-15AC44261815}" dt="2024-04-19T05:53:18.521" v="13" actId="14861"/>
          <ac:picMkLst>
            <pc:docMk/>
            <pc:sldMk cId="843563018" sldId="384"/>
            <ac:picMk id="5" creationId="{5A5E312F-EFAA-4274-9098-83FAB503C38A}"/>
          </ac:picMkLst>
        </pc:picChg>
      </pc:sldChg>
      <pc:sldChg chg="modSp mod">
        <pc:chgData name="Phan Van Rieu (Hugo)" userId="032e726b-b6b7-45df-b0ca-e82fb010a48a" providerId="ADAL" clId="{7B7F2965-6F1C-4AB9-B96E-15AC44261815}" dt="2024-04-19T08:26:41.268" v="298" actId="20577"/>
        <pc:sldMkLst>
          <pc:docMk/>
          <pc:sldMk cId="1834340793" sldId="394"/>
        </pc:sldMkLst>
        <pc:spChg chg="mod">
          <ac:chgData name="Phan Van Rieu (Hugo)" userId="032e726b-b6b7-45df-b0ca-e82fb010a48a" providerId="ADAL" clId="{7B7F2965-6F1C-4AB9-B96E-15AC44261815}" dt="2024-04-19T08:26:41.268" v="298" actId="20577"/>
          <ac:spMkLst>
            <pc:docMk/>
            <pc:sldMk cId="1834340793" sldId="394"/>
            <ac:spMk id="2" creationId="{764E6230-07D4-0CC8-D659-1C4D9E4B6730}"/>
          </ac:spMkLst>
        </pc:spChg>
      </pc:sldChg>
    </pc:docChg>
  </pc:docChgLst>
  <pc:docChgLst>
    <pc:chgData name="Phan Van Rieu (Hugo)" userId="032e726b-b6b7-45df-b0ca-e82fb010a48a" providerId="ADAL" clId="{8C01D260-E8CE-448A-B05B-3D716034402D}"/>
    <pc:docChg chg="modSld">
      <pc:chgData name="Phan Van Rieu (Hugo)" userId="032e726b-b6b7-45df-b0ca-e82fb010a48a" providerId="ADAL" clId="{8C01D260-E8CE-448A-B05B-3D716034402D}" dt="2024-06-02T02:08:58.103" v="1" actId="20577"/>
      <pc:docMkLst>
        <pc:docMk/>
      </pc:docMkLst>
      <pc:sldChg chg="modSp mod">
        <pc:chgData name="Phan Van Rieu (Hugo)" userId="032e726b-b6b7-45df-b0ca-e82fb010a48a" providerId="ADAL" clId="{8C01D260-E8CE-448A-B05B-3D716034402D}" dt="2024-06-02T02:08:58.103" v="1" actId="20577"/>
        <pc:sldMkLst>
          <pc:docMk/>
          <pc:sldMk cId="3553067512" sldId="306"/>
        </pc:sldMkLst>
        <pc:spChg chg="mod">
          <ac:chgData name="Phan Van Rieu (Hugo)" userId="032e726b-b6b7-45df-b0ca-e82fb010a48a" providerId="ADAL" clId="{8C01D260-E8CE-448A-B05B-3D716034402D}" dt="2024-06-02T02:08:58.103" v="1" actId="20577"/>
          <ac:spMkLst>
            <pc:docMk/>
            <pc:sldMk cId="3553067512" sldId="306"/>
            <ac:spMk id="7" creationId="{BA386DE9-345A-400C-B2BB-B32B155C2C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77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9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95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842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66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87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02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72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210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14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1:</a:t>
            </a:r>
            <a:r>
              <a:rPr lang="en-US" baseline="0" dirty="0">
                <a:solidFill>
                  <a:schemeClr val="bg1"/>
                </a:solidFill>
              </a:rPr>
              <a:t> School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13681" y="22302"/>
            <a:ext cx="212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Culture - lesson 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9" r:id="rId21"/>
    <p:sldLayoutId id="2147483680" r:id="rId22"/>
    <p:sldLayoutId id="2147483681" r:id="rId23"/>
    <p:sldLayoutId id="214748368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3.wav"/><Relationship Id="rId11" Type="http://schemas.openxmlformats.org/officeDocument/2006/relationships/image" Target="../media/image10.png"/><Relationship Id="rId5" Type="http://schemas.openxmlformats.org/officeDocument/2006/relationships/audio" Target="../media/audio2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penclipart.org/detail/167549/green-tick---simple" TargetMode="Externa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penclipart.org/detail/167549/green-tick---simple" TargetMode="Externa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penclipart.org/detail/167549/green-tick---simple" TargetMode="Externa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1.jpeg"/><Relationship Id="rId7" Type="http://schemas.microsoft.com/office/2007/relationships/hdphoto" Target="../media/hdphoto2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audio" Target="../media/audio4.wav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thinking-imagination-creative-152218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477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FF0000"/>
                </a:solidFill>
              </a:rPr>
              <a:t>Unit 1: </a:t>
            </a:r>
            <a:r>
              <a:rPr lang="en-US" sz="4000" b="1" dirty="0">
                <a:solidFill>
                  <a:srgbClr val="FF0000"/>
                </a:solidFill>
              </a:rPr>
              <a:t>SCHOOL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6730142" y="3796994"/>
            <a:ext cx="40430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Culture – Lesson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7661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 dirty="0">
                <a:solidFill>
                  <a:srgbClr val="0070C0"/>
                </a:solidFill>
              </a:rPr>
              <a:t>age </a:t>
            </a:r>
            <a:r>
              <a:rPr lang="en-US" sz="4000" b="1" dirty="0">
                <a:solidFill>
                  <a:srgbClr val="0070C0"/>
                </a:solidFill>
              </a:rPr>
              <a:t>15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8" y="649032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649289" y="1339510"/>
              <a:ext cx="4835362" cy="4367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a.m.,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p.m.,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eight o'clock,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 two- thirty,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a quarter to four,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 five past nine.</a:t>
              </a:r>
              <a:endPara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20.mp3">
            <a:hlinkClick r:id="" action="ppaction://media"/>
            <a:extLst>
              <a:ext uri="{FF2B5EF4-FFF2-40B4-BE49-F238E27FC236}">
                <a16:creationId xmlns:a16="http://schemas.microsoft.com/office/drawing/2014/main" id="{3392F41F-2891-0DC9-C5BE-BA7D3CA6B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01578" y="420664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8744" y="60711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</a:t>
            </a:r>
            <a:r>
              <a:rPr lang="en-US" i="1" dirty="0">
                <a:solidFill>
                  <a:srgbClr val="FF0000"/>
                </a:solidFill>
                <a:latin typeface="Calibri"/>
              </a:rPr>
              <a:t>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hear the sound.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096000" y="4782292"/>
            <a:ext cx="18461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tu</a:t>
            </a:r>
            <a:r>
              <a:rPr lang="en-US" sz="2400" dirty="0">
                <a:solidFill>
                  <a:srgbClr val="FF0000"/>
                </a:solidFill>
              </a:rPr>
              <a:t>ː ˈ</a:t>
            </a:r>
            <a:r>
              <a:rPr lang="el-GR" sz="2400" dirty="0">
                <a:solidFill>
                  <a:srgbClr val="FF0000"/>
                </a:solidFill>
              </a:rPr>
              <a:t>θ</a:t>
            </a:r>
            <a:r>
              <a:rPr lang="en-US" sz="2400" dirty="0" err="1">
                <a:solidFill>
                  <a:srgbClr val="FF0000"/>
                </a:solidFill>
              </a:rPr>
              <a:t>ɜːrti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hai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mươi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960786" y="4833748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</a:t>
            </a:r>
            <a:r>
              <a:rPr lang="en-US" sz="2400" dirty="0" err="1">
                <a:latin typeface="+mn-lt"/>
              </a:rPr>
              <a:t>eɪt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əˈklɑːk</a:t>
            </a:r>
            <a:r>
              <a:rPr lang="en-US" sz="2400" dirty="0">
                <a:latin typeface="+mn-lt"/>
              </a:rPr>
              <a:t>/</a:t>
            </a:r>
          </a:p>
          <a:p>
            <a:r>
              <a:rPr lang="en-US" sz="2400" dirty="0" err="1">
                <a:latin typeface="+mn-lt"/>
              </a:rPr>
              <a:t>Tám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giờ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đúng</a:t>
            </a:r>
            <a:endParaRPr lang="en-US" sz="2400" dirty="0"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666982" y="4832426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/ˌpiː ˈ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/</a:t>
            </a:r>
          </a:p>
          <a:p>
            <a:r>
              <a:rPr lang="en-US" sz="2400" dirty="0">
                <a:latin typeface="+mn-lt"/>
              </a:rPr>
              <a:t>(</a:t>
            </a:r>
            <a:r>
              <a:rPr lang="en-US" sz="2400" dirty="0" err="1">
                <a:latin typeface="+mn-lt"/>
              </a:rPr>
              <a:t>giờ</a:t>
            </a:r>
            <a:r>
              <a:rPr lang="en-US" sz="2400" dirty="0">
                <a:latin typeface="+mn-lt"/>
              </a:rPr>
              <a:t>) </a:t>
            </a:r>
            <a:r>
              <a:rPr lang="en-US" sz="2400" dirty="0" err="1">
                <a:latin typeface="+mn-lt"/>
              </a:rPr>
              <a:t>buổi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chiều</a:t>
            </a:r>
            <a:endParaRPr lang="en-US" sz="2400" dirty="0"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05391" y="4828931"/>
            <a:ext cx="27196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ə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kwɔːrtər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tə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fɔːr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bốn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kém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mười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210367" y="5468060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/ˌ</a:t>
            </a:r>
            <a:r>
              <a:rPr lang="en-US" sz="2400" dirty="0" err="1">
                <a:solidFill>
                  <a:srgbClr val="FF0000"/>
                </a:solidFill>
              </a:rPr>
              <a:t>eɪ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sz="2400" dirty="0" err="1">
                <a:solidFill>
                  <a:srgbClr val="FF0000"/>
                </a:solidFill>
              </a:rPr>
              <a:t>buổi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sáng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056786" y="5393703"/>
            <a:ext cx="2294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faɪv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pæst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naɪn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chín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9D22E-0CA6-6DD5-0E6E-9938980279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270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close-up of a clock&#10;&#10;Description automatically generated">
            <a:extLst>
              <a:ext uri="{FF2B5EF4-FFF2-40B4-BE49-F238E27FC236}">
                <a16:creationId xmlns:a16="http://schemas.microsoft.com/office/drawing/2014/main" id="{1197DF54-657B-59E6-5D8F-9B5F215610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3162"/>
            <a:ext cx="12192000" cy="33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6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.m..mp3">
            <a:hlinkClick r:id="" action="ppaction://media"/>
            <a:extLst>
              <a:ext uri="{FF2B5EF4-FFF2-40B4-BE49-F238E27FC236}">
                <a16:creationId xmlns:a16="http://schemas.microsoft.com/office/drawing/2014/main" id="{6243FE67-DF6C-67DC-EC46-F3E3372AE5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48635" y="3429000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129790" y="1628659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946323" y="2819737"/>
            <a:ext cx="16001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a.m.</a:t>
            </a:r>
          </a:p>
        </p:txBody>
      </p:sp>
      <p:pic>
        <p:nvPicPr>
          <p:cNvPr id="5" name="Picture 4" descr="A clock with a sun and moon&#10;&#10;Description automatically generated">
            <a:extLst>
              <a:ext uri="{FF2B5EF4-FFF2-40B4-BE49-F238E27FC236}">
                <a16:creationId xmlns:a16="http://schemas.microsoft.com/office/drawing/2014/main" id="{6C7B6944-BCFD-E7B2-8566-1CF7DB6AD0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11" y="1997991"/>
            <a:ext cx="3373133" cy="41668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C16CDD-D8A1-38A6-14EF-858469F924AE}"/>
              </a:ext>
            </a:extLst>
          </p:cNvPr>
          <p:cNvSpPr txBox="1"/>
          <p:nvPr/>
        </p:nvSpPr>
        <p:spPr>
          <a:xfrm>
            <a:off x="7835546" y="419682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/ˌ</a:t>
            </a:r>
            <a:r>
              <a:rPr lang="en-US" sz="2400" dirty="0" err="1">
                <a:solidFill>
                  <a:srgbClr val="FF0000"/>
                </a:solidFill>
              </a:rPr>
              <a:t>eɪ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) </a:t>
            </a:r>
            <a:r>
              <a:rPr lang="en-US" sz="2400" dirty="0" err="1">
                <a:solidFill>
                  <a:srgbClr val="FF0000"/>
                </a:solidFill>
              </a:rPr>
              <a:t>buổi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sáng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5921BA-5E41-686D-F2BB-4ADBE7E25D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73655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.m..mp3">
            <a:hlinkClick r:id="" action="ppaction://media"/>
            <a:extLst>
              <a:ext uri="{FF2B5EF4-FFF2-40B4-BE49-F238E27FC236}">
                <a16:creationId xmlns:a16="http://schemas.microsoft.com/office/drawing/2014/main" id="{184D5111-BC45-B739-A145-D0D7241AE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38570" y="3022600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809053" y="162321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734350" y="2672820"/>
            <a:ext cx="1633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b="1" dirty="0"/>
              <a:t>p.m.</a:t>
            </a:r>
          </a:p>
        </p:txBody>
      </p:sp>
      <p:pic>
        <p:nvPicPr>
          <p:cNvPr id="4" name="Picture 3" descr="A clock with a sun and moon&#10;&#10;Description automatically generated">
            <a:extLst>
              <a:ext uri="{FF2B5EF4-FFF2-40B4-BE49-F238E27FC236}">
                <a16:creationId xmlns:a16="http://schemas.microsoft.com/office/drawing/2014/main" id="{B1C2C5DE-2BAD-CE03-A37C-5441478BD8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452" y="1563397"/>
            <a:ext cx="3282368" cy="4054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A877EC-16C3-DBB5-FA8E-0C72585556F7}"/>
              </a:ext>
            </a:extLst>
          </p:cNvPr>
          <p:cNvSpPr txBox="1"/>
          <p:nvPr/>
        </p:nvSpPr>
        <p:spPr>
          <a:xfrm>
            <a:off x="6298100" y="4034462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/ˌpiː ˈ</a:t>
            </a:r>
            <a:r>
              <a:rPr lang="en-US" sz="2400" dirty="0" err="1">
                <a:latin typeface="+mn-lt"/>
              </a:rPr>
              <a:t>em</a:t>
            </a:r>
            <a:r>
              <a:rPr lang="en-US" sz="2400" dirty="0">
                <a:latin typeface="+mn-lt"/>
              </a:rPr>
              <a:t>/</a:t>
            </a:r>
          </a:p>
          <a:p>
            <a:r>
              <a:rPr lang="en-US" sz="2400" dirty="0">
                <a:latin typeface="+mn-lt"/>
              </a:rPr>
              <a:t>(</a:t>
            </a:r>
            <a:r>
              <a:rPr lang="en-US" sz="2400" dirty="0" err="1">
                <a:latin typeface="+mn-lt"/>
              </a:rPr>
              <a:t>giờ</a:t>
            </a:r>
            <a:r>
              <a:rPr lang="en-US" sz="2400" dirty="0">
                <a:latin typeface="+mn-lt"/>
              </a:rPr>
              <a:t>) </a:t>
            </a:r>
            <a:r>
              <a:rPr lang="en-US" sz="2400" dirty="0" err="1">
                <a:latin typeface="+mn-lt"/>
              </a:rPr>
              <a:t>buổi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chiều</a:t>
            </a:r>
            <a:endParaRPr lang="en-US" sz="24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8E4839-A5C1-07F5-FB36-BC444A3A85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ight o'clock.mp3">
            <a:hlinkClick r:id="" action="ppaction://media"/>
            <a:extLst>
              <a:ext uri="{FF2B5EF4-FFF2-40B4-BE49-F238E27FC236}">
                <a16:creationId xmlns:a16="http://schemas.microsoft.com/office/drawing/2014/main" id="{8D52A4C4-2120-64CF-5141-8D25FCB0E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5750" y="3200391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05793" y="147260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354761" y="2184728"/>
            <a:ext cx="41353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e</a:t>
            </a:r>
            <a:r>
              <a:rPr lang="en-VN" sz="6000" b="1" dirty="0"/>
              <a:t>ight o’clock</a:t>
            </a:r>
          </a:p>
        </p:txBody>
      </p:sp>
      <p:pic>
        <p:nvPicPr>
          <p:cNvPr id="4" name="Picture 3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2E50FB22-CCB2-A552-9F1A-B2A36B3BC3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069" y="1579280"/>
            <a:ext cx="3428630" cy="42353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0F06FD-AF07-D009-16A8-9434B416EAB8}"/>
              </a:ext>
            </a:extLst>
          </p:cNvPr>
          <p:cNvSpPr txBox="1"/>
          <p:nvPr/>
        </p:nvSpPr>
        <p:spPr>
          <a:xfrm>
            <a:off x="7835546" y="4075465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algn="ctr">
              <a:defRPr/>
            </a:pPr>
            <a:r>
              <a:rPr lang="en-US" sz="2400" dirty="0">
                <a:latin typeface="+mn-lt"/>
              </a:rPr>
              <a:t>/</a:t>
            </a:r>
            <a:r>
              <a:rPr lang="en-US" sz="2400" dirty="0" err="1">
                <a:latin typeface="+mn-lt"/>
              </a:rPr>
              <a:t>eɪt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əˈklɑːk</a:t>
            </a:r>
            <a:r>
              <a:rPr lang="en-US" sz="2400" dirty="0">
                <a:latin typeface="+mn-lt"/>
              </a:rPr>
              <a:t>/</a:t>
            </a:r>
          </a:p>
          <a:p>
            <a:pPr algn="ctr"/>
            <a:r>
              <a:rPr lang="en-US" sz="2400" dirty="0" err="1">
                <a:latin typeface="+mn-lt"/>
              </a:rPr>
              <a:t>Tám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giờ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đúng</a:t>
            </a:r>
            <a:endParaRPr lang="en-US" sz="2400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54E6F9-4A88-044F-10E8-D40C9634B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40396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wo-thirty.mp3">
            <a:hlinkClick r:id="" action="ppaction://media"/>
            <a:extLst>
              <a:ext uri="{FF2B5EF4-FFF2-40B4-BE49-F238E27FC236}">
                <a16:creationId xmlns:a16="http://schemas.microsoft.com/office/drawing/2014/main" id="{0AF37448-AA91-228A-7CC7-7CA77B7EE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03076" y="3078059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54643" y="1817513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7134474" y="2769344"/>
            <a:ext cx="3472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t</a:t>
            </a:r>
            <a:r>
              <a:rPr lang="en-VN" sz="6000" b="1" dirty="0"/>
              <a:t>wo thirty</a:t>
            </a:r>
          </a:p>
        </p:txBody>
      </p:sp>
      <p:pic>
        <p:nvPicPr>
          <p:cNvPr id="4" name="Picture 3" descr="A clock with numbers and a blue and pink frame&#10;&#10;Description automatically generated">
            <a:extLst>
              <a:ext uri="{FF2B5EF4-FFF2-40B4-BE49-F238E27FC236}">
                <a16:creationId xmlns:a16="http://schemas.microsoft.com/office/drawing/2014/main" id="{67E981A6-0BA5-7D42-A6C9-13FD010F5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536" y="1892977"/>
            <a:ext cx="3523080" cy="4352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FE57DC-A2E0-76C1-1D33-7F5F27B8D362}"/>
              </a:ext>
            </a:extLst>
          </p:cNvPr>
          <p:cNvSpPr txBox="1"/>
          <p:nvPr/>
        </p:nvSpPr>
        <p:spPr>
          <a:xfrm>
            <a:off x="7134474" y="3890859"/>
            <a:ext cx="3415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tu</a:t>
            </a:r>
            <a:r>
              <a:rPr lang="en-US" sz="2400" dirty="0">
                <a:solidFill>
                  <a:srgbClr val="FF0000"/>
                </a:solidFill>
              </a:rPr>
              <a:t>ː ˈ</a:t>
            </a:r>
            <a:r>
              <a:rPr lang="el-GR" sz="2400" dirty="0">
                <a:solidFill>
                  <a:srgbClr val="FF0000"/>
                </a:solidFill>
              </a:rPr>
              <a:t>θ</a:t>
            </a:r>
            <a:r>
              <a:rPr lang="en-US" sz="2400" dirty="0" err="1">
                <a:solidFill>
                  <a:srgbClr val="FF0000"/>
                </a:solidFill>
              </a:rPr>
              <a:t>ɜːrti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hai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mươi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29E719-D1C2-19AD-652C-FBEE30DD45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3311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 quarter to four.mp3">
            <a:hlinkClick r:id="" action="ppaction://media"/>
            <a:extLst>
              <a:ext uri="{FF2B5EF4-FFF2-40B4-BE49-F238E27FC236}">
                <a16:creationId xmlns:a16="http://schemas.microsoft.com/office/drawing/2014/main" id="{C1F006BB-642A-48FA-6D24-E1151BA0BE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1056" y="3235546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217337" y="2341303"/>
            <a:ext cx="55806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a quarter to four</a:t>
            </a:r>
            <a:endParaRPr lang="en-VN" sz="6000" b="1" dirty="0"/>
          </a:p>
        </p:txBody>
      </p:sp>
      <p:pic>
        <p:nvPicPr>
          <p:cNvPr id="4" name="Picture 3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AF825AB0-D59E-4B7A-B9C1-CC077B1D05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465" y="1592129"/>
            <a:ext cx="3370778" cy="41639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091C82-CC92-C04A-0214-FCE1EABB275E}"/>
              </a:ext>
            </a:extLst>
          </p:cNvPr>
          <p:cNvSpPr txBox="1"/>
          <p:nvPr/>
        </p:nvSpPr>
        <p:spPr>
          <a:xfrm>
            <a:off x="6735337" y="4048346"/>
            <a:ext cx="39011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ə</a:t>
            </a:r>
            <a:r>
              <a:rPr lang="en-US" sz="2400" dirty="0">
                <a:solidFill>
                  <a:srgbClr val="FF0000"/>
                </a:solidFill>
              </a:rPr>
              <a:t> ˈ</a:t>
            </a:r>
            <a:r>
              <a:rPr lang="en-US" sz="2400" dirty="0" err="1">
                <a:solidFill>
                  <a:srgbClr val="FF0000"/>
                </a:solidFill>
              </a:rPr>
              <a:t>kwɔːrtər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tə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fɔːr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bốn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kém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mười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2C7DA6-C110-8F76-0E57-3A36E054D7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60571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ive past nine.mp3">
            <a:hlinkClick r:id="" action="ppaction://media"/>
            <a:extLst>
              <a:ext uri="{FF2B5EF4-FFF2-40B4-BE49-F238E27FC236}">
                <a16:creationId xmlns:a16="http://schemas.microsoft.com/office/drawing/2014/main" id="{60B32184-A4C9-935D-4B2C-9688DA977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16918" y="3105937"/>
            <a:ext cx="812800" cy="812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48048" y="1788642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the picture to hear the sound.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7B7F3-DCC7-0DC7-E6C6-CF379BA44612}"/>
              </a:ext>
            </a:extLst>
          </p:cNvPr>
          <p:cNvSpPr txBox="1"/>
          <p:nvPr/>
        </p:nvSpPr>
        <p:spPr>
          <a:xfrm>
            <a:off x="6763371" y="2273937"/>
            <a:ext cx="45819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f</a:t>
            </a:r>
            <a:r>
              <a:rPr lang="en-VN" sz="6000" b="1" dirty="0"/>
              <a:t>ive past nine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B4F4F-9156-DF78-BF98-FEC76CC472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2" y="448227"/>
            <a:ext cx="6121400" cy="711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A clock with a number on it&#10;&#10;Description automatically generated">
            <a:extLst>
              <a:ext uri="{FF2B5EF4-FFF2-40B4-BE49-F238E27FC236}">
                <a16:creationId xmlns:a16="http://schemas.microsoft.com/office/drawing/2014/main" id="{65EE1AB5-73DB-888B-E431-83FAEA30A4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35" y="1788642"/>
            <a:ext cx="3523079" cy="4352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CE5135-9B5C-C389-F818-42C46E5F61DA}"/>
              </a:ext>
            </a:extLst>
          </p:cNvPr>
          <p:cNvSpPr txBox="1"/>
          <p:nvPr/>
        </p:nvSpPr>
        <p:spPr>
          <a:xfrm>
            <a:off x="7047572" y="3890859"/>
            <a:ext cx="3082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 err="1">
                <a:solidFill>
                  <a:srgbClr val="FF0000"/>
                </a:solidFill>
              </a:rPr>
              <a:t>faɪv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pæst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naɪn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en-US" sz="2400" dirty="0" err="1">
                <a:solidFill>
                  <a:srgbClr val="FF0000"/>
                </a:solidFill>
              </a:rPr>
              <a:t>chín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giờ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phút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492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E312F-EFAA-4274-9098-83FAB503C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612" y="658585"/>
            <a:ext cx="4006135" cy="56022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563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0">
            <a:extLst>
              <a:ext uri="{FF2B5EF4-FFF2-40B4-BE49-F238E27FC236}">
                <a16:creationId xmlns:a16="http://schemas.microsoft.com/office/drawing/2014/main" id="{07FC9C67-0467-5EC9-85E9-CDE36EBB9E1C}"/>
              </a:ext>
            </a:extLst>
          </p:cNvPr>
          <p:cNvSpPr/>
          <p:nvPr/>
        </p:nvSpPr>
        <p:spPr>
          <a:xfrm>
            <a:off x="2222695" y="1928359"/>
            <a:ext cx="7948246" cy="220754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Listen and choose. Then say.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4" name="Picture 3" descr="A clock with a sun and moon&#10;&#10;Description automatically generated">
            <a:extLst>
              <a:ext uri="{FF2B5EF4-FFF2-40B4-BE49-F238E27FC236}">
                <a16:creationId xmlns:a16="http://schemas.microsoft.com/office/drawing/2014/main" id="{A8A04C4E-6388-8A68-EE10-DA328FDCA4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4" t="18052" r="7965" b="17868"/>
          <a:stretch/>
        </p:blipFill>
        <p:spPr>
          <a:xfrm>
            <a:off x="4243849" y="1017653"/>
            <a:ext cx="2718283" cy="2865882"/>
          </a:xfrm>
          <a:prstGeom prst="ellipse">
            <a:avLst/>
          </a:prstGeom>
        </p:spPr>
      </p:pic>
      <p:pic>
        <p:nvPicPr>
          <p:cNvPr id="6" name="Picture 5" descr="A clock with a sun and moon&#10;&#10;Description automatically generated">
            <a:extLst>
              <a:ext uri="{FF2B5EF4-FFF2-40B4-BE49-F238E27FC236}">
                <a16:creationId xmlns:a16="http://schemas.microsoft.com/office/drawing/2014/main" id="{48062115-B9D0-D7E4-D012-69511B6D644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0" t="18947" r="9718" b="19060"/>
          <a:stretch/>
        </p:blipFill>
        <p:spPr>
          <a:xfrm>
            <a:off x="659310" y="1081019"/>
            <a:ext cx="2718283" cy="2739149"/>
          </a:xfrm>
          <a:prstGeom prst="ellipse">
            <a:avLst/>
          </a:prstGeom>
        </p:spPr>
      </p:pic>
      <p:pic>
        <p:nvPicPr>
          <p:cNvPr id="7" name="Picture 6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C26F4EB7-F0D0-285B-5A73-5BC8FAD73AE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18099" r="6394" b="18186"/>
          <a:stretch/>
        </p:blipFill>
        <p:spPr>
          <a:xfrm>
            <a:off x="8214675" y="1081019"/>
            <a:ext cx="2606771" cy="2698595"/>
          </a:xfrm>
          <a:prstGeom prst="ellipse">
            <a:avLst/>
          </a:prstGeom>
        </p:spPr>
      </p:pic>
      <p:pic>
        <p:nvPicPr>
          <p:cNvPr id="9" name="a.m..mp3">
            <a:hlinkClick r:id="" action="ppaction://media"/>
            <a:extLst>
              <a:ext uri="{FF2B5EF4-FFF2-40B4-BE49-F238E27FC236}">
                <a16:creationId xmlns:a16="http://schemas.microsoft.com/office/drawing/2014/main" id="{219C86C5-AC0F-9F9C-16BD-B94D266B2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9068" y="5504841"/>
            <a:ext cx="812800" cy="8128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027622" y="4129290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7" name="Oval 56"/>
          <p:cNvSpPr/>
          <p:nvPr/>
        </p:nvSpPr>
        <p:spPr>
          <a:xfrm>
            <a:off x="1301868" y="4129290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4" name="Picture 3" descr="A clock with a sun and moon&#10;&#10;Description automatically generated">
            <a:extLst>
              <a:ext uri="{FF2B5EF4-FFF2-40B4-BE49-F238E27FC236}">
                <a16:creationId xmlns:a16="http://schemas.microsoft.com/office/drawing/2014/main" id="{A8A04C4E-6388-8A68-EE10-DA328FDCA44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4" t="18052" r="7965" b="17868"/>
          <a:stretch/>
        </p:blipFill>
        <p:spPr>
          <a:xfrm>
            <a:off x="4243849" y="1017653"/>
            <a:ext cx="2718283" cy="2865882"/>
          </a:xfrm>
          <a:prstGeom prst="ellipse">
            <a:avLst/>
          </a:prstGeom>
        </p:spPr>
      </p:pic>
      <p:pic>
        <p:nvPicPr>
          <p:cNvPr id="7" name="Picture 6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C26F4EB7-F0D0-285B-5A73-5BC8FAD73AE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18099" r="6394" b="18186"/>
          <a:stretch/>
        </p:blipFill>
        <p:spPr>
          <a:xfrm>
            <a:off x="8214675" y="1081019"/>
            <a:ext cx="2606771" cy="2698595"/>
          </a:xfrm>
          <a:prstGeom prst="ellipse">
            <a:avLst/>
          </a:prstGeom>
        </p:spPr>
      </p:pic>
      <p:pic>
        <p:nvPicPr>
          <p:cNvPr id="3" name="Picture 2" descr="A clock with numbers and a blue and pink frame&#10;&#10;Description automatically generated">
            <a:extLst>
              <a:ext uri="{FF2B5EF4-FFF2-40B4-BE49-F238E27FC236}">
                <a16:creationId xmlns:a16="http://schemas.microsoft.com/office/drawing/2014/main" id="{2FC17024-0EB9-4050-77B4-BA94FB3451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0" t="19757" r="9083" b="18570"/>
          <a:stretch/>
        </p:blipFill>
        <p:spPr>
          <a:xfrm>
            <a:off x="521918" y="1164958"/>
            <a:ext cx="2718283" cy="2718578"/>
          </a:xfrm>
          <a:prstGeom prst="ellipse">
            <a:avLst/>
          </a:prstGeom>
        </p:spPr>
      </p:pic>
      <p:pic>
        <p:nvPicPr>
          <p:cNvPr id="5" name="p.m..mp3">
            <a:hlinkClick r:id="" action="ppaction://media"/>
            <a:extLst>
              <a:ext uri="{FF2B5EF4-FFF2-40B4-BE49-F238E27FC236}">
                <a16:creationId xmlns:a16="http://schemas.microsoft.com/office/drawing/2014/main" id="{DBA5D097-3A7F-8CB2-75AD-6AA3C4FF5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95468" y="5448224"/>
            <a:ext cx="812800" cy="8128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162173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9111744" y="4029875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204612" y="4108277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3" name="Picture 2" descr="A clock with numbers and a blue and pink frame&#10;&#10;Description automatically generated">
            <a:extLst>
              <a:ext uri="{FF2B5EF4-FFF2-40B4-BE49-F238E27FC236}">
                <a16:creationId xmlns:a16="http://schemas.microsoft.com/office/drawing/2014/main" id="{2E5F1FAC-8A9E-81D9-D493-9A08A2ABE94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0" t="19757" r="9083" b="18570"/>
          <a:stretch/>
        </p:blipFill>
        <p:spPr>
          <a:xfrm>
            <a:off x="521918" y="1164958"/>
            <a:ext cx="2718283" cy="2718578"/>
          </a:xfrm>
          <a:prstGeom prst="ellipse">
            <a:avLst/>
          </a:prstGeom>
        </p:spPr>
      </p:pic>
      <p:pic>
        <p:nvPicPr>
          <p:cNvPr id="5" name="Picture 4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39A73D7A-92A0-E5CE-D228-9199384B9C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2" t="21524" r="7312" b="16231"/>
          <a:stretch/>
        </p:blipFill>
        <p:spPr>
          <a:xfrm>
            <a:off x="4228194" y="786179"/>
            <a:ext cx="3010703" cy="2993435"/>
          </a:xfrm>
          <a:prstGeom prst="ellipse">
            <a:avLst/>
          </a:prstGeom>
        </p:spPr>
      </p:pic>
      <p:pic>
        <p:nvPicPr>
          <p:cNvPr id="4" name="Picture 3" descr="A clock with a number on it&#10;&#10;Description automatically generated">
            <a:extLst>
              <a:ext uri="{FF2B5EF4-FFF2-40B4-BE49-F238E27FC236}">
                <a16:creationId xmlns:a16="http://schemas.microsoft.com/office/drawing/2014/main" id="{B9E60A96-BBB8-D08C-D0D1-790BBE2063C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8" t="19562" r="4318" b="17971"/>
          <a:stretch/>
        </p:blipFill>
        <p:spPr>
          <a:xfrm>
            <a:off x="7971617" y="829378"/>
            <a:ext cx="3140843" cy="3023663"/>
          </a:xfrm>
          <a:prstGeom prst="ellipse">
            <a:avLst/>
          </a:prstGeom>
        </p:spPr>
      </p:pic>
      <p:pic>
        <p:nvPicPr>
          <p:cNvPr id="6" name="five past nine.mp3">
            <a:hlinkClick r:id="" action="ppaction://media"/>
            <a:extLst>
              <a:ext uri="{FF2B5EF4-FFF2-40B4-BE49-F238E27FC236}">
                <a16:creationId xmlns:a16="http://schemas.microsoft.com/office/drawing/2014/main" id="{FD9B3A21-3533-CB03-9C7C-0B799B40B2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89556" y="5504841"/>
            <a:ext cx="812800" cy="8128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460616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ellipse">
            <a:avLst/>
          </a:prstGeom>
          <a:ln w="63500" cap="rnd">
            <a:solidFill>
              <a:schemeClr val="accent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0091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11" name="Rectangle: Diagonal Corners Rounded 10"/>
          <p:cNvSpPr/>
          <p:nvPr/>
        </p:nvSpPr>
        <p:spPr>
          <a:xfrm>
            <a:off x="182899" y="404639"/>
            <a:ext cx="3388674" cy="70335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7" name="Picture 6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C26F4EB7-F0D0-285B-5A73-5BC8FAD73AE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6" t="18099" r="6394" b="18186"/>
          <a:stretch/>
        </p:blipFill>
        <p:spPr>
          <a:xfrm>
            <a:off x="8214675" y="662859"/>
            <a:ext cx="3010703" cy="3116756"/>
          </a:xfrm>
          <a:prstGeom prst="ellipse">
            <a:avLst/>
          </a:prstGeom>
        </p:spPr>
      </p:pic>
      <p:pic>
        <p:nvPicPr>
          <p:cNvPr id="3" name="Picture 2" descr="A clock with numbers and a blue and pink frame&#10;&#10;Description automatically generated">
            <a:extLst>
              <a:ext uri="{FF2B5EF4-FFF2-40B4-BE49-F238E27FC236}">
                <a16:creationId xmlns:a16="http://schemas.microsoft.com/office/drawing/2014/main" id="{2E5F1FAC-8A9E-81D9-D493-9A08A2ABE94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0" t="19757" r="9083" b="18570"/>
          <a:stretch/>
        </p:blipFill>
        <p:spPr>
          <a:xfrm>
            <a:off x="521918" y="1164958"/>
            <a:ext cx="2718283" cy="2718578"/>
          </a:xfrm>
          <a:prstGeom prst="ellipse">
            <a:avLst/>
          </a:prstGeom>
        </p:spPr>
      </p:pic>
      <p:pic>
        <p:nvPicPr>
          <p:cNvPr id="5" name="Picture 4" descr="A clock with numbers and a blue border&#10;&#10;Description automatically generated">
            <a:extLst>
              <a:ext uri="{FF2B5EF4-FFF2-40B4-BE49-F238E27FC236}">
                <a16:creationId xmlns:a16="http://schemas.microsoft.com/office/drawing/2014/main" id="{39A73D7A-92A0-E5CE-D228-9199384B9CA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2" t="21524" r="7312" b="16231"/>
          <a:stretch/>
        </p:blipFill>
        <p:spPr>
          <a:xfrm>
            <a:off x="4228194" y="786179"/>
            <a:ext cx="3010703" cy="2993435"/>
          </a:xfrm>
          <a:prstGeom prst="ellipse">
            <a:avLst/>
          </a:prstGeom>
        </p:spPr>
      </p:pic>
      <p:pic>
        <p:nvPicPr>
          <p:cNvPr id="8" name="two-thirty.mp3">
            <a:hlinkClick r:id="" action="ppaction://media"/>
            <a:extLst>
              <a:ext uri="{FF2B5EF4-FFF2-40B4-BE49-F238E27FC236}">
                <a16:creationId xmlns:a16="http://schemas.microsoft.com/office/drawing/2014/main" id="{7C796426-7101-1DE1-2040-2FBC26D4F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95468" y="5504841"/>
            <a:ext cx="812800" cy="812800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005248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89775E8-B0ED-07B6-1CD1-5B887692D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3" y="477715"/>
            <a:ext cx="4025900" cy="533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erson and child in a classroom&#10;&#10;Description automatically generated">
            <a:extLst>
              <a:ext uri="{FF2B5EF4-FFF2-40B4-BE49-F238E27FC236}">
                <a16:creationId xmlns:a16="http://schemas.microsoft.com/office/drawing/2014/main" id="{70376BEF-BAA3-8CF2-85E3-233E98DA5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2" y="2040876"/>
            <a:ext cx="7795067" cy="2355567"/>
          </a:xfrm>
          <a:prstGeom prst="rect">
            <a:avLst/>
          </a:prstGeom>
        </p:spPr>
      </p:pic>
      <p:pic>
        <p:nvPicPr>
          <p:cNvPr id="10" name="Picture 9" descr="A cartoon of a teacher in a classroom&#10;&#10;Description automatically generated">
            <a:extLst>
              <a:ext uri="{FF2B5EF4-FFF2-40B4-BE49-F238E27FC236}">
                <a16:creationId xmlns:a16="http://schemas.microsoft.com/office/drawing/2014/main" id="{5137FCF2-4FC7-C1A9-FE39-77A41D5B0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439" y="2040876"/>
            <a:ext cx="4132189" cy="239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229429" y="931849"/>
              <a:ext cx="5580034" cy="3236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228600"/>
              <a:endParaRPr lang="en-US" sz="32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  <a:p>
              <a:pPr marL="228600"/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What time does your English class start?</a:t>
              </a:r>
              <a:endParaRPr lang="en-VN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  <a:p>
              <a:pPr marL="228600"/>
              <a:r>
                <a:rPr lang="vi-VN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3200" i="1" dirty="0">
                  <a:solidFill>
                    <a:schemeClr val="bg1"/>
                  </a:solidFill>
                  <a:effectLst/>
                  <a:ea typeface="Times New Roman" panose="02020603050405020304" pitchFamily="18" charset="0"/>
                </a:rPr>
                <a:t>It starts at eight o'clock.</a:t>
              </a:r>
              <a:endParaRPr lang="en-VN" sz="3200" dirty="0">
                <a:solidFill>
                  <a:schemeClr val="bg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ign with blue and black text&#10;&#10;Description automatically generated">
            <a:extLst>
              <a:ext uri="{FF2B5EF4-FFF2-40B4-BE49-F238E27FC236}">
                <a16:creationId xmlns:a16="http://schemas.microsoft.com/office/drawing/2014/main" id="{D81248C3-CC14-26E6-4C80-04D646FFE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" y="1355658"/>
            <a:ext cx="6957768" cy="1672906"/>
          </a:xfrm>
          <a:prstGeom prst="rect">
            <a:avLst/>
          </a:prstGeom>
        </p:spPr>
      </p:pic>
      <p:pic>
        <p:nvPicPr>
          <p:cNvPr id="10" name="Picture 9" descr="A cartoon of a child with glasses&#10;&#10;Description automatically generated">
            <a:extLst>
              <a:ext uri="{FF2B5EF4-FFF2-40B4-BE49-F238E27FC236}">
                <a16:creationId xmlns:a16="http://schemas.microsoft.com/office/drawing/2014/main" id="{8F6E697A-54C0-0DCE-8C88-798C8E764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49" y="3118930"/>
            <a:ext cx="8017351" cy="219830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7D07A5-125A-1638-30B5-249B1BE9E249}"/>
              </a:ext>
            </a:extLst>
          </p:cNvPr>
          <p:cNvCxnSpPr>
            <a:cxnSpLocks/>
          </p:cNvCxnSpPr>
          <p:nvPr/>
        </p:nvCxnSpPr>
        <p:spPr>
          <a:xfrm>
            <a:off x="4323382" y="2155539"/>
            <a:ext cx="93999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6547CF-7086-5160-5BAE-D007EA282D2A}"/>
              </a:ext>
            </a:extLst>
          </p:cNvPr>
          <p:cNvCxnSpPr>
            <a:cxnSpLocks/>
          </p:cNvCxnSpPr>
          <p:nvPr/>
        </p:nvCxnSpPr>
        <p:spPr>
          <a:xfrm>
            <a:off x="4973444" y="2685830"/>
            <a:ext cx="780585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7B956B-C8DE-FB8A-B238-DCA54463AA42}"/>
              </a:ext>
            </a:extLst>
          </p:cNvPr>
          <p:cNvCxnSpPr>
            <a:cxnSpLocks/>
          </p:cNvCxnSpPr>
          <p:nvPr/>
        </p:nvCxnSpPr>
        <p:spPr>
          <a:xfrm>
            <a:off x="5590478" y="4533215"/>
            <a:ext cx="780585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recognize vocabulary expressing time and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familiarize themselves with </a:t>
            </a:r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asking and answering about what time each class starts. 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a.m., p.m., eight o'clock, two- thirty, a quarter to four, five past nine.</a:t>
            </a:r>
            <a:r>
              <a:rPr lang="en-VN" sz="3600" i="1" dirty="0">
                <a:solidFill>
                  <a:srgbClr val="0070C0"/>
                </a:solidFill>
                <a:effectLst/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  <a:p>
            <a:pPr marL="228600"/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What time does your English class start?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vi-VN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               </a:t>
            </a:r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It starts at eight o'clock.</a:t>
            </a:r>
            <a:endParaRPr lang="en-VN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5"/>
            <a:ext cx="10452848" cy="6923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82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 TRACK 21.mp3">
            <a:hlinkClick r:id="" action="ppaction://media"/>
            <a:extLst>
              <a:ext uri="{FF2B5EF4-FFF2-40B4-BE49-F238E27FC236}">
                <a16:creationId xmlns:a16="http://schemas.microsoft.com/office/drawing/2014/main" id="{F4C949AC-B4E0-6B59-79A6-07A9AEC88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28868" y="624228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C443E3-1B90-77BB-980D-CE328DE2735C}"/>
              </a:ext>
            </a:extLst>
          </p:cNvPr>
          <p:cNvSpPr txBox="1"/>
          <p:nvPr/>
        </p:nvSpPr>
        <p:spPr>
          <a:xfrm>
            <a:off x="6057235" y="661296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</a:t>
            </a:r>
            <a:r>
              <a:rPr lang="en-US" i="1" dirty="0">
                <a:solidFill>
                  <a:srgbClr val="FF0000"/>
                </a:solidFill>
                <a:latin typeface="Calibri"/>
              </a:rPr>
              <a:t>B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hear the sound.</a:t>
            </a:r>
          </a:p>
        </p:txBody>
      </p:sp>
      <p:pic>
        <p:nvPicPr>
          <p:cNvPr id="2" name="Picture 1" descr="A sign with blue and black text&#10;&#10;Description automatically generated">
            <a:extLst>
              <a:ext uri="{FF2B5EF4-FFF2-40B4-BE49-F238E27FC236}">
                <a16:creationId xmlns:a16="http://schemas.microsoft.com/office/drawing/2014/main" id="{5A6C0FC3-E4A8-D249-A50D-672F1EEF9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" y="1355658"/>
            <a:ext cx="6957768" cy="1672906"/>
          </a:xfrm>
          <a:prstGeom prst="rect">
            <a:avLst/>
          </a:prstGeom>
        </p:spPr>
      </p:pic>
      <p:pic>
        <p:nvPicPr>
          <p:cNvPr id="3" name="Picture 2" descr="A cartoon of a child with glasses&#10;&#10;Description automatically generated">
            <a:extLst>
              <a:ext uri="{FF2B5EF4-FFF2-40B4-BE49-F238E27FC236}">
                <a16:creationId xmlns:a16="http://schemas.microsoft.com/office/drawing/2014/main" id="{D1095327-B726-0A2C-E32D-8B7E873AFA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49" y="3118930"/>
            <a:ext cx="8017351" cy="2198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E11CC4-F0F2-DC11-799E-12EF58AA0E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32" y="453225"/>
            <a:ext cx="52705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CD1 TRACK 21.mp3">
            <a:hlinkClick r:id="" action="ppaction://media"/>
            <a:extLst>
              <a:ext uri="{FF2B5EF4-FFF2-40B4-BE49-F238E27FC236}">
                <a16:creationId xmlns:a16="http://schemas.microsoft.com/office/drawing/2014/main" id="{DE190456-2DB9-42D4-926B-5F0D8BB0A31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6114" end="4682.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78209" y="1899730"/>
            <a:ext cx="812800" cy="812800"/>
          </a:xfrm>
          <a:prstGeom prst="rect">
            <a:avLst/>
          </a:prstGeom>
        </p:spPr>
      </p:pic>
      <p:pic>
        <p:nvPicPr>
          <p:cNvPr id="8" name="CD1 TRACK 21.mp3">
            <a:hlinkClick r:id="" action="ppaction://media"/>
            <a:extLst>
              <a:ext uri="{FF2B5EF4-FFF2-40B4-BE49-F238E27FC236}">
                <a16:creationId xmlns:a16="http://schemas.microsoft.com/office/drawing/2014/main" id="{1A8E64E0-70A9-416A-B6D6-7E45D32675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875" end="600.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11009" y="42180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926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4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750277" y="835684"/>
            <a:ext cx="9945716" cy="5655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499" y="4222087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08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C80A592-E1DB-AF67-7F54-F65451B0D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889"/>
            <a:ext cx="5054600" cy="698500"/>
          </a:xfrm>
          <a:prstGeom prst="rect">
            <a:avLst/>
          </a:prstGeom>
        </p:spPr>
      </p:pic>
      <p:pic>
        <p:nvPicPr>
          <p:cNvPr id="7" name="Picture 6" descr="A close-up of a question&#10;&#10;Description automatically generated">
            <a:extLst>
              <a:ext uri="{FF2B5EF4-FFF2-40B4-BE49-F238E27FC236}">
                <a16:creationId xmlns:a16="http://schemas.microsoft.com/office/drawing/2014/main" id="{F677695E-267A-DECA-C1A8-AB9B16AEE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53447"/>
            <a:ext cx="12192001" cy="2460770"/>
          </a:xfrm>
          <a:prstGeom prst="rect">
            <a:avLst/>
          </a:prstGeom>
        </p:spPr>
      </p:pic>
      <p:pic>
        <p:nvPicPr>
          <p:cNvPr id="9" name="Picture 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EC47ACC-00CB-4F13-276D-0FE97FD33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4217"/>
            <a:ext cx="12196615" cy="225797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6912918-339F-8DDA-65FD-037D3ACA496B}"/>
              </a:ext>
            </a:extLst>
          </p:cNvPr>
          <p:cNvSpPr/>
          <p:nvPr/>
        </p:nvSpPr>
        <p:spPr>
          <a:xfrm>
            <a:off x="8943278" y="4851566"/>
            <a:ext cx="2988527" cy="5843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894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E7E501D0-A8EF-0206-F6A8-08E266F43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889"/>
            <a:ext cx="5054600" cy="698500"/>
          </a:xfrm>
          <a:prstGeom prst="rect">
            <a:avLst/>
          </a:prstGeom>
        </p:spPr>
      </p:pic>
      <p:pic>
        <p:nvPicPr>
          <p:cNvPr id="6" name="Picture 5" descr="A close up of black text&#10;&#10;Description automatically generated">
            <a:extLst>
              <a:ext uri="{FF2B5EF4-FFF2-40B4-BE49-F238E27FC236}">
                <a16:creationId xmlns:a16="http://schemas.microsoft.com/office/drawing/2014/main" id="{3D07350B-6F65-85BC-95A1-9BC6AE63A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9154"/>
            <a:ext cx="12218469" cy="210429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BE7EF6C-7072-4563-4D90-6B2A75E961E9}"/>
              </a:ext>
            </a:extLst>
          </p:cNvPr>
          <p:cNvSpPr/>
          <p:nvPr/>
        </p:nvSpPr>
        <p:spPr>
          <a:xfrm>
            <a:off x="4106746" y="2196926"/>
            <a:ext cx="1033966" cy="5843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7E46AD-A9EB-FD4B-CFE6-B56B1081E7D6}"/>
              </a:ext>
            </a:extLst>
          </p:cNvPr>
          <p:cNvSpPr/>
          <p:nvPr/>
        </p:nvSpPr>
        <p:spPr>
          <a:xfrm>
            <a:off x="5977055" y="2844626"/>
            <a:ext cx="457200" cy="5843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ADF8E1-8704-40AE-42CE-E4A84D6A2611}"/>
              </a:ext>
            </a:extLst>
          </p:cNvPr>
          <p:cNvSpPr/>
          <p:nvPr/>
        </p:nvSpPr>
        <p:spPr>
          <a:xfrm>
            <a:off x="8590380" y="2914181"/>
            <a:ext cx="888157" cy="445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3752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161A163F-0828-E1EC-606B-F99D01767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889"/>
            <a:ext cx="5054600" cy="698500"/>
          </a:xfrm>
          <a:prstGeom prst="rect">
            <a:avLst/>
          </a:prstGeom>
        </p:spPr>
      </p:pic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DC49DAEC-2DDE-F796-04FB-2FC4C54E0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9099"/>
            <a:ext cx="12223258" cy="215606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E17C4DA-13B3-45D1-FC5B-606C8B1BF5E6}"/>
              </a:ext>
            </a:extLst>
          </p:cNvPr>
          <p:cNvSpPr/>
          <p:nvPr/>
        </p:nvSpPr>
        <p:spPr>
          <a:xfrm>
            <a:off x="6389651" y="2275635"/>
            <a:ext cx="892096" cy="5843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CE4E0F1-69D1-8391-4994-C694C473AD35}"/>
              </a:ext>
            </a:extLst>
          </p:cNvPr>
          <p:cNvSpPr/>
          <p:nvPr/>
        </p:nvSpPr>
        <p:spPr>
          <a:xfrm>
            <a:off x="9991493" y="2275635"/>
            <a:ext cx="1003610" cy="4675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5DA601-A86F-BB2E-4231-84CD47F80355}"/>
              </a:ext>
            </a:extLst>
          </p:cNvPr>
          <p:cNvSpPr/>
          <p:nvPr/>
        </p:nvSpPr>
        <p:spPr>
          <a:xfrm>
            <a:off x="5054600" y="2860009"/>
            <a:ext cx="1057029" cy="4229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022CCC1-CA30-7F80-7F4A-CA3BFA0580B7}"/>
              </a:ext>
            </a:extLst>
          </p:cNvPr>
          <p:cNvSpPr/>
          <p:nvPr/>
        </p:nvSpPr>
        <p:spPr>
          <a:xfrm>
            <a:off x="6490011" y="2860008"/>
            <a:ext cx="1940312" cy="5036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4283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84E80-AB61-393C-864F-166973C7F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370" y="446602"/>
            <a:ext cx="50038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heck mark and a check box&#10;&#10;Description automatically generated with medium confidence">
            <a:extLst>
              <a:ext uri="{FF2B5EF4-FFF2-40B4-BE49-F238E27FC236}">
                <a16:creationId xmlns:a16="http://schemas.microsoft.com/office/drawing/2014/main" id="{BAB65ACB-CFE8-86F4-7836-78627F12B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8" y="1891434"/>
            <a:ext cx="12196258" cy="20959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E4DFEDE2-D5F8-BC72-B789-63413AFCE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290717" y="3070372"/>
            <a:ext cx="626464" cy="7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0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84E80-AB61-393C-864F-166973C7F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370" y="446602"/>
            <a:ext cx="50038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screenshot of a game&#10;&#10;Description automatically generated">
            <a:extLst>
              <a:ext uri="{FF2B5EF4-FFF2-40B4-BE49-F238E27FC236}">
                <a16:creationId xmlns:a16="http://schemas.microsoft.com/office/drawing/2014/main" id="{84216791-6886-FFDF-A211-0F5D78F36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4" y="2188208"/>
            <a:ext cx="12039435" cy="2068999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1" name="Picture 10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6EBC4F05-041F-49C7-D638-CC89F616E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82768" y="2305873"/>
            <a:ext cx="626464" cy="717256"/>
          </a:xfrm>
          <a:prstGeom prst="rect">
            <a:avLst/>
          </a:prstGeom>
        </p:spPr>
      </p:pic>
      <p:pic>
        <p:nvPicPr>
          <p:cNvPr id="12" name="Picture 11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A9D46CF5-5BA5-6B8F-7921-9925DE47F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412972" y="3222707"/>
            <a:ext cx="626464" cy="7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5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7977B5-7E86-0513-1EAD-B99982489763}"/>
              </a:ext>
            </a:extLst>
          </p:cNvPr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84E80-AB61-393C-864F-166973C7F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370" y="446602"/>
            <a:ext cx="5003800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screenshot of a test&#10;&#10;Description automatically generated">
            <a:extLst>
              <a:ext uri="{FF2B5EF4-FFF2-40B4-BE49-F238E27FC236}">
                <a16:creationId xmlns:a16="http://schemas.microsoft.com/office/drawing/2014/main" id="{570246F5-82B1-7E3C-4BA4-532FCE48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7940"/>
            <a:ext cx="12192000" cy="2149404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3" name="Picture 2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0F7F39BA-6945-7F16-F5AF-82FA661F8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82768" y="3013865"/>
            <a:ext cx="626464" cy="717256"/>
          </a:xfrm>
          <a:prstGeom prst="rect">
            <a:avLst/>
          </a:prstGeom>
        </p:spPr>
      </p:pic>
      <p:pic>
        <p:nvPicPr>
          <p:cNvPr id="5" name="Picture 4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42C0CFFD-1D64-E8E5-51BF-B35922B33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425628" y="2096011"/>
            <a:ext cx="626464" cy="7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2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BF894208-31D0-0473-B0F8-B3251FA5C8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3F2A87CD-857B-454D-0890-D39AF6B9B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24 CuadroTexto"/>
          <p:cNvSpPr txBox="1"/>
          <p:nvPr/>
        </p:nvSpPr>
        <p:spPr>
          <a:xfrm>
            <a:off x="2458086" y="497095"/>
            <a:ext cx="7560840" cy="7470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s-ES_tradnl" dirty="0">
                <a:ln w="38100">
                  <a:noFill/>
                </a:ln>
                <a:solidFill>
                  <a:schemeClr val="accent3">
                    <a:lumMod val="75000"/>
                  </a:schemeClr>
                </a:solidFill>
                <a:latin typeface="ALL AGES" panose="02000000000000000000" pitchFamily="2" charset="0"/>
              </a:rPr>
              <a:t>TELLING</a:t>
            </a:r>
            <a:r>
              <a:rPr lang="es-ES_tradnl" dirty="0">
                <a:ln w="38100">
                  <a:noFill/>
                </a:ln>
                <a:solidFill>
                  <a:srgbClr val="92D050"/>
                </a:solidFill>
                <a:latin typeface="ALL AGES" panose="02000000000000000000" pitchFamily="2" charset="0"/>
              </a:rPr>
              <a:t> </a:t>
            </a:r>
            <a:r>
              <a:rPr lang="es-ES_tradnl" dirty="0">
                <a:ln w="38100">
                  <a:noFill/>
                </a:ln>
                <a:solidFill>
                  <a:schemeClr val="accent2">
                    <a:lumMod val="75000"/>
                  </a:schemeClr>
                </a:solidFill>
                <a:latin typeface="ALL AGES" panose="02000000000000000000" pitchFamily="2" charset="0"/>
              </a:rPr>
              <a:t>THE TIME</a:t>
            </a:r>
            <a:endParaRPr lang="es-ES" dirty="0">
              <a:ln w="38100">
                <a:noFill/>
              </a:ln>
              <a:solidFill>
                <a:schemeClr val="accent2">
                  <a:lumMod val="75000"/>
                </a:schemeClr>
              </a:solidFill>
              <a:latin typeface="ALL AGES" panose="02000000000000000000" pitchFamily="2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3719737" y="1412776"/>
            <a:ext cx="4654655" cy="4313222"/>
            <a:chOff x="2195736" y="1564050"/>
            <a:chExt cx="4654655" cy="4313222"/>
          </a:xfrm>
        </p:grpSpPr>
        <p:sp>
          <p:nvSpPr>
            <p:cNvPr id="61" name="60 Estrella de 12 puntas"/>
            <p:cNvSpPr/>
            <p:nvPr/>
          </p:nvSpPr>
          <p:spPr>
            <a:xfrm>
              <a:off x="2843808" y="2113692"/>
              <a:ext cx="3312368" cy="3312368"/>
            </a:xfrm>
            <a:prstGeom prst="star12">
              <a:avLst>
                <a:gd name="adj" fmla="val 0"/>
              </a:avLst>
            </a:prstGeom>
            <a:ln w="762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43" name="42 Anillo"/>
            <p:cNvSpPr/>
            <p:nvPr/>
          </p:nvSpPr>
          <p:spPr>
            <a:xfrm>
              <a:off x="2339752" y="1591038"/>
              <a:ext cx="4286233" cy="4286234"/>
            </a:xfrm>
            <a:prstGeom prst="donut">
              <a:avLst>
                <a:gd name="adj" fmla="val 11088"/>
              </a:avLst>
            </a:prstGeom>
            <a:blipFill dpi="0"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grpSp>
          <p:nvGrpSpPr>
            <p:cNvPr id="45" name="44 Grupo"/>
            <p:cNvGrpSpPr/>
            <p:nvPr/>
          </p:nvGrpSpPr>
          <p:grpSpPr>
            <a:xfrm>
              <a:off x="2195736" y="1590472"/>
              <a:ext cx="4654655" cy="4286800"/>
              <a:chOff x="2195736" y="1158424"/>
              <a:chExt cx="4654655" cy="4286800"/>
            </a:xfrm>
          </p:grpSpPr>
          <p:sp>
            <p:nvSpPr>
              <p:cNvPr id="46" name="45 CuadroTexto"/>
              <p:cNvSpPr txBox="1"/>
              <p:nvPr/>
            </p:nvSpPr>
            <p:spPr>
              <a:xfrm>
                <a:off x="4067944" y="1158424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es-ES" sz="2800" b="1" dirty="0"/>
              </a:p>
            </p:txBody>
          </p:sp>
          <p:sp>
            <p:nvSpPr>
              <p:cNvPr id="47" name="46 CuadroTexto"/>
              <p:cNvSpPr txBox="1"/>
              <p:nvPr/>
            </p:nvSpPr>
            <p:spPr>
              <a:xfrm>
                <a:off x="5025396" y="1420034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1</a:t>
                </a:r>
                <a:endParaRPr lang="es-ES" sz="2800" b="1" dirty="0"/>
              </a:p>
            </p:txBody>
          </p:sp>
          <p:sp>
            <p:nvSpPr>
              <p:cNvPr id="51" name="50 CuadroTexto"/>
              <p:cNvSpPr txBox="1"/>
              <p:nvPr/>
            </p:nvSpPr>
            <p:spPr>
              <a:xfrm>
                <a:off x="5724128" y="2086689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2</a:t>
                </a:r>
                <a:endParaRPr lang="es-ES" sz="2800" b="1" dirty="0"/>
              </a:p>
            </p:txBody>
          </p:sp>
          <p:sp>
            <p:nvSpPr>
              <p:cNvPr id="52" name="51 CuadroTexto"/>
              <p:cNvSpPr txBox="1"/>
              <p:nvPr/>
            </p:nvSpPr>
            <p:spPr>
              <a:xfrm>
                <a:off x="5986295" y="3062717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</a:t>
                </a:r>
                <a:endParaRPr lang="es-ES" sz="2800" b="1" dirty="0">
                  <a:solidFill>
                    <a:srgbClr val="FF0000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53" name="52 CuadroTexto"/>
              <p:cNvSpPr txBox="1"/>
              <p:nvPr/>
            </p:nvSpPr>
            <p:spPr>
              <a:xfrm>
                <a:off x="5724128" y="3937847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4</a:t>
                </a:r>
                <a:endParaRPr lang="es-ES" sz="2800" b="1" dirty="0"/>
              </a:p>
            </p:txBody>
          </p:sp>
          <p:sp>
            <p:nvSpPr>
              <p:cNvPr id="54" name="53 CuadroTexto"/>
              <p:cNvSpPr txBox="1"/>
              <p:nvPr/>
            </p:nvSpPr>
            <p:spPr>
              <a:xfrm>
                <a:off x="5004048" y="4686816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5</a:t>
                </a:r>
                <a:endParaRPr lang="es-ES" sz="2800" b="1" dirty="0"/>
              </a:p>
            </p:txBody>
          </p:sp>
          <p:sp>
            <p:nvSpPr>
              <p:cNvPr id="55" name="54 CuadroTexto"/>
              <p:cNvSpPr txBox="1"/>
              <p:nvPr/>
            </p:nvSpPr>
            <p:spPr>
              <a:xfrm>
                <a:off x="4095297" y="4922004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6</a:t>
                </a:r>
                <a:endParaRPr lang="es-ES" sz="2800" b="1" dirty="0">
                  <a:solidFill>
                    <a:srgbClr val="FF0000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56" name="55 CuadroTexto"/>
              <p:cNvSpPr txBox="1"/>
              <p:nvPr/>
            </p:nvSpPr>
            <p:spPr>
              <a:xfrm>
                <a:off x="3131840" y="4686816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7</a:t>
                </a:r>
                <a:endParaRPr lang="es-ES" sz="2800" b="1" dirty="0"/>
              </a:p>
            </p:txBody>
          </p:sp>
          <p:sp>
            <p:nvSpPr>
              <p:cNvPr id="57" name="56 CuadroTexto"/>
              <p:cNvSpPr txBox="1"/>
              <p:nvPr/>
            </p:nvSpPr>
            <p:spPr>
              <a:xfrm>
                <a:off x="2483768" y="4038744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8</a:t>
                </a:r>
                <a:endParaRPr lang="es-ES" sz="2800" b="1" dirty="0"/>
              </a:p>
            </p:txBody>
          </p:sp>
          <p:sp>
            <p:nvSpPr>
              <p:cNvPr id="58" name="57 CuadroTexto"/>
              <p:cNvSpPr txBox="1"/>
              <p:nvPr/>
            </p:nvSpPr>
            <p:spPr>
              <a:xfrm>
                <a:off x="2195736" y="3102640"/>
                <a:ext cx="729263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9</a:t>
                </a:r>
                <a:endParaRPr lang="es-ES" sz="2800" b="1" dirty="0">
                  <a:solidFill>
                    <a:srgbClr val="FF0000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59" name="58 CuadroTexto"/>
              <p:cNvSpPr txBox="1"/>
              <p:nvPr/>
            </p:nvSpPr>
            <p:spPr>
              <a:xfrm>
                <a:off x="2339752" y="2166536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10</a:t>
                </a:r>
                <a:endParaRPr lang="es-ES" sz="2800" b="1" dirty="0"/>
              </a:p>
            </p:txBody>
          </p:sp>
          <p:sp>
            <p:nvSpPr>
              <p:cNvPr id="60" name="59 CuadroTexto"/>
              <p:cNvSpPr txBox="1"/>
              <p:nvPr/>
            </p:nvSpPr>
            <p:spPr>
              <a:xfrm>
                <a:off x="3059832" y="1393612"/>
                <a:ext cx="86409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_tradnl" sz="2800" b="1" dirty="0"/>
                  <a:t>11</a:t>
                </a:r>
                <a:endParaRPr lang="es-ES" sz="2800" b="1" dirty="0"/>
              </a:p>
            </p:txBody>
          </p:sp>
        </p:grpSp>
        <p:sp>
          <p:nvSpPr>
            <p:cNvPr id="62" name="61 Elipse"/>
            <p:cNvSpPr/>
            <p:nvPr/>
          </p:nvSpPr>
          <p:spPr>
            <a:xfrm>
              <a:off x="3275856" y="2518737"/>
              <a:ext cx="2502278" cy="2502278"/>
            </a:xfrm>
            <a:prstGeom prst="ellipse">
              <a:avLst/>
            </a:prstGeom>
            <a:blipFill dpi="0"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63" name="62 Anillo"/>
            <p:cNvSpPr/>
            <p:nvPr/>
          </p:nvSpPr>
          <p:spPr>
            <a:xfrm>
              <a:off x="2843808" y="2113692"/>
              <a:ext cx="3312368" cy="3285366"/>
            </a:xfrm>
            <a:prstGeom prst="donut">
              <a:avLst>
                <a:gd name="adj" fmla="val 12328"/>
              </a:avLst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grpSp>
          <p:nvGrpSpPr>
            <p:cNvPr id="64" name="63 Grupo"/>
            <p:cNvGrpSpPr/>
            <p:nvPr/>
          </p:nvGrpSpPr>
          <p:grpSpPr>
            <a:xfrm>
              <a:off x="3347864" y="2726583"/>
              <a:ext cx="2338517" cy="2502617"/>
              <a:chOff x="3330733" y="1958450"/>
              <a:chExt cx="2338517" cy="2502617"/>
            </a:xfrm>
          </p:grpSpPr>
          <p:sp>
            <p:nvSpPr>
              <p:cNvPr id="65" name="64 Rectángulo"/>
              <p:cNvSpPr/>
              <p:nvPr/>
            </p:nvSpPr>
            <p:spPr>
              <a:xfrm>
                <a:off x="3330733" y="2122550"/>
                <a:ext cx="2338517" cy="23385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6" name="65 Conector recto de flecha"/>
              <p:cNvCxnSpPr/>
              <p:nvPr/>
            </p:nvCxnSpPr>
            <p:spPr>
              <a:xfrm flipV="1">
                <a:off x="4483147" y="1958450"/>
                <a:ext cx="33975" cy="1278481"/>
              </a:xfrm>
              <a:prstGeom prst="straightConnector1">
                <a:avLst/>
              </a:prstGeom>
              <a:ln w="76200">
                <a:noFill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66 Grupo"/>
            <p:cNvGrpSpPr/>
            <p:nvPr/>
          </p:nvGrpSpPr>
          <p:grpSpPr>
            <a:xfrm rot="1475721">
              <a:off x="3365084" y="2657439"/>
              <a:ext cx="2338517" cy="2338517"/>
              <a:chOff x="3330733" y="2122550"/>
              <a:chExt cx="2338517" cy="2338517"/>
            </a:xfrm>
          </p:grpSpPr>
          <p:sp>
            <p:nvSpPr>
              <p:cNvPr id="68" name="67 Rectángulo"/>
              <p:cNvSpPr/>
              <p:nvPr/>
            </p:nvSpPr>
            <p:spPr>
              <a:xfrm>
                <a:off x="3330733" y="2122550"/>
                <a:ext cx="2338517" cy="23385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9" name="68 Conector recto de flecha"/>
              <p:cNvCxnSpPr/>
              <p:nvPr/>
            </p:nvCxnSpPr>
            <p:spPr>
              <a:xfrm rot="20124279" flipV="1">
                <a:off x="4315524" y="2467992"/>
                <a:ext cx="356198" cy="727832"/>
              </a:xfrm>
              <a:prstGeom prst="straightConnector1">
                <a:avLst/>
              </a:prstGeom>
              <a:ln w="76200">
                <a:noFill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69 CuadroTexto"/>
            <p:cNvSpPr txBox="1"/>
            <p:nvPr/>
          </p:nvSpPr>
          <p:spPr>
            <a:xfrm>
              <a:off x="4033969" y="156405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12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1" name="70 Elipse"/>
            <p:cNvSpPr/>
            <p:nvPr/>
          </p:nvSpPr>
          <p:spPr>
            <a:xfrm>
              <a:off x="4290794" y="3588621"/>
              <a:ext cx="433441" cy="43344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grpSp>
          <p:nvGrpSpPr>
            <p:cNvPr id="72" name="71 Grupo"/>
            <p:cNvGrpSpPr/>
            <p:nvPr/>
          </p:nvGrpSpPr>
          <p:grpSpPr>
            <a:xfrm>
              <a:off x="3351171" y="2723276"/>
              <a:ext cx="2338517" cy="2502617"/>
              <a:chOff x="3330733" y="1958450"/>
              <a:chExt cx="2338517" cy="2502617"/>
            </a:xfrm>
          </p:grpSpPr>
          <p:sp>
            <p:nvSpPr>
              <p:cNvPr id="73" name="72 Rectángulo"/>
              <p:cNvSpPr/>
              <p:nvPr/>
            </p:nvSpPr>
            <p:spPr>
              <a:xfrm>
                <a:off x="3330733" y="2122550"/>
                <a:ext cx="2338517" cy="23385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74" name="73 Conector recto de flecha"/>
              <p:cNvCxnSpPr/>
              <p:nvPr/>
            </p:nvCxnSpPr>
            <p:spPr>
              <a:xfrm flipV="1">
                <a:off x="4483147" y="1958450"/>
                <a:ext cx="33975" cy="1278481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74 Grupo"/>
            <p:cNvGrpSpPr/>
            <p:nvPr/>
          </p:nvGrpSpPr>
          <p:grpSpPr>
            <a:xfrm rot="1475721">
              <a:off x="3368391" y="2654132"/>
              <a:ext cx="2338517" cy="2338517"/>
              <a:chOff x="3330733" y="2122550"/>
              <a:chExt cx="2338517" cy="2338517"/>
            </a:xfrm>
          </p:grpSpPr>
          <p:sp>
            <p:nvSpPr>
              <p:cNvPr id="76" name="75 Rectángulo"/>
              <p:cNvSpPr/>
              <p:nvPr/>
            </p:nvSpPr>
            <p:spPr>
              <a:xfrm>
                <a:off x="3330733" y="2122550"/>
                <a:ext cx="2338517" cy="23385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77" name="76 Conector recto de flecha"/>
              <p:cNvCxnSpPr/>
              <p:nvPr/>
            </p:nvCxnSpPr>
            <p:spPr>
              <a:xfrm rot="20124279" flipV="1">
                <a:off x="4315524" y="2467992"/>
                <a:ext cx="356198" cy="727832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1420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bo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bo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94 Imagen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96" name="95 Imagen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62418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719737" y="1439198"/>
            <a:ext cx="4654655" cy="4286800"/>
            <a:chOff x="2195736" y="1158424"/>
            <a:chExt cx="4654655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95736" y="3102640"/>
              <a:ext cx="7200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437348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>
            <a:off x="4875172" y="2572003"/>
            <a:ext cx="2338517" cy="2502617"/>
            <a:chOff x="3330733" y="1958450"/>
            <a:chExt cx="2338517" cy="250261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3237196">
            <a:off x="4760662" y="2545641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88 CuadroTexto"/>
          <p:cNvSpPr txBox="1"/>
          <p:nvPr/>
        </p:nvSpPr>
        <p:spPr>
          <a:xfrm>
            <a:off x="7509073" y="5611791"/>
            <a:ext cx="4494594" cy="655330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two</a:t>
            </a:r>
            <a:r>
              <a:rPr lang="es-ES_tradnl" sz="2400" b="1" dirty="0"/>
              <a:t> </a:t>
            </a:r>
            <a:r>
              <a:rPr lang="es-ES_tradnl" sz="2400" b="1" dirty="0" err="1"/>
              <a:t>o’clock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3F89FD-937E-D211-A6FB-E398633B21EE}"/>
              </a:ext>
            </a:extLst>
          </p:cNvPr>
          <p:cNvSpPr txBox="1"/>
          <p:nvPr/>
        </p:nvSpPr>
        <p:spPr>
          <a:xfrm>
            <a:off x="208977" y="538628"/>
            <a:ext cx="11952311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HISTORY CLASS START?</a:t>
            </a:r>
          </a:p>
        </p:txBody>
      </p:sp>
    </p:spTree>
    <p:extLst>
      <p:ext uri="{BB962C8B-B14F-4D97-AF65-F5344CB8AC3E}">
        <p14:creationId xmlns:p14="http://schemas.microsoft.com/office/powerpoint/2010/main" val="320919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FC1AEF6C-8A6C-C542-8E47-E2B5F33B1A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8A225780-9BC8-2B39-37F0-5B2CD36786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-34252" y="392583"/>
            <a:ext cx="6041121" cy="5441331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38" name="37 Forma libre"/>
          <p:cNvSpPr/>
          <p:nvPr/>
        </p:nvSpPr>
        <p:spPr>
          <a:xfrm>
            <a:off x="6023992" y="1962418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663451">
            <a:off x="4815704" y="2461153"/>
            <a:ext cx="2338517" cy="2502617"/>
            <a:chOff x="3330733" y="1958450"/>
            <a:chExt cx="2338517" cy="250261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16200000">
            <a:off x="4792964" y="2435843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5400000" flipH="1">
              <a:off x="4085278" y="2845706"/>
              <a:ext cx="864924" cy="272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88 CuadroTexto"/>
          <p:cNvSpPr txBox="1"/>
          <p:nvPr/>
        </p:nvSpPr>
        <p:spPr>
          <a:xfrm>
            <a:off x="3879888" y="5776958"/>
            <a:ext cx="4494594" cy="655330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five</a:t>
            </a:r>
            <a:r>
              <a:rPr lang="es-ES_tradnl" sz="2400" b="1" dirty="0"/>
              <a:t> </a:t>
            </a:r>
            <a:r>
              <a:rPr lang="es-ES_tradnl" sz="2400" b="1" dirty="0" err="1"/>
              <a:t>past</a:t>
            </a:r>
            <a:r>
              <a:rPr lang="es-ES_tradnl" sz="2400" b="1" dirty="0"/>
              <a:t> </a:t>
            </a:r>
            <a:r>
              <a:rPr lang="es-ES_tradnl" sz="2400" b="1" dirty="0" err="1"/>
              <a:t>nine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8A40B5-81E6-EB0D-64A2-714B28E1203B}"/>
              </a:ext>
            </a:extLst>
          </p:cNvPr>
          <p:cNvSpPr txBox="1"/>
          <p:nvPr/>
        </p:nvSpPr>
        <p:spPr>
          <a:xfrm>
            <a:off x="208977" y="538628"/>
            <a:ext cx="11521103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ETHICS CLASS START?</a:t>
            </a:r>
          </a:p>
        </p:txBody>
      </p:sp>
    </p:spTree>
    <p:extLst>
      <p:ext uri="{BB962C8B-B14F-4D97-AF65-F5344CB8AC3E}">
        <p14:creationId xmlns:p14="http://schemas.microsoft.com/office/powerpoint/2010/main" val="394208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CA1A1F24-0FF5-CCA8-274B-2A3B8B0694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5C48B488-3081-6F6A-A748-542237A279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40" name="39 Forma libre"/>
          <p:cNvSpPr/>
          <p:nvPr/>
        </p:nvSpPr>
        <p:spPr>
          <a:xfrm rot="3333763">
            <a:off x="7001942" y="3027512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Forma libre"/>
          <p:cNvSpPr/>
          <p:nvPr/>
        </p:nvSpPr>
        <p:spPr>
          <a:xfrm rot="1363873">
            <a:off x="6632260" y="2357119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Forma libre"/>
          <p:cNvSpPr/>
          <p:nvPr/>
        </p:nvSpPr>
        <p:spPr>
          <a:xfrm>
            <a:off x="6023992" y="1962418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5400000">
            <a:off x="4815704" y="2338839"/>
            <a:ext cx="2338517" cy="2502617"/>
            <a:chOff x="3330733" y="1958450"/>
            <a:chExt cx="2338517" cy="250261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12568725">
            <a:off x="4837604" y="2435843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3442145" y="5805263"/>
            <a:ext cx="4942686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a </a:t>
            </a:r>
            <a:r>
              <a:rPr lang="es-ES_tradnl" sz="2400" b="1" dirty="0" err="1"/>
              <a:t>quarter</a:t>
            </a:r>
            <a:r>
              <a:rPr lang="es-ES_tradnl" sz="2400" b="1" dirty="0"/>
              <a:t> </a:t>
            </a:r>
            <a:r>
              <a:rPr lang="es-ES_tradnl" sz="2400" b="1" dirty="0" err="1"/>
              <a:t>past</a:t>
            </a:r>
            <a:r>
              <a:rPr lang="es-ES_tradnl" sz="2400" b="1" dirty="0"/>
              <a:t> </a:t>
            </a:r>
            <a:r>
              <a:rPr lang="es-ES_tradnl" sz="2400" b="1" dirty="0" err="1"/>
              <a:t>seven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781F9D-022A-DDD5-87B6-683A2CF53023}"/>
              </a:ext>
            </a:extLst>
          </p:cNvPr>
          <p:cNvSpPr txBox="1"/>
          <p:nvPr/>
        </p:nvSpPr>
        <p:spPr>
          <a:xfrm>
            <a:off x="208977" y="538628"/>
            <a:ext cx="11886587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ENGLISH CLASS START?</a:t>
            </a:r>
          </a:p>
        </p:txBody>
      </p:sp>
    </p:spTree>
    <p:extLst>
      <p:ext uri="{BB962C8B-B14F-4D97-AF65-F5344CB8AC3E}">
        <p14:creationId xmlns:p14="http://schemas.microsoft.com/office/powerpoint/2010/main" val="30435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35D24CC1-4E1A-21BF-3715-D9C37C1C18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565F22F9-EAF3-90CA-2848-3443C6E6E1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39" name="38 Forma libre"/>
          <p:cNvSpPr/>
          <p:nvPr/>
        </p:nvSpPr>
        <p:spPr>
          <a:xfrm>
            <a:off x="4340399" y="1923717"/>
            <a:ext cx="1673460" cy="2559762"/>
          </a:xfrm>
          <a:custGeom>
            <a:avLst/>
            <a:gdLst>
              <a:gd name="connsiteX0" fmla="*/ 1652587 w 1673460"/>
              <a:gd name="connsiteY0" fmla="*/ 436169 h 3169493"/>
              <a:gd name="connsiteX1" fmla="*/ 1652587 w 1673460"/>
              <a:gd name="connsiteY1" fmla="*/ 36119 h 3169493"/>
              <a:gd name="connsiteX2" fmla="*/ 1500187 w 1673460"/>
              <a:gd name="connsiteY2" fmla="*/ 36119 h 3169493"/>
              <a:gd name="connsiteX3" fmla="*/ 976312 w 1673460"/>
              <a:gd name="connsiteY3" fmla="*/ 188519 h 3169493"/>
              <a:gd name="connsiteX4" fmla="*/ 604837 w 1673460"/>
              <a:gd name="connsiteY4" fmla="*/ 417119 h 3169493"/>
              <a:gd name="connsiteX5" fmla="*/ 223837 w 1673460"/>
              <a:gd name="connsiteY5" fmla="*/ 836219 h 3169493"/>
              <a:gd name="connsiteX6" fmla="*/ 23812 w 1673460"/>
              <a:gd name="connsiteY6" fmla="*/ 1398194 h 3169493"/>
              <a:gd name="connsiteX7" fmla="*/ 14287 w 1673460"/>
              <a:gd name="connsiteY7" fmla="*/ 1817294 h 3169493"/>
              <a:gd name="connsiteX8" fmla="*/ 119062 w 1673460"/>
              <a:gd name="connsiteY8" fmla="*/ 2264969 h 3169493"/>
              <a:gd name="connsiteX9" fmla="*/ 404812 w 1673460"/>
              <a:gd name="connsiteY9" fmla="*/ 2741219 h 3169493"/>
              <a:gd name="connsiteX10" fmla="*/ 881062 w 1673460"/>
              <a:gd name="connsiteY10" fmla="*/ 3141269 h 3169493"/>
              <a:gd name="connsiteX11" fmla="*/ 862012 w 1673460"/>
              <a:gd name="connsiteY11" fmla="*/ 3093644 h 3169493"/>
              <a:gd name="connsiteX12" fmla="*/ 1042987 w 1673460"/>
              <a:gd name="connsiteY12" fmla="*/ 2750744 h 3169493"/>
              <a:gd name="connsiteX13" fmla="*/ 862012 w 1673460"/>
              <a:gd name="connsiteY13" fmla="*/ 2626919 h 3169493"/>
              <a:gd name="connsiteX14" fmla="*/ 690562 w 1673460"/>
              <a:gd name="connsiteY14" fmla="*/ 2455469 h 3169493"/>
              <a:gd name="connsiteX15" fmla="*/ 538162 w 1673460"/>
              <a:gd name="connsiteY15" fmla="*/ 2217344 h 3169493"/>
              <a:gd name="connsiteX16" fmla="*/ 423862 w 1673460"/>
              <a:gd name="connsiteY16" fmla="*/ 1826819 h 3169493"/>
              <a:gd name="connsiteX17" fmla="*/ 423862 w 1673460"/>
              <a:gd name="connsiteY17" fmla="*/ 1541069 h 3169493"/>
              <a:gd name="connsiteX18" fmla="*/ 566737 w 1673460"/>
              <a:gd name="connsiteY18" fmla="*/ 1074344 h 3169493"/>
              <a:gd name="connsiteX19" fmla="*/ 728662 w 1673460"/>
              <a:gd name="connsiteY19" fmla="*/ 845744 h 3169493"/>
              <a:gd name="connsiteX20" fmla="*/ 1004887 w 1673460"/>
              <a:gd name="connsiteY20" fmla="*/ 617144 h 3169493"/>
              <a:gd name="connsiteX21" fmla="*/ 1300162 w 1673460"/>
              <a:gd name="connsiteY21" fmla="*/ 483794 h 3169493"/>
              <a:gd name="connsiteX22" fmla="*/ 1471612 w 1673460"/>
              <a:gd name="connsiteY22" fmla="*/ 445694 h 3169493"/>
              <a:gd name="connsiteX23" fmla="*/ 1652587 w 1673460"/>
              <a:gd name="connsiteY23" fmla="*/ 436169 h 3169493"/>
              <a:gd name="connsiteX0" fmla="*/ 1652587 w 1673460"/>
              <a:gd name="connsiteY0" fmla="*/ 436169 h 3144413"/>
              <a:gd name="connsiteX1" fmla="*/ 1652587 w 1673460"/>
              <a:gd name="connsiteY1" fmla="*/ 36119 h 3144413"/>
              <a:gd name="connsiteX2" fmla="*/ 1500187 w 1673460"/>
              <a:gd name="connsiteY2" fmla="*/ 36119 h 3144413"/>
              <a:gd name="connsiteX3" fmla="*/ 976312 w 1673460"/>
              <a:gd name="connsiteY3" fmla="*/ 188519 h 3144413"/>
              <a:gd name="connsiteX4" fmla="*/ 604837 w 1673460"/>
              <a:gd name="connsiteY4" fmla="*/ 417119 h 3144413"/>
              <a:gd name="connsiteX5" fmla="*/ 223837 w 1673460"/>
              <a:gd name="connsiteY5" fmla="*/ 836219 h 3144413"/>
              <a:gd name="connsiteX6" fmla="*/ 23812 w 1673460"/>
              <a:gd name="connsiteY6" fmla="*/ 1398194 h 3144413"/>
              <a:gd name="connsiteX7" fmla="*/ 14287 w 1673460"/>
              <a:gd name="connsiteY7" fmla="*/ 1817294 h 3144413"/>
              <a:gd name="connsiteX8" fmla="*/ 119062 w 1673460"/>
              <a:gd name="connsiteY8" fmla="*/ 2264969 h 3144413"/>
              <a:gd name="connsiteX9" fmla="*/ 404812 w 1673460"/>
              <a:gd name="connsiteY9" fmla="*/ 2741219 h 3144413"/>
              <a:gd name="connsiteX10" fmla="*/ 881062 w 1673460"/>
              <a:gd name="connsiteY10" fmla="*/ 3141269 h 3144413"/>
              <a:gd name="connsiteX11" fmla="*/ 290512 w 1673460"/>
              <a:gd name="connsiteY11" fmla="*/ 2522144 h 3144413"/>
              <a:gd name="connsiteX12" fmla="*/ 1042987 w 1673460"/>
              <a:gd name="connsiteY12" fmla="*/ 2750744 h 3144413"/>
              <a:gd name="connsiteX13" fmla="*/ 862012 w 1673460"/>
              <a:gd name="connsiteY13" fmla="*/ 2626919 h 3144413"/>
              <a:gd name="connsiteX14" fmla="*/ 690562 w 1673460"/>
              <a:gd name="connsiteY14" fmla="*/ 2455469 h 3144413"/>
              <a:gd name="connsiteX15" fmla="*/ 538162 w 1673460"/>
              <a:gd name="connsiteY15" fmla="*/ 2217344 h 3144413"/>
              <a:gd name="connsiteX16" fmla="*/ 423862 w 1673460"/>
              <a:gd name="connsiteY16" fmla="*/ 1826819 h 3144413"/>
              <a:gd name="connsiteX17" fmla="*/ 423862 w 1673460"/>
              <a:gd name="connsiteY17" fmla="*/ 1541069 h 3144413"/>
              <a:gd name="connsiteX18" fmla="*/ 566737 w 1673460"/>
              <a:gd name="connsiteY18" fmla="*/ 1074344 h 3144413"/>
              <a:gd name="connsiteX19" fmla="*/ 728662 w 1673460"/>
              <a:gd name="connsiteY19" fmla="*/ 845744 h 3144413"/>
              <a:gd name="connsiteX20" fmla="*/ 1004887 w 1673460"/>
              <a:gd name="connsiteY20" fmla="*/ 617144 h 3144413"/>
              <a:gd name="connsiteX21" fmla="*/ 1300162 w 1673460"/>
              <a:gd name="connsiteY21" fmla="*/ 483794 h 3144413"/>
              <a:gd name="connsiteX22" fmla="*/ 1471612 w 1673460"/>
              <a:gd name="connsiteY22" fmla="*/ 445694 h 3144413"/>
              <a:gd name="connsiteX23" fmla="*/ 1652587 w 1673460"/>
              <a:gd name="connsiteY23" fmla="*/ 436169 h 3144413"/>
              <a:gd name="connsiteX0" fmla="*/ 1652587 w 1673460"/>
              <a:gd name="connsiteY0" fmla="*/ 436169 h 2752916"/>
              <a:gd name="connsiteX1" fmla="*/ 1652587 w 1673460"/>
              <a:gd name="connsiteY1" fmla="*/ 36119 h 2752916"/>
              <a:gd name="connsiteX2" fmla="*/ 1500187 w 1673460"/>
              <a:gd name="connsiteY2" fmla="*/ 36119 h 2752916"/>
              <a:gd name="connsiteX3" fmla="*/ 976312 w 1673460"/>
              <a:gd name="connsiteY3" fmla="*/ 188519 h 2752916"/>
              <a:gd name="connsiteX4" fmla="*/ 604837 w 1673460"/>
              <a:gd name="connsiteY4" fmla="*/ 417119 h 2752916"/>
              <a:gd name="connsiteX5" fmla="*/ 223837 w 1673460"/>
              <a:gd name="connsiteY5" fmla="*/ 836219 h 2752916"/>
              <a:gd name="connsiteX6" fmla="*/ 23812 w 1673460"/>
              <a:gd name="connsiteY6" fmla="*/ 1398194 h 2752916"/>
              <a:gd name="connsiteX7" fmla="*/ 14287 w 1673460"/>
              <a:gd name="connsiteY7" fmla="*/ 1817294 h 2752916"/>
              <a:gd name="connsiteX8" fmla="*/ 119062 w 1673460"/>
              <a:gd name="connsiteY8" fmla="*/ 2264969 h 2752916"/>
              <a:gd name="connsiteX9" fmla="*/ 404812 w 1673460"/>
              <a:gd name="connsiteY9" fmla="*/ 2741219 h 2752916"/>
              <a:gd name="connsiteX10" fmla="*/ 300037 w 1673460"/>
              <a:gd name="connsiteY10" fmla="*/ 2550719 h 2752916"/>
              <a:gd name="connsiteX11" fmla="*/ 290512 w 1673460"/>
              <a:gd name="connsiteY11" fmla="*/ 2522144 h 2752916"/>
              <a:gd name="connsiteX12" fmla="*/ 1042987 w 1673460"/>
              <a:gd name="connsiteY12" fmla="*/ 2750744 h 2752916"/>
              <a:gd name="connsiteX13" fmla="*/ 862012 w 1673460"/>
              <a:gd name="connsiteY13" fmla="*/ 2626919 h 2752916"/>
              <a:gd name="connsiteX14" fmla="*/ 690562 w 1673460"/>
              <a:gd name="connsiteY14" fmla="*/ 2455469 h 2752916"/>
              <a:gd name="connsiteX15" fmla="*/ 538162 w 1673460"/>
              <a:gd name="connsiteY15" fmla="*/ 2217344 h 2752916"/>
              <a:gd name="connsiteX16" fmla="*/ 423862 w 1673460"/>
              <a:gd name="connsiteY16" fmla="*/ 1826819 h 2752916"/>
              <a:gd name="connsiteX17" fmla="*/ 423862 w 1673460"/>
              <a:gd name="connsiteY17" fmla="*/ 1541069 h 2752916"/>
              <a:gd name="connsiteX18" fmla="*/ 566737 w 1673460"/>
              <a:gd name="connsiteY18" fmla="*/ 1074344 h 2752916"/>
              <a:gd name="connsiteX19" fmla="*/ 728662 w 1673460"/>
              <a:gd name="connsiteY19" fmla="*/ 845744 h 2752916"/>
              <a:gd name="connsiteX20" fmla="*/ 1004887 w 1673460"/>
              <a:gd name="connsiteY20" fmla="*/ 617144 h 2752916"/>
              <a:gd name="connsiteX21" fmla="*/ 1300162 w 1673460"/>
              <a:gd name="connsiteY21" fmla="*/ 483794 h 2752916"/>
              <a:gd name="connsiteX22" fmla="*/ 1471612 w 1673460"/>
              <a:gd name="connsiteY22" fmla="*/ 445694 h 2752916"/>
              <a:gd name="connsiteX23" fmla="*/ 1652587 w 1673460"/>
              <a:gd name="connsiteY23" fmla="*/ 436169 h 2752916"/>
              <a:gd name="connsiteX0" fmla="*/ 1652587 w 1673460"/>
              <a:gd name="connsiteY0" fmla="*/ 436169 h 2752916"/>
              <a:gd name="connsiteX1" fmla="*/ 1652587 w 1673460"/>
              <a:gd name="connsiteY1" fmla="*/ 36119 h 2752916"/>
              <a:gd name="connsiteX2" fmla="*/ 1500187 w 1673460"/>
              <a:gd name="connsiteY2" fmla="*/ 36119 h 2752916"/>
              <a:gd name="connsiteX3" fmla="*/ 976312 w 1673460"/>
              <a:gd name="connsiteY3" fmla="*/ 188519 h 2752916"/>
              <a:gd name="connsiteX4" fmla="*/ 604837 w 1673460"/>
              <a:gd name="connsiteY4" fmla="*/ 417119 h 2752916"/>
              <a:gd name="connsiteX5" fmla="*/ 223837 w 1673460"/>
              <a:gd name="connsiteY5" fmla="*/ 836219 h 2752916"/>
              <a:gd name="connsiteX6" fmla="*/ 23812 w 1673460"/>
              <a:gd name="connsiteY6" fmla="*/ 1398194 h 2752916"/>
              <a:gd name="connsiteX7" fmla="*/ 14287 w 1673460"/>
              <a:gd name="connsiteY7" fmla="*/ 1817294 h 2752916"/>
              <a:gd name="connsiteX8" fmla="*/ 119062 w 1673460"/>
              <a:gd name="connsiteY8" fmla="*/ 2264969 h 2752916"/>
              <a:gd name="connsiteX9" fmla="*/ 280987 w 1673460"/>
              <a:gd name="connsiteY9" fmla="*/ 2531669 h 2752916"/>
              <a:gd name="connsiteX10" fmla="*/ 300037 w 1673460"/>
              <a:gd name="connsiteY10" fmla="*/ 2550719 h 2752916"/>
              <a:gd name="connsiteX11" fmla="*/ 290512 w 1673460"/>
              <a:gd name="connsiteY11" fmla="*/ 2522144 h 2752916"/>
              <a:gd name="connsiteX12" fmla="*/ 1042987 w 1673460"/>
              <a:gd name="connsiteY12" fmla="*/ 2750744 h 2752916"/>
              <a:gd name="connsiteX13" fmla="*/ 862012 w 1673460"/>
              <a:gd name="connsiteY13" fmla="*/ 2626919 h 2752916"/>
              <a:gd name="connsiteX14" fmla="*/ 690562 w 1673460"/>
              <a:gd name="connsiteY14" fmla="*/ 2455469 h 2752916"/>
              <a:gd name="connsiteX15" fmla="*/ 538162 w 1673460"/>
              <a:gd name="connsiteY15" fmla="*/ 2217344 h 2752916"/>
              <a:gd name="connsiteX16" fmla="*/ 423862 w 1673460"/>
              <a:gd name="connsiteY16" fmla="*/ 1826819 h 2752916"/>
              <a:gd name="connsiteX17" fmla="*/ 423862 w 1673460"/>
              <a:gd name="connsiteY17" fmla="*/ 1541069 h 2752916"/>
              <a:gd name="connsiteX18" fmla="*/ 566737 w 1673460"/>
              <a:gd name="connsiteY18" fmla="*/ 1074344 h 2752916"/>
              <a:gd name="connsiteX19" fmla="*/ 728662 w 1673460"/>
              <a:gd name="connsiteY19" fmla="*/ 845744 h 2752916"/>
              <a:gd name="connsiteX20" fmla="*/ 1004887 w 1673460"/>
              <a:gd name="connsiteY20" fmla="*/ 617144 h 2752916"/>
              <a:gd name="connsiteX21" fmla="*/ 1300162 w 1673460"/>
              <a:gd name="connsiteY21" fmla="*/ 483794 h 2752916"/>
              <a:gd name="connsiteX22" fmla="*/ 1471612 w 1673460"/>
              <a:gd name="connsiteY22" fmla="*/ 445694 h 2752916"/>
              <a:gd name="connsiteX23" fmla="*/ 1652587 w 1673460"/>
              <a:gd name="connsiteY23" fmla="*/ 436169 h 2752916"/>
              <a:gd name="connsiteX0" fmla="*/ 1652587 w 1673460"/>
              <a:gd name="connsiteY0" fmla="*/ 436169 h 2629208"/>
              <a:gd name="connsiteX1" fmla="*/ 1652587 w 1673460"/>
              <a:gd name="connsiteY1" fmla="*/ 36119 h 2629208"/>
              <a:gd name="connsiteX2" fmla="*/ 1500187 w 1673460"/>
              <a:gd name="connsiteY2" fmla="*/ 36119 h 2629208"/>
              <a:gd name="connsiteX3" fmla="*/ 976312 w 1673460"/>
              <a:gd name="connsiteY3" fmla="*/ 188519 h 2629208"/>
              <a:gd name="connsiteX4" fmla="*/ 604837 w 1673460"/>
              <a:gd name="connsiteY4" fmla="*/ 417119 h 2629208"/>
              <a:gd name="connsiteX5" fmla="*/ 223837 w 1673460"/>
              <a:gd name="connsiteY5" fmla="*/ 836219 h 2629208"/>
              <a:gd name="connsiteX6" fmla="*/ 23812 w 1673460"/>
              <a:gd name="connsiteY6" fmla="*/ 1398194 h 2629208"/>
              <a:gd name="connsiteX7" fmla="*/ 14287 w 1673460"/>
              <a:gd name="connsiteY7" fmla="*/ 1817294 h 2629208"/>
              <a:gd name="connsiteX8" fmla="*/ 119062 w 1673460"/>
              <a:gd name="connsiteY8" fmla="*/ 2264969 h 2629208"/>
              <a:gd name="connsiteX9" fmla="*/ 280987 w 1673460"/>
              <a:gd name="connsiteY9" fmla="*/ 2531669 h 2629208"/>
              <a:gd name="connsiteX10" fmla="*/ 300037 w 1673460"/>
              <a:gd name="connsiteY10" fmla="*/ 2550719 h 2629208"/>
              <a:gd name="connsiteX11" fmla="*/ 290512 w 1673460"/>
              <a:gd name="connsiteY11" fmla="*/ 2522144 h 2629208"/>
              <a:gd name="connsiteX12" fmla="*/ 604837 w 1673460"/>
              <a:gd name="connsiteY12" fmla="*/ 2331644 h 2629208"/>
              <a:gd name="connsiteX13" fmla="*/ 862012 w 1673460"/>
              <a:gd name="connsiteY13" fmla="*/ 2626919 h 2629208"/>
              <a:gd name="connsiteX14" fmla="*/ 690562 w 1673460"/>
              <a:gd name="connsiteY14" fmla="*/ 2455469 h 2629208"/>
              <a:gd name="connsiteX15" fmla="*/ 538162 w 1673460"/>
              <a:gd name="connsiteY15" fmla="*/ 2217344 h 2629208"/>
              <a:gd name="connsiteX16" fmla="*/ 423862 w 1673460"/>
              <a:gd name="connsiteY16" fmla="*/ 1826819 h 2629208"/>
              <a:gd name="connsiteX17" fmla="*/ 423862 w 1673460"/>
              <a:gd name="connsiteY17" fmla="*/ 1541069 h 2629208"/>
              <a:gd name="connsiteX18" fmla="*/ 566737 w 1673460"/>
              <a:gd name="connsiteY18" fmla="*/ 1074344 h 2629208"/>
              <a:gd name="connsiteX19" fmla="*/ 728662 w 1673460"/>
              <a:gd name="connsiteY19" fmla="*/ 845744 h 2629208"/>
              <a:gd name="connsiteX20" fmla="*/ 1004887 w 1673460"/>
              <a:gd name="connsiteY20" fmla="*/ 617144 h 2629208"/>
              <a:gd name="connsiteX21" fmla="*/ 1300162 w 1673460"/>
              <a:gd name="connsiteY21" fmla="*/ 483794 h 2629208"/>
              <a:gd name="connsiteX22" fmla="*/ 1471612 w 1673460"/>
              <a:gd name="connsiteY22" fmla="*/ 445694 h 2629208"/>
              <a:gd name="connsiteX23" fmla="*/ 1652587 w 1673460"/>
              <a:gd name="connsiteY23" fmla="*/ 436169 h 2629208"/>
              <a:gd name="connsiteX0" fmla="*/ 1652587 w 1673460"/>
              <a:gd name="connsiteY0" fmla="*/ 436169 h 2559762"/>
              <a:gd name="connsiteX1" fmla="*/ 1652587 w 1673460"/>
              <a:gd name="connsiteY1" fmla="*/ 36119 h 2559762"/>
              <a:gd name="connsiteX2" fmla="*/ 1500187 w 1673460"/>
              <a:gd name="connsiteY2" fmla="*/ 36119 h 2559762"/>
              <a:gd name="connsiteX3" fmla="*/ 976312 w 1673460"/>
              <a:gd name="connsiteY3" fmla="*/ 188519 h 2559762"/>
              <a:gd name="connsiteX4" fmla="*/ 604837 w 1673460"/>
              <a:gd name="connsiteY4" fmla="*/ 417119 h 2559762"/>
              <a:gd name="connsiteX5" fmla="*/ 223837 w 1673460"/>
              <a:gd name="connsiteY5" fmla="*/ 836219 h 2559762"/>
              <a:gd name="connsiteX6" fmla="*/ 23812 w 1673460"/>
              <a:gd name="connsiteY6" fmla="*/ 1398194 h 2559762"/>
              <a:gd name="connsiteX7" fmla="*/ 14287 w 1673460"/>
              <a:gd name="connsiteY7" fmla="*/ 1817294 h 2559762"/>
              <a:gd name="connsiteX8" fmla="*/ 119062 w 1673460"/>
              <a:gd name="connsiteY8" fmla="*/ 2264969 h 2559762"/>
              <a:gd name="connsiteX9" fmla="*/ 280987 w 1673460"/>
              <a:gd name="connsiteY9" fmla="*/ 2531669 h 2559762"/>
              <a:gd name="connsiteX10" fmla="*/ 300037 w 1673460"/>
              <a:gd name="connsiteY10" fmla="*/ 2550719 h 2559762"/>
              <a:gd name="connsiteX11" fmla="*/ 290512 w 1673460"/>
              <a:gd name="connsiteY11" fmla="*/ 2522144 h 2559762"/>
              <a:gd name="connsiteX12" fmla="*/ 604837 w 1673460"/>
              <a:gd name="connsiteY12" fmla="*/ 2331644 h 2559762"/>
              <a:gd name="connsiteX13" fmla="*/ 614362 w 1673460"/>
              <a:gd name="connsiteY13" fmla="*/ 2331644 h 2559762"/>
              <a:gd name="connsiteX14" fmla="*/ 690562 w 1673460"/>
              <a:gd name="connsiteY14" fmla="*/ 2455469 h 2559762"/>
              <a:gd name="connsiteX15" fmla="*/ 538162 w 1673460"/>
              <a:gd name="connsiteY15" fmla="*/ 2217344 h 2559762"/>
              <a:gd name="connsiteX16" fmla="*/ 423862 w 1673460"/>
              <a:gd name="connsiteY16" fmla="*/ 1826819 h 2559762"/>
              <a:gd name="connsiteX17" fmla="*/ 423862 w 1673460"/>
              <a:gd name="connsiteY17" fmla="*/ 1541069 h 2559762"/>
              <a:gd name="connsiteX18" fmla="*/ 566737 w 1673460"/>
              <a:gd name="connsiteY18" fmla="*/ 1074344 h 2559762"/>
              <a:gd name="connsiteX19" fmla="*/ 728662 w 1673460"/>
              <a:gd name="connsiteY19" fmla="*/ 845744 h 2559762"/>
              <a:gd name="connsiteX20" fmla="*/ 1004887 w 1673460"/>
              <a:gd name="connsiteY20" fmla="*/ 617144 h 2559762"/>
              <a:gd name="connsiteX21" fmla="*/ 1300162 w 1673460"/>
              <a:gd name="connsiteY21" fmla="*/ 483794 h 2559762"/>
              <a:gd name="connsiteX22" fmla="*/ 1471612 w 1673460"/>
              <a:gd name="connsiteY22" fmla="*/ 445694 h 2559762"/>
              <a:gd name="connsiteX23" fmla="*/ 1652587 w 1673460"/>
              <a:gd name="connsiteY23" fmla="*/ 436169 h 2559762"/>
              <a:gd name="connsiteX0" fmla="*/ 1652587 w 1673460"/>
              <a:gd name="connsiteY0" fmla="*/ 436169 h 2559762"/>
              <a:gd name="connsiteX1" fmla="*/ 1652587 w 1673460"/>
              <a:gd name="connsiteY1" fmla="*/ 36119 h 2559762"/>
              <a:gd name="connsiteX2" fmla="*/ 1500187 w 1673460"/>
              <a:gd name="connsiteY2" fmla="*/ 36119 h 2559762"/>
              <a:gd name="connsiteX3" fmla="*/ 976312 w 1673460"/>
              <a:gd name="connsiteY3" fmla="*/ 188519 h 2559762"/>
              <a:gd name="connsiteX4" fmla="*/ 604837 w 1673460"/>
              <a:gd name="connsiteY4" fmla="*/ 417119 h 2559762"/>
              <a:gd name="connsiteX5" fmla="*/ 223837 w 1673460"/>
              <a:gd name="connsiteY5" fmla="*/ 836219 h 2559762"/>
              <a:gd name="connsiteX6" fmla="*/ 23812 w 1673460"/>
              <a:gd name="connsiteY6" fmla="*/ 1398194 h 2559762"/>
              <a:gd name="connsiteX7" fmla="*/ 14287 w 1673460"/>
              <a:gd name="connsiteY7" fmla="*/ 1817294 h 2559762"/>
              <a:gd name="connsiteX8" fmla="*/ 119062 w 1673460"/>
              <a:gd name="connsiteY8" fmla="*/ 2264969 h 2559762"/>
              <a:gd name="connsiteX9" fmla="*/ 280987 w 1673460"/>
              <a:gd name="connsiteY9" fmla="*/ 2531669 h 2559762"/>
              <a:gd name="connsiteX10" fmla="*/ 300037 w 1673460"/>
              <a:gd name="connsiteY10" fmla="*/ 2550719 h 2559762"/>
              <a:gd name="connsiteX11" fmla="*/ 290512 w 1673460"/>
              <a:gd name="connsiteY11" fmla="*/ 2522144 h 2559762"/>
              <a:gd name="connsiteX12" fmla="*/ 604837 w 1673460"/>
              <a:gd name="connsiteY12" fmla="*/ 2331644 h 2559762"/>
              <a:gd name="connsiteX13" fmla="*/ 614362 w 1673460"/>
              <a:gd name="connsiteY13" fmla="*/ 2331644 h 2559762"/>
              <a:gd name="connsiteX14" fmla="*/ 623887 w 1673460"/>
              <a:gd name="connsiteY14" fmla="*/ 2350694 h 2559762"/>
              <a:gd name="connsiteX15" fmla="*/ 538162 w 1673460"/>
              <a:gd name="connsiteY15" fmla="*/ 2217344 h 2559762"/>
              <a:gd name="connsiteX16" fmla="*/ 423862 w 1673460"/>
              <a:gd name="connsiteY16" fmla="*/ 1826819 h 2559762"/>
              <a:gd name="connsiteX17" fmla="*/ 423862 w 1673460"/>
              <a:gd name="connsiteY17" fmla="*/ 1541069 h 2559762"/>
              <a:gd name="connsiteX18" fmla="*/ 566737 w 1673460"/>
              <a:gd name="connsiteY18" fmla="*/ 1074344 h 2559762"/>
              <a:gd name="connsiteX19" fmla="*/ 728662 w 1673460"/>
              <a:gd name="connsiteY19" fmla="*/ 845744 h 2559762"/>
              <a:gd name="connsiteX20" fmla="*/ 1004887 w 1673460"/>
              <a:gd name="connsiteY20" fmla="*/ 617144 h 2559762"/>
              <a:gd name="connsiteX21" fmla="*/ 1300162 w 1673460"/>
              <a:gd name="connsiteY21" fmla="*/ 483794 h 2559762"/>
              <a:gd name="connsiteX22" fmla="*/ 1471612 w 1673460"/>
              <a:gd name="connsiteY22" fmla="*/ 445694 h 2559762"/>
              <a:gd name="connsiteX23" fmla="*/ 1652587 w 1673460"/>
              <a:gd name="connsiteY23" fmla="*/ 436169 h 255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73460" h="2559762">
                <a:moveTo>
                  <a:pt x="1652587" y="436169"/>
                </a:moveTo>
                <a:cubicBezTo>
                  <a:pt x="1682749" y="367907"/>
                  <a:pt x="1677987" y="102794"/>
                  <a:pt x="1652587" y="36119"/>
                </a:cubicBezTo>
                <a:cubicBezTo>
                  <a:pt x="1627187" y="-30556"/>
                  <a:pt x="1612899" y="10719"/>
                  <a:pt x="1500187" y="36119"/>
                </a:cubicBezTo>
                <a:cubicBezTo>
                  <a:pt x="1387475" y="61519"/>
                  <a:pt x="1125537" y="125019"/>
                  <a:pt x="976312" y="188519"/>
                </a:cubicBezTo>
                <a:cubicBezTo>
                  <a:pt x="827087" y="252019"/>
                  <a:pt x="730249" y="309169"/>
                  <a:pt x="604837" y="417119"/>
                </a:cubicBezTo>
                <a:cubicBezTo>
                  <a:pt x="479425" y="525069"/>
                  <a:pt x="320674" y="672707"/>
                  <a:pt x="223837" y="836219"/>
                </a:cubicBezTo>
                <a:cubicBezTo>
                  <a:pt x="127000" y="999731"/>
                  <a:pt x="58737" y="1234682"/>
                  <a:pt x="23812" y="1398194"/>
                </a:cubicBezTo>
                <a:cubicBezTo>
                  <a:pt x="-11113" y="1561706"/>
                  <a:pt x="-1588" y="1672832"/>
                  <a:pt x="14287" y="1817294"/>
                </a:cubicBezTo>
                <a:cubicBezTo>
                  <a:pt x="30162" y="1961756"/>
                  <a:pt x="74612" y="2145907"/>
                  <a:pt x="119062" y="2264969"/>
                </a:cubicBezTo>
                <a:cubicBezTo>
                  <a:pt x="163512" y="2384031"/>
                  <a:pt x="250825" y="2484044"/>
                  <a:pt x="280987" y="2531669"/>
                </a:cubicBezTo>
                <a:cubicBezTo>
                  <a:pt x="311149" y="2579294"/>
                  <a:pt x="298450" y="2552306"/>
                  <a:pt x="300037" y="2550719"/>
                </a:cubicBezTo>
                <a:cubicBezTo>
                  <a:pt x="301624" y="2549132"/>
                  <a:pt x="239712" y="2558656"/>
                  <a:pt x="290512" y="2522144"/>
                </a:cubicBezTo>
                <a:cubicBezTo>
                  <a:pt x="341312" y="2485632"/>
                  <a:pt x="550862" y="2363394"/>
                  <a:pt x="604837" y="2331644"/>
                </a:cubicBezTo>
                <a:cubicBezTo>
                  <a:pt x="658812" y="2299894"/>
                  <a:pt x="611187" y="2328469"/>
                  <a:pt x="614362" y="2331644"/>
                </a:cubicBezTo>
                <a:cubicBezTo>
                  <a:pt x="617537" y="2334819"/>
                  <a:pt x="636587" y="2369744"/>
                  <a:pt x="623887" y="2350694"/>
                </a:cubicBezTo>
                <a:cubicBezTo>
                  <a:pt x="611187" y="2331644"/>
                  <a:pt x="571500" y="2304657"/>
                  <a:pt x="538162" y="2217344"/>
                </a:cubicBezTo>
                <a:cubicBezTo>
                  <a:pt x="504825" y="2130032"/>
                  <a:pt x="442912" y="1939531"/>
                  <a:pt x="423862" y="1826819"/>
                </a:cubicBezTo>
                <a:cubicBezTo>
                  <a:pt x="404812" y="1714107"/>
                  <a:pt x="400049" y="1666482"/>
                  <a:pt x="423862" y="1541069"/>
                </a:cubicBezTo>
                <a:cubicBezTo>
                  <a:pt x="447674" y="1415657"/>
                  <a:pt x="515937" y="1190231"/>
                  <a:pt x="566737" y="1074344"/>
                </a:cubicBezTo>
                <a:cubicBezTo>
                  <a:pt x="617537" y="958457"/>
                  <a:pt x="655637" y="921944"/>
                  <a:pt x="728662" y="845744"/>
                </a:cubicBezTo>
                <a:cubicBezTo>
                  <a:pt x="801687" y="769544"/>
                  <a:pt x="909637" y="677469"/>
                  <a:pt x="1004887" y="617144"/>
                </a:cubicBezTo>
                <a:cubicBezTo>
                  <a:pt x="1100137" y="556819"/>
                  <a:pt x="1222375" y="512369"/>
                  <a:pt x="1300162" y="483794"/>
                </a:cubicBezTo>
                <a:cubicBezTo>
                  <a:pt x="1377949" y="455219"/>
                  <a:pt x="1412875" y="452044"/>
                  <a:pt x="1471612" y="445694"/>
                </a:cubicBezTo>
                <a:cubicBezTo>
                  <a:pt x="1530349" y="439344"/>
                  <a:pt x="1622425" y="504431"/>
                  <a:pt x="1652587" y="436169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4206073">
            <a:off x="4794679" y="2344991"/>
            <a:ext cx="2338517" cy="2424607"/>
            <a:chOff x="3330733" y="2036460"/>
            <a:chExt cx="2338517" cy="242460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rot="12757046">
              <a:off x="4163000" y="2036460"/>
              <a:ext cx="620745" cy="113230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17570431">
            <a:off x="4837604" y="2386628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7443279" flipH="1">
              <a:off x="4131066" y="2625001"/>
              <a:ext cx="724211" cy="46311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3302316" y="5795396"/>
            <a:ext cx="5472608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twenty</a:t>
            </a:r>
            <a:r>
              <a:rPr lang="es-ES_tradnl" sz="2400" b="1" dirty="0"/>
              <a:t> </a:t>
            </a:r>
            <a:r>
              <a:rPr lang="es-ES_tradnl" sz="2400" b="1" dirty="0" err="1"/>
              <a:t>to</a:t>
            </a:r>
            <a:r>
              <a:rPr lang="es-ES_tradnl" sz="2400" b="1" dirty="0"/>
              <a:t> ten.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64BAC6-FEDD-9613-6792-CCF8F183FBA7}"/>
              </a:ext>
            </a:extLst>
          </p:cNvPr>
          <p:cNvSpPr txBox="1"/>
          <p:nvPr/>
        </p:nvSpPr>
        <p:spPr>
          <a:xfrm>
            <a:off x="208977" y="538628"/>
            <a:ext cx="10809369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ART CLASS START?</a:t>
            </a:r>
          </a:p>
        </p:txBody>
      </p:sp>
    </p:spTree>
    <p:extLst>
      <p:ext uri="{BB962C8B-B14F-4D97-AF65-F5344CB8AC3E}">
        <p14:creationId xmlns:p14="http://schemas.microsoft.com/office/powerpoint/2010/main" val="94541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DA4172A6-7572-6108-3D03-CD3CAA386B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4CB94B77-3DC9-5E59-D311-94618E9B50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48" name="47 Forma libre"/>
          <p:cNvSpPr/>
          <p:nvPr/>
        </p:nvSpPr>
        <p:spPr>
          <a:xfrm rot="8986729">
            <a:off x="5895005" y="4694277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Forma libre"/>
          <p:cNvSpPr/>
          <p:nvPr/>
        </p:nvSpPr>
        <p:spPr>
          <a:xfrm rot="6998587">
            <a:off x="6542296" y="4354510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Forma libre"/>
          <p:cNvSpPr/>
          <p:nvPr/>
        </p:nvSpPr>
        <p:spPr>
          <a:xfrm rot="1363873">
            <a:off x="6632260" y="2357119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Forma libre"/>
          <p:cNvSpPr/>
          <p:nvPr/>
        </p:nvSpPr>
        <p:spPr>
          <a:xfrm>
            <a:off x="6023992" y="1962418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Forma libre"/>
          <p:cNvSpPr/>
          <p:nvPr/>
        </p:nvSpPr>
        <p:spPr>
          <a:xfrm rot="5400000">
            <a:off x="6948278" y="3733837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Forma libre"/>
          <p:cNvSpPr/>
          <p:nvPr/>
        </p:nvSpPr>
        <p:spPr>
          <a:xfrm rot="3333763">
            <a:off x="6992495" y="2964154"/>
            <a:ext cx="861060" cy="601980"/>
          </a:xfrm>
          <a:custGeom>
            <a:avLst/>
            <a:gdLst>
              <a:gd name="connsiteX0" fmla="*/ 7620 w 861060"/>
              <a:gd name="connsiteY0" fmla="*/ 396240 h 601980"/>
              <a:gd name="connsiteX1" fmla="*/ 0 w 861060"/>
              <a:gd name="connsiteY1" fmla="*/ 0 h 601980"/>
              <a:gd name="connsiteX2" fmla="*/ 160020 w 861060"/>
              <a:gd name="connsiteY2" fmla="*/ 0 h 601980"/>
              <a:gd name="connsiteX3" fmla="*/ 358140 w 861060"/>
              <a:gd name="connsiteY3" fmla="*/ 38100 h 601980"/>
              <a:gd name="connsiteX4" fmla="*/ 617220 w 861060"/>
              <a:gd name="connsiteY4" fmla="*/ 114300 h 601980"/>
              <a:gd name="connsiteX5" fmla="*/ 800100 w 861060"/>
              <a:gd name="connsiteY5" fmla="*/ 213360 h 601980"/>
              <a:gd name="connsiteX6" fmla="*/ 861060 w 861060"/>
              <a:gd name="connsiteY6" fmla="*/ 251460 h 601980"/>
              <a:gd name="connsiteX7" fmla="*/ 800100 w 861060"/>
              <a:gd name="connsiteY7" fmla="*/ 281940 h 601980"/>
              <a:gd name="connsiteX8" fmla="*/ 624840 w 861060"/>
              <a:gd name="connsiteY8" fmla="*/ 601980 h 601980"/>
              <a:gd name="connsiteX9" fmla="*/ 548640 w 861060"/>
              <a:gd name="connsiteY9" fmla="*/ 525780 h 601980"/>
              <a:gd name="connsiteX10" fmla="*/ 342900 w 861060"/>
              <a:gd name="connsiteY10" fmla="*/ 464820 h 601980"/>
              <a:gd name="connsiteX11" fmla="*/ 243840 w 861060"/>
              <a:gd name="connsiteY11" fmla="*/ 426720 h 601980"/>
              <a:gd name="connsiteX12" fmla="*/ 167640 w 861060"/>
              <a:gd name="connsiteY12" fmla="*/ 426720 h 601980"/>
              <a:gd name="connsiteX13" fmla="*/ 7620 w 861060"/>
              <a:gd name="connsiteY13" fmla="*/ 396240 h 60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1060" h="601980">
                <a:moveTo>
                  <a:pt x="7620" y="396240"/>
                </a:moveTo>
                <a:lnTo>
                  <a:pt x="0" y="0"/>
                </a:lnTo>
                <a:lnTo>
                  <a:pt x="160020" y="0"/>
                </a:lnTo>
                <a:lnTo>
                  <a:pt x="358140" y="38100"/>
                </a:lnTo>
                <a:lnTo>
                  <a:pt x="617220" y="114300"/>
                </a:lnTo>
                <a:lnTo>
                  <a:pt x="800100" y="213360"/>
                </a:lnTo>
                <a:lnTo>
                  <a:pt x="861060" y="251460"/>
                </a:lnTo>
                <a:lnTo>
                  <a:pt x="800100" y="281940"/>
                </a:lnTo>
                <a:lnTo>
                  <a:pt x="624840" y="601980"/>
                </a:lnTo>
                <a:lnTo>
                  <a:pt x="548640" y="525780"/>
                </a:lnTo>
                <a:lnTo>
                  <a:pt x="342900" y="464820"/>
                </a:lnTo>
                <a:lnTo>
                  <a:pt x="243840" y="426720"/>
                </a:lnTo>
                <a:lnTo>
                  <a:pt x="167640" y="426720"/>
                </a:lnTo>
                <a:lnTo>
                  <a:pt x="7620" y="396240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3530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0522923">
            <a:off x="4794679" y="2344991"/>
            <a:ext cx="2338517" cy="2424607"/>
            <a:chOff x="3330733" y="2036460"/>
            <a:chExt cx="2338517" cy="242460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rot="12757046">
              <a:off x="4163000" y="2036460"/>
              <a:ext cx="620745" cy="113230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5400000">
            <a:off x="4837604" y="2386628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1736543" flipH="1" flipV="1">
              <a:off x="4314902" y="2485151"/>
              <a:ext cx="414968" cy="674825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255347" y="491346"/>
            <a:ext cx="5472608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half-past</a:t>
            </a:r>
            <a:r>
              <a:rPr lang="es-ES_tradnl" sz="2400" b="1" dirty="0"/>
              <a:t> </a:t>
            </a:r>
            <a:r>
              <a:rPr lang="es-ES_tradnl" sz="2400" b="1" dirty="0" err="1"/>
              <a:t>three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01EAA-76DE-F844-187A-978D8678A41E}"/>
              </a:ext>
            </a:extLst>
          </p:cNvPr>
          <p:cNvSpPr txBox="1"/>
          <p:nvPr/>
        </p:nvSpPr>
        <p:spPr>
          <a:xfrm>
            <a:off x="3278459" y="5672282"/>
            <a:ext cx="8913541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latin typeface="ACADEMY ENGRAVED LET PLAIN:1.0" panose="02000000000000000000" pitchFamily="2" charset="0"/>
              </a:rPr>
              <a:t>WHAT TIME DOES YOUR VIETNAMESE CLASS START?</a:t>
            </a:r>
          </a:p>
        </p:txBody>
      </p:sp>
    </p:spTree>
    <p:extLst>
      <p:ext uri="{BB962C8B-B14F-4D97-AF65-F5344CB8AC3E}">
        <p14:creationId xmlns:p14="http://schemas.microsoft.com/office/powerpoint/2010/main" val="343948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051EE75E-823B-6952-1E30-A3E859F74D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4791CB87-7897-47CA-4C89-5EC4C00085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49" name="48 Forma libre"/>
          <p:cNvSpPr/>
          <p:nvPr/>
        </p:nvSpPr>
        <p:spPr>
          <a:xfrm>
            <a:off x="4367213" y="1926032"/>
            <a:ext cx="1673460" cy="3169493"/>
          </a:xfrm>
          <a:custGeom>
            <a:avLst/>
            <a:gdLst>
              <a:gd name="connsiteX0" fmla="*/ 1652587 w 1673460"/>
              <a:gd name="connsiteY0" fmla="*/ 436169 h 3169493"/>
              <a:gd name="connsiteX1" fmla="*/ 1652587 w 1673460"/>
              <a:gd name="connsiteY1" fmla="*/ 36119 h 3169493"/>
              <a:gd name="connsiteX2" fmla="*/ 1500187 w 1673460"/>
              <a:gd name="connsiteY2" fmla="*/ 36119 h 3169493"/>
              <a:gd name="connsiteX3" fmla="*/ 976312 w 1673460"/>
              <a:gd name="connsiteY3" fmla="*/ 188519 h 3169493"/>
              <a:gd name="connsiteX4" fmla="*/ 604837 w 1673460"/>
              <a:gd name="connsiteY4" fmla="*/ 417119 h 3169493"/>
              <a:gd name="connsiteX5" fmla="*/ 223837 w 1673460"/>
              <a:gd name="connsiteY5" fmla="*/ 836219 h 3169493"/>
              <a:gd name="connsiteX6" fmla="*/ 23812 w 1673460"/>
              <a:gd name="connsiteY6" fmla="*/ 1398194 h 3169493"/>
              <a:gd name="connsiteX7" fmla="*/ 14287 w 1673460"/>
              <a:gd name="connsiteY7" fmla="*/ 1817294 h 3169493"/>
              <a:gd name="connsiteX8" fmla="*/ 119062 w 1673460"/>
              <a:gd name="connsiteY8" fmla="*/ 2264969 h 3169493"/>
              <a:gd name="connsiteX9" fmla="*/ 404812 w 1673460"/>
              <a:gd name="connsiteY9" fmla="*/ 2741219 h 3169493"/>
              <a:gd name="connsiteX10" fmla="*/ 881062 w 1673460"/>
              <a:gd name="connsiteY10" fmla="*/ 3141269 h 3169493"/>
              <a:gd name="connsiteX11" fmla="*/ 862012 w 1673460"/>
              <a:gd name="connsiteY11" fmla="*/ 3093644 h 3169493"/>
              <a:gd name="connsiteX12" fmla="*/ 1042987 w 1673460"/>
              <a:gd name="connsiteY12" fmla="*/ 2750744 h 3169493"/>
              <a:gd name="connsiteX13" fmla="*/ 862012 w 1673460"/>
              <a:gd name="connsiteY13" fmla="*/ 2626919 h 3169493"/>
              <a:gd name="connsiteX14" fmla="*/ 690562 w 1673460"/>
              <a:gd name="connsiteY14" fmla="*/ 2455469 h 3169493"/>
              <a:gd name="connsiteX15" fmla="*/ 538162 w 1673460"/>
              <a:gd name="connsiteY15" fmla="*/ 2217344 h 3169493"/>
              <a:gd name="connsiteX16" fmla="*/ 423862 w 1673460"/>
              <a:gd name="connsiteY16" fmla="*/ 1826819 h 3169493"/>
              <a:gd name="connsiteX17" fmla="*/ 423862 w 1673460"/>
              <a:gd name="connsiteY17" fmla="*/ 1541069 h 3169493"/>
              <a:gd name="connsiteX18" fmla="*/ 566737 w 1673460"/>
              <a:gd name="connsiteY18" fmla="*/ 1074344 h 3169493"/>
              <a:gd name="connsiteX19" fmla="*/ 728662 w 1673460"/>
              <a:gd name="connsiteY19" fmla="*/ 845744 h 3169493"/>
              <a:gd name="connsiteX20" fmla="*/ 1004887 w 1673460"/>
              <a:gd name="connsiteY20" fmla="*/ 617144 h 3169493"/>
              <a:gd name="connsiteX21" fmla="*/ 1300162 w 1673460"/>
              <a:gd name="connsiteY21" fmla="*/ 483794 h 3169493"/>
              <a:gd name="connsiteX22" fmla="*/ 1471612 w 1673460"/>
              <a:gd name="connsiteY22" fmla="*/ 445694 h 3169493"/>
              <a:gd name="connsiteX23" fmla="*/ 1652587 w 1673460"/>
              <a:gd name="connsiteY23" fmla="*/ 436169 h 316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673460" h="3169493">
                <a:moveTo>
                  <a:pt x="1652587" y="436169"/>
                </a:moveTo>
                <a:cubicBezTo>
                  <a:pt x="1682749" y="367907"/>
                  <a:pt x="1677987" y="102794"/>
                  <a:pt x="1652587" y="36119"/>
                </a:cubicBezTo>
                <a:cubicBezTo>
                  <a:pt x="1627187" y="-30556"/>
                  <a:pt x="1612899" y="10719"/>
                  <a:pt x="1500187" y="36119"/>
                </a:cubicBezTo>
                <a:cubicBezTo>
                  <a:pt x="1387475" y="61519"/>
                  <a:pt x="1125537" y="125019"/>
                  <a:pt x="976312" y="188519"/>
                </a:cubicBezTo>
                <a:cubicBezTo>
                  <a:pt x="827087" y="252019"/>
                  <a:pt x="730249" y="309169"/>
                  <a:pt x="604837" y="417119"/>
                </a:cubicBezTo>
                <a:cubicBezTo>
                  <a:pt x="479425" y="525069"/>
                  <a:pt x="320674" y="672707"/>
                  <a:pt x="223837" y="836219"/>
                </a:cubicBezTo>
                <a:cubicBezTo>
                  <a:pt x="127000" y="999731"/>
                  <a:pt x="58737" y="1234682"/>
                  <a:pt x="23812" y="1398194"/>
                </a:cubicBezTo>
                <a:cubicBezTo>
                  <a:pt x="-11113" y="1561706"/>
                  <a:pt x="-1588" y="1672832"/>
                  <a:pt x="14287" y="1817294"/>
                </a:cubicBezTo>
                <a:cubicBezTo>
                  <a:pt x="30162" y="1961756"/>
                  <a:pt x="53975" y="2110982"/>
                  <a:pt x="119062" y="2264969"/>
                </a:cubicBezTo>
                <a:cubicBezTo>
                  <a:pt x="184149" y="2418956"/>
                  <a:pt x="277812" y="2595169"/>
                  <a:pt x="404812" y="2741219"/>
                </a:cubicBezTo>
                <a:cubicBezTo>
                  <a:pt x="531812" y="2887269"/>
                  <a:pt x="804862" y="3082532"/>
                  <a:pt x="881062" y="3141269"/>
                </a:cubicBezTo>
                <a:cubicBezTo>
                  <a:pt x="957262" y="3200006"/>
                  <a:pt x="835025" y="3158731"/>
                  <a:pt x="862012" y="3093644"/>
                </a:cubicBezTo>
                <a:cubicBezTo>
                  <a:pt x="888999" y="3028557"/>
                  <a:pt x="1042987" y="2828531"/>
                  <a:pt x="1042987" y="2750744"/>
                </a:cubicBezTo>
                <a:cubicBezTo>
                  <a:pt x="1042987" y="2672957"/>
                  <a:pt x="920749" y="2676132"/>
                  <a:pt x="862012" y="2626919"/>
                </a:cubicBezTo>
                <a:cubicBezTo>
                  <a:pt x="803274" y="2577707"/>
                  <a:pt x="744537" y="2523731"/>
                  <a:pt x="690562" y="2455469"/>
                </a:cubicBezTo>
                <a:cubicBezTo>
                  <a:pt x="636587" y="2387207"/>
                  <a:pt x="582612" y="2322119"/>
                  <a:pt x="538162" y="2217344"/>
                </a:cubicBezTo>
                <a:cubicBezTo>
                  <a:pt x="493712" y="2112569"/>
                  <a:pt x="442912" y="1939531"/>
                  <a:pt x="423862" y="1826819"/>
                </a:cubicBezTo>
                <a:cubicBezTo>
                  <a:pt x="404812" y="1714107"/>
                  <a:pt x="400049" y="1666482"/>
                  <a:pt x="423862" y="1541069"/>
                </a:cubicBezTo>
                <a:cubicBezTo>
                  <a:pt x="447674" y="1415657"/>
                  <a:pt x="515937" y="1190231"/>
                  <a:pt x="566737" y="1074344"/>
                </a:cubicBezTo>
                <a:cubicBezTo>
                  <a:pt x="617537" y="958457"/>
                  <a:pt x="655637" y="921944"/>
                  <a:pt x="728662" y="845744"/>
                </a:cubicBezTo>
                <a:cubicBezTo>
                  <a:pt x="801687" y="769544"/>
                  <a:pt x="909637" y="677469"/>
                  <a:pt x="1004887" y="617144"/>
                </a:cubicBezTo>
                <a:cubicBezTo>
                  <a:pt x="1100137" y="556819"/>
                  <a:pt x="1222375" y="512369"/>
                  <a:pt x="1300162" y="483794"/>
                </a:cubicBezTo>
                <a:cubicBezTo>
                  <a:pt x="1377949" y="455219"/>
                  <a:pt x="1412875" y="452044"/>
                  <a:pt x="1471612" y="445694"/>
                </a:cubicBezTo>
                <a:cubicBezTo>
                  <a:pt x="1530349" y="439344"/>
                  <a:pt x="1622425" y="504431"/>
                  <a:pt x="1652587" y="436169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2396777">
            <a:off x="4794679" y="2344991"/>
            <a:ext cx="2338517" cy="2424607"/>
            <a:chOff x="3330733" y="2036460"/>
            <a:chExt cx="2338517" cy="242460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rot="12757046">
              <a:off x="4163000" y="2036460"/>
              <a:ext cx="620745" cy="113230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14156721">
            <a:off x="4837604" y="2386628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7443279" flipH="1">
              <a:off x="4131066" y="2625001"/>
              <a:ext cx="724211" cy="46311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3295211" y="5802826"/>
            <a:ext cx="5472608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twenty-five</a:t>
            </a:r>
            <a:r>
              <a:rPr lang="es-ES_tradnl" sz="2400" b="1" dirty="0"/>
              <a:t> </a:t>
            </a:r>
            <a:r>
              <a:rPr lang="es-ES_tradnl" sz="2400" b="1" dirty="0" err="1"/>
              <a:t>to</a:t>
            </a:r>
            <a:r>
              <a:rPr lang="es-ES_tradnl" sz="2400" b="1" dirty="0"/>
              <a:t> </a:t>
            </a:r>
            <a:r>
              <a:rPr lang="es-ES_tradnl" sz="2400" b="1" dirty="0" err="1"/>
              <a:t>eight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C0E446-D81E-08F0-3094-6611B95B5093}"/>
              </a:ext>
            </a:extLst>
          </p:cNvPr>
          <p:cNvSpPr txBox="1"/>
          <p:nvPr/>
        </p:nvSpPr>
        <p:spPr>
          <a:xfrm>
            <a:off x="208977" y="538628"/>
            <a:ext cx="11323934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MUSIC CLASS START?</a:t>
            </a:r>
          </a:p>
        </p:txBody>
      </p:sp>
    </p:spTree>
    <p:extLst>
      <p:ext uri="{BB962C8B-B14F-4D97-AF65-F5344CB8AC3E}">
        <p14:creationId xmlns:p14="http://schemas.microsoft.com/office/powerpoint/2010/main" val="24151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6D383491-5918-483A-5C08-D9A31814FB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D247CF1C-D7CD-9EC2-B1F4-AAC87E477D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40" name="39 Forma libre"/>
          <p:cNvSpPr/>
          <p:nvPr/>
        </p:nvSpPr>
        <p:spPr>
          <a:xfrm>
            <a:off x="4360622" y="1924334"/>
            <a:ext cx="1677233" cy="1648367"/>
          </a:xfrm>
          <a:custGeom>
            <a:avLst/>
            <a:gdLst>
              <a:gd name="connsiteX0" fmla="*/ 1663327 w 1700431"/>
              <a:gd name="connsiteY0" fmla="*/ 447391 h 1720295"/>
              <a:gd name="connsiteX1" fmla="*/ 1672852 w 1700431"/>
              <a:gd name="connsiteY1" fmla="*/ 28291 h 1720295"/>
              <a:gd name="connsiteX2" fmla="*/ 1387102 w 1700431"/>
              <a:gd name="connsiteY2" fmla="*/ 56866 h 1720295"/>
              <a:gd name="connsiteX3" fmla="*/ 920377 w 1700431"/>
              <a:gd name="connsiteY3" fmla="*/ 209266 h 1720295"/>
              <a:gd name="connsiteX4" fmla="*/ 653677 w 1700431"/>
              <a:gd name="connsiteY4" fmla="*/ 390241 h 1720295"/>
              <a:gd name="connsiteX5" fmla="*/ 386977 w 1700431"/>
              <a:gd name="connsiteY5" fmla="*/ 656941 h 1720295"/>
              <a:gd name="connsiteX6" fmla="*/ 225052 w 1700431"/>
              <a:gd name="connsiteY6" fmla="*/ 933166 h 1720295"/>
              <a:gd name="connsiteX7" fmla="*/ 101227 w 1700431"/>
              <a:gd name="connsiteY7" fmla="*/ 1228441 h 1720295"/>
              <a:gd name="connsiteX8" fmla="*/ 53602 w 1700431"/>
              <a:gd name="connsiteY8" fmla="*/ 1523716 h 1720295"/>
              <a:gd name="connsiteX9" fmla="*/ 25027 w 1700431"/>
              <a:gd name="connsiteY9" fmla="*/ 1695166 h 1720295"/>
              <a:gd name="connsiteX10" fmla="*/ 444127 w 1700431"/>
              <a:gd name="connsiteY10" fmla="*/ 1695166 h 1720295"/>
              <a:gd name="connsiteX11" fmla="*/ 453652 w 1700431"/>
              <a:gd name="connsiteY11" fmla="*/ 1466566 h 1720295"/>
              <a:gd name="connsiteX12" fmla="*/ 558427 w 1700431"/>
              <a:gd name="connsiteY12" fmla="*/ 1095091 h 1720295"/>
              <a:gd name="connsiteX13" fmla="*/ 748927 w 1700431"/>
              <a:gd name="connsiteY13" fmla="*/ 847441 h 1720295"/>
              <a:gd name="connsiteX14" fmla="*/ 1053727 w 1700431"/>
              <a:gd name="connsiteY14" fmla="*/ 609316 h 1720295"/>
              <a:gd name="connsiteX15" fmla="*/ 1444252 w 1700431"/>
              <a:gd name="connsiteY15" fmla="*/ 466441 h 1720295"/>
              <a:gd name="connsiteX16" fmla="*/ 1663327 w 1700431"/>
              <a:gd name="connsiteY16" fmla="*/ 447391 h 1720295"/>
              <a:gd name="connsiteX0" fmla="*/ 1641153 w 1678257"/>
              <a:gd name="connsiteY0" fmla="*/ 447391 h 1699734"/>
              <a:gd name="connsiteX1" fmla="*/ 1650678 w 1678257"/>
              <a:gd name="connsiteY1" fmla="*/ 28291 h 1699734"/>
              <a:gd name="connsiteX2" fmla="*/ 1364928 w 1678257"/>
              <a:gd name="connsiteY2" fmla="*/ 56866 h 1699734"/>
              <a:gd name="connsiteX3" fmla="*/ 898203 w 1678257"/>
              <a:gd name="connsiteY3" fmla="*/ 209266 h 1699734"/>
              <a:gd name="connsiteX4" fmla="*/ 631503 w 1678257"/>
              <a:gd name="connsiteY4" fmla="*/ 390241 h 1699734"/>
              <a:gd name="connsiteX5" fmla="*/ 364803 w 1678257"/>
              <a:gd name="connsiteY5" fmla="*/ 656941 h 1699734"/>
              <a:gd name="connsiteX6" fmla="*/ 202878 w 1678257"/>
              <a:gd name="connsiteY6" fmla="*/ 933166 h 1699734"/>
              <a:gd name="connsiteX7" fmla="*/ 79053 w 1678257"/>
              <a:gd name="connsiteY7" fmla="*/ 1228441 h 1699734"/>
              <a:gd name="connsiteX8" fmla="*/ 31428 w 1678257"/>
              <a:gd name="connsiteY8" fmla="*/ 1523716 h 1699734"/>
              <a:gd name="connsiteX9" fmla="*/ 30562 w 1678257"/>
              <a:gd name="connsiteY9" fmla="*/ 1612039 h 1699734"/>
              <a:gd name="connsiteX10" fmla="*/ 421953 w 1678257"/>
              <a:gd name="connsiteY10" fmla="*/ 1695166 h 1699734"/>
              <a:gd name="connsiteX11" fmla="*/ 431478 w 1678257"/>
              <a:gd name="connsiteY11" fmla="*/ 1466566 h 1699734"/>
              <a:gd name="connsiteX12" fmla="*/ 536253 w 1678257"/>
              <a:gd name="connsiteY12" fmla="*/ 1095091 h 1699734"/>
              <a:gd name="connsiteX13" fmla="*/ 726753 w 1678257"/>
              <a:gd name="connsiteY13" fmla="*/ 847441 h 1699734"/>
              <a:gd name="connsiteX14" fmla="*/ 1031553 w 1678257"/>
              <a:gd name="connsiteY14" fmla="*/ 609316 h 1699734"/>
              <a:gd name="connsiteX15" fmla="*/ 1422078 w 1678257"/>
              <a:gd name="connsiteY15" fmla="*/ 466441 h 1699734"/>
              <a:gd name="connsiteX16" fmla="*/ 1641153 w 1678257"/>
              <a:gd name="connsiteY16" fmla="*/ 447391 h 1699734"/>
              <a:gd name="connsiteX0" fmla="*/ 1640129 w 1677233"/>
              <a:gd name="connsiteY0" fmla="*/ 447391 h 1648367"/>
              <a:gd name="connsiteX1" fmla="*/ 1649654 w 1677233"/>
              <a:gd name="connsiteY1" fmla="*/ 28291 h 1648367"/>
              <a:gd name="connsiteX2" fmla="*/ 1363904 w 1677233"/>
              <a:gd name="connsiteY2" fmla="*/ 56866 h 1648367"/>
              <a:gd name="connsiteX3" fmla="*/ 897179 w 1677233"/>
              <a:gd name="connsiteY3" fmla="*/ 209266 h 1648367"/>
              <a:gd name="connsiteX4" fmla="*/ 630479 w 1677233"/>
              <a:gd name="connsiteY4" fmla="*/ 390241 h 1648367"/>
              <a:gd name="connsiteX5" fmla="*/ 363779 w 1677233"/>
              <a:gd name="connsiteY5" fmla="*/ 656941 h 1648367"/>
              <a:gd name="connsiteX6" fmla="*/ 201854 w 1677233"/>
              <a:gd name="connsiteY6" fmla="*/ 933166 h 1648367"/>
              <a:gd name="connsiteX7" fmla="*/ 78029 w 1677233"/>
              <a:gd name="connsiteY7" fmla="*/ 1228441 h 1648367"/>
              <a:gd name="connsiteX8" fmla="*/ 30404 w 1677233"/>
              <a:gd name="connsiteY8" fmla="*/ 1523716 h 1648367"/>
              <a:gd name="connsiteX9" fmla="*/ 29538 w 1677233"/>
              <a:gd name="connsiteY9" fmla="*/ 1612039 h 1648367"/>
              <a:gd name="connsiteX10" fmla="*/ 407075 w 1677233"/>
              <a:gd name="connsiteY10" fmla="*/ 1639748 h 1648367"/>
              <a:gd name="connsiteX11" fmla="*/ 430454 w 1677233"/>
              <a:gd name="connsiteY11" fmla="*/ 1466566 h 1648367"/>
              <a:gd name="connsiteX12" fmla="*/ 535229 w 1677233"/>
              <a:gd name="connsiteY12" fmla="*/ 1095091 h 1648367"/>
              <a:gd name="connsiteX13" fmla="*/ 725729 w 1677233"/>
              <a:gd name="connsiteY13" fmla="*/ 847441 h 1648367"/>
              <a:gd name="connsiteX14" fmla="*/ 1030529 w 1677233"/>
              <a:gd name="connsiteY14" fmla="*/ 609316 h 1648367"/>
              <a:gd name="connsiteX15" fmla="*/ 1421054 w 1677233"/>
              <a:gd name="connsiteY15" fmla="*/ 466441 h 1648367"/>
              <a:gd name="connsiteX16" fmla="*/ 1640129 w 1677233"/>
              <a:gd name="connsiteY16" fmla="*/ 447391 h 1648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77233" h="1648367">
                <a:moveTo>
                  <a:pt x="1640129" y="447391"/>
                </a:moveTo>
                <a:cubicBezTo>
                  <a:pt x="1678229" y="374366"/>
                  <a:pt x="1695691" y="93378"/>
                  <a:pt x="1649654" y="28291"/>
                </a:cubicBezTo>
                <a:cubicBezTo>
                  <a:pt x="1603617" y="-36796"/>
                  <a:pt x="1489316" y="26704"/>
                  <a:pt x="1363904" y="56866"/>
                </a:cubicBezTo>
                <a:cubicBezTo>
                  <a:pt x="1238492" y="87028"/>
                  <a:pt x="1019416" y="153704"/>
                  <a:pt x="897179" y="209266"/>
                </a:cubicBezTo>
                <a:cubicBezTo>
                  <a:pt x="774942" y="264828"/>
                  <a:pt x="719379" y="315628"/>
                  <a:pt x="630479" y="390241"/>
                </a:cubicBezTo>
                <a:cubicBezTo>
                  <a:pt x="541579" y="464854"/>
                  <a:pt x="435216" y="566454"/>
                  <a:pt x="363779" y="656941"/>
                </a:cubicBezTo>
                <a:cubicBezTo>
                  <a:pt x="292341" y="747429"/>
                  <a:pt x="249479" y="837916"/>
                  <a:pt x="201854" y="933166"/>
                </a:cubicBezTo>
                <a:cubicBezTo>
                  <a:pt x="154229" y="1028416"/>
                  <a:pt x="106604" y="1130016"/>
                  <a:pt x="78029" y="1228441"/>
                </a:cubicBezTo>
                <a:cubicBezTo>
                  <a:pt x="49454" y="1326866"/>
                  <a:pt x="38486" y="1459783"/>
                  <a:pt x="30404" y="1523716"/>
                </a:cubicBezTo>
                <a:cubicBezTo>
                  <a:pt x="22322" y="1587649"/>
                  <a:pt x="-33240" y="1592700"/>
                  <a:pt x="29538" y="1612039"/>
                </a:cubicBezTo>
                <a:cubicBezTo>
                  <a:pt x="92316" y="1631378"/>
                  <a:pt x="340256" y="1663994"/>
                  <a:pt x="407075" y="1639748"/>
                </a:cubicBezTo>
                <a:cubicBezTo>
                  <a:pt x="473894" y="1615503"/>
                  <a:pt x="409095" y="1557342"/>
                  <a:pt x="430454" y="1466566"/>
                </a:cubicBezTo>
                <a:cubicBezTo>
                  <a:pt x="451813" y="1375790"/>
                  <a:pt x="486016" y="1198279"/>
                  <a:pt x="535229" y="1095091"/>
                </a:cubicBezTo>
                <a:cubicBezTo>
                  <a:pt x="584441" y="991904"/>
                  <a:pt x="643179" y="928403"/>
                  <a:pt x="725729" y="847441"/>
                </a:cubicBezTo>
                <a:cubicBezTo>
                  <a:pt x="808279" y="766479"/>
                  <a:pt x="914642" y="672816"/>
                  <a:pt x="1030529" y="609316"/>
                </a:cubicBezTo>
                <a:cubicBezTo>
                  <a:pt x="1146416" y="545816"/>
                  <a:pt x="1314691" y="493429"/>
                  <a:pt x="1421054" y="466441"/>
                </a:cubicBezTo>
                <a:cubicBezTo>
                  <a:pt x="1527416" y="439453"/>
                  <a:pt x="1602029" y="520416"/>
                  <a:pt x="1640129" y="447391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6200000">
            <a:off x="4782789" y="2333101"/>
            <a:ext cx="2338517" cy="2448391"/>
            <a:chOff x="3330733" y="2012676"/>
            <a:chExt cx="2338517" cy="2448391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/>
            <p:nvPr/>
          </p:nvCxnSpPr>
          <p:spPr>
            <a:xfrm rot="5400000" flipH="1" flipV="1">
              <a:off x="3852134" y="2644117"/>
              <a:ext cx="1296427" cy="33546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8933590">
            <a:off x="4837604" y="2386628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7443279" flipH="1">
              <a:off x="4131066" y="2625001"/>
              <a:ext cx="724211" cy="46311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3414577" y="5795396"/>
            <a:ext cx="5472608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a </a:t>
            </a:r>
            <a:r>
              <a:rPr lang="es-ES_tradnl" sz="2400" b="1" dirty="0" err="1"/>
              <a:t>quarter</a:t>
            </a:r>
            <a:r>
              <a:rPr lang="es-ES_tradnl" sz="2400" b="1" dirty="0"/>
              <a:t> </a:t>
            </a:r>
            <a:r>
              <a:rPr lang="es-ES_tradnl" sz="2400" b="1" dirty="0" err="1"/>
              <a:t>to</a:t>
            </a:r>
            <a:r>
              <a:rPr lang="es-ES_tradnl" sz="2400" b="1" dirty="0"/>
              <a:t> </a:t>
            </a:r>
            <a:r>
              <a:rPr lang="es-ES_tradnl" sz="2400" b="1" dirty="0" err="1"/>
              <a:t>five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2B699-105C-B69D-D889-9D63E6631F60}"/>
              </a:ext>
            </a:extLst>
          </p:cNvPr>
          <p:cNvSpPr txBox="1"/>
          <p:nvPr/>
        </p:nvSpPr>
        <p:spPr>
          <a:xfrm>
            <a:off x="208977" y="538628"/>
            <a:ext cx="11841703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SCIENCE CLASS START?</a:t>
            </a:r>
          </a:p>
        </p:txBody>
      </p:sp>
    </p:spTree>
    <p:extLst>
      <p:ext uri="{BB962C8B-B14F-4D97-AF65-F5344CB8AC3E}">
        <p14:creationId xmlns:p14="http://schemas.microsoft.com/office/powerpoint/2010/main" val="27427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4E6230-07D4-0CC8-D659-1C4D9E4B6730}"/>
              </a:ext>
            </a:extLst>
          </p:cNvPr>
          <p:cNvSpPr/>
          <p:nvPr/>
        </p:nvSpPr>
        <p:spPr>
          <a:xfrm>
            <a:off x="2312872" y="1533598"/>
            <a:ext cx="5252544" cy="1754326"/>
          </a:xfrm>
          <a:prstGeom prst="rect">
            <a:avLst/>
          </a:prstGeom>
          <a:noFill/>
          <a:ln>
            <a:solidFill>
              <a:srgbClr val="FF4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Read and choose. </a:t>
            </a:r>
            <a:r>
              <a:rPr lang="en-US" sz="5400" b="1" cap="none" spc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/>
              </a:rPr>
              <a:t>Then say. </a:t>
            </a:r>
            <a:endParaRPr lang="en-US" sz="5400" b="1" cap="none" spc="0" dirty="0">
              <a:ln w="1270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pic>
        <p:nvPicPr>
          <p:cNvPr id="5" name="Picture 4" descr="A cartoon of a person holding a stick&#10;&#10;Description automatically generated">
            <a:extLst>
              <a:ext uri="{FF2B5EF4-FFF2-40B4-BE49-F238E27FC236}">
                <a16:creationId xmlns:a16="http://schemas.microsoft.com/office/drawing/2014/main" id="{AF84FF4B-5B56-A7BE-21A8-EAECD7B77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83719" y="1316240"/>
            <a:ext cx="3479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40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4 Imagen">
            <a:extLst>
              <a:ext uri="{FF2B5EF4-FFF2-40B4-BE49-F238E27FC236}">
                <a16:creationId xmlns:a16="http://schemas.microsoft.com/office/drawing/2014/main" id="{5CDE2E4E-2C9C-21E6-75BC-4A41D2955E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5" r="152"/>
          <a:stretch/>
        </p:blipFill>
        <p:spPr>
          <a:xfrm>
            <a:off x="6012180" y="389744"/>
            <a:ext cx="6179820" cy="5441331"/>
          </a:xfrm>
          <a:prstGeom prst="rect">
            <a:avLst/>
          </a:prstGeom>
        </p:spPr>
      </p:pic>
      <p:pic>
        <p:nvPicPr>
          <p:cNvPr id="4" name="95 Imagen">
            <a:extLst>
              <a:ext uri="{FF2B5EF4-FFF2-40B4-BE49-F238E27FC236}">
                <a16:creationId xmlns:a16="http://schemas.microsoft.com/office/drawing/2014/main" id="{10D449AF-0282-0D1C-DABA-A5CB4F9BF2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600"/>
          <a:stretch/>
        </p:blipFill>
        <p:spPr>
          <a:xfrm>
            <a:off x="0" y="389744"/>
            <a:ext cx="6041121" cy="5441331"/>
          </a:xfrm>
          <a:prstGeom prst="rect">
            <a:avLst/>
          </a:prstGeom>
        </p:spPr>
      </p:pic>
      <p:sp>
        <p:nvSpPr>
          <p:cNvPr id="40" name="39 Forma libre"/>
          <p:cNvSpPr/>
          <p:nvPr/>
        </p:nvSpPr>
        <p:spPr>
          <a:xfrm>
            <a:off x="5191085" y="1931410"/>
            <a:ext cx="852871" cy="629935"/>
          </a:xfrm>
          <a:custGeom>
            <a:avLst/>
            <a:gdLst>
              <a:gd name="connsiteX0" fmla="*/ 809666 w 852871"/>
              <a:gd name="connsiteY0" fmla="*/ 430791 h 629935"/>
              <a:gd name="connsiteX1" fmla="*/ 838241 w 852871"/>
              <a:gd name="connsiteY1" fmla="*/ 30741 h 629935"/>
              <a:gd name="connsiteX2" fmla="*/ 600116 w 852871"/>
              <a:gd name="connsiteY2" fmla="*/ 40266 h 629935"/>
              <a:gd name="connsiteX3" fmla="*/ 228641 w 852871"/>
              <a:gd name="connsiteY3" fmla="*/ 145041 h 629935"/>
              <a:gd name="connsiteX4" fmla="*/ 41 w 852871"/>
              <a:gd name="connsiteY4" fmla="*/ 249816 h 629935"/>
              <a:gd name="connsiteX5" fmla="*/ 209591 w 852871"/>
              <a:gd name="connsiteY5" fmla="*/ 611766 h 629935"/>
              <a:gd name="connsiteX6" fmla="*/ 200066 w 852871"/>
              <a:gd name="connsiteY6" fmla="*/ 573666 h 629935"/>
              <a:gd name="connsiteX7" fmla="*/ 295316 w 852871"/>
              <a:gd name="connsiteY7" fmla="*/ 554616 h 629935"/>
              <a:gd name="connsiteX8" fmla="*/ 457241 w 852871"/>
              <a:gd name="connsiteY8" fmla="*/ 478416 h 629935"/>
              <a:gd name="connsiteX9" fmla="*/ 666791 w 852871"/>
              <a:gd name="connsiteY9" fmla="*/ 430791 h 629935"/>
              <a:gd name="connsiteX10" fmla="*/ 809666 w 852871"/>
              <a:gd name="connsiteY10" fmla="*/ 430791 h 62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52871" h="629935">
                <a:moveTo>
                  <a:pt x="809666" y="430791"/>
                </a:moveTo>
                <a:cubicBezTo>
                  <a:pt x="838241" y="364116"/>
                  <a:pt x="873166" y="95829"/>
                  <a:pt x="838241" y="30741"/>
                </a:cubicBezTo>
                <a:cubicBezTo>
                  <a:pt x="803316" y="-34347"/>
                  <a:pt x="701716" y="21216"/>
                  <a:pt x="600116" y="40266"/>
                </a:cubicBezTo>
                <a:cubicBezTo>
                  <a:pt x="498516" y="59316"/>
                  <a:pt x="328653" y="110116"/>
                  <a:pt x="228641" y="145041"/>
                </a:cubicBezTo>
                <a:cubicBezTo>
                  <a:pt x="128629" y="179966"/>
                  <a:pt x="3216" y="172029"/>
                  <a:pt x="41" y="249816"/>
                </a:cubicBezTo>
                <a:cubicBezTo>
                  <a:pt x="-3134" y="327603"/>
                  <a:pt x="176254" y="557791"/>
                  <a:pt x="209591" y="611766"/>
                </a:cubicBezTo>
                <a:cubicBezTo>
                  <a:pt x="242928" y="665741"/>
                  <a:pt x="185779" y="583191"/>
                  <a:pt x="200066" y="573666"/>
                </a:cubicBezTo>
                <a:cubicBezTo>
                  <a:pt x="214353" y="564141"/>
                  <a:pt x="252454" y="570491"/>
                  <a:pt x="295316" y="554616"/>
                </a:cubicBezTo>
                <a:cubicBezTo>
                  <a:pt x="338178" y="538741"/>
                  <a:pt x="395329" y="499053"/>
                  <a:pt x="457241" y="478416"/>
                </a:cubicBezTo>
                <a:cubicBezTo>
                  <a:pt x="519153" y="457779"/>
                  <a:pt x="603291" y="438728"/>
                  <a:pt x="666791" y="430791"/>
                </a:cubicBezTo>
                <a:cubicBezTo>
                  <a:pt x="730291" y="422854"/>
                  <a:pt x="781091" y="497466"/>
                  <a:pt x="809666" y="430791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AutoShape 2" descr="data:image/jpeg;base64,/9j/4AAQSkZJRgABAQAAAQABAAD/2wCEAAkGBhQQERUUEBQWFRUVGBUUFBEUFRQVFxgUFxcYFRcUGBQXHCYeGhojGRQVHy8gIyotLCwsFR8yNTAqNSYrLCkBCQoKDQwNFA8PFCkcFBwuMCkpKSkpKSk1KTEpNTU1MjU1KSkpKSkpNTUpNTIpLyk1NTUwKSkrLCwwNSk1KSkpNf/AABEIAMwAzAMBIgACEQEDEQH/xAAcAAACAgMBAQAAAAAAAAAAAAAABwUGAgMEAQj/xABEEAABAwICBAgKCQMEAwAAAAABAAIDBBEFEgYhMVEHEyJBYXGRsRUyU3KBkqKywdEUFhcjM0JSgqEkRGI0Q3Ph0vDx/8QAGAEBAQEBAQAAAAAAAAAAAAAAAAECAwT/xAAnEQEAAgEBBQkBAAAAAAAAAAAAARECIQMzcbHBBBIyNEFhcqHRE//aAAwDAQACEQMRAD8AeKEIQC8uuLFMWZTszyHoAG1x3AKg4tpPLUEi+Rnk2nvO09yC+VWPwR6nytuOYHMext1zDS2m8p7LvkltmRmVpDK+ttN5T2XfJH1spvKey75Ja5kZkoMr62U3lPZd8kfWym8p7LvkltmRmSgyfrZTeU9l3yR9bKbynsu+SW2ZGZKDJ+tlN5T2XfJH1spvKey75JbZkZkoMn62U3lPZd8kfWym8p7LvkltmXuZKDI+tlN5T2XfJH1spvKey75Jb5kZkoMj62U3lPZd8kfWym8p7LvklvmRmSgyW6V0xNuM7WuA7bKRpqxkgvG5rhvaQe5KXMtkNS5hzMcWkc4Nj2pSm4hVHANMcxEdRYE6hLsBO5w5uvYraCoPUIQgFpqagMaXONgASTuA1kraVVNOq/JDkB1yOsfNGs/DtQVTGcXdUyl52bGN3N+Z2lcGZasy9zLSNmZGZa8yMyDZmRmWvMsJagNBLiABtJNgg6MywfMBrJVXrNLS93F0jDI46gbEj0Aayumg0BrKwh1VIWg/kGs9g5I/lRXXVaVQR7ZATubyu7UoyTT1n5I3u7B81esJ4JIGWzR5jvec38bFaaTQqJgs1ob0NAHcgTf1vmOymkt1O+DUHTKVvjUzwP3DvanZU4FFEwvfqaLXO3abfFbHaLxnmS1qautCTh08iPjte3sKlqPSKGXxJBfcdR7CmJXaBwyeMxrvOaD/ACqjjHBBC65jaWHew6vVOpEahJde3VXq9Ga+g1xOMrB+WxJt5p+BWzC9L2SHJKOLfss7ZfrOz0oLJdF1qbJde5lUbLr261Zl7mQbLq76GY6ZG8U88pgu0nnZst1jV6D0KiZl1YVXcTMx+5wv5p1EdhKgbgK9WqB9wtqisXnUl/p7Lyox5591X+XYl1p4eXH1O7wgrGZe5lqzIzLSNuZGZa8y4cVxVsDC53UBzk7lBsxTGGQNzPPU0bSehROF4FU4q8OfeOC+oDn6hznpOpdeh+h0mIyCoqR93fkM5nD/AMe9O7CcFbE0AAC3Qiq/oxoDFTNAawDedpPWedW2noGsGoKm8KDJ44mTRVMkbGyQM4mOzQ4uks5znjlEZbCysuk9HLLTuEM7oCAXOewNLi0NJLQT4pJtrQSoaubE5ZWxONOwSSAchjnZGk3A1u5htPoUHwa1b5cLpXyuc97o7ue4lxJzO2k7VZlBQsL0hnq8Pq3VIj4yKodBaMENsx0e83Otx1rfFpFW0tZTQVwgeyrLmxmAPDo3NF7OzHlCxGvUo3BKZ8WH4hxjHsvWzPaHNc0uaXRWcLjWDbUdi06L4u6evFRW09VxxJhp2fR5RBTxk2zF7hrc7nd0rEeOeEdXfLc48Z5QZy8LAV6sJmZmkAkXBGYbRcWuOkLbg5arC2PGsKh6XcGsVQCctncz2+N6d46126C4f9HxLEYg+SQNbSnPK8vcS5ri4knedyvb2X2oPm2R1RhjxHUAviJs14v/AAebzSrHSVrZWhzDcHYQmZpHotHURua5oII1g/8Au1JLFsKlwifVd0Dz2dB/y6edUWjMjMuWlq2yNDmm4IuCt10RtzLxz9R6j3LXmXj3aj1HuVDfweW8bDva0+yFJKIwI/ds81nuhS6yrCXYlvp8eXH1O7wmRLsS14QTy4/394QVXMjMteZGZaQT1Aa0kmwGslRGjWCuxWqzPB4mM7N/OG+naVzY/UOleyni1ukIBHWdQ+PoTb0fpabCaRrqh7Y2DVmO1zzrNgNZcdepRVpwfCWxMAAAspRR9Nj0D6UVQeBAWcZxjrtAZvIOsLnwLS2mrS5tPJdzACWOa5jsp2PDXAEtO8alBy6dYDJW0wihy5hLDJyjYZWPzHXY67KcrIS+N7Rtc1zR1kEBbkIILQfBpKOgp6ebLniZldlN23zE6jYb1OoQghtMD/Ry/s99qmGbB1BQ2mf+il/Z77VMs2DqC5xvJ4R1enLy+Hyy5YvUIQujzIPCtH3Q11XUl7S2oEIawA3bxbSDc7De6nEIQBCrWlWjTKmJzXtBDhrHx61YampZE0vkcGNaLuc4gADpJXDhmP01YHCmmjly+MGOBI6wg+e44n4dVGnlPIcbscdmvYfgelWRr7qycKeiHHwl7By2Xc3p3t9I/kKg6O4nxsdneM3kn4FUTeZePdqPUe5YZl492o9R7lUOHAvw2eYz3QphQ+A/hs8xnuhTCyrCXYlnwiHlR/v7wmZLsSx4Rzyov394QVDMsJpcoJK8zKL0gqcsTunk9v8A0qiX4LsI+lVclQ8amnKzrPyb3pzY3RN+iS5mg5YpXNuAcruLcLi+w2KqPBPhXE0cZ53DOet2vusr5UQiRjmP1tc0tcLkanCxFx0FRSvxMn6s0dvF/peN/wCPPrv0XyqwVpHh6k4m1vos3GZfJ3+7v0X2KyU+AwsphShgMAZxYjcS4ZNxLtZWjAtFKaiLjTx5XOsHPc573ZRsbmeSQ0bhqQTfGLzjFghBnxiOMWCEEPpm/wDopf2e+1TLJNQ6h3KE0z/0Uv7PfaplmwdQ7lzjeTwjq9OXl8PllyxbOMRxiwQujzNnGL3OFqQg8rKaOVhZK1r2HxmvALSBr1g6ua6o+A07KvF3VdIwMpoInU5lY3K2eUnXlt4zW7+gK047gzayB8L3yMa+wc6Jwa617ltyDqOwqK0f0GZRPYYqmqc1gLWwyStMViLeIGDrQT2KUoewhfPeNUP0HEnNGpkvKG7X8nX7V9GOdqSc4aMM5MczRrY61+h3/YHagjWvQ92o9R7lyUVRnY07wD2rc92o9R7lUOrAfw2eYz3QphQ+A/hM8xnuhTCisJdiTHDXUujNO5hIN5NnU3anPLsST4c/7fzpO5qClUWkwOqUWP6hs9I5lrxucS8W1hBDnbR2fFQC7sDjzVMIPPIz3gi0+mdG6Xi4mt3ADsFlLrjwtvICrT9KquolqBh8MLo6V5je6Z7w6SQDM5jA3ZuuURcUKL0Zx5tdSx1DAWh4N2HWWuBLXNvz2IKlEHFitPK9n3EnFvGsEtD2noc06yOohULE+Emsw5+XEKMOZewngcQ13TZwNj0FMpaKyiZMwskaHNdqLXAEH0FBTcM4ZMPmsHvfCd0rDb1m3CteH45BUC8E0cl/0vaT2bUr9MeBXbJh5tzmncdX7HHZ1FKeqpZKeQtka6N7doN2kIPpvTQ/0Uv7PfapmM6h1DuSSw7Rpwp45a2olfM9ofDCXlzY43arvudpbfUF3tmfhBjqqSaSWjdII6inkNzGXHaO3UVyiY/pOvpHV7c9nnHZcMpjS5+4j8OBCxjeHAEawQCD0HWFkurxBCEIBCFEaQtqLN+jzwwN5Wd8rM+7KG3IA5736EEuqLwp0PGUU3Q3N6WkH4KW0Dx6Wspi+cNzMkfEJGAhkrWGwlaDzFe6bRh1LKD5N/ulAg8Px5kULQblwuMo6+cqPrsZkm1E2b+gbPTvXAEBFp9X4B+EzzGe6FMKHwD8JnmM90KYRGEuxJPhz/t/Ok7mp2S7Ek+HP+386TuaiwU67cFky1EJPNIw+0FxLKKTK4EcxB7DdFfWOGnkBL/SqjijqJxRiuNRLbjKemzshke4anPkIsBvynsV20dqhJCxw/M1ru0XUrdGUHoTgJoaGGB9s7WkvtszuJc6x59ZU4hCAQorSHSenoI+MqZA39Ldr3Hc1u0pIaZ8LFRXXjhvBAdWVp5bx/m4dw/lAxdNOFyCjzR09p5hq1H7th/ycNp6B2hJDHsfmrpTLUPzOOoagA0fpaBsC7sD0FrKy3Ewuyn/AHH8hnadvoTGwHgKYLOrJS4+Tj5I9LjrP8IrHDq/wjFDLTSRiaONkU0D3Brg5gyh7QdrSFy6Qn7huHRObNVVU0bntjOZsTGG+tw1X+F1c6rgjw94aBEWZdV43uaT1m+tS2juhNLQX+jxgOOovPKcf3H4LnGyxjPv+r15dt2uWwjYzXdj21090xSQZI2M/S1rb9QA+C2oQujxhCEIBV/S97CxrJqKSsjcSS2NjZMrm2yksJBN7nWNysCEFR4O8NmhZPxkb4YHSZqWlkdmfFHbWDrNgTrDeZdmm0obSzE7BG/3SrEqPwq1vF0E3+Tcg/cQEHzyEBCAjT6vwD8JnmM90KYUPgH4TPMZ7oUwjLCXYknw5/2/nSdzU7JdiSfDn/b+dJ3NRYKdCEIr6A4I8Y46hY0nlR3jP7dn8EK/JAcD2P8AEVRhcbNmHJ/5G7O0XHoT9jfcXRl5LM1gu9waN7iAO0pf6Q8Jr3uMGEROqZdhmDSYmHoOx3WdXWorTWJsmJTcZDJXsZALQQl39M+352jUc177+jUrhwaMYMNp8j2vIaQ5zRazrm7CCAbtvl17kFApOCOsrpOOxKfKXbRfO+26/itHQFfcB4NKKjsWRB7x/uSct1+i+oegK1IQYtYBsFlkhCAQhCAQhCAQhCAXPRYjFOC6GRkgBykscHAHcSOdVXhG0kbAyOm40QuqiWuncbCOAfiPB/URyR0lR/BJWU/9ZDTvaQKmV8bGn/YuGseP8TqQMElJ3hvxbkxQg63OLz1N1D+SexNysmytJXzNpxjn0ytkkB5IORnmt1X9JufSggUBCAjT6vwD8JnmM90KYUPgH4TPMZ7oUwjLCXYknw5/2/nSdzU7JdiSfDn/AG/nSdzUWCnQhCK2U87o3New2c0hzTuINwV9J6C6TtrqZkg8bxZG/peNo+I6180Ky6CaYOw6oDjcxPsJWjdzPA3j+QiSeM+iEsdTNPRVXEGosZmPiErS8Cwe25BadZ3jWpPRnR1lBAIY3F3KdI97rXdI83c6w1DXzLqw3EGTRtfG4Oa4AtcNhB511ogQtVVnyO4rLnyuyZr5c9uTmtrte11SanSHEoaqmglbSONQ8jLHxuZsbdb5Dc6gB/KC9oQhAIQhAIQtVTPxbHPOxrXOPU0E/BBtQqro1pNWVfFSOo2RwStziXjruDSLtOTLz6u1WpBg+FrvGaD1gHvUZgWjsdGZywl3HyvndcNGUvNyxth4oUsoTSnSSOigdLKbAbANrnczR0lBU+FrS/6NAYYz97MC0WOtrPzO+A60iFI4/jklbO+aU63HU3ma3maOgKORYCAhARX1fgH4TPMZ7oUwofAPwmeYz3QphGWEuxJPhz/t/Ok7mp2S7ElOHRuqnP8AlIP4aiwUyEIRQhCEF24PeEN1A4RzXdTuPWYyfzNG7eE/MOxNk7GvjcHNcLtc03BC+TVYdEtOJ8Of92c0ZPKhceSekfpd0hEp9Okqm6IQOqqupr5WuaCfo1K14LS2Bh5T8p2Z3fFb9E+EOmr2gMdlk54X2Dx1czh0hWpsl0R6hCEERpDpLHRNZma+SSV2SKCIZpJHbTYbhzk7F2YVVvliD5YXQON7xOc1xAB1ElurWNaoumdM04vTuqpnwU5ppGMmY/i/vc13M438l2216ibWUrwZ10ssE2eR8sTJ5GU08ly6SEHUS463daC4LjxiSNsEpnNosjuMIvfIRY+Lr2HmXYghAsMCdCzEaZmDTSSQWeKtmeSSFjAORZz9j78w6Ez1qLmsGoAdQAVF0x4V6ekBZERNLsyNPJaf83juGtBZtI9JoaKIyTPDQNg53H9LRzlfPOmGmEuIzZ38ljb8XFfU0bzvcd64se0hmrZeMqH5j+VuxrRua3mUai0EIQihAQvWNuQN5t2oPq7APwmeYz3QphRGBttGwbmtHY0KXRlhINSVvDHhRlpM4FzC4P8A2nku7x2JqOCgMeoRIxzXC7XAgjeCLEIPlhCl9KNHnUU7ozfIbmN29vzGwqIRoIQhAIQhB6x5BBBII1gg2IO8EK56P8LNZS2a9wnYOaTxrdDxr7bqloQPXCOG2kksJg+E89xnb6zfkrTRad0UwGSoiN9gLw09hsV8woRKfVk9dTytyvMT27crjG4dh1LLwvBG22eNrRsAcwADqBXyihCn0xXcItDCOVUx9TTnPY26qOMcOULQRTRPkO933bfiSkqhClm0g4RaytuHyZGH/biu0ek7T2qsoQihCEIBCEIBS2ieGGprIYxsLw53Q1vKJ/hRKbvBTooYmmeUWfILNB2tj29ru4BENnDW6lIrmo47BdKIFzVUGYLpXhCBfaW6KsqWFkjdW0OG1p3gpL4/odPSEktL4+aRo5v8h+VfT1VRhyr9dgl9iK+ZEJ5YjoJBIbvhbfeBlPsqLPBnTeTd67vmgUKE3fszpvJu9dyPs0pvJu9dyBRITd+zSm8m713I+zSm8m713IFEhN37NKbybvXcj7NKbybvXcgUSE3fs0pvJu9dyPs0pvJu9dyBRITd+zSm8m713I+zSm8m713IFEhN37NKbybvXcj7NKbybvXcgUSE3fs0pvJu9dyPszpvJu9dyBRLbTUr5HBsbS5x2NaCT/Cb0HBtTA/hX85zj8VY8L0YZGLRsawbmgD/AOoKFodwcEOElUASLFsW0A73HnPQnDhVBlC9oMKDVMRRWRGTG2WSEIBCEIBa3wgrYhByPoQVqOGjcpBCCP8ABg3I8GDcpBCCP8GDcjwYNykEII/wYNyPBg3KQQgj/Bg3I8GDcpBCCP8ABg3I8GDcpBCCP8GDcjwYNykEII/wYNyPBg3KQQg4W4cFuZSgLoQgxa2yyQhAIQhB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60 Estrella de 12 puntas"/>
          <p:cNvSpPr/>
          <p:nvPr/>
        </p:nvSpPr>
        <p:spPr>
          <a:xfrm>
            <a:off x="4367808" y="1916832"/>
            <a:ext cx="3312368" cy="3312368"/>
          </a:xfrm>
          <a:prstGeom prst="star12">
            <a:avLst>
              <a:gd name="adj" fmla="val 0"/>
            </a:avLst>
          </a:prstGeom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3" name="42 Anillo"/>
          <p:cNvSpPr/>
          <p:nvPr/>
        </p:nvSpPr>
        <p:spPr>
          <a:xfrm>
            <a:off x="3863753" y="1439764"/>
            <a:ext cx="4286233" cy="4286234"/>
          </a:xfrm>
          <a:prstGeom prst="donut">
            <a:avLst>
              <a:gd name="adj" fmla="val 11088"/>
            </a:avLst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45" name="44 Grupo"/>
          <p:cNvGrpSpPr/>
          <p:nvPr/>
        </p:nvGrpSpPr>
        <p:grpSpPr>
          <a:xfrm>
            <a:off x="3647729" y="1439198"/>
            <a:ext cx="4726663" cy="4286800"/>
            <a:chOff x="2123728" y="1158424"/>
            <a:chExt cx="4726663" cy="4286800"/>
          </a:xfrm>
        </p:grpSpPr>
        <p:sp>
          <p:nvSpPr>
            <p:cNvPr id="46" name="45 CuadroTexto"/>
            <p:cNvSpPr txBox="1"/>
            <p:nvPr/>
          </p:nvSpPr>
          <p:spPr>
            <a:xfrm>
              <a:off x="4067944" y="115842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es-ES" sz="2800" b="1" dirty="0"/>
            </a:p>
          </p:txBody>
        </p:sp>
        <p:sp>
          <p:nvSpPr>
            <p:cNvPr id="47" name="46 CuadroTexto"/>
            <p:cNvSpPr txBox="1"/>
            <p:nvPr/>
          </p:nvSpPr>
          <p:spPr>
            <a:xfrm>
              <a:off x="5025396" y="142003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</a:t>
              </a:r>
              <a:endParaRPr lang="es-ES" sz="2800" b="1" dirty="0"/>
            </a:p>
          </p:txBody>
        </p:sp>
        <p:sp>
          <p:nvSpPr>
            <p:cNvPr id="51" name="50 CuadroTexto"/>
            <p:cNvSpPr txBox="1"/>
            <p:nvPr/>
          </p:nvSpPr>
          <p:spPr>
            <a:xfrm>
              <a:off x="5724128" y="2086689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2</a:t>
              </a:r>
              <a:endParaRPr lang="es-ES" sz="2800" b="1" dirty="0"/>
            </a:p>
          </p:txBody>
        </p:sp>
        <p:sp>
          <p:nvSpPr>
            <p:cNvPr id="52" name="51 CuadroTexto"/>
            <p:cNvSpPr txBox="1"/>
            <p:nvPr/>
          </p:nvSpPr>
          <p:spPr>
            <a:xfrm>
              <a:off x="5986295" y="306271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3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3" name="52 CuadroTexto"/>
            <p:cNvSpPr txBox="1"/>
            <p:nvPr/>
          </p:nvSpPr>
          <p:spPr>
            <a:xfrm>
              <a:off x="5724128" y="3937847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4</a:t>
              </a:r>
              <a:endParaRPr lang="es-ES" sz="2800" b="1" dirty="0"/>
            </a:p>
          </p:txBody>
        </p:sp>
        <p:sp>
          <p:nvSpPr>
            <p:cNvPr id="54" name="53 CuadroTexto"/>
            <p:cNvSpPr txBox="1"/>
            <p:nvPr/>
          </p:nvSpPr>
          <p:spPr>
            <a:xfrm>
              <a:off x="5004048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5</a:t>
              </a:r>
              <a:endParaRPr lang="es-ES" sz="2800" b="1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4095297" y="492200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6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6" name="55 CuadroTexto"/>
            <p:cNvSpPr txBox="1"/>
            <p:nvPr/>
          </p:nvSpPr>
          <p:spPr>
            <a:xfrm>
              <a:off x="3131840" y="468681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7</a:t>
              </a:r>
              <a:endParaRPr lang="es-ES" sz="2800" b="1" dirty="0"/>
            </a:p>
          </p:txBody>
        </p:sp>
        <p:sp>
          <p:nvSpPr>
            <p:cNvPr id="57" name="56 CuadroTexto"/>
            <p:cNvSpPr txBox="1"/>
            <p:nvPr/>
          </p:nvSpPr>
          <p:spPr>
            <a:xfrm>
              <a:off x="2483768" y="4038744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8</a:t>
              </a:r>
              <a:endParaRPr lang="es-ES" sz="2800" b="1" dirty="0"/>
            </a:p>
          </p:txBody>
        </p:sp>
        <p:sp>
          <p:nvSpPr>
            <p:cNvPr id="58" name="57 CuadroTexto"/>
            <p:cNvSpPr txBox="1"/>
            <p:nvPr/>
          </p:nvSpPr>
          <p:spPr>
            <a:xfrm>
              <a:off x="2123728" y="3102640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endParaRPr lang="es-ES" sz="2800" b="1" dirty="0">
                <a:solidFill>
                  <a:srgbClr val="FF000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59" name="58 CuadroTexto"/>
            <p:cNvSpPr txBox="1"/>
            <p:nvPr/>
          </p:nvSpPr>
          <p:spPr>
            <a:xfrm>
              <a:off x="2339752" y="2166536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10</a:t>
              </a:r>
              <a:endParaRPr lang="es-ES" sz="2800" b="1" dirty="0"/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059832" y="1393612"/>
              <a:ext cx="86409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b="1" dirty="0"/>
                <a:t>11</a:t>
              </a:r>
              <a:endParaRPr lang="es-ES" sz="2800" b="1" dirty="0"/>
            </a:p>
          </p:txBody>
        </p:sp>
      </p:grpSp>
      <p:sp>
        <p:nvSpPr>
          <p:cNvPr id="62" name="61 Elipse"/>
          <p:cNvSpPr/>
          <p:nvPr/>
        </p:nvSpPr>
        <p:spPr>
          <a:xfrm>
            <a:off x="4799856" y="2367463"/>
            <a:ext cx="2502278" cy="2502278"/>
          </a:xfrm>
          <a:prstGeom prst="ellips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3" name="62 Anillo"/>
          <p:cNvSpPr/>
          <p:nvPr/>
        </p:nvSpPr>
        <p:spPr>
          <a:xfrm>
            <a:off x="4367808" y="1962418"/>
            <a:ext cx="3312368" cy="3285366"/>
          </a:xfrm>
          <a:prstGeom prst="donut">
            <a:avLst>
              <a:gd name="adj" fmla="val 12328"/>
            </a:avLst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64" name="63 Grupo"/>
          <p:cNvGrpSpPr/>
          <p:nvPr/>
        </p:nvGrpSpPr>
        <p:grpSpPr>
          <a:xfrm>
            <a:off x="4871865" y="2575310"/>
            <a:ext cx="2338517" cy="2502617"/>
            <a:chOff x="3330733" y="1958450"/>
            <a:chExt cx="2338517" cy="2502617"/>
          </a:xfrm>
        </p:grpSpPr>
        <p:sp>
          <p:nvSpPr>
            <p:cNvPr id="65" name="64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6" name="65 Conector recto de flecha"/>
            <p:cNvCxnSpPr/>
            <p:nvPr/>
          </p:nvCxnSpPr>
          <p:spPr>
            <a:xfrm flipV="1">
              <a:off x="4483147" y="1958450"/>
              <a:ext cx="33975" cy="1278481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/>
          <p:nvPr/>
        </p:nvGrpSpPr>
        <p:grpSpPr>
          <a:xfrm rot="1475721">
            <a:off x="4889085" y="2506166"/>
            <a:ext cx="2338517" cy="2338517"/>
            <a:chOff x="3330733" y="2122550"/>
            <a:chExt cx="2338517" cy="2338517"/>
          </a:xfrm>
        </p:grpSpPr>
        <p:sp>
          <p:nvSpPr>
            <p:cNvPr id="68" name="67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cxnSp>
          <p:nvCxnSpPr>
            <p:cNvPr id="69" name="68 Conector recto de flecha"/>
            <p:cNvCxnSpPr/>
            <p:nvPr/>
          </p:nvCxnSpPr>
          <p:spPr>
            <a:xfrm rot="20124279" flipV="1">
              <a:off x="4315524" y="2467992"/>
              <a:ext cx="356198" cy="727832"/>
            </a:xfrm>
            <a:prstGeom prst="straightConnector1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69 CuadroTexto"/>
          <p:cNvSpPr txBox="1"/>
          <p:nvPr/>
        </p:nvSpPr>
        <p:spPr>
          <a:xfrm>
            <a:off x="5557969" y="1412776"/>
            <a:ext cx="8640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12</a:t>
            </a:r>
            <a:endParaRPr lang="es-ES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1" name="70 Elipse"/>
          <p:cNvSpPr/>
          <p:nvPr/>
        </p:nvSpPr>
        <p:spPr>
          <a:xfrm>
            <a:off x="5814795" y="3356993"/>
            <a:ext cx="433441" cy="43344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72" name="71 Grupo"/>
          <p:cNvGrpSpPr/>
          <p:nvPr/>
        </p:nvGrpSpPr>
        <p:grpSpPr>
          <a:xfrm rot="19838342">
            <a:off x="4830878" y="2414599"/>
            <a:ext cx="2338517" cy="2338517"/>
            <a:chOff x="3330733" y="2122550"/>
            <a:chExt cx="2338517" cy="2338517"/>
          </a:xfrm>
        </p:grpSpPr>
        <p:sp>
          <p:nvSpPr>
            <p:cNvPr id="73" name="72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4" name="73 Conector recto de flecha"/>
            <p:cNvCxnSpPr>
              <a:endCxn id="73" idx="0"/>
            </p:cNvCxnSpPr>
            <p:nvPr/>
          </p:nvCxnSpPr>
          <p:spPr>
            <a:xfrm rot="3665240" flipH="1" flipV="1">
              <a:off x="3977646" y="2442464"/>
              <a:ext cx="1064506" cy="56530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74 Grupo"/>
          <p:cNvGrpSpPr/>
          <p:nvPr/>
        </p:nvGrpSpPr>
        <p:grpSpPr>
          <a:xfrm rot="7531416">
            <a:off x="4909612" y="2386628"/>
            <a:ext cx="2338517" cy="2338517"/>
            <a:chOff x="3330733" y="2122550"/>
            <a:chExt cx="2338517" cy="2338517"/>
          </a:xfrm>
        </p:grpSpPr>
        <p:sp>
          <p:nvSpPr>
            <p:cNvPr id="76" name="75 Rectángulo"/>
            <p:cNvSpPr/>
            <p:nvPr/>
          </p:nvSpPr>
          <p:spPr>
            <a:xfrm>
              <a:off x="3330733" y="2122550"/>
              <a:ext cx="2338517" cy="23385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7" name="76 Conector recto de flecha"/>
            <p:cNvCxnSpPr/>
            <p:nvPr/>
          </p:nvCxnSpPr>
          <p:spPr>
            <a:xfrm rot="14068584">
              <a:off x="4104213" y="2649378"/>
              <a:ext cx="773408" cy="44029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40 CuadroTexto"/>
          <p:cNvSpPr txBox="1"/>
          <p:nvPr/>
        </p:nvSpPr>
        <p:spPr>
          <a:xfrm>
            <a:off x="3560671" y="5831075"/>
            <a:ext cx="5070658" cy="686972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sz="2400" b="1" dirty="0" err="1"/>
              <a:t>It</a:t>
            </a:r>
            <a:r>
              <a:rPr lang="es-ES_tradnl" sz="2400" b="1" dirty="0"/>
              <a:t> </a:t>
            </a:r>
            <a:r>
              <a:rPr lang="es-ES_tradnl" sz="2400" b="1" dirty="0" err="1"/>
              <a:t>starts</a:t>
            </a:r>
            <a:r>
              <a:rPr lang="es-ES_tradnl" sz="2400" b="1" dirty="0"/>
              <a:t> at </a:t>
            </a:r>
            <a:r>
              <a:rPr lang="es-ES_tradnl" sz="2400" b="1" dirty="0" err="1"/>
              <a:t>five</a:t>
            </a:r>
            <a:r>
              <a:rPr lang="es-ES_tradnl" sz="2400" b="1" dirty="0"/>
              <a:t> </a:t>
            </a:r>
            <a:r>
              <a:rPr lang="es-ES_tradnl" sz="2400" b="1" dirty="0" err="1"/>
              <a:t>to</a:t>
            </a:r>
            <a:r>
              <a:rPr lang="es-ES_tradnl" sz="2400" b="1" dirty="0"/>
              <a:t> </a:t>
            </a:r>
            <a:r>
              <a:rPr lang="es-ES_tradnl" sz="2400" b="1" dirty="0" err="1"/>
              <a:t>four</a:t>
            </a:r>
            <a:r>
              <a:rPr lang="es-ES_tradnl" sz="2400" b="1" dirty="0"/>
              <a:t>.</a:t>
            </a:r>
            <a:endParaRPr lang="es-E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86D86-5355-838E-FE88-4CBFD3E162BB}"/>
              </a:ext>
            </a:extLst>
          </p:cNvPr>
          <p:cNvSpPr txBox="1"/>
          <p:nvPr/>
        </p:nvSpPr>
        <p:spPr>
          <a:xfrm>
            <a:off x="208977" y="538628"/>
            <a:ext cx="10469533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latin typeface="ACADEMY ENGRAVED LET PLAIN:1.0" panose="02000000000000000000" pitchFamily="2" charset="0"/>
              </a:rPr>
              <a:t>WHAT TIME DOES YOUR I.T. CLASS START?</a:t>
            </a:r>
          </a:p>
        </p:txBody>
      </p:sp>
    </p:spTree>
    <p:extLst>
      <p:ext uri="{BB962C8B-B14F-4D97-AF65-F5344CB8AC3E}">
        <p14:creationId xmlns:p14="http://schemas.microsoft.com/office/powerpoint/2010/main" val="118491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3415039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a.m.,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p.m.,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eight o'clock,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two- thirty,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 quarter to four, </a:t>
            </a:r>
          </a:p>
          <a:p>
            <a:r>
              <a:rPr lang="en-US" sz="3600" i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five past nine.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39989" y="1815293"/>
            <a:ext cx="6998299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228600"/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What time does your English class start?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lang="vi-VN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36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It starts at eight o'clock.</a:t>
            </a:r>
            <a:endParaRPr lang="en-VN" sz="3600" dirty="0">
              <a:solidFill>
                <a:schemeClr val="accent5"/>
              </a:solidFill>
              <a:effectLst/>
              <a:ea typeface="Times New Roman" panose="02020603050405020304" pitchFamily="18" charset="0"/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8).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16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DE1FB2-750C-2E82-01FC-86505328F7EC}"/>
              </a:ext>
            </a:extLst>
          </p:cNvPr>
          <p:cNvSpPr txBox="1"/>
          <p:nvPr/>
        </p:nvSpPr>
        <p:spPr>
          <a:xfrm>
            <a:off x="184766" y="1858780"/>
            <a:ext cx="1182246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7030A0"/>
                </a:solidFill>
                <a:latin typeface="Comic Sans MS" panose="030F0902030302020204" pitchFamily="66" charset="0"/>
              </a:rPr>
              <a:t>She always …………………… computers in I.T. class.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349521-EA12-D1A9-0E69-F884E455063D}"/>
              </a:ext>
            </a:extLst>
          </p:cNvPr>
          <p:cNvSpPr txBox="1"/>
          <p:nvPr/>
        </p:nvSpPr>
        <p:spPr>
          <a:xfrm>
            <a:off x="2058535" y="3204148"/>
            <a:ext cx="117852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use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1AB48-C537-43EC-86B9-E7FB9D8CC7EE}"/>
              </a:ext>
            </a:extLst>
          </p:cNvPr>
          <p:cNvSpPr txBox="1"/>
          <p:nvPr/>
        </p:nvSpPr>
        <p:spPr>
          <a:xfrm>
            <a:off x="4984116" y="3170421"/>
            <a:ext cx="1491114" cy="83099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uses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41DE8-5DC0-C0FA-547A-B7F4F9830F6A}"/>
              </a:ext>
            </a:extLst>
          </p:cNvPr>
          <p:cNvSpPr txBox="1"/>
          <p:nvPr/>
        </p:nvSpPr>
        <p:spPr>
          <a:xfrm>
            <a:off x="7749812" y="3185410"/>
            <a:ext cx="1688283" cy="830997"/>
          </a:xfrm>
          <a:prstGeom prst="rect">
            <a:avLst/>
          </a:prstGeom>
          <a:solidFill>
            <a:srgbClr val="FF4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using</a:t>
            </a:r>
          </a:p>
        </p:txBody>
      </p:sp>
      <p:sp>
        <p:nvSpPr>
          <p:cNvPr id="6" name="Manual Input 5">
            <a:extLst>
              <a:ext uri="{FF2B5EF4-FFF2-40B4-BE49-F238E27FC236}">
                <a16:creationId xmlns:a16="http://schemas.microsoft.com/office/drawing/2014/main" id="{A5B15A7A-777E-946F-34AF-F871D47A2455}"/>
              </a:ext>
            </a:extLst>
          </p:cNvPr>
          <p:cNvSpPr/>
          <p:nvPr/>
        </p:nvSpPr>
        <p:spPr>
          <a:xfrm>
            <a:off x="9248930" y="4946754"/>
            <a:ext cx="2593299" cy="1034321"/>
          </a:xfrm>
          <a:prstGeom prst="flowChartManualInpu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64303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7 -0.05834 L -0.09127 -0.20023 " pathEditMode="relative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DE1FB2-750C-2E82-01FC-86505328F7EC}"/>
              </a:ext>
            </a:extLst>
          </p:cNvPr>
          <p:cNvSpPr txBox="1"/>
          <p:nvPr/>
        </p:nvSpPr>
        <p:spPr>
          <a:xfrm>
            <a:off x="409618" y="1886131"/>
            <a:ext cx="1098249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They never …………………… sports in P.E. class.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349521-EA12-D1A9-0E69-F884E455063D}"/>
              </a:ext>
            </a:extLst>
          </p:cNvPr>
          <p:cNvSpPr txBox="1"/>
          <p:nvPr/>
        </p:nvSpPr>
        <p:spPr>
          <a:xfrm>
            <a:off x="2058535" y="3204148"/>
            <a:ext cx="136768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play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1AB48-C537-43EC-86B9-E7FB9D8CC7EE}"/>
              </a:ext>
            </a:extLst>
          </p:cNvPr>
          <p:cNvSpPr txBox="1"/>
          <p:nvPr/>
        </p:nvSpPr>
        <p:spPr>
          <a:xfrm>
            <a:off x="4984116" y="3170421"/>
            <a:ext cx="1680268" cy="83099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plays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41DE8-5DC0-C0FA-547A-B7F4F9830F6A}"/>
              </a:ext>
            </a:extLst>
          </p:cNvPr>
          <p:cNvSpPr txBox="1"/>
          <p:nvPr/>
        </p:nvSpPr>
        <p:spPr>
          <a:xfrm>
            <a:off x="7749812" y="3185410"/>
            <a:ext cx="2226892" cy="830997"/>
          </a:xfrm>
          <a:prstGeom prst="rect">
            <a:avLst/>
          </a:prstGeom>
          <a:solidFill>
            <a:srgbClr val="FF4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playing</a:t>
            </a:r>
          </a:p>
        </p:txBody>
      </p:sp>
      <p:sp>
        <p:nvSpPr>
          <p:cNvPr id="6" name="Manual Input 5">
            <a:extLst>
              <a:ext uri="{FF2B5EF4-FFF2-40B4-BE49-F238E27FC236}">
                <a16:creationId xmlns:a16="http://schemas.microsoft.com/office/drawing/2014/main" id="{A5B15A7A-777E-946F-34AF-F871D47A2455}"/>
              </a:ext>
            </a:extLst>
          </p:cNvPr>
          <p:cNvSpPr/>
          <p:nvPr/>
        </p:nvSpPr>
        <p:spPr>
          <a:xfrm>
            <a:off x="9248930" y="4946754"/>
            <a:ext cx="2593299" cy="1034321"/>
          </a:xfrm>
          <a:prstGeom prst="flowChartManualInpu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22083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-0.06065 L 0.18398 -0.201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70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DE1FB2-750C-2E82-01FC-86505328F7EC}"/>
              </a:ext>
            </a:extLst>
          </p:cNvPr>
          <p:cNvSpPr txBox="1"/>
          <p:nvPr/>
        </p:nvSpPr>
        <p:spPr>
          <a:xfrm>
            <a:off x="1880723" y="1886131"/>
            <a:ext cx="799770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7030A0"/>
                </a:solidFill>
                <a:latin typeface="Comic Sans MS" panose="030F0902030302020204" pitchFamily="66" charset="0"/>
              </a:rPr>
              <a:t>She likes …………………… problems.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349521-EA12-D1A9-0E69-F884E455063D}"/>
              </a:ext>
            </a:extLst>
          </p:cNvPr>
          <p:cNvSpPr txBox="1"/>
          <p:nvPr/>
        </p:nvSpPr>
        <p:spPr>
          <a:xfrm>
            <a:off x="2058535" y="3204148"/>
            <a:ext cx="1675459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solve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1AB48-C537-43EC-86B9-E7FB9D8CC7EE}"/>
              </a:ext>
            </a:extLst>
          </p:cNvPr>
          <p:cNvSpPr txBox="1"/>
          <p:nvPr/>
        </p:nvSpPr>
        <p:spPr>
          <a:xfrm>
            <a:off x="4984116" y="3170421"/>
            <a:ext cx="1988045" cy="83099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solves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41DE8-5DC0-C0FA-547A-B7F4F9830F6A}"/>
              </a:ext>
            </a:extLst>
          </p:cNvPr>
          <p:cNvSpPr txBox="1"/>
          <p:nvPr/>
        </p:nvSpPr>
        <p:spPr>
          <a:xfrm>
            <a:off x="7749812" y="3185410"/>
            <a:ext cx="2185214" cy="830997"/>
          </a:xfrm>
          <a:prstGeom prst="rect">
            <a:avLst/>
          </a:prstGeom>
          <a:solidFill>
            <a:srgbClr val="FF4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solving</a:t>
            </a:r>
          </a:p>
        </p:txBody>
      </p:sp>
      <p:sp>
        <p:nvSpPr>
          <p:cNvPr id="6" name="Manual Input 5">
            <a:extLst>
              <a:ext uri="{FF2B5EF4-FFF2-40B4-BE49-F238E27FC236}">
                <a16:creationId xmlns:a16="http://schemas.microsoft.com/office/drawing/2014/main" id="{A5B15A7A-777E-946F-34AF-F871D47A2455}"/>
              </a:ext>
            </a:extLst>
          </p:cNvPr>
          <p:cNvSpPr/>
          <p:nvPr/>
        </p:nvSpPr>
        <p:spPr>
          <a:xfrm>
            <a:off x="9248930" y="4946754"/>
            <a:ext cx="2593299" cy="1034321"/>
          </a:xfrm>
          <a:prstGeom prst="flowChartManualInpu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04910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22 -0.07894 L -0.26055 -0.2071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6" y="-6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DE1FB2-750C-2E82-01FC-86505328F7EC}"/>
              </a:ext>
            </a:extLst>
          </p:cNvPr>
          <p:cNvSpPr txBox="1"/>
          <p:nvPr/>
        </p:nvSpPr>
        <p:spPr>
          <a:xfrm>
            <a:off x="184766" y="1858780"/>
            <a:ext cx="1131271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7030A0"/>
                </a:solidFill>
                <a:latin typeface="Comic Sans MS" panose="030F0902030302020204" pitchFamily="66" charset="0"/>
              </a:rPr>
              <a:t>He rarely …………………… things in science class.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349521-EA12-D1A9-0E69-F884E455063D}"/>
              </a:ext>
            </a:extLst>
          </p:cNvPr>
          <p:cNvSpPr txBox="1"/>
          <p:nvPr/>
        </p:nvSpPr>
        <p:spPr>
          <a:xfrm>
            <a:off x="2058535" y="3204148"/>
            <a:ext cx="169629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make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1AB48-C537-43EC-86B9-E7FB9D8CC7EE}"/>
              </a:ext>
            </a:extLst>
          </p:cNvPr>
          <p:cNvSpPr txBox="1"/>
          <p:nvPr/>
        </p:nvSpPr>
        <p:spPr>
          <a:xfrm>
            <a:off x="4984116" y="3170421"/>
            <a:ext cx="2008883" cy="83099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makes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41DE8-5DC0-C0FA-547A-B7F4F9830F6A}"/>
              </a:ext>
            </a:extLst>
          </p:cNvPr>
          <p:cNvSpPr txBox="1"/>
          <p:nvPr/>
        </p:nvSpPr>
        <p:spPr>
          <a:xfrm>
            <a:off x="7749812" y="3185410"/>
            <a:ext cx="2206053" cy="830997"/>
          </a:xfrm>
          <a:prstGeom prst="rect">
            <a:avLst/>
          </a:prstGeom>
          <a:solidFill>
            <a:srgbClr val="FF4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VN" sz="4800" b="1" dirty="0">
                <a:solidFill>
                  <a:schemeClr val="bg1"/>
                </a:solidFill>
                <a:latin typeface="Comic Sans MS" panose="030F0902030302020204" pitchFamily="66" charset="0"/>
              </a:rPr>
              <a:t>making</a:t>
            </a:r>
          </a:p>
        </p:txBody>
      </p:sp>
      <p:sp>
        <p:nvSpPr>
          <p:cNvPr id="6" name="Manual Input 5">
            <a:extLst>
              <a:ext uri="{FF2B5EF4-FFF2-40B4-BE49-F238E27FC236}">
                <a16:creationId xmlns:a16="http://schemas.microsoft.com/office/drawing/2014/main" id="{A5B15A7A-777E-946F-34AF-F871D47A2455}"/>
              </a:ext>
            </a:extLst>
          </p:cNvPr>
          <p:cNvSpPr/>
          <p:nvPr/>
        </p:nvSpPr>
        <p:spPr>
          <a:xfrm>
            <a:off x="9248930" y="4946754"/>
            <a:ext cx="2593299" cy="1034321"/>
          </a:xfrm>
          <a:prstGeom prst="flowChartManualInpu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4263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43 -0.05579 L -0.13373 -0.1976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-7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890</Words>
  <Application>Microsoft Office PowerPoint</Application>
  <PresentationFormat>Widescreen</PresentationFormat>
  <Paragraphs>300</Paragraphs>
  <Slides>55</Slides>
  <Notes>32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.VnVogue</vt:lpstr>
      <vt:lpstr>ACADEMY ENGRAVED LET PLAIN:1.0</vt:lpstr>
      <vt:lpstr>ALL AGES</vt:lpstr>
      <vt:lpstr>Arial</vt:lpstr>
      <vt:lpstr>Arial Black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45</cp:revision>
  <dcterms:created xsi:type="dcterms:W3CDTF">2023-01-31T08:21:18Z</dcterms:created>
  <dcterms:modified xsi:type="dcterms:W3CDTF">2024-06-02T02:09:00Z</dcterms:modified>
</cp:coreProperties>
</file>