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media/media2.wav" ContentType="audio/x-wav"/>
  <Override PartName="/ppt/media/media3.wav" ContentType="audio/x-wav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media/audio8.wav" ContentType="audio/x-wav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media/audio9.wav" ContentType="audio/x-wav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303" r:id="rId2"/>
    <p:sldId id="350" r:id="rId3"/>
    <p:sldId id="305" r:id="rId4"/>
    <p:sldId id="306" r:id="rId5"/>
    <p:sldId id="256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317" r:id="rId17"/>
    <p:sldId id="318" r:id="rId18"/>
    <p:sldId id="319" r:id="rId19"/>
    <p:sldId id="320" r:id="rId20"/>
    <p:sldId id="321" r:id="rId21"/>
    <p:sldId id="357" r:id="rId22"/>
    <p:sldId id="358" r:id="rId23"/>
    <p:sldId id="359" r:id="rId24"/>
    <p:sldId id="360" r:id="rId25"/>
    <p:sldId id="327" r:id="rId26"/>
    <p:sldId id="328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63" r:id="rId38"/>
    <p:sldId id="335" r:id="rId39"/>
    <p:sldId id="336" r:id="rId40"/>
    <p:sldId id="337" r:id="rId41"/>
    <p:sldId id="338" r:id="rId42"/>
    <p:sldId id="339" r:id="rId43"/>
    <p:sldId id="340" r:id="rId44"/>
    <p:sldId id="361" r:id="rId45"/>
    <p:sldId id="343" r:id="rId46"/>
    <p:sldId id="342" r:id="rId47"/>
    <p:sldId id="344" r:id="rId48"/>
    <p:sldId id="345" r:id="rId49"/>
    <p:sldId id="346" r:id="rId50"/>
    <p:sldId id="347" r:id="rId51"/>
    <p:sldId id="348" r:id="rId52"/>
    <p:sldId id="349" r:id="rId53"/>
    <p:sldId id="302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193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5" autoAdjust="0"/>
    <p:restoredTop sz="95345" autoAdjust="0"/>
  </p:normalViewPr>
  <p:slideViewPr>
    <p:cSldViewPr snapToGrid="0">
      <p:cViewPr varScale="1">
        <p:scale>
          <a:sx n="86" d="100"/>
          <a:sy n="86" d="100"/>
        </p:scale>
        <p:origin x="1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94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7573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9801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9473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3169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271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312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5513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417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5371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45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46BD41-3D0E-45B9-AEBC-8ED4542F70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60137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3779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339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1163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8493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5036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119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8817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38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324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17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84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61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643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90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82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98B0938-1B21-9C35-B6D8-C8FB13C5F3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3730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665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6917445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6549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9C4683-FE19-4FFA-A3BF-4E54F97C26C9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0" y="6491555"/>
            <a:ext cx="12167087" cy="3962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B3CAC0-DB73-4BB1-87B5-4607202EF9B8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24911" y="0"/>
            <a:ext cx="12167087" cy="3962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Unit 2:</a:t>
            </a:r>
            <a:r>
              <a:rPr lang="en-US" baseline="0" dirty="0">
                <a:solidFill>
                  <a:schemeClr val="bg1"/>
                </a:solidFill>
              </a:rPr>
              <a:t> Holidays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2.1 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31885" y="648938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Anh 5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</a:t>
            </a:r>
            <a:r>
              <a:rPr lang="en-US" baseline="0" dirty="0">
                <a:solidFill>
                  <a:schemeClr val="bg1"/>
                </a:solidFill>
              </a:rPr>
              <a:t>DTP Education Solutions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EEBFE12-0284-4ADF-B7C8-9B4BF7449CC7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8425" y="6505025"/>
            <a:ext cx="705149" cy="36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microsoft.com/office/2007/relationships/hdphoto" Target="../media/hdphoto7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microsoft.com/office/2007/relationships/hdphoto" Target="../media/hdphoto8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microsoft.com/office/2007/relationships/hdphoto" Target="../media/hdphoto9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audio" Target="NULL" TargetMode="External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audio" Target="../media/media1.mp3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microsoft.com/office/2007/relationships/media" Target="../media/media1.mp3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notesSlide" Target="../notesSlides/notesSlide8.xml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NULL" TargetMode="External"/><Relationship Id="rId7" Type="http://schemas.openxmlformats.org/officeDocument/2006/relationships/image" Target="../media/image2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2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NULL" TargetMode="External"/><Relationship Id="rId7" Type="http://schemas.openxmlformats.org/officeDocument/2006/relationships/image" Target="../media/image2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2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NULL" TargetMode="External"/><Relationship Id="rId7" Type="http://schemas.openxmlformats.org/officeDocument/2006/relationships/image" Target="../media/image2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2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NULL" TargetMode="External"/><Relationship Id="rId7" Type="http://schemas.openxmlformats.org/officeDocument/2006/relationships/image" Target="../media/image2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2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NULL" TargetMode="External"/><Relationship Id="rId7" Type="http://schemas.openxmlformats.org/officeDocument/2006/relationships/image" Target="../media/image2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2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.xml"/><Relationship Id="rId6" Type="http://schemas.microsoft.com/office/2007/relationships/hdphoto" Target="../media/hdphoto10.wdp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microsoft.com/office/2007/relationships/hdphoto" Target="../media/hdphoto10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png"/><Relationship Id="rId5" Type="http://schemas.microsoft.com/office/2007/relationships/hdphoto" Target="../media/hdphoto11.wdp"/><Relationship Id="rId4" Type="http://schemas.openxmlformats.org/officeDocument/2006/relationships/image" Target="../media/image4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.xml"/><Relationship Id="rId6" Type="http://schemas.microsoft.com/office/2007/relationships/hdphoto" Target="../media/hdphoto12.wdp"/><Relationship Id="rId5" Type="http://schemas.openxmlformats.org/officeDocument/2006/relationships/image" Target="../media/image49.png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microsoft.com/office/2007/relationships/hdphoto" Target="../media/hdphoto1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5" Type="http://schemas.microsoft.com/office/2007/relationships/hdphoto" Target="../media/hdphoto11.wdp"/><Relationship Id="rId4" Type="http://schemas.openxmlformats.org/officeDocument/2006/relationships/image" Target="../media/image4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.xml"/><Relationship Id="rId6" Type="http://schemas.microsoft.com/office/2007/relationships/hdphoto" Target="../media/hdphoto13.wdp"/><Relationship Id="rId5" Type="http://schemas.openxmlformats.org/officeDocument/2006/relationships/image" Target="../media/image51.png"/><Relationship Id="rId4" Type="http://schemas.openxmlformats.org/officeDocument/2006/relationships/image" Target="../media/image4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microsoft.com/office/2007/relationships/hdphoto" Target="../media/hdphoto1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1.png"/><Relationship Id="rId5" Type="http://schemas.microsoft.com/office/2007/relationships/hdphoto" Target="../media/hdphoto11.wdp"/><Relationship Id="rId4" Type="http://schemas.openxmlformats.org/officeDocument/2006/relationships/image" Target="../media/image4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.xml"/><Relationship Id="rId6" Type="http://schemas.microsoft.com/office/2007/relationships/hdphoto" Target="../media/hdphoto14.wdp"/><Relationship Id="rId5" Type="http://schemas.openxmlformats.org/officeDocument/2006/relationships/image" Target="../media/image52.png"/><Relationship Id="rId4" Type="http://schemas.openxmlformats.org/officeDocument/2006/relationships/image" Target="../media/image4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microsoft.com/office/2007/relationships/hdphoto" Target="../media/hdphoto14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2.png"/><Relationship Id="rId5" Type="http://schemas.microsoft.com/office/2007/relationships/hdphoto" Target="../media/hdphoto11.wdp"/><Relationship Id="rId4" Type="http://schemas.openxmlformats.org/officeDocument/2006/relationships/image" Target="../media/image4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.xml"/><Relationship Id="rId6" Type="http://schemas.microsoft.com/office/2007/relationships/hdphoto" Target="../media/hdphoto15.wdp"/><Relationship Id="rId5" Type="http://schemas.openxmlformats.org/officeDocument/2006/relationships/image" Target="../media/image53.png"/><Relationship Id="rId4" Type="http://schemas.openxmlformats.org/officeDocument/2006/relationships/image" Target="../media/image4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microsoft.com/office/2007/relationships/hdphoto" Target="../media/hdphoto15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3.png"/><Relationship Id="rId5" Type="http://schemas.microsoft.com/office/2007/relationships/hdphoto" Target="../media/hdphoto11.wdp"/><Relationship Id="rId4" Type="http://schemas.openxmlformats.org/officeDocument/2006/relationships/image" Target="../media/image4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7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jpg"/><Relationship Id="rId5" Type="http://schemas.microsoft.com/office/2007/relationships/hdphoto" Target="../media/hdphoto16.wdp"/><Relationship Id="rId4" Type="http://schemas.openxmlformats.org/officeDocument/2006/relationships/image" Target="../media/image5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microsoft.com/office/2007/relationships/media" Target="../media/media3.wav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notesSlide" Target="../notesSlides/notesSlide19.xml"/><Relationship Id="rId11" Type="http://schemas.openxmlformats.org/officeDocument/2006/relationships/image" Target="../media/image62.png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61.png"/><Relationship Id="rId4" Type="http://schemas.openxmlformats.org/officeDocument/2006/relationships/audio" Target="../media/media3.wav"/><Relationship Id="rId9" Type="http://schemas.openxmlformats.org/officeDocument/2006/relationships/image" Target="../media/image60.png"/><Relationship Id="rId14" Type="http://schemas.openxmlformats.org/officeDocument/2006/relationships/image" Target="../media/image2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1.xml"/><Relationship Id="rId13" Type="http://schemas.openxmlformats.org/officeDocument/2006/relationships/image" Target="../media/image62.png"/><Relationship Id="rId3" Type="http://schemas.microsoft.com/office/2007/relationships/media" Target="../media/media3.wav"/><Relationship Id="rId7" Type="http://schemas.openxmlformats.org/officeDocument/2006/relationships/slideLayout" Target="../slideLayouts/slideLayout14.xml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openxmlformats.org/officeDocument/2006/relationships/audio" Target="../media/media2.wav"/><Relationship Id="rId16" Type="http://schemas.openxmlformats.org/officeDocument/2006/relationships/image" Target="../media/image23.png"/><Relationship Id="rId1" Type="http://schemas.microsoft.com/office/2007/relationships/media" Target="../media/media2.wav"/><Relationship Id="rId6" Type="http://schemas.openxmlformats.org/officeDocument/2006/relationships/audio" Target="../media/media4.mp3"/><Relationship Id="rId11" Type="http://schemas.openxmlformats.org/officeDocument/2006/relationships/image" Target="../media/image60.png"/><Relationship Id="rId5" Type="http://schemas.microsoft.com/office/2007/relationships/media" Target="../media/media4.mp3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4" Type="http://schemas.openxmlformats.org/officeDocument/2006/relationships/audio" Target="../media/media3.wav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6274" y="-60663"/>
            <a:ext cx="12298274" cy="69177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6904361" y="3186375"/>
            <a:ext cx="35496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>
                <a:solidFill>
                  <a:srgbClr val="FF0000"/>
                </a:solidFill>
              </a:rPr>
              <a:t>Unit </a:t>
            </a:r>
            <a:r>
              <a:rPr lang="en-US" sz="4000" b="1">
                <a:solidFill>
                  <a:srgbClr val="FF0000"/>
                </a:solidFill>
              </a:rPr>
              <a:t>2</a:t>
            </a:r>
            <a:r>
              <a:rPr lang="en-VN" sz="4000" b="1">
                <a:solidFill>
                  <a:srgbClr val="FF0000"/>
                </a:solidFill>
              </a:rPr>
              <a:t>: </a:t>
            </a:r>
            <a:r>
              <a:rPr lang="en-US" sz="4000" b="1">
                <a:solidFill>
                  <a:srgbClr val="FF0000"/>
                </a:solidFill>
              </a:rPr>
              <a:t>Holidays</a:t>
            </a:r>
            <a:endParaRPr lang="en-VN" sz="40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508470" y="3796994"/>
            <a:ext cx="23920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>
                <a:solidFill>
                  <a:srgbClr val="00B050"/>
                </a:solidFill>
              </a:rPr>
              <a:t>Lesson </a:t>
            </a:r>
            <a:r>
              <a:rPr lang="en-US" sz="4000" b="1">
                <a:solidFill>
                  <a:srgbClr val="00B050"/>
                </a:solidFill>
              </a:rPr>
              <a:t>2</a:t>
            </a:r>
            <a:r>
              <a:rPr lang="en-VN" sz="4000" b="1">
                <a:solidFill>
                  <a:srgbClr val="00B050"/>
                </a:solidFill>
              </a:rPr>
              <a:t>.1</a:t>
            </a:r>
            <a:endParaRPr lang="en-VN" sz="40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7918581" y="4407613"/>
            <a:ext cx="18314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P</a:t>
            </a:r>
            <a:r>
              <a:rPr lang="en-VN" sz="4000" b="1">
                <a:solidFill>
                  <a:srgbClr val="0070C0"/>
                </a:solidFill>
              </a:rPr>
              <a:t>age </a:t>
            </a:r>
            <a:r>
              <a:rPr lang="en-US" sz="4000" b="1">
                <a:solidFill>
                  <a:srgbClr val="0070C0"/>
                </a:solidFill>
              </a:rPr>
              <a:t>23</a:t>
            </a:r>
            <a:endParaRPr lang="en-VN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404817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636732-4088-8653-64FA-87758B9DF1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6"/>
          <a:stretch/>
        </p:blipFill>
        <p:spPr>
          <a:xfrm>
            <a:off x="1475873" y="381813"/>
            <a:ext cx="9240253" cy="614353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3394922" y="332656"/>
            <a:ext cx="1692966" cy="864096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6000" b="1" dirty="0">
                <a:solidFill>
                  <a:srgbClr val="66FF33"/>
                </a:solidFill>
                <a:latin typeface="Let's go Digital" pitchFamily="2" charset="0"/>
              </a:rPr>
              <a:t>5 </a:t>
            </a:r>
            <a:r>
              <a:rPr lang="es-ES_tradnl" sz="6000" b="1" dirty="0" err="1">
                <a:solidFill>
                  <a:srgbClr val="66FF33"/>
                </a:solidFill>
                <a:latin typeface="Let's go Digital" pitchFamily="2" charset="0"/>
              </a:rPr>
              <a:t>th</a:t>
            </a:r>
            <a:endParaRPr lang="es-ES" sz="6000" b="1" dirty="0">
              <a:solidFill>
                <a:srgbClr val="66FF33"/>
              </a:solidFill>
              <a:latin typeface="Let's go Digital" pitchFamily="2" charset="0"/>
            </a:endParaRPr>
          </a:p>
        </p:txBody>
      </p:sp>
      <p:pic>
        <p:nvPicPr>
          <p:cNvPr id="5122" name="Picture 2" descr="http://worthwhilejourney.files.wordpress.com/2012/10/waiting-woman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2857" y1="25750" x2="45489" y2="34500"/>
                        <a14:backgroundMark x1="43985" y1="29250" x2="43985" y2="29250"/>
                        <a14:backgroundMark x1="44737" y1="31000" x2="44737" y2="31000"/>
                        <a14:backgroundMark x1="43233" y1="27250" x2="43233" y2="27250"/>
                        <a14:backgroundMark x1="24060" y1="77000" x2="24060" y2="77000"/>
                        <a14:backgroundMark x1="24060" y1="79250" x2="24060" y2="79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9" y="2543944"/>
            <a:ext cx="2868847" cy="431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Triángulo isósceles"/>
          <p:cNvSpPr/>
          <p:nvPr/>
        </p:nvSpPr>
        <p:spPr>
          <a:xfrm>
            <a:off x="4079776" y="1484784"/>
            <a:ext cx="432048" cy="288032"/>
          </a:xfrm>
          <a:prstGeom prst="triangl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8" name="7 Grupo"/>
          <p:cNvGrpSpPr/>
          <p:nvPr/>
        </p:nvGrpSpPr>
        <p:grpSpPr>
          <a:xfrm>
            <a:off x="6384032" y="1340769"/>
            <a:ext cx="3816424" cy="1272337"/>
            <a:chOff x="4860032" y="1340768"/>
            <a:chExt cx="3816424" cy="1272337"/>
          </a:xfrm>
        </p:grpSpPr>
        <p:sp>
          <p:nvSpPr>
            <p:cNvPr id="9" name="8 Bisel"/>
            <p:cNvSpPr/>
            <p:nvPr/>
          </p:nvSpPr>
          <p:spPr>
            <a:xfrm>
              <a:off x="4860032" y="1340768"/>
              <a:ext cx="3816424" cy="1272337"/>
            </a:xfrm>
            <a:prstGeom prst="bevel">
              <a:avLst>
                <a:gd name="adj" fmla="val 6002"/>
              </a:avLst>
            </a:prstGeom>
            <a:solidFill>
              <a:schemeClr val="tx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9 CuadroTexto"/>
            <p:cNvSpPr txBox="1"/>
            <p:nvPr/>
          </p:nvSpPr>
          <p:spPr>
            <a:xfrm>
              <a:off x="5004049" y="1412776"/>
              <a:ext cx="35283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algn="ctr"/>
              <a:r>
                <a:rPr lang="es-ES_tradnl" sz="7200" b="1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itchFamily="34" charset="0"/>
                  <a:cs typeface="DilleniaUPC" pitchFamily="18" charset="-34"/>
                </a:rPr>
                <a:t>FIFTH</a:t>
              </a:r>
              <a:endParaRPr lang="es-ES" sz="72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  <a:cs typeface="DilleniaUPC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194334"/>
      </p:ext>
    </p:extLst>
  </p:cSld>
  <p:clrMapOvr>
    <a:masterClrMapping/>
  </p:clrMapOvr>
  <p:transition spd="slow" advClick="0" advTm="2000">
    <p:comb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7F24B67-D633-51AE-C951-BB69BF793B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6"/>
          <a:stretch/>
        </p:blipFill>
        <p:spPr>
          <a:xfrm>
            <a:off x="1475873" y="381813"/>
            <a:ext cx="9240253" cy="614353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3394922" y="332656"/>
            <a:ext cx="1692966" cy="864096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6000" b="1" dirty="0">
                <a:solidFill>
                  <a:srgbClr val="66FF33"/>
                </a:solidFill>
                <a:latin typeface="Let's go Digital" pitchFamily="2" charset="0"/>
              </a:rPr>
              <a:t>6 </a:t>
            </a:r>
            <a:r>
              <a:rPr lang="es-ES_tradnl" sz="6000" b="1" dirty="0" err="1">
                <a:solidFill>
                  <a:srgbClr val="66FF33"/>
                </a:solidFill>
                <a:latin typeface="Let's go Digital" pitchFamily="2" charset="0"/>
              </a:rPr>
              <a:t>th</a:t>
            </a:r>
            <a:endParaRPr lang="es-ES" sz="6000" b="1" dirty="0">
              <a:solidFill>
                <a:srgbClr val="66FF33"/>
              </a:solidFill>
              <a:latin typeface="Let's go Digital" pitchFamily="2" charset="0"/>
            </a:endParaRPr>
          </a:p>
        </p:txBody>
      </p:sp>
      <p:sp>
        <p:nvSpPr>
          <p:cNvPr id="6" name="5 Triángulo isósceles"/>
          <p:cNvSpPr/>
          <p:nvPr/>
        </p:nvSpPr>
        <p:spPr>
          <a:xfrm>
            <a:off x="4079776" y="1484784"/>
            <a:ext cx="432048" cy="288032"/>
          </a:xfrm>
          <a:prstGeom prst="triangl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8" name="7 Grupo"/>
          <p:cNvGrpSpPr/>
          <p:nvPr/>
        </p:nvGrpSpPr>
        <p:grpSpPr>
          <a:xfrm>
            <a:off x="6384032" y="1340769"/>
            <a:ext cx="3816424" cy="1272337"/>
            <a:chOff x="4860032" y="1340768"/>
            <a:chExt cx="3816424" cy="1272337"/>
          </a:xfrm>
        </p:grpSpPr>
        <p:sp>
          <p:nvSpPr>
            <p:cNvPr id="9" name="8 Bisel"/>
            <p:cNvSpPr/>
            <p:nvPr/>
          </p:nvSpPr>
          <p:spPr>
            <a:xfrm>
              <a:off x="4860032" y="1340768"/>
              <a:ext cx="3816424" cy="1272337"/>
            </a:xfrm>
            <a:prstGeom prst="bevel">
              <a:avLst>
                <a:gd name="adj" fmla="val 6002"/>
              </a:avLst>
            </a:prstGeom>
            <a:solidFill>
              <a:schemeClr val="tx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9 CuadroTexto"/>
            <p:cNvSpPr txBox="1"/>
            <p:nvPr/>
          </p:nvSpPr>
          <p:spPr>
            <a:xfrm>
              <a:off x="5004049" y="1412776"/>
              <a:ext cx="35283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algn="ctr"/>
              <a:r>
                <a:rPr lang="es-ES_tradnl" sz="7200" b="1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itchFamily="34" charset="0"/>
                  <a:cs typeface="DilleniaUPC" pitchFamily="18" charset="-34"/>
                </a:rPr>
                <a:t>SIXTH</a:t>
              </a:r>
              <a:endParaRPr lang="es-ES" sz="72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  <a:cs typeface="DilleniaUPC" pitchFamily="18" charset="-34"/>
              </a:endParaRPr>
            </a:p>
          </p:txBody>
        </p:sp>
      </p:grpSp>
      <p:pic>
        <p:nvPicPr>
          <p:cNvPr id="7170" name="Picture 2" descr="http://middleearthnj.files.wordpress.com/2011/09/eyerolling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654" r="44275">
                        <a14:foregroundMark x1="19466" y1="40426" x2="19466" y2="40426"/>
                        <a14:foregroundMark x1="20356" y1="41080" x2="28626" y2="41571"/>
                        <a14:foregroundMark x1="28372" y1="41244" x2="21883" y2="47300"/>
                        <a14:foregroundMark x1="21883" y1="47300" x2="19720" y2="407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82" r="55663"/>
          <a:stretch/>
        </p:blipFill>
        <p:spPr bwMode="auto">
          <a:xfrm>
            <a:off x="6816080" y="2209800"/>
            <a:ext cx="2222500" cy="464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620409"/>
      </p:ext>
    </p:extLst>
  </p:cSld>
  <p:clrMapOvr>
    <a:masterClrMapping/>
  </p:clrMapOvr>
  <p:transition spd="slow" advClick="0" advTm="2000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A08E61-2039-88A4-351A-40328AA22A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6"/>
          <a:stretch/>
        </p:blipFill>
        <p:spPr>
          <a:xfrm>
            <a:off x="1475873" y="381813"/>
            <a:ext cx="9240253" cy="614353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3394922" y="332656"/>
            <a:ext cx="1692966" cy="864096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6000" b="1" dirty="0">
                <a:solidFill>
                  <a:srgbClr val="66FF33"/>
                </a:solidFill>
                <a:latin typeface="Let's go Digital" pitchFamily="2" charset="0"/>
              </a:rPr>
              <a:t>7 </a:t>
            </a:r>
            <a:r>
              <a:rPr lang="es-ES_tradnl" sz="6000" b="1" dirty="0" err="1">
                <a:solidFill>
                  <a:srgbClr val="66FF33"/>
                </a:solidFill>
                <a:latin typeface="Let's go Digital" pitchFamily="2" charset="0"/>
              </a:rPr>
              <a:t>th</a:t>
            </a:r>
            <a:endParaRPr lang="es-ES" sz="6000" b="1" dirty="0">
              <a:solidFill>
                <a:srgbClr val="66FF33"/>
              </a:solidFill>
              <a:latin typeface="Let's go Digital" pitchFamily="2" charset="0"/>
            </a:endParaRPr>
          </a:p>
        </p:txBody>
      </p:sp>
      <p:pic>
        <p:nvPicPr>
          <p:cNvPr id="8194" name="Picture 2" descr="http://cdn1.femguide.co.uk/wp-content/uploads/2012/06/Fotolia_33599375_Subscription_XX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45" r="12709"/>
          <a:stretch/>
        </p:blipFill>
        <p:spPr bwMode="auto">
          <a:xfrm>
            <a:off x="5503044" y="2492896"/>
            <a:ext cx="4963186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Triángulo isósceles"/>
          <p:cNvSpPr/>
          <p:nvPr/>
        </p:nvSpPr>
        <p:spPr>
          <a:xfrm>
            <a:off x="4079776" y="1484784"/>
            <a:ext cx="432048" cy="288032"/>
          </a:xfrm>
          <a:prstGeom prst="triangl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8" name="7 Grupo"/>
          <p:cNvGrpSpPr/>
          <p:nvPr/>
        </p:nvGrpSpPr>
        <p:grpSpPr>
          <a:xfrm>
            <a:off x="6384032" y="1340769"/>
            <a:ext cx="3816424" cy="1272337"/>
            <a:chOff x="4860032" y="1340768"/>
            <a:chExt cx="3816424" cy="1272337"/>
          </a:xfrm>
        </p:grpSpPr>
        <p:sp>
          <p:nvSpPr>
            <p:cNvPr id="9" name="8 Bisel"/>
            <p:cNvSpPr/>
            <p:nvPr/>
          </p:nvSpPr>
          <p:spPr>
            <a:xfrm>
              <a:off x="4860032" y="1340768"/>
              <a:ext cx="3816424" cy="1272337"/>
            </a:xfrm>
            <a:prstGeom prst="bevel">
              <a:avLst>
                <a:gd name="adj" fmla="val 6002"/>
              </a:avLst>
            </a:prstGeom>
            <a:solidFill>
              <a:schemeClr val="tx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9 CuadroTexto"/>
            <p:cNvSpPr txBox="1"/>
            <p:nvPr/>
          </p:nvSpPr>
          <p:spPr>
            <a:xfrm>
              <a:off x="5004049" y="1589891"/>
              <a:ext cx="3528391" cy="830997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algn="ctr"/>
              <a:r>
                <a:rPr lang="es-ES_tradnl" sz="4800" b="1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itchFamily="34" charset="0"/>
                  <a:cs typeface="DilleniaUPC" pitchFamily="18" charset="-34"/>
                </a:rPr>
                <a:t>SEVENTH</a:t>
              </a:r>
              <a:endParaRPr lang="es-ES" sz="72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  <a:cs typeface="DilleniaUPC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2878998"/>
      </p:ext>
    </p:extLst>
  </p:cSld>
  <p:clrMapOvr>
    <a:masterClrMapping/>
  </p:clrMapOvr>
  <p:transition spd="slow" advClick="0" advTm="2000"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5DF57D5-ED43-CE2D-1FA6-EE01063B3E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6"/>
          <a:stretch/>
        </p:blipFill>
        <p:spPr>
          <a:xfrm>
            <a:off x="1475873" y="381813"/>
            <a:ext cx="9240253" cy="614353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3394922" y="332656"/>
            <a:ext cx="1692966" cy="864096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6000" b="1" dirty="0">
                <a:solidFill>
                  <a:srgbClr val="66FF33"/>
                </a:solidFill>
                <a:latin typeface="Let's go Digital" pitchFamily="2" charset="0"/>
              </a:rPr>
              <a:t>8 </a:t>
            </a:r>
            <a:r>
              <a:rPr lang="es-ES_tradnl" sz="6000" b="1" dirty="0" err="1">
                <a:solidFill>
                  <a:srgbClr val="66FF33"/>
                </a:solidFill>
                <a:latin typeface="Let's go Digital" pitchFamily="2" charset="0"/>
              </a:rPr>
              <a:t>th</a:t>
            </a:r>
            <a:endParaRPr lang="es-ES" sz="6000" b="1" dirty="0">
              <a:solidFill>
                <a:srgbClr val="66FF33"/>
              </a:solidFill>
              <a:latin typeface="Let's go Digital" pitchFamily="2" charset="0"/>
            </a:endParaRPr>
          </a:p>
        </p:txBody>
      </p:sp>
      <p:pic>
        <p:nvPicPr>
          <p:cNvPr id="9218" name="Picture 2" descr="http://0.static.wix.com/media/500d03_1818decd45bb207e60a0e985df8c79db.jpg_102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6957" y1="27899" x2="36957" y2="27899"/>
                        <a14:foregroundMark x1="37391" y1="27536" x2="39565" y2="17391"/>
                        <a14:foregroundMark x1="39565" y1="17391" x2="36087" y2="14493"/>
                        <a14:foregroundMark x1="51957" y1="21739" x2="51957" y2="21739"/>
                        <a14:foregroundMark x1="51957" y1="21739" x2="58043" y2="30435"/>
                        <a14:foregroundMark x1="63043" y1="63043" x2="63043" y2="63043"/>
                        <a14:foregroundMark x1="63043" y1="64493" x2="62174" y2="71739"/>
                        <a14:foregroundMark x1="21304" y1="31159" x2="21304" y2="31159"/>
                        <a14:foregroundMark x1="20870" y1="31884" x2="17174" y2="29710"/>
                        <a14:backgroundMark x1="54565" y1="97464" x2="54565" y2="97464"/>
                        <a14:backgroundMark x1="57174" y1="26449" x2="57174" y2="26449"/>
                        <a14:backgroundMark x1="39130" y1="18116" x2="38696" y2="21377"/>
                        <a14:backgroundMark x1="36087" y1="14130" x2="36087" y2="14855"/>
                        <a14:backgroundMark x1="56957" y1="26812" x2="57391" y2="282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3" r="13660"/>
          <a:stretch/>
        </p:blipFill>
        <p:spPr bwMode="auto">
          <a:xfrm>
            <a:off x="5488514" y="2636912"/>
            <a:ext cx="4927966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Triángulo isósceles"/>
          <p:cNvSpPr/>
          <p:nvPr/>
        </p:nvSpPr>
        <p:spPr>
          <a:xfrm>
            <a:off x="4079776" y="1484784"/>
            <a:ext cx="432048" cy="288032"/>
          </a:xfrm>
          <a:prstGeom prst="triangl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8" name="7 Grupo"/>
          <p:cNvGrpSpPr/>
          <p:nvPr/>
        </p:nvGrpSpPr>
        <p:grpSpPr>
          <a:xfrm>
            <a:off x="6384032" y="1340769"/>
            <a:ext cx="3816424" cy="1272337"/>
            <a:chOff x="4860032" y="1340768"/>
            <a:chExt cx="3816424" cy="1272337"/>
          </a:xfrm>
        </p:grpSpPr>
        <p:sp>
          <p:nvSpPr>
            <p:cNvPr id="9" name="8 Bisel"/>
            <p:cNvSpPr/>
            <p:nvPr/>
          </p:nvSpPr>
          <p:spPr>
            <a:xfrm>
              <a:off x="4860032" y="1340768"/>
              <a:ext cx="3816424" cy="1272337"/>
            </a:xfrm>
            <a:prstGeom prst="bevel">
              <a:avLst>
                <a:gd name="adj" fmla="val 6002"/>
              </a:avLst>
            </a:prstGeom>
            <a:solidFill>
              <a:schemeClr val="tx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9 CuadroTexto"/>
            <p:cNvSpPr txBox="1"/>
            <p:nvPr/>
          </p:nvSpPr>
          <p:spPr>
            <a:xfrm>
              <a:off x="5004049" y="1484784"/>
              <a:ext cx="35283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algn="ctr"/>
              <a:r>
                <a:rPr lang="es-ES_tradnl" sz="6000" b="1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itchFamily="34" charset="0"/>
                  <a:cs typeface="DilleniaUPC" pitchFamily="18" charset="-34"/>
                </a:rPr>
                <a:t>EIGHTH</a:t>
              </a:r>
              <a:endParaRPr lang="es-ES" sz="72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  <a:cs typeface="DilleniaUPC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927156"/>
      </p:ext>
    </p:extLst>
  </p:cSld>
  <p:clrMapOvr>
    <a:masterClrMapping/>
  </p:clrMapOvr>
  <p:transition spd="slow" advClick="0" advTm="2000">
    <p:comb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8B11C6-6B50-3E23-2229-21EBB56E1E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6"/>
          <a:stretch/>
        </p:blipFill>
        <p:spPr>
          <a:xfrm>
            <a:off x="1475873" y="381813"/>
            <a:ext cx="9240253" cy="614353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3394922" y="332656"/>
            <a:ext cx="1692966" cy="864096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6000" b="1" dirty="0">
                <a:solidFill>
                  <a:srgbClr val="66FF33"/>
                </a:solidFill>
                <a:latin typeface="Let's go Digital" pitchFamily="2" charset="0"/>
              </a:rPr>
              <a:t>9 </a:t>
            </a:r>
            <a:r>
              <a:rPr lang="es-ES_tradnl" sz="6000" b="1" dirty="0" err="1">
                <a:solidFill>
                  <a:srgbClr val="66FF33"/>
                </a:solidFill>
                <a:latin typeface="Let's go Digital" pitchFamily="2" charset="0"/>
              </a:rPr>
              <a:t>th</a:t>
            </a:r>
            <a:endParaRPr lang="es-ES" sz="6000" b="1" dirty="0">
              <a:solidFill>
                <a:srgbClr val="66FF33"/>
              </a:solidFill>
              <a:latin typeface="Let's go Digital" pitchFamily="2" charset="0"/>
            </a:endParaRPr>
          </a:p>
        </p:txBody>
      </p:sp>
      <p:sp>
        <p:nvSpPr>
          <p:cNvPr id="6" name="5 Triángulo isósceles"/>
          <p:cNvSpPr/>
          <p:nvPr/>
        </p:nvSpPr>
        <p:spPr>
          <a:xfrm>
            <a:off x="4079776" y="1484784"/>
            <a:ext cx="432048" cy="288032"/>
          </a:xfrm>
          <a:prstGeom prst="triangl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8" name="7 Grupo"/>
          <p:cNvGrpSpPr/>
          <p:nvPr/>
        </p:nvGrpSpPr>
        <p:grpSpPr>
          <a:xfrm>
            <a:off x="6384032" y="1340769"/>
            <a:ext cx="3816424" cy="1272337"/>
            <a:chOff x="4860032" y="1340768"/>
            <a:chExt cx="3816424" cy="1272337"/>
          </a:xfrm>
        </p:grpSpPr>
        <p:sp>
          <p:nvSpPr>
            <p:cNvPr id="9" name="8 Bisel"/>
            <p:cNvSpPr/>
            <p:nvPr/>
          </p:nvSpPr>
          <p:spPr>
            <a:xfrm>
              <a:off x="4860032" y="1340768"/>
              <a:ext cx="3816424" cy="1272337"/>
            </a:xfrm>
            <a:prstGeom prst="bevel">
              <a:avLst>
                <a:gd name="adj" fmla="val 6002"/>
              </a:avLst>
            </a:prstGeom>
            <a:solidFill>
              <a:schemeClr val="tx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9 CuadroTexto"/>
            <p:cNvSpPr txBox="1"/>
            <p:nvPr/>
          </p:nvSpPr>
          <p:spPr>
            <a:xfrm>
              <a:off x="5004049" y="1412776"/>
              <a:ext cx="35283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algn="ctr"/>
              <a:r>
                <a:rPr lang="es-ES_tradnl" sz="7200" b="1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itchFamily="34" charset="0"/>
                  <a:cs typeface="DilleniaUPC" pitchFamily="18" charset="-34"/>
                </a:rPr>
                <a:t>NINTH</a:t>
              </a:r>
              <a:endParaRPr lang="es-ES" sz="72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  <a:cs typeface="DilleniaUPC" pitchFamily="18" charset="-34"/>
              </a:endParaRPr>
            </a:p>
          </p:txBody>
        </p:sp>
      </p:grpSp>
      <p:pic>
        <p:nvPicPr>
          <p:cNvPr id="1026" name="Picture 2" descr="http://us.123rf.com/400wm/400/400/photomak/photomak1101/photomak110100901/8788606-manana--bostezo-a-mujer-joven-en-pijama-rojo-con-cafe-de-copa-blanco-o-te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" b="100000" l="0" r="100000">
                        <a14:foregroundMark x1="85287" y1="38167" x2="72414" y2="38583"/>
                        <a14:foregroundMark x1="86552" y1="37083" x2="86552" y2="37083"/>
                        <a14:foregroundMark x1="88621" y1="37500" x2="88621" y2="3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521" y="2197362"/>
            <a:ext cx="3392743" cy="468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243850"/>
      </p:ext>
    </p:extLst>
  </p:cSld>
  <p:clrMapOvr>
    <a:masterClrMapping/>
  </p:clrMapOvr>
  <p:transition spd="slow" advClick="0" advTm="2000">
    <p:comb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FB071AC-2C8F-BA50-1D2B-66F4E7FAF9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6"/>
          <a:stretch/>
        </p:blipFill>
        <p:spPr>
          <a:xfrm>
            <a:off x="1475873" y="381813"/>
            <a:ext cx="9240253" cy="614353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3215680" y="332656"/>
            <a:ext cx="1944216" cy="864096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6000" b="1" dirty="0">
                <a:solidFill>
                  <a:srgbClr val="66FF33"/>
                </a:solidFill>
                <a:latin typeface="Let's go Digital" pitchFamily="2" charset="0"/>
              </a:rPr>
              <a:t>10 </a:t>
            </a:r>
            <a:r>
              <a:rPr lang="es-ES_tradnl" sz="6000" b="1" dirty="0" err="1">
                <a:solidFill>
                  <a:srgbClr val="66FF33"/>
                </a:solidFill>
                <a:latin typeface="Let's go Digital" pitchFamily="2" charset="0"/>
              </a:rPr>
              <a:t>th</a:t>
            </a:r>
            <a:endParaRPr lang="es-ES" sz="6000" b="1" dirty="0">
              <a:solidFill>
                <a:srgbClr val="66FF33"/>
              </a:solidFill>
              <a:latin typeface="Let's go Digital" pitchFamily="2" charset="0"/>
            </a:endParaRPr>
          </a:p>
        </p:txBody>
      </p:sp>
      <p:sp>
        <p:nvSpPr>
          <p:cNvPr id="6" name="5 Triángulo isósceles"/>
          <p:cNvSpPr/>
          <p:nvPr/>
        </p:nvSpPr>
        <p:spPr>
          <a:xfrm>
            <a:off x="4079776" y="1484784"/>
            <a:ext cx="432048" cy="288032"/>
          </a:xfrm>
          <a:prstGeom prst="triangl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8" name="7 Grupo"/>
          <p:cNvGrpSpPr/>
          <p:nvPr/>
        </p:nvGrpSpPr>
        <p:grpSpPr>
          <a:xfrm>
            <a:off x="6384032" y="1340769"/>
            <a:ext cx="3816424" cy="1272337"/>
            <a:chOff x="4860032" y="1340768"/>
            <a:chExt cx="3816424" cy="1272337"/>
          </a:xfrm>
        </p:grpSpPr>
        <p:sp>
          <p:nvSpPr>
            <p:cNvPr id="9" name="8 Bisel"/>
            <p:cNvSpPr/>
            <p:nvPr/>
          </p:nvSpPr>
          <p:spPr>
            <a:xfrm>
              <a:off x="4860032" y="1340768"/>
              <a:ext cx="3816424" cy="1272337"/>
            </a:xfrm>
            <a:prstGeom prst="bevel">
              <a:avLst>
                <a:gd name="adj" fmla="val 6002"/>
              </a:avLst>
            </a:prstGeom>
            <a:solidFill>
              <a:schemeClr val="tx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9 CuadroTexto"/>
            <p:cNvSpPr txBox="1"/>
            <p:nvPr/>
          </p:nvSpPr>
          <p:spPr>
            <a:xfrm>
              <a:off x="5004049" y="1556792"/>
              <a:ext cx="3528391" cy="891972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algn="ctr"/>
              <a:r>
                <a:rPr lang="es-ES_tradnl" sz="6600" b="1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itchFamily="34" charset="0"/>
                  <a:cs typeface="DilleniaUPC" pitchFamily="18" charset="-34"/>
                </a:rPr>
                <a:t>TENTH</a:t>
              </a:r>
              <a:endParaRPr lang="es-ES" sz="72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  <a:cs typeface="DilleniaUPC" pitchFamily="18" charset="-34"/>
              </a:endParaRPr>
            </a:p>
          </p:txBody>
        </p:sp>
      </p:grpSp>
      <p:pic>
        <p:nvPicPr>
          <p:cNvPr id="11266" name="Picture 2" descr="http://1.bp.blogspot.com/-60y0Z05f-WQ/TeaZmIjwsEI/AAAAAAAAAE4/OknSg0SEH30/s320/WaitingCustomer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8571" y1="88750" x2="66995" y2="87813"/>
                        <a14:foregroundMark x1="29064" y1="93125" x2="54680" y2="94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2276872"/>
            <a:ext cx="2880320" cy="454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016529"/>
      </p:ext>
    </p:extLst>
  </p:cSld>
  <p:clrMapOvr>
    <a:masterClrMapping/>
  </p:clrMapOvr>
  <p:transition spd="slow" advClick="0" advTm="2000">
    <p:comb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3650156410"/>
      </p:ext>
    </p:extLst>
  </p:cSld>
  <p:clrMapOvr>
    <a:masterClrMapping/>
  </p:clrMapOvr>
  <p:transition spd="slow">
    <p:comb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D597B0-DB5D-52BA-7C21-7490F11AA110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E2254A-97AE-565A-1557-286FE4C11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70567D-1C2E-6E15-4873-0A84B9FDB817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318E-1D48-09A9-BB6F-893F94294EE4}"/>
                </a:ext>
              </a:extLst>
            </p:cNvPr>
            <p:cNvSpPr txBox="1"/>
            <p:nvPr/>
          </p:nvSpPr>
          <p:spPr>
            <a:xfrm>
              <a:off x="3678319" y="1515040"/>
              <a:ext cx="4835362" cy="2608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words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first, second, third,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fourth, fifth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4250881"/>
      </p:ext>
    </p:extLst>
  </p:cSld>
  <p:clrMapOvr>
    <a:masterClrMapping/>
  </p:clrMapOvr>
  <p:transition spd="slow">
    <p:comb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5356542"/>
      </p:ext>
    </p:extLst>
  </p:cSld>
  <p:clrMapOvr>
    <a:masterClrMapping/>
  </p:clrMapOvr>
  <p:transition spd="slow">
    <p:comb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6694" y="799821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A2E0635-D091-7D9C-71A7-3206519560E3}"/>
              </a:ext>
            </a:extLst>
          </p:cNvPr>
          <p:cNvSpPr txBox="1"/>
          <p:nvPr/>
        </p:nvSpPr>
        <p:spPr>
          <a:xfrm>
            <a:off x="5307469" y="4188940"/>
            <a:ext cx="1846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l-GR" sz="2000">
                <a:solidFill>
                  <a:srgbClr val="FF0000"/>
                </a:solidFill>
                <a:latin typeface="Lucida Sans Unicode" panose="020B0602030504020204" pitchFamily="34" charset="0"/>
              </a:rPr>
              <a:t>/θ</a:t>
            </a: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ɜːrd/</a:t>
            </a:r>
          </a:p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thứ ba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000396-1DD0-2A0A-ECC9-257DA405E2D3}"/>
              </a:ext>
            </a:extLst>
          </p:cNvPr>
          <p:cNvSpPr txBox="1"/>
          <p:nvPr/>
        </p:nvSpPr>
        <p:spPr>
          <a:xfrm>
            <a:off x="2514389" y="4193546"/>
            <a:ext cx="27540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000"/>
              <a:t>/ˈsekənd/</a:t>
            </a:r>
          </a:p>
          <a:p>
            <a:pPr lvl="0" algn="ctr">
              <a:defRPr/>
            </a:pPr>
            <a:r>
              <a:rPr lang="en-US" sz="2000"/>
              <a:t>thứ hai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C4A6B6-54F5-8408-AF87-32D81DDF5576}"/>
              </a:ext>
            </a:extLst>
          </p:cNvPr>
          <p:cNvSpPr txBox="1"/>
          <p:nvPr/>
        </p:nvSpPr>
        <p:spPr>
          <a:xfrm>
            <a:off x="7367734" y="4152251"/>
            <a:ext cx="23117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/fɔːr</a:t>
            </a:r>
            <a:r>
              <a:rPr lang="el-GR" sz="2000">
                <a:solidFill>
                  <a:srgbClr val="FF0000"/>
                </a:solidFill>
                <a:latin typeface="Lucida Sans Unicode" panose="020B0602030504020204" pitchFamily="34" charset="0"/>
              </a:rPr>
              <a:t>θ/</a:t>
            </a:r>
            <a:endParaRPr lang="en-US" sz="2000">
              <a:solidFill>
                <a:srgbClr val="FF0000"/>
              </a:solidFill>
              <a:latin typeface="Lucida Sans Unicode" panose="020B0602030504020204" pitchFamily="34" charset="0"/>
            </a:endParaRPr>
          </a:p>
          <a:p>
            <a:pPr lvl="0" algn="ctr">
              <a:defRPr/>
            </a:pPr>
            <a:r>
              <a:rPr lang="vi-VN" sz="2000">
                <a:solidFill>
                  <a:srgbClr val="FF0000"/>
                </a:solidFill>
                <a:latin typeface="Lucida Sans Unicode" panose="020B0602030504020204" pitchFamily="34" charset="0"/>
              </a:rPr>
              <a:t>thứ tư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3EEEFE-0D56-4D69-0E9B-1D5D671BBE52}"/>
              </a:ext>
            </a:extLst>
          </p:cNvPr>
          <p:cNvSpPr txBox="1"/>
          <p:nvPr/>
        </p:nvSpPr>
        <p:spPr>
          <a:xfrm>
            <a:off x="256085" y="4035052"/>
            <a:ext cx="20272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/fɜːrst/</a:t>
            </a:r>
          </a:p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thứ nhất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05FC7C-EDA2-C5FC-D8CA-F8BE1D9ECAF0}"/>
              </a:ext>
            </a:extLst>
          </p:cNvPr>
          <p:cNvSpPr txBox="1"/>
          <p:nvPr/>
        </p:nvSpPr>
        <p:spPr>
          <a:xfrm>
            <a:off x="9593410" y="4021086"/>
            <a:ext cx="21699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/fɪf</a:t>
            </a:r>
            <a:r>
              <a:rPr lang="el-GR" sz="2000">
                <a:solidFill>
                  <a:srgbClr val="FF0000"/>
                </a:solidFill>
                <a:latin typeface="Lucida Sans Unicode" panose="020B0602030504020204" pitchFamily="34" charset="0"/>
              </a:rPr>
              <a:t>θ/</a:t>
            </a:r>
            <a:endParaRPr lang="en-US" sz="2000">
              <a:solidFill>
                <a:srgbClr val="FF0000"/>
              </a:solidFill>
              <a:latin typeface="Lucida Sans Unicode" panose="020B0602030504020204" pitchFamily="34" charset="0"/>
            </a:endParaRPr>
          </a:p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thứ năm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138A36-9E96-9211-601D-EFC95C9F9B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" y="459899"/>
            <a:ext cx="5630779" cy="590559"/>
          </a:xfrm>
          <a:prstGeom prst="rect">
            <a:avLst/>
          </a:prstGeom>
        </p:spPr>
      </p:pic>
      <p:pic>
        <p:nvPicPr>
          <p:cNvPr id="4" name="CD1 TRACK 33">
            <a:hlinkClick r:id="" action="ppaction://media"/>
            <a:extLst>
              <a:ext uri="{FF2B5EF4-FFF2-40B4-BE49-F238E27FC236}">
                <a16:creationId xmlns:a16="http://schemas.microsoft.com/office/drawing/2014/main" id="{0AB54829-00ED-1ECF-2344-C41D587046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95794" y="481100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21668E-5583-55CD-7BA1-DE8AD59CDC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927" y="3388530"/>
            <a:ext cx="1394439" cy="6507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8F0F324-307F-89E5-98B4-DBBBA4AC8A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5" y="1423279"/>
            <a:ext cx="2063856" cy="18923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8B76C38-03A5-A2E8-F566-C3B84B3303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278" y="1318852"/>
            <a:ext cx="2076557" cy="199400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FC93AAF-33FA-8944-2843-F605D08F0A3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128" y="1404227"/>
            <a:ext cx="2025754" cy="193049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392A9E6-50C1-9956-780D-1AA92552073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385" y="1390110"/>
            <a:ext cx="2095608" cy="199400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2A5711A-FDBF-AD35-F767-A40750AD7BA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239" y="1411635"/>
            <a:ext cx="2032104" cy="185429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C725F3A-6BFD-D0CE-DA02-3CC23CAD48A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26" y="3400332"/>
            <a:ext cx="1310774" cy="55777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ACBF66E-145E-9256-DAB5-88C305A9B08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639" y="3422614"/>
            <a:ext cx="2166029" cy="59960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A0CCB85-CDCB-08D5-28E1-3FA31FAC307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462" y="3385428"/>
            <a:ext cx="1510643" cy="67397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4A2D4DAD-E042-E859-3367-EE5E7AB4D74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958" y="3461056"/>
            <a:ext cx="2031232" cy="58101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01242B5-4078-8AD5-6A96-73BA756ECAA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405" y="5018469"/>
            <a:ext cx="1841595" cy="1346269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806EF52C-6A4B-6DF2-B410-C2CBA7C0028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0" y="4996243"/>
            <a:ext cx="1873346" cy="137802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17581CB-2574-3E1F-0E9C-B0E0A6DCF4A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961" y="5008944"/>
            <a:ext cx="1841595" cy="136532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20DA1DE9-80F4-4E80-FD22-8A78045F699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440" y="5015294"/>
            <a:ext cx="1835244" cy="1352620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1DCA97D3-3055-9198-77AA-4D721046F8C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545" y="4983632"/>
            <a:ext cx="2502029" cy="1403422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031D3BBA-D3B3-DAE7-8F86-867D72792190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61" y="5015384"/>
            <a:ext cx="1860646" cy="1371670"/>
          </a:xfrm>
          <a:prstGeom prst="rect">
            <a:avLst/>
          </a:prstGeom>
        </p:spPr>
      </p:pic>
      <p:pic>
        <p:nvPicPr>
          <p:cNvPr id="64" name="CD1 TRACK 33">
            <a:hlinkClick r:id="" action="ppaction://media"/>
            <a:extLst>
              <a:ext uri="{FF2B5EF4-FFF2-40B4-BE49-F238E27FC236}">
                <a16:creationId xmlns:a16="http://schemas.microsoft.com/office/drawing/2014/main" id="{758AB891-226D-4BE6-5C2B-9D49ED2FEEA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4646" end="20439.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90985" y="1115652"/>
            <a:ext cx="406400" cy="406400"/>
          </a:xfrm>
          <a:prstGeom prst="rect">
            <a:avLst/>
          </a:prstGeom>
        </p:spPr>
      </p:pic>
      <p:pic>
        <p:nvPicPr>
          <p:cNvPr id="65" name="CD1 TRACK 33">
            <a:hlinkClick r:id="" action="ppaction://media"/>
            <a:extLst>
              <a:ext uri="{FF2B5EF4-FFF2-40B4-BE49-F238E27FC236}">
                <a16:creationId xmlns:a16="http://schemas.microsoft.com/office/drawing/2014/main" id="{382C39D7-97BC-E014-9165-C235F21648B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9138" end="15950.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37450" y="1084404"/>
            <a:ext cx="406400" cy="406400"/>
          </a:xfrm>
          <a:prstGeom prst="rect">
            <a:avLst/>
          </a:prstGeom>
        </p:spPr>
      </p:pic>
      <p:pic>
        <p:nvPicPr>
          <p:cNvPr id="66" name="CD1 TRACK 33">
            <a:hlinkClick r:id="" action="ppaction://media"/>
            <a:extLst>
              <a:ext uri="{FF2B5EF4-FFF2-40B4-BE49-F238E27FC236}">
                <a16:creationId xmlns:a16="http://schemas.microsoft.com/office/drawing/2014/main" id="{3B35F6F6-22DB-DB3E-D708-D0EEB4F8372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23756" end="11059.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88210" y="1049198"/>
            <a:ext cx="406400" cy="406400"/>
          </a:xfrm>
          <a:prstGeom prst="rect">
            <a:avLst/>
          </a:prstGeom>
        </p:spPr>
      </p:pic>
      <p:pic>
        <p:nvPicPr>
          <p:cNvPr id="67" name="CD1 TRACK 33">
            <a:hlinkClick r:id="" action="ppaction://media"/>
            <a:extLst>
              <a:ext uri="{FF2B5EF4-FFF2-40B4-BE49-F238E27FC236}">
                <a16:creationId xmlns:a16="http://schemas.microsoft.com/office/drawing/2014/main" id="{5F7DD626-5ADF-3BD1-206E-81AFB9DA262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28299" end="6512.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89394" y="1115652"/>
            <a:ext cx="406400" cy="406400"/>
          </a:xfrm>
          <a:prstGeom prst="rect">
            <a:avLst/>
          </a:prstGeom>
        </p:spPr>
      </p:pic>
      <p:pic>
        <p:nvPicPr>
          <p:cNvPr id="68" name="CD1 TRACK 33">
            <a:hlinkClick r:id="" action="ppaction://media"/>
            <a:extLst>
              <a:ext uri="{FF2B5EF4-FFF2-40B4-BE49-F238E27FC236}">
                <a16:creationId xmlns:a16="http://schemas.microsoft.com/office/drawing/2014/main" id="{FA6ABA34-C40E-C850-100F-7EE9E543E09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33266" end="1726.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78376" y="111508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406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Warm-up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Vocabulary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Consolidation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Wrap-up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Structure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Lesson Outline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2FB84E-725E-E39E-942A-93D1AA6247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557" y="573741"/>
            <a:ext cx="4002749" cy="559818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5308807"/>
      </p:ext>
    </p:extLst>
  </p:cSld>
  <p:clrMapOvr>
    <a:masterClrMapping/>
  </p:clrMapOvr>
  <p:transition spd="slow"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4BE8FB-6715-705A-4574-65BE9BD1DF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" y="459899"/>
            <a:ext cx="5630779" cy="590559"/>
          </a:xfrm>
          <a:prstGeom prst="rect">
            <a:avLst/>
          </a:prstGeom>
        </p:spPr>
      </p:pic>
      <p:pic>
        <p:nvPicPr>
          <p:cNvPr id="3" name="CD1 TRACK 33">
            <a:hlinkClick r:id="" action="ppaction://media"/>
            <a:extLst>
              <a:ext uri="{FF2B5EF4-FFF2-40B4-BE49-F238E27FC236}">
                <a16:creationId xmlns:a16="http://schemas.microsoft.com/office/drawing/2014/main" id="{A5FC70F3-DB13-1177-D64C-C9A9BDE092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95794" y="481100"/>
            <a:ext cx="406400" cy="406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752D5E-530A-EDB6-B8D0-D4F7089F2924}"/>
              </a:ext>
            </a:extLst>
          </p:cNvPr>
          <p:cNvSpPr txBox="1"/>
          <p:nvPr/>
        </p:nvSpPr>
        <p:spPr>
          <a:xfrm>
            <a:off x="7798326" y="4352686"/>
            <a:ext cx="20272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/fɜːrst/</a:t>
            </a:r>
          </a:p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thứ nhất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F3B0AB-F74F-2004-7738-E3A963EDE7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955" y="2685995"/>
            <a:ext cx="3492122" cy="1486009"/>
          </a:xfrm>
          <a:prstGeom prst="rect">
            <a:avLst/>
          </a:prstGeom>
        </p:spPr>
      </p:pic>
      <p:pic>
        <p:nvPicPr>
          <p:cNvPr id="12" name="CD1 TRACK 33">
            <a:hlinkClick r:id="" action="ppaction://media"/>
            <a:extLst>
              <a:ext uri="{FF2B5EF4-FFF2-40B4-BE49-F238E27FC236}">
                <a16:creationId xmlns:a16="http://schemas.microsoft.com/office/drawing/2014/main" id="{B8FB953C-6061-99C1-C560-13B3839DE2F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4646" end="20439.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92594" y="1837547"/>
            <a:ext cx="406400" cy="406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ACF43D8-055C-9260-894C-3098D3EFEB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30" y="1241408"/>
            <a:ext cx="55721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6409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4BE8FB-6715-705A-4574-65BE9BD1DF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" y="459899"/>
            <a:ext cx="5630779" cy="590559"/>
          </a:xfrm>
          <a:prstGeom prst="rect">
            <a:avLst/>
          </a:prstGeom>
        </p:spPr>
      </p:pic>
      <p:pic>
        <p:nvPicPr>
          <p:cNvPr id="3" name="CD1 TRACK 33">
            <a:hlinkClick r:id="" action="ppaction://media"/>
            <a:extLst>
              <a:ext uri="{FF2B5EF4-FFF2-40B4-BE49-F238E27FC236}">
                <a16:creationId xmlns:a16="http://schemas.microsoft.com/office/drawing/2014/main" id="{A5FC70F3-DB13-1177-D64C-C9A9BDE092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95794" y="481100"/>
            <a:ext cx="406400" cy="406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AA72CA-0643-ABBC-4F16-23133D8C2C4D}"/>
              </a:ext>
            </a:extLst>
          </p:cNvPr>
          <p:cNvSpPr txBox="1"/>
          <p:nvPr/>
        </p:nvSpPr>
        <p:spPr>
          <a:xfrm>
            <a:off x="7529151" y="4626683"/>
            <a:ext cx="27540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000"/>
              <a:t>/ˈsekənd/</a:t>
            </a:r>
          </a:p>
          <a:p>
            <a:pPr lvl="0" algn="ctr">
              <a:defRPr/>
            </a:pPr>
            <a:r>
              <a:rPr lang="en-US" sz="2000"/>
              <a:t>thứ hai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F49A3A-CD7B-8D42-7036-F0445F1B59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261" y="2827722"/>
            <a:ext cx="4898508" cy="1356025"/>
          </a:xfrm>
          <a:prstGeom prst="rect">
            <a:avLst/>
          </a:prstGeom>
        </p:spPr>
      </p:pic>
      <p:pic>
        <p:nvPicPr>
          <p:cNvPr id="8" name="CD1 TRACK 33">
            <a:hlinkClick r:id="" action="ppaction://media"/>
            <a:extLst>
              <a:ext uri="{FF2B5EF4-FFF2-40B4-BE49-F238E27FC236}">
                <a16:creationId xmlns:a16="http://schemas.microsoft.com/office/drawing/2014/main" id="{18014E4F-7590-3D31-0DF7-CC6CA5A2A6B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9138" end="15950.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31315" y="1946347"/>
            <a:ext cx="406400" cy="406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F20C1D9-ADA4-6199-8798-5072EEE9F81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91" y="1276919"/>
            <a:ext cx="55816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58821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4BE8FB-6715-705A-4574-65BE9BD1DF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" y="459899"/>
            <a:ext cx="5630779" cy="590559"/>
          </a:xfrm>
          <a:prstGeom prst="rect">
            <a:avLst/>
          </a:prstGeom>
        </p:spPr>
      </p:pic>
      <p:pic>
        <p:nvPicPr>
          <p:cNvPr id="3" name="CD1 TRACK 33">
            <a:hlinkClick r:id="" action="ppaction://media"/>
            <a:extLst>
              <a:ext uri="{FF2B5EF4-FFF2-40B4-BE49-F238E27FC236}">
                <a16:creationId xmlns:a16="http://schemas.microsoft.com/office/drawing/2014/main" id="{A5FC70F3-DB13-1177-D64C-C9A9BDE092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95794" y="481100"/>
            <a:ext cx="406400" cy="406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A7AC3A-68B3-D935-E196-9DAF9FADD8A9}"/>
              </a:ext>
            </a:extLst>
          </p:cNvPr>
          <p:cNvSpPr txBox="1"/>
          <p:nvPr/>
        </p:nvSpPr>
        <p:spPr>
          <a:xfrm>
            <a:off x="7983292" y="4766456"/>
            <a:ext cx="1846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l-GR" sz="2000">
                <a:solidFill>
                  <a:srgbClr val="FF0000"/>
                </a:solidFill>
                <a:latin typeface="Lucida Sans Unicode" panose="020B0602030504020204" pitchFamily="34" charset="0"/>
              </a:rPr>
              <a:t>/θ</a:t>
            </a: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ɜːrd/</a:t>
            </a:r>
          </a:p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thứ ba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FC91B2-1622-33EF-880D-5D9062957F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594" y="3125053"/>
            <a:ext cx="3316877" cy="1479837"/>
          </a:xfrm>
          <a:prstGeom prst="rect">
            <a:avLst/>
          </a:prstGeom>
        </p:spPr>
      </p:pic>
      <p:pic>
        <p:nvPicPr>
          <p:cNvPr id="6" name="CD1 TRACK 33">
            <a:hlinkClick r:id="" action="ppaction://media"/>
            <a:extLst>
              <a:ext uri="{FF2B5EF4-FFF2-40B4-BE49-F238E27FC236}">
                <a16:creationId xmlns:a16="http://schemas.microsoft.com/office/drawing/2014/main" id="{FF265118-41F9-44AE-6F11-D1489A476D6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23756" end="11059.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60832" y="2434670"/>
            <a:ext cx="406400" cy="40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4B1623D-7928-83A2-B347-5C5474C878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92" y="1308584"/>
            <a:ext cx="56197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46501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4BE8FB-6715-705A-4574-65BE9BD1DF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" y="459899"/>
            <a:ext cx="5630779" cy="590559"/>
          </a:xfrm>
          <a:prstGeom prst="rect">
            <a:avLst/>
          </a:prstGeom>
        </p:spPr>
      </p:pic>
      <p:pic>
        <p:nvPicPr>
          <p:cNvPr id="3" name="CD1 TRACK 33">
            <a:hlinkClick r:id="" action="ppaction://media"/>
            <a:extLst>
              <a:ext uri="{FF2B5EF4-FFF2-40B4-BE49-F238E27FC236}">
                <a16:creationId xmlns:a16="http://schemas.microsoft.com/office/drawing/2014/main" id="{A5FC70F3-DB13-1177-D64C-C9A9BDE092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95794" y="481100"/>
            <a:ext cx="406400" cy="406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190255-BDF8-9C14-A339-7719AA671F09}"/>
              </a:ext>
            </a:extLst>
          </p:cNvPr>
          <p:cNvSpPr txBox="1"/>
          <p:nvPr/>
        </p:nvSpPr>
        <p:spPr>
          <a:xfrm>
            <a:off x="7367734" y="4152251"/>
            <a:ext cx="23117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/fɔːr</a:t>
            </a:r>
            <a:r>
              <a:rPr lang="el-GR" sz="2000">
                <a:solidFill>
                  <a:srgbClr val="FF0000"/>
                </a:solidFill>
                <a:latin typeface="Lucida Sans Unicode" panose="020B0602030504020204" pitchFamily="34" charset="0"/>
              </a:rPr>
              <a:t>θ/</a:t>
            </a:r>
            <a:endParaRPr lang="en-US" sz="2000">
              <a:solidFill>
                <a:srgbClr val="FF0000"/>
              </a:solidFill>
              <a:latin typeface="Lucida Sans Unicode" panose="020B0602030504020204" pitchFamily="34" charset="0"/>
            </a:endParaRPr>
          </a:p>
          <a:p>
            <a:pPr lvl="0" algn="ctr">
              <a:defRPr/>
            </a:pPr>
            <a:r>
              <a:rPr lang="vi-VN" sz="2000">
                <a:solidFill>
                  <a:srgbClr val="FF0000"/>
                </a:solidFill>
                <a:latin typeface="Lucida Sans Unicode" panose="020B0602030504020204" pitchFamily="34" charset="0"/>
              </a:rPr>
              <a:t>thứ tư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44D2B4-ABAA-AFD9-0406-3F2BF16E19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087" y="2705749"/>
            <a:ext cx="4473559" cy="1279622"/>
          </a:xfrm>
          <a:prstGeom prst="rect">
            <a:avLst/>
          </a:prstGeom>
        </p:spPr>
      </p:pic>
      <p:pic>
        <p:nvPicPr>
          <p:cNvPr id="6" name="CD1 TRACK 33">
            <a:hlinkClick r:id="" action="ppaction://media"/>
            <a:extLst>
              <a:ext uri="{FF2B5EF4-FFF2-40B4-BE49-F238E27FC236}">
                <a16:creationId xmlns:a16="http://schemas.microsoft.com/office/drawing/2014/main" id="{547CF3B8-455C-A5D0-16F2-9A0C64F862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28299" end="6512.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3602" y="2132469"/>
            <a:ext cx="406400" cy="40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76EB5B-C0C7-7053-94A9-8212D4871F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68" y="1226920"/>
            <a:ext cx="55816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1780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4BE8FB-6715-705A-4574-65BE9BD1DF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" y="459899"/>
            <a:ext cx="5630779" cy="590559"/>
          </a:xfrm>
          <a:prstGeom prst="rect">
            <a:avLst/>
          </a:prstGeom>
        </p:spPr>
      </p:pic>
      <p:pic>
        <p:nvPicPr>
          <p:cNvPr id="3" name="CD1 TRACK 33">
            <a:hlinkClick r:id="" action="ppaction://media"/>
            <a:extLst>
              <a:ext uri="{FF2B5EF4-FFF2-40B4-BE49-F238E27FC236}">
                <a16:creationId xmlns:a16="http://schemas.microsoft.com/office/drawing/2014/main" id="{A5FC70F3-DB13-1177-D64C-C9A9BDE092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95794" y="481100"/>
            <a:ext cx="406400" cy="406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4D35F2-1570-D4EA-EEFF-D6B500CBF3A4}"/>
              </a:ext>
            </a:extLst>
          </p:cNvPr>
          <p:cNvSpPr txBox="1"/>
          <p:nvPr/>
        </p:nvSpPr>
        <p:spPr>
          <a:xfrm>
            <a:off x="7814028" y="4588976"/>
            <a:ext cx="21699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/fɪf</a:t>
            </a:r>
            <a:r>
              <a:rPr lang="el-GR" sz="2000">
                <a:solidFill>
                  <a:srgbClr val="FF0000"/>
                </a:solidFill>
                <a:latin typeface="Lucida Sans Unicode" panose="020B0602030504020204" pitchFamily="34" charset="0"/>
              </a:rPr>
              <a:t>θ/</a:t>
            </a:r>
            <a:endParaRPr lang="en-US" sz="2000">
              <a:solidFill>
                <a:srgbClr val="FF0000"/>
              </a:solidFill>
              <a:latin typeface="Lucida Sans Unicode" panose="020B0602030504020204" pitchFamily="34" charset="0"/>
            </a:endParaRPr>
          </a:p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thứ năm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A05A49-105E-41F8-FA41-67E766520D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893" y="2800952"/>
            <a:ext cx="3313552" cy="1546324"/>
          </a:xfrm>
          <a:prstGeom prst="rect">
            <a:avLst/>
          </a:prstGeom>
        </p:spPr>
      </p:pic>
      <p:pic>
        <p:nvPicPr>
          <p:cNvPr id="6" name="CD1 TRACK 33">
            <a:hlinkClick r:id="" action="ppaction://media"/>
            <a:extLst>
              <a:ext uri="{FF2B5EF4-FFF2-40B4-BE49-F238E27FC236}">
                <a16:creationId xmlns:a16="http://schemas.microsoft.com/office/drawing/2014/main" id="{184EA225-194A-D749-2121-55164599FBF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33266" end="1726.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95794" y="1923603"/>
            <a:ext cx="406400" cy="40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DA6DA9-FF48-4063-26A0-9E94BBBEED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81" y="1390650"/>
            <a:ext cx="555307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74281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dirty="0">
                <a:solidFill>
                  <a:schemeClr val="bg1"/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1349317174"/>
      </p:ext>
    </p:extLst>
  </p:cSld>
  <p:clrMapOvr>
    <a:masterClrMapping/>
  </p:clrMapOvr>
  <p:transition spd="slow">
    <p:comb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DE11F64C-8078-445B-A359-09F1B616649B}"/>
              </a:ext>
            </a:extLst>
          </p:cNvPr>
          <p:cNvSpPr txBox="1"/>
          <p:nvPr/>
        </p:nvSpPr>
        <p:spPr>
          <a:xfrm>
            <a:off x="1411288" y="2438400"/>
            <a:ext cx="9369425" cy="1423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Check your memory</a:t>
            </a:r>
          </a:p>
        </p:txBody>
      </p:sp>
    </p:spTree>
    <p:extLst>
      <p:ext uri="{BB962C8B-B14F-4D97-AF65-F5344CB8AC3E}">
        <p14:creationId xmlns:p14="http://schemas.microsoft.com/office/powerpoint/2010/main" val="804929242"/>
      </p:ext>
    </p:extLst>
  </p:cSld>
  <p:clrMapOvr>
    <a:masterClrMapping/>
  </p:clrMapOvr>
  <p:transition spd="slow">
    <p:comb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2" y="313003"/>
            <a:ext cx="4680520" cy="6140332"/>
          </a:xfrm>
          <a:prstGeom prst="rect">
            <a:avLst/>
          </a:prstGeom>
        </p:spPr>
      </p:pic>
      <p:sp>
        <p:nvSpPr>
          <p:cNvPr id="2" name="1 Rectángulo redondeado"/>
          <p:cNvSpPr/>
          <p:nvPr/>
        </p:nvSpPr>
        <p:spPr>
          <a:xfrm>
            <a:off x="6456040" y="385011"/>
            <a:ext cx="3960440" cy="6068324"/>
          </a:xfrm>
          <a:prstGeom prst="roundRect">
            <a:avLst>
              <a:gd name="adj" fmla="val 9838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7256512" y="5525616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1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8768680" y="5525616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2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1" name="10 Rectángulo redondeado">
            <a:hlinkClick r:id="" action="ppaction://hlinkshowjump?jump=nextslide"/>
          </p:cNvPr>
          <p:cNvSpPr/>
          <p:nvPr/>
        </p:nvSpPr>
        <p:spPr>
          <a:xfrm>
            <a:off x="7248128" y="4517504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3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8760296" y="4517504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4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3" name="12 Rectángulo redondeado"/>
          <p:cNvSpPr/>
          <p:nvPr/>
        </p:nvSpPr>
        <p:spPr>
          <a:xfrm>
            <a:off x="7256512" y="3509392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5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8768680" y="3509392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6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7" name="16 Rectángulo redondeado"/>
          <p:cNvSpPr/>
          <p:nvPr/>
        </p:nvSpPr>
        <p:spPr>
          <a:xfrm>
            <a:off x="7256512" y="2492896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7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8" name="17 Rectángulo redondeado"/>
          <p:cNvSpPr/>
          <p:nvPr/>
        </p:nvSpPr>
        <p:spPr>
          <a:xfrm>
            <a:off x="8768680" y="2492896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8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9" name="18 Rectángulo redondeado"/>
          <p:cNvSpPr/>
          <p:nvPr/>
        </p:nvSpPr>
        <p:spPr>
          <a:xfrm>
            <a:off x="7248128" y="1484784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9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20" name="19 Rectángulo redondeado"/>
          <p:cNvSpPr/>
          <p:nvPr/>
        </p:nvSpPr>
        <p:spPr>
          <a:xfrm>
            <a:off x="8760296" y="1484784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10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21" name="20 Rectángulo redondeado"/>
          <p:cNvSpPr/>
          <p:nvPr/>
        </p:nvSpPr>
        <p:spPr>
          <a:xfrm>
            <a:off x="7256512" y="476672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11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22" name="21 Rectángulo redondeado"/>
          <p:cNvSpPr/>
          <p:nvPr/>
        </p:nvSpPr>
        <p:spPr>
          <a:xfrm>
            <a:off x="8768680" y="476672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12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pic>
        <p:nvPicPr>
          <p:cNvPr id="23" name="Picture 2" descr="http://www.avangardi.net/photo/portfolio/webgal_flowersdelivery_world/a12_000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backgroundMark x1="62976" y1="1136" x2="63668" y2="758"/>
                        <a14:backgroundMark x1="70934" y1="947" x2="69204" y2="947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89"/>
          <a:stretch/>
        </p:blipFill>
        <p:spPr bwMode="auto">
          <a:xfrm flipH="1">
            <a:off x="2035765" y="3705996"/>
            <a:ext cx="3093623" cy="274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Llamada ovalada"/>
          <p:cNvSpPr/>
          <p:nvPr/>
        </p:nvSpPr>
        <p:spPr>
          <a:xfrm>
            <a:off x="1703512" y="476673"/>
            <a:ext cx="4536504" cy="1897089"/>
          </a:xfrm>
          <a:prstGeom prst="wedgeEllipseCallout">
            <a:avLst>
              <a:gd name="adj1" fmla="val -14499"/>
              <a:gd name="adj2" fmla="val 94996"/>
            </a:avLst>
          </a:prstGeom>
          <a:solidFill>
            <a:schemeClr val="tx1"/>
          </a:solidFill>
          <a:ln>
            <a:solidFill>
              <a:schemeClr val="bg1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 err="1">
                <a:solidFill>
                  <a:schemeClr val="bg1"/>
                </a:solidFill>
                <a:latin typeface="Calibri"/>
              </a:rPr>
              <a:t>Help</a:t>
            </a:r>
            <a:r>
              <a:rPr lang="es-ES_tradnl" sz="3200" b="1" dirty="0">
                <a:solidFill>
                  <a:schemeClr val="bg1"/>
                </a:solidFill>
                <a:latin typeface="Calibri"/>
              </a:rPr>
              <a:t> me, </a:t>
            </a:r>
            <a:r>
              <a:rPr lang="es-ES_tradnl" sz="3200" b="1" dirty="0" err="1">
                <a:solidFill>
                  <a:schemeClr val="bg1"/>
                </a:solidFill>
                <a:latin typeface="Calibri"/>
              </a:rPr>
              <a:t>please</a:t>
            </a:r>
            <a:r>
              <a:rPr lang="es-ES_tradnl" sz="3200" b="1" dirty="0">
                <a:solidFill>
                  <a:schemeClr val="bg1"/>
                </a:solidFill>
                <a:latin typeface="Calibri"/>
              </a:rPr>
              <a:t>! </a:t>
            </a:r>
            <a:r>
              <a:rPr lang="es-ES_tradnl" sz="3200" b="1" dirty="0" err="1">
                <a:solidFill>
                  <a:schemeClr val="bg1"/>
                </a:solidFill>
                <a:latin typeface="Calibri"/>
              </a:rPr>
              <a:t>I’m</a:t>
            </a:r>
            <a:r>
              <a:rPr lang="es-ES_tradnl" sz="32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3200" b="1" dirty="0" err="1">
                <a:solidFill>
                  <a:schemeClr val="bg1"/>
                </a:solidFill>
                <a:latin typeface="Calibri"/>
              </a:rPr>
              <a:t>going</a:t>
            </a:r>
            <a:r>
              <a:rPr lang="es-ES_tradnl" sz="32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3200" b="1" dirty="0" err="1">
                <a:solidFill>
                  <a:schemeClr val="bg1"/>
                </a:solidFill>
                <a:latin typeface="Calibri"/>
              </a:rPr>
              <a:t>to</a:t>
            </a:r>
            <a:r>
              <a:rPr lang="es-ES_tradnl" sz="32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3200" b="1" dirty="0" err="1">
                <a:solidFill>
                  <a:schemeClr val="bg1"/>
                </a:solidFill>
                <a:latin typeface="Calibri"/>
              </a:rPr>
              <a:t>the</a:t>
            </a:r>
            <a:r>
              <a:rPr lang="es-ES_tradnl" sz="32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third</a:t>
            </a:r>
            <a:r>
              <a:rPr lang="es-ES_tradnl" sz="32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3200" b="1" dirty="0" err="1">
                <a:solidFill>
                  <a:schemeClr val="bg1"/>
                </a:solidFill>
                <a:latin typeface="Calibri"/>
              </a:rPr>
              <a:t>floor</a:t>
            </a:r>
            <a:endParaRPr lang="es-ES" sz="3200" b="1" dirty="0"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449819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863752" y="2492896"/>
            <a:ext cx="648072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3394922" y="332656"/>
            <a:ext cx="1692966" cy="864096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6000" b="1" dirty="0">
                <a:solidFill>
                  <a:srgbClr val="66FF33"/>
                </a:solidFill>
                <a:latin typeface="Let's go Digital" pitchFamily="2" charset="0"/>
              </a:rPr>
              <a:t>3 </a:t>
            </a:r>
            <a:r>
              <a:rPr lang="es-ES_tradnl" sz="6000" b="1" dirty="0" err="1">
                <a:solidFill>
                  <a:srgbClr val="66FF33"/>
                </a:solidFill>
                <a:latin typeface="Let's go Digital" pitchFamily="2" charset="0"/>
              </a:rPr>
              <a:t>rd</a:t>
            </a:r>
            <a:endParaRPr lang="es-ES" sz="6000" b="1" dirty="0">
              <a:solidFill>
                <a:srgbClr val="66FF33"/>
              </a:solidFill>
              <a:latin typeface="Let's go Digital" pitchFamily="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168009" y="260649"/>
            <a:ext cx="4248471" cy="1191037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s-ES_tradnl" sz="4800" b="1" dirty="0" err="1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third</a:t>
            </a:r>
            <a:endParaRPr lang="es-ES" sz="4800" b="1" dirty="0">
              <a:ln w="11430"/>
              <a:gradFill>
                <a:gsLst>
                  <a:gs pos="0">
                    <a:srgbClr val="F79646">
                      <a:tint val="90000"/>
                      <a:satMod val="120000"/>
                    </a:srgbClr>
                  </a:gs>
                  <a:gs pos="25000">
                    <a:srgbClr val="F79646">
                      <a:tint val="93000"/>
                      <a:satMod val="120000"/>
                    </a:srgbClr>
                  </a:gs>
                  <a:gs pos="50000">
                    <a:srgbClr val="F79646">
                      <a:shade val="89000"/>
                      <a:satMod val="110000"/>
                    </a:srgbClr>
                  </a:gs>
                  <a:gs pos="75000">
                    <a:srgbClr val="F79646">
                      <a:tint val="93000"/>
                      <a:satMod val="120000"/>
                    </a:srgbClr>
                  </a:gs>
                  <a:gs pos="100000">
                    <a:srgbClr val="F79646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9" name="8 Triángulo isósceles"/>
          <p:cNvSpPr/>
          <p:nvPr/>
        </p:nvSpPr>
        <p:spPr>
          <a:xfrm>
            <a:off x="4079776" y="1484784"/>
            <a:ext cx="432048" cy="288032"/>
          </a:xfrm>
          <a:prstGeom prst="triangl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26" name="Picture 2" descr="http://groupelevacio.com/upload/images/ascensor-abierto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75" t="6111" r="8735" b="4079"/>
          <a:stretch/>
        </p:blipFill>
        <p:spPr bwMode="auto">
          <a:xfrm>
            <a:off x="2837570" y="1807702"/>
            <a:ext cx="2754375" cy="392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avangardi.net/photo/portfolio/webgal_flowersdelivery_world/a12_00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backgroundMark x1="62976" y1="1136" x2="63668" y2="758"/>
                        <a14:backgroundMark x1="70934" y1="947" x2="69204" y2="947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89"/>
          <a:stretch/>
        </p:blipFill>
        <p:spPr bwMode="auto">
          <a:xfrm>
            <a:off x="6345325" y="3212977"/>
            <a:ext cx="3442250" cy="308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Llamada ovalada"/>
          <p:cNvSpPr/>
          <p:nvPr/>
        </p:nvSpPr>
        <p:spPr>
          <a:xfrm>
            <a:off x="6616705" y="1628800"/>
            <a:ext cx="3528392" cy="1224136"/>
          </a:xfrm>
          <a:prstGeom prst="wedgeEllipseCallout">
            <a:avLst>
              <a:gd name="adj1" fmla="val 10782"/>
              <a:gd name="adj2" fmla="val 74786"/>
            </a:avLst>
          </a:prstGeom>
          <a:solidFill>
            <a:schemeClr val="tx1"/>
          </a:solidFill>
          <a:ln>
            <a:solidFill>
              <a:schemeClr val="bg1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 err="1">
                <a:solidFill>
                  <a:schemeClr val="bg1"/>
                </a:solidFill>
                <a:latin typeface="Calibri"/>
              </a:rPr>
              <a:t>Thank</a:t>
            </a:r>
            <a:r>
              <a:rPr lang="es-ES_tradnl" sz="36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3600" b="1" dirty="0" err="1">
                <a:solidFill>
                  <a:schemeClr val="bg1"/>
                </a:solidFill>
                <a:latin typeface="Calibri"/>
              </a:rPr>
              <a:t>you</a:t>
            </a:r>
            <a:r>
              <a:rPr lang="es-ES_tradnl" sz="3600" b="1" dirty="0">
                <a:solidFill>
                  <a:schemeClr val="bg1"/>
                </a:solidFill>
                <a:latin typeface="Calibri"/>
              </a:rPr>
              <a:t>!</a:t>
            </a:r>
            <a:endParaRPr lang="es-ES" sz="3600" b="1" dirty="0"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69554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scensor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r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 Imagen">
            <a:extLst>
              <a:ext uri="{FF2B5EF4-FFF2-40B4-BE49-F238E27FC236}">
                <a16:creationId xmlns:a16="http://schemas.microsoft.com/office/drawing/2014/main" id="{5076289F-ED58-DF55-EE51-548FE7FD5F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2" y="313003"/>
            <a:ext cx="4680520" cy="6159986"/>
          </a:xfrm>
          <a:prstGeom prst="rect">
            <a:avLst/>
          </a:prstGeom>
        </p:spPr>
      </p:pic>
      <p:sp>
        <p:nvSpPr>
          <p:cNvPr id="6" name="1 Rectángulo redondeado">
            <a:extLst>
              <a:ext uri="{FF2B5EF4-FFF2-40B4-BE49-F238E27FC236}">
                <a16:creationId xmlns:a16="http://schemas.microsoft.com/office/drawing/2014/main" id="{2DB45666-62CB-D330-CC71-193E1F73AC6D}"/>
              </a:ext>
            </a:extLst>
          </p:cNvPr>
          <p:cNvSpPr/>
          <p:nvPr/>
        </p:nvSpPr>
        <p:spPr>
          <a:xfrm>
            <a:off x="6456040" y="385011"/>
            <a:ext cx="3960440" cy="6068324"/>
          </a:xfrm>
          <a:prstGeom prst="roundRect">
            <a:avLst>
              <a:gd name="adj" fmla="val 9838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7328520" y="5525616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1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8840688" y="5525616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2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1" name="10 Rectángulo redondeado">
            <a:hlinkClick r:id="" action="ppaction://hlinkshowjump?jump=nextslide"/>
          </p:cNvPr>
          <p:cNvSpPr/>
          <p:nvPr/>
        </p:nvSpPr>
        <p:spPr>
          <a:xfrm>
            <a:off x="7328520" y="3501008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5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8832304" y="4517504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4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3" name="12 Rectángulo redondeado"/>
          <p:cNvSpPr/>
          <p:nvPr/>
        </p:nvSpPr>
        <p:spPr>
          <a:xfrm>
            <a:off x="7328520" y="4517504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3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8840688" y="3509392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6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7" name="16 Rectángulo redondeado"/>
          <p:cNvSpPr/>
          <p:nvPr/>
        </p:nvSpPr>
        <p:spPr>
          <a:xfrm>
            <a:off x="7328520" y="2492896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7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8" name="17 Rectángulo redondeado"/>
          <p:cNvSpPr/>
          <p:nvPr/>
        </p:nvSpPr>
        <p:spPr>
          <a:xfrm>
            <a:off x="8840688" y="2492896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8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9" name="18 Rectángulo redondeado"/>
          <p:cNvSpPr/>
          <p:nvPr/>
        </p:nvSpPr>
        <p:spPr>
          <a:xfrm>
            <a:off x="7320136" y="1484784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9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20" name="19 Rectángulo redondeado"/>
          <p:cNvSpPr/>
          <p:nvPr/>
        </p:nvSpPr>
        <p:spPr>
          <a:xfrm>
            <a:off x="8832304" y="1484784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10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21" name="20 Rectángulo redondeado"/>
          <p:cNvSpPr/>
          <p:nvPr/>
        </p:nvSpPr>
        <p:spPr>
          <a:xfrm>
            <a:off x="7328520" y="476672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11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22" name="21 Rectángulo redondeado"/>
          <p:cNvSpPr/>
          <p:nvPr/>
        </p:nvSpPr>
        <p:spPr>
          <a:xfrm>
            <a:off x="8840688" y="476672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12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4" name="3 Llamada ovalada"/>
          <p:cNvSpPr/>
          <p:nvPr/>
        </p:nvSpPr>
        <p:spPr>
          <a:xfrm>
            <a:off x="2076356" y="294248"/>
            <a:ext cx="3888432" cy="1656184"/>
          </a:xfrm>
          <a:prstGeom prst="wedgeEllipseCallout">
            <a:avLst>
              <a:gd name="adj1" fmla="val -13592"/>
              <a:gd name="adj2" fmla="val 96259"/>
            </a:avLst>
          </a:prstGeom>
          <a:solidFill>
            <a:schemeClr val="tx1"/>
          </a:solidFill>
          <a:ln>
            <a:solidFill>
              <a:schemeClr val="bg1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 err="1">
                <a:solidFill>
                  <a:schemeClr val="bg1"/>
                </a:solidFill>
                <a:latin typeface="Calibri"/>
              </a:rPr>
              <a:t>I’m</a:t>
            </a:r>
            <a:r>
              <a:rPr lang="es-ES_tradnl" sz="32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3200" b="1" dirty="0" err="1">
                <a:solidFill>
                  <a:schemeClr val="bg1"/>
                </a:solidFill>
                <a:latin typeface="Calibri"/>
              </a:rPr>
              <a:t>going</a:t>
            </a:r>
            <a:r>
              <a:rPr lang="es-ES_tradnl" sz="32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3200" b="1" dirty="0" err="1">
                <a:solidFill>
                  <a:schemeClr val="bg1"/>
                </a:solidFill>
                <a:latin typeface="Calibri"/>
              </a:rPr>
              <a:t>to</a:t>
            </a:r>
            <a:r>
              <a:rPr lang="es-ES_tradnl" sz="32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3200" b="1" dirty="0" err="1">
                <a:solidFill>
                  <a:schemeClr val="bg1"/>
                </a:solidFill>
                <a:latin typeface="Calibri"/>
              </a:rPr>
              <a:t>the</a:t>
            </a:r>
            <a:r>
              <a:rPr lang="es-ES_tradnl" sz="32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fifth</a:t>
            </a:r>
            <a:r>
              <a:rPr lang="es-ES_tradnl" sz="32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3200" b="1" dirty="0" err="1">
                <a:solidFill>
                  <a:schemeClr val="bg1"/>
                </a:solidFill>
                <a:latin typeface="Calibri"/>
              </a:rPr>
              <a:t>floor</a:t>
            </a:r>
            <a:endParaRPr lang="es-ES" sz="3200" b="1" dirty="0"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1948494" y="2579734"/>
            <a:ext cx="3960440" cy="395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30392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Pronounce </a:t>
            </a:r>
            <a:r>
              <a:rPr lang="en-US" sz="3600">
                <a:solidFill>
                  <a:srgbClr val="0070C0"/>
                </a:solidFill>
              </a:rPr>
              <a:t>and identify </a:t>
            </a:r>
            <a:r>
              <a:rPr lang="en-US" sz="3600" dirty="0">
                <a:solidFill>
                  <a:srgbClr val="0070C0"/>
                </a:solidFill>
              </a:rPr>
              <a:t>the words related to the topic properly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first, second, third, fourth, fifth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rgbClr val="0070C0"/>
                </a:solidFill>
              </a:rPr>
              <a:t>When's Christmas Day?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	        - It's on December twenty-fifth.</a:t>
            </a:r>
          </a:p>
        </p:txBody>
      </p:sp>
    </p:spTree>
    <p:extLst>
      <p:ext uri="{BB962C8B-B14F-4D97-AF65-F5344CB8AC3E}">
        <p14:creationId xmlns:p14="http://schemas.microsoft.com/office/powerpoint/2010/main" val="1536717069"/>
      </p:ext>
    </p:extLst>
  </p:cSld>
  <p:clrMapOvr>
    <a:masterClrMapping/>
  </p:clrMapOvr>
  <p:transition spd="slow">
    <p:comb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863752" y="2492896"/>
            <a:ext cx="648072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3394922" y="332656"/>
            <a:ext cx="1692966" cy="864096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6000" b="1" dirty="0">
                <a:solidFill>
                  <a:srgbClr val="66FF33"/>
                </a:solidFill>
                <a:latin typeface="Let's go Digital" pitchFamily="2" charset="0"/>
              </a:rPr>
              <a:t>5 </a:t>
            </a:r>
            <a:r>
              <a:rPr lang="es-ES_tradnl" sz="6000" b="1" dirty="0" err="1">
                <a:solidFill>
                  <a:srgbClr val="66FF33"/>
                </a:solidFill>
                <a:latin typeface="Let's go Digital" pitchFamily="2" charset="0"/>
              </a:rPr>
              <a:t>th</a:t>
            </a:r>
            <a:endParaRPr lang="es-ES" sz="6000" b="1" dirty="0">
              <a:solidFill>
                <a:srgbClr val="66FF33"/>
              </a:solidFill>
              <a:latin typeface="Let's go Digital" pitchFamily="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168009" y="260649"/>
            <a:ext cx="4248471" cy="1191037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s-ES_tradnl" sz="4800" b="1" dirty="0" err="1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fifth</a:t>
            </a:r>
            <a:endParaRPr lang="es-ES" sz="4800" b="1" dirty="0">
              <a:ln w="11430"/>
              <a:gradFill>
                <a:gsLst>
                  <a:gs pos="0">
                    <a:srgbClr val="F79646">
                      <a:tint val="90000"/>
                      <a:satMod val="120000"/>
                    </a:srgbClr>
                  </a:gs>
                  <a:gs pos="25000">
                    <a:srgbClr val="F79646">
                      <a:tint val="93000"/>
                      <a:satMod val="120000"/>
                    </a:srgbClr>
                  </a:gs>
                  <a:gs pos="50000">
                    <a:srgbClr val="F79646">
                      <a:shade val="89000"/>
                      <a:satMod val="110000"/>
                    </a:srgbClr>
                  </a:gs>
                  <a:gs pos="75000">
                    <a:srgbClr val="F79646">
                      <a:tint val="93000"/>
                      <a:satMod val="120000"/>
                    </a:srgbClr>
                  </a:gs>
                  <a:gs pos="100000">
                    <a:srgbClr val="F79646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9" name="8 Triángulo isósceles"/>
          <p:cNvSpPr/>
          <p:nvPr/>
        </p:nvSpPr>
        <p:spPr>
          <a:xfrm>
            <a:off x="4079776" y="1484784"/>
            <a:ext cx="432048" cy="288032"/>
          </a:xfrm>
          <a:prstGeom prst="triangl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26" name="Picture 2" descr="http://groupelevacio.com/upload/images/ascensor-abierto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75" t="6111" r="8735" b="4079"/>
          <a:stretch/>
        </p:blipFill>
        <p:spPr bwMode="auto">
          <a:xfrm>
            <a:off x="2837570" y="1807702"/>
            <a:ext cx="2754375" cy="392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Llamada ovalada"/>
          <p:cNvSpPr/>
          <p:nvPr/>
        </p:nvSpPr>
        <p:spPr>
          <a:xfrm>
            <a:off x="6616705" y="1628800"/>
            <a:ext cx="3528392" cy="1224136"/>
          </a:xfrm>
          <a:prstGeom prst="wedgeEllipseCallout">
            <a:avLst>
              <a:gd name="adj1" fmla="val 2022"/>
              <a:gd name="adj2" fmla="val 74786"/>
            </a:avLst>
          </a:prstGeom>
          <a:solidFill>
            <a:schemeClr val="tx1"/>
          </a:solidFill>
          <a:ln>
            <a:solidFill>
              <a:schemeClr val="bg1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 err="1">
                <a:solidFill>
                  <a:schemeClr val="bg1"/>
                </a:solidFill>
                <a:latin typeface="Calibri"/>
              </a:rPr>
              <a:t>Thank</a:t>
            </a:r>
            <a:r>
              <a:rPr lang="es-ES_tradnl" sz="36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3600" b="1" dirty="0" err="1">
                <a:solidFill>
                  <a:schemeClr val="bg1"/>
                </a:solidFill>
                <a:latin typeface="Calibri"/>
              </a:rPr>
              <a:t>you</a:t>
            </a:r>
            <a:r>
              <a:rPr lang="es-ES_tradnl" sz="3600" b="1" dirty="0">
                <a:solidFill>
                  <a:schemeClr val="bg1"/>
                </a:solidFill>
                <a:latin typeface="Calibri"/>
              </a:rPr>
              <a:t>!</a:t>
            </a:r>
            <a:endParaRPr lang="es-ES" sz="3600" b="1" dirty="0"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5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83121" y="2996953"/>
            <a:ext cx="3489572" cy="3480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85670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scensor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5t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 Imagen">
            <a:extLst>
              <a:ext uri="{FF2B5EF4-FFF2-40B4-BE49-F238E27FC236}">
                <a16:creationId xmlns:a16="http://schemas.microsoft.com/office/drawing/2014/main" id="{C9540F30-CC88-ECE5-44FA-AFF6F22EA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2" y="313002"/>
            <a:ext cx="4680520" cy="6212341"/>
          </a:xfrm>
          <a:prstGeom prst="rect">
            <a:avLst/>
          </a:prstGeom>
        </p:spPr>
      </p:pic>
      <p:sp>
        <p:nvSpPr>
          <p:cNvPr id="6" name="1 Rectángulo redondeado">
            <a:extLst>
              <a:ext uri="{FF2B5EF4-FFF2-40B4-BE49-F238E27FC236}">
                <a16:creationId xmlns:a16="http://schemas.microsoft.com/office/drawing/2014/main" id="{4B94DEFF-BE4B-AD30-ED39-E24B0F242CB3}"/>
              </a:ext>
            </a:extLst>
          </p:cNvPr>
          <p:cNvSpPr/>
          <p:nvPr/>
        </p:nvSpPr>
        <p:spPr>
          <a:xfrm>
            <a:off x="6456040" y="385011"/>
            <a:ext cx="3960440" cy="6068324"/>
          </a:xfrm>
          <a:prstGeom prst="roundRect">
            <a:avLst>
              <a:gd name="adj" fmla="val 9838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7328520" y="5525616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1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8840688" y="5525616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2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1" name="10 Rectángulo redondeado">
            <a:hlinkClick r:id="" action="ppaction://hlinkshowjump?jump=nextslide"/>
          </p:cNvPr>
          <p:cNvSpPr/>
          <p:nvPr/>
        </p:nvSpPr>
        <p:spPr>
          <a:xfrm>
            <a:off x="7328520" y="1484784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9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8832304" y="4517504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4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3" name="12 Rectángulo redondeado"/>
          <p:cNvSpPr/>
          <p:nvPr/>
        </p:nvSpPr>
        <p:spPr>
          <a:xfrm>
            <a:off x="7328520" y="4517504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3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8840688" y="3509392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6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7" name="16 Rectángulo redondeado"/>
          <p:cNvSpPr/>
          <p:nvPr/>
        </p:nvSpPr>
        <p:spPr>
          <a:xfrm>
            <a:off x="7328520" y="2492896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7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8" name="17 Rectángulo redondeado"/>
          <p:cNvSpPr/>
          <p:nvPr/>
        </p:nvSpPr>
        <p:spPr>
          <a:xfrm>
            <a:off x="8840688" y="2492896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8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9" name="18 Rectángulo redondeado"/>
          <p:cNvSpPr/>
          <p:nvPr/>
        </p:nvSpPr>
        <p:spPr>
          <a:xfrm>
            <a:off x="7320136" y="3509392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5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20" name="19 Rectángulo redondeado"/>
          <p:cNvSpPr/>
          <p:nvPr/>
        </p:nvSpPr>
        <p:spPr>
          <a:xfrm>
            <a:off x="8832304" y="1484784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10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21" name="20 Rectángulo redondeado"/>
          <p:cNvSpPr/>
          <p:nvPr/>
        </p:nvSpPr>
        <p:spPr>
          <a:xfrm>
            <a:off x="7328520" y="476672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11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22" name="21 Rectángulo redondeado"/>
          <p:cNvSpPr/>
          <p:nvPr/>
        </p:nvSpPr>
        <p:spPr>
          <a:xfrm>
            <a:off x="8840688" y="476672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12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4" name="3 Llamada ovalada"/>
          <p:cNvSpPr/>
          <p:nvPr/>
        </p:nvSpPr>
        <p:spPr>
          <a:xfrm>
            <a:off x="1847528" y="332656"/>
            <a:ext cx="3888432" cy="1656184"/>
          </a:xfrm>
          <a:prstGeom prst="wedgeEllipseCallout">
            <a:avLst>
              <a:gd name="adj1" fmla="val -18540"/>
              <a:gd name="adj2" fmla="val 80413"/>
            </a:avLst>
          </a:prstGeom>
          <a:solidFill>
            <a:schemeClr val="tx1"/>
          </a:solidFill>
          <a:ln>
            <a:solidFill>
              <a:schemeClr val="bg1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 err="1">
                <a:solidFill>
                  <a:schemeClr val="bg1"/>
                </a:solidFill>
                <a:latin typeface="Calibri"/>
              </a:rPr>
              <a:t>I’m</a:t>
            </a:r>
            <a:r>
              <a:rPr lang="es-ES_tradnl" sz="32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3200" b="1" dirty="0" err="1">
                <a:solidFill>
                  <a:schemeClr val="bg1"/>
                </a:solidFill>
                <a:latin typeface="Calibri"/>
              </a:rPr>
              <a:t>going</a:t>
            </a:r>
            <a:r>
              <a:rPr lang="es-ES_tradnl" sz="32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3200" b="1" dirty="0" err="1">
                <a:solidFill>
                  <a:schemeClr val="bg1"/>
                </a:solidFill>
                <a:latin typeface="Calibri"/>
              </a:rPr>
              <a:t>to</a:t>
            </a:r>
            <a:r>
              <a:rPr lang="es-ES_tradnl" sz="32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3200" b="1" dirty="0" err="1">
                <a:solidFill>
                  <a:schemeClr val="bg1"/>
                </a:solidFill>
                <a:latin typeface="Calibri"/>
              </a:rPr>
              <a:t>the</a:t>
            </a:r>
            <a:r>
              <a:rPr lang="es-ES_tradnl" sz="32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ninth</a:t>
            </a:r>
            <a:r>
              <a:rPr lang="es-ES_tradnl" sz="32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3200" b="1" dirty="0" err="1">
                <a:solidFill>
                  <a:schemeClr val="bg1"/>
                </a:solidFill>
                <a:latin typeface="Calibri"/>
              </a:rPr>
              <a:t>floor</a:t>
            </a:r>
            <a:endParaRPr lang="es-ES" sz="3200" b="1" dirty="0"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050" name="Picture 2" descr="http://double-eye.com/wp-content/uploads/services-large/deliver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587">
                        <a14:foregroundMark x1="79859" y1="41981" x2="66078" y2="44575"/>
                        <a14:backgroundMark x1="39929" y1="98113" x2="39929" y2="9811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221" y="2302373"/>
            <a:ext cx="3145668" cy="4222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54677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863752" y="2492896"/>
            <a:ext cx="648072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3394922" y="332656"/>
            <a:ext cx="1692966" cy="864096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6000" b="1" dirty="0">
                <a:solidFill>
                  <a:srgbClr val="66FF33"/>
                </a:solidFill>
                <a:latin typeface="Let's go Digital" pitchFamily="2" charset="0"/>
              </a:rPr>
              <a:t>9 </a:t>
            </a:r>
            <a:r>
              <a:rPr lang="es-ES_tradnl" sz="6000" b="1" dirty="0" err="1">
                <a:solidFill>
                  <a:srgbClr val="66FF33"/>
                </a:solidFill>
                <a:latin typeface="Let's go Digital" pitchFamily="2" charset="0"/>
              </a:rPr>
              <a:t>th</a:t>
            </a:r>
            <a:endParaRPr lang="es-ES" sz="6000" b="1" dirty="0">
              <a:solidFill>
                <a:srgbClr val="66FF33"/>
              </a:solidFill>
              <a:latin typeface="Let's go Digital" pitchFamily="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168009" y="260649"/>
            <a:ext cx="4248471" cy="1191037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s-ES_tradnl" sz="4800" b="1" dirty="0" err="1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ninth</a:t>
            </a:r>
            <a:endParaRPr lang="es-ES" sz="4800" b="1" dirty="0">
              <a:ln w="11430"/>
              <a:gradFill>
                <a:gsLst>
                  <a:gs pos="0">
                    <a:srgbClr val="F79646">
                      <a:tint val="90000"/>
                      <a:satMod val="120000"/>
                    </a:srgbClr>
                  </a:gs>
                  <a:gs pos="25000">
                    <a:srgbClr val="F79646">
                      <a:tint val="93000"/>
                      <a:satMod val="120000"/>
                    </a:srgbClr>
                  </a:gs>
                  <a:gs pos="50000">
                    <a:srgbClr val="F79646">
                      <a:shade val="89000"/>
                      <a:satMod val="110000"/>
                    </a:srgbClr>
                  </a:gs>
                  <a:gs pos="75000">
                    <a:srgbClr val="F79646">
                      <a:tint val="93000"/>
                      <a:satMod val="120000"/>
                    </a:srgbClr>
                  </a:gs>
                  <a:gs pos="100000">
                    <a:srgbClr val="F79646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9" name="8 Triángulo isósceles"/>
          <p:cNvSpPr/>
          <p:nvPr/>
        </p:nvSpPr>
        <p:spPr>
          <a:xfrm>
            <a:off x="4079776" y="1484784"/>
            <a:ext cx="432048" cy="288032"/>
          </a:xfrm>
          <a:prstGeom prst="triangl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26" name="Picture 2" descr="http://groupelevacio.com/upload/images/ascensor-abierto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75" t="6111" r="8735" b="4079"/>
          <a:stretch/>
        </p:blipFill>
        <p:spPr bwMode="auto">
          <a:xfrm>
            <a:off x="2837570" y="1807702"/>
            <a:ext cx="2754375" cy="392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Llamada ovalada"/>
          <p:cNvSpPr/>
          <p:nvPr/>
        </p:nvSpPr>
        <p:spPr>
          <a:xfrm>
            <a:off x="6616706" y="1700808"/>
            <a:ext cx="3295719" cy="1008112"/>
          </a:xfrm>
          <a:prstGeom prst="wedgeEllipseCallout">
            <a:avLst>
              <a:gd name="adj1" fmla="val 10782"/>
              <a:gd name="adj2" fmla="val 74786"/>
            </a:avLst>
          </a:prstGeom>
          <a:solidFill>
            <a:schemeClr val="tx1"/>
          </a:solidFill>
          <a:ln>
            <a:solidFill>
              <a:schemeClr val="bg1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 err="1">
                <a:solidFill>
                  <a:schemeClr val="bg1"/>
                </a:solidFill>
                <a:latin typeface="Calibri"/>
              </a:rPr>
              <a:t>Thank</a:t>
            </a:r>
            <a:r>
              <a:rPr lang="es-ES_tradnl" sz="36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3600" b="1" dirty="0" err="1">
                <a:solidFill>
                  <a:schemeClr val="bg1"/>
                </a:solidFill>
                <a:latin typeface="Calibri"/>
              </a:rPr>
              <a:t>you</a:t>
            </a:r>
            <a:r>
              <a:rPr lang="es-ES_tradnl" sz="3600" b="1" dirty="0">
                <a:solidFill>
                  <a:schemeClr val="bg1"/>
                </a:solidFill>
                <a:latin typeface="Calibri"/>
              </a:rPr>
              <a:t>!</a:t>
            </a:r>
            <a:endParaRPr lang="es-ES" sz="3600" b="1" dirty="0"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0" name="Picture 2" descr="http://double-eye.com/wp-content/uploads/services-large/deliver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8587">
                        <a14:foregroundMark x1="79859" y1="41981" x2="66078" y2="44575"/>
                        <a14:backgroundMark x1="39929" y1="98113" x2="39929" y2="9811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44073" y="2852937"/>
            <a:ext cx="2585244" cy="3624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4961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scensor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9t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 Imagen">
            <a:extLst>
              <a:ext uri="{FF2B5EF4-FFF2-40B4-BE49-F238E27FC236}">
                <a16:creationId xmlns:a16="http://schemas.microsoft.com/office/drawing/2014/main" id="{E0B5DCA1-7CCB-768A-F080-363A2B0E07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2" y="313002"/>
            <a:ext cx="4680520" cy="6212341"/>
          </a:xfrm>
          <a:prstGeom prst="rect">
            <a:avLst/>
          </a:prstGeom>
        </p:spPr>
      </p:pic>
      <p:sp>
        <p:nvSpPr>
          <p:cNvPr id="6" name="1 Rectángulo redondeado">
            <a:extLst>
              <a:ext uri="{FF2B5EF4-FFF2-40B4-BE49-F238E27FC236}">
                <a16:creationId xmlns:a16="http://schemas.microsoft.com/office/drawing/2014/main" id="{50DDF262-FAB4-C940-561D-1E60356D65C2}"/>
              </a:ext>
            </a:extLst>
          </p:cNvPr>
          <p:cNvSpPr/>
          <p:nvPr/>
        </p:nvSpPr>
        <p:spPr>
          <a:xfrm>
            <a:off x="6456040" y="385011"/>
            <a:ext cx="3960440" cy="6068324"/>
          </a:xfrm>
          <a:prstGeom prst="roundRect">
            <a:avLst>
              <a:gd name="adj" fmla="val 9838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7112496" y="5525616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1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7112496" y="1484784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9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1" name="10 Rectángulo redondeado">
            <a:hlinkClick r:id="" action="ppaction://hlinkshowjump?jump=nextslide"/>
          </p:cNvPr>
          <p:cNvSpPr/>
          <p:nvPr/>
        </p:nvSpPr>
        <p:spPr>
          <a:xfrm>
            <a:off x="8616280" y="5517232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2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8616280" y="4517504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4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3" name="12 Rectángulo redondeado"/>
          <p:cNvSpPr/>
          <p:nvPr/>
        </p:nvSpPr>
        <p:spPr>
          <a:xfrm>
            <a:off x="7112496" y="4517504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3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8624664" y="3509392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6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7" name="16 Rectángulo redondeado"/>
          <p:cNvSpPr/>
          <p:nvPr/>
        </p:nvSpPr>
        <p:spPr>
          <a:xfrm>
            <a:off x="7112496" y="2492896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7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8" name="17 Rectángulo redondeado"/>
          <p:cNvSpPr/>
          <p:nvPr/>
        </p:nvSpPr>
        <p:spPr>
          <a:xfrm>
            <a:off x="8624664" y="2492896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8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9" name="18 Rectángulo redondeado"/>
          <p:cNvSpPr/>
          <p:nvPr/>
        </p:nvSpPr>
        <p:spPr>
          <a:xfrm>
            <a:off x="7104112" y="3509392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5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20" name="19 Rectángulo redondeado"/>
          <p:cNvSpPr/>
          <p:nvPr/>
        </p:nvSpPr>
        <p:spPr>
          <a:xfrm>
            <a:off x="8616280" y="1484784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10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21" name="20 Rectángulo redondeado"/>
          <p:cNvSpPr/>
          <p:nvPr/>
        </p:nvSpPr>
        <p:spPr>
          <a:xfrm>
            <a:off x="7112496" y="476672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11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22" name="21 Rectángulo redondeado"/>
          <p:cNvSpPr/>
          <p:nvPr/>
        </p:nvSpPr>
        <p:spPr>
          <a:xfrm>
            <a:off x="8624664" y="476672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12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4" name="3 Llamada ovalada"/>
          <p:cNvSpPr/>
          <p:nvPr/>
        </p:nvSpPr>
        <p:spPr>
          <a:xfrm>
            <a:off x="2063552" y="366824"/>
            <a:ext cx="3888432" cy="1656184"/>
          </a:xfrm>
          <a:prstGeom prst="wedgeEllipseCallout">
            <a:avLst>
              <a:gd name="adj1" fmla="val -12247"/>
              <a:gd name="adj2" fmla="val 84301"/>
            </a:avLst>
          </a:prstGeom>
          <a:solidFill>
            <a:schemeClr val="tx1"/>
          </a:solidFill>
          <a:ln>
            <a:solidFill>
              <a:schemeClr val="bg1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err="1">
                <a:solidFill>
                  <a:schemeClr val="bg1"/>
                </a:solidFill>
                <a:latin typeface="Calibri"/>
              </a:rPr>
              <a:t>I’m</a:t>
            </a:r>
            <a:r>
              <a:rPr lang="es-ES_tradnl" sz="28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2800" b="1" dirty="0" err="1">
                <a:solidFill>
                  <a:schemeClr val="bg1"/>
                </a:solidFill>
                <a:latin typeface="Calibri"/>
              </a:rPr>
              <a:t>going</a:t>
            </a:r>
            <a:r>
              <a:rPr lang="es-ES_tradnl" sz="28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2800" b="1" dirty="0" err="1">
                <a:solidFill>
                  <a:schemeClr val="bg1"/>
                </a:solidFill>
                <a:latin typeface="Calibri"/>
              </a:rPr>
              <a:t>to</a:t>
            </a:r>
            <a:r>
              <a:rPr lang="es-ES_tradnl" sz="28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2800" b="1" dirty="0" err="1">
                <a:solidFill>
                  <a:schemeClr val="bg1"/>
                </a:solidFill>
                <a:latin typeface="Calibri"/>
              </a:rPr>
              <a:t>the</a:t>
            </a:r>
            <a:r>
              <a:rPr lang="es-ES_tradnl" sz="28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second</a:t>
            </a:r>
            <a:r>
              <a:rPr lang="es-ES_tradnl" sz="28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2800" b="1" dirty="0" err="1">
                <a:solidFill>
                  <a:schemeClr val="bg1"/>
                </a:solidFill>
                <a:latin typeface="Calibri"/>
              </a:rPr>
              <a:t>floor</a:t>
            </a:r>
            <a:endParaRPr lang="es-ES" sz="2800" b="1" dirty="0"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4098" name="Picture 2" descr="http://www.materna-communications.com/comm/uploads/pics/deliver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2464301"/>
            <a:ext cx="2845736" cy="402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36888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863752" y="2492896"/>
            <a:ext cx="648072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3394922" y="332656"/>
            <a:ext cx="1692966" cy="864096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6000" b="1" dirty="0">
                <a:solidFill>
                  <a:srgbClr val="66FF33"/>
                </a:solidFill>
                <a:latin typeface="Let's go Digital" pitchFamily="2" charset="0"/>
              </a:rPr>
              <a:t>2 </a:t>
            </a:r>
            <a:r>
              <a:rPr lang="es-ES_tradnl" sz="6000" b="1" dirty="0" err="1">
                <a:solidFill>
                  <a:srgbClr val="66FF33"/>
                </a:solidFill>
                <a:latin typeface="Let's go Digital" pitchFamily="2" charset="0"/>
              </a:rPr>
              <a:t>nd</a:t>
            </a:r>
            <a:endParaRPr lang="es-ES" sz="6000" b="1" dirty="0">
              <a:solidFill>
                <a:srgbClr val="66FF33"/>
              </a:solidFill>
              <a:latin typeface="Let's go Digital" pitchFamily="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168009" y="260649"/>
            <a:ext cx="4248471" cy="1191037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s-ES_tradnl" sz="4800" b="1" dirty="0" err="1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second</a:t>
            </a:r>
            <a:endParaRPr lang="es-ES" sz="4800" b="1" dirty="0">
              <a:ln w="11430"/>
              <a:gradFill>
                <a:gsLst>
                  <a:gs pos="0">
                    <a:srgbClr val="F79646">
                      <a:tint val="90000"/>
                      <a:satMod val="120000"/>
                    </a:srgbClr>
                  </a:gs>
                  <a:gs pos="25000">
                    <a:srgbClr val="F79646">
                      <a:tint val="93000"/>
                      <a:satMod val="120000"/>
                    </a:srgbClr>
                  </a:gs>
                  <a:gs pos="50000">
                    <a:srgbClr val="F79646">
                      <a:shade val="89000"/>
                      <a:satMod val="110000"/>
                    </a:srgbClr>
                  </a:gs>
                  <a:gs pos="75000">
                    <a:srgbClr val="F79646">
                      <a:tint val="93000"/>
                      <a:satMod val="120000"/>
                    </a:srgbClr>
                  </a:gs>
                  <a:gs pos="100000">
                    <a:srgbClr val="F79646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9" name="8 Triángulo isósceles"/>
          <p:cNvSpPr/>
          <p:nvPr/>
        </p:nvSpPr>
        <p:spPr>
          <a:xfrm>
            <a:off x="4079776" y="1484784"/>
            <a:ext cx="432048" cy="288032"/>
          </a:xfrm>
          <a:prstGeom prst="triangl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26" name="Picture 2" descr="http://groupelevacio.com/upload/images/ascensor-abierto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75" t="6111" r="8735" b="4079"/>
          <a:stretch/>
        </p:blipFill>
        <p:spPr bwMode="auto">
          <a:xfrm>
            <a:off x="2837570" y="1807702"/>
            <a:ext cx="2754375" cy="392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Llamada ovalada"/>
          <p:cNvSpPr/>
          <p:nvPr/>
        </p:nvSpPr>
        <p:spPr>
          <a:xfrm>
            <a:off x="6616706" y="1700808"/>
            <a:ext cx="3295719" cy="1008112"/>
          </a:xfrm>
          <a:prstGeom prst="wedgeEllipseCallout">
            <a:avLst>
              <a:gd name="adj1" fmla="val 10782"/>
              <a:gd name="adj2" fmla="val 74786"/>
            </a:avLst>
          </a:prstGeom>
          <a:solidFill>
            <a:schemeClr val="tx1"/>
          </a:solidFill>
          <a:ln>
            <a:solidFill>
              <a:schemeClr val="bg1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 err="1">
                <a:solidFill>
                  <a:schemeClr val="bg1"/>
                </a:solidFill>
                <a:latin typeface="Calibri"/>
              </a:rPr>
              <a:t>Thank</a:t>
            </a:r>
            <a:r>
              <a:rPr lang="es-ES_tradnl" sz="36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3600" b="1" dirty="0" err="1">
                <a:solidFill>
                  <a:schemeClr val="bg1"/>
                </a:solidFill>
                <a:latin typeface="Calibri"/>
              </a:rPr>
              <a:t>you</a:t>
            </a:r>
            <a:r>
              <a:rPr lang="es-ES_tradnl" sz="3600" b="1" dirty="0">
                <a:solidFill>
                  <a:schemeClr val="bg1"/>
                </a:solidFill>
                <a:latin typeface="Calibri"/>
              </a:rPr>
              <a:t>!</a:t>
            </a:r>
            <a:endParaRPr lang="es-ES" sz="3600" b="1" dirty="0"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2" name="Picture 2" descr="http://www.materna-communications.com/comm/uploads/pics/deliver.pn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64153" y="2953160"/>
            <a:ext cx="2693698" cy="3563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867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scensor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480" y="7348"/>
            <a:ext cx="4860032" cy="6858000"/>
          </a:xfrm>
          <a:prstGeom prst="rect">
            <a:avLst/>
          </a:prstGeom>
        </p:spPr>
      </p:pic>
      <p:sp>
        <p:nvSpPr>
          <p:cNvPr id="2" name="1 Rectángulo redondeado"/>
          <p:cNvSpPr/>
          <p:nvPr/>
        </p:nvSpPr>
        <p:spPr>
          <a:xfrm>
            <a:off x="6312024" y="260648"/>
            <a:ext cx="3960440" cy="6408712"/>
          </a:xfrm>
          <a:prstGeom prst="roundRect">
            <a:avLst>
              <a:gd name="adj" fmla="val 9838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8624664" y="5525616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2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7112496" y="1484784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9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1" name="10 Rectángulo redondeado">
            <a:hlinkClick r:id="" action="ppaction://hlinkshowjump?jump=nextslide"/>
          </p:cNvPr>
          <p:cNvSpPr/>
          <p:nvPr/>
        </p:nvSpPr>
        <p:spPr>
          <a:xfrm>
            <a:off x="7104112" y="5517232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1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8616280" y="4517504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4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3" name="12 Rectángulo redondeado"/>
          <p:cNvSpPr/>
          <p:nvPr/>
        </p:nvSpPr>
        <p:spPr>
          <a:xfrm>
            <a:off x="7112496" y="4517504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3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8624664" y="3509392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6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7" name="16 Rectángulo redondeado"/>
          <p:cNvSpPr/>
          <p:nvPr/>
        </p:nvSpPr>
        <p:spPr>
          <a:xfrm>
            <a:off x="7112496" y="2492896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7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8" name="17 Rectángulo redondeado"/>
          <p:cNvSpPr/>
          <p:nvPr/>
        </p:nvSpPr>
        <p:spPr>
          <a:xfrm>
            <a:off x="8624664" y="2492896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8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19" name="18 Rectángulo redondeado"/>
          <p:cNvSpPr/>
          <p:nvPr/>
        </p:nvSpPr>
        <p:spPr>
          <a:xfrm>
            <a:off x="7104112" y="3509392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5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20" name="19 Rectángulo redondeado"/>
          <p:cNvSpPr/>
          <p:nvPr/>
        </p:nvSpPr>
        <p:spPr>
          <a:xfrm>
            <a:off x="8616280" y="1484784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10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21" name="20 Rectángulo redondeado"/>
          <p:cNvSpPr/>
          <p:nvPr/>
        </p:nvSpPr>
        <p:spPr>
          <a:xfrm>
            <a:off x="7112496" y="476672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11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22" name="21 Rectángulo redondeado"/>
          <p:cNvSpPr/>
          <p:nvPr/>
        </p:nvSpPr>
        <p:spPr>
          <a:xfrm>
            <a:off x="8624664" y="476672"/>
            <a:ext cx="927720" cy="855712"/>
          </a:xfrm>
          <a:prstGeom prst="roundRect">
            <a:avLst>
              <a:gd name="adj" fmla="val 1937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12</a:t>
            </a:r>
            <a:endParaRPr lang="es-ES" sz="3600" b="1" dirty="0"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</a:endParaRPr>
          </a:p>
        </p:txBody>
      </p:sp>
      <p:sp>
        <p:nvSpPr>
          <p:cNvPr id="4" name="3 Llamada ovalada"/>
          <p:cNvSpPr/>
          <p:nvPr/>
        </p:nvSpPr>
        <p:spPr>
          <a:xfrm>
            <a:off x="2063552" y="366824"/>
            <a:ext cx="3888432" cy="1656184"/>
          </a:xfrm>
          <a:prstGeom prst="wedgeEllipseCallout">
            <a:avLst>
              <a:gd name="adj1" fmla="val -12247"/>
              <a:gd name="adj2" fmla="val 72637"/>
            </a:avLst>
          </a:prstGeom>
          <a:solidFill>
            <a:schemeClr val="tx1"/>
          </a:solidFill>
          <a:ln>
            <a:solidFill>
              <a:schemeClr val="bg1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s-ES_tradnl" sz="2800" b="1" dirty="0" err="1">
                <a:solidFill>
                  <a:schemeClr val="bg1"/>
                </a:solidFill>
                <a:latin typeface="Calibri"/>
              </a:rPr>
              <a:t>’m</a:t>
            </a:r>
            <a:r>
              <a:rPr lang="es-ES_tradnl" sz="28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2800" b="1" dirty="0" err="1">
                <a:solidFill>
                  <a:schemeClr val="bg1"/>
                </a:solidFill>
                <a:latin typeface="Calibri"/>
              </a:rPr>
              <a:t>going</a:t>
            </a:r>
            <a:r>
              <a:rPr lang="es-ES_tradnl" sz="28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2800" b="1" dirty="0" err="1">
                <a:solidFill>
                  <a:schemeClr val="bg1"/>
                </a:solidFill>
                <a:latin typeface="Calibri"/>
              </a:rPr>
              <a:t>to</a:t>
            </a:r>
            <a:r>
              <a:rPr lang="es-ES_tradnl" sz="28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2800" b="1" dirty="0" err="1">
                <a:solidFill>
                  <a:schemeClr val="bg1"/>
                </a:solidFill>
                <a:latin typeface="Calibri"/>
              </a:rPr>
              <a:t>the</a:t>
            </a:r>
            <a:r>
              <a:rPr lang="es-ES_tradnl" sz="28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first</a:t>
            </a:r>
            <a:r>
              <a:rPr lang="es-ES_tradnl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2800" b="1" dirty="0" err="1">
                <a:solidFill>
                  <a:prstClr val="black"/>
                </a:solidFill>
                <a:latin typeface="Calibri"/>
              </a:rPr>
              <a:t>f</a:t>
            </a:r>
            <a:r>
              <a:rPr lang="es-ES_tradnl" sz="2800" b="1" dirty="0" err="1">
                <a:solidFill>
                  <a:schemeClr val="bg1"/>
                </a:solidFill>
                <a:latin typeface="Calibri"/>
              </a:rPr>
              <a:t>loor</a:t>
            </a:r>
            <a:endParaRPr lang="es-ES" sz="2800" b="1" dirty="0"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6146" name="Picture 2" descr="http://pic8.nipic.com/20100710/145234_161623004290_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4004" r="93359">
                        <a14:backgroundMark x1="31543" y1="98438" x2="35938" y2="9863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2" t="2605" r="12821" b="4274"/>
          <a:stretch/>
        </p:blipFill>
        <p:spPr bwMode="auto">
          <a:xfrm flipH="1">
            <a:off x="1524000" y="2347758"/>
            <a:ext cx="4104456" cy="451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73603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863752" y="2492896"/>
            <a:ext cx="648072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3394922" y="332656"/>
            <a:ext cx="1692966" cy="864096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6000" b="1" dirty="0">
                <a:solidFill>
                  <a:srgbClr val="66FF33"/>
                </a:solidFill>
                <a:latin typeface="Let's go Digital" pitchFamily="2" charset="0"/>
              </a:rPr>
              <a:t>1 </a:t>
            </a:r>
            <a:r>
              <a:rPr lang="es-ES_tradnl" sz="6000" b="1" dirty="0" err="1">
                <a:solidFill>
                  <a:srgbClr val="66FF33"/>
                </a:solidFill>
                <a:latin typeface="Let's go Digital" pitchFamily="2" charset="0"/>
              </a:rPr>
              <a:t>st</a:t>
            </a:r>
            <a:endParaRPr lang="es-ES" sz="6000" b="1" dirty="0">
              <a:solidFill>
                <a:srgbClr val="66FF33"/>
              </a:solidFill>
              <a:latin typeface="Let's go Digital" pitchFamily="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456040" y="260649"/>
            <a:ext cx="3600401" cy="1191037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s-ES_tradnl" sz="4800" b="1" dirty="0" err="1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first</a:t>
            </a:r>
            <a:endParaRPr lang="es-ES" sz="4800" b="1" dirty="0">
              <a:ln w="11430"/>
              <a:gradFill>
                <a:gsLst>
                  <a:gs pos="0">
                    <a:srgbClr val="F79646">
                      <a:tint val="90000"/>
                      <a:satMod val="120000"/>
                    </a:srgbClr>
                  </a:gs>
                  <a:gs pos="25000">
                    <a:srgbClr val="F79646">
                      <a:tint val="93000"/>
                      <a:satMod val="120000"/>
                    </a:srgbClr>
                  </a:gs>
                  <a:gs pos="50000">
                    <a:srgbClr val="F79646">
                      <a:shade val="89000"/>
                      <a:satMod val="110000"/>
                    </a:srgbClr>
                  </a:gs>
                  <a:gs pos="75000">
                    <a:srgbClr val="F79646">
                      <a:tint val="93000"/>
                      <a:satMod val="120000"/>
                    </a:srgbClr>
                  </a:gs>
                  <a:gs pos="100000">
                    <a:srgbClr val="F79646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9" name="8 Triángulo isósceles"/>
          <p:cNvSpPr/>
          <p:nvPr/>
        </p:nvSpPr>
        <p:spPr>
          <a:xfrm>
            <a:off x="4079776" y="1484784"/>
            <a:ext cx="432048" cy="288032"/>
          </a:xfrm>
          <a:prstGeom prst="triangl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26" name="Picture 2" descr="http://groupelevacio.com/upload/images/ascensor-abierto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75" t="6111" r="8735" b="4079"/>
          <a:stretch/>
        </p:blipFill>
        <p:spPr bwMode="auto">
          <a:xfrm>
            <a:off x="2837570" y="1807702"/>
            <a:ext cx="2754375" cy="392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Llamada ovalada"/>
          <p:cNvSpPr/>
          <p:nvPr/>
        </p:nvSpPr>
        <p:spPr>
          <a:xfrm>
            <a:off x="6616706" y="1700808"/>
            <a:ext cx="3295719" cy="1008112"/>
          </a:xfrm>
          <a:prstGeom prst="wedgeEllipseCallout">
            <a:avLst>
              <a:gd name="adj1" fmla="val 3748"/>
              <a:gd name="adj2" fmla="val 77341"/>
            </a:avLst>
          </a:prstGeom>
          <a:solidFill>
            <a:schemeClr val="tx1"/>
          </a:solidFill>
          <a:ln>
            <a:solidFill>
              <a:schemeClr val="bg1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 err="1">
                <a:solidFill>
                  <a:schemeClr val="bg1"/>
                </a:solidFill>
                <a:latin typeface="Calibri"/>
              </a:rPr>
              <a:t>Thank</a:t>
            </a:r>
            <a:r>
              <a:rPr lang="es-ES_tradnl" sz="3600" b="1" dirty="0">
                <a:solidFill>
                  <a:schemeClr val="bg1"/>
                </a:solidFill>
                <a:latin typeface="Calibri"/>
              </a:rPr>
              <a:t> </a:t>
            </a:r>
            <a:r>
              <a:rPr lang="es-ES_tradnl" sz="3600" b="1" dirty="0" err="1">
                <a:solidFill>
                  <a:schemeClr val="bg1"/>
                </a:solidFill>
                <a:latin typeface="Calibri"/>
              </a:rPr>
              <a:t>you</a:t>
            </a:r>
            <a:r>
              <a:rPr lang="es-ES_tradnl" sz="3600" b="1" dirty="0">
                <a:solidFill>
                  <a:schemeClr val="bg1"/>
                </a:solidFill>
                <a:latin typeface="Calibri"/>
              </a:rPr>
              <a:t>!</a:t>
            </a:r>
            <a:endParaRPr lang="es-ES" sz="3600" b="1" dirty="0"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0" name="Picture 2" descr="http://pic8.nipic.com/20100710/145234_161623004290_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4004" r="93359">
                        <a14:backgroundMark x1="31543" y1="98438" x2="35938" y2="9863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2" t="2605" r="12821" b="4274"/>
          <a:stretch/>
        </p:blipFill>
        <p:spPr bwMode="auto">
          <a:xfrm>
            <a:off x="6535834" y="2924944"/>
            <a:ext cx="3736631" cy="3940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92850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scensor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3863752" y="2492896"/>
            <a:ext cx="648072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78"/>
          <a:stretch/>
        </p:blipFill>
        <p:spPr>
          <a:xfrm flipH="1">
            <a:off x="1415480" y="-99392"/>
            <a:ext cx="9252520" cy="5849540"/>
          </a:xfrm>
          <a:prstGeom prst="rect">
            <a:avLst/>
          </a:prstGeom>
        </p:spPr>
      </p:pic>
      <p:sp>
        <p:nvSpPr>
          <p:cNvPr id="9" name="8 Triángulo isósceles"/>
          <p:cNvSpPr/>
          <p:nvPr/>
        </p:nvSpPr>
        <p:spPr>
          <a:xfrm>
            <a:off x="4079776" y="1484784"/>
            <a:ext cx="432048" cy="288032"/>
          </a:xfrm>
          <a:prstGeom prst="triangl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314" name="Picture 2" descr="http://orbitertutorials.zxq.net/astronaut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48000" y1="5846" x2="66333" y2="9846"/>
                        <a14:foregroundMark x1="72000" y1="13846" x2="72000" y2="26769"/>
                        <a14:foregroundMark x1="75333" y1="15692" x2="74667" y2="24923"/>
                        <a14:foregroundMark x1="47333" y1="5231" x2="41000" y2="5231"/>
                        <a14:foregroundMark x1="87667" y1="37846" x2="94000" y2="40615"/>
                        <a14:foregroundMark x1="57000" y1="78462" x2="54667" y2="85231"/>
                        <a14:foregroundMark x1="64667" y1="51692" x2="59333" y2="60615"/>
                        <a14:foregroundMark x1="54333" y1="95077" x2="52667" y2="95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1842852"/>
            <a:ext cx="3496096" cy="3787437"/>
          </a:xfrm>
          <a:prstGeom prst="rect">
            <a:avLst/>
          </a:prstGeom>
          <a:noFill/>
          <a:effectLst>
            <a:outerShdw blurRad="152400" dist="317500" dir="5400000" sx="90000" sy="-19000" rotWithShape="0">
              <a:prstClr val="black">
                <a:alpha val="47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9" t="19793" r="51805" b="16876"/>
          <a:stretch/>
        </p:blipFill>
        <p:spPr>
          <a:xfrm>
            <a:off x="2639616" y="1268760"/>
            <a:ext cx="3445430" cy="4464496"/>
          </a:xfrm>
          <a:prstGeom prst="rect">
            <a:avLst/>
          </a:prstGeom>
        </p:spPr>
      </p:pic>
      <p:pic>
        <p:nvPicPr>
          <p:cNvPr id="8" name="Picture 2" descr="http://stonecoldgemini.com/media/1/20090820-subway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2" r="24824"/>
          <a:stretch/>
        </p:blipFill>
        <p:spPr bwMode="auto">
          <a:xfrm>
            <a:off x="3067026" y="1772816"/>
            <a:ext cx="2691206" cy="3960440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9 Imagen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44" t="26686" r="53944" b="16704"/>
          <a:stretch/>
        </p:blipFill>
        <p:spPr>
          <a:xfrm>
            <a:off x="4462088" y="1772816"/>
            <a:ext cx="1345880" cy="3960440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44" t="26686" r="53944" b="16704"/>
          <a:stretch/>
        </p:blipFill>
        <p:spPr>
          <a:xfrm flipH="1">
            <a:off x="2999660" y="1772816"/>
            <a:ext cx="1512164" cy="3960440"/>
          </a:xfrm>
          <a:prstGeom prst="rect">
            <a:avLst/>
          </a:prstGeom>
        </p:spPr>
      </p:pic>
      <p:sp>
        <p:nvSpPr>
          <p:cNvPr id="13" name="12 Llamada ovalada"/>
          <p:cNvSpPr/>
          <p:nvPr/>
        </p:nvSpPr>
        <p:spPr>
          <a:xfrm>
            <a:off x="3863752" y="345132"/>
            <a:ext cx="4320480" cy="1656184"/>
          </a:xfrm>
          <a:prstGeom prst="wedgeEllipseCallout">
            <a:avLst>
              <a:gd name="adj1" fmla="val -32823"/>
              <a:gd name="adj2" fmla="val 66502"/>
            </a:avLst>
          </a:prstGeom>
          <a:solidFill>
            <a:schemeClr val="tx1"/>
          </a:solidFill>
          <a:ln>
            <a:solidFill>
              <a:schemeClr val="bg1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000" b="1" dirty="0" err="1">
                <a:solidFill>
                  <a:prstClr val="black"/>
                </a:solidFill>
                <a:latin typeface="Calibri"/>
              </a:rPr>
              <a:t>What</a:t>
            </a:r>
            <a:r>
              <a:rPr lang="es-ES_tradnl" sz="40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4000" b="1" dirty="0" err="1">
                <a:solidFill>
                  <a:prstClr val="black"/>
                </a:solidFill>
                <a:latin typeface="Calibri"/>
              </a:rPr>
              <a:t>floor</a:t>
            </a:r>
            <a:r>
              <a:rPr lang="es-ES_tradnl" sz="4000" b="1" dirty="0">
                <a:solidFill>
                  <a:prstClr val="black"/>
                </a:solidFill>
                <a:latin typeface="Calibri"/>
              </a:rPr>
              <a:t> are </a:t>
            </a:r>
            <a:r>
              <a:rPr lang="es-ES_tradnl" sz="4000" b="1" dirty="0" err="1">
                <a:solidFill>
                  <a:prstClr val="black"/>
                </a:solidFill>
                <a:latin typeface="Calibri"/>
              </a:rPr>
              <a:t>we</a:t>
            </a:r>
            <a:r>
              <a:rPr lang="es-ES_tradnl" sz="40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ES_tradnl" sz="4000" b="1" dirty="0" err="1">
                <a:solidFill>
                  <a:prstClr val="black"/>
                </a:solidFill>
                <a:latin typeface="Calibri"/>
              </a:rPr>
              <a:t>on</a:t>
            </a:r>
            <a:r>
              <a:rPr lang="es-ES_tradnl" sz="4000" b="1" dirty="0">
                <a:solidFill>
                  <a:prstClr val="black"/>
                </a:solidFill>
                <a:latin typeface="Calibri"/>
              </a:rPr>
              <a:t>?</a:t>
            </a:r>
            <a:endParaRPr lang="es-ES" sz="40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13 Llamada ovalada"/>
          <p:cNvSpPr/>
          <p:nvPr/>
        </p:nvSpPr>
        <p:spPr>
          <a:xfrm>
            <a:off x="8616280" y="548680"/>
            <a:ext cx="1440160" cy="1224136"/>
          </a:xfrm>
          <a:prstGeom prst="wedgeEllipseCallout">
            <a:avLst>
              <a:gd name="adj1" fmla="val -32823"/>
              <a:gd name="adj2" fmla="val 66502"/>
            </a:avLst>
          </a:prstGeom>
          <a:solidFill>
            <a:schemeClr val="tx1"/>
          </a:solidFill>
          <a:ln>
            <a:solidFill>
              <a:schemeClr val="bg1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1500" b="1" dirty="0">
                <a:solidFill>
                  <a:prstClr val="black"/>
                </a:solidFill>
                <a:latin typeface="Calibri"/>
              </a:rPr>
              <a:t>?</a:t>
            </a:r>
            <a:endParaRPr lang="es-ES" sz="11500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688433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scensor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B85DC5-FB3A-8195-85FA-6F1318B650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0" y="2156079"/>
            <a:ext cx="12083980" cy="25458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09A792-D4CC-420E-B3C0-AEFD0E35D3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315"/>
            <a:ext cx="5048509" cy="45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43564"/>
      </p:ext>
    </p:extLst>
  </p:cSld>
  <p:clrMapOvr>
    <a:masterClrMapping/>
  </p:clrMapOvr>
  <p:transition spd="slow">
    <p:comb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5316C5C-7B7B-54F5-A587-FDC8634DAB9E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E69CF8-1B79-6878-7066-A990B3EE7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934CA91-DE23-9054-BD6B-4AEA2D92DB52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71A6C3-9978-C983-17FF-DD0D691488E8}"/>
                </a:ext>
              </a:extLst>
            </p:cNvPr>
            <p:cNvSpPr txBox="1"/>
            <p:nvPr/>
          </p:nvSpPr>
          <p:spPr>
            <a:xfrm>
              <a:off x="3093928" y="1637436"/>
              <a:ext cx="6004144" cy="23567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Structure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When's Christmas Day?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- It's on December twenty-fifth.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7608924"/>
      </p:ext>
    </p:extLst>
  </p:cSld>
  <p:clrMapOvr>
    <a:masterClrMapping/>
  </p:clrMapOvr>
  <p:transition spd="slow">
    <p:comb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" y="471792"/>
            <a:ext cx="8684576" cy="5921302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accent6">
                    <a:lumMod val="75000"/>
                  </a:schemeClr>
                </a:solidFill>
              </a:rPr>
              <a:t>WARM-UP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067512"/>
      </p:ext>
    </p:extLst>
  </p:cSld>
  <p:clrMapOvr>
    <a:masterClrMapping/>
  </p:clrMapOvr>
  <p:transition spd="slow">
    <p:comb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389988136"/>
      </p:ext>
    </p:extLst>
  </p:cSld>
  <p:clrMapOvr>
    <a:masterClrMapping/>
  </p:clrMapOvr>
  <p:transition spd="slow">
    <p:comb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742378" y="323850"/>
            <a:ext cx="2223572" cy="691760"/>
          </a:xfrm>
          <a:prstGeom prst="round2Diag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0353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0BF90D-5F04-7FF9-2BE8-EB6478E276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186" y="1777914"/>
            <a:ext cx="4165814" cy="33021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FB4ACF-F07C-BACC-BD25-7B27BC1AB2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09" y="2679902"/>
            <a:ext cx="1346269" cy="13653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8CE9DF-D7B5-95AD-DA60-3B93453B2D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78" y="2648620"/>
            <a:ext cx="1352550" cy="14287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C0E5DF-1543-1B86-4B06-056113AAB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769" y="1630757"/>
            <a:ext cx="4837113" cy="9403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127399B-CEE6-4C06-7439-1D64C1DB6B2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429" y="3946547"/>
            <a:ext cx="3924493" cy="100551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3A58886-59B4-9EFE-2D4D-AF21F7C460C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12" y="4159452"/>
            <a:ext cx="1314450" cy="12858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E241367-2B49-1374-AE93-BF3D57C04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440" y="2569208"/>
            <a:ext cx="1435174" cy="1435174"/>
          </a:xfrm>
          <a:prstGeom prst="rect">
            <a:avLst/>
          </a:prstGeom>
        </p:spPr>
      </p:pic>
      <p:pic>
        <p:nvPicPr>
          <p:cNvPr id="20" name="TL MẪU CÂU">
            <a:hlinkClick r:id="" action="ppaction://media"/>
            <a:extLst>
              <a:ext uri="{FF2B5EF4-FFF2-40B4-BE49-F238E27FC236}">
                <a16:creationId xmlns:a16="http://schemas.microsoft.com/office/drawing/2014/main" id="{31B595B3-8816-2DAB-F6C8-70DC2C5CC8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236185" y="3428999"/>
            <a:ext cx="406400" cy="406400"/>
          </a:xfrm>
          <a:prstGeom prst="rect">
            <a:avLst/>
          </a:prstGeom>
        </p:spPr>
      </p:pic>
      <p:pic>
        <p:nvPicPr>
          <p:cNvPr id="21" name="MẪU CÂU">
            <a:hlinkClick r:id="" action="ppaction://media"/>
            <a:extLst>
              <a:ext uri="{FF2B5EF4-FFF2-40B4-BE49-F238E27FC236}">
                <a16:creationId xmlns:a16="http://schemas.microsoft.com/office/drawing/2014/main" id="{DEA75CF1-6E2D-BDD0-D990-FB8795F1776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335978" y="119823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328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588525"/>
      </p:ext>
    </p:extLst>
  </p:cSld>
  <p:clrMapOvr>
    <a:masterClrMapping/>
  </p:clrMapOvr>
  <p:transition spd="slow">
    <p:comb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8A3B97-C9ED-7D21-BBD6-82048B728E0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186" y="1777914"/>
            <a:ext cx="4165814" cy="33021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A6D51E-0926-5044-BDE0-799B1B5C095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09" y="2679902"/>
            <a:ext cx="1346269" cy="13653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F31266-789E-AE67-19E2-B100E3101E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78" y="2648620"/>
            <a:ext cx="1352550" cy="14287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153C25-2124-BBF3-2F11-FDEAF1B6963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769" y="1630757"/>
            <a:ext cx="4837113" cy="9403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8C35E9-B920-EF9D-8215-5F0DD103D4E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429" y="3946547"/>
            <a:ext cx="3924493" cy="10055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2530E5-9B89-46CE-58CB-D29B89151F8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12" y="4159452"/>
            <a:ext cx="1314450" cy="12858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F6AF21-2448-7FFF-7C95-C1CDDDA6D9F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440" y="2569208"/>
            <a:ext cx="1435174" cy="1435174"/>
          </a:xfrm>
          <a:prstGeom prst="rect">
            <a:avLst/>
          </a:prstGeom>
        </p:spPr>
      </p:pic>
      <p:pic>
        <p:nvPicPr>
          <p:cNvPr id="12" name="TL MẪU CÂU">
            <a:hlinkClick r:id="" action="ppaction://media"/>
            <a:extLst>
              <a:ext uri="{FF2B5EF4-FFF2-40B4-BE49-F238E27FC236}">
                <a16:creationId xmlns:a16="http://schemas.microsoft.com/office/drawing/2014/main" id="{871AE50D-1F6B-FAC1-7E27-BF7DAD7A59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236185" y="3428999"/>
            <a:ext cx="406400" cy="406400"/>
          </a:xfrm>
          <a:prstGeom prst="rect">
            <a:avLst/>
          </a:prstGeom>
        </p:spPr>
      </p:pic>
      <p:pic>
        <p:nvPicPr>
          <p:cNvPr id="13" name="MẪU CÂU">
            <a:hlinkClick r:id="" action="ppaction://media"/>
            <a:extLst>
              <a:ext uri="{FF2B5EF4-FFF2-40B4-BE49-F238E27FC236}">
                <a16:creationId xmlns:a16="http://schemas.microsoft.com/office/drawing/2014/main" id="{C2CDBBCA-9BEE-1746-E451-A66D7EB7E92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335978" y="1198233"/>
            <a:ext cx="406400" cy="4064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5AB03A9-2E46-2451-1454-3704B07BB45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728"/>
            <a:ext cx="5353325" cy="628682"/>
          </a:xfrm>
          <a:prstGeom prst="rect">
            <a:avLst/>
          </a:prstGeom>
        </p:spPr>
      </p:pic>
      <p:pic>
        <p:nvPicPr>
          <p:cNvPr id="16" name="CD1 TRACK 34">
            <a:hlinkClick r:id="" action="ppaction://media"/>
            <a:extLst>
              <a:ext uri="{FF2B5EF4-FFF2-40B4-BE49-F238E27FC236}">
                <a16:creationId xmlns:a16="http://schemas.microsoft.com/office/drawing/2014/main" id="{AC754519-A49A-012B-9A5A-28FC6E0C9DF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598560" y="55286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780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661BE6-4000-E8FF-3273-0FB904D11B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4526"/>
            <a:ext cx="12192000" cy="36689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27A240-6221-B732-B330-730175AD58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434"/>
            <a:ext cx="5099312" cy="6477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0016F9E-2BC8-4FC5-3B1D-6847C91EB0EF}"/>
              </a:ext>
            </a:extLst>
          </p:cNvPr>
          <p:cNvSpPr txBox="1"/>
          <p:nvPr/>
        </p:nvSpPr>
        <p:spPr>
          <a:xfrm>
            <a:off x="9677982" y="2442426"/>
            <a:ext cx="23888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twenty-second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259B3E-1628-86E0-8C03-7CDB08D0FB4F}"/>
              </a:ext>
            </a:extLst>
          </p:cNvPr>
          <p:cNvSpPr txBox="1"/>
          <p:nvPr/>
        </p:nvSpPr>
        <p:spPr>
          <a:xfrm>
            <a:off x="2120546" y="3990489"/>
            <a:ext cx="15370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>
                <a:solidFill>
                  <a:srgbClr val="FF0000"/>
                </a:solidFill>
                <a:latin typeface="Calibri"/>
              </a:rPr>
              <a:t>When's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BD5F0B-83A1-DDDC-757B-F63655E3A3A5}"/>
              </a:ext>
            </a:extLst>
          </p:cNvPr>
          <p:cNvSpPr txBox="1"/>
          <p:nvPr/>
        </p:nvSpPr>
        <p:spPr>
          <a:xfrm>
            <a:off x="4341465" y="4482932"/>
            <a:ext cx="175453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twentieth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D785DC-5935-4D8B-4A5B-F1A08F30CDD6}"/>
              </a:ext>
            </a:extLst>
          </p:cNvPr>
          <p:cNvSpPr txBox="1"/>
          <p:nvPr/>
        </p:nvSpPr>
        <p:spPr>
          <a:xfrm>
            <a:off x="7847578" y="4482931"/>
            <a:ext cx="15370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It's on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360162-DE21-E3B7-0265-EB332D6E73FE}"/>
              </a:ext>
            </a:extLst>
          </p:cNvPr>
          <p:cNvSpPr txBox="1"/>
          <p:nvPr/>
        </p:nvSpPr>
        <p:spPr>
          <a:xfrm>
            <a:off x="10437465" y="4482930"/>
            <a:ext cx="18443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thirty-first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33061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/>
      <p:bldP spid="1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14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1AEAF8-E806-170B-093A-1B9A81ABED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363" y="528222"/>
            <a:ext cx="6738637" cy="58015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50C271-6F87-C0C4-4F8D-7D0D8B48FB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365" y="392343"/>
            <a:ext cx="4115011" cy="50802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B9DC86E-1548-8137-C752-3321FEB1C72E}"/>
              </a:ext>
            </a:extLst>
          </p:cNvPr>
          <p:cNvSpPr txBox="1"/>
          <p:nvPr/>
        </p:nvSpPr>
        <p:spPr>
          <a:xfrm>
            <a:off x="6096000" y="2355798"/>
            <a:ext cx="1417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third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7BE785D1-25E9-3864-14AA-A9A01441E1FD}"/>
              </a:ext>
            </a:extLst>
          </p:cNvPr>
          <p:cNvCxnSpPr/>
          <p:nvPr/>
        </p:nvCxnSpPr>
        <p:spPr>
          <a:xfrm flipV="1">
            <a:off x="8056345" y="1145406"/>
            <a:ext cx="2618072" cy="1289786"/>
          </a:xfrm>
          <a:prstGeom prst="curvedConnector3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83B3A36-B3A9-6537-EDEA-798587FDE306}"/>
              </a:ext>
            </a:extLst>
          </p:cNvPr>
          <p:cNvSpPr txBox="1"/>
          <p:nvPr/>
        </p:nvSpPr>
        <p:spPr>
          <a:xfrm>
            <a:off x="6096000" y="3413740"/>
            <a:ext cx="1417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fourth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5C8BEEDD-988C-DD62-429C-F6BBE019E6EF}"/>
              </a:ext>
            </a:extLst>
          </p:cNvPr>
          <p:cNvCxnSpPr>
            <a:cxnSpLocks/>
          </p:cNvCxnSpPr>
          <p:nvPr/>
        </p:nvCxnSpPr>
        <p:spPr>
          <a:xfrm>
            <a:off x="8056345" y="3493134"/>
            <a:ext cx="2618072" cy="2147270"/>
          </a:xfrm>
          <a:prstGeom prst="curvedConnector3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8A97D135-4551-5100-EF4C-E839894327F0}"/>
              </a:ext>
            </a:extLst>
          </p:cNvPr>
          <p:cNvSpPr txBox="1"/>
          <p:nvPr/>
        </p:nvSpPr>
        <p:spPr>
          <a:xfrm>
            <a:off x="6171397" y="4546383"/>
            <a:ext cx="1417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first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9" name="Connector: Curved 48">
            <a:extLst>
              <a:ext uri="{FF2B5EF4-FFF2-40B4-BE49-F238E27FC236}">
                <a16:creationId xmlns:a16="http://schemas.microsoft.com/office/drawing/2014/main" id="{2737B691-EB29-0B04-C3C3-14B72C10E2D5}"/>
              </a:ext>
            </a:extLst>
          </p:cNvPr>
          <p:cNvCxnSpPr>
            <a:cxnSpLocks/>
          </p:cNvCxnSpPr>
          <p:nvPr/>
        </p:nvCxnSpPr>
        <p:spPr>
          <a:xfrm flipV="1">
            <a:off x="8131742" y="2318448"/>
            <a:ext cx="2542675" cy="2307329"/>
          </a:xfrm>
          <a:prstGeom prst="curvedConnector3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83E754A2-CEA7-0B0F-8C54-645A513448EB}"/>
              </a:ext>
            </a:extLst>
          </p:cNvPr>
          <p:cNvSpPr txBox="1"/>
          <p:nvPr/>
        </p:nvSpPr>
        <p:spPr>
          <a:xfrm>
            <a:off x="6096000" y="5625016"/>
            <a:ext cx="1417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fifth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993BA255-C3E4-78FA-5FC3-6AAEECD5E0D4}"/>
              </a:ext>
            </a:extLst>
          </p:cNvPr>
          <p:cNvCxnSpPr>
            <a:cxnSpLocks/>
          </p:cNvCxnSpPr>
          <p:nvPr/>
        </p:nvCxnSpPr>
        <p:spPr>
          <a:xfrm flipV="1">
            <a:off x="8056344" y="3413740"/>
            <a:ext cx="2704702" cy="2290670"/>
          </a:xfrm>
          <a:prstGeom prst="curvedConnector3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130009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2" grpId="0"/>
      <p:bldP spid="42" grpId="0"/>
      <p:bldP spid="5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3494AE-A973-3D41-4B10-4DBCFBF03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0" y="1609712"/>
            <a:ext cx="12106386" cy="45697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1E86499-DDBC-9D05-D0F3-6B2C84C2B0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282" y="409187"/>
            <a:ext cx="2667137" cy="4889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14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B2F588-45CA-2AFB-23FA-221C889C2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51" y="2533632"/>
            <a:ext cx="1447937" cy="895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9FED118-11DE-61A9-AEB5-57F7F5308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730" y="1877510"/>
            <a:ext cx="1447937" cy="895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AD2F079-52A5-1DFD-F268-5A4DDE7C2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881" y="5023367"/>
            <a:ext cx="1447937" cy="895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63B38FF-84DB-EE77-2A0A-FACF6A7C6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51" y="5054431"/>
            <a:ext cx="1447937" cy="895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26635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29" y="510164"/>
            <a:ext cx="8303171" cy="58896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0772" y="2791996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456839"/>
      </p:ext>
    </p:extLst>
  </p:cSld>
  <p:clrMapOvr>
    <a:masterClrMapping/>
  </p:clrMapOvr>
  <p:transition spd="slow">
    <p:comb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92"/>
            <a:ext cx="9095923" cy="6063415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462168173"/>
      </p:ext>
    </p:extLst>
  </p:cSld>
  <p:clrMapOvr>
    <a:masterClrMapping/>
  </p:clrMapOvr>
  <p:transition spd="slow">
    <p:comb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981077926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D8B832-8C81-8622-FFB4-30ED1BD268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6"/>
          <a:stretch/>
        </p:blipFill>
        <p:spPr>
          <a:xfrm>
            <a:off x="1475873" y="381813"/>
            <a:ext cx="9240253" cy="6143531"/>
          </a:xfrm>
          <a:prstGeom prst="rect">
            <a:avLst/>
          </a:prstGeom>
        </p:spPr>
      </p:pic>
      <p:sp>
        <p:nvSpPr>
          <p:cNvPr id="14" name="13 Rectángulo"/>
          <p:cNvSpPr/>
          <p:nvPr/>
        </p:nvSpPr>
        <p:spPr>
          <a:xfrm>
            <a:off x="3863752" y="2492896"/>
            <a:ext cx="648072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951985" y="1391871"/>
            <a:ext cx="4680520" cy="98430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s-ES" sz="7200" b="1" dirty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ORDINAL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6023992" y="2376176"/>
            <a:ext cx="4536505" cy="980817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s-ES_tradnl" sz="7200" b="1" dirty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NUMBERS</a:t>
            </a:r>
            <a:endParaRPr lang="es-ES" sz="7200" b="1" dirty="0">
              <a:ln w="11430"/>
              <a:solidFill>
                <a:srgbClr val="FFC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0" name="9 Triángulo isósceles"/>
          <p:cNvSpPr/>
          <p:nvPr/>
        </p:nvSpPr>
        <p:spPr>
          <a:xfrm>
            <a:off x="4079776" y="1484784"/>
            <a:ext cx="432048" cy="288032"/>
          </a:xfrm>
          <a:prstGeom prst="triangl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1" name="Picture 2" descr="http://stonecoldgemini.com/media/1/20090820-subway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2" r="24824"/>
          <a:stretch/>
        </p:blipFill>
        <p:spPr bwMode="auto">
          <a:xfrm>
            <a:off x="2900738" y="1844824"/>
            <a:ext cx="2691206" cy="3960440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1 Rectángulo"/>
          <p:cNvSpPr/>
          <p:nvPr/>
        </p:nvSpPr>
        <p:spPr>
          <a:xfrm>
            <a:off x="3394922" y="332656"/>
            <a:ext cx="1692966" cy="864096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6000" b="1" dirty="0">
                <a:solidFill>
                  <a:srgbClr val="66FF33"/>
                </a:solidFill>
                <a:latin typeface="Let's go Digital" pitchFamily="2" charset="0"/>
              </a:rPr>
              <a:t>0</a:t>
            </a:r>
            <a:endParaRPr lang="es-ES" sz="6000" b="1" dirty="0">
              <a:solidFill>
                <a:srgbClr val="66FF33"/>
              </a:solidFill>
              <a:latin typeface="Let's go Digital" pitchFamily="2" charset="0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44" t="26686" r="53944" b="16704"/>
          <a:stretch/>
        </p:blipFill>
        <p:spPr>
          <a:xfrm>
            <a:off x="4295800" y="1844824"/>
            <a:ext cx="1345880" cy="3960440"/>
          </a:xfrm>
          <a:prstGeom prst="rect">
            <a:avLst/>
          </a:prstGeom>
        </p:spPr>
      </p:pic>
      <p:pic>
        <p:nvPicPr>
          <p:cNvPr id="13" name="12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44" t="26686" r="53944" b="16704"/>
          <a:stretch/>
        </p:blipFill>
        <p:spPr>
          <a:xfrm flipH="1">
            <a:off x="2783636" y="1844824"/>
            <a:ext cx="1512164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123366"/>
      </p:ext>
    </p:extLst>
  </p:cSld>
  <p:clrMapOvr>
    <a:masterClrMapping/>
  </p:clrMapOvr>
  <p:transition spd="slow" advClick="0" advTm="2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scensor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7" grpId="0"/>
      <p:bldP spid="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8" y="1815293"/>
            <a:ext cx="4345781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first, second, third, fourth, fifth</a:t>
            </a:r>
          </a:p>
        </p:txBody>
      </p:sp>
      <p:sp>
        <p:nvSpPr>
          <p:cNvPr id="6" name="Rectangle 5"/>
          <p:cNvSpPr/>
          <p:nvPr/>
        </p:nvSpPr>
        <p:spPr>
          <a:xfrm>
            <a:off x="5371253" y="1818408"/>
            <a:ext cx="6301343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When's Christmas Day? </a:t>
            </a:r>
          </a:p>
          <a:p>
            <a:r>
              <a:rPr lang="en-US" sz="3600" i="1">
                <a:solidFill>
                  <a:srgbClr val="0070C0"/>
                </a:solidFill>
              </a:rPr>
              <a:t>- It's on December twenty-fifth.</a:t>
            </a:r>
          </a:p>
        </p:txBody>
      </p:sp>
    </p:spTree>
    <p:extLst>
      <p:ext uri="{BB962C8B-B14F-4D97-AF65-F5344CB8AC3E}">
        <p14:creationId xmlns:p14="http://schemas.microsoft.com/office/powerpoint/2010/main" val="1561148267"/>
      </p:ext>
    </p:extLst>
  </p:cSld>
  <p:clrMapOvr>
    <a:masterClrMapping/>
  </p:clrMapOvr>
  <p:transition spd="slow">
    <p:comb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structure,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</a:t>
            </a:r>
            <a:r>
              <a:rPr lang="en-US" sz="3600" i="1">
                <a:solidFill>
                  <a:srgbClr val="0070C0"/>
                </a:solidFill>
              </a:rPr>
              <a:t>page 14)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</a:t>
            </a:r>
            <a:r>
              <a:rPr lang="en-US" sz="3600" i="1">
                <a:solidFill>
                  <a:srgbClr val="FF0000"/>
                </a:solidFill>
              </a:rPr>
              <a:t>page 11</a:t>
            </a:r>
            <a:r>
              <a:rPr lang="en-US" sz="3600" i="1">
                <a:solidFill>
                  <a:srgbClr val="0070C0"/>
                </a:solidFill>
              </a:rPr>
              <a:t>)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</a:t>
            </a:r>
            <a:r>
              <a:rPr lang="en-US" sz="3600" i="1">
                <a:solidFill>
                  <a:srgbClr val="0070C0"/>
                </a:solidFill>
              </a:rPr>
              <a:t>page 24 </a:t>
            </a:r>
            <a:r>
              <a:rPr lang="en-US" sz="3600" i="1" dirty="0">
                <a:solidFill>
                  <a:srgbClr val="0070C0"/>
                </a:solidFill>
              </a:rPr>
              <a:t>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err="1">
                <a:solidFill>
                  <a:srgbClr val="0070C0"/>
                </a:solidFill>
              </a:rPr>
              <a:t>Anh</a:t>
            </a:r>
            <a:r>
              <a:rPr lang="en-US" sz="3600" b="1" i="1">
                <a:solidFill>
                  <a:srgbClr val="0070C0"/>
                </a:solidFill>
              </a:rPr>
              <a:t>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1617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00116"/>
      </p:ext>
    </p:extLst>
  </p:cSld>
  <p:clrMapOvr>
    <a:masterClrMapping/>
  </p:clrMapOvr>
  <p:transition spd="slow">
    <p:comb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65450" y="580898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82768"/>
      </p:ext>
    </p:extLst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3A91B0F-0C69-1FDC-8759-3718648F29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6"/>
          <a:stretch/>
        </p:blipFill>
        <p:spPr>
          <a:xfrm>
            <a:off x="1475873" y="381813"/>
            <a:ext cx="9240253" cy="6143531"/>
          </a:xfrm>
          <a:prstGeom prst="rect">
            <a:avLst/>
          </a:prstGeom>
        </p:spPr>
      </p:pic>
      <p:sp>
        <p:nvSpPr>
          <p:cNvPr id="18" name="17 Rectángulo"/>
          <p:cNvSpPr/>
          <p:nvPr/>
        </p:nvSpPr>
        <p:spPr>
          <a:xfrm>
            <a:off x="3394922" y="332656"/>
            <a:ext cx="1692966" cy="864096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6000" b="1" dirty="0">
                <a:solidFill>
                  <a:srgbClr val="66FF33"/>
                </a:solidFill>
                <a:latin typeface="Let's go Digital" pitchFamily="2" charset="0"/>
              </a:rPr>
              <a:t>1 </a:t>
            </a:r>
            <a:r>
              <a:rPr lang="es-ES_tradnl" sz="6000" b="1" dirty="0" err="1">
                <a:solidFill>
                  <a:srgbClr val="66FF33"/>
                </a:solidFill>
                <a:latin typeface="Let's go Digital" pitchFamily="2" charset="0"/>
              </a:rPr>
              <a:t>st</a:t>
            </a:r>
            <a:endParaRPr lang="es-ES" sz="6000" b="1" dirty="0">
              <a:solidFill>
                <a:srgbClr val="66FF33"/>
              </a:solidFill>
              <a:latin typeface="Let's go Digital" pitchFamily="2" charset="0"/>
            </a:endParaRPr>
          </a:p>
        </p:txBody>
      </p:sp>
      <p:pic>
        <p:nvPicPr>
          <p:cNvPr id="1028" name="Picture 4" descr="http://www.cntr.com.ua/img/turist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7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96" t="3276" r="7728" b="3328"/>
          <a:stretch/>
        </p:blipFill>
        <p:spPr bwMode="auto">
          <a:xfrm>
            <a:off x="6400358" y="2699318"/>
            <a:ext cx="3296043" cy="3970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Triángulo isósceles"/>
          <p:cNvSpPr/>
          <p:nvPr/>
        </p:nvSpPr>
        <p:spPr>
          <a:xfrm>
            <a:off x="4079776" y="1484784"/>
            <a:ext cx="432048" cy="288032"/>
          </a:xfrm>
          <a:prstGeom prst="triangl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7" name="6 Grupo"/>
          <p:cNvGrpSpPr/>
          <p:nvPr/>
        </p:nvGrpSpPr>
        <p:grpSpPr>
          <a:xfrm>
            <a:off x="6384032" y="1340769"/>
            <a:ext cx="3816424" cy="1272337"/>
            <a:chOff x="4860032" y="1340768"/>
            <a:chExt cx="3816424" cy="1272337"/>
          </a:xfrm>
        </p:grpSpPr>
        <p:sp>
          <p:nvSpPr>
            <p:cNvPr id="8" name="7 Bisel"/>
            <p:cNvSpPr/>
            <p:nvPr/>
          </p:nvSpPr>
          <p:spPr>
            <a:xfrm>
              <a:off x="4860032" y="1340768"/>
              <a:ext cx="3816424" cy="1272337"/>
            </a:xfrm>
            <a:prstGeom prst="bevel">
              <a:avLst>
                <a:gd name="adj" fmla="val 6002"/>
              </a:avLst>
            </a:prstGeom>
            <a:solidFill>
              <a:schemeClr val="tx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8 CuadroTexto"/>
            <p:cNvSpPr txBox="1"/>
            <p:nvPr/>
          </p:nvSpPr>
          <p:spPr>
            <a:xfrm>
              <a:off x="5004049" y="1412776"/>
              <a:ext cx="35283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algn="ctr"/>
              <a:r>
                <a:rPr lang="es-ES_tradnl" sz="7200" b="1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itchFamily="34" charset="0"/>
                  <a:cs typeface="DilleniaUPC" pitchFamily="18" charset="-34"/>
                </a:rPr>
                <a:t>FIRST</a:t>
              </a:r>
              <a:endParaRPr lang="es-ES" sz="72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  <a:cs typeface="DilleniaUPC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0437807"/>
      </p:ext>
    </p:extLst>
  </p:cSld>
  <p:clrMapOvr>
    <a:masterClrMapping/>
  </p:clrMapOvr>
  <p:transition spd="slow" advClick="0" advTm="2000">
    <p:comb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165EA24-CB35-23EC-5696-10946FB3CB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6"/>
          <a:stretch/>
        </p:blipFill>
        <p:spPr>
          <a:xfrm>
            <a:off x="1475873" y="381813"/>
            <a:ext cx="9240253" cy="6143531"/>
          </a:xfrm>
          <a:prstGeom prst="rect">
            <a:avLst/>
          </a:prstGeom>
        </p:spPr>
      </p:pic>
      <p:pic>
        <p:nvPicPr>
          <p:cNvPr id="2050" name="Picture 2" descr="http://anonymouslygifted.com/wp-content/uploads/2011/05/993_image_Quep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44" b="100000" l="4526" r="94307">
                        <a14:backgroundMark x1="34291" y1="88010" x2="34291" y2="88010"/>
                        <a14:backgroundMark x1="35009" y1="85252" x2="35009" y2="85252"/>
                        <a14:backgroundMark x1="37702" y1="80456" x2="37702" y2="80456"/>
                        <a14:backgroundMark x1="68761" y1="49880" x2="68761" y2="498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9" y="3139951"/>
            <a:ext cx="2318565" cy="346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3394922" y="332656"/>
            <a:ext cx="1692966" cy="864096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6000" b="1" dirty="0">
                <a:solidFill>
                  <a:srgbClr val="66FF33"/>
                </a:solidFill>
                <a:latin typeface="Let's go Digital" pitchFamily="2" charset="0"/>
              </a:rPr>
              <a:t>2 </a:t>
            </a:r>
            <a:r>
              <a:rPr lang="es-ES_tradnl" sz="6000" b="1" dirty="0" err="1">
                <a:solidFill>
                  <a:srgbClr val="66FF33"/>
                </a:solidFill>
                <a:latin typeface="Let's go Digital" pitchFamily="2" charset="0"/>
              </a:rPr>
              <a:t>nd</a:t>
            </a:r>
            <a:endParaRPr lang="es-ES" sz="6000" b="1" dirty="0">
              <a:solidFill>
                <a:srgbClr val="66FF33"/>
              </a:solidFill>
              <a:latin typeface="Let's go Digital" pitchFamily="2" charset="0"/>
            </a:endParaRPr>
          </a:p>
        </p:txBody>
      </p:sp>
      <p:sp>
        <p:nvSpPr>
          <p:cNvPr id="7" name="6 Triángulo isósceles"/>
          <p:cNvSpPr/>
          <p:nvPr/>
        </p:nvSpPr>
        <p:spPr>
          <a:xfrm>
            <a:off x="4079776" y="1484784"/>
            <a:ext cx="432048" cy="288032"/>
          </a:xfrm>
          <a:prstGeom prst="triangl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9" name="8 Grupo"/>
          <p:cNvGrpSpPr/>
          <p:nvPr/>
        </p:nvGrpSpPr>
        <p:grpSpPr>
          <a:xfrm>
            <a:off x="6384032" y="1340769"/>
            <a:ext cx="3816424" cy="1272337"/>
            <a:chOff x="4860032" y="1340768"/>
            <a:chExt cx="3816424" cy="1272337"/>
          </a:xfrm>
        </p:grpSpPr>
        <p:sp>
          <p:nvSpPr>
            <p:cNvPr id="10" name="9 Bisel"/>
            <p:cNvSpPr/>
            <p:nvPr/>
          </p:nvSpPr>
          <p:spPr>
            <a:xfrm>
              <a:off x="4860032" y="1340768"/>
              <a:ext cx="3816424" cy="1272337"/>
            </a:xfrm>
            <a:prstGeom prst="bevel">
              <a:avLst>
                <a:gd name="adj" fmla="val 6002"/>
              </a:avLst>
            </a:prstGeom>
            <a:solidFill>
              <a:schemeClr val="tx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10 CuadroTexto"/>
            <p:cNvSpPr txBox="1"/>
            <p:nvPr/>
          </p:nvSpPr>
          <p:spPr>
            <a:xfrm>
              <a:off x="5004049" y="1569566"/>
              <a:ext cx="3528391" cy="923330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algn="ctr"/>
              <a:r>
                <a:rPr lang="es-ES_tradnl" sz="5400" b="1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itchFamily="34" charset="0"/>
                  <a:cs typeface="DilleniaUPC" pitchFamily="18" charset="-34"/>
                </a:rPr>
                <a:t>SECOND</a:t>
              </a:r>
              <a:endParaRPr lang="es-ES" sz="72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  <a:cs typeface="DilleniaUPC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6783222"/>
      </p:ext>
    </p:extLst>
  </p:cSld>
  <p:clrMapOvr>
    <a:masterClrMapping/>
  </p:clrMapOvr>
  <p:transition spd="slow" advClick="0" advTm="2000">
    <p:comb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C5765D0-A5DF-C18B-60AD-B60691B5BE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6"/>
          <a:stretch/>
        </p:blipFill>
        <p:spPr>
          <a:xfrm>
            <a:off x="1475873" y="381813"/>
            <a:ext cx="9240253" cy="6143531"/>
          </a:xfrm>
          <a:prstGeom prst="rect">
            <a:avLst/>
          </a:prstGeom>
        </p:spPr>
      </p:pic>
      <p:pic>
        <p:nvPicPr>
          <p:cNvPr id="3074" name="Picture 2" descr="http://1.bp.blogspot.com/-QvtUg3Li3r8/Tmdn5DA0Z3I/AAAAAAAAC80/iTr-SuvBkTE/s320/elevator-pitch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688">
                        <a14:backgroundMark x1="60313" y1="29688" x2="60313" y2="296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888" y="2598371"/>
            <a:ext cx="4239513" cy="423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3394922" y="332656"/>
            <a:ext cx="1692966" cy="864096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6000" b="1" dirty="0">
                <a:solidFill>
                  <a:srgbClr val="66FF33"/>
                </a:solidFill>
                <a:latin typeface="Let's go Digital" pitchFamily="2" charset="0"/>
              </a:rPr>
              <a:t>3 </a:t>
            </a:r>
            <a:r>
              <a:rPr lang="es-ES_tradnl" sz="6000" b="1" dirty="0" err="1">
                <a:solidFill>
                  <a:srgbClr val="66FF33"/>
                </a:solidFill>
                <a:latin typeface="Let's go Digital" pitchFamily="2" charset="0"/>
              </a:rPr>
              <a:t>rd</a:t>
            </a:r>
            <a:endParaRPr lang="es-ES" sz="6000" b="1" dirty="0">
              <a:solidFill>
                <a:srgbClr val="66FF33"/>
              </a:solidFill>
              <a:latin typeface="Let's go Digital" pitchFamily="2" charset="0"/>
            </a:endParaRPr>
          </a:p>
        </p:txBody>
      </p:sp>
      <p:sp>
        <p:nvSpPr>
          <p:cNvPr id="9" name="8 Triángulo isósceles"/>
          <p:cNvSpPr/>
          <p:nvPr/>
        </p:nvSpPr>
        <p:spPr>
          <a:xfrm>
            <a:off x="4079776" y="1484784"/>
            <a:ext cx="432048" cy="288032"/>
          </a:xfrm>
          <a:prstGeom prst="triangl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3" name="2 Conector recto"/>
          <p:cNvCxnSpPr/>
          <p:nvPr/>
        </p:nvCxnSpPr>
        <p:spPr>
          <a:xfrm>
            <a:off x="7968208" y="3789040"/>
            <a:ext cx="0" cy="288032"/>
          </a:xfrm>
          <a:prstGeom prst="line">
            <a:avLst/>
          </a:prstGeom>
          <a:ln w="57150">
            <a:solidFill>
              <a:srgbClr val="FECA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6 Grupo"/>
          <p:cNvGrpSpPr/>
          <p:nvPr/>
        </p:nvGrpSpPr>
        <p:grpSpPr>
          <a:xfrm>
            <a:off x="6384032" y="1340769"/>
            <a:ext cx="3816424" cy="1272337"/>
            <a:chOff x="4860032" y="1340768"/>
            <a:chExt cx="3816424" cy="1272337"/>
          </a:xfrm>
        </p:grpSpPr>
        <p:sp>
          <p:nvSpPr>
            <p:cNvPr id="10" name="9 Bisel"/>
            <p:cNvSpPr/>
            <p:nvPr/>
          </p:nvSpPr>
          <p:spPr>
            <a:xfrm>
              <a:off x="4860032" y="1340768"/>
              <a:ext cx="3816424" cy="1272337"/>
            </a:xfrm>
            <a:prstGeom prst="bevel">
              <a:avLst>
                <a:gd name="adj" fmla="val 6002"/>
              </a:avLst>
            </a:prstGeom>
            <a:solidFill>
              <a:schemeClr val="tx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10 CuadroTexto"/>
            <p:cNvSpPr txBox="1"/>
            <p:nvPr/>
          </p:nvSpPr>
          <p:spPr>
            <a:xfrm>
              <a:off x="5004049" y="1412776"/>
              <a:ext cx="35283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algn="ctr"/>
              <a:r>
                <a:rPr lang="es-ES_tradnl" sz="7200" b="1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itchFamily="34" charset="0"/>
                  <a:cs typeface="DilleniaUPC" pitchFamily="18" charset="-34"/>
                </a:rPr>
                <a:t>THIRD</a:t>
              </a:r>
              <a:endParaRPr lang="es-ES" sz="72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  <a:cs typeface="DilleniaUPC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298245"/>
      </p:ext>
    </p:extLst>
  </p:cSld>
  <p:clrMapOvr>
    <a:masterClrMapping/>
  </p:clrMapOvr>
  <p:transition spd="slow" advClick="0" advTm="2000">
    <p:comb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DC450F1-EBF6-2E9F-A0FA-15469CABFF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6"/>
          <a:stretch/>
        </p:blipFill>
        <p:spPr>
          <a:xfrm>
            <a:off x="1475873" y="381813"/>
            <a:ext cx="9240253" cy="6143531"/>
          </a:xfrm>
          <a:prstGeom prst="rect">
            <a:avLst/>
          </a:prstGeom>
        </p:spPr>
      </p:pic>
      <p:grpSp>
        <p:nvGrpSpPr>
          <p:cNvPr id="4" name="3 Grupo"/>
          <p:cNvGrpSpPr/>
          <p:nvPr/>
        </p:nvGrpSpPr>
        <p:grpSpPr>
          <a:xfrm>
            <a:off x="6384032" y="1340768"/>
            <a:ext cx="3816424" cy="1368152"/>
            <a:chOff x="4860032" y="1340768"/>
            <a:chExt cx="3816424" cy="1368152"/>
          </a:xfrm>
        </p:grpSpPr>
        <p:sp>
          <p:nvSpPr>
            <p:cNvPr id="3" name="2 Bisel"/>
            <p:cNvSpPr/>
            <p:nvPr/>
          </p:nvSpPr>
          <p:spPr>
            <a:xfrm>
              <a:off x="4860032" y="1340768"/>
              <a:ext cx="3816424" cy="1368152"/>
            </a:xfrm>
            <a:prstGeom prst="bevel">
              <a:avLst>
                <a:gd name="adj" fmla="val 6002"/>
              </a:avLst>
            </a:prstGeom>
            <a:solidFill>
              <a:schemeClr val="tx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" name="14 CuadroTexto"/>
            <p:cNvSpPr txBox="1"/>
            <p:nvPr/>
          </p:nvSpPr>
          <p:spPr>
            <a:xfrm>
              <a:off x="5004049" y="1569566"/>
              <a:ext cx="3528391" cy="923330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algn="ctr"/>
              <a:r>
                <a:rPr lang="es-ES_tradnl" sz="5400" b="1" dirty="0">
                  <a:solidFill>
                    <a:srgbClr val="FFFF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itchFamily="34" charset="0"/>
                  <a:cs typeface="DilleniaUPC" pitchFamily="18" charset="-34"/>
                </a:rPr>
                <a:t>FOURTH</a:t>
              </a:r>
              <a:endParaRPr lang="es-ES" sz="72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  <a:cs typeface="DilleniaUPC" pitchFamily="18" charset="-34"/>
              </a:endParaRPr>
            </a:p>
          </p:txBody>
        </p:sp>
      </p:grpSp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3429001"/>
            <a:ext cx="2835156" cy="3325695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3394922" y="332656"/>
            <a:ext cx="1692966" cy="864096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6000" b="1" dirty="0">
                <a:solidFill>
                  <a:srgbClr val="66FF33"/>
                </a:solidFill>
                <a:latin typeface="Let's go Digital" pitchFamily="2" charset="0"/>
              </a:rPr>
              <a:t>4 </a:t>
            </a:r>
            <a:r>
              <a:rPr lang="es-ES_tradnl" sz="6000" b="1" dirty="0" err="1">
                <a:solidFill>
                  <a:srgbClr val="66FF33"/>
                </a:solidFill>
                <a:latin typeface="Let's go Digital" pitchFamily="2" charset="0"/>
              </a:rPr>
              <a:t>th</a:t>
            </a:r>
            <a:endParaRPr lang="es-ES" sz="6000" b="1" dirty="0">
              <a:solidFill>
                <a:srgbClr val="66FF33"/>
              </a:solidFill>
              <a:latin typeface="Let's go Digital" pitchFamily="2" charset="0"/>
            </a:endParaRPr>
          </a:p>
        </p:txBody>
      </p:sp>
      <p:sp>
        <p:nvSpPr>
          <p:cNvPr id="6" name="5 Triángulo isósceles"/>
          <p:cNvSpPr/>
          <p:nvPr/>
        </p:nvSpPr>
        <p:spPr>
          <a:xfrm>
            <a:off x="4079776" y="1484784"/>
            <a:ext cx="432048" cy="288032"/>
          </a:xfrm>
          <a:prstGeom prst="triangl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139835"/>
      </p:ext>
    </p:extLst>
  </p:cSld>
  <p:clrMapOvr>
    <a:masterClrMapping/>
  </p:clrMapOvr>
  <p:transition spd="slow" advClick="0" advTm="2000">
    <p:comb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520</Words>
  <Application>Microsoft Office PowerPoint</Application>
  <PresentationFormat>Widescreen</PresentationFormat>
  <Paragraphs>218</Paragraphs>
  <Slides>53</Slides>
  <Notes>29</Notes>
  <HiddenSlides>0</HiddenSlides>
  <MMClips>21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3" baseType="lpstr">
      <vt:lpstr>Aharoni</vt:lpstr>
      <vt:lpstr>Arial</vt:lpstr>
      <vt:lpstr>Arial Black</vt:lpstr>
      <vt:lpstr>Berlin Sans FB</vt:lpstr>
      <vt:lpstr>Calibri</vt:lpstr>
      <vt:lpstr>Calibri Light</vt:lpstr>
      <vt:lpstr>DilleniaUPC</vt:lpstr>
      <vt:lpstr>Let's go Digital</vt:lpstr>
      <vt:lpstr>Lucida Sans Unicode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Phan Van Rieu (Hugo)</cp:lastModifiedBy>
  <cp:revision>47</cp:revision>
  <dcterms:created xsi:type="dcterms:W3CDTF">2023-01-31T08:21:18Z</dcterms:created>
  <dcterms:modified xsi:type="dcterms:W3CDTF">2024-06-02T02:43:25Z</dcterms:modified>
</cp:coreProperties>
</file>