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303" r:id="rId2"/>
    <p:sldId id="350" r:id="rId3"/>
    <p:sldId id="305" r:id="rId4"/>
    <p:sldId id="306" r:id="rId5"/>
    <p:sldId id="373" r:id="rId6"/>
    <p:sldId id="317" r:id="rId7"/>
    <p:sldId id="319" r:id="rId8"/>
    <p:sldId id="351" r:id="rId9"/>
    <p:sldId id="376" r:id="rId10"/>
    <p:sldId id="389" r:id="rId11"/>
    <p:sldId id="390" r:id="rId12"/>
    <p:sldId id="391" r:id="rId13"/>
    <p:sldId id="392" r:id="rId14"/>
    <p:sldId id="393" r:id="rId15"/>
    <p:sldId id="375" r:id="rId16"/>
    <p:sldId id="359" r:id="rId17"/>
    <p:sldId id="374" r:id="rId18"/>
    <p:sldId id="345" r:id="rId19"/>
    <p:sldId id="394" r:id="rId20"/>
    <p:sldId id="307" r:id="rId21"/>
    <p:sldId id="308" r:id="rId22"/>
    <p:sldId id="395" r:id="rId23"/>
    <p:sldId id="396" r:id="rId24"/>
    <p:sldId id="346" r:id="rId25"/>
    <p:sldId id="347" r:id="rId26"/>
    <p:sldId id="348" r:id="rId27"/>
    <p:sldId id="349" r:id="rId28"/>
    <p:sldId id="302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eu Phan Van" initials="RPV" lastIdx="29" clrIdx="0">
    <p:extLst>
      <p:ext uri="{19B8F6BF-5375-455C-9EA6-DF929625EA0E}">
        <p15:presenceInfo xmlns:p15="http://schemas.microsoft.com/office/powerpoint/2012/main" userId="83b57fff0cc03ed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193"/>
    <a:srgbClr val="FF4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955" autoAdjust="0"/>
    <p:restoredTop sz="95345" autoAdjust="0"/>
  </p:normalViewPr>
  <p:slideViewPr>
    <p:cSldViewPr snapToGrid="0">
      <p:cViewPr varScale="1">
        <p:scale>
          <a:sx n="86" d="100"/>
          <a:sy n="86" d="100"/>
        </p:scale>
        <p:origin x="14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AF8C1E-BD81-47A7-989E-6C2AF44B24AB}" type="datetimeFigureOut">
              <a:rPr lang="en-US" smtClean="0"/>
              <a:t>6/2/2024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46BD41-3D0E-45B9-AEBC-8ED4542F70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604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4943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06165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2717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6115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3394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09966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71192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9AF104-5EF4-4FE2-AC59-EA278F9262C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467546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9AF104-5EF4-4FE2-AC59-EA278F9262C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696839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9AF104-5EF4-4FE2-AC59-EA278F9262C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878902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9AF104-5EF4-4FE2-AC59-EA278F9262C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89577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46BD41-3D0E-45B9-AEBC-8ED4542F709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601378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9AF104-5EF4-4FE2-AC59-EA278F9262C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509478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88171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5385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13240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5178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7848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7616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5329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6643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1824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679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2390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7379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7152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1783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9131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2314542"/>
      </p:ext>
    </p:extLst>
  </p:cSld>
  <p:clrMapOvr>
    <a:masterClrMapping/>
  </p:clrMapOvr>
  <p:transition spd="med">
    <p:split orient="vert"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337046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7971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001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355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865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430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997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700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525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4B9C4683-FE19-4FFA-A3BF-4E54F97C26C9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0" y="6491555"/>
            <a:ext cx="12167087" cy="39627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BB3CAC0-DB73-4BB1-87B5-4607202EF9B8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24911" y="0"/>
            <a:ext cx="12167087" cy="396275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843328-2421-4B93-B770-3A2669E25A62}" type="datetimeFigureOut">
              <a:rPr lang="en-US" smtClean="0"/>
              <a:t>6/2/2024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131885" y="0"/>
            <a:ext cx="32341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Unit 2:</a:t>
            </a:r>
            <a:r>
              <a:rPr lang="en-US" baseline="0" dirty="0">
                <a:solidFill>
                  <a:schemeClr val="bg1"/>
                </a:solidFill>
              </a:rPr>
              <a:t> Holidays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10858500" y="-22412"/>
            <a:ext cx="1333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Lesson 3.1 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131885" y="6489383"/>
            <a:ext cx="9681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Tiếng</a:t>
            </a:r>
            <a:r>
              <a:rPr lang="en-US" baseline="0" dirty="0">
                <a:solidFill>
                  <a:schemeClr val="bg1"/>
                </a:solidFill>
              </a:rPr>
              <a:t> Anh 5 </a:t>
            </a:r>
            <a:r>
              <a:rPr lang="en-US" baseline="0" dirty="0" err="1">
                <a:solidFill>
                  <a:schemeClr val="bg1"/>
                </a:solidFill>
              </a:rPr>
              <a:t>i</a:t>
            </a:r>
            <a:r>
              <a:rPr lang="en-US" baseline="0" dirty="0">
                <a:solidFill>
                  <a:schemeClr val="bg1"/>
                </a:solidFill>
              </a:rPr>
              <a:t>-Learn Smart Start                                 </a:t>
            </a:r>
            <a:r>
              <a:rPr lang="en-US" baseline="0" dirty="0">
                <a:solidFill>
                  <a:srgbClr val="002060"/>
                </a:solidFill>
              </a:rPr>
              <a:t> </a:t>
            </a:r>
            <a:r>
              <a:rPr lang="en-US" baseline="0" dirty="0">
                <a:solidFill>
                  <a:schemeClr val="bg1"/>
                </a:solidFill>
              </a:rPr>
              <a:t>DTP Education Solutions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3EEBFE12-0284-4ADF-B7C8-9B4BF7449CC7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8425" y="6505025"/>
            <a:ext cx="705149" cy="369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186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3.png"/><Relationship Id="rId5" Type="http://schemas.openxmlformats.org/officeDocument/2006/relationships/image" Target="../media/image17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3.png"/><Relationship Id="rId5" Type="http://schemas.openxmlformats.org/officeDocument/2006/relationships/image" Target="../media/image17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3.png"/><Relationship Id="rId5" Type="http://schemas.openxmlformats.org/officeDocument/2006/relationships/image" Target="../media/image17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3.png"/><Relationship Id="rId5" Type="http://schemas.openxmlformats.org/officeDocument/2006/relationships/image" Target="../media/image17.pn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3.png"/><Relationship Id="rId5" Type="http://schemas.openxmlformats.org/officeDocument/2006/relationships/image" Target="../media/image17.pn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7.png"/><Relationship Id="rId7" Type="http://schemas.openxmlformats.org/officeDocument/2006/relationships/image" Target="../media/image2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5.png"/><Relationship Id="rId5" Type="http://schemas.openxmlformats.org/officeDocument/2006/relationships/image" Target="../media/image24.jpe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31.png"/><Relationship Id="rId7" Type="http://schemas.openxmlformats.org/officeDocument/2006/relationships/image" Target="../media/image2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3.jpeg"/><Relationship Id="rId5" Type="http://schemas.openxmlformats.org/officeDocument/2006/relationships/image" Target="../media/image23.png"/><Relationship Id="rId10" Type="http://schemas.openxmlformats.org/officeDocument/2006/relationships/image" Target="../media/image34.png"/><Relationship Id="rId4" Type="http://schemas.openxmlformats.org/officeDocument/2006/relationships/image" Target="../media/image32.png"/><Relationship Id="rId9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g"/><Relationship Id="rId13" Type="http://schemas.openxmlformats.org/officeDocument/2006/relationships/image" Target="../media/image41.png"/><Relationship Id="rId3" Type="http://schemas.openxmlformats.org/officeDocument/2006/relationships/slideLayout" Target="../slideLayouts/slideLayout8.xml"/><Relationship Id="rId7" Type="http://schemas.openxmlformats.org/officeDocument/2006/relationships/audio" Target="../media/audio4.wav"/><Relationship Id="rId12" Type="http://schemas.openxmlformats.org/officeDocument/2006/relationships/image" Target="../media/image40.png"/><Relationship Id="rId2" Type="http://schemas.openxmlformats.org/officeDocument/2006/relationships/audio" Target="../media/media4.mp3"/><Relationship Id="rId16" Type="http://schemas.openxmlformats.org/officeDocument/2006/relationships/image" Target="../media/image7.png"/><Relationship Id="rId1" Type="http://schemas.microsoft.com/office/2007/relationships/media" Target="../media/media4.mp3"/><Relationship Id="rId6" Type="http://schemas.openxmlformats.org/officeDocument/2006/relationships/audio" Target="../media/audio3.wav"/><Relationship Id="rId11" Type="http://schemas.openxmlformats.org/officeDocument/2006/relationships/image" Target="../media/image39.png"/><Relationship Id="rId5" Type="http://schemas.openxmlformats.org/officeDocument/2006/relationships/audio" Target="../media/audio2.wav"/><Relationship Id="rId15" Type="http://schemas.openxmlformats.org/officeDocument/2006/relationships/image" Target="../media/image43.png"/><Relationship Id="rId10" Type="http://schemas.openxmlformats.org/officeDocument/2006/relationships/image" Target="../media/image38.png"/><Relationship Id="rId4" Type="http://schemas.openxmlformats.org/officeDocument/2006/relationships/notesSlide" Target="../notesSlides/notesSlide16.xml"/><Relationship Id="rId9" Type="http://schemas.openxmlformats.org/officeDocument/2006/relationships/image" Target="../media/image37.png"/><Relationship Id="rId14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png"/><Relationship Id="rId3" Type="http://schemas.openxmlformats.org/officeDocument/2006/relationships/audio" Target="../media/audio2.wav"/><Relationship Id="rId7" Type="http://schemas.openxmlformats.org/officeDocument/2006/relationships/image" Target="../media/image44.png"/><Relationship Id="rId12" Type="http://schemas.openxmlformats.org/officeDocument/2006/relationships/image" Target="../media/image4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6.jpg"/><Relationship Id="rId11" Type="http://schemas.openxmlformats.org/officeDocument/2006/relationships/image" Target="../media/image41.png"/><Relationship Id="rId5" Type="http://schemas.openxmlformats.org/officeDocument/2006/relationships/audio" Target="../media/audio3.wav"/><Relationship Id="rId10" Type="http://schemas.openxmlformats.org/officeDocument/2006/relationships/image" Target="../media/image40.png"/><Relationship Id="rId4" Type="http://schemas.openxmlformats.org/officeDocument/2006/relationships/audio" Target="../media/audio4.wav"/><Relationship Id="rId9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png"/><Relationship Id="rId3" Type="http://schemas.openxmlformats.org/officeDocument/2006/relationships/audio" Target="../media/audio2.wav"/><Relationship Id="rId7" Type="http://schemas.openxmlformats.org/officeDocument/2006/relationships/image" Target="../media/image45.png"/><Relationship Id="rId12" Type="http://schemas.openxmlformats.org/officeDocument/2006/relationships/image" Target="../media/image4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6.jpg"/><Relationship Id="rId11" Type="http://schemas.openxmlformats.org/officeDocument/2006/relationships/image" Target="../media/image41.png"/><Relationship Id="rId5" Type="http://schemas.openxmlformats.org/officeDocument/2006/relationships/audio" Target="../media/audio3.wav"/><Relationship Id="rId10" Type="http://schemas.openxmlformats.org/officeDocument/2006/relationships/image" Target="../media/image40.png"/><Relationship Id="rId4" Type="http://schemas.openxmlformats.org/officeDocument/2006/relationships/audio" Target="../media/audio4.wav"/><Relationship Id="rId9" Type="http://schemas.openxmlformats.org/officeDocument/2006/relationships/image" Target="../media/image3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g"/><Relationship Id="rId13" Type="http://schemas.openxmlformats.org/officeDocument/2006/relationships/image" Target="../media/image41.png"/><Relationship Id="rId3" Type="http://schemas.openxmlformats.org/officeDocument/2006/relationships/slideLayout" Target="../slideLayouts/slideLayout8.xml"/><Relationship Id="rId7" Type="http://schemas.openxmlformats.org/officeDocument/2006/relationships/audio" Target="../media/audio4.wav"/><Relationship Id="rId12" Type="http://schemas.openxmlformats.org/officeDocument/2006/relationships/image" Target="../media/image40.png"/><Relationship Id="rId2" Type="http://schemas.openxmlformats.org/officeDocument/2006/relationships/audio" Target="../media/media4.mp3"/><Relationship Id="rId16" Type="http://schemas.openxmlformats.org/officeDocument/2006/relationships/image" Target="../media/image7.png"/><Relationship Id="rId1" Type="http://schemas.microsoft.com/office/2007/relationships/media" Target="../media/media4.mp3"/><Relationship Id="rId6" Type="http://schemas.openxmlformats.org/officeDocument/2006/relationships/audio" Target="../media/audio3.wav"/><Relationship Id="rId11" Type="http://schemas.openxmlformats.org/officeDocument/2006/relationships/image" Target="../media/image39.png"/><Relationship Id="rId5" Type="http://schemas.openxmlformats.org/officeDocument/2006/relationships/audio" Target="../media/audio2.wav"/><Relationship Id="rId15" Type="http://schemas.openxmlformats.org/officeDocument/2006/relationships/image" Target="../media/image43.png"/><Relationship Id="rId10" Type="http://schemas.openxmlformats.org/officeDocument/2006/relationships/image" Target="../media/image38.png"/><Relationship Id="rId4" Type="http://schemas.openxmlformats.org/officeDocument/2006/relationships/notesSlide" Target="../notesSlides/notesSlide19.xml"/><Relationship Id="rId9" Type="http://schemas.openxmlformats.org/officeDocument/2006/relationships/image" Target="../media/image46.png"/><Relationship Id="rId14" Type="http://schemas.openxmlformats.org/officeDocument/2006/relationships/image" Target="../media/image4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png"/><Relationship Id="rId3" Type="http://schemas.openxmlformats.org/officeDocument/2006/relationships/audio" Target="../media/audio2.wav"/><Relationship Id="rId7" Type="http://schemas.openxmlformats.org/officeDocument/2006/relationships/image" Target="../media/image47.png"/><Relationship Id="rId12" Type="http://schemas.openxmlformats.org/officeDocument/2006/relationships/image" Target="../media/image4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6.jpg"/><Relationship Id="rId11" Type="http://schemas.openxmlformats.org/officeDocument/2006/relationships/image" Target="../media/image41.png"/><Relationship Id="rId5" Type="http://schemas.openxmlformats.org/officeDocument/2006/relationships/audio" Target="../media/audio3.wav"/><Relationship Id="rId10" Type="http://schemas.openxmlformats.org/officeDocument/2006/relationships/image" Target="../media/image40.png"/><Relationship Id="rId4" Type="http://schemas.openxmlformats.org/officeDocument/2006/relationships/audio" Target="../media/audio4.wav"/><Relationship Id="rId9" Type="http://schemas.openxmlformats.org/officeDocument/2006/relationships/image" Target="../media/image3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duhome.com.vn/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8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07/relationships/media" Target="../media/media3.wav"/><Relationship Id="rId7" Type="http://schemas.openxmlformats.org/officeDocument/2006/relationships/image" Target="../media/image12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notesSlide" Target="../notesSlides/notesSlide8.xml"/><Relationship Id="rId11" Type="http://schemas.openxmlformats.org/officeDocument/2006/relationships/image" Target="../media/image7.png"/><Relationship Id="rId5" Type="http://schemas.openxmlformats.org/officeDocument/2006/relationships/slideLayout" Target="../slideLayouts/slideLayout8.xml"/><Relationship Id="rId10" Type="http://schemas.openxmlformats.org/officeDocument/2006/relationships/image" Target="../media/image15.png"/><Relationship Id="rId4" Type="http://schemas.openxmlformats.org/officeDocument/2006/relationships/audio" Target="../media/media3.wav"/><Relationship Id="rId9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3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6274" y="-60663"/>
            <a:ext cx="12298274" cy="691777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86D14A8-B85F-AEB8-223B-FB02B672C119}"/>
              </a:ext>
            </a:extLst>
          </p:cNvPr>
          <p:cNvSpPr txBox="1"/>
          <p:nvPr/>
        </p:nvSpPr>
        <p:spPr>
          <a:xfrm>
            <a:off x="6904361" y="3186375"/>
            <a:ext cx="35496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4000" b="1">
                <a:solidFill>
                  <a:srgbClr val="FF0000"/>
                </a:solidFill>
              </a:rPr>
              <a:t>Unit </a:t>
            </a:r>
            <a:r>
              <a:rPr lang="en-US" sz="4000" b="1">
                <a:solidFill>
                  <a:srgbClr val="FF0000"/>
                </a:solidFill>
              </a:rPr>
              <a:t>2</a:t>
            </a:r>
            <a:r>
              <a:rPr lang="en-VN" sz="4000" b="1">
                <a:solidFill>
                  <a:srgbClr val="FF0000"/>
                </a:solidFill>
              </a:rPr>
              <a:t>: </a:t>
            </a:r>
            <a:r>
              <a:rPr lang="en-US" sz="4000" b="1">
                <a:solidFill>
                  <a:srgbClr val="FF0000"/>
                </a:solidFill>
              </a:rPr>
              <a:t>Holidays</a:t>
            </a:r>
            <a:endParaRPr lang="en-VN" sz="4000" b="1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FB77E83-4AEF-7A26-2100-2566192AE7BC}"/>
              </a:ext>
            </a:extLst>
          </p:cNvPr>
          <p:cNvSpPr txBox="1"/>
          <p:nvPr/>
        </p:nvSpPr>
        <p:spPr>
          <a:xfrm>
            <a:off x="7508470" y="3796994"/>
            <a:ext cx="239200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4000" b="1">
                <a:solidFill>
                  <a:srgbClr val="00B050"/>
                </a:solidFill>
              </a:rPr>
              <a:t>Lesson </a:t>
            </a:r>
            <a:r>
              <a:rPr lang="en-US" sz="4000" b="1">
                <a:solidFill>
                  <a:srgbClr val="00B050"/>
                </a:solidFill>
              </a:rPr>
              <a:t>2</a:t>
            </a:r>
            <a:r>
              <a:rPr lang="en-VN" sz="4000" b="1">
                <a:solidFill>
                  <a:srgbClr val="00B050"/>
                </a:solidFill>
              </a:rPr>
              <a:t>.</a:t>
            </a:r>
            <a:r>
              <a:rPr lang="en-US" sz="4000" b="1">
                <a:solidFill>
                  <a:srgbClr val="00B050"/>
                </a:solidFill>
              </a:rPr>
              <a:t>3</a:t>
            </a:r>
            <a:endParaRPr lang="en-VN" sz="4000" b="1" dirty="0">
              <a:solidFill>
                <a:srgbClr val="00B05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E7E4D6-283F-76EC-D1D8-E1E8510B24AC}"/>
              </a:ext>
            </a:extLst>
          </p:cNvPr>
          <p:cNvSpPr txBox="1"/>
          <p:nvPr/>
        </p:nvSpPr>
        <p:spPr>
          <a:xfrm>
            <a:off x="7918581" y="4407613"/>
            <a:ext cx="183146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0070C0"/>
                </a:solidFill>
              </a:rPr>
              <a:t>P</a:t>
            </a:r>
            <a:r>
              <a:rPr lang="en-VN" sz="4000" b="1">
                <a:solidFill>
                  <a:srgbClr val="0070C0"/>
                </a:solidFill>
              </a:rPr>
              <a:t>age </a:t>
            </a:r>
            <a:r>
              <a:rPr lang="en-US" sz="4000" b="1">
                <a:solidFill>
                  <a:srgbClr val="0070C0"/>
                </a:solidFill>
              </a:rPr>
              <a:t>25</a:t>
            </a:r>
            <a:endParaRPr lang="en-VN" sz="4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8404817"/>
      </p:ext>
    </p:extLst>
  </p:cSld>
  <p:clrMapOvr>
    <a:masterClrMapping/>
  </p:clrMapOvr>
  <p:transition spd="slow">
    <p:comb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8CBE6D8-4303-43E2-A28D-DD4B5CA73B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21266" y="2098677"/>
            <a:ext cx="3800300" cy="4379154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1D206A5B-7651-D051-D726-D25E33041FF2}"/>
              </a:ext>
            </a:extLst>
          </p:cNvPr>
          <p:cNvGrpSpPr/>
          <p:nvPr/>
        </p:nvGrpSpPr>
        <p:grpSpPr>
          <a:xfrm>
            <a:off x="1265324" y="1068261"/>
            <a:ext cx="4398745" cy="587511"/>
            <a:chOff x="6487427" y="1549038"/>
            <a:chExt cx="4398745" cy="587511"/>
          </a:xfrm>
        </p:grpSpPr>
        <p:sp>
          <p:nvSpPr>
            <p:cNvPr id="16" name="Speech Bubble: Rectangle with Corners Rounded 15">
              <a:extLst>
                <a:ext uri="{FF2B5EF4-FFF2-40B4-BE49-F238E27FC236}">
                  <a16:creationId xmlns:a16="http://schemas.microsoft.com/office/drawing/2014/main" id="{53BADB8F-D465-5539-7158-91E312536B08}"/>
                </a:ext>
              </a:extLst>
            </p:cNvPr>
            <p:cNvSpPr/>
            <p:nvPr/>
          </p:nvSpPr>
          <p:spPr>
            <a:xfrm>
              <a:off x="6487427" y="1549038"/>
              <a:ext cx="4398745" cy="587511"/>
            </a:xfrm>
            <a:prstGeom prst="wedgeRoundRectCallout">
              <a:avLst>
                <a:gd name="adj1" fmla="val 2143"/>
                <a:gd name="adj2" fmla="val 126394"/>
                <a:gd name="adj3" fmla="val 16667"/>
              </a:avLst>
            </a:prstGeom>
            <a:solidFill>
              <a:srgbClr val="F9C164"/>
            </a:solidFill>
            <a:ln>
              <a:solidFill>
                <a:srgbClr val="FCBF6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00E85FA-C099-724D-C794-1EBA4BAD4DB9}"/>
                </a:ext>
              </a:extLst>
            </p:cNvPr>
            <p:cNvSpPr txBox="1"/>
            <p:nvPr/>
          </p:nvSpPr>
          <p:spPr>
            <a:xfrm>
              <a:off x="6699183" y="1549038"/>
              <a:ext cx="3975232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When's Halloween Day?</a:t>
              </a:r>
              <a:endPara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12E6AF51-3ADD-652C-D406-457F7FD4D7D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743"/>
          <a:stretch/>
        </p:blipFill>
        <p:spPr>
          <a:xfrm>
            <a:off x="987667" y="2199230"/>
            <a:ext cx="2302853" cy="474345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7B7CE5A-E4BD-7D6E-4DB3-BFAEF0DB67C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18" t="-2120" r="-2410" b="2120"/>
          <a:stretch/>
        </p:blipFill>
        <p:spPr>
          <a:xfrm>
            <a:off x="8461161" y="2155799"/>
            <a:ext cx="2395162" cy="474345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B3EF79C-7811-F417-DD45-CFBADFF0D2E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6362"/>
            <a:ext cx="5321573" cy="609631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1F423BC4-D11C-7A7E-5E08-26C8EA9FA5FF}"/>
              </a:ext>
            </a:extLst>
          </p:cNvPr>
          <p:cNvGrpSpPr/>
          <p:nvPr/>
        </p:nvGrpSpPr>
        <p:grpSpPr>
          <a:xfrm>
            <a:off x="7198093" y="1152797"/>
            <a:ext cx="4533499" cy="587511"/>
            <a:chOff x="6487427" y="1549038"/>
            <a:chExt cx="4533499" cy="587511"/>
          </a:xfrm>
        </p:grpSpPr>
        <p:sp>
          <p:nvSpPr>
            <p:cNvPr id="6" name="Speech Bubble: Rectangle with Corners Rounded 5">
              <a:extLst>
                <a:ext uri="{FF2B5EF4-FFF2-40B4-BE49-F238E27FC236}">
                  <a16:creationId xmlns:a16="http://schemas.microsoft.com/office/drawing/2014/main" id="{717B30EE-B3CD-6413-5B9C-00B33F3E1CED}"/>
                </a:ext>
              </a:extLst>
            </p:cNvPr>
            <p:cNvSpPr/>
            <p:nvPr/>
          </p:nvSpPr>
          <p:spPr>
            <a:xfrm>
              <a:off x="6487427" y="1549038"/>
              <a:ext cx="4398745" cy="587511"/>
            </a:xfrm>
            <a:prstGeom prst="wedgeRoundRectCallout">
              <a:avLst>
                <a:gd name="adj1" fmla="val -11861"/>
                <a:gd name="adj2" fmla="val 80521"/>
                <a:gd name="adj3" fmla="val 16667"/>
              </a:avLst>
            </a:prstGeom>
            <a:solidFill>
              <a:srgbClr val="F9C164"/>
            </a:solidFill>
            <a:ln>
              <a:solidFill>
                <a:srgbClr val="FCBF6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14CDF5E-7541-927C-DB11-CB7D3B21D24B}"/>
                </a:ext>
              </a:extLst>
            </p:cNvPr>
            <p:cNvSpPr txBox="1"/>
            <p:nvPr/>
          </p:nvSpPr>
          <p:spPr>
            <a:xfrm>
              <a:off x="6487427" y="1559465"/>
              <a:ext cx="4533499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It's on October thirty-first. </a:t>
              </a:r>
              <a:endPara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713951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8CBE6D8-4303-43E2-A28D-DD4B5CA73B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34290" y="2098677"/>
            <a:ext cx="3774251" cy="4379154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1D206A5B-7651-D051-D726-D25E33041FF2}"/>
              </a:ext>
            </a:extLst>
          </p:cNvPr>
          <p:cNvGrpSpPr/>
          <p:nvPr/>
        </p:nvGrpSpPr>
        <p:grpSpPr>
          <a:xfrm>
            <a:off x="1265324" y="1068261"/>
            <a:ext cx="4398745" cy="587511"/>
            <a:chOff x="6487427" y="1549038"/>
            <a:chExt cx="4398745" cy="587511"/>
          </a:xfrm>
        </p:grpSpPr>
        <p:sp>
          <p:nvSpPr>
            <p:cNvPr id="16" name="Speech Bubble: Rectangle with Corners Rounded 15">
              <a:extLst>
                <a:ext uri="{FF2B5EF4-FFF2-40B4-BE49-F238E27FC236}">
                  <a16:creationId xmlns:a16="http://schemas.microsoft.com/office/drawing/2014/main" id="{53BADB8F-D465-5539-7158-91E312536B08}"/>
                </a:ext>
              </a:extLst>
            </p:cNvPr>
            <p:cNvSpPr/>
            <p:nvPr/>
          </p:nvSpPr>
          <p:spPr>
            <a:xfrm>
              <a:off x="6487427" y="1549038"/>
              <a:ext cx="4398745" cy="587511"/>
            </a:xfrm>
            <a:prstGeom prst="wedgeRoundRectCallout">
              <a:avLst>
                <a:gd name="adj1" fmla="val 2143"/>
                <a:gd name="adj2" fmla="val 126394"/>
                <a:gd name="adj3" fmla="val 16667"/>
              </a:avLst>
            </a:prstGeom>
            <a:solidFill>
              <a:srgbClr val="F9C164"/>
            </a:solidFill>
            <a:ln>
              <a:solidFill>
                <a:srgbClr val="FCBF6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00E85FA-C099-724D-C794-1EBA4BAD4DB9}"/>
                </a:ext>
              </a:extLst>
            </p:cNvPr>
            <p:cNvSpPr txBox="1"/>
            <p:nvPr/>
          </p:nvSpPr>
          <p:spPr>
            <a:xfrm>
              <a:off x="6699183" y="1549038"/>
              <a:ext cx="3975232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When's Teachers' Day?</a:t>
              </a:r>
              <a:endPara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12E6AF51-3ADD-652C-D406-457F7FD4D7D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743"/>
          <a:stretch/>
        </p:blipFill>
        <p:spPr>
          <a:xfrm>
            <a:off x="987667" y="2199230"/>
            <a:ext cx="2302853" cy="474345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7B7CE5A-E4BD-7D6E-4DB3-BFAEF0DB67C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18" t="-2120" r="-2410" b="2120"/>
          <a:stretch/>
        </p:blipFill>
        <p:spPr>
          <a:xfrm>
            <a:off x="8461161" y="2155799"/>
            <a:ext cx="2395162" cy="474345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B3EF79C-7811-F417-DD45-CFBADFF0D2E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6362"/>
            <a:ext cx="5321573" cy="609631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1F423BC4-D11C-7A7E-5E08-26C8EA9FA5FF}"/>
              </a:ext>
            </a:extLst>
          </p:cNvPr>
          <p:cNvGrpSpPr/>
          <p:nvPr/>
        </p:nvGrpSpPr>
        <p:grpSpPr>
          <a:xfrm>
            <a:off x="7198093" y="1152797"/>
            <a:ext cx="4533499" cy="587511"/>
            <a:chOff x="6487427" y="1549038"/>
            <a:chExt cx="4533499" cy="587511"/>
          </a:xfrm>
        </p:grpSpPr>
        <p:sp>
          <p:nvSpPr>
            <p:cNvPr id="6" name="Speech Bubble: Rectangle with Corners Rounded 5">
              <a:extLst>
                <a:ext uri="{FF2B5EF4-FFF2-40B4-BE49-F238E27FC236}">
                  <a16:creationId xmlns:a16="http://schemas.microsoft.com/office/drawing/2014/main" id="{717B30EE-B3CD-6413-5B9C-00B33F3E1CED}"/>
                </a:ext>
              </a:extLst>
            </p:cNvPr>
            <p:cNvSpPr/>
            <p:nvPr/>
          </p:nvSpPr>
          <p:spPr>
            <a:xfrm>
              <a:off x="6487427" y="1549038"/>
              <a:ext cx="4398745" cy="587511"/>
            </a:xfrm>
            <a:prstGeom prst="wedgeRoundRectCallout">
              <a:avLst>
                <a:gd name="adj1" fmla="val -11861"/>
                <a:gd name="adj2" fmla="val 80521"/>
                <a:gd name="adj3" fmla="val 16667"/>
              </a:avLst>
            </a:prstGeom>
            <a:solidFill>
              <a:srgbClr val="F9C164"/>
            </a:solidFill>
            <a:ln>
              <a:solidFill>
                <a:srgbClr val="FCBF6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14CDF5E-7541-927C-DB11-CB7D3B21D24B}"/>
                </a:ext>
              </a:extLst>
            </p:cNvPr>
            <p:cNvSpPr txBox="1"/>
            <p:nvPr/>
          </p:nvSpPr>
          <p:spPr>
            <a:xfrm>
              <a:off x="6487427" y="1559465"/>
              <a:ext cx="4533499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It's on November twentieth. </a:t>
              </a:r>
              <a:endPara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6468267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8CBE6D8-4303-43E2-A28D-DD4B5CA73B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34290" y="2130367"/>
            <a:ext cx="3774251" cy="4315774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1D206A5B-7651-D051-D726-D25E33041FF2}"/>
              </a:ext>
            </a:extLst>
          </p:cNvPr>
          <p:cNvGrpSpPr/>
          <p:nvPr/>
        </p:nvGrpSpPr>
        <p:grpSpPr>
          <a:xfrm>
            <a:off x="1265324" y="1068261"/>
            <a:ext cx="4398745" cy="587511"/>
            <a:chOff x="6487427" y="1549038"/>
            <a:chExt cx="4398745" cy="587511"/>
          </a:xfrm>
        </p:grpSpPr>
        <p:sp>
          <p:nvSpPr>
            <p:cNvPr id="16" name="Speech Bubble: Rectangle with Corners Rounded 15">
              <a:extLst>
                <a:ext uri="{FF2B5EF4-FFF2-40B4-BE49-F238E27FC236}">
                  <a16:creationId xmlns:a16="http://schemas.microsoft.com/office/drawing/2014/main" id="{53BADB8F-D465-5539-7158-91E312536B08}"/>
                </a:ext>
              </a:extLst>
            </p:cNvPr>
            <p:cNvSpPr/>
            <p:nvPr/>
          </p:nvSpPr>
          <p:spPr>
            <a:xfrm>
              <a:off x="6487427" y="1549038"/>
              <a:ext cx="4398745" cy="587511"/>
            </a:xfrm>
            <a:prstGeom prst="wedgeRoundRectCallout">
              <a:avLst>
                <a:gd name="adj1" fmla="val 2143"/>
                <a:gd name="adj2" fmla="val 126394"/>
                <a:gd name="adj3" fmla="val 16667"/>
              </a:avLst>
            </a:prstGeom>
            <a:solidFill>
              <a:srgbClr val="F9C164"/>
            </a:solidFill>
            <a:ln>
              <a:solidFill>
                <a:srgbClr val="FCBF6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00E85FA-C099-724D-C794-1EBA4BAD4DB9}"/>
                </a:ext>
              </a:extLst>
            </p:cNvPr>
            <p:cNvSpPr txBox="1"/>
            <p:nvPr/>
          </p:nvSpPr>
          <p:spPr>
            <a:xfrm>
              <a:off x="6699183" y="1549038"/>
              <a:ext cx="3975232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When's Children's Day?</a:t>
              </a:r>
              <a:endPara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12E6AF51-3ADD-652C-D406-457F7FD4D7D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743"/>
          <a:stretch/>
        </p:blipFill>
        <p:spPr>
          <a:xfrm>
            <a:off x="987667" y="2199230"/>
            <a:ext cx="2302853" cy="474345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7B7CE5A-E4BD-7D6E-4DB3-BFAEF0DB67C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18" t="-2120" r="-2410" b="2120"/>
          <a:stretch/>
        </p:blipFill>
        <p:spPr>
          <a:xfrm>
            <a:off x="8461161" y="2155799"/>
            <a:ext cx="2395162" cy="474345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B3EF79C-7811-F417-DD45-CFBADFF0D2E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6362"/>
            <a:ext cx="5321573" cy="609631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1F423BC4-D11C-7A7E-5E08-26C8EA9FA5FF}"/>
              </a:ext>
            </a:extLst>
          </p:cNvPr>
          <p:cNvGrpSpPr/>
          <p:nvPr/>
        </p:nvGrpSpPr>
        <p:grpSpPr>
          <a:xfrm>
            <a:off x="7198093" y="1152797"/>
            <a:ext cx="4533499" cy="587511"/>
            <a:chOff x="6487427" y="1549038"/>
            <a:chExt cx="4533499" cy="587511"/>
          </a:xfrm>
        </p:grpSpPr>
        <p:sp>
          <p:nvSpPr>
            <p:cNvPr id="6" name="Speech Bubble: Rectangle with Corners Rounded 5">
              <a:extLst>
                <a:ext uri="{FF2B5EF4-FFF2-40B4-BE49-F238E27FC236}">
                  <a16:creationId xmlns:a16="http://schemas.microsoft.com/office/drawing/2014/main" id="{717B30EE-B3CD-6413-5B9C-00B33F3E1CED}"/>
                </a:ext>
              </a:extLst>
            </p:cNvPr>
            <p:cNvSpPr/>
            <p:nvPr/>
          </p:nvSpPr>
          <p:spPr>
            <a:xfrm>
              <a:off x="6487427" y="1549038"/>
              <a:ext cx="4398745" cy="587511"/>
            </a:xfrm>
            <a:prstGeom prst="wedgeRoundRectCallout">
              <a:avLst>
                <a:gd name="adj1" fmla="val -11861"/>
                <a:gd name="adj2" fmla="val 80521"/>
                <a:gd name="adj3" fmla="val 16667"/>
              </a:avLst>
            </a:prstGeom>
            <a:solidFill>
              <a:srgbClr val="F9C164"/>
            </a:solidFill>
            <a:ln>
              <a:solidFill>
                <a:srgbClr val="FCBF6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14CDF5E-7541-927C-DB11-CB7D3B21D24B}"/>
                </a:ext>
              </a:extLst>
            </p:cNvPr>
            <p:cNvSpPr txBox="1"/>
            <p:nvPr/>
          </p:nvSpPr>
          <p:spPr>
            <a:xfrm>
              <a:off x="6487427" y="1559465"/>
              <a:ext cx="4533499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It's on June first. </a:t>
              </a:r>
              <a:endPara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6105387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8CBE6D8-4303-43E2-A28D-DD4B5CA73B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67109" y="2130367"/>
            <a:ext cx="3708612" cy="4315774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1D206A5B-7651-D051-D726-D25E33041FF2}"/>
              </a:ext>
            </a:extLst>
          </p:cNvPr>
          <p:cNvGrpSpPr/>
          <p:nvPr/>
        </p:nvGrpSpPr>
        <p:grpSpPr>
          <a:xfrm>
            <a:off x="1265324" y="1068261"/>
            <a:ext cx="4398745" cy="587511"/>
            <a:chOff x="6487427" y="1549038"/>
            <a:chExt cx="4398745" cy="587511"/>
          </a:xfrm>
        </p:grpSpPr>
        <p:sp>
          <p:nvSpPr>
            <p:cNvPr id="16" name="Speech Bubble: Rectangle with Corners Rounded 15">
              <a:extLst>
                <a:ext uri="{FF2B5EF4-FFF2-40B4-BE49-F238E27FC236}">
                  <a16:creationId xmlns:a16="http://schemas.microsoft.com/office/drawing/2014/main" id="{53BADB8F-D465-5539-7158-91E312536B08}"/>
                </a:ext>
              </a:extLst>
            </p:cNvPr>
            <p:cNvSpPr/>
            <p:nvPr/>
          </p:nvSpPr>
          <p:spPr>
            <a:xfrm>
              <a:off x="6487427" y="1549038"/>
              <a:ext cx="4398745" cy="587511"/>
            </a:xfrm>
            <a:prstGeom prst="wedgeRoundRectCallout">
              <a:avLst>
                <a:gd name="adj1" fmla="val 2143"/>
                <a:gd name="adj2" fmla="val 126394"/>
                <a:gd name="adj3" fmla="val 16667"/>
              </a:avLst>
            </a:prstGeom>
            <a:solidFill>
              <a:srgbClr val="F9C164"/>
            </a:solidFill>
            <a:ln>
              <a:solidFill>
                <a:srgbClr val="FCBF6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00E85FA-C099-724D-C794-1EBA4BAD4DB9}"/>
                </a:ext>
              </a:extLst>
            </p:cNvPr>
            <p:cNvSpPr txBox="1"/>
            <p:nvPr/>
          </p:nvSpPr>
          <p:spPr>
            <a:xfrm>
              <a:off x="6699183" y="1549038"/>
              <a:ext cx="3975232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When's </a:t>
              </a:r>
              <a:r>
                <a:rPr lang="en-US" sz="2800" i="1">
                  <a:solidFill>
                    <a:prstClr val="black"/>
                  </a:solidFill>
                  <a:latin typeface="Calibri" panose="020F0502020204030204"/>
                </a:rPr>
                <a:t>New Year's Eva</a:t>
              </a:r>
              <a:r>
                <a:rPr kumimoji="0" lang="en-US" sz="2800" b="0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?</a:t>
              </a:r>
              <a:endPara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12E6AF51-3ADD-652C-D406-457F7FD4D7D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743"/>
          <a:stretch/>
        </p:blipFill>
        <p:spPr>
          <a:xfrm>
            <a:off x="987667" y="2199230"/>
            <a:ext cx="2302853" cy="474345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7B7CE5A-E4BD-7D6E-4DB3-BFAEF0DB67C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18" t="-2120" r="-2410" b="2120"/>
          <a:stretch/>
        </p:blipFill>
        <p:spPr>
          <a:xfrm>
            <a:off x="8461161" y="2155799"/>
            <a:ext cx="2395162" cy="474345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B3EF79C-7811-F417-DD45-CFBADFF0D2E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6362"/>
            <a:ext cx="5321573" cy="609631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1F423BC4-D11C-7A7E-5E08-26C8EA9FA5FF}"/>
              </a:ext>
            </a:extLst>
          </p:cNvPr>
          <p:cNvGrpSpPr/>
          <p:nvPr/>
        </p:nvGrpSpPr>
        <p:grpSpPr>
          <a:xfrm>
            <a:off x="7198093" y="1152797"/>
            <a:ext cx="4533499" cy="587511"/>
            <a:chOff x="6487427" y="1549038"/>
            <a:chExt cx="4533499" cy="587511"/>
          </a:xfrm>
        </p:grpSpPr>
        <p:sp>
          <p:nvSpPr>
            <p:cNvPr id="6" name="Speech Bubble: Rectangle with Corners Rounded 5">
              <a:extLst>
                <a:ext uri="{FF2B5EF4-FFF2-40B4-BE49-F238E27FC236}">
                  <a16:creationId xmlns:a16="http://schemas.microsoft.com/office/drawing/2014/main" id="{717B30EE-B3CD-6413-5B9C-00B33F3E1CED}"/>
                </a:ext>
              </a:extLst>
            </p:cNvPr>
            <p:cNvSpPr/>
            <p:nvPr/>
          </p:nvSpPr>
          <p:spPr>
            <a:xfrm>
              <a:off x="6487427" y="1549038"/>
              <a:ext cx="4398745" cy="587511"/>
            </a:xfrm>
            <a:prstGeom prst="wedgeRoundRectCallout">
              <a:avLst>
                <a:gd name="adj1" fmla="val -11861"/>
                <a:gd name="adj2" fmla="val 80521"/>
                <a:gd name="adj3" fmla="val 16667"/>
              </a:avLst>
            </a:prstGeom>
            <a:solidFill>
              <a:srgbClr val="F9C164"/>
            </a:solidFill>
            <a:ln>
              <a:solidFill>
                <a:srgbClr val="FCBF6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14CDF5E-7541-927C-DB11-CB7D3B21D24B}"/>
                </a:ext>
              </a:extLst>
            </p:cNvPr>
            <p:cNvSpPr txBox="1"/>
            <p:nvPr/>
          </p:nvSpPr>
          <p:spPr>
            <a:xfrm>
              <a:off x="6487427" y="1559465"/>
              <a:ext cx="4533499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It's on </a:t>
              </a:r>
              <a:r>
                <a:rPr lang="en-US" sz="2800" i="1">
                  <a:solidFill>
                    <a:prstClr val="black"/>
                  </a:solidFill>
                  <a:latin typeface="Calibri" panose="020F0502020204030204"/>
                </a:rPr>
                <a:t>December thirty-</a:t>
              </a:r>
              <a:r>
                <a:rPr kumimoji="0" lang="en-US" sz="2800" b="0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first. </a:t>
              </a:r>
              <a:endPara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2628112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8CBE6D8-4303-43E2-A28D-DD4B5CA73B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05984" y="2130367"/>
            <a:ext cx="3630861" cy="4315774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1D206A5B-7651-D051-D726-D25E33041FF2}"/>
              </a:ext>
            </a:extLst>
          </p:cNvPr>
          <p:cNvGrpSpPr/>
          <p:nvPr/>
        </p:nvGrpSpPr>
        <p:grpSpPr>
          <a:xfrm>
            <a:off x="1265324" y="1068261"/>
            <a:ext cx="4398745" cy="587511"/>
            <a:chOff x="6487427" y="1549038"/>
            <a:chExt cx="4398745" cy="587511"/>
          </a:xfrm>
        </p:grpSpPr>
        <p:sp>
          <p:nvSpPr>
            <p:cNvPr id="16" name="Speech Bubble: Rectangle with Corners Rounded 15">
              <a:extLst>
                <a:ext uri="{FF2B5EF4-FFF2-40B4-BE49-F238E27FC236}">
                  <a16:creationId xmlns:a16="http://schemas.microsoft.com/office/drawing/2014/main" id="{53BADB8F-D465-5539-7158-91E312536B08}"/>
                </a:ext>
              </a:extLst>
            </p:cNvPr>
            <p:cNvSpPr/>
            <p:nvPr/>
          </p:nvSpPr>
          <p:spPr>
            <a:xfrm>
              <a:off x="6487427" y="1549038"/>
              <a:ext cx="4398745" cy="587511"/>
            </a:xfrm>
            <a:prstGeom prst="wedgeRoundRectCallout">
              <a:avLst>
                <a:gd name="adj1" fmla="val 2143"/>
                <a:gd name="adj2" fmla="val 126394"/>
                <a:gd name="adj3" fmla="val 16667"/>
              </a:avLst>
            </a:prstGeom>
            <a:solidFill>
              <a:srgbClr val="F9C164"/>
            </a:solidFill>
            <a:ln>
              <a:solidFill>
                <a:srgbClr val="FCBF6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00E85FA-C099-724D-C794-1EBA4BAD4DB9}"/>
                </a:ext>
              </a:extLst>
            </p:cNvPr>
            <p:cNvSpPr txBox="1"/>
            <p:nvPr/>
          </p:nvSpPr>
          <p:spPr>
            <a:xfrm>
              <a:off x="6699183" y="1549038"/>
              <a:ext cx="3975232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When's Lunar New Year?</a:t>
              </a:r>
              <a:endPara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12E6AF51-3ADD-652C-D406-457F7FD4D7D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743"/>
          <a:stretch/>
        </p:blipFill>
        <p:spPr>
          <a:xfrm>
            <a:off x="987667" y="2199230"/>
            <a:ext cx="2302853" cy="474345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7B7CE5A-E4BD-7D6E-4DB3-BFAEF0DB67C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18" t="-2120" r="-2410" b="2120"/>
          <a:stretch/>
        </p:blipFill>
        <p:spPr>
          <a:xfrm>
            <a:off x="8461161" y="2155799"/>
            <a:ext cx="2395162" cy="474345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B3EF79C-7811-F417-DD45-CFBADFF0D2E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6362"/>
            <a:ext cx="5321573" cy="609631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1F423BC4-D11C-7A7E-5E08-26C8EA9FA5FF}"/>
              </a:ext>
            </a:extLst>
          </p:cNvPr>
          <p:cNvGrpSpPr/>
          <p:nvPr/>
        </p:nvGrpSpPr>
        <p:grpSpPr>
          <a:xfrm>
            <a:off x="7093819" y="1152797"/>
            <a:ext cx="4637773" cy="587511"/>
            <a:chOff x="6383153" y="1549038"/>
            <a:chExt cx="4637773" cy="587511"/>
          </a:xfrm>
        </p:grpSpPr>
        <p:sp>
          <p:nvSpPr>
            <p:cNvPr id="6" name="Speech Bubble: Rectangle with Corners Rounded 5">
              <a:extLst>
                <a:ext uri="{FF2B5EF4-FFF2-40B4-BE49-F238E27FC236}">
                  <a16:creationId xmlns:a16="http://schemas.microsoft.com/office/drawing/2014/main" id="{717B30EE-B3CD-6413-5B9C-00B33F3E1CED}"/>
                </a:ext>
              </a:extLst>
            </p:cNvPr>
            <p:cNvSpPr/>
            <p:nvPr/>
          </p:nvSpPr>
          <p:spPr>
            <a:xfrm>
              <a:off x="6487427" y="1549038"/>
              <a:ext cx="4398745" cy="587511"/>
            </a:xfrm>
            <a:prstGeom prst="wedgeRoundRectCallout">
              <a:avLst>
                <a:gd name="adj1" fmla="val -11861"/>
                <a:gd name="adj2" fmla="val 80521"/>
                <a:gd name="adj3" fmla="val 16667"/>
              </a:avLst>
            </a:prstGeom>
            <a:solidFill>
              <a:srgbClr val="F9C164"/>
            </a:solidFill>
            <a:ln>
              <a:solidFill>
                <a:srgbClr val="FCBF6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14CDF5E-7541-927C-DB11-CB7D3B21D24B}"/>
                </a:ext>
              </a:extLst>
            </p:cNvPr>
            <p:cNvSpPr txBox="1"/>
            <p:nvPr/>
          </p:nvSpPr>
          <p:spPr>
            <a:xfrm>
              <a:off x="6383153" y="1559465"/>
              <a:ext cx="4637773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It's on </a:t>
              </a:r>
              <a:r>
                <a:rPr lang="en-US" sz="2800" i="1">
                  <a:solidFill>
                    <a:prstClr val="black"/>
                  </a:solidFill>
                  <a:latin typeface="Calibri" panose="020F0502020204030204"/>
                </a:rPr>
                <a:t>January twenty-second</a:t>
              </a:r>
              <a:r>
                <a:rPr kumimoji="0" lang="en-US" sz="2800" b="0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. </a:t>
              </a:r>
              <a:endPara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5950125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FC568C4-4E1E-2C4B-E6A8-5534162925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1429" y="2667664"/>
            <a:ext cx="4241523" cy="421612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92AFFC7-FE75-7381-647D-404E10A08AF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5922" y="4429724"/>
            <a:ext cx="1857060" cy="204822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5A6C5A6-CDB6-F8AD-FD31-7C246B2B249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557" y="3001075"/>
            <a:ext cx="2338757" cy="1654316"/>
          </a:xfrm>
          <a:prstGeom prst="star32">
            <a:avLst>
              <a:gd name="adj" fmla="val 38664"/>
            </a:avLst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C1E4912-28AC-AA3F-EE71-D2ED004EE7E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182" y="3011090"/>
            <a:ext cx="2000967" cy="1502067"/>
          </a:xfrm>
          <a:prstGeom prst="star32">
            <a:avLst>
              <a:gd name="adj" fmla="val 41986"/>
            </a:avLst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4014167-F364-952E-D660-03DD380F62D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636" y="4424717"/>
            <a:ext cx="1880468" cy="202091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41E4775-101B-271C-7DE9-0E312DA68FA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159" y="1137687"/>
            <a:ext cx="2260352" cy="1654316"/>
          </a:xfrm>
          <a:prstGeom prst="star32">
            <a:avLst>
              <a:gd name="adj" fmla="val 43318"/>
            </a:avLst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939F465-7666-D23A-5F70-3197EC6853A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8379" y="926209"/>
            <a:ext cx="2496034" cy="1655850"/>
          </a:xfrm>
          <a:prstGeom prst="star32">
            <a:avLst>
              <a:gd name="adj" fmla="val 49278"/>
            </a:avLst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A6843DA-FF1D-5C9A-F120-FF2BA8D7837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79" y="465041"/>
            <a:ext cx="7410831" cy="463574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790861E0-25F3-A52A-812D-63F48BAB79B3}"/>
              </a:ext>
            </a:extLst>
          </p:cNvPr>
          <p:cNvGrpSpPr/>
          <p:nvPr/>
        </p:nvGrpSpPr>
        <p:grpSpPr>
          <a:xfrm>
            <a:off x="3062364" y="1282112"/>
            <a:ext cx="2711117" cy="587511"/>
            <a:chOff x="6487427" y="1549038"/>
            <a:chExt cx="4398745" cy="587511"/>
          </a:xfrm>
        </p:grpSpPr>
        <p:sp>
          <p:nvSpPr>
            <p:cNvPr id="6" name="Speech Bubble: Rectangle with Corners Rounded 5">
              <a:extLst>
                <a:ext uri="{FF2B5EF4-FFF2-40B4-BE49-F238E27FC236}">
                  <a16:creationId xmlns:a16="http://schemas.microsoft.com/office/drawing/2014/main" id="{412DF30B-2255-EC90-424B-5C3A1F123B9F}"/>
                </a:ext>
              </a:extLst>
            </p:cNvPr>
            <p:cNvSpPr/>
            <p:nvPr/>
          </p:nvSpPr>
          <p:spPr>
            <a:xfrm>
              <a:off x="6487427" y="1549038"/>
              <a:ext cx="4398745" cy="587511"/>
            </a:xfrm>
            <a:prstGeom prst="wedgeRoundRectCallout">
              <a:avLst>
                <a:gd name="adj1" fmla="val 2143"/>
                <a:gd name="adj2" fmla="val 126394"/>
                <a:gd name="adj3" fmla="val 16667"/>
              </a:avLst>
            </a:prstGeom>
            <a:solidFill>
              <a:srgbClr val="F9C164"/>
            </a:solidFill>
            <a:ln>
              <a:solidFill>
                <a:srgbClr val="FCBF6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F7385D3-6CCB-A9E1-AEEF-0694992BFE54}"/>
                </a:ext>
              </a:extLst>
            </p:cNvPr>
            <p:cNvSpPr txBox="1"/>
            <p:nvPr/>
          </p:nvSpPr>
          <p:spPr>
            <a:xfrm>
              <a:off x="6699183" y="1549038"/>
              <a:ext cx="3975232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When's ........?</a:t>
              </a:r>
              <a:endPara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5381E73A-CE6B-7ED2-94C7-AA3044724B13}"/>
              </a:ext>
            </a:extLst>
          </p:cNvPr>
          <p:cNvGrpSpPr/>
          <p:nvPr/>
        </p:nvGrpSpPr>
        <p:grpSpPr>
          <a:xfrm>
            <a:off x="5912190" y="1816489"/>
            <a:ext cx="2424561" cy="587511"/>
            <a:chOff x="6487427" y="1549038"/>
            <a:chExt cx="4398746" cy="587511"/>
          </a:xfrm>
        </p:grpSpPr>
        <p:sp>
          <p:nvSpPr>
            <p:cNvPr id="12" name="Speech Bubble: Rectangle with Corners Rounded 11">
              <a:extLst>
                <a:ext uri="{FF2B5EF4-FFF2-40B4-BE49-F238E27FC236}">
                  <a16:creationId xmlns:a16="http://schemas.microsoft.com/office/drawing/2014/main" id="{FB7E92C8-9C38-EA5F-444F-B7455E2F837F}"/>
                </a:ext>
              </a:extLst>
            </p:cNvPr>
            <p:cNvSpPr/>
            <p:nvPr/>
          </p:nvSpPr>
          <p:spPr>
            <a:xfrm>
              <a:off x="6487427" y="1549038"/>
              <a:ext cx="4398745" cy="587511"/>
            </a:xfrm>
            <a:prstGeom prst="wedgeRoundRectCallout">
              <a:avLst>
                <a:gd name="adj1" fmla="val -11861"/>
                <a:gd name="adj2" fmla="val 80521"/>
                <a:gd name="adj3" fmla="val 16667"/>
              </a:avLst>
            </a:prstGeom>
            <a:solidFill>
              <a:srgbClr val="F9C164"/>
            </a:solidFill>
            <a:ln>
              <a:solidFill>
                <a:srgbClr val="FCBF6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79A694C-78B7-5887-D546-577EF2153545}"/>
                </a:ext>
              </a:extLst>
            </p:cNvPr>
            <p:cNvSpPr txBox="1"/>
            <p:nvPr/>
          </p:nvSpPr>
          <p:spPr>
            <a:xfrm>
              <a:off x="6622181" y="1559465"/>
              <a:ext cx="4263992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It's on .....</a:t>
              </a:r>
              <a:endPara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9910058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BC95EC0-A141-15E2-6196-20E55F63B4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895" y="383978"/>
            <a:ext cx="8585735" cy="609004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1E050C7-5F9C-9D84-1AC0-43C6D0DF261A}"/>
              </a:ext>
            </a:extLst>
          </p:cNvPr>
          <p:cNvSpPr txBox="1"/>
          <p:nvPr/>
        </p:nvSpPr>
        <p:spPr>
          <a:xfrm>
            <a:off x="2253786" y="2602199"/>
            <a:ext cx="33308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</a:rPr>
              <a:t>Production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6209583"/>
      </p:ext>
    </p:extLst>
  </p:cSld>
  <p:clrMapOvr>
    <a:masterClrMapping/>
  </p:clrMapOvr>
  <p:transition spd="slow">
    <p:comb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DD42249-510C-9396-636C-A9C9265953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1934" y="1494158"/>
            <a:ext cx="8480324" cy="488045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68341CA-FE32-8A93-7B44-8A49234EA3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3387"/>
            <a:ext cx="8617393" cy="55882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C7A3E2C-7FE9-92FD-42FB-AEEA19593CC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5922" y="4429724"/>
            <a:ext cx="1857060" cy="204822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DCFEB83-49C3-3E53-3191-16D985C394A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210" y="3636848"/>
            <a:ext cx="1733786" cy="1226391"/>
          </a:xfrm>
          <a:prstGeom prst="star32">
            <a:avLst>
              <a:gd name="adj" fmla="val 46512"/>
            </a:avLst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CD2E7A5-7C6F-CD4D-6AA7-ECA5A4CEDE5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4151" y="2528511"/>
            <a:ext cx="2000967" cy="1502067"/>
          </a:xfrm>
          <a:prstGeom prst="star32">
            <a:avLst>
              <a:gd name="adj" fmla="val 41986"/>
            </a:avLst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6E06E24-2BB4-C1C8-A417-6E85A6954AD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5124" y="4353383"/>
            <a:ext cx="1880468" cy="202091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EAAD0BC-58A2-E103-8E80-5AAFAF6606D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159" y="1137687"/>
            <a:ext cx="2260352" cy="1654316"/>
          </a:xfrm>
          <a:prstGeom prst="star32">
            <a:avLst>
              <a:gd name="adj" fmla="val 43318"/>
            </a:avLst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447DCE1-1F26-C8C7-0804-C5642625D44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5117" y="762801"/>
            <a:ext cx="2035032" cy="1350025"/>
          </a:xfrm>
          <a:prstGeom prst="star32">
            <a:avLst>
              <a:gd name="adj" fmla="val 49278"/>
            </a:avLst>
          </a:prstGeom>
        </p:spPr>
      </p:pic>
    </p:spTree>
    <p:extLst>
      <p:ext uri="{BB962C8B-B14F-4D97-AF65-F5344CB8AC3E}">
        <p14:creationId xmlns:p14="http://schemas.microsoft.com/office/powerpoint/2010/main" val="111072868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92"/>
            <a:ext cx="9095923" cy="6063415"/>
          </a:xfrm>
          <a:prstGeom prst="rect">
            <a:avLst/>
          </a:prstGeom>
        </p:spPr>
      </p:pic>
      <p:sp>
        <p:nvSpPr>
          <p:cNvPr id="4" name="Rectangle: Diagonal Corners Rounded 3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CONSOLIDATION</a:t>
            </a:r>
          </a:p>
        </p:txBody>
      </p:sp>
    </p:spTree>
    <p:extLst>
      <p:ext uri="{BB962C8B-B14F-4D97-AF65-F5344CB8AC3E}">
        <p14:creationId xmlns:p14="http://schemas.microsoft.com/office/powerpoint/2010/main" val="1462168173"/>
      </p:ext>
    </p:extLst>
  </p:cSld>
  <p:clrMapOvr>
    <a:masterClrMapping/>
  </p:clrMapOvr>
  <p:transition spd="slow">
    <p:comb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04294" y="599393"/>
            <a:ext cx="3150981" cy="2313240"/>
          </a:xfrm>
          <a:prstGeom prst="rect">
            <a:avLst/>
          </a:prstGeom>
        </p:spPr>
      </p:pic>
      <p:grpSp>
        <p:nvGrpSpPr>
          <p:cNvPr id="40" name="Group 39"/>
          <p:cNvGrpSpPr/>
          <p:nvPr/>
        </p:nvGrpSpPr>
        <p:grpSpPr>
          <a:xfrm>
            <a:off x="1412097" y="4436516"/>
            <a:ext cx="3242831" cy="996761"/>
            <a:chOff x="983132" y="3904928"/>
            <a:chExt cx="4654870" cy="1360834"/>
          </a:xfrm>
        </p:grpSpPr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3132" y="3904928"/>
              <a:ext cx="4654870" cy="1360834"/>
            </a:xfrm>
            <a:prstGeom prst="rect">
              <a:avLst/>
            </a:prstGeom>
          </p:spPr>
        </p:pic>
        <p:sp>
          <p:nvSpPr>
            <p:cNvPr id="36" name="TextBox 35"/>
            <p:cNvSpPr txBox="1"/>
            <p:nvPr/>
          </p:nvSpPr>
          <p:spPr>
            <a:xfrm>
              <a:off x="3084962" y="4153157"/>
              <a:ext cx="1139458" cy="69331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fifth</a:t>
              </a:r>
              <a:endPara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4504472" y="4498386"/>
            <a:ext cx="3042360" cy="946911"/>
            <a:chOff x="5966055" y="3960181"/>
            <a:chExt cx="4450175" cy="1369737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66055" y="3960181"/>
              <a:ext cx="4450175" cy="1369737"/>
            </a:xfrm>
            <a:prstGeom prst="rect">
              <a:avLst/>
            </a:prstGeom>
          </p:spPr>
        </p:pic>
        <p:sp>
          <p:nvSpPr>
            <p:cNvPr id="37" name="TextBox 36"/>
            <p:cNvSpPr txBox="1"/>
            <p:nvPr/>
          </p:nvSpPr>
          <p:spPr>
            <a:xfrm>
              <a:off x="7812745" y="4168790"/>
              <a:ext cx="1594258" cy="7345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fourth</a:t>
              </a:r>
              <a:endPara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7425177" y="4511223"/>
            <a:ext cx="2962865" cy="943215"/>
            <a:chOff x="952680" y="5271997"/>
            <a:chExt cx="4685322" cy="1369737"/>
          </a:xfrm>
        </p:grpSpPr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2680" y="5271997"/>
              <a:ext cx="4685322" cy="1369737"/>
            </a:xfrm>
            <a:prstGeom prst="rect">
              <a:avLst/>
            </a:prstGeom>
          </p:spPr>
        </p:pic>
        <p:sp>
          <p:nvSpPr>
            <p:cNvPr id="38" name="TextBox 37"/>
            <p:cNvSpPr txBox="1"/>
            <p:nvPr/>
          </p:nvSpPr>
          <p:spPr>
            <a:xfrm>
              <a:off x="3314933" y="5491377"/>
              <a:ext cx="1128540" cy="7374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five</a:t>
              </a:r>
              <a:endPara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47" name="10 Imagen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1751052" y="4511903"/>
            <a:ext cx="738188" cy="73937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8" name="11 Imagen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4851799" y="4562231"/>
            <a:ext cx="745331" cy="74533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3" name="13 Imagen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711323" y="1010682"/>
            <a:ext cx="785813" cy="74533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4" name="11 Imagen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7729517" y="4533400"/>
            <a:ext cx="745331" cy="74533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[Boom Online] Crazy Arcade Music (크아 BGM) - Doanh Trại (Camp) Map Theme_audi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6279785" y="-1378283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16013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0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audio>
              <p:cMediaNode vol="80000" numSld="5">
                <p:cTn id="7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">
            <a:extLst>
              <a:ext uri="{FF2B5EF4-FFF2-40B4-BE49-F238E27FC236}">
                <a16:creationId xmlns:a16="http://schemas.microsoft.com/office/drawing/2014/main" id="{0628CB05-1C72-E511-4493-67A59927485C}"/>
              </a:ext>
            </a:extLst>
          </p:cNvPr>
          <p:cNvSpPr/>
          <p:nvPr/>
        </p:nvSpPr>
        <p:spPr>
          <a:xfrm>
            <a:off x="1278297" y="1614196"/>
            <a:ext cx="3256378" cy="662474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Warm-up</a:t>
            </a:r>
            <a:endParaRPr lang="en-US" b="1" dirty="0"/>
          </a:p>
        </p:txBody>
      </p:sp>
      <p:sp>
        <p:nvSpPr>
          <p:cNvPr id="16" name="Rounded Rectangle 2">
            <a:extLst>
              <a:ext uri="{FF2B5EF4-FFF2-40B4-BE49-F238E27FC236}">
                <a16:creationId xmlns:a16="http://schemas.microsoft.com/office/drawing/2014/main" id="{EE99061D-0FB5-DE97-27C4-90CF8B489BB7}"/>
              </a:ext>
            </a:extLst>
          </p:cNvPr>
          <p:cNvSpPr/>
          <p:nvPr/>
        </p:nvSpPr>
        <p:spPr>
          <a:xfrm>
            <a:off x="1281405" y="2625010"/>
            <a:ext cx="3256378" cy="662474"/>
          </a:xfrm>
          <a:prstGeom prst="round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Practice</a:t>
            </a:r>
            <a:endParaRPr lang="en-US" b="1" dirty="0"/>
          </a:p>
        </p:txBody>
      </p:sp>
      <p:sp>
        <p:nvSpPr>
          <p:cNvPr id="18" name="Rounded Rectangle 3">
            <a:extLst>
              <a:ext uri="{FF2B5EF4-FFF2-40B4-BE49-F238E27FC236}">
                <a16:creationId xmlns:a16="http://schemas.microsoft.com/office/drawing/2014/main" id="{7AA72BB1-A319-A837-0E12-B6D7E93D162C}"/>
              </a:ext>
            </a:extLst>
          </p:cNvPr>
          <p:cNvSpPr/>
          <p:nvPr/>
        </p:nvSpPr>
        <p:spPr>
          <a:xfrm>
            <a:off x="1284514" y="4531577"/>
            <a:ext cx="3256378" cy="662474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Consolidation</a:t>
            </a:r>
            <a:endParaRPr lang="en-US" b="1" dirty="0"/>
          </a:p>
        </p:txBody>
      </p:sp>
      <p:sp>
        <p:nvSpPr>
          <p:cNvPr id="19" name="Rounded Rectangle 4">
            <a:extLst>
              <a:ext uri="{FF2B5EF4-FFF2-40B4-BE49-F238E27FC236}">
                <a16:creationId xmlns:a16="http://schemas.microsoft.com/office/drawing/2014/main" id="{82BB8827-2ECD-976D-F817-94F603C98460}"/>
              </a:ext>
            </a:extLst>
          </p:cNvPr>
          <p:cNvSpPr/>
          <p:nvPr/>
        </p:nvSpPr>
        <p:spPr>
          <a:xfrm>
            <a:off x="1296957" y="5598378"/>
            <a:ext cx="3256378" cy="662474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Wrap-up</a:t>
            </a:r>
            <a:endParaRPr lang="en-US" b="1" dirty="0"/>
          </a:p>
        </p:txBody>
      </p:sp>
      <p:sp>
        <p:nvSpPr>
          <p:cNvPr id="20" name="Rounded Rectangle 5">
            <a:extLst>
              <a:ext uri="{FF2B5EF4-FFF2-40B4-BE49-F238E27FC236}">
                <a16:creationId xmlns:a16="http://schemas.microsoft.com/office/drawing/2014/main" id="{FCE5E0D6-8602-2CFB-D5A7-0A9129DA9CB1}"/>
              </a:ext>
            </a:extLst>
          </p:cNvPr>
          <p:cNvSpPr/>
          <p:nvPr/>
        </p:nvSpPr>
        <p:spPr>
          <a:xfrm>
            <a:off x="1275181" y="3589180"/>
            <a:ext cx="3256378" cy="66247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Speaking</a:t>
            </a:r>
            <a:endParaRPr lang="en-US" b="1" dirty="0"/>
          </a:p>
        </p:txBody>
      </p:sp>
      <p:sp>
        <p:nvSpPr>
          <p:cNvPr id="21" name="Rounded Rectangle 6">
            <a:extLst>
              <a:ext uri="{FF2B5EF4-FFF2-40B4-BE49-F238E27FC236}">
                <a16:creationId xmlns:a16="http://schemas.microsoft.com/office/drawing/2014/main" id="{9B8893BE-AC7F-A582-1034-28FB776FFFD7}"/>
              </a:ext>
            </a:extLst>
          </p:cNvPr>
          <p:cNvSpPr/>
          <p:nvPr/>
        </p:nvSpPr>
        <p:spPr>
          <a:xfrm>
            <a:off x="1300067" y="497631"/>
            <a:ext cx="3256378" cy="662474"/>
          </a:xfrm>
          <a:prstGeom prst="roundRect">
            <a:avLst/>
          </a:prstGeom>
          <a:solidFill>
            <a:srgbClr val="C00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Lesson Outline</a:t>
            </a:r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93D9C5B-453D-1F1D-BA02-8F8C5F4F0F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1314" y="559723"/>
            <a:ext cx="4271377" cy="590381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75308807"/>
      </p:ext>
    </p:extLst>
  </p:cSld>
  <p:clrMapOvr>
    <a:masterClrMapping/>
  </p:clrMapOvr>
  <p:transition spd="slow">
    <p:comb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35905" y="727538"/>
            <a:ext cx="2981008" cy="2167079"/>
          </a:xfrm>
          <a:prstGeom prst="rect">
            <a:avLst/>
          </a:prstGeom>
        </p:spPr>
      </p:pic>
      <p:grpSp>
        <p:nvGrpSpPr>
          <p:cNvPr id="40" name="Group 39"/>
          <p:cNvGrpSpPr/>
          <p:nvPr/>
        </p:nvGrpSpPr>
        <p:grpSpPr>
          <a:xfrm>
            <a:off x="1412097" y="4436516"/>
            <a:ext cx="3242831" cy="996761"/>
            <a:chOff x="983132" y="3904928"/>
            <a:chExt cx="4654870" cy="1360834"/>
          </a:xfrm>
        </p:grpSpPr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3132" y="3904928"/>
              <a:ext cx="4654870" cy="1360834"/>
            </a:xfrm>
            <a:prstGeom prst="rect">
              <a:avLst/>
            </a:prstGeom>
          </p:spPr>
        </p:pic>
        <p:sp>
          <p:nvSpPr>
            <p:cNvPr id="36" name="TextBox 35"/>
            <p:cNvSpPr txBox="1"/>
            <p:nvPr/>
          </p:nvSpPr>
          <p:spPr>
            <a:xfrm>
              <a:off x="2961031" y="4153157"/>
              <a:ext cx="1387323" cy="69331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fouth</a:t>
              </a:r>
              <a:endPara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4504472" y="4498386"/>
            <a:ext cx="3042360" cy="946911"/>
            <a:chOff x="5966055" y="3960181"/>
            <a:chExt cx="4450175" cy="1369737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66055" y="3960181"/>
              <a:ext cx="4450175" cy="1369737"/>
            </a:xfrm>
            <a:prstGeom prst="rect">
              <a:avLst/>
            </a:prstGeom>
          </p:spPr>
        </p:pic>
        <p:sp>
          <p:nvSpPr>
            <p:cNvPr id="37" name="TextBox 36"/>
            <p:cNvSpPr txBox="1"/>
            <p:nvPr/>
          </p:nvSpPr>
          <p:spPr>
            <a:xfrm>
              <a:off x="7812748" y="4168790"/>
              <a:ext cx="1594258" cy="7345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fourth</a:t>
              </a:r>
              <a:endPara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7425177" y="4511223"/>
            <a:ext cx="2962865" cy="943215"/>
            <a:chOff x="952680" y="5271997"/>
            <a:chExt cx="4685322" cy="1369737"/>
          </a:xfrm>
        </p:grpSpPr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2680" y="5271997"/>
              <a:ext cx="4685322" cy="1369737"/>
            </a:xfrm>
            <a:prstGeom prst="rect">
              <a:avLst/>
            </a:prstGeom>
          </p:spPr>
        </p:pic>
        <p:sp>
          <p:nvSpPr>
            <p:cNvPr id="38" name="TextBox 37"/>
            <p:cNvSpPr txBox="1"/>
            <p:nvPr/>
          </p:nvSpPr>
          <p:spPr>
            <a:xfrm>
              <a:off x="3074726" y="5491377"/>
              <a:ext cx="1608956" cy="7374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fiveth</a:t>
              </a:r>
              <a:endPara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47" name="10 Imagen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4825585" y="4542620"/>
            <a:ext cx="738188" cy="73937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8" name="11 Imagen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1779052" y="4512160"/>
            <a:ext cx="745331" cy="74533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3" name="13 Imagen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711323" y="1010682"/>
            <a:ext cx="785813" cy="74533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4" name="11 Imagen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7729517" y="4533400"/>
            <a:ext cx="745331" cy="74533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7520497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95719" y="670717"/>
            <a:ext cx="2841028" cy="2073706"/>
          </a:xfrm>
          <a:prstGeom prst="rect">
            <a:avLst/>
          </a:prstGeom>
        </p:spPr>
      </p:pic>
      <p:grpSp>
        <p:nvGrpSpPr>
          <p:cNvPr id="40" name="Group 39"/>
          <p:cNvGrpSpPr/>
          <p:nvPr/>
        </p:nvGrpSpPr>
        <p:grpSpPr>
          <a:xfrm>
            <a:off x="1412097" y="4436516"/>
            <a:ext cx="3242831" cy="996761"/>
            <a:chOff x="983132" y="3904928"/>
            <a:chExt cx="4654870" cy="1360834"/>
          </a:xfrm>
        </p:grpSpPr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3132" y="3904928"/>
              <a:ext cx="4654870" cy="1360834"/>
            </a:xfrm>
            <a:prstGeom prst="rect">
              <a:avLst/>
            </a:prstGeom>
          </p:spPr>
        </p:pic>
        <p:sp>
          <p:nvSpPr>
            <p:cNvPr id="36" name="TextBox 35"/>
            <p:cNvSpPr txBox="1"/>
            <p:nvPr/>
          </p:nvSpPr>
          <p:spPr>
            <a:xfrm>
              <a:off x="2795082" y="4153157"/>
              <a:ext cx="1719219" cy="69331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second</a:t>
              </a:r>
              <a:endPara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4504472" y="4498386"/>
            <a:ext cx="3042360" cy="946911"/>
            <a:chOff x="5966055" y="3960181"/>
            <a:chExt cx="4450175" cy="1369737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66055" y="3960181"/>
              <a:ext cx="4450175" cy="1369737"/>
            </a:xfrm>
            <a:prstGeom prst="rect">
              <a:avLst/>
            </a:prstGeom>
          </p:spPr>
        </p:pic>
        <p:sp>
          <p:nvSpPr>
            <p:cNvPr id="37" name="TextBox 36"/>
            <p:cNvSpPr txBox="1"/>
            <p:nvPr/>
          </p:nvSpPr>
          <p:spPr>
            <a:xfrm>
              <a:off x="7962480" y="4168790"/>
              <a:ext cx="1294785" cy="7345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third</a:t>
              </a:r>
              <a:endPara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7425177" y="4511223"/>
            <a:ext cx="2962865" cy="943215"/>
            <a:chOff x="952680" y="5271997"/>
            <a:chExt cx="4685322" cy="1369737"/>
          </a:xfrm>
        </p:grpSpPr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2680" y="5271997"/>
              <a:ext cx="4685322" cy="1369737"/>
            </a:xfrm>
            <a:prstGeom prst="rect">
              <a:avLst/>
            </a:prstGeom>
          </p:spPr>
        </p:pic>
        <p:sp>
          <p:nvSpPr>
            <p:cNvPr id="38" name="TextBox 37"/>
            <p:cNvSpPr txBox="1"/>
            <p:nvPr/>
          </p:nvSpPr>
          <p:spPr>
            <a:xfrm>
              <a:off x="3284617" y="5491377"/>
              <a:ext cx="1189177" cy="7374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first</a:t>
              </a:r>
              <a:endPara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47" name="10 Imagen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7735495" y="4547821"/>
            <a:ext cx="738188" cy="73937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8" name="11 Imagen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4851799" y="4562231"/>
            <a:ext cx="745331" cy="74533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3" name="13 Imagen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711323" y="1010682"/>
            <a:ext cx="785813" cy="74533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4" name="11 Imagen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1752400" y="4484803"/>
            <a:ext cx="745331" cy="74533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6415009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04294" y="610691"/>
            <a:ext cx="3150981" cy="2290644"/>
          </a:xfrm>
          <a:prstGeom prst="rect">
            <a:avLst/>
          </a:prstGeom>
        </p:spPr>
      </p:pic>
      <p:grpSp>
        <p:nvGrpSpPr>
          <p:cNvPr id="40" name="Group 39"/>
          <p:cNvGrpSpPr/>
          <p:nvPr/>
        </p:nvGrpSpPr>
        <p:grpSpPr>
          <a:xfrm>
            <a:off x="1412097" y="4436516"/>
            <a:ext cx="3242831" cy="996761"/>
            <a:chOff x="983132" y="3904928"/>
            <a:chExt cx="4654870" cy="1360834"/>
          </a:xfrm>
        </p:grpSpPr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3132" y="3904928"/>
              <a:ext cx="4654870" cy="1360834"/>
            </a:xfrm>
            <a:prstGeom prst="rect">
              <a:avLst/>
            </a:prstGeom>
          </p:spPr>
        </p:pic>
        <p:sp>
          <p:nvSpPr>
            <p:cNvPr id="36" name="TextBox 35"/>
            <p:cNvSpPr txBox="1"/>
            <p:nvPr/>
          </p:nvSpPr>
          <p:spPr>
            <a:xfrm>
              <a:off x="2793885" y="4153157"/>
              <a:ext cx="1721612" cy="69331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second</a:t>
              </a:r>
              <a:endPara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4504472" y="4498386"/>
            <a:ext cx="3042360" cy="946911"/>
            <a:chOff x="5966055" y="3960181"/>
            <a:chExt cx="4450175" cy="1369737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66055" y="3960181"/>
              <a:ext cx="4450175" cy="1369737"/>
            </a:xfrm>
            <a:prstGeom prst="rect">
              <a:avLst/>
            </a:prstGeom>
          </p:spPr>
        </p:pic>
        <p:sp>
          <p:nvSpPr>
            <p:cNvPr id="37" name="TextBox 36"/>
            <p:cNvSpPr txBox="1"/>
            <p:nvPr/>
          </p:nvSpPr>
          <p:spPr>
            <a:xfrm>
              <a:off x="7812745" y="4168790"/>
              <a:ext cx="1594258" cy="7345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fourth</a:t>
              </a:r>
              <a:endPara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7425177" y="4511223"/>
            <a:ext cx="2962865" cy="943215"/>
            <a:chOff x="952680" y="5271997"/>
            <a:chExt cx="4685322" cy="1369737"/>
          </a:xfrm>
        </p:grpSpPr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2680" y="5271997"/>
              <a:ext cx="4685322" cy="1369737"/>
            </a:xfrm>
            <a:prstGeom prst="rect">
              <a:avLst/>
            </a:prstGeom>
          </p:spPr>
        </p:pic>
        <p:sp>
          <p:nvSpPr>
            <p:cNvPr id="38" name="TextBox 37"/>
            <p:cNvSpPr txBox="1"/>
            <p:nvPr/>
          </p:nvSpPr>
          <p:spPr>
            <a:xfrm>
              <a:off x="3251562" y="5491377"/>
              <a:ext cx="1255285" cy="7374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fifth</a:t>
              </a:r>
              <a:endPara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47" name="10 Imagen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1751052" y="4511903"/>
            <a:ext cx="738188" cy="73937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8" name="11 Imagen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4851799" y="4562231"/>
            <a:ext cx="745331" cy="74533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3" name="13 Imagen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711323" y="1010682"/>
            <a:ext cx="785813" cy="74533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4" name="11 Imagen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7729517" y="4533400"/>
            <a:ext cx="745331" cy="74533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[Boom Online] Crazy Arcade Music (크아 BGM) - Doanh Trại (Camp) Map Theme_audi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6279785" y="-1378283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72624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0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audio>
              <p:cMediaNode vol="80000" numSld="5">
                <p:cTn id="7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35905" y="742462"/>
            <a:ext cx="2981008" cy="2137231"/>
          </a:xfrm>
          <a:prstGeom prst="rect">
            <a:avLst/>
          </a:prstGeom>
        </p:spPr>
      </p:pic>
      <p:grpSp>
        <p:nvGrpSpPr>
          <p:cNvPr id="40" name="Group 39"/>
          <p:cNvGrpSpPr/>
          <p:nvPr/>
        </p:nvGrpSpPr>
        <p:grpSpPr>
          <a:xfrm>
            <a:off x="1412097" y="4436516"/>
            <a:ext cx="3242831" cy="996761"/>
            <a:chOff x="983132" y="3904928"/>
            <a:chExt cx="4654870" cy="1360834"/>
          </a:xfrm>
        </p:grpSpPr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3132" y="3904928"/>
              <a:ext cx="4654870" cy="1360834"/>
            </a:xfrm>
            <a:prstGeom prst="rect">
              <a:avLst/>
            </a:prstGeom>
          </p:spPr>
        </p:pic>
        <p:sp>
          <p:nvSpPr>
            <p:cNvPr id="36" name="TextBox 35"/>
            <p:cNvSpPr txBox="1"/>
            <p:nvPr/>
          </p:nvSpPr>
          <p:spPr>
            <a:xfrm>
              <a:off x="3084965" y="4153157"/>
              <a:ext cx="1139458" cy="69331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fifth</a:t>
              </a:r>
              <a:endPara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4504472" y="4498386"/>
            <a:ext cx="3042360" cy="946911"/>
            <a:chOff x="5966055" y="3960181"/>
            <a:chExt cx="4450175" cy="1369737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66055" y="3960181"/>
              <a:ext cx="4450175" cy="1369737"/>
            </a:xfrm>
            <a:prstGeom prst="rect">
              <a:avLst/>
            </a:prstGeom>
          </p:spPr>
        </p:pic>
        <p:sp>
          <p:nvSpPr>
            <p:cNvPr id="37" name="TextBox 36"/>
            <p:cNvSpPr txBox="1"/>
            <p:nvPr/>
          </p:nvSpPr>
          <p:spPr>
            <a:xfrm>
              <a:off x="7962486" y="4168790"/>
              <a:ext cx="1294785" cy="7345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third</a:t>
              </a:r>
              <a:endPara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7425177" y="4511223"/>
            <a:ext cx="2962865" cy="943215"/>
            <a:chOff x="952680" y="5271997"/>
            <a:chExt cx="4685322" cy="1369737"/>
          </a:xfrm>
        </p:grpSpPr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2680" y="5271997"/>
              <a:ext cx="4685322" cy="1369737"/>
            </a:xfrm>
            <a:prstGeom prst="rect">
              <a:avLst/>
            </a:prstGeom>
          </p:spPr>
        </p:pic>
        <p:sp>
          <p:nvSpPr>
            <p:cNvPr id="38" name="TextBox 37"/>
            <p:cNvSpPr txBox="1"/>
            <p:nvPr/>
          </p:nvSpPr>
          <p:spPr>
            <a:xfrm>
              <a:off x="3284617" y="5491377"/>
              <a:ext cx="1189177" cy="7374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first</a:t>
              </a:r>
              <a:endPara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47" name="10 Imagen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4825585" y="4542620"/>
            <a:ext cx="738188" cy="73937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8" name="11 Imagen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1779052" y="4512160"/>
            <a:ext cx="745331" cy="74533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3" name="13 Imagen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711323" y="1010682"/>
            <a:ext cx="785813" cy="74533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4" name="11 Imagen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7729517" y="4533400"/>
            <a:ext cx="745331" cy="74533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4717223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8270"/>
            <a:ext cx="9007475" cy="6141460"/>
          </a:xfrm>
          <a:prstGeom prst="rect">
            <a:avLst/>
          </a:prstGeom>
        </p:spPr>
      </p:pic>
      <p:sp>
        <p:nvSpPr>
          <p:cNvPr id="5" name="Rectangle: Diagonal Corners Rounded 4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3981077926"/>
      </p:ext>
    </p:extLst>
  </p:cSld>
  <p:clrMapOvr>
    <a:masterClrMapping/>
  </p:clrMapOvr>
  <p:transition spd="slow">
    <p:comb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4276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Today’s lesson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DA36351-2EC9-EBFA-37BF-F0A4B1A938D6}"/>
              </a:ext>
            </a:extLst>
          </p:cNvPr>
          <p:cNvSpPr/>
          <p:nvPr/>
        </p:nvSpPr>
        <p:spPr>
          <a:xfrm>
            <a:off x="766668" y="1815293"/>
            <a:ext cx="4345781" cy="230832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Vocabularies</a:t>
            </a:r>
          </a:p>
          <a:p>
            <a:endParaRPr lang="en-US" sz="3600" i="1" dirty="0">
              <a:solidFill>
                <a:srgbClr val="FF0000"/>
              </a:solidFill>
            </a:endParaRPr>
          </a:p>
          <a:p>
            <a:r>
              <a:rPr lang="en-US" sz="3600" i="1">
                <a:solidFill>
                  <a:srgbClr val="0070C0"/>
                </a:solidFill>
              </a:rPr>
              <a:t>first, second, third, fourth, fifth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3D88F46-5E35-0DA0-75A9-D81A1632B75A}"/>
              </a:ext>
            </a:extLst>
          </p:cNvPr>
          <p:cNvSpPr/>
          <p:nvPr/>
        </p:nvSpPr>
        <p:spPr>
          <a:xfrm>
            <a:off x="5371253" y="1818408"/>
            <a:ext cx="6301343" cy="230832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Structures/ Sentence patterns</a:t>
            </a:r>
          </a:p>
          <a:p>
            <a:endParaRPr lang="en-US" sz="3600" i="1" dirty="0">
              <a:solidFill>
                <a:srgbClr val="FF0000"/>
              </a:solidFill>
            </a:endParaRPr>
          </a:p>
          <a:p>
            <a:r>
              <a:rPr lang="en-US" sz="3600" i="1">
                <a:solidFill>
                  <a:srgbClr val="0070C0"/>
                </a:solidFill>
              </a:rPr>
              <a:t>When's Christmas Day? </a:t>
            </a:r>
          </a:p>
          <a:p>
            <a:r>
              <a:rPr lang="en-US" sz="3600" i="1">
                <a:solidFill>
                  <a:srgbClr val="0070C0"/>
                </a:solidFill>
              </a:rPr>
              <a:t>- It's on December twenty-fifth.</a:t>
            </a:r>
          </a:p>
        </p:txBody>
      </p:sp>
    </p:spTree>
    <p:extLst>
      <p:ext uri="{BB962C8B-B14F-4D97-AF65-F5344CB8AC3E}">
        <p14:creationId xmlns:p14="http://schemas.microsoft.com/office/powerpoint/2010/main" val="1561148267"/>
      </p:ext>
    </p:extLst>
  </p:cSld>
  <p:clrMapOvr>
    <a:masterClrMapping/>
  </p:clrMapOvr>
  <p:transition spd="slow">
    <p:comb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469135"/>
            <a:ext cx="3362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Homework</a:t>
            </a:r>
          </a:p>
        </p:txBody>
      </p:sp>
      <p:sp>
        <p:nvSpPr>
          <p:cNvPr id="5" name="Rectangle 4"/>
          <p:cNvSpPr/>
          <p:nvPr/>
        </p:nvSpPr>
        <p:spPr>
          <a:xfrm>
            <a:off x="242595" y="1273530"/>
            <a:ext cx="11872029" cy="507831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Practice the vocabularies and structure, and make sentences using them. 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exercises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5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WB </a:t>
            </a:r>
            <a:r>
              <a:rPr lang="en-US" sz="3600" i="1" dirty="0">
                <a:solidFill>
                  <a:srgbClr val="0070C0"/>
                </a:solidFill>
              </a:rPr>
              <a:t>(</a:t>
            </a:r>
            <a:r>
              <a:rPr lang="en-US" sz="3600" i="1">
                <a:solidFill>
                  <a:srgbClr val="0070C0"/>
                </a:solidFill>
              </a:rPr>
              <a:t>page 15)</a:t>
            </a:r>
            <a:endParaRPr lang="en-US" sz="3600" i="1" dirty="0">
              <a:solidFill>
                <a:srgbClr val="0070C0"/>
              </a:solidFill>
            </a:endParaRP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exercises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5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Notebook</a:t>
            </a:r>
            <a:r>
              <a:rPr lang="en-US" sz="3600" i="1" dirty="0">
                <a:solidFill>
                  <a:srgbClr val="0070C0"/>
                </a:solidFill>
              </a:rPr>
              <a:t> (</a:t>
            </a:r>
            <a:r>
              <a:rPr lang="en-US" sz="3600" i="1">
                <a:solidFill>
                  <a:srgbClr val="FF0000"/>
                </a:solidFill>
              </a:rPr>
              <a:t>page 11</a:t>
            </a:r>
            <a:r>
              <a:rPr lang="en-US" sz="3600" i="1">
                <a:solidFill>
                  <a:srgbClr val="0070C0"/>
                </a:solidFill>
              </a:rPr>
              <a:t>)</a:t>
            </a:r>
            <a:endParaRPr lang="en-US" sz="3600" i="1" dirty="0">
              <a:solidFill>
                <a:srgbClr val="FF0000"/>
              </a:solidFill>
            </a:endParaRP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Prepare the next lesson (</a:t>
            </a:r>
            <a:r>
              <a:rPr lang="en-US" sz="3600" i="1">
                <a:solidFill>
                  <a:srgbClr val="0070C0"/>
                </a:solidFill>
              </a:rPr>
              <a:t>page 26 </a:t>
            </a:r>
            <a:r>
              <a:rPr lang="en-US" sz="3600" i="1" dirty="0">
                <a:solidFill>
                  <a:srgbClr val="0070C0"/>
                </a:solidFill>
              </a:rPr>
              <a:t>SB)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Play the consolidation games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err="1">
                <a:solidFill>
                  <a:srgbClr val="0070C0"/>
                </a:solidFill>
              </a:rPr>
              <a:t>Anh</a:t>
            </a:r>
            <a:r>
              <a:rPr lang="en-US" sz="3600" b="1" i="1">
                <a:solidFill>
                  <a:srgbClr val="0070C0"/>
                </a:solidFill>
              </a:rPr>
              <a:t> 5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DHA App </a:t>
            </a:r>
            <a:r>
              <a:rPr lang="en-US" sz="3600" i="1" dirty="0">
                <a:solidFill>
                  <a:srgbClr val="0070C0"/>
                </a:solidFill>
              </a:rPr>
              <a:t>on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>
                <a:solidFill>
                  <a:srgbClr val="0070C0"/>
                </a:solidFill>
                <a:hlinkClick r:id="rId3"/>
              </a:rPr>
              <a:t>www.eduhome.com.vn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216175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80"/>
          <a:stretch/>
        </p:blipFill>
        <p:spPr>
          <a:xfrm>
            <a:off x="0" y="-27992"/>
            <a:ext cx="12192000" cy="688599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66878" y="4968810"/>
            <a:ext cx="35412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C000"/>
                </a:solidFill>
              </a:rPr>
              <a:t>Enjoy your day!</a:t>
            </a:r>
            <a:endParaRPr lang="en-US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7500116"/>
      </p:ext>
    </p:extLst>
  </p:cSld>
  <p:clrMapOvr>
    <a:masterClrMapping/>
  </p:clrMapOvr>
  <p:transition spd="slow">
    <p:comb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9">
            <a:extLst>
              <a:ext uri="{FF2B5EF4-FFF2-40B4-BE49-F238E27FC236}">
                <a16:creationId xmlns:a16="http://schemas.microsoft.com/office/drawing/2014/main" id="{C1AE92E2-D3C2-D442-B076-E384D7056C45}"/>
              </a:ext>
            </a:extLst>
          </p:cNvPr>
          <p:cNvSpPr txBox="1"/>
          <p:nvPr/>
        </p:nvSpPr>
        <p:spPr>
          <a:xfrm>
            <a:off x="11126761" y="-52937"/>
            <a:ext cx="9973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Lesson 3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05" b="7188"/>
          <a:stretch/>
        </p:blipFill>
        <p:spPr>
          <a:xfrm>
            <a:off x="0" y="-52937"/>
            <a:ext cx="12382500" cy="70993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965450" y="5808980"/>
            <a:ext cx="645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Stay positive and have a nice day!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2382768"/>
      </p:ext>
    </p:extLst>
  </p:cSld>
  <p:clrMapOvr>
    <a:masterClrMapping/>
  </p:clrMapOvr>
  <p:transition spd="slow">
    <p:comb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413383" y="410547"/>
            <a:ext cx="3181739" cy="662473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Objectives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3F44F0-C4DF-DA08-391C-BF8B580DA083}"/>
              </a:ext>
            </a:extLst>
          </p:cNvPr>
          <p:cNvSpPr txBox="1"/>
          <p:nvPr/>
        </p:nvSpPr>
        <p:spPr>
          <a:xfrm>
            <a:off x="914405" y="1381472"/>
            <a:ext cx="1083283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ea typeface="Times New Roman" panose="02020603050405020304" pitchFamily="18" charset="0"/>
              </a:rPr>
              <a:t>By the end of this lesson, students will be able to…</a:t>
            </a:r>
          </a:p>
          <a:p>
            <a:endParaRPr lang="en-US" sz="5400" baseline="-25000" dirty="0">
              <a:solidFill>
                <a:srgbClr val="FF0000"/>
              </a:solidFill>
              <a:ea typeface="Times New Roman" panose="02020603050405020304" pitchFamily="18" charset="0"/>
            </a:endParaRPr>
          </a:p>
          <a:p>
            <a:r>
              <a:rPr lang="en-US" sz="3600" b="1" dirty="0">
                <a:solidFill>
                  <a:srgbClr val="0070C0"/>
                </a:solidFill>
              </a:rPr>
              <a:t>Vocabulary</a:t>
            </a:r>
            <a:r>
              <a:rPr lang="en-US" sz="3600" dirty="0">
                <a:solidFill>
                  <a:srgbClr val="0070C0"/>
                </a:solidFill>
              </a:rPr>
              <a:t>: Pronounce and use the words related to the topic properly</a:t>
            </a:r>
            <a:r>
              <a:rPr lang="en-US" sz="3600">
                <a:solidFill>
                  <a:srgbClr val="0070C0"/>
                </a:solidFill>
              </a:rPr>
              <a:t>: </a:t>
            </a:r>
            <a:r>
              <a:rPr lang="en-US" sz="3600" i="1">
                <a:solidFill>
                  <a:srgbClr val="0070C0"/>
                </a:solidFill>
              </a:rPr>
              <a:t>first, second, third, fourth, fifth</a:t>
            </a:r>
            <a:endParaRPr lang="en-US" sz="3600" dirty="0">
              <a:solidFill>
                <a:srgbClr val="0070C0"/>
              </a:solidFill>
            </a:endParaRPr>
          </a:p>
          <a:p>
            <a:r>
              <a:rPr lang="en-US" sz="3600" b="1" dirty="0">
                <a:solidFill>
                  <a:srgbClr val="0070C0"/>
                </a:solidFill>
              </a:rPr>
              <a:t>Structure</a:t>
            </a:r>
            <a:r>
              <a:rPr lang="en-US" sz="3600">
                <a:solidFill>
                  <a:srgbClr val="0070C0"/>
                </a:solidFill>
              </a:rPr>
              <a:t>: </a:t>
            </a:r>
            <a:r>
              <a:rPr lang="en-US" sz="3600" i="1">
                <a:solidFill>
                  <a:srgbClr val="0070C0"/>
                </a:solidFill>
              </a:rPr>
              <a:t>When's Christmas Day? </a:t>
            </a:r>
          </a:p>
          <a:p>
            <a:r>
              <a:rPr lang="en-US" sz="3600" i="1">
                <a:solidFill>
                  <a:srgbClr val="0070C0"/>
                </a:solidFill>
              </a:rPr>
              <a:t>	        - It's on December twenty-fifth.</a:t>
            </a:r>
          </a:p>
        </p:txBody>
      </p:sp>
    </p:spTree>
    <p:extLst>
      <p:ext uri="{BB962C8B-B14F-4D97-AF65-F5344CB8AC3E}">
        <p14:creationId xmlns:p14="http://schemas.microsoft.com/office/powerpoint/2010/main" val="1536717069"/>
      </p:ext>
    </p:extLst>
  </p:cSld>
  <p:clrMapOvr>
    <a:masterClrMapping/>
  </p:clrMapOvr>
  <p:transition spd="slow">
    <p:comb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79" y="471792"/>
            <a:ext cx="8684576" cy="5921302"/>
          </a:xfrm>
          <a:prstGeom prst="rect">
            <a:avLst/>
          </a:prstGeom>
        </p:spPr>
      </p:pic>
      <p:sp>
        <p:nvSpPr>
          <p:cNvPr id="7" name="Rectangle: Diagonal Corners Rounded 6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8143487" y="552140"/>
            <a:ext cx="4026834" cy="750014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>
                <a:solidFill>
                  <a:schemeClr val="accent6">
                    <a:lumMod val="75000"/>
                  </a:schemeClr>
                </a:solidFill>
              </a:rPr>
              <a:t>WARM-UP</a:t>
            </a:r>
            <a:endParaRPr lang="en-US" sz="54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3067512"/>
      </p:ext>
    </p:extLst>
  </p:cSld>
  <p:clrMapOvr>
    <a:masterClrMapping/>
  </p:clrMapOvr>
  <p:transition spd="slow">
    <p:comb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4B1939B-FD6D-9285-E201-6F621821C19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44"/>
          <a:stretch/>
        </p:blipFill>
        <p:spPr>
          <a:xfrm>
            <a:off x="4773559" y="432089"/>
            <a:ext cx="7418441" cy="1747759"/>
          </a:xfrm>
          <a:prstGeom prst="rect">
            <a:avLst/>
          </a:prstGeom>
        </p:spPr>
      </p:pic>
      <p:pic>
        <p:nvPicPr>
          <p:cNvPr id="7" name="CD1 TRACK 36">
            <a:hlinkClick r:id="" action="ppaction://media"/>
            <a:extLst>
              <a:ext uri="{FF2B5EF4-FFF2-40B4-BE49-F238E27FC236}">
                <a16:creationId xmlns:a16="http://schemas.microsoft.com/office/drawing/2014/main" id="{1F894B00-DE88-D825-5182-6A7CB6A930D4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5232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689600" y="1773448"/>
            <a:ext cx="406400" cy="406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AA746A9-5F70-7C4E-4074-DD22EA46FEF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2369"/>
            <a:ext cx="4432528" cy="57152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C62EF61-E563-C1AB-E849-0A037FB326A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9601" y="2385498"/>
            <a:ext cx="5804198" cy="4134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0972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11AB80D-C1CE-49EC-BD8F-D627C101687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901"/>
          <a:stretch/>
        </p:blipFill>
        <p:spPr>
          <a:xfrm>
            <a:off x="1560806" y="1265574"/>
            <a:ext cx="8706315" cy="4989580"/>
          </a:xfrm>
          <a:prstGeom prst="rect">
            <a:avLst/>
          </a:prstGeom>
        </p:spPr>
      </p:pic>
      <p:sp>
        <p:nvSpPr>
          <p:cNvPr id="3" name="Speech Bubble: Rectangle with Corners Rounded 8">
            <a:extLst>
              <a:ext uri="{FF2B5EF4-FFF2-40B4-BE49-F238E27FC236}">
                <a16:creationId xmlns:a16="http://schemas.microsoft.com/office/drawing/2014/main" id="{2A17D1E2-6645-4BC6-9E35-7655B0F2C4AD}"/>
              </a:ext>
            </a:extLst>
          </p:cNvPr>
          <p:cNvSpPr/>
          <p:nvPr/>
        </p:nvSpPr>
        <p:spPr>
          <a:xfrm>
            <a:off x="5304056" y="725399"/>
            <a:ext cx="3755968" cy="739507"/>
          </a:xfrm>
          <a:prstGeom prst="wedgeRoundRectCallout">
            <a:avLst>
              <a:gd name="adj1" fmla="val -53511"/>
              <a:gd name="adj2" fmla="val 104106"/>
              <a:gd name="adj3" fmla="val 16667"/>
            </a:avLst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B050"/>
                </a:solidFill>
              </a:rPr>
              <a:t>It’s time to learn …</a:t>
            </a:r>
          </a:p>
        </p:txBody>
      </p:sp>
    </p:spTree>
    <p:extLst>
      <p:ext uri="{BB962C8B-B14F-4D97-AF65-F5344CB8AC3E}">
        <p14:creationId xmlns:p14="http://schemas.microsoft.com/office/powerpoint/2010/main" val="3650156410"/>
      </p:ext>
    </p:extLst>
  </p:cSld>
  <p:clrMapOvr>
    <a:masterClrMapping/>
  </p:clrMapOvr>
  <p:transition spd="slow">
    <p:comb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CB3F39C-DB39-1871-8E07-F902EB4025D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601" y="767243"/>
            <a:ext cx="8608267" cy="573884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9737B7B-6CDA-AED0-5AA8-F03A36D8180D}"/>
              </a:ext>
            </a:extLst>
          </p:cNvPr>
          <p:cNvSpPr txBox="1"/>
          <p:nvPr/>
        </p:nvSpPr>
        <p:spPr>
          <a:xfrm>
            <a:off x="3799033" y="4201432"/>
            <a:ext cx="375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</a:rPr>
              <a:t>Practice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56542"/>
      </p:ext>
    </p:extLst>
  </p:cSld>
  <p:clrMapOvr>
    <a:masterClrMapping/>
  </p:clrMapOvr>
  <p:transition spd="slow">
    <p:comb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57460EC-B9E1-D368-D438-EC1D483C80B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0579" y="1551369"/>
            <a:ext cx="6998356" cy="487338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A4CE40B-1140-BAC3-23B8-892B2DC93D4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6362"/>
            <a:ext cx="5321573" cy="6096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370E426-3683-4EE2-64BE-9674BE6A846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9067" y="468988"/>
            <a:ext cx="3277476" cy="67716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045D517-A3C9-0A1B-B831-86DC9E7393B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2626" y="941738"/>
            <a:ext cx="2755884" cy="770841"/>
          </a:xfrm>
          <a:prstGeom prst="rect">
            <a:avLst/>
          </a:prstGeom>
        </p:spPr>
      </p:pic>
      <p:pic>
        <p:nvPicPr>
          <p:cNvPr id="12" name="TL MẪU CÂU">
            <a:hlinkClick r:id="" action="ppaction://media"/>
            <a:extLst>
              <a:ext uri="{FF2B5EF4-FFF2-40B4-BE49-F238E27FC236}">
                <a16:creationId xmlns:a16="http://schemas.microsoft.com/office/drawing/2014/main" id="{40E93949-18F3-442E-F531-ACCDBDC35A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187357" y="1275128"/>
            <a:ext cx="406400" cy="406400"/>
          </a:xfrm>
          <a:prstGeom prst="rect">
            <a:avLst/>
          </a:prstGeom>
        </p:spPr>
      </p:pic>
      <p:pic>
        <p:nvPicPr>
          <p:cNvPr id="13" name="MẪU CÂU">
            <a:hlinkClick r:id="" action="ppaction://media"/>
            <a:extLst>
              <a:ext uri="{FF2B5EF4-FFF2-40B4-BE49-F238E27FC236}">
                <a16:creationId xmlns:a16="http://schemas.microsoft.com/office/drawing/2014/main" id="{327E4B19-7325-233F-C6BD-FA85B984641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7120347" y="40636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40547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8CBE6D8-4303-43E2-A28D-DD4B5CA73B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60538" y="2098677"/>
            <a:ext cx="3921756" cy="4379154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1D206A5B-7651-D051-D726-D25E33041FF2}"/>
              </a:ext>
            </a:extLst>
          </p:cNvPr>
          <p:cNvGrpSpPr/>
          <p:nvPr/>
        </p:nvGrpSpPr>
        <p:grpSpPr>
          <a:xfrm>
            <a:off x="1265324" y="1068261"/>
            <a:ext cx="4398745" cy="587511"/>
            <a:chOff x="6487427" y="1549038"/>
            <a:chExt cx="4398745" cy="587511"/>
          </a:xfrm>
        </p:grpSpPr>
        <p:sp>
          <p:nvSpPr>
            <p:cNvPr id="16" name="Speech Bubble: Rectangle with Corners Rounded 15">
              <a:extLst>
                <a:ext uri="{FF2B5EF4-FFF2-40B4-BE49-F238E27FC236}">
                  <a16:creationId xmlns:a16="http://schemas.microsoft.com/office/drawing/2014/main" id="{53BADB8F-D465-5539-7158-91E312536B08}"/>
                </a:ext>
              </a:extLst>
            </p:cNvPr>
            <p:cNvSpPr/>
            <p:nvPr/>
          </p:nvSpPr>
          <p:spPr>
            <a:xfrm>
              <a:off x="6487427" y="1549038"/>
              <a:ext cx="4398745" cy="587511"/>
            </a:xfrm>
            <a:prstGeom prst="wedgeRoundRectCallout">
              <a:avLst>
                <a:gd name="adj1" fmla="val 2143"/>
                <a:gd name="adj2" fmla="val 126394"/>
                <a:gd name="adj3" fmla="val 16667"/>
              </a:avLst>
            </a:prstGeom>
            <a:solidFill>
              <a:srgbClr val="F9C164"/>
            </a:solidFill>
            <a:ln>
              <a:solidFill>
                <a:srgbClr val="FCBF6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00E85FA-C099-724D-C794-1EBA4BAD4DB9}"/>
                </a:ext>
              </a:extLst>
            </p:cNvPr>
            <p:cNvSpPr txBox="1"/>
            <p:nvPr/>
          </p:nvSpPr>
          <p:spPr>
            <a:xfrm>
              <a:off x="6699183" y="1549038"/>
              <a:ext cx="3975232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When's Christmas Day?</a:t>
              </a:r>
              <a:endPara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12E6AF51-3ADD-652C-D406-457F7FD4D7D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743"/>
          <a:stretch/>
        </p:blipFill>
        <p:spPr>
          <a:xfrm>
            <a:off x="987667" y="2199230"/>
            <a:ext cx="2302853" cy="474345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7B7CE5A-E4BD-7D6E-4DB3-BFAEF0DB67C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18" t="-2120" r="-2410" b="2120"/>
          <a:stretch/>
        </p:blipFill>
        <p:spPr>
          <a:xfrm>
            <a:off x="8461161" y="2155799"/>
            <a:ext cx="2395162" cy="474345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B3EF79C-7811-F417-DD45-CFBADFF0D2E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6362"/>
            <a:ext cx="5321573" cy="609631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1F423BC4-D11C-7A7E-5E08-26C8EA9FA5FF}"/>
              </a:ext>
            </a:extLst>
          </p:cNvPr>
          <p:cNvGrpSpPr/>
          <p:nvPr/>
        </p:nvGrpSpPr>
        <p:grpSpPr>
          <a:xfrm>
            <a:off x="7198093" y="1152797"/>
            <a:ext cx="4533499" cy="587511"/>
            <a:chOff x="6487427" y="1549038"/>
            <a:chExt cx="4533499" cy="587511"/>
          </a:xfrm>
        </p:grpSpPr>
        <p:sp>
          <p:nvSpPr>
            <p:cNvPr id="6" name="Speech Bubble: Rectangle with Corners Rounded 5">
              <a:extLst>
                <a:ext uri="{FF2B5EF4-FFF2-40B4-BE49-F238E27FC236}">
                  <a16:creationId xmlns:a16="http://schemas.microsoft.com/office/drawing/2014/main" id="{717B30EE-B3CD-6413-5B9C-00B33F3E1CED}"/>
                </a:ext>
              </a:extLst>
            </p:cNvPr>
            <p:cNvSpPr/>
            <p:nvPr/>
          </p:nvSpPr>
          <p:spPr>
            <a:xfrm>
              <a:off x="6487427" y="1549038"/>
              <a:ext cx="4398745" cy="587511"/>
            </a:xfrm>
            <a:prstGeom prst="wedgeRoundRectCallout">
              <a:avLst>
                <a:gd name="adj1" fmla="val -11861"/>
                <a:gd name="adj2" fmla="val 80521"/>
                <a:gd name="adj3" fmla="val 16667"/>
              </a:avLst>
            </a:prstGeom>
            <a:solidFill>
              <a:srgbClr val="F9C164"/>
            </a:solidFill>
            <a:ln>
              <a:solidFill>
                <a:srgbClr val="FCBF6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14CDF5E-7541-927C-DB11-CB7D3B21D24B}"/>
                </a:ext>
              </a:extLst>
            </p:cNvPr>
            <p:cNvSpPr txBox="1"/>
            <p:nvPr/>
          </p:nvSpPr>
          <p:spPr>
            <a:xfrm>
              <a:off x="6487427" y="1559465"/>
              <a:ext cx="4533499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It's on December twenty-fifth. </a:t>
              </a:r>
              <a:endPara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9395326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526</TotalTime>
  <Words>292</Words>
  <Application>Microsoft Office PowerPoint</Application>
  <PresentationFormat>Widescreen</PresentationFormat>
  <Paragraphs>91</Paragraphs>
  <Slides>28</Slides>
  <Notes>24</Notes>
  <HiddenSlides>0</HiddenSlides>
  <MMClips>5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Rieu Phan Van</dc:creator>
  <cp:lastModifiedBy>Phan Van Rieu (Hugo)</cp:lastModifiedBy>
  <cp:revision>51</cp:revision>
  <dcterms:created xsi:type="dcterms:W3CDTF">2023-01-31T08:21:18Z</dcterms:created>
  <dcterms:modified xsi:type="dcterms:W3CDTF">2024-06-02T02:47:24Z</dcterms:modified>
</cp:coreProperties>
</file>