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04" r:id="rId2"/>
    <p:sldId id="350" r:id="rId3"/>
    <p:sldId id="305" r:id="rId4"/>
    <p:sldId id="306" r:id="rId5"/>
    <p:sldId id="315" r:id="rId6"/>
    <p:sldId id="316" r:id="rId7"/>
    <p:sldId id="418" r:id="rId8"/>
    <p:sldId id="423" r:id="rId9"/>
    <p:sldId id="424" r:id="rId10"/>
    <p:sldId id="419" r:id="rId11"/>
    <p:sldId id="420" r:id="rId12"/>
    <p:sldId id="421" r:id="rId13"/>
    <p:sldId id="323" r:id="rId14"/>
    <p:sldId id="422" r:id="rId15"/>
    <p:sldId id="317" r:id="rId16"/>
    <p:sldId id="318" r:id="rId17"/>
    <p:sldId id="319" r:id="rId18"/>
    <p:sldId id="320" r:id="rId19"/>
    <p:sldId id="321" r:id="rId20"/>
    <p:sldId id="357" r:id="rId21"/>
    <p:sldId id="358" r:id="rId22"/>
    <p:sldId id="359" r:id="rId23"/>
    <p:sldId id="360" r:id="rId24"/>
    <p:sldId id="362" r:id="rId25"/>
    <p:sldId id="327" r:id="rId26"/>
    <p:sldId id="513" r:id="rId27"/>
    <p:sldId id="508" r:id="rId28"/>
    <p:sldId id="509" r:id="rId29"/>
    <p:sldId id="514" r:id="rId30"/>
    <p:sldId id="515" r:id="rId31"/>
    <p:sldId id="511" r:id="rId32"/>
    <p:sldId id="516" r:id="rId33"/>
    <p:sldId id="335" r:id="rId34"/>
    <p:sldId id="336" r:id="rId35"/>
    <p:sldId id="337" r:id="rId36"/>
    <p:sldId id="338" r:id="rId37"/>
    <p:sldId id="339" r:id="rId38"/>
    <p:sldId id="340" r:id="rId39"/>
    <p:sldId id="361" r:id="rId40"/>
    <p:sldId id="417" r:id="rId41"/>
    <p:sldId id="342" r:id="rId42"/>
    <p:sldId id="344" r:id="rId43"/>
    <p:sldId id="345" r:id="rId44"/>
    <p:sldId id="346" r:id="rId45"/>
    <p:sldId id="347" r:id="rId46"/>
    <p:sldId id="348" r:id="rId47"/>
    <p:sldId id="349" r:id="rId48"/>
    <p:sldId id="30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5345" autoAdjust="0"/>
  </p:normalViewPr>
  <p:slideViewPr>
    <p:cSldViewPr snapToGrid="0">
      <p:cViewPr varScale="1">
        <p:scale>
          <a:sx n="88" d="100"/>
          <a:sy n="88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Van Rieu (Hugo)" userId="032e726b-b6b7-45df-b0ca-e82fb010a48a" providerId="ADAL" clId="{F3FBFC63-75C4-4D29-88BB-BA6E0F4FC7A5}"/>
    <pc:docChg chg="addSld delSld modSld modMainMaster">
      <pc:chgData name="Phan Van Rieu (Hugo)" userId="032e726b-b6b7-45df-b0ca-e82fb010a48a" providerId="ADAL" clId="{F3FBFC63-75C4-4D29-88BB-BA6E0F4FC7A5}" dt="2024-06-16T19:58:50.306" v="17" actId="20577"/>
      <pc:docMkLst>
        <pc:docMk/>
      </pc:docMkLst>
      <pc:sldChg chg="add del">
        <pc:chgData name="Phan Van Rieu (Hugo)" userId="032e726b-b6b7-45df-b0ca-e82fb010a48a" providerId="ADAL" clId="{F3FBFC63-75C4-4D29-88BB-BA6E0F4FC7A5}" dt="2024-06-16T17:02:19.702" v="1"/>
        <pc:sldMkLst>
          <pc:docMk/>
          <pc:sldMk cId="1862382768" sldId="302"/>
        </pc:sldMkLst>
      </pc:sldChg>
      <pc:sldChg chg="del">
        <pc:chgData name="Phan Van Rieu (Hugo)" userId="032e726b-b6b7-45df-b0ca-e82fb010a48a" providerId="ADAL" clId="{F3FBFC63-75C4-4D29-88BB-BA6E0F4FC7A5}" dt="2024-06-16T17:02:22.307" v="2" actId="47"/>
        <pc:sldMkLst>
          <pc:docMk/>
          <pc:sldMk cId="2858404817" sldId="303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1014447355" sldId="304"/>
        </pc:sldMkLst>
      </pc:sldChg>
      <pc:sldChg chg="add del">
        <pc:chgData name="Phan Van Rieu (Hugo)" userId="032e726b-b6b7-45df-b0ca-e82fb010a48a" providerId="ADAL" clId="{F3FBFC63-75C4-4D29-88BB-BA6E0F4FC7A5}" dt="2024-06-16T17:02:19.702" v="1"/>
        <pc:sldMkLst>
          <pc:docMk/>
          <pc:sldMk cId="1536717069" sldId="305"/>
        </pc:sldMkLst>
      </pc:sldChg>
      <pc:sldChg chg="add del">
        <pc:chgData name="Phan Van Rieu (Hugo)" userId="032e726b-b6b7-45df-b0ca-e82fb010a48a" providerId="ADAL" clId="{F3FBFC63-75C4-4D29-88BB-BA6E0F4FC7A5}" dt="2024-06-16T17:02:19.702" v="1"/>
        <pc:sldMkLst>
          <pc:docMk/>
          <pc:sldMk cId="3553067512" sldId="306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2250191984" sldId="309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61794858" sldId="310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1699950597" sldId="311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3179093432" sldId="312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3750314394" sldId="313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1657151972" sldId="314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3711897057" sldId="315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721944523" sldId="316"/>
        </pc:sldMkLst>
      </pc:sldChg>
      <pc:sldChg chg="add del">
        <pc:chgData name="Phan Van Rieu (Hugo)" userId="032e726b-b6b7-45df-b0ca-e82fb010a48a" providerId="ADAL" clId="{F3FBFC63-75C4-4D29-88BB-BA6E0F4FC7A5}" dt="2024-06-16T17:02:19.702" v="1"/>
        <pc:sldMkLst>
          <pc:docMk/>
          <pc:sldMk cId="3650156410" sldId="317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2364250881" sldId="318"/>
        </pc:sldMkLst>
      </pc:sldChg>
      <pc:sldChg chg="add del">
        <pc:chgData name="Phan Van Rieu (Hugo)" userId="032e726b-b6b7-45df-b0ca-e82fb010a48a" providerId="ADAL" clId="{F3FBFC63-75C4-4D29-88BB-BA6E0F4FC7A5}" dt="2024-06-16T17:02:19.702" v="1"/>
        <pc:sldMkLst>
          <pc:docMk/>
          <pc:sldMk cId="25356542" sldId="319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1770940671" sldId="320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2948640966" sldId="321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3573705578" sldId="323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1349317174" sldId="327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43043564" sldId="335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2347608924" sldId="336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2389988136" sldId="337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924732891" sldId="338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2032588525" sldId="339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226587800" sldId="340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2642663595" sldId="342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1085456839" sldId="344"/>
        </pc:sldMkLst>
      </pc:sldChg>
      <pc:sldChg chg="add del">
        <pc:chgData name="Phan Van Rieu (Hugo)" userId="032e726b-b6b7-45df-b0ca-e82fb010a48a" providerId="ADAL" clId="{F3FBFC63-75C4-4D29-88BB-BA6E0F4FC7A5}" dt="2024-06-16T17:02:19.702" v="1"/>
        <pc:sldMkLst>
          <pc:docMk/>
          <pc:sldMk cId="1462168173" sldId="345"/>
        </pc:sldMkLst>
      </pc:sldChg>
      <pc:sldChg chg="add del">
        <pc:chgData name="Phan Van Rieu (Hugo)" userId="032e726b-b6b7-45df-b0ca-e82fb010a48a" providerId="ADAL" clId="{F3FBFC63-75C4-4D29-88BB-BA6E0F4FC7A5}" dt="2024-06-16T17:02:19.702" v="1"/>
        <pc:sldMkLst>
          <pc:docMk/>
          <pc:sldMk cId="3981077926" sldId="346"/>
        </pc:sldMkLst>
      </pc:sldChg>
      <pc:sldChg chg="add del">
        <pc:chgData name="Phan Van Rieu (Hugo)" userId="032e726b-b6b7-45df-b0ca-e82fb010a48a" providerId="ADAL" clId="{F3FBFC63-75C4-4D29-88BB-BA6E0F4FC7A5}" dt="2024-06-16T17:02:19.702" v="1"/>
        <pc:sldMkLst>
          <pc:docMk/>
          <pc:sldMk cId="1561148267" sldId="347"/>
        </pc:sldMkLst>
      </pc:sldChg>
      <pc:sldChg chg="modSp add del">
        <pc:chgData name="Phan Van Rieu (Hugo)" userId="032e726b-b6b7-45df-b0ca-e82fb010a48a" providerId="ADAL" clId="{F3FBFC63-75C4-4D29-88BB-BA6E0F4FC7A5}" dt="2024-06-16T19:58:50.306" v="17" actId="20577"/>
        <pc:sldMkLst>
          <pc:docMk/>
          <pc:sldMk cId="1022161756" sldId="348"/>
        </pc:sldMkLst>
        <pc:spChg chg="mod">
          <ac:chgData name="Phan Van Rieu (Hugo)" userId="032e726b-b6b7-45df-b0ca-e82fb010a48a" providerId="ADAL" clId="{F3FBFC63-75C4-4D29-88BB-BA6E0F4FC7A5}" dt="2024-06-16T19:58:50.306" v="17" actId="20577"/>
          <ac:spMkLst>
            <pc:docMk/>
            <pc:sldMk cId="1022161756" sldId="348"/>
            <ac:spMk id="5" creationId="{00000000-0000-0000-0000-000000000000}"/>
          </ac:spMkLst>
        </pc:spChg>
      </pc:sldChg>
      <pc:sldChg chg="add del">
        <pc:chgData name="Phan Van Rieu (Hugo)" userId="032e726b-b6b7-45df-b0ca-e82fb010a48a" providerId="ADAL" clId="{F3FBFC63-75C4-4D29-88BB-BA6E0F4FC7A5}" dt="2024-06-16T17:02:19.702" v="1"/>
        <pc:sldMkLst>
          <pc:docMk/>
          <pc:sldMk cId="1757500116" sldId="349"/>
        </pc:sldMkLst>
      </pc:sldChg>
      <pc:sldChg chg="modSp add del mod">
        <pc:chgData name="Phan Van Rieu (Hugo)" userId="032e726b-b6b7-45df-b0ca-e82fb010a48a" providerId="ADAL" clId="{F3FBFC63-75C4-4D29-88BB-BA6E0F4FC7A5}" dt="2024-06-16T17:02:43.146" v="10" actId="14861"/>
        <pc:sldMkLst>
          <pc:docMk/>
          <pc:sldMk cId="2475308807" sldId="350"/>
        </pc:sldMkLst>
        <pc:picChg chg="mod">
          <ac:chgData name="Phan Van Rieu (Hugo)" userId="032e726b-b6b7-45df-b0ca-e82fb010a48a" providerId="ADAL" clId="{F3FBFC63-75C4-4D29-88BB-BA6E0F4FC7A5}" dt="2024-06-16T17:02:43.146" v="10" actId="14861"/>
          <ac:picMkLst>
            <pc:docMk/>
            <pc:sldMk cId="2475308807" sldId="350"/>
            <ac:picMk id="4" creationId="{364FE799-5A0F-9205-D9F1-C18CDF64B07B}"/>
          </ac:picMkLst>
        </pc:picChg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1978405474" sldId="351"/>
        </pc:sldMkLst>
      </pc:sldChg>
      <pc:sldChg chg="modSp add mod">
        <pc:chgData name="Phan Van Rieu (Hugo)" userId="032e726b-b6b7-45df-b0ca-e82fb010a48a" providerId="ADAL" clId="{F3FBFC63-75C4-4D29-88BB-BA6E0F4FC7A5}" dt="2024-06-16T17:03:10.421" v="12" actId="1076"/>
        <pc:sldMkLst>
          <pc:docMk/>
          <pc:sldMk cId="3313588217" sldId="357"/>
        </pc:sldMkLst>
        <pc:picChg chg="mod">
          <ac:chgData name="Phan Van Rieu (Hugo)" userId="032e726b-b6b7-45df-b0ca-e82fb010a48a" providerId="ADAL" clId="{F3FBFC63-75C4-4D29-88BB-BA6E0F4FC7A5}" dt="2024-06-16T17:03:08.763" v="11" actId="1076"/>
          <ac:picMkLst>
            <pc:docMk/>
            <pc:sldMk cId="3313588217" sldId="357"/>
            <ac:picMk id="8" creationId="{B7E7CE4A-668D-E293-3AA4-69F66B1DFFDB}"/>
          </ac:picMkLst>
        </pc:picChg>
        <pc:picChg chg="mod">
          <ac:chgData name="Phan Van Rieu (Hugo)" userId="032e726b-b6b7-45df-b0ca-e82fb010a48a" providerId="ADAL" clId="{F3FBFC63-75C4-4D29-88BB-BA6E0F4FC7A5}" dt="2024-06-16T17:03:10.421" v="12" actId="1076"/>
          <ac:picMkLst>
            <pc:docMk/>
            <pc:sldMk cId="3313588217" sldId="357"/>
            <ac:picMk id="13" creationId="{9BC7CB8D-F1DC-44A0-869F-0EC9A842FADF}"/>
          </ac:picMkLst>
        </pc:picChg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4243465013" sldId="358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2275717804" sldId="359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4126209583" sldId="359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848742816" sldId="360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116330619" sldId="361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679438839" sldId="362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144309720" sldId="373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1110728684" sldId="374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3393953268" sldId="376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2995022461" sldId="377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1776928407" sldId="378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4019251316" sldId="379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3319779986" sldId="380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1071574020" sldId="381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1454386682" sldId="382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3984714459" sldId="383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3496218382" sldId="384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717739071" sldId="385"/>
        </pc:sldMkLst>
      </pc:sldChg>
      <pc:sldChg chg="del">
        <pc:chgData name="Phan Van Rieu (Hugo)" userId="032e726b-b6b7-45df-b0ca-e82fb010a48a" providerId="ADAL" clId="{F3FBFC63-75C4-4D29-88BB-BA6E0F4FC7A5}" dt="2024-06-16T17:01:52.219" v="0" actId="47"/>
        <pc:sldMkLst>
          <pc:docMk/>
          <pc:sldMk cId="1228567740" sldId="386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1349952912" sldId="417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1090048403" sldId="418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88755514" sldId="419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3421749964" sldId="420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506010571" sldId="421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1936397892" sldId="422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1982960314" sldId="423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306881271" sldId="424"/>
        </pc:sldMkLst>
      </pc:sldChg>
      <pc:sldChg chg="add setBg">
        <pc:chgData name="Phan Van Rieu (Hugo)" userId="032e726b-b6b7-45df-b0ca-e82fb010a48a" providerId="ADAL" clId="{F3FBFC63-75C4-4D29-88BB-BA6E0F4FC7A5}" dt="2024-06-16T17:02:19.702" v="1"/>
        <pc:sldMkLst>
          <pc:docMk/>
          <pc:sldMk cId="2887192787" sldId="508"/>
        </pc:sldMkLst>
      </pc:sldChg>
      <pc:sldChg chg="add setBg">
        <pc:chgData name="Phan Van Rieu (Hugo)" userId="032e726b-b6b7-45df-b0ca-e82fb010a48a" providerId="ADAL" clId="{F3FBFC63-75C4-4D29-88BB-BA6E0F4FC7A5}" dt="2024-06-16T17:02:19.702" v="1"/>
        <pc:sldMkLst>
          <pc:docMk/>
          <pc:sldMk cId="1459663213" sldId="509"/>
        </pc:sldMkLst>
      </pc:sldChg>
      <pc:sldChg chg="add setBg">
        <pc:chgData name="Phan Van Rieu (Hugo)" userId="032e726b-b6b7-45df-b0ca-e82fb010a48a" providerId="ADAL" clId="{F3FBFC63-75C4-4D29-88BB-BA6E0F4FC7A5}" dt="2024-06-16T17:02:19.702" v="1"/>
        <pc:sldMkLst>
          <pc:docMk/>
          <pc:sldMk cId="578527036" sldId="511"/>
        </pc:sldMkLst>
      </pc:sldChg>
      <pc:sldChg chg="add">
        <pc:chgData name="Phan Van Rieu (Hugo)" userId="032e726b-b6b7-45df-b0ca-e82fb010a48a" providerId="ADAL" clId="{F3FBFC63-75C4-4D29-88BB-BA6E0F4FC7A5}" dt="2024-06-16T17:02:19.702" v="1"/>
        <pc:sldMkLst>
          <pc:docMk/>
          <pc:sldMk cId="261523831" sldId="513"/>
        </pc:sldMkLst>
      </pc:sldChg>
      <pc:sldChg chg="add setBg">
        <pc:chgData name="Phan Van Rieu (Hugo)" userId="032e726b-b6b7-45df-b0ca-e82fb010a48a" providerId="ADAL" clId="{F3FBFC63-75C4-4D29-88BB-BA6E0F4FC7A5}" dt="2024-06-16T17:02:19.702" v="1"/>
        <pc:sldMkLst>
          <pc:docMk/>
          <pc:sldMk cId="4231568561" sldId="514"/>
        </pc:sldMkLst>
      </pc:sldChg>
      <pc:sldChg chg="add setBg">
        <pc:chgData name="Phan Van Rieu (Hugo)" userId="032e726b-b6b7-45df-b0ca-e82fb010a48a" providerId="ADAL" clId="{F3FBFC63-75C4-4D29-88BB-BA6E0F4FC7A5}" dt="2024-06-16T17:02:19.702" v="1"/>
        <pc:sldMkLst>
          <pc:docMk/>
          <pc:sldMk cId="528579705" sldId="515"/>
        </pc:sldMkLst>
      </pc:sldChg>
      <pc:sldChg chg="add setBg">
        <pc:chgData name="Phan Van Rieu (Hugo)" userId="032e726b-b6b7-45df-b0ca-e82fb010a48a" providerId="ADAL" clId="{F3FBFC63-75C4-4D29-88BB-BA6E0F4FC7A5}" dt="2024-06-16T17:02:19.702" v="1"/>
        <pc:sldMkLst>
          <pc:docMk/>
          <pc:sldMk cId="807816207" sldId="516"/>
        </pc:sldMkLst>
      </pc:sldChg>
      <pc:sldMasterChg chg="modSp mod delSldLayout">
        <pc:chgData name="Phan Van Rieu (Hugo)" userId="032e726b-b6b7-45df-b0ca-e82fb010a48a" providerId="ADAL" clId="{F3FBFC63-75C4-4D29-88BB-BA6E0F4FC7A5}" dt="2024-06-16T17:02:36.182" v="8" actId="20577"/>
        <pc:sldMasterMkLst>
          <pc:docMk/>
          <pc:sldMasterMk cId="1318186830" sldId="2147483648"/>
        </pc:sldMasterMkLst>
        <pc:spChg chg="mod">
          <ac:chgData name="Phan Van Rieu (Hugo)" userId="032e726b-b6b7-45df-b0ca-e82fb010a48a" providerId="ADAL" clId="{F3FBFC63-75C4-4D29-88BB-BA6E0F4FC7A5}" dt="2024-06-16T17:02:36.182" v="8" actId="20577"/>
          <ac:spMkLst>
            <pc:docMk/>
            <pc:sldMasterMk cId="1318186830" sldId="2147483648"/>
            <ac:spMk id="11" creationId="{00000000-0000-0000-0000-000000000000}"/>
          </ac:spMkLst>
        </pc:spChg>
        <pc:sldLayoutChg chg="del">
          <pc:chgData name="Phan Van Rieu (Hugo)" userId="032e726b-b6b7-45df-b0ca-e82fb010a48a" providerId="ADAL" clId="{F3FBFC63-75C4-4D29-88BB-BA6E0F4FC7A5}" dt="2024-06-16T17:01:52.219" v="0" actId="47"/>
          <pc:sldLayoutMkLst>
            <pc:docMk/>
            <pc:sldMasterMk cId="1318186830" sldId="2147483648"/>
            <pc:sldLayoutMk cId="3412317116" sldId="2147483661"/>
          </pc:sldLayoutMkLst>
        </pc:sldLayoutChg>
        <pc:sldLayoutChg chg="del">
          <pc:chgData name="Phan Van Rieu (Hugo)" userId="032e726b-b6b7-45df-b0ca-e82fb010a48a" providerId="ADAL" clId="{F3FBFC63-75C4-4D29-88BB-BA6E0F4FC7A5}" dt="2024-06-16T17:01:52.219" v="0" actId="47"/>
          <pc:sldLayoutMkLst>
            <pc:docMk/>
            <pc:sldMasterMk cId="1318186830" sldId="2147483648"/>
            <pc:sldLayoutMk cId="1220314739" sldId="2147483662"/>
          </pc:sldLayoutMkLst>
        </pc:sldLayoutChg>
      </pc:sldMasterChg>
    </pc:docChg>
  </pc:docChgLst>
  <pc:docChgLst>
    <pc:chgData name="Phan Van Rieu (Hugo)" userId="032e726b-b6b7-45df-b0ca-e82fb010a48a" providerId="ADAL" clId="{E304578D-563D-4478-88A1-EAFD2A6C3042}"/>
    <pc:docChg chg="addSld delSld modSld modMainMaster">
      <pc:chgData name="Phan Van Rieu (Hugo)" userId="032e726b-b6b7-45df-b0ca-e82fb010a48a" providerId="ADAL" clId="{E304578D-563D-4478-88A1-EAFD2A6C3042}" dt="2024-06-16T17:00:44.318" v="27" actId="14100"/>
      <pc:docMkLst>
        <pc:docMk/>
      </pc:docMkLst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1151644460" sldId="275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1440737377" sldId="276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3633171227" sldId="277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2161939042" sldId="278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955751691" sldId="279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2045923327" sldId="280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4088970250" sldId="283"/>
        </pc:sldMkLst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1862382768" sldId="302"/>
        </pc:sldMkLst>
      </pc:sldChg>
      <pc:sldChg chg="add">
        <pc:chgData name="Phan Van Rieu (Hugo)" userId="032e726b-b6b7-45df-b0ca-e82fb010a48a" providerId="ADAL" clId="{E304578D-563D-4478-88A1-EAFD2A6C3042}" dt="2024-06-16T16:58:13.315" v="3"/>
        <pc:sldMkLst>
          <pc:docMk/>
          <pc:sldMk cId="2858404817" sldId="303"/>
        </pc:sldMkLst>
      </pc:sldChg>
      <pc:sldChg chg="del">
        <pc:chgData name="Phan Van Rieu (Hugo)" userId="032e726b-b6b7-45df-b0ca-e82fb010a48a" providerId="ADAL" clId="{E304578D-563D-4478-88A1-EAFD2A6C3042}" dt="2024-06-16T16:58:15.467" v="4" actId="47"/>
        <pc:sldMkLst>
          <pc:docMk/>
          <pc:sldMk cId="3246623629" sldId="304"/>
        </pc:sldMkLst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1536717069" sldId="305"/>
        </pc:sldMkLst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3553067512" sldId="306"/>
        </pc:sldMkLst>
      </pc:sldChg>
      <pc:sldChg chg="add">
        <pc:chgData name="Phan Van Rieu (Hugo)" userId="032e726b-b6b7-45df-b0ca-e82fb010a48a" providerId="ADAL" clId="{E304578D-563D-4478-88A1-EAFD2A6C3042}" dt="2024-06-16T16:58:13.315" v="3"/>
        <pc:sldMkLst>
          <pc:docMk/>
          <pc:sldMk cId="2250191984" sldId="309"/>
        </pc:sldMkLst>
      </pc:sldChg>
      <pc:sldChg chg="add">
        <pc:chgData name="Phan Van Rieu (Hugo)" userId="032e726b-b6b7-45df-b0ca-e82fb010a48a" providerId="ADAL" clId="{E304578D-563D-4478-88A1-EAFD2A6C3042}" dt="2024-06-16T16:58:13.315" v="3"/>
        <pc:sldMkLst>
          <pc:docMk/>
          <pc:sldMk cId="61794858" sldId="310"/>
        </pc:sldMkLst>
      </pc:sldChg>
      <pc:sldChg chg="add">
        <pc:chgData name="Phan Van Rieu (Hugo)" userId="032e726b-b6b7-45df-b0ca-e82fb010a48a" providerId="ADAL" clId="{E304578D-563D-4478-88A1-EAFD2A6C3042}" dt="2024-06-16T16:58:13.315" v="3"/>
        <pc:sldMkLst>
          <pc:docMk/>
          <pc:sldMk cId="1699950597" sldId="311"/>
        </pc:sldMkLst>
      </pc:sldChg>
      <pc:sldChg chg="add">
        <pc:chgData name="Phan Van Rieu (Hugo)" userId="032e726b-b6b7-45df-b0ca-e82fb010a48a" providerId="ADAL" clId="{E304578D-563D-4478-88A1-EAFD2A6C3042}" dt="2024-06-16T16:58:13.315" v="3"/>
        <pc:sldMkLst>
          <pc:docMk/>
          <pc:sldMk cId="3179093432" sldId="312"/>
        </pc:sldMkLst>
      </pc:sldChg>
      <pc:sldChg chg="add">
        <pc:chgData name="Phan Van Rieu (Hugo)" userId="032e726b-b6b7-45df-b0ca-e82fb010a48a" providerId="ADAL" clId="{E304578D-563D-4478-88A1-EAFD2A6C3042}" dt="2024-06-16T16:58:13.315" v="3"/>
        <pc:sldMkLst>
          <pc:docMk/>
          <pc:sldMk cId="3750314394" sldId="313"/>
        </pc:sldMkLst>
      </pc:sldChg>
      <pc:sldChg chg="add">
        <pc:chgData name="Phan Van Rieu (Hugo)" userId="032e726b-b6b7-45df-b0ca-e82fb010a48a" providerId="ADAL" clId="{E304578D-563D-4478-88A1-EAFD2A6C3042}" dt="2024-06-16T16:58:13.315" v="3"/>
        <pc:sldMkLst>
          <pc:docMk/>
          <pc:sldMk cId="1657151972" sldId="314"/>
        </pc:sldMkLst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3650156410" sldId="317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2364250881" sldId="318"/>
        </pc:sldMkLst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25356542" sldId="319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1349317174" sldId="327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1085456839" sldId="344"/>
        </pc:sldMkLst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1462168173" sldId="345"/>
        </pc:sldMkLst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3981077926" sldId="346"/>
        </pc:sldMkLst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1561148267" sldId="347"/>
        </pc:sldMkLst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1022161756" sldId="348"/>
        </pc:sldMkLst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1757500116" sldId="349"/>
        </pc:sldMkLst>
      </pc:sldChg>
      <pc:sldChg chg="modSp add del mod">
        <pc:chgData name="Phan Van Rieu (Hugo)" userId="032e726b-b6b7-45df-b0ca-e82fb010a48a" providerId="ADAL" clId="{E304578D-563D-4478-88A1-EAFD2A6C3042}" dt="2024-06-16T16:58:24.568" v="6" actId="14861"/>
        <pc:sldMkLst>
          <pc:docMk/>
          <pc:sldMk cId="2475308807" sldId="350"/>
        </pc:sldMkLst>
        <pc:picChg chg="mod">
          <ac:chgData name="Phan Van Rieu (Hugo)" userId="032e726b-b6b7-45df-b0ca-e82fb010a48a" providerId="ADAL" clId="{E304578D-563D-4478-88A1-EAFD2A6C3042}" dt="2024-06-16T16:58:24.568" v="6" actId="14861"/>
          <ac:picMkLst>
            <pc:docMk/>
            <pc:sldMk cId="2475308807" sldId="350"/>
            <ac:picMk id="3" creationId="{193D9C5B-453D-1F1D-BA02-8F8C5F4F0F47}"/>
          </ac:picMkLst>
        </pc:picChg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1978405474" sldId="351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1175963007" sldId="352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2362297430" sldId="353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409110794" sldId="354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717295153" sldId="355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3590307155" sldId="356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3248631980" sldId="357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2416388139" sldId="358"/>
        </pc:sldMkLst>
      </pc:sldChg>
      <pc:sldChg chg="add del">
        <pc:chgData name="Phan Van Rieu (Hugo)" userId="032e726b-b6b7-45df-b0ca-e82fb010a48a" providerId="ADAL" clId="{E304578D-563D-4478-88A1-EAFD2A6C3042}" dt="2024-06-16T16:58:13.315" v="3"/>
        <pc:sldMkLst>
          <pc:docMk/>
          <pc:sldMk cId="4126209583" sldId="359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4194169262" sldId="360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2755651965" sldId="361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3293108138" sldId="365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1034490784" sldId="366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278001768" sldId="367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1571641424" sldId="368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4093288898" sldId="369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3747093203" sldId="370"/>
        </pc:sldMkLst>
      </pc:sldChg>
      <pc:sldChg chg="add">
        <pc:chgData name="Phan Van Rieu (Hugo)" userId="032e726b-b6b7-45df-b0ca-e82fb010a48a" providerId="ADAL" clId="{E304578D-563D-4478-88A1-EAFD2A6C3042}" dt="2024-06-16T16:58:13.315" v="3"/>
        <pc:sldMkLst>
          <pc:docMk/>
          <pc:sldMk cId="144309720" sldId="373"/>
        </pc:sldMkLst>
      </pc:sldChg>
      <pc:sldChg chg="add">
        <pc:chgData name="Phan Van Rieu (Hugo)" userId="032e726b-b6b7-45df-b0ca-e82fb010a48a" providerId="ADAL" clId="{E304578D-563D-4478-88A1-EAFD2A6C3042}" dt="2024-06-16T16:58:13.315" v="3"/>
        <pc:sldMkLst>
          <pc:docMk/>
          <pc:sldMk cId="1110728684" sldId="374"/>
        </pc:sldMkLst>
      </pc:sldChg>
      <pc:sldChg chg="modSp add mod">
        <pc:chgData name="Phan Van Rieu (Hugo)" userId="032e726b-b6b7-45df-b0ca-e82fb010a48a" providerId="ADAL" clId="{E304578D-563D-4478-88A1-EAFD2A6C3042}" dt="2024-06-16T16:58:53.055" v="8" actId="14100"/>
        <pc:sldMkLst>
          <pc:docMk/>
          <pc:sldMk cId="3393953268" sldId="376"/>
        </pc:sldMkLst>
        <pc:spChg chg="mod">
          <ac:chgData name="Phan Van Rieu (Hugo)" userId="032e726b-b6b7-45df-b0ca-e82fb010a48a" providerId="ADAL" clId="{E304578D-563D-4478-88A1-EAFD2A6C3042}" dt="2024-06-16T16:58:49.603" v="7" actId="255"/>
          <ac:spMkLst>
            <pc:docMk/>
            <pc:sldMk cId="3393953268" sldId="376"/>
            <ac:spMk id="6" creationId="{717B30EE-B3CD-6413-5B9C-00B33F3E1CED}"/>
          </ac:spMkLst>
        </pc:spChg>
        <pc:spChg chg="mod">
          <ac:chgData name="Phan Van Rieu (Hugo)" userId="032e726b-b6b7-45df-b0ca-e82fb010a48a" providerId="ADAL" clId="{E304578D-563D-4478-88A1-EAFD2A6C3042}" dt="2024-06-16T16:58:49.603" v="7" actId="255"/>
          <ac:spMkLst>
            <pc:docMk/>
            <pc:sldMk cId="3393953268" sldId="376"/>
            <ac:spMk id="7" creationId="{A14CDF5E-7541-927C-DB11-CB7D3B21D24B}"/>
          </ac:spMkLst>
        </pc:spChg>
        <pc:spChg chg="mod">
          <ac:chgData name="Phan Van Rieu (Hugo)" userId="032e726b-b6b7-45df-b0ca-e82fb010a48a" providerId="ADAL" clId="{E304578D-563D-4478-88A1-EAFD2A6C3042}" dt="2024-06-16T16:58:49.603" v="7" actId="255"/>
          <ac:spMkLst>
            <pc:docMk/>
            <pc:sldMk cId="3393953268" sldId="376"/>
            <ac:spMk id="9" creationId="{03FA8E40-43C5-7F94-EA15-70A4434EEEC1}"/>
          </ac:spMkLst>
        </pc:spChg>
        <pc:spChg chg="mod">
          <ac:chgData name="Phan Van Rieu (Hugo)" userId="032e726b-b6b7-45df-b0ca-e82fb010a48a" providerId="ADAL" clId="{E304578D-563D-4478-88A1-EAFD2A6C3042}" dt="2024-06-16T16:58:49.603" v="7" actId="255"/>
          <ac:spMkLst>
            <pc:docMk/>
            <pc:sldMk cId="3393953268" sldId="376"/>
            <ac:spMk id="10" creationId="{1F4EAAA1-1D24-BE1D-585F-B40996B7FEB0}"/>
          </ac:spMkLst>
        </pc:spChg>
        <pc:spChg chg="mod">
          <ac:chgData name="Phan Van Rieu (Hugo)" userId="032e726b-b6b7-45df-b0ca-e82fb010a48a" providerId="ADAL" clId="{E304578D-563D-4478-88A1-EAFD2A6C3042}" dt="2024-06-16T16:58:49.603" v="7" actId="255"/>
          <ac:spMkLst>
            <pc:docMk/>
            <pc:sldMk cId="3393953268" sldId="376"/>
            <ac:spMk id="16" creationId="{53BADB8F-D465-5539-7158-91E312536B08}"/>
          </ac:spMkLst>
        </pc:spChg>
        <pc:spChg chg="mod">
          <ac:chgData name="Phan Van Rieu (Hugo)" userId="032e726b-b6b7-45df-b0ca-e82fb010a48a" providerId="ADAL" clId="{E304578D-563D-4478-88A1-EAFD2A6C3042}" dt="2024-06-16T16:58:49.603" v="7" actId="255"/>
          <ac:spMkLst>
            <pc:docMk/>
            <pc:sldMk cId="3393953268" sldId="376"/>
            <ac:spMk id="17" creationId="{A00E85FA-C099-724D-C794-1EBA4BAD4DB9}"/>
          </ac:spMkLst>
        </pc:spChg>
        <pc:grpChg chg="mod">
          <ac:chgData name="Phan Van Rieu (Hugo)" userId="032e726b-b6b7-45df-b0ca-e82fb010a48a" providerId="ADAL" clId="{E304578D-563D-4478-88A1-EAFD2A6C3042}" dt="2024-06-16T16:58:53.055" v="8" actId="14100"/>
          <ac:grpSpMkLst>
            <pc:docMk/>
            <pc:sldMk cId="3393953268" sldId="376"/>
            <ac:grpSpMk id="3" creationId="{146AB73F-7558-5F5C-3098-F958CD159E61}"/>
          </ac:grpSpMkLst>
        </pc:grpChg>
        <pc:grpChg chg="mod">
          <ac:chgData name="Phan Van Rieu (Hugo)" userId="032e726b-b6b7-45df-b0ca-e82fb010a48a" providerId="ADAL" clId="{E304578D-563D-4478-88A1-EAFD2A6C3042}" dt="2024-06-16T16:58:53.055" v="8" actId="14100"/>
          <ac:grpSpMkLst>
            <pc:docMk/>
            <pc:sldMk cId="3393953268" sldId="376"/>
            <ac:grpSpMk id="5" creationId="{1F423BC4-D11C-7A7E-5E08-26C8EA9FA5FF}"/>
          </ac:grpSpMkLst>
        </pc:grpChg>
        <pc:grpChg chg="mod">
          <ac:chgData name="Phan Van Rieu (Hugo)" userId="032e726b-b6b7-45df-b0ca-e82fb010a48a" providerId="ADAL" clId="{E304578D-563D-4478-88A1-EAFD2A6C3042}" dt="2024-06-16T16:58:53.055" v="8" actId="14100"/>
          <ac:grpSpMkLst>
            <pc:docMk/>
            <pc:sldMk cId="3393953268" sldId="376"/>
            <ac:grpSpMk id="18" creationId="{1D206A5B-7651-D051-D726-D25E33041FF2}"/>
          </ac:grpSpMkLst>
        </pc:grpChg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2880761067" sldId="377"/>
        </pc:sldMkLst>
      </pc:sldChg>
      <pc:sldChg chg="add">
        <pc:chgData name="Phan Van Rieu (Hugo)" userId="032e726b-b6b7-45df-b0ca-e82fb010a48a" providerId="ADAL" clId="{E304578D-563D-4478-88A1-EAFD2A6C3042}" dt="2024-06-16T16:58:13.315" v="3"/>
        <pc:sldMkLst>
          <pc:docMk/>
          <pc:sldMk cId="2995022461" sldId="377"/>
        </pc:sldMkLst>
      </pc:sldChg>
      <pc:sldChg chg="add">
        <pc:chgData name="Phan Van Rieu (Hugo)" userId="032e726b-b6b7-45df-b0ca-e82fb010a48a" providerId="ADAL" clId="{E304578D-563D-4478-88A1-EAFD2A6C3042}" dt="2024-06-16T16:58:13.315" v="3"/>
        <pc:sldMkLst>
          <pc:docMk/>
          <pc:sldMk cId="1776928407" sldId="378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4007910393" sldId="378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3461900356" sldId="379"/>
        </pc:sldMkLst>
      </pc:sldChg>
      <pc:sldChg chg="modSp add mod">
        <pc:chgData name="Phan Van Rieu (Hugo)" userId="032e726b-b6b7-45df-b0ca-e82fb010a48a" providerId="ADAL" clId="{E304578D-563D-4478-88A1-EAFD2A6C3042}" dt="2024-06-16T16:59:06.358" v="10" actId="14100"/>
        <pc:sldMkLst>
          <pc:docMk/>
          <pc:sldMk cId="4019251316" sldId="379"/>
        </pc:sldMkLst>
        <pc:spChg chg="mod">
          <ac:chgData name="Phan Van Rieu (Hugo)" userId="032e726b-b6b7-45df-b0ca-e82fb010a48a" providerId="ADAL" clId="{E304578D-563D-4478-88A1-EAFD2A6C3042}" dt="2024-06-16T16:59:02.509" v="9" actId="255"/>
          <ac:spMkLst>
            <pc:docMk/>
            <pc:sldMk cId="4019251316" sldId="379"/>
            <ac:spMk id="6" creationId="{717B30EE-B3CD-6413-5B9C-00B33F3E1CED}"/>
          </ac:spMkLst>
        </pc:spChg>
        <pc:spChg chg="mod">
          <ac:chgData name="Phan Van Rieu (Hugo)" userId="032e726b-b6b7-45df-b0ca-e82fb010a48a" providerId="ADAL" clId="{E304578D-563D-4478-88A1-EAFD2A6C3042}" dt="2024-06-16T16:59:02.509" v="9" actId="255"/>
          <ac:spMkLst>
            <pc:docMk/>
            <pc:sldMk cId="4019251316" sldId="379"/>
            <ac:spMk id="7" creationId="{A14CDF5E-7541-927C-DB11-CB7D3B21D24B}"/>
          </ac:spMkLst>
        </pc:spChg>
        <pc:spChg chg="mod">
          <ac:chgData name="Phan Van Rieu (Hugo)" userId="032e726b-b6b7-45df-b0ca-e82fb010a48a" providerId="ADAL" clId="{E304578D-563D-4478-88A1-EAFD2A6C3042}" dt="2024-06-16T16:59:02.509" v="9" actId="255"/>
          <ac:spMkLst>
            <pc:docMk/>
            <pc:sldMk cId="4019251316" sldId="379"/>
            <ac:spMk id="9" creationId="{03FA8E40-43C5-7F94-EA15-70A4434EEEC1}"/>
          </ac:spMkLst>
        </pc:spChg>
        <pc:spChg chg="mod">
          <ac:chgData name="Phan Van Rieu (Hugo)" userId="032e726b-b6b7-45df-b0ca-e82fb010a48a" providerId="ADAL" clId="{E304578D-563D-4478-88A1-EAFD2A6C3042}" dt="2024-06-16T16:59:02.509" v="9" actId="255"/>
          <ac:spMkLst>
            <pc:docMk/>
            <pc:sldMk cId="4019251316" sldId="379"/>
            <ac:spMk id="10" creationId="{1F4EAAA1-1D24-BE1D-585F-B40996B7FEB0}"/>
          </ac:spMkLst>
        </pc:spChg>
        <pc:spChg chg="mod">
          <ac:chgData name="Phan Van Rieu (Hugo)" userId="032e726b-b6b7-45df-b0ca-e82fb010a48a" providerId="ADAL" clId="{E304578D-563D-4478-88A1-EAFD2A6C3042}" dt="2024-06-16T16:59:02.509" v="9" actId="255"/>
          <ac:spMkLst>
            <pc:docMk/>
            <pc:sldMk cId="4019251316" sldId="379"/>
            <ac:spMk id="16" creationId="{53BADB8F-D465-5539-7158-91E312536B08}"/>
          </ac:spMkLst>
        </pc:spChg>
        <pc:spChg chg="mod">
          <ac:chgData name="Phan Van Rieu (Hugo)" userId="032e726b-b6b7-45df-b0ca-e82fb010a48a" providerId="ADAL" clId="{E304578D-563D-4478-88A1-EAFD2A6C3042}" dt="2024-06-16T16:59:02.509" v="9" actId="255"/>
          <ac:spMkLst>
            <pc:docMk/>
            <pc:sldMk cId="4019251316" sldId="379"/>
            <ac:spMk id="17" creationId="{A00E85FA-C099-724D-C794-1EBA4BAD4DB9}"/>
          </ac:spMkLst>
        </pc:spChg>
        <pc:grpChg chg="mod">
          <ac:chgData name="Phan Van Rieu (Hugo)" userId="032e726b-b6b7-45df-b0ca-e82fb010a48a" providerId="ADAL" clId="{E304578D-563D-4478-88A1-EAFD2A6C3042}" dt="2024-06-16T16:59:06.358" v="10" actId="14100"/>
          <ac:grpSpMkLst>
            <pc:docMk/>
            <pc:sldMk cId="4019251316" sldId="379"/>
            <ac:grpSpMk id="3" creationId="{146AB73F-7558-5F5C-3098-F958CD159E61}"/>
          </ac:grpSpMkLst>
        </pc:grpChg>
        <pc:grpChg chg="mod">
          <ac:chgData name="Phan Van Rieu (Hugo)" userId="032e726b-b6b7-45df-b0ca-e82fb010a48a" providerId="ADAL" clId="{E304578D-563D-4478-88A1-EAFD2A6C3042}" dt="2024-06-16T16:59:06.358" v="10" actId="14100"/>
          <ac:grpSpMkLst>
            <pc:docMk/>
            <pc:sldMk cId="4019251316" sldId="379"/>
            <ac:grpSpMk id="5" creationId="{1F423BC4-D11C-7A7E-5E08-26C8EA9FA5FF}"/>
          </ac:grpSpMkLst>
        </pc:grpChg>
        <pc:grpChg chg="mod">
          <ac:chgData name="Phan Van Rieu (Hugo)" userId="032e726b-b6b7-45df-b0ca-e82fb010a48a" providerId="ADAL" clId="{E304578D-563D-4478-88A1-EAFD2A6C3042}" dt="2024-06-16T16:59:06.358" v="10" actId="14100"/>
          <ac:grpSpMkLst>
            <pc:docMk/>
            <pc:sldMk cId="4019251316" sldId="379"/>
            <ac:grpSpMk id="18" creationId="{1D206A5B-7651-D051-D726-D25E33041FF2}"/>
          </ac:grpSpMkLst>
        </pc:grpChg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3073050955" sldId="380"/>
        </pc:sldMkLst>
      </pc:sldChg>
      <pc:sldChg chg="modSp add mod">
        <pc:chgData name="Phan Van Rieu (Hugo)" userId="032e726b-b6b7-45df-b0ca-e82fb010a48a" providerId="ADAL" clId="{E304578D-563D-4478-88A1-EAFD2A6C3042}" dt="2024-06-16T16:59:17.043" v="12" actId="14100"/>
        <pc:sldMkLst>
          <pc:docMk/>
          <pc:sldMk cId="3319779986" sldId="380"/>
        </pc:sldMkLst>
        <pc:spChg chg="mod">
          <ac:chgData name="Phan Van Rieu (Hugo)" userId="032e726b-b6b7-45df-b0ca-e82fb010a48a" providerId="ADAL" clId="{E304578D-563D-4478-88A1-EAFD2A6C3042}" dt="2024-06-16T16:59:14.258" v="11" actId="255"/>
          <ac:spMkLst>
            <pc:docMk/>
            <pc:sldMk cId="3319779986" sldId="380"/>
            <ac:spMk id="6" creationId="{717B30EE-B3CD-6413-5B9C-00B33F3E1CED}"/>
          </ac:spMkLst>
        </pc:spChg>
        <pc:spChg chg="mod">
          <ac:chgData name="Phan Van Rieu (Hugo)" userId="032e726b-b6b7-45df-b0ca-e82fb010a48a" providerId="ADAL" clId="{E304578D-563D-4478-88A1-EAFD2A6C3042}" dt="2024-06-16T16:59:14.258" v="11" actId="255"/>
          <ac:spMkLst>
            <pc:docMk/>
            <pc:sldMk cId="3319779986" sldId="380"/>
            <ac:spMk id="7" creationId="{A14CDF5E-7541-927C-DB11-CB7D3B21D24B}"/>
          </ac:spMkLst>
        </pc:spChg>
        <pc:spChg chg="mod">
          <ac:chgData name="Phan Van Rieu (Hugo)" userId="032e726b-b6b7-45df-b0ca-e82fb010a48a" providerId="ADAL" clId="{E304578D-563D-4478-88A1-EAFD2A6C3042}" dt="2024-06-16T16:59:14.258" v="11" actId="255"/>
          <ac:spMkLst>
            <pc:docMk/>
            <pc:sldMk cId="3319779986" sldId="380"/>
            <ac:spMk id="9" creationId="{03FA8E40-43C5-7F94-EA15-70A4434EEEC1}"/>
          </ac:spMkLst>
        </pc:spChg>
        <pc:spChg chg="mod">
          <ac:chgData name="Phan Van Rieu (Hugo)" userId="032e726b-b6b7-45df-b0ca-e82fb010a48a" providerId="ADAL" clId="{E304578D-563D-4478-88A1-EAFD2A6C3042}" dt="2024-06-16T16:59:14.258" v="11" actId="255"/>
          <ac:spMkLst>
            <pc:docMk/>
            <pc:sldMk cId="3319779986" sldId="380"/>
            <ac:spMk id="10" creationId="{1F4EAAA1-1D24-BE1D-585F-B40996B7FEB0}"/>
          </ac:spMkLst>
        </pc:spChg>
        <pc:spChg chg="mod">
          <ac:chgData name="Phan Van Rieu (Hugo)" userId="032e726b-b6b7-45df-b0ca-e82fb010a48a" providerId="ADAL" clId="{E304578D-563D-4478-88A1-EAFD2A6C3042}" dt="2024-06-16T16:59:14.258" v="11" actId="255"/>
          <ac:spMkLst>
            <pc:docMk/>
            <pc:sldMk cId="3319779986" sldId="380"/>
            <ac:spMk id="16" creationId="{53BADB8F-D465-5539-7158-91E312536B08}"/>
          </ac:spMkLst>
        </pc:spChg>
        <pc:spChg chg="mod">
          <ac:chgData name="Phan Van Rieu (Hugo)" userId="032e726b-b6b7-45df-b0ca-e82fb010a48a" providerId="ADAL" clId="{E304578D-563D-4478-88A1-EAFD2A6C3042}" dt="2024-06-16T16:59:14.258" v="11" actId="255"/>
          <ac:spMkLst>
            <pc:docMk/>
            <pc:sldMk cId="3319779986" sldId="380"/>
            <ac:spMk id="17" creationId="{A00E85FA-C099-724D-C794-1EBA4BAD4DB9}"/>
          </ac:spMkLst>
        </pc:spChg>
        <pc:grpChg chg="mod">
          <ac:chgData name="Phan Van Rieu (Hugo)" userId="032e726b-b6b7-45df-b0ca-e82fb010a48a" providerId="ADAL" clId="{E304578D-563D-4478-88A1-EAFD2A6C3042}" dt="2024-06-16T16:59:17.043" v="12" actId="14100"/>
          <ac:grpSpMkLst>
            <pc:docMk/>
            <pc:sldMk cId="3319779986" sldId="380"/>
            <ac:grpSpMk id="3" creationId="{146AB73F-7558-5F5C-3098-F958CD159E61}"/>
          </ac:grpSpMkLst>
        </pc:grpChg>
        <pc:grpChg chg="mod">
          <ac:chgData name="Phan Van Rieu (Hugo)" userId="032e726b-b6b7-45df-b0ca-e82fb010a48a" providerId="ADAL" clId="{E304578D-563D-4478-88A1-EAFD2A6C3042}" dt="2024-06-16T16:59:17.043" v="12" actId="14100"/>
          <ac:grpSpMkLst>
            <pc:docMk/>
            <pc:sldMk cId="3319779986" sldId="380"/>
            <ac:grpSpMk id="5" creationId="{1F423BC4-D11C-7A7E-5E08-26C8EA9FA5FF}"/>
          </ac:grpSpMkLst>
        </pc:grpChg>
        <pc:grpChg chg="mod">
          <ac:chgData name="Phan Van Rieu (Hugo)" userId="032e726b-b6b7-45df-b0ca-e82fb010a48a" providerId="ADAL" clId="{E304578D-563D-4478-88A1-EAFD2A6C3042}" dt="2024-06-16T16:59:17.043" v="12" actId="14100"/>
          <ac:grpSpMkLst>
            <pc:docMk/>
            <pc:sldMk cId="3319779986" sldId="380"/>
            <ac:grpSpMk id="18" creationId="{1D206A5B-7651-D051-D726-D25E33041FF2}"/>
          </ac:grpSpMkLst>
        </pc:grpChg>
      </pc:sldChg>
      <pc:sldChg chg="modSp add mod">
        <pc:chgData name="Phan Van Rieu (Hugo)" userId="032e726b-b6b7-45df-b0ca-e82fb010a48a" providerId="ADAL" clId="{E304578D-563D-4478-88A1-EAFD2A6C3042}" dt="2024-06-16T16:59:33.117" v="15" actId="1076"/>
        <pc:sldMkLst>
          <pc:docMk/>
          <pc:sldMk cId="1071574020" sldId="381"/>
        </pc:sldMkLst>
        <pc:spChg chg="mod">
          <ac:chgData name="Phan Van Rieu (Hugo)" userId="032e726b-b6b7-45df-b0ca-e82fb010a48a" providerId="ADAL" clId="{E304578D-563D-4478-88A1-EAFD2A6C3042}" dt="2024-06-16T16:59:26.214" v="13" actId="255"/>
          <ac:spMkLst>
            <pc:docMk/>
            <pc:sldMk cId="1071574020" sldId="381"/>
            <ac:spMk id="6" creationId="{717B30EE-B3CD-6413-5B9C-00B33F3E1CED}"/>
          </ac:spMkLst>
        </pc:spChg>
        <pc:spChg chg="mod">
          <ac:chgData name="Phan Van Rieu (Hugo)" userId="032e726b-b6b7-45df-b0ca-e82fb010a48a" providerId="ADAL" clId="{E304578D-563D-4478-88A1-EAFD2A6C3042}" dt="2024-06-16T16:59:26.214" v="13" actId="255"/>
          <ac:spMkLst>
            <pc:docMk/>
            <pc:sldMk cId="1071574020" sldId="381"/>
            <ac:spMk id="7" creationId="{A14CDF5E-7541-927C-DB11-CB7D3B21D24B}"/>
          </ac:spMkLst>
        </pc:spChg>
        <pc:spChg chg="mod">
          <ac:chgData name="Phan Van Rieu (Hugo)" userId="032e726b-b6b7-45df-b0ca-e82fb010a48a" providerId="ADAL" clId="{E304578D-563D-4478-88A1-EAFD2A6C3042}" dt="2024-06-16T16:59:26.214" v="13" actId="255"/>
          <ac:spMkLst>
            <pc:docMk/>
            <pc:sldMk cId="1071574020" sldId="381"/>
            <ac:spMk id="9" creationId="{03FA8E40-43C5-7F94-EA15-70A4434EEEC1}"/>
          </ac:spMkLst>
        </pc:spChg>
        <pc:spChg chg="mod">
          <ac:chgData name="Phan Van Rieu (Hugo)" userId="032e726b-b6b7-45df-b0ca-e82fb010a48a" providerId="ADAL" clId="{E304578D-563D-4478-88A1-EAFD2A6C3042}" dt="2024-06-16T16:59:26.214" v="13" actId="255"/>
          <ac:spMkLst>
            <pc:docMk/>
            <pc:sldMk cId="1071574020" sldId="381"/>
            <ac:spMk id="10" creationId="{1F4EAAA1-1D24-BE1D-585F-B40996B7FEB0}"/>
          </ac:spMkLst>
        </pc:spChg>
        <pc:spChg chg="mod">
          <ac:chgData name="Phan Van Rieu (Hugo)" userId="032e726b-b6b7-45df-b0ca-e82fb010a48a" providerId="ADAL" clId="{E304578D-563D-4478-88A1-EAFD2A6C3042}" dt="2024-06-16T16:59:26.214" v="13" actId="255"/>
          <ac:spMkLst>
            <pc:docMk/>
            <pc:sldMk cId="1071574020" sldId="381"/>
            <ac:spMk id="16" creationId="{53BADB8F-D465-5539-7158-91E312536B08}"/>
          </ac:spMkLst>
        </pc:spChg>
        <pc:spChg chg="mod">
          <ac:chgData name="Phan Van Rieu (Hugo)" userId="032e726b-b6b7-45df-b0ca-e82fb010a48a" providerId="ADAL" clId="{E304578D-563D-4478-88A1-EAFD2A6C3042}" dt="2024-06-16T16:59:26.214" v="13" actId="255"/>
          <ac:spMkLst>
            <pc:docMk/>
            <pc:sldMk cId="1071574020" sldId="381"/>
            <ac:spMk id="17" creationId="{A00E85FA-C099-724D-C794-1EBA4BAD4DB9}"/>
          </ac:spMkLst>
        </pc:spChg>
        <pc:grpChg chg="mod">
          <ac:chgData name="Phan Van Rieu (Hugo)" userId="032e726b-b6b7-45df-b0ca-e82fb010a48a" providerId="ADAL" clId="{E304578D-563D-4478-88A1-EAFD2A6C3042}" dt="2024-06-16T16:59:33.117" v="15" actId="1076"/>
          <ac:grpSpMkLst>
            <pc:docMk/>
            <pc:sldMk cId="1071574020" sldId="381"/>
            <ac:grpSpMk id="3" creationId="{146AB73F-7558-5F5C-3098-F958CD159E61}"/>
          </ac:grpSpMkLst>
        </pc:grpChg>
        <pc:grpChg chg="mod">
          <ac:chgData name="Phan Van Rieu (Hugo)" userId="032e726b-b6b7-45df-b0ca-e82fb010a48a" providerId="ADAL" clId="{E304578D-563D-4478-88A1-EAFD2A6C3042}" dt="2024-06-16T16:59:33.117" v="15" actId="1076"/>
          <ac:grpSpMkLst>
            <pc:docMk/>
            <pc:sldMk cId="1071574020" sldId="381"/>
            <ac:grpSpMk id="5" creationId="{1F423BC4-D11C-7A7E-5E08-26C8EA9FA5FF}"/>
          </ac:grpSpMkLst>
        </pc:grpChg>
        <pc:grpChg chg="mod">
          <ac:chgData name="Phan Van Rieu (Hugo)" userId="032e726b-b6b7-45df-b0ca-e82fb010a48a" providerId="ADAL" clId="{E304578D-563D-4478-88A1-EAFD2A6C3042}" dt="2024-06-16T16:59:33.117" v="15" actId="1076"/>
          <ac:grpSpMkLst>
            <pc:docMk/>
            <pc:sldMk cId="1071574020" sldId="381"/>
            <ac:grpSpMk id="18" creationId="{1D206A5B-7651-D051-D726-D25E33041FF2}"/>
          </ac:grpSpMkLst>
        </pc:grpChg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2827872505" sldId="381"/>
        </pc:sldMkLst>
      </pc:sldChg>
      <pc:sldChg chg="del">
        <pc:chgData name="Phan Van Rieu (Hugo)" userId="032e726b-b6b7-45df-b0ca-e82fb010a48a" providerId="ADAL" clId="{E304578D-563D-4478-88A1-EAFD2A6C3042}" dt="2024-06-16T16:57:42.690" v="2" actId="47"/>
        <pc:sldMkLst>
          <pc:docMk/>
          <pc:sldMk cId="709676500" sldId="382"/>
        </pc:sldMkLst>
      </pc:sldChg>
      <pc:sldChg chg="modSp add mod">
        <pc:chgData name="Phan Van Rieu (Hugo)" userId="032e726b-b6b7-45df-b0ca-e82fb010a48a" providerId="ADAL" clId="{E304578D-563D-4478-88A1-EAFD2A6C3042}" dt="2024-06-16T16:59:51.600" v="18" actId="14100"/>
        <pc:sldMkLst>
          <pc:docMk/>
          <pc:sldMk cId="1454386682" sldId="382"/>
        </pc:sldMkLst>
        <pc:spChg chg="mod">
          <ac:chgData name="Phan Van Rieu (Hugo)" userId="032e726b-b6b7-45df-b0ca-e82fb010a48a" providerId="ADAL" clId="{E304578D-563D-4478-88A1-EAFD2A6C3042}" dt="2024-06-16T16:59:40.583" v="16" actId="255"/>
          <ac:spMkLst>
            <pc:docMk/>
            <pc:sldMk cId="1454386682" sldId="382"/>
            <ac:spMk id="6" creationId="{717B30EE-B3CD-6413-5B9C-00B33F3E1CED}"/>
          </ac:spMkLst>
        </pc:spChg>
        <pc:spChg chg="mod">
          <ac:chgData name="Phan Van Rieu (Hugo)" userId="032e726b-b6b7-45df-b0ca-e82fb010a48a" providerId="ADAL" clId="{E304578D-563D-4478-88A1-EAFD2A6C3042}" dt="2024-06-16T16:59:40.583" v="16" actId="255"/>
          <ac:spMkLst>
            <pc:docMk/>
            <pc:sldMk cId="1454386682" sldId="382"/>
            <ac:spMk id="7" creationId="{A14CDF5E-7541-927C-DB11-CB7D3B21D24B}"/>
          </ac:spMkLst>
        </pc:spChg>
        <pc:spChg chg="mod">
          <ac:chgData name="Phan Van Rieu (Hugo)" userId="032e726b-b6b7-45df-b0ca-e82fb010a48a" providerId="ADAL" clId="{E304578D-563D-4478-88A1-EAFD2A6C3042}" dt="2024-06-16T16:59:51.600" v="18" actId="14100"/>
          <ac:spMkLst>
            <pc:docMk/>
            <pc:sldMk cId="1454386682" sldId="382"/>
            <ac:spMk id="9" creationId="{03FA8E40-43C5-7F94-EA15-70A4434EEEC1}"/>
          </ac:spMkLst>
        </pc:spChg>
        <pc:spChg chg="mod">
          <ac:chgData name="Phan Van Rieu (Hugo)" userId="032e726b-b6b7-45df-b0ca-e82fb010a48a" providerId="ADAL" clId="{E304578D-563D-4478-88A1-EAFD2A6C3042}" dt="2024-06-16T16:59:40.583" v="16" actId="255"/>
          <ac:spMkLst>
            <pc:docMk/>
            <pc:sldMk cId="1454386682" sldId="382"/>
            <ac:spMk id="10" creationId="{1F4EAAA1-1D24-BE1D-585F-B40996B7FEB0}"/>
          </ac:spMkLst>
        </pc:spChg>
        <pc:spChg chg="mod">
          <ac:chgData name="Phan Van Rieu (Hugo)" userId="032e726b-b6b7-45df-b0ca-e82fb010a48a" providerId="ADAL" clId="{E304578D-563D-4478-88A1-EAFD2A6C3042}" dt="2024-06-16T16:59:40.583" v="16" actId="255"/>
          <ac:spMkLst>
            <pc:docMk/>
            <pc:sldMk cId="1454386682" sldId="382"/>
            <ac:spMk id="16" creationId="{53BADB8F-D465-5539-7158-91E312536B08}"/>
          </ac:spMkLst>
        </pc:spChg>
        <pc:spChg chg="mod">
          <ac:chgData name="Phan Van Rieu (Hugo)" userId="032e726b-b6b7-45df-b0ca-e82fb010a48a" providerId="ADAL" clId="{E304578D-563D-4478-88A1-EAFD2A6C3042}" dt="2024-06-16T16:59:40.583" v="16" actId="255"/>
          <ac:spMkLst>
            <pc:docMk/>
            <pc:sldMk cId="1454386682" sldId="382"/>
            <ac:spMk id="17" creationId="{A00E85FA-C099-724D-C794-1EBA4BAD4DB9}"/>
          </ac:spMkLst>
        </pc:spChg>
        <pc:grpChg chg="mod">
          <ac:chgData name="Phan Van Rieu (Hugo)" userId="032e726b-b6b7-45df-b0ca-e82fb010a48a" providerId="ADAL" clId="{E304578D-563D-4478-88A1-EAFD2A6C3042}" dt="2024-06-16T16:59:43.986" v="17" actId="14100"/>
          <ac:grpSpMkLst>
            <pc:docMk/>
            <pc:sldMk cId="1454386682" sldId="382"/>
            <ac:grpSpMk id="3" creationId="{146AB73F-7558-5F5C-3098-F958CD159E61}"/>
          </ac:grpSpMkLst>
        </pc:grpChg>
        <pc:grpChg chg="mod">
          <ac:chgData name="Phan Van Rieu (Hugo)" userId="032e726b-b6b7-45df-b0ca-e82fb010a48a" providerId="ADAL" clId="{E304578D-563D-4478-88A1-EAFD2A6C3042}" dt="2024-06-16T16:59:43.986" v="17" actId="14100"/>
          <ac:grpSpMkLst>
            <pc:docMk/>
            <pc:sldMk cId="1454386682" sldId="382"/>
            <ac:grpSpMk id="5" creationId="{1F423BC4-D11C-7A7E-5E08-26C8EA9FA5FF}"/>
          </ac:grpSpMkLst>
        </pc:grpChg>
        <pc:grpChg chg="mod">
          <ac:chgData name="Phan Van Rieu (Hugo)" userId="032e726b-b6b7-45df-b0ca-e82fb010a48a" providerId="ADAL" clId="{E304578D-563D-4478-88A1-EAFD2A6C3042}" dt="2024-06-16T16:59:43.986" v="17" actId="14100"/>
          <ac:grpSpMkLst>
            <pc:docMk/>
            <pc:sldMk cId="1454386682" sldId="382"/>
            <ac:grpSpMk id="18" creationId="{1D206A5B-7651-D051-D726-D25E33041FF2}"/>
          </ac:grpSpMkLst>
        </pc:grpChg>
      </pc:sldChg>
      <pc:sldChg chg="modSp add mod">
        <pc:chgData name="Phan Van Rieu (Hugo)" userId="032e726b-b6b7-45df-b0ca-e82fb010a48a" providerId="ADAL" clId="{E304578D-563D-4478-88A1-EAFD2A6C3042}" dt="2024-06-16T17:00:09.544" v="21" actId="14100"/>
        <pc:sldMkLst>
          <pc:docMk/>
          <pc:sldMk cId="3984714459" sldId="383"/>
        </pc:sldMkLst>
        <pc:spChg chg="mod">
          <ac:chgData name="Phan Van Rieu (Hugo)" userId="032e726b-b6b7-45df-b0ca-e82fb010a48a" providerId="ADAL" clId="{E304578D-563D-4478-88A1-EAFD2A6C3042}" dt="2024-06-16T16:59:59.149" v="19" actId="255"/>
          <ac:spMkLst>
            <pc:docMk/>
            <pc:sldMk cId="3984714459" sldId="383"/>
            <ac:spMk id="6" creationId="{717B30EE-B3CD-6413-5B9C-00B33F3E1CED}"/>
          </ac:spMkLst>
        </pc:spChg>
        <pc:spChg chg="mod">
          <ac:chgData name="Phan Van Rieu (Hugo)" userId="032e726b-b6b7-45df-b0ca-e82fb010a48a" providerId="ADAL" clId="{E304578D-563D-4478-88A1-EAFD2A6C3042}" dt="2024-06-16T16:59:59.149" v="19" actId="255"/>
          <ac:spMkLst>
            <pc:docMk/>
            <pc:sldMk cId="3984714459" sldId="383"/>
            <ac:spMk id="7" creationId="{A14CDF5E-7541-927C-DB11-CB7D3B21D24B}"/>
          </ac:spMkLst>
        </pc:spChg>
        <pc:spChg chg="mod">
          <ac:chgData name="Phan Van Rieu (Hugo)" userId="032e726b-b6b7-45df-b0ca-e82fb010a48a" providerId="ADAL" clId="{E304578D-563D-4478-88A1-EAFD2A6C3042}" dt="2024-06-16T16:59:59.149" v="19" actId="255"/>
          <ac:spMkLst>
            <pc:docMk/>
            <pc:sldMk cId="3984714459" sldId="383"/>
            <ac:spMk id="9" creationId="{03FA8E40-43C5-7F94-EA15-70A4434EEEC1}"/>
          </ac:spMkLst>
        </pc:spChg>
        <pc:spChg chg="mod">
          <ac:chgData name="Phan Van Rieu (Hugo)" userId="032e726b-b6b7-45df-b0ca-e82fb010a48a" providerId="ADAL" clId="{E304578D-563D-4478-88A1-EAFD2A6C3042}" dt="2024-06-16T16:59:59.149" v="19" actId="255"/>
          <ac:spMkLst>
            <pc:docMk/>
            <pc:sldMk cId="3984714459" sldId="383"/>
            <ac:spMk id="10" creationId="{1F4EAAA1-1D24-BE1D-585F-B40996B7FEB0}"/>
          </ac:spMkLst>
        </pc:spChg>
        <pc:spChg chg="mod">
          <ac:chgData name="Phan Van Rieu (Hugo)" userId="032e726b-b6b7-45df-b0ca-e82fb010a48a" providerId="ADAL" clId="{E304578D-563D-4478-88A1-EAFD2A6C3042}" dt="2024-06-16T16:59:59.149" v="19" actId="255"/>
          <ac:spMkLst>
            <pc:docMk/>
            <pc:sldMk cId="3984714459" sldId="383"/>
            <ac:spMk id="16" creationId="{53BADB8F-D465-5539-7158-91E312536B08}"/>
          </ac:spMkLst>
        </pc:spChg>
        <pc:spChg chg="mod">
          <ac:chgData name="Phan Van Rieu (Hugo)" userId="032e726b-b6b7-45df-b0ca-e82fb010a48a" providerId="ADAL" clId="{E304578D-563D-4478-88A1-EAFD2A6C3042}" dt="2024-06-16T16:59:59.149" v="19" actId="255"/>
          <ac:spMkLst>
            <pc:docMk/>
            <pc:sldMk cId="3984714459" sldId="383"/>
            <ac:spMk id="17" creationId="{A00E85FA-C099-724D-C794-1EBA4BAD4DB9}"/>
          </ac:spMkLst>
        </pc:spChg>
        <pc:grpChg chg="mod">
          <ac:chgData name="Phan Van Rieu (Hugo)" userId="032e726b-b6b7-45df-b0ca-e82fb010a48a" providerId="ADAL" clId="{E304578D-563D-4478-88A1-EAFD2A6C3042}" dt="2024-06-16T17:00:09.544" v="21" actId="14100"/>
          <ac:grpSpMkLst>
            <pc:docMk/>
            <pc:sldMk cId="3984714459" sldId="383"/>
            <ac:grpSpMk id="3" creationId="{146AB73F-7558-5F5C-3098-F958CD159E61}"/>
          </ac:grpSpMkLst>
        </pc:grpChg>
        <pc:grpChg chg="mod">
          <ac:chgData name="Phan Van Rieu (Hugo)" userId="032e726b-b6b7-45df-b0ca-e82fb010a48a" providerId="ADAL" clId="{E304578D-563D-4478-88A1-EAFD2A6C3042}" dt="2024-06-16T17:00:01.831" v="20" actId="14100"/>
          <ac:grpSpMkLst>
            <pc:docMk/>
            <pc:sldMk cId="3984714459" sldId="383"/>
            <ac:grpSpMk id="5" creationId="{1F423BC4-D11C-7A7E-5E08-26C8EA9FA5FF}"/>
          </ac:grpSpMkLst>
        </pc:grpChg>
        <pc:grpChg chg="mod">
          <ac:chgData name="Phan Van Rieu (Hugo)" userId="032e726b-b6b7-45df-b0ca-e82fb010a48a" providerId="ADAL" clId="{E304578D-563D-4478-88A1-EAFD2A6C3042}" dt="2024-06-16T17:00:01.831" v="20" actId="14100"/>
          <ac:grpSpMkLst>
            <pc:docMk/>
            <pc:sldMk cId="3984714459" sldId="383"/>
            <ac:grpSpMk id="18" creationId="{1D206A5B-7651-D051-D726-D25E33041FF2}"/>
          </ac:grpSpMkLst>
        </pc:grpChg>
      </pc:sldChg>
      <pc:sldChg chg="modSp add mod">
        <pc:chgData name="Phan Van Rieu (Hugo)" userId="032e726b-b6b7-45df-b0ca-e82fb010a48a" providerId="ADAL" clId="{E304578D-563D-4478-88A1-EAFD2A6C3042}" dt="2024-06-16T17:00:23.490" v="23" actId="14100"/>
        <pc:sldMkLst>
          <pc:docMk/>
          <pc:sldMk cId="3496218382" sldId="384"/>
        </pc:sldMkLst>
        <pc:spChg chg="mod">
          <ac:chgData name="Phan Van Rieu (Hugo)" userId="032e726b-b6b7-45df-b0ca-e82fb010a48a" providerId="ADAL" clId="{E304578D-563D-4478-88A1-EAFD2A6C3042}" dt="2024-06-16T17:00:19.330" v="22" actId="255"/>
          <ac:spMkLst>
            <pc:docMk/>
            <pc:sldMk cId="3496218382" sldId="384"/>
            <ac:spMk id="6" creationId="{717B30EE-B3CD-6413-5B9C-00B33F3E1CED}"/>
          </ac:spMkLst>
        </pc:spChg>
        <pc:spChg chg="mod">
          <ac:chgData name="Phan Van Rieu (Hugo)" userId="032e726b-b6b7-45df-b0ca-e82fb010a48a" providerId="ADAL" clId="{E304578D-563D-4478-88A1-EAFD2A6C3042}" dt="2024-06-16T17:00:19.330" v="22" actId="255"/>
          <ac:spMkLst>
            <pc:docMk/>
            <pc:sldMk cId="3496218382" sldId="384"/>
            <ac:spMk id="7" creationId="{A14CDF5E-7541-927C-DB11-CB7D3B21D24B}"/>
          </ac:spMkLst>
        </pc:spChg>
        <pc:spChg chg="mod">
          <ac:chgData name="Phan Van Rieu (Hugo)" userId="032e726b-b6b7-45df-b0ca-e82fb010a48a" providerId="ADAL" clId="{E304578D-563D-4478-88A1-EAFD2A6C3042}" dt="2024-06-16T17:00:19.330" v="22" actId="255"/>
          <ac:spMkLst>
            <pc:docMk/>
            <pc:sldMk cId="3496218382" sldId="384"/>
            <ac:spMk id="9" creationId="{03FA8E40-43C5-7F94-EA15-70A4434EEEC1}"/>
          </ac:spMkLst>
        </pc:spChg>
        <pc:spChg chg="mod">
          <ac:chgData name="Phan Van Rieu (Hugo)" userId="032e726b-b6b7-45df-b0ca-e82fb010a48a" providerId="ADAL" clId="{E304578D-563D-4478-88A1-EAFD2A6C3042}" dt="2024-06-16T17:00:19.330" v="22" actId="255"/>
          <ac:spMkLst>
            <pc:docMk/>
            <pc:sldMk cId="3496218382" sldId="384"/>
            <ac:spMk id="10" creationId="{1F4EAAA1-1D24-BE1D-585F-B40996B7FEB0}"/>
          </ac:spMkLst>
        </pc:spChg>
        <pc:spChg chg="mod">
          <ac:chgData name="Phan Van Rieu (Hugo)" userId="032e726b-b6b7-45df-b0ca-e82fb010a48a" providerId="ADAL" clId="{E304578D-563D-4478-88A1-EAFD2A6C3042}" dt="2024-06-16T17:00:19.330" v="22" actId="255"/>
          <ac:spMkLst>
            <pc:docMk/>
            <pc:sldMk cId="3496218382" sldId="384"/>
            <ac:spMk id="16" creationId="{53BADB8F-D465-5539-7158-91E312536B08}"/>
          </ac:spMkLst>
        </pc:spChg>
        <pc:spChg chg="mod">
          <ac:chgData name="Phan Van Rieu (Hugo)" userId="032e726b-b6b7-45df-b0ca-e82fb010a48a" providerId="ADAL" clId="{E304578D-563D-4478-88A1-EAFD2A6C3042}" dt="2024-06-16T17:00:19.330" v="22" actId="255"/>
          <ac:spMkLst>
            <pc:docMk/>
            <pc:sldMk cId="3496218382" sldId="384"/>
            <ac:spMk id="17" creationId="{A00E85FA-C099-724D-C794-1EBA4BAD4DB9}"/>
          </ac:spMkLst>
        </pc:spChg>
        <pc:grpChg chg="mod">
          <ac:chgData name="Phan Van Rieu (Hugo)" userId="032e726b-b6b7-45df-b0ca-e82fb010a48a" providerId="ADAL" clId="{E304578D-563D-4478-88A1-EAFD2A6C3042}" dt="2024-06-16T17:00:23.490" v="23" actId="14100"/>
          <ac:grpSpMkLst>
            <pc:docMk/>
            <pc:sldMk cId="3496218382" sldId="384"/>
            <ac:grpSpMk id="3" creationId="{146AB73F-7558-5F5C-3098-F958CD159E61}"/>
          </ac:grpSpMkLst>
        </pc:grpChg>
        <pc:grpChg chg="mod">
          <ac:chgData name="Phan Van Rieu (Hugo)" userId="032e726b-b6b7-45df-b0ca-e82fb010a48a" providerId="ADAL" clId="{E304578D-563D-4478-88A1-EAFD2A6C3042}" dt="2024-06-16T17:00:23.490" v="23" actId="14100"/>
          <ac:grpSpMkLst>
            <pc:docMk/>
            <pc:sldMk cId="3496218382" sldId="384"/>
            <ac:grpSpMk id="5" creationId="{1F423BC4-D11C-7A7E-5E08-26C8EA9FA5FF}"/>
          </ac:grpSpMkLst>
        </pc:grpChg>
        <pc:grpChg chg="mod">
          <ac:chgData name="Phan Van Rieu (Hugo)" userId="032e726b-b6b7-45df-b0ca-e82fb010a48a" providerId="ADAL" clId="{E304578D-563D-4478-88A1-EAFD2A6C3042}" dt="2024-06-16T17:00:23.490" v="23" actId="14100"/>
          <ac:grpSpMkLst>
            <pc:docMk/>
            <pc:sldMk cId="3496218382" sldId="384"/>
            <ac:grpSpMk id="18" creationId="{1D206A5B-7651-D051-D726-D25E33041FF2}"/>
          </ac:grpSpMkLst>
        </pc:grpChg>
      </pc:sldChg>
      <pc:sldChg chg="modSp add mod">
        <pc:chgData name="Phan Van Rieu (Hugo)" userId="032e726b-b6b7-45df-b0ca-e82fb010a48a" providerId="ADAL" clId="{E304578D-563D-4478-88A1-EAFD2A6C3042}" dt="2024-06-16T17:00:33.170" v="25" actId="14100"/>
        <pc:sldMkLst>
          <pc:docMk/>
          <pc:sldMk cId="717739071" sldId="385"/>
        </pc:sldMkLst>
        <pc:spChg chg="mod">
          <ac:chgData name="Phan Van Rieu (Hugo)" userId="032e726b-b6b7-45df-b0ca-e82fb010a48a" providerId="ADAL" clId="{E304578D-563D-4478-88A1-EAFD2A6C3042}" dt="2024-06-16T17:00:29.816" v="24" actId="255"/>
          <ac:spMkLst>
            <pc:docMk/>
            <pc:sldMk cId="717739071" sldId="385"/>
            <ac:spMk id="6" creationId="{717B30EE-B3CD-6413-5B9C-00B33F3E1CED}"/>
          </ac:spMkLst>
        </pc:spChg>
        <pc:spChg chg="mod">
          <ac:chgData name="Phan Van Rieu (Hugo)" userId="032e726b-b6b7-45df-b0ca-e82fb010a48a" providerId="ADAL" clId="{E304578D-563D-4478-88A1-EAFD2A6C3042}" dt="2024-06-16T17:00:29.816" v="24" actId="255"/>
          <ac:spMkLst>
            <pc:docMk/>
            <pc:sldMk cId="717739071" sldId="385"/>
            <ac:spMk id="7" creationId="{A14CDF5E-7541-927C-DB11-CB7D3B21D24B}"/>
          </ac:spMkLst>
        </pc:spChg>
        <pc:spChg chg="mod">
          <ac:chgData name="Phan Van Rieu (Hugo)" userId="032e726b-b6b7-45df-b0ca-e82fb010a48a" providerId="ADAL" clId="{E304578D-563D-4478-88A1-EAFD2A6C3042}" dt="2024-06-16T17:00:29.816" v="24" actId="255"/>
          <ac:spMkLst>
            <pc:docMk/>
            <pc:sldMk cId="717739071" sldId="385"/>
            <ac:spMk id="9" creationId="{03FA8E40-43C5-7F94-EA15-70A4434EEEC1}"/>
          </ac:spMkLst>
        </pc:spChg>
        <pc:spChg chg="mod">
          <ac:chgData name="Phan Van Rieu (Hugo)" userId="032e726b-b6b7-45df-b0ca-e82fb010a48a" providerId="ADAL" clId="{E304578D-563D-4478-88A1-EAFD2A6C3042}" dt="2024-06-16T17:00:29.816" v="24" actId="255"/>
          <ac:spMkLst>
            <pc:docMk/>
            <pc:sldMk cId="717739071" sldId="385"/>
            <ac:spMk id="10" creationId="{1F4EAAA1-1D24-BE1D-585F-B40996B7FEB0}"/>
          </ac:spMkLst>
        </pc:spChg>
        <pc:spChg chg="mod">
          <ac:chgData name="Phan Van Rieu (Hugo)" userId="032e726b-b6b7-45df-b0ca-e82fb010a48a" providerId="ADAL" clId="{E304578D-563D-4478-88A1-EAFD2A6C3042}" dt="2024-06-16T17:00:29.816" v="24" actId="255"/>
          <ac:spMkLst>
            <pc:docMk/>
            <pc:sldMk cId="717739071" sldId="385"/>
            <ac:spMk id="16" creationId="{53BADB8F-D465-5539-7158-91E312536B08}"/>
          </ac:spMkLst>
        </pc:spChg>
        <pc:spChg chg="mod">
          <ac:chgData name="Phan Van Rieu (Hugo)" userId="032e726b-b6b7-45df-b0ca-e82fb010a48a" providerId="ADAL" clId="{E304578D-563D-4478-88A1-EAFD2A6C3042}" dt="2024-06-16T17:00:29.816" v="24" actId="255"/>
          <ac:spMkLst>
            <pc:docMk/>
            <pc:sldMk cId="717739071" sldId="385"/>
            <ac:spMk id="17" creationId="{A00E85FA-C099-724D-C794-1EBA4BAD4DB9}"/>
          </ac:spMkLst>
        </pc:spChg>
        <pc:grpChg chg="mod">
          <ac:chgData name="Phan Van Rieu (Hugo)" userId="032e726b-b6b7-45df-b0ca-e82fb010a48a" providerId="ADAL" clId="{E304578D-563D-4478-88A1-EAFD2A6C3042}" dt="2024-06-16T17:00:33.170" v="25" actId="14100"/>
          <ac:grpSpMkLst>
            <pc:docMk/>
            <pc:sldMk cId="717739071" sldId="385"/>
            <ac:grpSpMk id="3" creationId="{146AB73F-7558-5F5C-3098-F958CD159E61}"/>
          </ac:grpSpMkLst>
        </pc:grpChg>
        <pc:grpChg chg="mod">
          <ac:chgData name="Phan Van Rieu (Hugo)" userId="032e726b-b6b7-45df-b0ca-e82fb010a48a" providerId="ADAL" clId="{E304578D-563D-4478-88A1-EAFD2A6C3042}" dt="2024-06-16T17:00:33.170" v="25" actId="14100"/>
          <ac:grpSpMkLst>
            <pc:docMk/>
            <pc:sldMk cId="717739071" sldId="385"/>
            <ac:grpSpMk id="5" creationId="{1F423BC4-D11C-7A7E-5E08-26C8EA9FA5FF}"/>
          </ac:grpSpMkLst>
        </pc:grpChg>
        <pc:grpChg chg="mod">
          <ac:chgData name="Phan Van Rieu (Hugo)" userId="032e726b-b6b7-45df-b0ca-e82fb010a48a" providerId="ADAL" clId="{E304578D-563D-4478-88A1-EAFD2A6C3042}" dt="2024-06-16T17:00:33.170" v="25" actId="14100"/>
          <ac:grpSpMkLst>
            <pc:docMk/>
            <pc:sldMk cId="717739071" sldId="385"/>
            <ac:grpSpMk id="18" creationId="{1D206A5B-7651-D051-D726-D25E33041FF2}"/>
          </ac:grpSpMkLst>
        </pc:grpChg>
      </pc:sldChg>
      <pc:sldChg chg="modSp add mod">
        <pc:chgData name="Phan Van Rieu (Hugo)" userId="032e726b-b6b7-45df-b0ca-e82fb010a48a" providerId="ADAL" clId="{E304578D-563D-4478-88A1-EAFD2A6C3042}" dt="2024-06-16T17:00:44.318" v="27" actId="14100"/>
        <pc:sldMkLst>
          <pc:docMk/>
          <pc:sldMk cId="1228567740" sldId="386"/>
        </pc:sldMkLst>
        <pc:spChg chg="mod">
          <ac:chgData name="Phan Van Rieu (Hugo)" userId="032e726b-b6b7-45df-b0ca-e82fb010a48a" providerId="ADAL" clId="{E304578D-563D-4478-88A1-EAFD2A6C3042}" dt="2024-06-16T17:00:41.019" v="26" actId="255"/>
          <ac:spMkLst>
            <pc:docMk/>
            <pc:sldMk cId="1228567740" sldId="386"/>
            <ac:spMk id="6" creationId="{717B30EE-B3CD-6413-5B9C-00B33F3E1CED}"/>
          </ac:spMkLst>
        </pc:spChg>
        <pc:spChg chg="mod">
          <ac:chgData name="Phan Van Rieu (Hugo)" userId="032e726b-b6b7-45df-b0ca-e82fb010a48a" providerId="ADAL" clId="{E304578D-563D-4478-88A1-EAFD2A6C3042}" dt="2024-06-16T17:00:41.019" v="26" actId="255"/>
          <ac:spMkLst>
            <pc:docMk/>
            <pc:sldMk cId="1228567740" sldId="386"/>
            <ac:spMk id="7" creationId="{A14CDF5E-7541-927C-DB11-CB7D3B21D24B}"/>
          </ac:spMkLst>
        </pc:spChg>
        <pc:spChg chg="mod">
          <ac:chgData name="Phan Van Rieu (Hugo)" userId="032e726b-b6b7-45df-b0ca-e82fb010a48a" providerId="ADAL" clId="{E304578D-563D-4478-88A1-EAFD2A6C3042}" dt="2024-06-16T17:00:41.019" v="26" actId="255"/>
          <ac:spMkLst>
            <pc:docMk/>
            <pc:sldMk cId="1228567740" sldId="386"/>
            <ac:spMk id="9" creationId="{03FA8E40-43C5-7F94-EA15-70A4434EEEC1}"/>
          </ac:spMkLst>
        </pc:spChg>
        <pc:spChg chg="mod">
          <ac:chgData name="Phan Van Rieu (Hugo)" userId="032e726b-b6b7-45df-b0ca-e82fb010a48a" providerId="ADAL" clId="{E304578D-563D-4478-88A1-EAFD2A6C3042}" dt="2024-06-16T17:00:41.019" v="26" actId="255"/>
          <ac:spMkLst>
            <pc:docMk/>
            <pc:sldMk cId="1228567740" sldId="386"/>
            <ac:spMk id="10" creationId="{1F4EAAA1-1D24-BE1D-585F-B40996B7FEB0}"/>
          </ac:spMkLst>
        </pc:spChg>
        <pc:spChg chg="mod">
          <ac:chgData name="Phan Van Rieu (Hugo)" userId="032e726b-b6b7-45df-b0ca-e82fb010a48a" providerId="ADAL" clId="{E304578D-563D-4478-88A1-EAFD2A6C3042}" dt="2024-06-16T17:00:41.019" v="26" actId="255"/>
          <ac:spMkLst>
            <pc:docMk/>
            <pc:sldMk cId="1228567740" sldId="386"/>
            <ac:spMk id="16" creationId="{53BADB8F-D465-5539-7158-91E312536B08}"/>
          </ac:spMkLst>
        </pc:spChg>
        <pc:spChg chg="mod">
          <ac:chgData name="Phan Van Rieu (Hugo)" userId="032e726b-b6b7-45df-b0ca-e82fb010a48a" providerId="ADAL" clId="{E304578D-563D-4478-88A1-EAFD2A6C3042}" dt="2024-06-16T17:00:41.019" v="26" actId="255"/>
          <ac:spMkLst>
            <pc:docMk/>
            <pc:sldMk cId="1228567740" sldId="386"/>
            <ac:spMk id="17" creationId="{A00E85FA-C099-724D-C794-1EBA4BAD4DB9}"/>
          </ac:spMkLst>
        </pc:spChg>
        <pc:grpChg chg="mod">
          <ac:chgData name="Phan Van Rieu (Hugo)" userId="032e726b-b6b7-45df-b0ca-e82fb010a48a" providerId="ADAL" clId="{E304578D-563D-4478-88A1-EAFD2A6C3042}" dt="2024-06-16T17:00:44.318" v="27" actId="14100"/>
          <ac:grpSpMkLst>
            <pc:docMk/>
            <pc:sldMk cId="1228567740" sldId="386"/>
            <ac:grpSpMk id="3" creationId="{146AB73F-7558-5F5C-3098-F958CD159E61}"/>
          </ac:grpSpMkLst>
        </pc:grpChg>
        <pc:grpChg chg="mod">
          <ac:chgData name="Phan Van Rieu (Hugo)" userId="032e726b-b6b7-45df-b0ca-e82fb010a48a" providerId="ADAL" clId="{E304578D-563D-4478-88A1-EAFD2A6C3042}" dt="2024-06-16T17:00:44.318" v="27" actId="14100"/>
          <ac:grpSpMkLst>
            <pc:docMk/>
            <pc:sldMk cId="1228567740" sldId="386"/>
            <ac:grpSpMk id="5" creationId="{1F423BC4-D11C-7A7E-5E08-26C8EA9FA5FF}"/>
          </ac:grpSpMkLst>
        </pc:grpChg>
        <pc:grpChg chg="mod">
          <ac:chgData name="Phan Van Rieu (Hugo)" userId="032e726b-b6b7-45df-b0ca-e82fb010a48a" providerId="ADAL" clId="{E304578D-563D-4478-88A1-EAFD2A6C3042}" dt="2024-06-16T17:00:44.318" v="27" actId="14100"/>
          <ac:grpSpMkLst>
            <pc:docMk/>
            <pc:sldMk cId="1228567740" sldId="386"/>
            <ac:grpSpMk id="18" creationId="{1D206A5B-7651-D051-D726-D25E33041FF2}"/>
          </ac:grpSpMkLst>
        </pc:grpChg>
      </pc:sldChg>
      <pc:sldMasterChg chg="modSp mod delSldLayout">
        <pc:chgData name="Phan Van Rieu (Hugo)" userId="032e726b-b6b7-45df-b0ca-e82fb010a48a" providerId="ADAL" clId="{E304578D-563D-4478-88A1-EAFD2A6C3042}" dt="2024-06-16T16:57:42.690" v="2" actId="47"/>
        <pc:sldMasterMkLst>
          <pc:docMk/>
          <pc:sldMasterMk cId="1318186830" sldId="2147483648"/>
        </pc:sldMasterMkLst>
        <pc:spChg chg="mod">
          <ac:chgData name="Phan Van Rieu (Hugo)" userId="032e726b-b6b7-45df-b0ca-e82fb010a48a" providerId="ADAL" clId="{E304578D-563D-4478-88A1-EAFD2A6C3042}" dt="2024-06-16T16:57:33.007" v="1" actId="20577"/>
          <ac:spMkLst>
            <pc:docMk/>
            <pc:sldMasterMk cId="1318186830" sldId="2147483648"/>
            <ac:spMk id="11" creationId="{00000000-0000-0000-0000-000000000000}"/>
          </ac:spMkLst>
        </pc:spChg>
        <pc:sldLayoutChg chg="del">
          <pc:chgData name="Phan Van Rieu (Hugo)" userId="032e726b-b6b7-45df-b0ca-e82fb010a48a" providerId="ADAL" clId="{E304578D-563D-4478-88A1-EAFD2A6C3042}" dt="2024-06-16T16:57:42.690" v="2" actId="47"/>
          <pc:sldLayoutMkLst>
            <pc:docMk/>
            <pc:sldMasterMk cId="1318186830" sldId="2147483648"/>
            <pc:sldLayoutMk cId="2898624086" sldId="2147483661"/>
          </pc:sldLayoutMkLst>
        </pc:sldLayoutChg>
        <pc:sldLayoutChg chg="del">
          <pc:chgData name="Phan Van Rieu (Hugo)" userId="032e726b-b6b7-45df-b0ca-e82fb010a48a" providerId="ADAL" clId="{E304578D-563D-4478-88A1-EAFD2A6C3042}" dt="2024-06-16T16:57:42.690" v="2" actId="47"/>
          <pc:sldLayoutMkLst>
            <pc:docMk/>
            <pc:sldMasterMk cId="1318186830" sldId="2147483648"/>
            <pc:sldLayoutMk cId="1342433617" sldId="21474836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F0446-7A9F-4E3D-AE35-437017914D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088ACA8-DF46-541F-8BA8-F11DA614AF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505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3A1CF57-21D5-5644-FF71-1453B6A03E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6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F0446-7A9F-4E3D-AE35-437017914D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BF212B1-8B07-F993-9402-31E8ACFE91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637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F0446-7A9F-4E3D-AE35-437017914D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DA087983-9991-97D9-5364-CBFF55D501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466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F0446-7A9F-4E3D-AE35-437017914D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2FE3BB7-B80E-0A4D-2E2F-213099B77E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2175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6BD41-3D0E-45B9-AEBC-8ED4542F7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7573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9801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9473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316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5751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5DA055-2380-483A-B138-04A681B7A1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122AA70-A3E9-0345-90CE-58B8C288F7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589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5DA055-2380-483A-B138-04A681B7A1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47C7043-C507-01EB-43B9-0F81B835A5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33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5DA055-2380-483A-B138-04A681B7A1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0628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5DA055-2380-483A-B138-04A681B7A1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C50ED94-5207-08DE-E5D3-E227601F0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10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5DA055-2380-483A-B138-04A681B7A1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2A8F7113-C8E8-298A-5098-3239D9727E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492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5DA055-2380-483A-B138-04A681B7A1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E4EEDE9-838F-2670-976A-7BD3A83B66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416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5DA055-2380-483A-B138-04A681B7A1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C50ED94-5207-08DE-E5D3-E227601F0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4834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513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44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93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F0446-7A9F-4E3D-AE35-437017914D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C58461B-745D-7258-51EC-A6EF7C0987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9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F0446-7A9F-4E3D-AE35-437017914D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8034589-61D7-B2DF-5E57-BCA13CDAE6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625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F0446-7A9F-4E3D-AE35-437017914D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005EC41-0E43-08CD-7F42-03E8A5EC0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94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F0446-7A9F-4E3D-AE35-437017914D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8034589-61D7-B2DF-5E57-BCA13CDAE6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43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F0446-7A9F-4E3D-AE35-437017914D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005EC41-0E43-08CD-7F42-03E8A5EC0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0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698908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04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4: Travel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3.1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microsoft.com/office/2007/relationships/hdphoto" Target="../media/hdphoto3.wdp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17" Type="http://schemas.microsoft.com/office/2007/relationships/hdphoto" Target="../media/hdphoto5.wdp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image" Target="../media/image6.png"/><Relationship Id="rId15" Type="http://schemas.microsoft.com/office/2007/relationships/hdphoto" Target="../media/hdphoto4.wdp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microsoft.com/office/2007/relationships/hdphoto" Target="../media/hdphoto3.wdp"/><Relationship Id="rId1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" Type="http://schemas.microsoft.com/office/2007/relationships/media" Target="../media/media2.mp3"/><Relationship Id="rId21" Type="http://schemas.openxmlformats.org/officeDocument/2006/relationships/image" Target="../media/image29.png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18.xml"/><Relationship Id="rId20" Type="http://schemas.openxmlformats.org/officeDocument/2006/relationships/image" Target="../media/image28.png"/><Relationship Id="rId29" Type="http://schemas.openxmlformats.org/officeDocument/2006/relationships/image" Target="../media/image37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image" Target="../media/image32.png"/><Relationship Id="rId5" Type="http://schemas.microsoft.com/office/2007/relationships/media" Target="../media/media3.mp3"/><Relationship Id="rId15" Type="http://schemas.openxmlformats.org/officeDocument/2006/relationships/slideLayout" Target="../slideLayouts/slideLayout8.xml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10" Type="http://schemas.openxmlformats.org/officeDocument/2006/relationships/audio" Target="../media/media5.mp3"/><Relationship Id="rId19" Type="http://schemas.openxmlformats.org/officeDocument/2006/relationships/image" Target="../media/image27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image" Target="../media/image30.png"/><Relationship Id="rId27" Type="http://schemas.openxmlformats.org/officeDocument/2006/relationships/image" Target="../media/image35.png"/><Relationship Id="rId30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3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39.png"/><Relationship Id="rId4" Type="http://schemas.openxmlformats.org/officeDocument/2006/relationships/audio" Target="../media/media2.mp3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3.mp3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0.png"/><Relationship Id="rId4" Type="http://schemas.openxmlformats.org/officeDocument/2006/relationships/audio" Target="../media/media3.mp3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4.mp3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1.png"/><Relationship Id="rId4" Type="http://schemas.openxmlformats.org/officeDocument/2006/relationships/audio" Target="../media/media4.mp3"/><Relationship Id="rId9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5.mp3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2.png"/><Relationship Id="rId4" Type="http://schemas.openxmlformats.org/officeDocument/2006/relationships/audio" Target="../media/media5.mp3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6.mp3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4.png"/><Relationship Id="rId4" Type="http://schemas.openxmlformats.org/officeDocument/2006/relationships/audio" Target="../media/media6.mp3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7.mp3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5.png"/><Relationship Id="rId4" Type="http://schemas.openxmlformats.org/officeDocument/2006/relationships/audio" Target="../media/media7.mp3"/><Relationship Id="rId9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3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audio" Target="../media/audio4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3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audio" Target="../media/audio4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3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audio" Target="../media/audio4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3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audio" Target="../media/audio4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3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audio3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audio" Target="../media/audio4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microsoft.com/office/2007/relationships/media" Target="../media/media9.wav"/><Relationship Id="rId7" Type="http://schemas.openxmlformats.org/officeDocument/2006/relationships/image" Target="../media/image51.png"/><Relationship Id="rId12" Type="http://schemas.openxmlformats.org/officeDocument/2006/relationships/image" Target="../media/image25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36.xml"/><Relationship Id="rId11" Type="http://schemas.openxmlformats.org/officeDocument/2006/relationships/image" Target="../media/image55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54.png"/><Relationship Id="rId4" Type="http://schemas.openxmlformats.org/officeDocument/2006/relationships/audio" Target="../media/media9.wav"/><Relationship Id="rId9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8.xml"/><Relationship Id="rId13" Type="http://schemas.openxmlformats.org/officeDocument/2006/relationships/image" Target="../media/image55.png"/><Relationship Id="rId3" Type="http://schemas.microsoft.com/office/2007/relationships/media" Target="../media/media9.wav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54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audio" Target="../media/media10.mp3"/><Relationship Id="rId11" Type="http://schemas.openxmlformats.org/officeDocument/2006/relationships/image" Target="../media/image53.png"/><Relationship Id="rId5" Type="http://schemas.microsoft.com/office/2007/relationships/media" Target="../media/media10.mp3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audio" Target="../media/media9.wav"/><Relationship Id="rId9" Type="http://schemas.openxmlformats.org/officeDocument/2006/relationships/image" Target="../media/image51.png"/><Relationship Id="rId1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image" Target="../media/image6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microsoft.com/office/2007/relationships/hdphoto" Target="../media/hdphoto3.wdp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image" Target="../media/image6.png"/><Relationship Id="rId15" Type="http://schemas.openxmlformats.org/officeDocument/2006/relationships/image" Target="../media/image15.pn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microsoft.com/office/2007/relationships/hdphoto" Target="../media/hdphoto3.wdp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image" Target="../media/image6.png"/><Relationship Id="rId15" Type="http://schemas.openxmlformats.org/officeDocument/2006/relationships/image" Target="../media/image17.png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microsoft.com/office/2007/relationships/hdphoto" Target="../media/hdphoto3.wdp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microsoft.com/office/2007/relationships/hdphoto" Target="../media/hdphoto3.wdp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274" y="-60663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205437" y="3186375"/>
            <a:ext cx="2998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FF0000"/>
                </a:solidFill>
              </a:rPr>
              <a:t>Unit </a:t>
            </a:r>
            <a:r>
              <a:rPr lang="en-US" sz="4000" b="1">
                <a:solidFill>
                  <a:srgbClr val="FF0000"/>
                </a:solidFill>
              </a:rPr>
              <a:t>4</a:t>
            </a:r>
            <a:r>
              <a:rPr lang="en-VN" sz="4000" b="1">
                <a:solidFill>
                  <a:srgbClr val="FF0000"/>
                </a:solidFill>
              </a:rPr>
              <a:t>: </a:t>
            </a:r>
            <a:r>
              <a:rPr lang="en-US" sz="4000" b="1">
                <a:solidFill>
                  <a:srgbClr val="FF0000"/>
                </a:solidFill>
              </a:rPr>
              <a:t>Travel</a:t>
            </a:r>
            <a:endParaRPr lang="en-V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508470" y="3796994"/>
            <a:ext cx="239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00B050"/>
                </a:solidFill>
              </a:rPr>
              <a:t>Lesson </a:t>
            </a:r>
            <a:r>
              <a:rPr lang="en-US" sz="4000" b="1">
                <a:solidFill>
                  <a:srgbClr val="00B050"/>
                </a:solidFill>
              </a:rPr>
              <a:t>3</a:t>
            </a:r>
            <a:r>
              <a:rPr lang="en-VN" sz="4000" b="1">
                <a:solidFill>
                  <a:srgbClr val="00B050"/>
                </a:solidFill>
              </a:rPr>
              <a:t>.1</a:t>
            </a:r>
            <a:endParaRPr lang="en-VN" sz="40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918581" y="4407613"/>
            <a:ext cx="18469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>
                <a:solidFill>
                  <a:srgbClr val="0070C0"/>
                </a:solidFill>
              </a:rPr>
              <a:t>age </a:t>
            </a:r>
            <a:r>
              <a:rPr lang="en-US" sz="4000" b="1">
                <a:solidFill>
                  <a:srgbClr val="0070C0"/>
                </a:solidFill>
              </a:rPr>
              <a:t>54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447355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4DB5F2-9190-07F8-61C8-11D1D299BB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301" b="6050"/>
          <a:stretch/>
        </p:blipFill>
        <p:spPr>
          <a:xfrm>
            <a:off x="603" y="375049"/>
            <a:ext cx="12191397" cy="61866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06" y="2781251"/>
            <a:ext cx="4332655" cy="32970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980" y="3256391"/>
            <a:ext cx="3520960" cy="26793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46346" y="363472"/>
            <a:ext cx="9881494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Germany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527A8AB-74C5-4280-986D-0B8733B8FDD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81797" y="1929484"/>
            <a:ext cx="2410592" cy="277670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A0A00A3-5C40-47E8-8517-4C9FF89CF1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0109" y="3099983"/>
            <a:ext cx="685464" cy="70329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72D2FBB-74DB-4AF1-B39F-5D47920680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6943" y="3098463"/>
            <a:ext cx="685464" cy="7032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3637" y="3982324"/>
            <a:ext cx="807799" cy="82881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090C1A5-B578-4137-98F8-17E7E87B97D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08668" y="1929485"/>
            <a:ext cx="2408252" cy="27792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7556646" y="2307494"/>
            <a:ext cx="2394362" cy="349811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58178" y="4539853"/>
            <a:ext cx="4676516" cy="20007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1150855" y="2318918"/>
            <a:ext cx="2394362" cy="349811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77962" y="4576049"/>
            <a:ext cx="4676516" cy="20007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A. </a:t>
            </a:r>
          </a:p>
        </p:txBody>
      </p:sp>
      <p:pic>
        <p:nvPicPr>
          <p:cNvPr id="22" name="Picture 21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8896" y="4814092"/>
            <a:ext cx="2306580" cy="1426063"/>
          </a:xfrm>
          <a:prstGeom prst="rect">
            <a:avLst/>
          </a:prstGeom>
        </p:spPr>
      </p:pic>
      <p:pic>
        <p:nvPicPr>
          <p:cNvPr id="24" name="Picture 23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04682" y="4841966"/>
            <a:ext cx="2287319" cy="146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55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3 L -0.01914 0.02477 C -0.01563 0.00972 -0.01211 -0.0051 -0.00847 -0.01991 C -0.00742 -0.02408 -0.00599 -0.02824 -0.00495 -0.03241 C -0.00443 -0.03449 -0.00443 -0.03704 -0.00378 -0.03889 C 0.00508 -0.06111 0.01028 -0.06065 0.02487 -0.08125 C 0.02682 -0.08403 0.02851 -0.0875 0.03073 -0.08959 C 0.03294 -0.09167 0.03554 -0.09236 0.03789 -0.09375 C 0.03997 -0.09514 0.04192 -0.0963 0.04388 -0.09815 C 0.04596 -0.1 0.04765 -0.10278 0.04987 -0.1044 C 0.0556 -0.10857 0.06041 -0.10926 0.0664 -0.11065 C 0.11067 -0.10162 0.08372 -0.10903 0.10794 -0.10023 L 0.1319 -0.09167 C 0.13619 -0.09028 0.14492 -0.0875 0.14492 -0.08727 C 0.17695 -0.06482 0.16562 -0.07616 0.1806 -0.05996 C 0.18229 -0.05648 0.18359 -0.05255 0.18541 -0.04931 C 0.20143 -0.02084 0.1819 -0.06366 0.20442 -0.0176 C 0.20586 -0.01459 0.2069 -0.01065 0.20794 -0.00718 C 0.20911 -0.00417 0.21054 -0.00162 0.21172 0.00139 C 0.21367 0.00671 0.21744 0.01875 0.21875 0.02453 C 0.22057 0.03287 0.22174 0.04166 0.22343 0.05 C 0.23919 0.12546 0.23216 0.08102 0.23763 0.12407 C 0.23802 0.12685 0.23867 0.12963 0.23906 0.1324 C 0.23919 0.13819 0.23906 0.14375 0.23906 0.14953 L 0.2401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56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34 -0.01366 L 0.00234 -0.01366 C 0.01745 -0.03774 0.03164 -0.06366 0.04766 -0.08588 C 0.06458 -0.10996 0.08294 -0.13079 0.10078 -0.15255 C 0.10482 -0.15764 0.1095 -0.16088 0.11328 -0.16644 C 0.13698 -0.20186 0.10286 -0.15209 0.14297 -0.20533 C 0.14674 -0.21065 0.14987 -0.21713 0.15391 -0.222 C 0.15729 -0.22639 0.16107 -0.22963 0.16484 -0.23311 C 0.17409 -0.24213 0.17604 -0.24306 0.18672 -0.24977 C 0.18971 -0.25186 0.19284 -0.2544 0.19609 -0.25533 C 0.20377 -0.25811 0.21172 -0.25903 0.21953 -0.26088 C 0.23672 -0.25903 0.25391 -0.25857 0.27109 -0.25533 C 0.27383 -0.25487 0.2763 -0.25209 0.27891 -0.24977 C 0.28073 -0.24838 0.29245 -0.23889 0.29609 -0.23311 C 0.29935 -0.22801 0.30182 -0.2213 0.30547 -0.21644 C 0.30755 -0.21366 0.30989 -0.21158 0.31172 -0.20811 C 0.31562 -0.20047 0.31784 -0.18959 0.32266 -0.18311 C 0.33034 -0.17292 0.32734 -0.17871 0.33203 -0.16644 C 0.33516 -0.14352 0.33125 -0.16621 0.33672 -0.147 C 0.33919 -0.13797 0.33685 -0.13843 0.34141 -0.13033 C 0.34271 -0.12801 0.34466 -0.12732 0.34609 -0.12477 C 0.34792 -0.12153 0.34883 -0.11713 0.35078 -0.11366 C 0.35312 -0.1095 0.35586 -0.10625 0.35859 -0.10255 C 0.36224 -0.09769 0.36276 -0.09746 0.36641 -0.09422 L 0.36641 -0.09422 " pathEditMode="relative" ptsTypes="AAAAAAAAAAAAAAAAAAAA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09 L -0.00781 0.00509 C -0.01068 -0.00556 -0.01315 -0.01644 -0.01615 -0.02686 C -0.01836 -0.03403 -0.02122 -0.04051 -0.02331 -0.04792 C -0.03815 -0.10047 -0.01484 -0.02801 -0.0293 -0.06898 C -0.0349 -0.08519 -0.02747 -0.07014 -0.03646 -0.0882 C -0.0375 -0.09028 -0.03841 -0.09329 -0.03997 -0.09445 C -0.04453 -0.09769 -0.04948 -0.09861 -0.0543 -0.1007 C -0.06458 -0.09792 -0.075 -0.09561 -0.08516 -0.09236 C -0.09063 -0.09051 -0.09453 -0.0875 -0.09948 -0.0838 C -0.10781 -0.06898 -0.10638 -0.07269 -0.1138 -0.05417 C -0.11628 -0.04792 -0.11914 -0.04213 -0.12083 -0.03519 C -0.12917 -0.00209 -0.1319 0.0118 -0.13516 0.04097 C -0.13607 0.04861 -0.13672 0.05648 -0.1375 0.06435 C -0.1388 0.17152 -0.13867 0.13194 -0.13867 0.18287 L -0.13867 0.18287 " pathEditMode="relative" ptsTypes="AAAAAAAAAAAA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EB2648-0D52-A27B-6893-B4D64C05C42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301" b="6050"/>
          <a:stretch/>
        </p:blipFill>
        <p:spPr>
          <a:xfrm>
            <a:off x="603" y="375049"/>
            <a:ext cx="12191397" cy="61866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917" y="2872526"/>
            <a:ext cx="4332655" cy="32970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43" y="3227968"/>
            <a:ext cx="3520960" cy="26793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13078" y="375049"/>
            <a:ext cx="9881494" cy="70634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99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Choose the right word.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47B78F7-3376-4D1A-951D-D8C8CEBB726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81797" y="1929484"/>
            <a:ext cx="2410592" cy="27767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DC5CE09-7F1B-4FA0-BCCE-F909E2BA18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0109" y="3099983"/>
            <a:ext cx="685464" cy="7032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7CF4340-20C0-4E19-A9D8-686F8478C7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6943" y="3098463"/>
            <a:ext cx="685464" cy="70329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05B5A5C-0B70-4518-B157-D89F57D68F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2794" y="3439415"/>
            <a:ext cx="685464" cy="7032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8248" y="4073599"/>
            <a:ext cx="807799" cy="82881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9739C7D-860D-490D-BAAE-226F614B3F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08668" y="1929485"/>
            <a:ext cx="2408252" cy="27792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7647362" y="2358132"/>
            <a:ext cx="2394362" cy="349811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16920" y="4623745"/>
            <a:ext cx="4676516" cy="19555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1251258" y="2318918"/>
            <a:ext cx="2394362" cy="349811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36704" y="4623744"/>
            <a:ext cx="4676516" cy="200024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A. 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0858BD6-C250-2BEF-057E-CDB456FDFBF5}"/>
              </a:ext>
            </a:extLst>
          </p:cNvPr>
          <p:cNvSpPr txBox="1">
            <a:spLocks/>
          </p:cNvSpPr>
          <p:nvPr/>
        </p:nvSpPr>
        <p:spPr>
          <a:xfrm>
            <a:off x="974126" y="4708935"/>
            <a:ext cx="3552029" cy="160421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itchFamily="34" charset="0"/>
                <a:cs typeface="Arial-Rounded" pitchFamily="34" charset="0"/>
                <a:sym typeface="Arial"/>
              </a:rPr>
              <a:t>Garmany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0C87D953-8255-59D7-8AB4-B26811C5F96F}"/>
              </a:ext>
            </a:extLst>
          </p:cNvPr>
          <p:cNvSpPr txBox="1">
            <a:spLocks/>
          </p:cNvSpPr>
          <p:nvPr/>
        </p:nvSpPr>
        <p:spPr>
          <a:xfrm>
            <a:off x="8288403" y="4639950"/>
            <a:ext cx="3361171" cy="160421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6000">
                <a:solidFill>
                  <a:srgbClr val="0070C0"/>
                </a:solidFill>
                <a:latin typeface="Comic Sans MS" panose="030F0702030302020204" pitchFamily="66" charset="0"/>
                <a:ea typeface="Arial-Rounded" pitchFamily="34" charset="0"/>
                <a:cs typeface="Arial-Rounded" pitchFamily="34" charset="0"/>
                <a:sym typeface="Arial"/>
              </a:rPr>
              <a:t>Germany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17499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3 L -0.01914 0.02477 C -0.01562 0.00972 -0.01211 -0.0051 -0.00846 -0.01991 C -0.00742 -0.02408 -0.00599 -0.02824 -0.00495 -0.03241 C -0.00443 -0.03449 -0.00443 -0.03704 -0.00378 -0.03889 C 0.00508 -0.06111 0.01029 -0.06065 0.02487 -0.08125 C 0.02682 -0.08403 0.02852 -0.0875 0.03073 -0.08959 C 0.03294 -0.09167 0.03555 -0.09236 0.03789 -0.09375 C 0.03997 -0.09514 0.04193 -0.0963 0.04388 -0.09815 C 0.04596 -0.1 0.04766 -0.10278 0.04987 -0.1044 C 0.0556 -0.10857 0.06042 -0.10926 0.06654 -0.11065 C 0.11094 -0.10162 0.08385 -0.10903 0.1082 -0.10023 L 0.13203 -0.09167 C 0.13633 -0.09028 0.14505 -0.0875 0.14505 -0.08727 C 0.17695 -0.06482 0.16563 -0.07616 0.18073 -0.05996 C 0.18242 -0.05648 0.18372 -0.05255 0.18555 -0.04931 C 0.20156 -0.02084 0.18216 -0.06366 0.20456 -0.0176 C 0.20612 -0.01459 0.2069 -0.01065 0.2082 -0.00718 C 0.20925 -0.00417 0.21068 -0.00162 0.21172 0.00139 C 0.2138 0.00671 0.21758 0.01875 0.21888 0.02453 C 0.2207 0.03287 0.22188 0.04166 0.2237 0.05 C 0.23932 0.12546 0.23229 0.08102 0.23789 0.12407 C 0.23828 0.12685 0.23893 0.12963 0.23906 0.1324 C 0.23932 0.13819 0.23906 0.14375 0.23906 0.14953 L 0.24036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1 L -0.00781 0.00533 C -0.01068 -0.00555 -0.01315 -0.01643 -0.01614 -0.02685 C -0.01836 -0.03402 -0.02122 -0.04051 -0.02331 -0.04791 C -0.03815 -0.10046 -0.01484 -0.02801 -0.0293 -0.06898 C -0.03489 -0.08518 -0.02747 -0.07013 -0.03646 -0.08819 C -0.0375 -0.09027 -0.03841 -0.09328 -0.03997 -0.09444 C -0.04453 -0.09768 -0.04948 -0.09861 -0.0543 -0.10069 C -0.06458 -0.09791 -0.075 -0.0956 -0.08515 -0.09236 C -0.09062 -0.09051 -0.09453 -0.0875 -0.09948 -0.08379 C -0.10781 -0.06898 -0.10638 -0.07268 -0.1138 -0.05416 C -0.11627 -0.04791 -0.11914 -0.04213 -0.12083 -0.03518 C -0.12916 -0.00208 -0.1319 0.01181 -0.13515 0.04098 C -0.13607 0.04862 -0.13672 0.05649 -0.1375 0.06436 C -0.1388 0.17153 -0.13867 0.13195 -0.13867 0.18287 L -0.13867 0.18311 " pathEditMode="relative" rAng="0" ptsTypes="AAAAAAAAAAAAAA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9" y="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29 -0.01019 L -0.00429 -0.01019 C -0.00872 -0.02107 -0.01927 -0.04907 -0.02617 -0.06296 C -0.02773 -0.06597 -0.02942 -0.06852 -0.03085 -0.0713 C -0.03567 -0.08148 -0.03906 -0.09398 -0.04492 -0.10185 C -0.047 -0.10463 -0.04934 -0.10718 -0.05117 -0.11019 C -0.05612 -0.11829 -0.06054 -0.12685 -0.06523 -0.13519 C -0.06679 -0.13796 -0.06783 -0.14236 -0.06992 -0.14352 C -0.07148 -0.14444 -0.07304 -0.14583 -0.0746 -0.1463 C -0.08346 -0.14907 -0.09934 -0.15046 -0.10742 -0.15185 C -0.11067 -0.15255 -0.11367 -0.15394 -0.11679 -0.15463 C -0.12148 -0.15579 -0.12617 -0.15648 -0.13085 -0.15741 C -0.14335 -0.15648 -0.15599 -0.15718 -0.16835 -0.15463 C -0.17369 -0.1537 -0.17578 -0.14607 -0.17929 -0.14074 C -0.19244 -0.12153 -0.175 -0.15139 -0.18867 -0.12685 C -0.19049 -0.11782 -0.19023 -0.12153 -0.19023 -0.11574 L -0.19023 -0.11574 " pathEditMode="relative" ptsTypes="AAAAAAAAAAAAAAA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B782E2-5B90-F9AF-F317-044AB14E3B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301" b="6050"/>
          <a:stretch/>
        </p:blipFill>
        <p:spPr>
          <a:xfrm>
            <a:off x="603" y="375049"/>
            <a:ext cx="12191397" cy="61866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06" y="2781251"/>
            <a:ext cx="4332655" cy="32970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980" y="3256391"/>
            <a:ext cx="3520960" cy="26793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38816" y="372534"/>
            <a:ext cx="9881494" cy="70634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99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Choose the right word.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B210808-0198-4EA2-88E5-53076783822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27433" y="1839738"/>
            <a:ext cx="2410592" cy="277670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C6E1AAB-F088-486B-BE3F-360C214F88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5744" y="3010238"/>
            <a:ext cx="685464" cy="7032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E67CF93-C575-4121-BDDE-A08F610338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52579" y="3008718"/>
            <a:ext cx="685464" cy="70329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81E67FF-1FC5-4F5D-BF6E-17FC8B19CC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8430" y="3349669"/>
            <a:ext cx="685464" cy="7032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3637" y="3982324"/>
            <a:ext cx="807799" cy="8288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85B299C-E962-47D2-B2E8-4EDF625B7B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2552" y="3368058"/>
            <a:ext cx="685464" cy="70329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D00F9DC-510E-46F2-AF90-8950616CB9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4304" y="1839739"/>
            <a:ext cx="2408252" cy="2779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1138816" y="2303908"/>
            <a:ext cx="2394362" cy="349811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57306" y="4427198"/>
            <a:ext cx="4676516" cy="2138057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A.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7556646" y="2307494"/>
            <a:ext cx="2394362" cy="349811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37522" y="4391002"/>
            <a:ext cx="4676516" cy="2138057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B.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F0858BD6-C250-2BEF-057E-CDB456FDFBF5}"/>
              </a:ext>
            </a:extLst>
          </p:cNvPr>
          <p:cNvSpPr txBox="1">
            <a:spLocks/>
          </p:cNvSpPr>
          <p:nvPr/>
        </p:nvSpPr>
        <p:spPr>
          <a:xfrm>
            <a:off x="994728" y="4762157"/>
            <a:ext cx="3552029" cy="160421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itchFamily="34" charset="0"/>
                <a:cs typeface="Arial-Rounded" pitchFamily="34" charset="0"/>
                <a:sym typeface="Arial"/>
              </a:rPr>
              <a:t>Spain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0C87D953-8255-59D7-8AB4-B26811C5F96F}"/>
              </a:ext>
            </a:extLst>
          </p:cNvPr>
          <p:cNvSpPr txBox="1">
            <a:spLocks/>
          </p:cNvSpPr>
          <p:nvPr/>
        </p:nvSpPr>
        <p:spPr>
          <a:xfrm>
            <a:off x="8309005" y="4693172"/>
            <a:ext cx="3503749" cy="160421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itchFamily="34" charset="0"/>
                <a:cs typeface="Arial-Rounded" pitchFamily="34" charset="0"/>
                <a:sym typeface="Arial"/>
              </a:rPr>
              <a:t>Span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60105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5 0.02454 L -0.01915 0.02477 C -0.01563 0.00973 -0.01211 -0.00509 -0.00847 -0.0199 C -0.00743 -0.02407 -0.00599 -0.02824 -0.00495 -0.0324 C -0.00443 -0.03449 -0.00443 -0.03703 -0.00378 -0.03889 C 0.00507 -0.06111 0.01028 -0.06064 0.02474 -0.08125 C 0.02682 -0.08402 0.02851 -0.0875 0.03059 -0.08958 C 0.03294 -0.09166 0.03541 -0.09236 0.03776 -0.09375 C 0.03984 -0.09514 0.04192 -0.09629 0.04375 -0.09814 C 0.04596 -0.1 0.04765 -0.10277 0.04974 -0.10439 C 0.05559 -0.10856 0.06041 -0.10926 0.06653 -0.11064 C 0.1108 -0.10162 0.08372 -0.10902 0.10807 -0.10023 L 0.13203 -0.09166 C 0.13632 -0.09027 0.14492 -0.0875 0.14492 -0.08726 C 0.17695 -0.06481 0.16562 -0.07615 0.18072 -0.05995 C 0.18242 -0.05648 0.18359 -0.05254 0.18554 -0.0493 C 0.20156 -0.02083 0.18203 -0.06365 0.20442 -0.01759 C 0.20599 -0.01458 0.2069 -0.01064 0.20807 -0.00717 C 0.20911 -0.00416 0.21067 -0.00162 0.21171 0.00139 C 0.21367 0.00672 0.21757 0.01875 0.21875 0.02454 C 0.22057 0.03287 0.22187 0.04167 0.22356 0.05 C 0.23919 0.12547 0.23216 0.08102 0.23776 0.12408 C 0.23815 0.12686 0.2388 0.12963 0.23906 0.13241 C 0.23919 0.1382 0.23906 0.14375 0.23906 0.14954 L 0.24023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47 -0.01644 L 0.00547 -0.01644 C 0.01159 -0.03033 0.01771 -0.04468 0.02409 -0.05811 C 0.02656 -0.0632 0.02917 -0.06783 0.0319 -0.072 C 0.04141 -0.08681 0.0319 -0.06713 0.04127 -0.08588 C 0.04401 -0.09144 0.04661 -0.097 0.04909 -0.10255 C 0.05026 -0.10533 0.05091 -0.10857 0.05221 -0.11088 C 0.05364 -0.11343 0.0556 -0.11413 0.0569 -0.11644 C 0.06107 -0.12385 0.06432 -0.13565 0.0694 -0.14144 C 0.07747 -0.15093 0.08594 -0.15903 0.0944 -0.16644 L 0.11315 -0.18311 C 0.11627 -0.18588 0.11914 -0.19051 0.12252 -0.19144 C 0.17252 -0.20764 0.10625 -0.1845 0.1569 -0.20811 C 0.16107 -0.21019 0.16536 -0.20996 0.1694 -0.21088 C 0.17213 -0.21181 0.17461 -0.21297 0.17721 -0.21366 C 0.18034 -0.21482 0.18359 -0.21551 0.18659 -0.21644 C 0.18932 -0.21737 0.1918 -0.21852 0.1944 -0.21922 C 0.20651 -0.22315 0.20026 -0.21991 0.20846 -0.22477 C 0.22461 -0.22385 0.24088 -0.22362 0.2569 -0.222 C 0.26328 -0.22153 0.26953 -0.21852 0.27565 -0.21644 C 0.29479 -0.21042 0.275 -0.21713 0.29596 -0.21088 C 0.2987 -0.21019 0.30117 -0.20903 0.30377 -0.20811 C 0.30534 -0.20625 0.30677 -0.20394 0.30846 -0.20255 C 0.31055 -0.20116 0.31289 -0.20186 0.31471 -0.19977 C 0.33112 -0.18334 0.3095 -0.19746 0.32409 -0.18866 C 0.32643 -0.18264 0.33138 -0.17269 0.3319 -0.16366 C 0.33229 -0.15926 0.3319 -0.1544 0.3319 -0.14977 L 0.3319 -0.14977 " pathEditMode="relative" ptsTypes="AAAAAAAAAAAAAAAAAAAAAAA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09 L -0.00781 0.00509 C -0.01068 -0.00556 -0.01315 -0.01644 -0.01615 -0.02686 C -0.01836 -0.03403 -0.02122 -0.04051 -0.02331 -0.04792 C -0.03815 -0.10047 -0.01484 -0.02801 -0.0293 -0.06898 C -0.0349 -0.08519 -0.02747 -0.07014 -0.03646 -0.0882 C -0.0375 -0.09028 -0.03841 -0.09329 -0.03997 -0.09445 C -0.04453 -0.09769 -0.04948 -0.09861 -0.0543 -0.1007 C -0.06458 -0.09792 -0.075 -0.09561 -0.08516 -0.09236 C -0.09063 -0.09051 -0.09453 -0.0875 -0.09948 -0.0838 C -0.10781 -0.06898 -0.10638 -0.07269 -0.1138 -0.05417 C -0.11628 -0.04792 -0.11914 -0.04213 -0.12083 -0.03519 C -0.12917 -0.00209 -0.1319 0.0118 -0.13516 0.04097 C -0.13607 0.04861 -0.13672 0.05648 -0.1375 0.06435 C -0.1388 0.17152 -0.13867 0.13194 -0.13867 0.18287 L -0.13867 0.18287 " pathEditMode="relative" ptsTypes="AAAAAAAAAAAA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4289F3-5EDF-D2AB-F43F-848FAA4885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301" b="6050"/>
          <a:stretch/>
        </p:blipFill>
        <p:spPr>
          <a:xfrm>
            <a:off x="603" y="375049"/>
            <a:ext cx="12191397" cy="61866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06" y="2781251"/>
            <a:ext cx="4332655" cy="32970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980" y="3256391"/>
            <a:ext cx="3520960" cy="26793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38816" y="394460"/>
            <a:ext cx="9881494" cy="70634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99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Choose the right word.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B210808-0198-4EA2-88E5-53076783822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27433" y="1839738"/>
            <a:ext cx="2410592" cy="277670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C6E1AAB-F088-486B-BE3F-360C214F88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5744" y="3010238"/>
            <a:ext cx="685464" cy="7032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E67CF93-C575-4121-BDDE-A08F610338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52579" y="3008718"/>
            <a:ext cx="685464" cy="70329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81E67FF-1FC5-4F5D-BF6E-17FC8B19CC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8430" y="3349669"/>
            <a:ext cx="685464" cy="7032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3637" y="3982324"/>
            <a:ext cx="807799" cy="8288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85B299C-E962-47D2-B2E8-4EDF625B7B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2552" y="3368058"/>
            <a:ext cx="685464" cy="70329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D00F9DC-510E-46F2-AF90-8950616CB9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4304" y="1839739"/>
            <a:ext cx="2408252" cy="2779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1138816" y="2303908"/>
            <a:ext cx="2394362" cy="349811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254428" y="4404445"/>
            <a:ext cx="4676516" cy="2138057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A.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7556646" y="2307494"/>
            <a:ext cx="2394362" cy="349811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434644" y="4368249"/>
            <a:ext cx="4676516" cy="2138057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B.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F0858BD6-C250-2BEF-057E-CDB456FDFBF5}"/>
              </a:ext>
            </a:extLst>
          </p:cNvPr>
          <p:cNvSpPr txBox="1">
            <a:spLocks/>
          </p:cNvSpPr>
          <p:nvPr/>
        </p:nvSpPr>
        <p:spPr>
          <a:xfrm>
            <a:off x="1091850" y="4739404"/>
            <a:ext cx="3552029" cy="160421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itchFamily="34" charset="0"/>
                <a:cs typeface="Arial-Rounded" pitchFamily="34" charset="0"/>
                <a:sym typeface="Arial"/>
              </a:rPr>
              <a:t>Brazil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0C87D953-8255-59D7-8AB4-B26811C5F96F}"/>
              </a:ext>
            </a:extLst>
          </p:cNvPr>
          <p:cNvSpPr txBox="1">
            <a:spLocks/>
          </p:cNvSpPr>
          <p:nvPr/>
        </p:nvSpPr>
        <p:spPr>
          <a:xfrm>
            <a:off x="8406128" y="4670419"/>
            <a:ext cx="3214032" cy="160421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itchFamily="34" charset="0"/>
                <a:cs typeface="Arial-Rounded" pitchFamily="34" charset="0"/>
                <a:sym typeface="Arial"/>
              </a:rPr>
              <a:t>Brazin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639" b="100000" l="10545" r="8945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41506" y="6928316"/>
            <a:ext cx="1011346" cy="6730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778" b="88444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61710" y="2660573"/>
            <a:ext cx="1191635" cy="119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70557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5 0.02454 L -0.01915 0.02477 C -0.01563 0.00973 -0.01211 -0.00509 -0.00847 -0.0199 C -0.00743 -0.02407 -0.00599 -0.02824 -0.00495 -0.0324 C -0.00443 -0.03449 -0.00443 -0.03703 -0.00378 -0.03889 C 0.00507 -0.06111 0.01028 -0.06064 0.02474 -0.08125 C 0.02682 -0.08402 0.02851 -0.0875 0.03059 -0.08958 C 0.03294 -0.09166 0.03541 -0.09236 0.03776 -0.09375 C 0.03984 -0.09514 0.04192 -0.09629 0.04375 -0.09814 C 0.04596 -0.1 0.04765 -0.10277 0.04974 -0.10439 C 0.05559 -0.10856 0.06041 -0.10926 0.06653 -0.11064 C 0.1108 -0.10162 0.08372 -0.10902 0.10807 -0.10023 L 0.13203 -0.09166 C 0.13632 -0.09027 0.14492 -0.0875 0.14492 -0.08726 C 0.17695 -0.06481 0.16562 -0.07615 0.18072 -0.05995 C 0.18242 -0.05648 0.18359 -0.05254 0.18554 -0.0493 C 0.20156 -0.02083 0.18203 -0.06365 0.20442 -0.01759 C 0.20599 -0.01458 0.2069 -0.01064 0.20807 -0.00717 C 0.20911 -0.00416 0.21067 -0.00162 0.21171 0.00139 C 0.21367 0.00672 0.21757 0.01875 0.21875 0.02454 C 0.22057 0.03287 0.22187 0.04167 0.22356 0.05 C 0.23919 0.12547 0.23216 0.08102 0.23776 0.12408 C 0.23815 0.12686 0.2388 0.12963 0.23906 0.13241 C 0.23919 0.1382 0.23906 0.14375 0.23906 0.14954 L 0.24023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47 -0.01644 L 0.00547 -0.01644 C 0.01159 -0.03033 0.01771 -0.04468 0.02409 -0.05811 C 0.02656 -0.0632 0.02917 -0.06783 0.0319 -0.072 C 0.04141 -0.08681 0.0319 -0.06713 0.04127 -0.08588 C 0.04401 -0.09144 0.04661 -0.097 0.04909 -0.10255 C 0.05026 -0.10533 0.05091 -0.10857 0.05221 -0.11088 C 0.05364 -0.11343 0.0556 -0.11413 0.0569 -0.11644 C 0.06107 -0.12385 0.06432 -0.13565 0.0694 -0.14144 C 0.07747 -0.15093 0.08594 -0.15903 0.0944 -0.16644 L 0.11315 -0.18311 C 0.11627 -0.18588 0.11914 -0.19051 0.12252 -0.19144 C 0.17252 -0.20764 0.10625 -0.1845 0.1569 -0.20811 C 0.16107 -0.21019 0.16536 -0.20996 0.1694 -0.21088 C 0.17213 -0.21181 0.17461 -0.21297 0.17721 -0.21366 C 0.18034 -0.21482 0.18359 -0.21551 0.18659 -0.21644 C 0.18932 -0.21737 0.1918 -0.21852 0.1944 -0.21922 C 0.20651 -0.22315 0.20026 -0.21991 0.20846 -0.22477 C 0.22461 -0.22385 0.24088 -0.22362 0.2569 -0.222 C 0.26328 -0.22153 0.26953 -0.21852 0.27565 -0.21644 C 0.29479 -0.21042 0.275 -0.21713 0.29596 -0.21088 C 0.2987 -0.21019 0.30117 -0.20903 0.30377 -0.20811 C 0.30534 -0.20625 0.30677 -0.20394 0.30846 -0.20255 C 0.31055 -0.20116 0.31289 -0.20186 0.31471 -0.19977 C 0.33112 -0.18334 0.3095 -0.19746 0.32409 -0.18866 C 0.32643 -0.18264 0.33138 -0.17269 0.3319 -0.16366 C 0.33229 -0.15926 0.3319 -0.1544 0.3319 -0.14977 L 0.3319 -0.14977 " pathEditMode="relative" ptsTypes="AAAAAAAAAAAAAAAAAAAAAAA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09 L -0.00781 0.00509 C -0.01068 -0.00556 -0.01315 -0.01644 -0.01615 -0.02686 C -0.01836 -0.03403 -0.02122 -0.04051 -0.02331 -0.04792 C -0.03815 -0.10047 -0.01484 -0.02801 -0.0293 -0.06898 C -0.0349 -0.08519 -0.02747 -0.07014 -0.03646 -0.0882 C -0.0375 -0.09028 -0.03841 -0.09329 -0.03997 -0.09445 C -0.04453 -0.09769 -0.04948 -0.09861 -0.0543 -0.1007 C -0.06458 -0.09792 -0.075 -0.09561 -0.08516 -0.09236 C -0.09063 -0.09051 -0.09453 -0.0875 -0.09948 -0.0838 C -0.10781 -0.06898 -0.10638 -0.07269 -0.1138 -0.05417 C -0.11628 -0.04792 -0.11914 -0.04213 -0.12083 -0.03519 C -0.12917 -0.00209 -0.1319 0.0118 -0.13516 0.04097 C -0.13607 0.04861 -0.13672 0.05648 -0.1375 0.06435 C -0.1388 0.17152 -0.13867 0.13194 -0.13867 0.18287 L -0.13867 0.18287 " pathEditMode="relative" ptsTypes="AAAAAAAAAAAA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3DA579-D054-6F2D-5AB5-3A5D35807B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301" b="6050"/>
          <a:stretch/>
        </p:blipFill>
        <p:spPr>
          <a:xfrm>
            <a:off x="603" y="375049"/>
            <a:ext cx="12191397" cy="61866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D77B84-2892-45C0-B8DF-13FAD98A30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0001" r="59123" b="-2931"/>
          <a:stretch/>
        </p:blipFill>
        <p:spPr>
          <a:xfrm>
            <a:off x="958043" y="3256391"/>
            <a:ext cx="3559814" cy="32479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0958CD-97DB-4611-AF8D-8A067E1F15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848" t="-1497" r="37708" b="49883"/>
          <a:stretch/>
        </p:blipFill>
        <p:spPr>
          <a:xfrm>
            <a:off x="7568358" y="3337153"/>
            <a:ext cx="2651267" cy="31671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E35139-935C-476B-8BC2-DB828E0165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90704" y="2730382"/>
            <a:ext cx="2410592" cy="27767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398997-2DE3-48BC-BCE8-8063443E5C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54694" y="4004889"/>
            <a:ext cx="685464" cy="7032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FA8185D-B912-44BF-AB61-BBA270847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9016" y="3900882"/>
            <a:ext cx="685464" cy="7032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761F1C-8155-44B1-A0B7-BEB32AFD66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55823" y="4258702"/>
            <a:ext cx="685464" cy="7032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3653CC-8494-4313-BA12-1D1FAEC63B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5850" y="3899362"/>
            <a:ext cx="685464" cy="7032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CD6EB0-F90B-4895-803C-7389378C42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21701" y="4240313"/>
            <a:ext cx="685464" cy="7032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AB49DE-7920-4E74-A95A-3507D74B06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7575" y="2730383"/>
            <a:ext cx="2408252" cy="277922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258688" y="1348398"/>
            <a:ext cx="3384474" cy="92484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矩形 142">
            <a:extLst>
              <a:ext uri="{FF2B5EF4-FFF2-40B4-BE49-F238E27FC236}">
                <a16:creationId xmlns:a16="http://schemas.microsoft.com/office/drawing/2014/main" id="{6BD7A495-437A-4077-93DE-960054284692}"/>
              </a:ext>
            </a:extLst>
          </p:cNvPr>
          <p:cNvSpPr/>
          <p:nvPr/>
        </p:nvSpPr>
        <p:spPr>
          <a:xfrm>
            <a:off x="4351463" y="1182576"/>
            <a:ext cx="3195106" cy="1077796"/>
          </a:xfrm>
          <a:prstGeom prst="rect">
            <a:avLst/>
          </a:prstGeom>
          <a:effectLst/>
        </p:spPr>
        <p:txBody>
          <a:bodyPr vert="horz"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glow rad="127000">
                    <a:srgbClr val="FFFFFF"/>
                  </a:glow>
                </a:effectLst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Helvetica"/>
                <a:sym typeface="+mn-lt"/>
              </a:rPr>
              <a:t>GOODBYE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glow rad="127000">
                  <a:srgbClr val="FFFFFF"/>
                </a:glow>
              </a:effectLst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Helvetic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63978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104 -0.02407 0.00195 -0.04838 0.00312 -0.07222 C 0.00351 -0.07894 0.00169 -0.09537 0.00468 -0.09167 C 0.00872 -0.08704 0.00677 -0.075 0.00781 -0.06667 C 0.00833 -0.05278 0.00859 -0.03889 0.00937 -0.025 C 0.00963 -0.02037 0.0112 -0.00648 0.01093 -0.01111 C 0.00794 -0.0588 0.00221 -0.11065 0.00312 -0.15833 C 0.00325 -0.16134 0.00625 -0.15648 0.00781 -0.15556 C 0.00885 -0.13241 0.01093 -0.10949 0.01093 -0.08611 C 0.01093 -0.08218 0.00872 -0.0713 0.00781 -0.075 C 0.00403 -0.09074 0.00364 -0.10833 0.00156 -0.125 C 0.00052 -0.10556 0.0056 -0.08171 -0.00157 -0.06667 C -0.00651 -0.05648 -0.0056 -0.09282 -0.00782 -0.10556 C -0.00977 -0.1169 -0.01198 -0.12778 -0.01407 -0.13889 C -0.03607 -0.0213 -0.01393 -0.15949 -0.02188 -0.03333 C -0.02253 -0.02315 -0.025 -0.07431 -0.025 -0.06389 C -0.025 -0.05185 -0.01966 -0.03935 -0.02188 -0.02778 C -0.02357 -0.01875 -0.025 -0.0463 -0.02657 -0.05556 C -0.02696 -0.05856 -0.02552 -0.05 -0.025 -0.04722 C -0.02448 -0.03796 -0.01875 -0.01551 -0.02344 -0.01944 C -0.02943 -0.025 -0.02474 -0.04907 -0.03125 -0.05278 C -0.03282 -0.05394 -0.03268 -0.01296 -0.03268 -0.02778 L -0.03268 -0.02778 " pathEditMode="relative" ptsTypes="AAAAAAAAAAAAAAAAAAA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44444E-6 L 1.875E-6 0.00023 C 0.00104 -0.02408 0.00195 -0.04838 0.00312 -0.07223 C 0.00351 -0.07894 0.00169 -0.09537 0.00469 -0.09167 C 0.00872 -0.08704 0.00677 -0.075 0.00781 -0.06667 C 0.00833 -0.05278 0.00859 -0.03889 0.00937 -0.025 C 0.00963 -0.02037 0.0112 -0.00649 0.01094 -0.01112 C 0.00794 -0.0588 0.00221 -0.11065 0.00312 -0.15834 C 0.00325 -0.16135 0.00625 -0.15649 0.00781 -0.15556 C 0.00885 -0.13241 0.01094 -0.1095 0.01094 -0.08612 C 0.01094 -0.08218 0.00872 -0.0713 0.00781 -0.075 C 0.00403 -0.09075 0.00364 -0.10834 0.00156 -0.125 C 0.00052 -0.10556 0.0056 -0.08172 -0.00156 -0.06667 C -0.00651 -0.05649 -0.0056 -0.09283 -0.00781 -0.10556 C -0.00977 -0.1169 -0.01198 -0.12778 -0.01406 -0.13889 C -0.03607 -0.0213 -0.01393 -0.1595 -0.02188 -0.03334 C -0.02253 -0.02315 -0.025 -0.07431 -0.025 -0.06389 C -0.025 -0.05186 -0.01966 -0.03936 -0.02188 -0.02778 C -0.02357 -0.01875 -0.025 -0.0463 -0.02656 -0.05556 C -0.02695 -0.05857 -0.02552 -0.05 -0.025 -0.04723 C -0.02448 -0.03797 -0.01875 -0.01551 -0.02344 -0.01945 C -0.02943 -0.025 -0.02474 -0.04908 -0.03125 -0.05278 C -0.03281 -0.05394 -0.03268 -0.01297 -0.03268 -0.02778 L -0.03268 -0.02755 " pathEditMode="relative" rAng="0" ptsTypes="AAAAAAAAAAAAAAAAAAAAAA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163772" y="1119966"/>
              <a:ext cx="5806398" cy="2608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ferry, minibus, plane,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helicopter, van, speedboat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6694" y="799821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6072966" y="5122333"/>
            <a:ext cx="20825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/ˈheləˌkɑːptə/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trực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thăng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2069883" y="5086950"/>
            <a:ext cx="191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/ˈmɪnibʌs/</a:t>
            </a:r>
          </a:p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xe buýt nhỏ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8079937" y="5139339"/>
            <a:ext cx="23117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/væn/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tải nhỏ, 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có mui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-105063" y="5073206"/>
            <a:ext cx="22326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/ˈferi/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phà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10003100" y="5123391"/>
            <a:ext cx="2169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/ˈspiːdboʊt/ 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tàu thủy cao tốc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DDFB838-7B55-1CEB-430D-7EBD4F8B1CE2}"/>
              </a:ext>
            </a:extLst>
          </p:cNvPr>
          <p:cNvSpPr txBox="1"/>
          <p:nvPr/>
        </p:nvSpPr>
        <p:spPr>
          <a:xfrm>
            <a:off x="4141073" y="5073205"/>
            <a:ext cx="19882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/pleɪn/</a:t>
            </a:r>
          </a:p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má bay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CD2 TRACK 13">
            <a:hlinkClick r:id="" action="ppaction://media"/>
            <a:extLst>
              <a:ext uri="{FF2B5EF4-FFF2-40B4-BE49-F238E27FC236}">
                <a16:creationId xmlns:a16="http://schemas.microsoft.com/office/drawing/2014/main" id="{9B1689D1-290F-58E1-DDAC-0716CE02F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596700" y="472145"/>
            <a:ext cx="406400" cy="406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AD6A08-C61D-361D-96B8-09BA7ECDA83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271"/>
            <a:ext cx="5115161" cy="5291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FFAC84-B5BB-0151-CFA9-075FD1C34E2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1342"/>
            <a:ext cx="2006906" cy="18145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0E03AA-AAC8-EB30-B3BA-0873132F692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930" y="2161342"/>
            <a:ext cx="1956733" cy="17978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1AFD37D-2DFE-F2B9-903E-C83F306D7AE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225" y="2161342"/>
            <a:ext cx="1998545" cy="17894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465E357-9E75-25E7-7B2F-FB7F3D000A4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118" y="2076412"/>
            <a:ext cx="1981819" cy="184802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0307B6E-2628-E025-0759-0F680E4B1EC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124" y="2030932"/>
            <a:ext cx="2023630" cy="191492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1884DDA-ECD5-8B79-7C13-88C5365C65B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316" y="2030932"/>
            <a:ext cx="2048717" cy="1881474"/>
          </a:xfrm>
          <a:prstGeom prst="rect">
            <a:avLst/>
          </a:prstGeom>
        </p:spPr>
      </p:pic>
      <p:pic>
        <p:nvPicPr>
          <p:cNvPr id="31" name="ferry">
            <a:hlinkClick r:id="" action="ppaction://media"/>
            <a:extLst>
              <a:ext uri="{FF2B5EF4-FFF2-40B4-BE49-F238E27FC236}">
                <a16:creationId xmlns:a16="http://schemas.microsoft.com/office/drawing/2014/main" id="{F7C04668-2B13-40F4-560C-85AF46782AB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26197" y="1670012"/>
            <a:ext cx="406400" cy="406400"/>
          </a:xfrm>
          <a:prstGeom prst="rect">
            <a:avLst/>
          </a:prstGeom>
        </p:spPr>
      </p:pic>
      <p:pic>
        <p:nvPicPr>
          <p:cNvPr id="33" name="minibus">
            <a:hlinkClick r:id="" action="ppaction://media"/>
            <a:extLst>
              <a:ext uri="{FF2B5EF4-FFF2-40B4-BE49-F238E27FC236}">
                <a16:creationId xmlns:a16="http://schemas.microsoft.com/office/drawing/2014/main" id="{2C3AC69D-44A7-7AD1-889E-1C951715606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978551" y="1670012"/>
            <a:ext cx="406400" cy="406400"/>
          </a:xfrm>
          <a:prstGeom prst="rect">
            <a:avLst/>
          </a:prstGeom>
        </p:spPr>
      </p:pic>
      <p:pic>
        <p:nvPicPr>
          <p:cNvPr id="34" name="plane">
            <a:hlinkClick r:id="" action="ppaction://media"/>
            <a:extLst>
              <a:ext uri="{FF2B5EF4-FFF2-40B4-BE49-F238E27FC236}">
                <a16:creationId xmlns:a16="http://schemas.microsoft.com/office/drawing/2014/main" id="{E45A1A57-69E5-7142-B0BC-A56D466A269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017409" y="1670012"/>
            <a:ext cx="406400" cy="406400"/>
          </a:xfrm>
          <a:prstGeom prst="rect">
            <a:avLst/>
          </a:prstGeom>
        </p:spPr>
      </p:pic>
      <p:pic>
        <p:nvPicPr>
          <p:cNvPr id="36" name="helicopter">
            <a:hlinkClick r:id="" action="ppaction://media"/>
            <a:extLst>
              <a:ext uri="{FF2B5EF4-FFF2-40B4-BE49-F238E27FC236}">
                <a16:creationId xmlns:a16="http://schemas.microsoft.com/office/drawing/2014/main" id="{42EEA47F-0683-0528-C7CB-FF8B3BEA6576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056267" y="1648595"/>
            <a:ext cx="406400" cy="406400"/>
          </a:xfrm>
          <a:prstGeom prst="rect">
            <a:avLst/>
          </a:prstGeom>
        </p:spPr>
      </p:pic>
      <p:pic>
        <p:nvPicPr>
          <p:cNvPr id="37" name="van">
            <a:hlinkClick r:id="" action="ppaction://media"/>
            <a:extLst>
              <a:ext uri="{FF2B5EF4-FFF2-40B4-BE49-F238E27FC236}">
                <a16:creationId xmlns:a16="http://schemas.microsoft.com/office/drawing/2014/main" id="{FB998152-76C7-5E7B-8C25-359B8ED0C90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108621" y="1611999"/>
            <a:ext cx="406400" cy="406400"/>
          </a:xfrm>
          <a:prstGeom prst="rect">
            <a:avLst/>
          </a:prstGeom>
        </p:spPr>
      </p:pic>
      <p:pic>
        <p:nvPicPr>
          <p:cNvPr id="39" name="speedboat">
            <a:hlinkClick r:id="" action="ppaction://media"/>
            <a:extLst>
              <a:ext uri="{FF2B5EF4-FFF2-40B4-BE49-F238E27FC236}">
                <a16:creationId xmlns:a16="http://schemas.microsoft.com/office/drawing/2014/main" id="{0E924317-68DF-B13F-58ED-7D213D19648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062603" y="1624532"/>
            <a:ext cx="406400" cy="4064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5C99305-F1B4-35FA-4970-7FF61C6E510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585" y="4083988"/>
            <a:ext cx="2048717" cy="5113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870EFE8-7CEF-415B-15EB-E050758FE15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26" y="4163912"/>
            <a:ext cx="1404083" cy="57474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73CA604-99CB-555A-83DF-3C46CE34594B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688" y="4163912"/>
            <a:ext cx="1736620" cy="52915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EF852EF8-F07C-EED6-A3BA-A5ABD0317A86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987" y="4195611"/>
            <a:ext cx="1280839" cy="51102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A741D43-ACD4-FC78-8291-6118E80B929F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653" y="4092790"/>
            <a:ext cx="2184779" cy="60386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1B0E8F28-8886-AA11-1BC2-9CD90FDF022D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998" y="4165671"/>
            <a:ext cx="970344" cy="36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2 TRACK 13">
            <a:hlinkClick r:id="" action="ppaction://media"/>
            <a:extLst>
              <a:ext uri="{FF2B5EF4-FFF2-40B4-BE49-F238E27FC236}">
                <a16:creationId xmlns:a16="http://schemas.microsoft.com/office/drawing/2014/main" id="{3F313A14-7760-2C94-3BA9-83DAF23A0A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96700" y="472145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79648F-E9B2-BB6A-6ED8-2A18C89087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271"/>
            <a:ext cx="5115161" cy="5291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70F555-573D-822C-F85C-07A37477A335}"/>
              </a:ext>
            </a:extLst>
          </p:cNvPr>
          <p:cNvSpPr txBox="1"/>
          <p:nvPr/>
        </p:nvSpPr>
        <p:spPr>
          <a:xfrm>
            <a:off x="8357116" y="4324774"/>
            <a:ext cx="22326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/ˈferi/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phà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ferry">
            <a:hlinkClick r:id="" action="ppaction://media"/>
            <a:extLst>
              <a:ext uri="{FF2B5EF4-FFF2-40B4-BE49-F238E27FC236}">
                <a16:creationId xmlns:a16="http://schemas.microsoft.com/office/drawing/2014/main" id="{2A8D5C1B-A856-8D17-2AC8-0EB76A5462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73430" y="1535258"/>
            <a:ext cx="406400" cy="40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053AE-0557-465E-3A09-142D4A97BB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275" y="2675824"/>
            <a:ext cx="4028309" cy="16489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F2D462-0393-E5FE-7181-56896FCD52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16" y="1535258"/>
            <a:ext cx="616267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Consolidation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Wrap-up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 Outline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4FE799-5A0F-9205-D9F1-C18CDF64B0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0443" y="411103"/>
            <a:ext cx="4352687" cy="60357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5308807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2 TRACK 13">
            <a:hlinkClick r:id="" action="ppaction://media"/>
            <a:extLst>
              <a:ext uri="{FF2B5EF4-FFF2-40B4-BE49-F238E27FC236}">
                <a16:creationId xmlns:a16="http://schemas.microsoft.com/office/drawing/2014/main" id="{B0E76E7E-7505-26AC-39FF-D0D2A97E93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96700" y="472145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C924E1-7B4E-76BC-2C6A-8CDB254818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271"/>
            <a:ext cx="5115161" cy="529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933802-9022-03A7-9E45-712DB7901FAC}"/>
              </a:ext>
            </a:extLst>
          </p:cNvPr>
          <p:cNvSpPr txBox="1"/>
          <p:nvPr/>
        </p:nvSpPr>
        <p:spPr>
          <a:xfrm>
            <a:off x="8637721" y="4519060"/>
            <a:ext cx="191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/ˈmɪnibʌs/</a:t>
            </a:r>
          </a:p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xe buýt nhỏ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minibus">
            <a:hlinkClick r:id="" action="ppaction://media"/>
            <a:extLst>
              <a:ext uri="{FF2B5EF4-FFF2-40B4-BE49-F238E27FC236}">
                <a16:creationId xmlns:a16="http://schemas.microsoft.com/office/drawing/2014/main" id="{A9111013-73FF-2BD3-7AF8-7C2135BC141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96700" y="1670012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E7CE4A-668D-E293-3AA4-69F66B1DFF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820" y="2867879"/>
            <a:ext cx="4472300" cy="13627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C7CB8D-F1DC-44A0-869F-0EC9A842FA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45" y="1670012"/>
            <a:ext cx="725805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882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2 TRACK 13">
            <a:hlinkClick r:id="" action="ppaction://media"/>
            <a:extLst>
              <a:ext uri="{FF2B5EF4-FFF2-40B4-BE49-F238E27FC236}">
                <a16:creationId xmlns:a16="http://schemas.microsoft.com/office/drawing/2014/main" id="{CECF6144-7688-2FD0-648E-B2194C03F0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96700" y="472145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179158-4B9E-BF5D-A98D-51D47C118B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271"/>
            <a:ext cx="5115161" cy="529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3ACC7C-7122-188F-D98E-79F51D643853}"/>
              </a:ext>
            </a:extLst>
          </p:cNvPr>
          <p:cNvSpPr txBox="1"/>
          <p:nvPr/>
        </p:nvSpPr>
        <p:spPr>
          <a:xfrm>
            <a:off x="8180280" y="4524566"/>
            <a:ext cx="19882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/pleɪn/</a:t>
            </a:r>
          </a:p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má bay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lane">
            <a:hlinkClick r:id="" action="ppaction://media"/>
            <a:extLst>
              <a:ext uri="{FF2B5EF4-FFF2-40B4-BE49-F238E27FC236}">
                <a16:creationId xmlns:a16="http://schemas.microsoft.com/office/drawing/2014/main" id="{5F4E63B5-C475-1329-A9EA-B31692A639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93500" y="1650762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F51867-DFB5-BCDB-0392-1E28D2188B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394" y="2422979"/>
            <a:ext cx="4656930" cy="18580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3D639F-2347-D1ED-529B-3C66D598D5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67" y="1650762"/>
            <a:ext cx="56673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650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2 TRACK 13">
            <a:hlinkClick r:id="" action="ppaction://media"/>
            <a:extLst>
              <a:ext uri="{FF2B5EF4-FFF2-40B4-BE49-F238E27FC236}">
                <a16:creationId xmlns:a16="http://schemas.microsoft.com/office/drawing/2014/main" id="{87366143-4C30-F3C1-8E12-94670B35D6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96700" y="472145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2ECA3A-CBD8-28F8-D36B-E695F77DB9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271"/>
            <a:ext cx="5115161" cy="529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214048-0800-325A-868C-8EC06B9A4767}"/>
              </a:ext>
            </a:extLst>
          </p:cNvPr>
          <p:cNvSpPr txBox="1"/>
          <p:nvPr/>
        </p:nvSpPr>
        <p:spPr>
          <a:xfrm>
            <a:off x="8352220" y="4172109"/>
            <a:ext cx="20825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/ˈheləˌkɑːptə/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trực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thăng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helicopter">
            <a:hlinkClick r:id="" action="ppaction://media"/>
            <a:extLst>
              <a:ext uri="{FF2B5EF4-FFF2-40B4-BE49-F238E27FC236}">
                <a16:creationId xmlns:a16="http://schemas.microsoft.com/office/drawing/2014/main" id="{EECD812B-DD59-C850-9674-DF8DD033C95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93500" y="1552342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35D8E2-F14A-B13C-7C30-E1F1658531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433" y="2632539"/>
            <a:ext cx="5570134" cy="15395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352D27-13B7-9C4D-3033-9B8F5414A6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32" y="1755542"/>
            <a:ext cx="59436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178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2 TRACK 13">
            <a:hlinkClick r:id="" action="ppaction://media"/>
            <a:extLst>
              <a:ext uri="{FF2B5EF4-FFF2-40B4-BE49-F238E27FC236}">
                <a16:creationId xmlns:a16="http://schemas.microsoft.com/office/drawing/2014/main" id="{16FA2E29-ED45-C1D6-DD80-DDE7F0AC2F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96700" y="472145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AEF5B7-E576-D839-8702-439376D224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271"/>
            <a:ext cx="5115161" cy="529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6CD1E2-1534-E0B8-A35B-AB8F81D38CD0}"/>
              </a:ext>
            </a:extLst>
          </p:cNvPr>
          <p:cNvSpPr txBox="1"/>
          <p:nvPr/>
        </p:nvSpPr>
        <p:spPr>
          <a:xfrm>
            <a:off x="7952752" y="4437553"/>
            <a:ext cx="23117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/væn/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tải nhỏ, 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có mui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van">
            <a:hlinkClick r:id="" action="ppaction://media"/>
            <a:extLst>
              <a:ext uri="{FF2B5EF4-FFF2-40B4-BE49-F238E27FC236}">
                <a16:creationId xmlns:a16="http://schemas.microsoft.com/office/drawing/2014/main" id="{77FA2CF3-CF64-511A-40B4-2D592A5197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08621" y="1611999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0FF554-0206-DF32-4EBD-72F13C53C47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65" y="2927894"/>
            <a:ext cx="3156866" cy="12003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D9C6DF-9500-3387-9561-726F1A0EEB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49" y="2018399"/>
            <a:ext cx="709612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428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D2 TRACK 13">
            <a:hlinkClick r:id="" action="ppaction://media"/>
            <a:extLst>
              <a:ext uri="{FF2B5EF4-FFF2-40B4-BE49-F238E27FC236}">
                <a16:creationId xmlns:a16="http://schemas.microsoft.com/office/drawing/2014/main" id="{CD765897-873A-823B-ED2E-ABDC0FE1C2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96700" y="472145"/>
            <a:ext cx="406400" cy="406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F5B52B-9842-A26E-F5D6-178077490C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271"/>
            <a:ext cx="5115161" cy="5291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898810-C0EF-093D-8C03-BE224095D263}"/>
              </a:ext>
            </a:extLst>
          </p:cNvPr>
          <p:cNvSpPr txBox="1"/>
          <p:nvPr/>
        </p:nvSpPr>
        <p:spPr>
          <a:xfrm>
            <a:off x="8113288" y="4431347"/>
            <a:ext cx="2169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/ˈspiːdboʊt/ 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tàu thủy cao tốc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speedboat">
            <a:hlinkClick r:id="" action="ppaction://media"/>
            <a:extLst>
              <a:ext uri="{FF2B5EF4-FFF2-40B4-BE49-F238E27FC236}">
                <a16:creationId xmlns:a16="http://schemas.microsoft.com/office/drawing/2014/main" id="{900C34E9-02FB-0F0B-E5AC-6337D25024E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86190" y="1595656"/>
            <a:ext cx="406400" cy="406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7CC635-357F-764E-960F-72A5EF74EE5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552" y="2810576"/>
            <a:ext cx="4649040" cy="11604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DFB21AA-2FD2-1BF4-069E-A1ECDF9573B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2056"/>
            <a:ext cx="7381875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388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647;p41">
            <a:extLst>
              <a:ext uri="{FF2B5EF4-FFF2-40B4-BE49-F238E27FC236}">
                <a16:creationId xmlns:a16="http://schemas.microsoft.com/office/drawing/2014/main" id="{3B74BB81-8DF7-FCB1-2B28-133359F5D3A6}"/>
              </a:ext>
            </a:extLst>
          </p:cNvPr>
          <p:cNvGrpSpPr/>
          <p:nvPr/>
        </p:nvGrpSpPr>
        <p:grpSpPr>
          <a:xfrm flipH="1">
            <a:off x="4213103" y="3496736"/>
            <a:ext cx="2782403" cy="3361265"/>
            <a:chOff x="1856550" y="593100"/>
            <a:chExt cx="1159850" cy="1401150"/>
          </a:xfrm>
        </p:grpSpPr>
        <p:sp>
          <p:nvSpPr>
            <p:cNvPr id="7" name="Google Shape;2648;p41">
              <a:extLst>
                <a:ext uri="{FF2B5EF4-FFF2-40B4-BE49-F238E27FC236}">
                  <a16:creationId xmlns:a16="http://schemas.microsoft.com/office/drawing/2014/main" id="{6169A708-9C67-0D3A-62B1-FDF1B2CEEC88}"/>
                </a:ext>
              </a:extLst>
            </p:cNvPr>
            <p:cNvSpPr/>
            <p:nvPr/>
          </p:nvSpPr>
          <p:spPr>
            <a:xfrm>
              <a:off x="2866300" y="1556000"/>
              <a:ext cx="150100" cy="141700"/>
            </a:xfrm>
            <a:custGeom>
              <a:avLst/>
              <a:gdLst/>
              <a:ahLst/>
              <a:cxnLst/>
              <a:rect l="l" t="t" r="r" b="b"/>
              <a:pathLst>
                <a:path w="6004" h="5668" extrusionOk="0">
                  <a:moveTo>
                    <a:pt x="2305" y="0"/>
                  </a:moveTo>
                  <a:lnTo>
                    <a:pt x="2017" y="48"/>
                  </a:lnTo>
                  <a:lnTo>
                    <a:pt x="1729" y="96"/>
                  </a:lnTo>
                  <a:lnTo>
                    <a:pt x="1489" y="240"/>
                  </a:lnTo>
                  <a:lnTo>
                    <a:pt x="1201" y="384"/>
                  </a:lnTo>
                  <a:lnTo>
                    <a:pt x="1009" y="625"/>
                  </a:lnTo>
                  <a:lnTo>
                    <a:pt x="432" y="1249"/>
                  </a:lnTo>
                  <a:lnTo>
                    <a:pt x="240" y="1537"/>
                  </a:lnTo>
                  <a:lnTo>
                    <a:pt x="96" y="1825"/>
                  </a:lnTo>
                  <a:lnTo>
                    <a:pt x="0" y="2161"/>
                  </a:lnTo>
                  <a:lnTo>
                    <a:pt x="0" y="2498"/>
                  </a:lnTo>
                  <a:lnTo>
                    <a:pt x="48" y="2834"/>
                  </a:lnTo>
                  <a:lnTo>
                    <a:pt x="192" y="3122"/>
                  </a:lnTo>
                  <a:lnTo>
                    <a:pt x="336" y="3458"/>
                  </a:lnTo>
                  <a:lnTo>
                    <a:pt x="576" y="3698"/>
                  </a:lnTo>
                  <a:lnTo>
                    <a:pt x="817" y="3842"/>
                  </a:lnTo>
                  <a:lnTo>
                    <a:pt x="1057" y="3986"/>
                  </a:lnTo>
                  <a:lnTo>
                    <a:pt x="1297" y="4082"/>
                  </a:lnTo>
                  <a:lnTo>
                    <a:pt x="1537" y="4130"/>
                  </a:lnTo>
                  <a:lnTo>
                    <a:pt x="1777" y="4611"/>
                  </a:lnTo>
                  <a:lnTo>
                    <a:pt x="2065" y="5139"/>
                  </a:lnTo>
                  <a:lnTo>
                    <a:pt x="2305" y="5523"/>
                  </a:lnTo>
                  <a:lnTo>
                    <a:pt x="2449" y="5619"/>
                  </a:lnTo>
                  <a:lnTo>
                    <a:pt x="2546" y="5667"/>
                  </a:lnTo>
                  <a:lnTo>
                    <a:pt x="2594" y="5619"/>
                  </a:lnTo>
                  <a:lnTo>
                    <a:pt x="2642" y="5571"/>
                  </a:lnTo>
                  <a:lnTo>
                    <a:pt x="2690" y="5379"/>
                  </a:lnTo>
                  <a:lnTo>
                    <a:pt x="2690" y="5139"/>
                  </a:lnTo>
                  <a:lnTo>
                    <a:pt x="2642" y="4851"/>
                  </a:lnTo>
                  <a:lnTo>
                    <a:pt x="2546" y="4322"/>
                  </a:lnTo>
                  <a:lnTo>
                    <a:pt x="2449" y="3986"/>
                  </a:lnTo>
                  <a:lnTo>
                    <a:pt x="2690" y="4322"/>
                  </a:lnTo>
                  <a:lnTo>
                    <a:pt x="3074" y="4851"/>
                  </a:lnTo>
                  <a:lnTo>
                    <a:pt x="3314" y="5091"/>
                  </a:lnTo>
                  <a:lnTo>
                    <a:pt x="3554" y="5331"/>
                  </a:lnTo>
                  <a:lnTo>
                    <a:pt x="3794" y="5475"/>
                  </a:lnTo>
                  <a:lnTo>
                    <a:pt x="4034" y="5475"/>
                  </a:lnTo>
                  <a:lnTo>
                    <a:pt x="4034" y="5379"/>
                  </a:lnTo>
                  <a:lnTo>
                    <a:pt x="3986" y="5139"/>
                  </a:lnTo>
                  <a:lnTo>
                    <a:pt x="3842" y="4851"/>
                  </a:lnTo>
                  <a:lnTo>
                    <a:pt x="3650" y="4467"/>
                  </a:lnTo>
                  <a:lnTo>
                    <a:pt x="3266" y="3842"/>
                  </a:lnTo>
                  <a:lnTo>
                    <a:pt x="3026" y="3554"/>
                  </a:lnTo>
                  <a:lnTo>
                    <a:pt x="3314" y="3746"/>
                  </a:lnTo>
                  <a:lnTo>
                    <a:pt x="3938" y="4274"/>
                  </a:lnTo>
                  <a:lnTo>
                    <a:pt x="4274" y="4515"/>
                  </a:lnTo>
                  <a:lnTo>
                    <a:pt x="4659" y="4707"/>
                  </a:lnTo>
                  <a:lnTo>
                    <a:pt x="4947" y="4851"/>
                  </a:lnTo>
                  <a:lnTo>
                    <a:pt x="5187" y="4851"/>
                  </a:lnTo>
                  <a:lnTo>
                    <a:pt x="5235" y="4803"/>
                  </a:lnTo>
                  <a:lnTo>
                    <a:pt x="5283" y="4707"/>
                  </a:lnTo>
                  <a:lnTo>
                    <a:pt x="5187" y="4467"/>
                  </a:lnTo>
                  <a:lnTo>
                    <a:pt x="5043" y="4130"/>
                  </a:lnTo>
                  <a:lnTo>
                    <a:pt x="4755" y="3794"/>
                  </a:lnTo>
                  <a:lnTo>
                    <a:pt x="4178" y="3074"/>
                  </a:lnTo>
                  <a:lnTo>
                    <a:pt x="3794" y="2642"/>
                  </a:lnTo>
                  <a:lnTo>
                    <a:pt x="4178" y="2882"/>
                  </a:lnTo>
                  <a:lnTo>
                    <a:pt x="4803" y="3218"/>
                  </a:lnTo>
                  <a:lnTo>
                    <a:pt x="5139" y="3362"/>
                  </a:lnTo>
                  <a:lnTo>
                    <a:pt x="5475" y="3506"/>
                  </a:lnTo>
                  <a:lnTo>
                    <a:pt x="5715" y="3554"/>
                  </a:lnTo>
                  <a:lnTo>
                    <a:pt x="5955" y="3554"/>
                  </a:lnTo>
                  <a:lnTo>
                    <a:pt x="6003" y="3506"/>
                  </a:lnTo>
                  <a:lnTo>
                    <a:pt x="6003" y="3458"/>
                  </a:lnTo>
                  <a:lnTo>
                    <a:pt x="5859" y="3266"/>
                  </a:lnTo>
                  <a:lnTo>
                    <a:pt x="5667" y="3026"/>
                  </a:lnTo>
                  <a:lnTo>
                    <a:pt x="5331" y="2738"/>
                  </a:lnTo>
                  <a:lnTo>
                    <a:pt x="4611" y="2209"/>
                  </a:lnTo>
                  <a:lnTo>
                    <a:pt x="4034" y="1777"/>
                  </a:lnTo>
                  <a:lnTo>
                    <a:pt x="4034" y="1537"/>
                  </a:lnTo>
                  <a:lnTo>
                    <a:pt x="3986" y="1297"/>
                  </a:lnTo>
                  <a:lnTo>
                    <a:pt x="4419" y="1297"/>
                  </a:lnTo>
                  <a:lnTo>
                    <a:pt x="4899" y="1201"/>
                  </a:lnTo>
                  <a:lnTo>
                    <a:pt x="5139" y="1153"/>
                  </a:lnTo>
                  <a:lnTo>
                    <a:pt x="5331" y="1057"/>
                  </a:lnTo>
                  <a:lnTo>
                    <a:pt x="5475" y="961"/>
                  </a:lnTo>
                  <a:lnTo>
                    <a:pt x="5571" y="817"/>
                  </a:lnTo>
                  <a:lnTo>
                    <a:pt x="5571" y="721"/>
                  </a:lnTo>
                  <a:lnTo>
                    <a:pt x="5523" y="673"/>
                  </a:lnTo>
                  <a:lnTo>
                    <a:pt x="5331" y="528"/>
                  </a:lnTo>
                  <a:lnTo>
                    <a:pt x="4995" y="432"/>
                  </a:lnTo>
                  <a:lnTo>
                    <a:pt x="4611" y="336"/>
                  </a:lnTo>
                  <a:lnTo>
                    <a:pt x="3794" y="288"/>
                  </a:lnTo>
                  <a:lnTo>
                    <a:pt x="3170" y="240"/>
                  </a:lnTo>
                  <a:lnTo>
                    <a:pt x="2882" y="144"/>
                  </a:lnTo>
                  <a:lnTo>
                    <a:pt x="2594" y="48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2649;p41">
              <a:extLst>
                <a:ext uri="{FF2B5EF4-FFF2-40B4-BE49-F238E27FC236}">
                  <a16:creationId xmlns:a16="http://schemas.microsoft.com/office/drawing/2014/main" id="{2CDDA179-1423-50C6-7401-4FBA519A1FE8}"/>
                </a:ext>
              </a:extLst>
            </p:cNvPr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extrusionOk="0">
                  <a:moveTo>
                    <a:pt x="384" y="0"/>
                  </a:moveTo>
                  <a:lnTo>
                    <a:pt x="0" y="4851"/>
                  </a:lnTo>
                  <a:lnTo>
                    <a:pt x="16089" y="14024"/>
                  </a:lnTo>
                  <a:lnTo>
                    <a:pt x="17529" y="12055"/>
                  </a:lnTo>
                  <a:lnTo>
                    <a:pt x="17193" y="11622"/>
                  </a:lnTo>
                  <a:lnTo>
                    <a:pt x="16761" y="11190"/>
                  </a:lnTo>
                  <a:lnTo>
                    <a:pt x="15752" y="10230"/>
                  </a:lnTo>
                  <a:lnTo>
                    <a:pt x="14648" y="9221"/>
                  </a:lnTo>
                  <a:lnTo>
                    <a:pt x="13351" y="8213"/>
                  </a:lnTo>
                  <a:lnTo>
                    <a:pt x="11958" y="7204"/>
                  </a:lnTo>
                  <a:lnTo>
                    <a:pt x="10566" y="6244"/>
                  </a:lnTo>
                  <a:lnTo>
                    <a:pt x="9077" y="5235"/>
                  </a:lnTo>
                  <a:lnTo>
                    <a:pt x="7636" y="4323"/>
                  </a:lnTo>
                  <a:lnTo>
                    <a:pt x="4899" y="2594"/>
                  </a:lnTo>
                  <a:lnTo>
                    <a:pt x="2594" y="1249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Google Shape;2650;p41">
              <a:extLst>
                <a:ext uri="{FF2B5EF4-FFF2-40B4-BE49-F238E27FC236}">
                  <a16:creationId xmlns:a16="http://schemas.microsoft.com/office/drawing/2014/main" id="{D3432C30-2492-FF09-922E-58EDEEB6B704}"/>
                </a:ext>
              </a:extLst>
            </p:cNvPr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fill="none" extrusionOk="0">
                  <a:moveTo>
                    <a:pt x="384" y="0"/>
                  </a:moveTo>
                  <a:lnTo>
                    <a:pt x="384" y="0"/>
                  </a:lnTo>
                  <a:lnTo>
                    <a:pt x="2594" y="1249"/>
                  </a:lnTo>
                  <a:lnTo>
                    <a:pt x="4899" y="2594"/>
                  </a:lnTo>
                  <a:lnTo>
                    <a:pt x="7636" y="4323"/>
                  </a:lnTo>
                  <a:lnTo>
                    <a:pt x="9077" y="5235"/>
                  </a:lnTo>
                  <a:lnTo>
                    <a:pt x="10566" y="6244"/>
                  </a:lnTo>
                  <a:lnTo>
                    <a:pt x="11958" y="7204"/>
                  </a:lnTo>
                  <a:lnTo>
                    <a:pt x="13351" y="8213"/>
                  </a:lnTo>
                  <a:lnTo>
                    <a:pt x="14648" y="9221"/>
                  </a:lnTo>
                  <a:lnTo>
                    <a:pt x="15752" y="10230"/>
                  </a:lnTo>
                  <a:lnTo>
                    <a:pt x="16761" y="11190"/>
                  </a:lnTo>
                  <a:lnTo>
                    <a:pt x="17193" y="11622"/>
                  </a:lnTo>
                  <a:lnTo>
                    <a:pt x="17529" y="12055"/>
                  </a:lnTo>
                  <a:lnTo>
                    <a:pt x="16089" y="14024"/>
                  </a:lnTo>
                  <a:lnTo>
                    <a:pt x="0" y="4851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" name="Google Shape;2651;p41">
              <a:extLst>
                <a:ext uri="{FF2B5EF4-FFF2-40B4-BE49-F238E27FC236}">
                  <a16:creationId xmlns:a16="http://schemas.microsoft.com/office/drawing/2014/main" id="{0B5DBD9A-73DB-F2F4-6BC5-EC22CC6A09E6}"/>
                </a:ext>
              </a:extLst>
            </p:cNvPr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extrusionOk="0">
                  <a:moveTo>
                    <a:pt x="961" y="1"/>
                  </a:moveTo>
                  <a:lnTo>
                    <a:pt x="480" y="2354"/>
                  </a:lnTo>
                  <a:lnTo>
                    <a:pt x="144" y="4083"/>
                  </a:lnTo>
                  <a:lnTo>
                    <a:pt x="0" y="5092"/>
                  </a:lnTo>
                  <a:lnTo>
                    <a:pt x="48" y="5188"/>
                  </a:lnTo>
                  <a:lnTo>
                    <a:pt x="240" y="5380"/>
                  </a:lnTo>
                  <a:lnTo>
                    <a:pt x="865" y="5812"/>
                  </a:lnTo>
                  <a:lnTo>
                    <a:pt x="1777" y="6388"/>
                  </a:lnTo>
                  <a:lnTo>
                    <a:pt x="2786" y="6965"/>
                  </a:lnTo>
                  <a:lnTo>
                    <a:pt x="4755" y="8021"/>
                  </a:lnTo>
                  <a:lnTo>
                    <a:pt x="5619" y="8501"/>
                  </a:lnTo>
                  <a:lnTo>
                    <a:pt x="6291" y="9606"/>
                  </a:lnTo>
                  <a:lnTo>
                    <a:pt x="6435" y="9750"/>
                  </a:lnTo>
                  <a:lnTo>
                    <a:pt x="6676" y="9846"/>
                  </a:lnTo>
                  <a:lnTo>
                    <a:pt x="7012" y="9942"/>
                  </a:lnTo>
                  <a:lnTo>
                    <a:pt x="7300" y="9990"/>
                  </a:lnTo>
                  <a:lnTo>
                    <a:pt x="7876" y="10038"/>
                  </a:lnTo>
                  <a:lnTo>
                    <a:pt x="8116" y="10038"/>
                  </a:lnTo>
                  <a:lnTo>
                    <a:pt x="8164" y="10086"/>
                  </a:lnTo>
                  <a:lnTo>
                    <a:pt x="8357" y="10278"/>
                  </a:lnTo>
                  <a:lnTo>
                    <a:pt x="8645" y="10470"/>
                  </a:lnTo>
                  <a:lnTo>
                    <a:pt x="8837" y="10566"/>
                  </a:lnTo>
                  <a:lnTo>
                    <a:pt x="9125" y="10615"/>
                  </a:lnTo>
                  <a:lnTo>
                    <a:pt x="9269" y="10615"/>
                  </a:lnTo>
                  <a:lnTo>
                    <a:pt x="9413" y="10566"/>
                  </a:lnTo>
                  <a:lnTo>
                    <a:pt x="9605" y="10422"/>
                  </a:lnTo>
                  <a:lnTo>
                    <a:pt x="9749" y="10230"/>
                  </a:lnTo>
                  <a:lnTo>
                    <a:pt x="10085" y="9798"/>
                  </a:lnTo>
                  <a:lnTo>
                    <a:pt x="10470" y="9222"/>
                  </a:lnTo>
                  <a:lnTo>
                    <a:pt x="10758" y="8645"/>
                  </a:lnTo>
                  <a:lnTo>
                    <a:pt x="11046" y="8069"/>
                  </a:lnTo>
                  <a:lnTo>
                    <a:pt x="11334" y="7349"/>
                  </a:lnTo>
                  <a:lnTo>
                    <a:pt x="11334" y="7205"/>
                  </a:lnTo>
                  <a:lnTo>
                    <a:pt x="11286" y="7109"/>
                  </a:lnTo>
                  <a:lnTo>
                    <a:pt x="11190" y="7061"/>
                  </a:lnTo>
                  <a:lnTo>
                    <a:pt x="10806" y="7061"/>
                  </a:lnTo>
                  <a:lnTo>
                    <a:pt x="10662" y="7109"/>
                  </a:lnTo>
                  <a:lnTo>
                    <a:pt x="10614" y="6580"/>
                  </a:lnTo>
                  <a:lnTo>
                    <a:pt x="10470" y="6148"/>
                  </a:lnTo>
                  <a:lnTo>
                    <a:pt x="10374" y="5908"/>
                  </a:lnTo>
                  <a:lnTo>
                    <a:pt x="10278" y="5716"/>
                  </a:lnTo>
                  <a:lnTo>
                    <a:pt x="10085" y="5524"/>
                  </a:lnTo>
                  <a:lnTo>
                    <a:pt x="9941" y="5476"/>
                  </a:lnTo>
                  <a:lnTo>
                    <a:pt x="9749" y="5428"/>
                  </a:lnTo>
                  <a:lnTo>
                    <a:pt x="9605" y="5428"/>
                  </a:lnTo>
                  <a:lnTo>
                    <a:pt x="9317" y="5524"/>
                  </a:lnTo>
                  <a:lnTo>
                    <a:pt x="9173" y="5572"/>
                  </a:lnTo>
                  <a:lnTo>
                    <a:pt x="9077" y="5476"/>
                  </a:lnTo>
                  <a:lnTo>
                    <a:pt x="8789" y="5092"/>
                  </a:lnTo>
                  <a:lnTo>
                    <a:pt x="8164" y="4563"/>
                  </a:lnTo>
                  <a:lnTo>
                    <a:pt x="7732" y="4227"/>
                  </a:lnTo>
                  <a:lnTo>
                    <a:pt x="7156" y="3843"/>
                  </a:lnTo>
                  <a:lnTo>
                    <a:pt x="3458" y="1538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2652;p41">
              <a:extLst>
                <a:ext uri="{FF2B5EF4-FFF2-40B4-BE49-F238E27FC236}">
                  <a16:creationId xmlns:a16="http://schemas.microsoft.com/office/drawing/2014/main" id="{B3E9A78A-AC7D-4EA9-D8C0-A47BA0C961F7}"/>
                </a:ext>
              </a:extLst>
            </p:cNvPr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fill="none" extrusionOk="0">
                  <a:moveTo>
                    <a:pt x="961" y="1"/>
                  </a:moveTo>
                  <a:lnTo>
                    <a:pt x="961" y="1"/>
                  </a:lnTo>
                  <a:lnTo>
                    <a:pt x="3458" y="1538"/>
                  </a:lnTo>
                  <a:lnTo>
                    <a:pt x="7156" y="3843"/>
                  </a:lnTo>
                  <a:lnTo>
                    <a:pt x="7156" y="3843"/>
                  </a:lnTo>
                  <a:lnTo>
                    <a:pt x="7732" y="4227"/>
                  </a:lnTo>
                  <a:lnTo>
                    <a:pt x="8164" y="4563"/>
                  </a:lnTo>
                  <a:lnTo>
                    <a:pt x="8789" y="5092"/>
                  </a:lnTo>
                  <a:lnTo>
                    <a:pt x="9077" y="5476"/>
                  </a:lnTo>
                  <a:lnTo>
                    <a:pt x="9173" y="5572"/>
                  </a:lnTo>
                  <a:lnTo>
                    <a:pt x="9173" y="5572"/>
                  </a:lnTo>
                  <a:lnTo>
                    <a:pt x="9317" y="5524"/>
                  </a:lnTo>
                  <a:lnTo>
                    <a:pt x="9605" y="5428"/>
                  </a:lnTo>
                  <a:lnTo>
                    <a:pt x="9749" y="5428"/>
                  </a:lnTo>
                  <a:lnTo>
                    <a:pt x="9941" y="5476"/>
                  </a:lnTo>
                  <a:lnTo>
                    <a:pt x="10085" y="5524"/>
                  </a:lnTo>
                  <a:lnTo>
                    <a:pt x="10278" y="5716"/>
                  </a:lnTo>
                  <a:lnTo>
                    <a:pt x="10278" y="5716"/>
                  </a:lnTo>
                  <a:lnTo>
                    <a:pt x="10374" y="5908"/>
                  </a:lnTo>
                  <a:lnTo>
                    <a:pt x="10470" y="6148"/>
                  </a:lnTo>
                  <a:lnTo>
                    <a:pt x="10614" y="6580"/>
                  </a:lnTo>
                  <a:lnTo>
                    <a:pt x="10662" y="7109"/>
                  </a:lnTo>
                  <a:lnTo>
                    <a:pt x="10662" y="7109"/>
                  </a:lnTo>
                  <a:lnTo>
                    <a:pt x="10806" y="7061"/>
                  </a:lnTo>
                  <a:lnTo>
                    <a:pt x="11046" y="7061"/>
                  </a:lnTo>
                  <a:lnTo>
                    <a:pt x="11190" y="7061"/>
                  </a:lnTo>
                  <a:lnTo>
                    <a:pt x="11286" y="7109"/>
                  </a:lnTo>
                  <a:lnTo>
                    <a:pt x="11334" y="7205"/>
                  </a:lnTo>
                  <a:lnTo>
                    <a:pt x="11334" y="7349"/>
                  </a:lnTo>
                  <a:lnTo>
                    <a:pt x="11334" y="7349"/>
                  </a:lnTo>
                  <a:lnTo>
                    <a:pt x="11046" y="8069"/>
                  </a:lnTo>
                  <a:lnTo>
                    <a:pt x="10758" y="8645"/>
                  </a:lnTo>
                  <a:lnTo>
                    <a:pt x="10470" y="9222"/>
                  </a:lnTo>
                  <a:lnTo>
                    <a:pt x="10085" y="9798"/>
                  </a:lnTo>
                  <a:lnTo>
                    <a:pt x="9749" y="10230"/>
                  </a:lnTo>
                  <a:lnTo>
                    <a:pt x="9605" y="10422"/>
                  </a:lnTo>
                  <a:lnTo>
                    <a:pt x="9413" y="10566"/>
                  </a:lnTo>
                  <a:lnTo>
                    <a:pt x="9269" y="10615"/>
                  </a:lnTo>
                  <a:lnTo>
                    <a:pt x="9125" y="10615"/>
                  </a:lnTo>
                  <a:lnTo>
                    <a:pt x="9125" y="10615"/>
                  </a:lnTo>
                  <a:lnTo>
                    <a:pt x="8837" y="10566"/>
                  </a:lnTo>
                  <a:lnTo>
                    <a:pt x="8645" y="10470"/>
                  </a:lnTo>
                  <a:lnTo>
                    <a:pt x="8357" y="10278"/>
                  </a:lnTo>
                  <a:lnTo>
                    <a:pt x="8164" y="10086"/>
                  </a:lnTo>
                  <a:lnTo>
                    <a:pt x="8116" y="10038"/>
                  </a:lnTo>
                  <a:lnTo>
                    <a:pt x="8116" y="10038"/>
                  </a:lnTo>
                  <a:lnTo>
                    <a:pt x="7876" y="10038"/>
                  </a:lnTo>
                  <a:lnTo>
                    <a:pt x="7300" y="9990"/>
                  </a:lnTo>
                  <a:lnTo>
                    <a:pt x="7012" y="9942"/>
                  </a:lnTo>
                  <a:lnTo>
                    <a:pt x="6676" y="9846"/>
                  </a:lnTo>
                  <a:lnTo>
                    <a:pt x="6435" y="9750"/>
                  </a:lnTo>
                  <a:lnTo>
                    <a:pt x="6291" y="9606"/>
                  </a:lnTo>
                  <a:lnTo>
                    <a:pt x="6291" y="9606"/>
                  </a:lnTo>
                  <a:lnTo>
                    <a:pt x="5619" y="8501"/>
                  </a:lnTo>
                  <a:lnTo>
                    <a:pt x="5619" y="8501"/>
                  </a:lnTo>
                  <a:lnTo>
                    <a:pt x="4755" y="8021"/>
                  </a:lnTo>
                  <a:lnTo>
                    <a:pt x="2786" y="6965"/>
                  </a:lnTo>
                  <a:lnTo>
                    <a:pt x="1777" y="6388"/>
                  </a:lnTo>
                  <a:lnTo>
                    <a:pt x="865" y="5812"/>
                  </a:lnTo>
                  <a:lnTo>
                    <a:pt x="240" y="5380"/>
                  </a:lnTo>
                  <a:lnTo>
                    <a:pt x="48" y="5188"/>
                  </a:lnTo>
                  <a:lnTo>
                    <a:pt x="0" y="5092"/>
                  </a:lnTo>
                  <a:lnTo>
                    <a:pt x="0" y="5092"/>
                  </a:lnTo>
                  <a:lnTo>
                    <a:pt x="144" y="4083"/>
                  </a:lnTo>
                  <a:lnTo>
                    <a:pt x="480" y="2354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2653;p41">
              <a:extLst>
                <a:ext uri="{FF2B5EF4-FFF2-40B4-BE49-F238E27FC236}">
                  <a16:creationId xmlns:a16="http://schemas.microsoft.com/office/drawing/2014/main" id="{9EFE5521-94D6-DA20-D296-B5575262C70F}"/>
                </a:ext>
              </a:extLst>
            </p:cNvPr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extrusionOk="0">
                  <a:moveTo>
                    <a:pt x="1537" y="0"/>
                  </a:move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4A68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2654;p41">
              <a:extLst>
                <a:ext uri="{FF2B5EF4-FFF2-40B4-BE49-F238E27FC236}">
                  <a16:creationId xmlns:a16="http://schemas.microsoft.com/office/drawing/2014/main" id="{20C7E0B6-5EE8-E5B1-3D9D-5C560DEAE157}"/>
                </a:ext>
              </a:extLst>
            </p:cNvPr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fill="none" extrusionOk="0">
                  <a:moveTo>
                    <a:pt x="1537" y="0"/>
                  </a:moveTo>
                  <a:lnTo>
                    <a:pt x="1537" y="0"/>
                  </a:ln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2498" y="577"/>
                  </a:lnTo>
                  <a:lnTo>
                    <a:pt x="15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2655;p41">
              <a:extLst>
                <a:ext uri="{FF2B5EF4-FFF2-40B4-BE49-F238E27FC236}">
                  <a16:creationId xmlns:a16="http://schemas.microsoft.com/office/drawing/2014/main" id="{998CC061-1F1B-F64A-B703-96393AB4D470}"/>
                </a:ext>
              </a:extLst>
            </p:cNvPr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extrusionOk="0">
                  <a:moveTo>
                    <a:pt x="0" y="0"/>
                  </a:moveTo>
                  <a:lnTo>
                    <a:pt x="721" y="6484"/>
                  </a:lnTo>
                  <a:lnTo>
                    <a:pt x="5571" y="9125"/>
                  </a:lnTo>
                  <a:lnTo>
                    <a:pt x="6340" y="6580"/>
                  </a:lnTo>
                  <a:lnTo>
                    <a:pt x="6964" y="4707"/>
                  </a:lnTo>
                  <a:lnTo>
                    <a:pt x="7156" y="3938"/>
                  </a:lnTo>
                  <a:lnTo>
                    <a:pt x="7300" y="3458"/>
                  </a:lnTo>
                  <a:lnTo>
                    <a:pt x="7252" y="3362"/>
                  </a:lnTo>
                  <a:lnTo>
                    <a:pt x="7204" y="3266"/>
                  </a:lnTo>
                  <a:lnTo>
                    <a:pt x="7012" y="3074"/>
                  </a:lnTo>
                  <a:lnTo>
                    <a:pt x="6676" y="2834"/>
                  </a:lnTo>
                  <a:lnTo>
                    <a:pt x="6196" y="2546"/>
                  </a:lnTo>
                  <a:lnTo>
                    <a:pt x="5043" y="1969"/>
                  </a:lnTo>
                  <a:lnTo>
                    <a:pt x="3698" y="1393"/>
                  </a:lnTo>
                  <a:lnTo>
                    <a:pt x="1153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2656;p41">
              <a:extLst>
                <a:ext uri="{FF2B5EF4-FFF2-40B4-BE49-F238E27FC236}">
                  <a16:creationId xmlns:a16="http://schemas.microsoft.com/office/drawing/2014/main" id="{7413C27B-F922-D1F3-1CCE-E099F2684DB9}"/>
                </a:ext>
              </a:extLst>
            </p:cNvPr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1153" y="432"/>
                  </a:lnTo>
                  <a:lnTo>
                    <a:pt x="3698" y="1393"/>
                  </a:lnTo>
                  <a:lnTo>
                    <a:pt x="5043" y="1969"/>
                  </a:lnTo>
                  <a:lnTo>
                    <a:pt x="6196" y="2546"/>
                  </a:lnTo>
                  <a:lnTo>
                    <a:pt x="6676" y="2834"/>
                  </a:lnTo>
                  <a:lnTo>
                    <a:pt x="7012" y="3074"/>
                  </a:lnTo>
                  <a:lnTo>
                    <a:pt x="7204" y="3266"/>
                  </a:lnTo>
                  <a:lnTo>
                    <a:pt x="7252" y="3362"/>
                  </a:lnTo>
                  <a:lnTo>
                    <a:pt x="7300" y="3458"/>
                  </a:lnTo>
                  <a:lnTo>
                    <a:pt x="7300" y="3458"/>
                  </a:lnTo>
                  <a:lnTo>
                    <a:pt x="7156" y="3938"/>
                  </a:lnTo>
                  <a:lnTo>
                    <a:pt x="6964" y="4707"/>
                  </a:lnTo>
                  <a:lnTo>
                    <a:pt x="6340" y="6580"/>
                  </a:lnTo>
                  <a:lnTo>
                    <a:pt x="5571" y="9125"/>
                  </a:lnTo>
                  <a:lnTo>
                    <a:pt x="721" y="64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2657;p41">
              <a:extLst>
                <a:ext uri="{FF2B5EF4-FFF2-40B4-BE49-F238E27FC236}">
                  <a16:creationId xmlns:a16="http://schemas.microsoft.com/office/drawing/2014/main" id="{C572DEF3-E6F3-FAC6-6F62-1D42AFF8792A}"/>
                </a:ext>
              </a:extLst>
            </p:cNvPr>
            <p:cNvSpPr/>
            <p:nvPr/>
          </p:nvSpPr>
          <p:spPr>
            <a:xfrm>
              <a:off x="1856550" y="1399900"/>
              <a:ext cx="153725" cy="141700"/>
            </a:xfrm>
            <a:custGeom>
              <a:avLst/>
              <a:gdLst/>
              <a:ahLst/>
              <a:cxnLst/>
              <a:rect l="l" t="t" r="r" b="b"/>
              <a:pathLst>
                <a:path w="6149" h="5668" extrusionOk="0">
                  <a:moveTo>
                    <a:pt x="1586" y="1"/>
                  </a:moveTo>
                  <a:lnTo>
                    <a:pt x="1250" y="49"/>
                  </a:lnTo>
                  <a:lnTo>
                    <a:pt x="1058" y="145"/>
                  </a:lnTo>
                  <a:lnTo>
                    <a:pt x="1010" y="193"/>
                  </a:lnTo>
                  <a:lnTo>
                    <a:pt x="961" y="289"/>
                  </a:lnTo>
                  <a:lnTo>
                    <a:pt x="1010" y="433"/>
                  </a:lnTo>
                  <a:lnTo>
                    <a:pt x="1154" y="577"/>
                  </a:lnTo>
                  <a:lnTo>
                    <a:pt x="1298" y="673"/>
                  </a:lnTo>
                  <a:lnTo>
                    <a:pt x="1538" y="817"/>
                  </a:lnTo>
                  <a:lnTo>
                    <a:pt x="2018" y="961"/>
                  </a:lnTo>
                  <a:lnTo>
                    <a:pt x="2450" y="1106"/>
                  </a:lnTo>
                  <a:lnTo>
                    <a:pt x="2354" y="1298"/>
                  </a:lnTo>
                  <a:lnTo>
                    <a:pt x="2258" y="1538"/>
                  </a:lnTo>
                  <a:lnTo>
                    <a:pt x="1586" y="1826"/>
                  </a:lnTo>
                  <a:lnTo>
                    <a:pt x="769" y="2210"/>
                  </a:lnTo>
                  <a:lnTo>
                    <a:pt x="433" y="2450"/>
                  </a:lnTo>
                  <a:lnTo>
                    <a:pt x="145" y="2594"/>
                  </a:lnTo>
                  <a:lnTo>
                    <a:pt x="1" y="2786"/>
                  </a:lnTo>
                  <a:lnTo>
                    <a:pt x="1" y="2834"/>
                  </a:lnTo>
                  <a:lnTo>
                    <a:pt x="49" y="2882"/>
                  </a:lnTo>
                  <a:lnTo>
                    <a:pt x="241" y="2930"/>
                  </a:lnTo>
                  <a:lnTo>
                    <a:pt x="529" y="2930"/>
                  </a:lnTo>
                  <a:lnTo>
                    <a:pt x="865" y="2882"/>
                  </a:lnTo>
                  <a:lnTo>
                    <a:pt x="1202" y="2786"/>
                  </a:lnTo>
                  <a:lnTo>
                    <a:pt x="1922" y="2594"/>
                  </a:lnTo>
                  <a:lnTo>
                    <a:pt x="2354" y="2402"/>
                  </a:lnTo>
                  <a:lnTo>
                    <a:pt x="2354" y="2450"/>
                  </a:lnTo>
                  <a:lnTo>
                    <a:pt x="1874" y="2786"/>
                  </a:lnTo>
                  <a:lnTo>
                    <a:pt x="1154" y="3363"/>
                  </a:lnTo>
                  <a:lnTo>
                    <a:pt x="817" y="3651"/>
                  </a:lnTo>
                  <a:lnTo>
                    <a:pt x="577" y="3939"/>
                  </a:lnTo>
                  <a:lnTo>
                    <a:pt x="433" y="4179"/>
                  </a:lnTo>
                  <a:lnTo>
                    <a:pt x="433" y="4227"/>
                  </a:lnTo>
                  <a:lnTo>
                    <a:pt x="529" y="4323"/>
                  </a:lnTo>
                  <a:lnTo>
                    <a:pt x="625" y="4371"/>
                  </a:lnTo>
                  <a:lnTo>
                    <a:pt x="721" y="4371"/>
                  </a:lnTo>
                  <a:lnTo>
                    <a:pt x="1058" y="4323"/>
                  </a:lnTo>
                  <a:lnTo>
                    <a:pt x="1442" y="4179"/>
                  </a:lnTo>
                  <a:lnTo>
                    <a:pt x="1874" y="3987"/>
                  </a:lnTo>
                  <a:lnTo>
                    <a:pt x="2594" y="3651"/>
                  </a:lnTo>
                  <a:lnTo>
                    <a:pt x="2882" y="3459"/>
                  </a:lnTo>
                  <a:lnTo>
                    <a:pt x="2642" y="3699"/>
                  </a:lnTo>
                  <a:lnTo>
                    <a:pt x="2066" y="4275"/>
                  </a:lnTo>
                  <a:lnTo>
                    <a:pt x="1826" y="4563"/>
                  </a:lnTo>
                  <a:lnTo>
                    <a:pt x="1634" y="4851"/>
                  </a:lnTo>
                  <a:lnTo>
                    <a:pt x="1538" y="5092"/>
                  </a:lnTo>
                  <a:lnTo>
                    <a:pt x="1538" y="5140"/>
                  </a:lnTo>
                  <a:lnTo>
                    <a:pt x="1586" y="5188"/>
                  </a:lnTo>
                  <a:lnTo>
                    <a:pt x="1682" y="5236"/>
                  </a:lnTo>
                  <a:lnTo>
                    <a:pt x="1778" y="5188"/>
                  </a:lnTo>
                  <a:lnTo>
                    <a:pt x="2018" y="5092"/>
                  </a:lnTo>
                  <a:lnTo>
                    <a:pt x="2258" y="4948"/>
                  </a:lnTo>
                  <a:lnTo>
                    <a:pt x="2546" y="4755"/>
                  </a:lnTo>
                  <a:lnTo>
                    <a:pt x="3075" y="4323"/>
                  </a:lnTo>
                  <a:lnTo>
                    <a:pt x="3363" y="4035"/>
                  </a:lnTo>
                  <a:lnTo>
                    <a:pt x="3411" y="4035"/>
                  </a:lnTo>
                  <a:lnTo>
                    <a:pt x="3219" y="4323"/>
                  </a:lnTo>
                  <a:lnTo>
                    <a:pt x="2979" y="4851"/>
                  </a:lnTo>
                  <a:lnTo>
                    <a:pt x="2882" y="5140"/>
                  </a:lnTo>
                  <a:lnTo>
                    <a:pt x="2834" y="5380"/>
                  </a:lnTo>
                  <a:lnTo>
                    <a:pt x="2834" y="5524"/>
                  </a:lnTo>
                  <a:lnTo>
                    <a:pt x="2882" y="5620"/>
                  </a:lnTo>
                  <a:lnTo>
                    <a:pt x="2931" y="5668"/>
                  </a:lnTo>
                  <a:lnTo>
                    <a:pt x="3027" y="5620"/>
                  </a:lnTo>
                  <a:lnTo>
                    <a:pt x="3171" y="5572"/>
                  </a:lnTo>
                  <a:lnTo>
                    <a:pt x="3507" y="5236"/>
                  </a:lnTo>
                  <a:lnTo>
                    <a:pt x="3891" y="4803"/>
                  </a:lnTo>
                  <a:lnTo>
                    <a:pt x="4227" y="4323"/>
                  </a:lnTo>
                  <a:lnTo>
                    <a:pt x="4515" y="4371"/>
                  </a:lnTo>
                  <a:lnTo>
                    <a:pt x="4755" y="4323"/>
                  </a:lnTo>
                  <a:lnTo>
                    <a:pt x="4996" y="4227"/>
                  </a:lnTo>
                  <a:lnTo>
                    <a:pt x="5236" y="4131"/>
                  </a:lnTo>
                  <a:lnTo>
                    <a:pt x="5524" y="3939"/>
                  </a:lnTo>
                  <a:lnTo>
                    <a:pt x="5764" y="3699"/>
                  </a:lnTo>
                  <a:lnTo>
                    <a:pt x="5956" y="3411"/>
                  </a:lnTo>
                  <a:lnTo>
                    <a:pt x="6052" y="3075"/>
                  </a:lnTo>
                  <a:lnTo>
                    <a:pt x="6148" y="2738"/>
                  </a:lnTo>
                  <a:lnTo>
                    <a:pt x="6100" y="2402"/>
                  </a:lnTo>
                  <a:lnTo>
                    <a:pt x="6052" y="2066"/>
                  </a:lnTo>
                  <a:lnTo>
                    <a:pt x="5908" y="1778"/>
                  </a:lnTo>
                  <a:lnTo>
                    <a:pt x="5476" y="1009"/>
                  </a:lnTo>
                  <a:lnTo>
                    <a:pt x="5332" y="769"/>
                  </a:lnTo>
                  <a:lnTo>
                    <a:pt x="5092" y="529"/>
                  </a:lnTo>
                  <a:lnTo>
                    <a:pt x="4852" y="385"/>
                  </a:lnTo>
                  <a:lnTo>
                    <a:pt x="4611" y="241"/>
                  </a:lnTo>
                  <a:lnTo>
                    <a:pt x="4323" y="193"/>
                  </a:lnTo>
                  <a:lnTo>
                    <a:pt x="4035" y="145"/>
                  </a:lnTo>
                  <a:lnTo>
                    <a:pt x="3699" y="145"/>
                  </a:lnTo>
                  <a:lnTo>
                    <a:pt x="3411" y="241"/>
                  </a:lnTo>
                  <a:lnTo>
                    <a:pt x="2834" y="145"/>
                  </a:lnTo>
                  <a:lnTo>
                    <a:pt x="2018" y="4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2658;p41">
              <a:extLst>
                <a:ext uri="{FF2B5EF4-FFF2-40B4-BE49-F238E27FC236}">
                  <a16:creationId xmlns:a16="http://schemas.microsoft.com/office/drawing/2014/main" id="{9EC4E836-D9FE-7976-586B-BC61F43CC88E}"/>
                </a:ext>
              </a:extLst>
            </p:cNvPr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extrusionOk="0">
                  <a:moveTo>
                    <a:pt x="15368" y="1"/>
                  </a:moveTo>
                  <a:lnTo>
                    <a:pt x="14984" y="49"/>
                  </a:ln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2659;p41">
              <a:extLst>
                <a:ext uri="{FF2B5EF4-FFF2-40B4-BE49-F238E27FC236}">
                  <a16:creationId xmlns:a16="http://schemas.microsoft.com/office/drawing/2014/main" id="{D9C2F8F5-1D6A-DD36-E964-C1481C8746D6}"/>
                </a:ext>
              </a:extLst>
            </p:cNvPr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fill="none" extrusionOk="0">
                  <a:moveTo>
                    <a:pt x="14552" y="193"/>
                  </a:move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lnTo>
                    <a:pt x="15368" y="1"/>
                  </a:lnTo>
                  <a:lnTo>
                    <a:pt x="14984" y="49"/>
                  </a:lnTo>
                  <a:lnTo>
                    <a:pt x="14552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2660;p41">
              <a:extLst>
                <a:ext uri="{FF2B5EF4-FFF2-40B4-BE49-F238E27FC236}">
                  <a16:creationId xmlns:a16="http://schemas.microsoft.com/office/drawing/2014/main" id="{12D2EB78-69D6-3670-74C4-9E13E37D2465}"/>
                </a:ext>
              </a:extLst>
            </p:cNvPr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extrusionOk="0">
                  <a:moveTo>
                    <a:pt x="9029" y="1"/>
                  </a:moveTo>
                  <a:lnTo>
                    <a:pt x="8405" y="241"/>
                  </a:lnTo>
                  <a:lnTo>
                    <a:pt x="7445" y="625"/>
                  </a:lnTo>
                  <a:lnTo>
                    <a:pt x="5043" y="1633"/>
                  </a:lnTo>
                  <a:lnTo>
                    <a:pt x="1922" y="2978"/>
                  </a:lnTo>
                  <a:lnTo>
                    <a:pt x="1634" y="2834"/>
                  </a:lnTo>
                  <a:lnTo>
                    <a:pt x="1393" y="2786"/>
                  </a:lnTo>
                  <a:lnTo>
                    <a:pt x="1153" y="2738"/>
                  </a:lnTo>
                  <a:lnTo>
                    <a:pt x="1057" y="2786"/>
                  </a:lnTo>
                  <a:lnTo>
                    <a:pt x="1009" y="2882"/>
                  </a:lnTo>
                  <a:lnTo>
                    <a:pt x="1009" y="3122"/>
                  </a:lnTo>
                  <a:lnTo>
                    <a:pt x="1057" y="3362"/>
                  </a:lnTo>
                  <a:lnTo>
                    <a:pt x="1105" y="3458"/>
                  </a:lnTo>
                  <a:lnTo>
                    <a:pt x="1009" y="3458"/>
                  </a:lnTo>
                  <a:lnTo>
                    <a:pt x="721" y="3410"/>
                  </a:lnTo>
                  <a:lnTo>
                    <a:pt x="577" y="3458"/>
                  </a:lnTo>
                  <a:lnTo>
                    <a:pt x="385" y="3506"/>
                  </a:lnTo>
                  <a:lnTo>
                    <a:pt x="241" y="3602"/>
                  </a:lnTo>
                  <a:lnTo>
                    <a:pt x="49" y="3698"/>
                  </a:lnTo>
                  <a:lnTo>
                    <a:pt x="1" y="3843"/>
                  </a:lnTo>
                  <a:lnTo>
                    <a:pt x="1" y="4035"/>
                  </a:lnTo>
                  <a:lnTo>
                    <a:pt x="49" y="4515"/>
                  </a:lnTo>
                  <a:lnTo>
                    <a:pt x="241" y="5139"/>
                  </a:lnTo>
                  <a:lnTo>
                    <a:pt x="481" y="5764"/>
                  </a:lnTo>
                  <a:lnTo>
                    <a:pt x="913" y="6964"/>
                  </a:lnTo>
                  <a:lnTo>
                    <a:pt x="1153" y="7492"/>
                  </a:lnTo>
                  <a:lnTo>
                    <a:pt x="1345" y="7588"/>
                  </a:lnTo>
                  <a:lnTo>
                    <a:pt x="1441" y="7637"/>
                  </a:lnTo>
                  <a:lnTo>
                    <a:pt x="1538" y="7588"/>
                  </a:lnTo>
                  <a:lnTo>
                    <a:pt x="1634" y="7540"/>
                  </a:lnTo>
                  <a:lnTo>
                    <a:pt x="1682" y="7444"/>
                  </a:lnTo>
                  <a:lnTo>
                    <a:pt x="1682" y="7396"/>
                  </a:lnTo>
                  <a:lnTo>
                    <a:pt x="2114" y="7492"/>
                  </a:lnTo>
                  <a:lnTo>
                    <a:pt x="2210" y="7492"/>
                  </a:lnTo>
                  <a:lnTo>
                    <a:pt x="2306" y="7444"/>
                  </a:lnTo>
                  <a:lnTo>
                    <a:pt x="2402" y="7396"/>
                  </a:lnTo>
                  <a:lnTo>
                    <a:pt x="2450" y="7300"/>
                  </a:lnTo>
                  <a:lnTo>
                    <a:pt x="2498" y="7060"/>
                  </a:lnTo>
                  <a:lnTo>
                    <a:pt x="2498" y="6964"/>
                  </a:lnTo>
                  <a:lnTo>
                    <a:pt x="8501" y="5187"/>
                  </a:lnTo>
                  <a:lnTo>
                    <a:pt x="9029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2661;p41">
              <a:extLst>
                <a:ext uri="{FF2B5EF4-FFF2-40B4-BE49-F238E27FC236}">
                  <a16:creationId xmlns:a16="http://schemas.microsoft.com/office/drawing/2014/main" id="{B8115D71-AC6C-CA57-8211-A580B90DBC03}"/>
                </a:ext>
              </a:extLst>
            </p:cNvPr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fill="none" extrusionOk="0">
                  <a:moveTo>
                    <a:pt x="1153" y="7492"/>
                  </a:moveTo>
                  <a:lnTo>
                    <a:pt x="1153" y="7492"/>
                  </a:lnTo>
                  <a:lnTo>
                    <a:pt x="913" y="6964"/>
                  </a:lnTo>
                  <a:lnTo>
                    <a:pt x="481" y="5764"/>
                  </a:lnTo>
                  <a:lnTo>
                    <a:pt x="241" y="5139"/>
                  </a:lnTo>
                  <a:lnTo>
                    <a:pt x="49" y="4515"/>
                  </a:lnTo>
                  <a:lnTo>
                    <a:pt x="1" y="4035"/>
                  </a:lnTo>
                  <a:lnTo>
                    <a:pt x="1" y="3843"/>
                  </a:lnTo>
                  <a:lnTo>
                    <a:pt x="49" y="3698"/>
                  </a:lnTo>
                  <a:lnTo>
                    <a:pt x="49" y="3698"/>
                  </a:lnTo>
                  <a:lnTo>
                    <a:pt x="241" y="3602"/>
                  </a:lnTo>
                  <a:lnTo>
                    <a:pt x="385" y="3506"/>
                  </a:lnTo>
                  <a:lnTo>
                    <a:pt x="577" y="3458"/>
                  </a:lnTo>
                  <a:lnTo>
                    <a:pt x="721" y="3410"/>
                  </a:lnTo>
                  <a:lnTo>
                    <a:pt x="1009" y="3458"/>
                  </a:lnTo>
                  <a:lnTo>
                    <a:pt x="1105" y="3458"/>
                  </a:lnTo>
                  <a:lnTo>
                    <a:pt x="1105" y="3458"/>
                  </a:lnTo>
                  <a:lnTo>
                    <a:pt x="1057" y="3362"/>
                  </a:lnTo>
                  <a:lnTo>
                    <a:pt x="1009" y="3122"/>
                  </a:lnTo>
                  <a:lnTo>
                    <a:pt x="1009" y="2882"/>
                  </a:lnTo>
                  <a:lnTo>
                    <a:pt x="1057" y="2786"/>
                  </a:lnTo>
                  <a:lnTo>
                    <a:pt x="1153" y="2738"/>
                  </a:lnTo>
                  <a:lnTo>
                    <a:pt x="1153" y="2738"/>
                  </a:lnTo>
                  <a:lnTo>
                    <a:pt x="1393" y="2786"/>
                  </a:lnTo>
                  <a:lnTo>
                    <a:pt x="1634" y="2834"/>
                  </a:lnTo>
                  <a:lnTo>
                    <a:pt x="1922" y="2978"/>
                  </a:lnTo>
                  <a:lnTo>
                    <a:pt x="1922" y="2978"/>
                  </a:lnTo>
                  <a:lnTo>
                    <a:pt x="5043" y="1633"/>
                  </a:lnTo>
                  <a:lnTo>
                    <a:pt x="7445" y="625"/>
                  </a:lnTo>
                  <a:lnTo>
                    <a:pt x="8405" y="241"/>
                  </a:lnTo>
                  <a:lnTo>
                    <a:pt x="9029" y="1"/>
                  </a:lnTo>
                  <a:lnTo>
                    <a:pt x="8501" y="5187"/>
                  </a:lnTo>
                  <a:lnTo>
                    <a:pt x="2498" y="6964"/>
                  </a:lnTo>
                  <a:lnTo>
                    <a:pt x="2498" y="6964"/>
                  </a:lnTo>
                  <a:lnTo>
                    <a:pt x="2498" y="7060"/>
                  </a:lnTo>
                  <a:lnTo>
                    <a:pt x="2450" y="7300"/>
                  </a:lnTo>
                  <a:lnTo>
                    <a:pt x="2402" y="7396"/>
                  </a:lnTo>
                  <a:lnTo>
                    <a:pt x="2306" y="7444"/>
                  </a:lnTo>
                  <a:lnTo>
                    <a:pt x="2210" y="7492"/>
                  </a:lnTo>
                  <a:lnTo>
                    <a:pt x="2114" y="7492"/>
                  </a:lnTo>
                  <a:lnTo>
                    <a:pt x="2114" y="7492"/>
                  </a:lnTo>
                  <a:lnTo>
                    <a:pt x="1682" y="7396"/>
                  </a:lnTo>
                  <a:lnTo>
                    <a:pt x="1682" y="7396"/>
                  </a:lnTo>
                  <a:lnTo>
                    <a:pt x="1682" y="7444"/>
                  </a:lnTo>
                  <a:lnTo>
                    <a:pt x="1634" y="7540"/>
                  </a:lnTo>
                  <a:lnTo>
                    <a:pt x="1538" y="7588"/>
                  </a:lnTo>
                  <a:lnTo>
                    <a:pt x="1441" y="7637"/>
                  </a:lnTo>
                  <a:lnTo>
                    <a:pt x="1345" y="7588"/>
                  </a:lnTo>
                  <a:lnTo>
                    <a:pt x="1153" y="74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2662;p41">
              <a:extLst>
                <a:ext uri="{FF2B5EF4-FFF2-40B4-BE49-F238E27FC236}">
                  <a16:creationId xmlns:a16="http://schemas.microsoft.com/office/drawing/2014/main" id="{28A55F70-5FB4-41D3-EB13-0C6371393FE0}"/>
                </a:ext>
              </a:extLst>
            </p:cNvPr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extrusionOk="0">
                  <a:moveTo>
                    <a:pt x="817" y="1"/>
                  </a:move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4A68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2663;p41">
              <a:extLst>
                <a:ext uri="{FF2B5EF4-FFF2-40B4-BE49-F238E27FC236}">
                  <a16:creationId xmlns:a16="http://schemas.microsoft.com/office/drawing/2014/main" id="{16934891-F4F4-5500-BE79-B4C76794E75E}"/>
                </a:ext>
              </a:extLst>
            </p:cNvPr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fill="none" extrusionOk="0">
                  <a:moveTo>
                    <a:pt x="817" y="1"/>
                  </a:moveTo>
                  <a:lnTo>
                    <a:pt x="817" y="1"/>
                  </a:lnTo>
                  <a:lnTo>
                    <a:pt x="0" y="337"/>
                  </a:ln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2664;p41">
              <a:extLst>
                <a:ext uri="{FF2B5EF4-FFF2-40B4-BE49-F238E27FC236}">
                  <a16:creationId xmlns:a16="http://schemas.microsoft.com/office/drawing/2014/main" id="{DEBACEDC-E4FE-AF29-8A25-7D0444FF2746}"/>
                </a:ext>
              </a:extLst>
            </p:cNvPr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extrusionOk="0">
                  <a:moveTo>
                    <a:pt x="7493" y="0"/>
                  </a:move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2665;p41">
              <a:extLst>
                <a:ext uri="{FF2B5EF4-FFF2-40B4-BE49-F238E27FC236}">
                  <a16:creationId xmlns:a16="http://schemas.microsoft.com/office/drawing/2014/main" id="{BF7FE51D-0ACF-D40D-8C32-C8D315ABCF7C}"/>
                </a:ext>
              </a:extLst>
            </p:cNvPr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fill="none" extrusionOk="0">
                  <a:moveTo>
                    <a:pt x="7493" y="0"/>
                  </a:moveTo>
                  <a:lnTo>
                    <a:pt x="7493" y="0"/>
                  </a:ln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2666;p41">
              <a:extLst>
                <a:ext uri="{FF2B5EF4-FFF2-40B4-BE49-F238E27FC236}">
                  <a16:creationId xmlns:a16="http://schemas.microsoft.com/office/drawing/2014/main" id="{5CB8309A-724E-0C96-0863-474B230F5966}"/>
                </a:ext>
              </a:extLst>
            </p:cNvPr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extrusionOk="0">
                  <a:moveTo>
                    <a:pt x="1" y="0"/>
                  </a:move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2667;p41">
              <a:extLst>
                <a:ext uri="{FF2B5EF4-FFF2-40B4-BE49-F238E27FC236}">
                  <a16:creationId xmlns:a16="http://schemas.microsoft.com/office/drawing/2014/main" id="{6BEEFAB6-C937-5A2E-CB4B-89EEAAC382F5}"/>
                </a:ext>
              </a:extLst>
            </p:cNvPr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2668;p41">
              <a:extLst>
                <a:ext uri="{FF2B5EF4-FFF2-40B4-BE49-F238E27FC236}">
                  <a16:creationId xmlns:a16="http://schemas.microsoft.com/office/drawing/2014/main" id="{11A57C09-0E59-2789-683D-D898AD3ACF61}"/>
                </a:ext>
              </a:extLst>
            </p:cNvPr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extrusionOk="0">
                  <a:moveTo>
                    <a:pt x="720" y="0"/>
                  </a:move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2669;p41">
              <a:extLst>
                <a:ext uri="{FF2B5EF4-FFF2-40B4-BE49-F238E27FC236}">
                  <a16:creationId xmlns:a16="http://schemas.microsoft.com/office/drawing/2014/main" id="{821B0CB0-9E92-013A-DE9D-F20293612462}"/>
                </a:ext>
              </a:extLst>
            </p:cNvPr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fill="none" extrusionOk="0">
                  <a:moveTo>
                    <a:pt x="720" y="0"/>
                  </a:moveTo>
                  <a:lnTo>
                    <a:pt x="720" y="0"/>
                  </a:ln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2670;p41">
              <a:extLst>
                <a:ext uri="{FF2B5EF4-FFF2-40B4-BE49-F238E27FC236}">
                  <a16:creationId xmlns:a16="http://schemas.microsoft.com/office/drawing/2014/main" id="{E10F7523-A4C0-F09D-0D70-0DAA28536645}"/>
                </a:ext>
              </a:extLst>
            </p:cNvPr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extrusionOk="0">
                  <a:moveTo>
                    <a:pt x="673" y="1"/>
                  </a:move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2671;p41">
              <a:extLst>
                <a:ext uri="{FF2B5EF4-FFF2-40B4-BE49-F238E27FC236}">
                  <a16:creationId xmlns:a16="http://schemas.microsoft.com/office/drawing/2014/main" id="{3B924DC5-D4FC-EB59-127A-F5636CDFE15A}"/>
                </a:ext>
              </a:extLst>
            </p:cNvPr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fill="none" extrusionOk="0">
                  <a:moveTo>
                    <a:pt x="673" y="1"/>
                  </a:moveTo>
                  <a:lnTo>
                    <a:pt x="673" y="1"/>
                  </a:ln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2672;p41">
              <a:extLst>
                <a:ext uri="{FF2B5EF4-FFF2-40B4-BE49-F238E27FC236}">
                  <a16:creationId xmlns:a16="http://schemas.microsoft.com/office/drawing/2014/main" id="{DC6824B8-3D05-B7EC-D081-BF2803B90231}"/>
                </a:ext>
              </a:extLst>
            </p:cNvPr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extrusionOk="0">
                  <a:moveTo>
                    <a:pt x="96" y="1"/>
                  </a:move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2673;p41">
              <a:extLst>
                <a:ext uri="{FF2B5EF4-FFF2-40B4-BE49-F238E27FC236}">
                  <a16:creationId xmlns:a16="http://schemas.microsoft.com/office/drawing/2014/main" id="{6CC80355-BA4F-C625-F1C0-A70153FF5153}"/>
                </a:ext>
              </a:extLst>
            </p:cNvPr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fill="none" extrusionOk="0">
                  <a:moveTo>
                    <a:pt x="96" y="1"/>
                  </a:moveTo>
                  <a:lnTo>
                    <a:pt x="96" y="1"/>
                  </a:ln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144" y="49"/>
                  </a:lnTo>
                  <a:lnTo>
                    <a:pt x="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2674;p41">
              <a:extLst>
                <a:ext uri="{FF2B5EF4-FFF2-40B4-BE49-F238E27FC236}">
                  <a16:creationId xmlns:a16="http://schemas.microsoft.com/office/drawing/2014/main" id="{5CAC1688-4067-13D7-7C28-E72B715AAD11}"/>
                </a:ext>
              </a:extLst>
            </p:cNvPr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106" y="4996"/>
                  </a:lnTo>
                  <a:lnTo>
                    <a:pt x="1490" y="5716"/>
                  </a:lnTo>
                  <a:lnTo>
                    <a:pt x="1730" y="6052"/>
                  </a:lnTo>
                  <a:lnTo>
                    <a:pt x="2018" y="6388"/>
                  </a:lnTo>
                  <a:lnTo>
                    <a:pt x="2306" y="6580"/>
                  </a:lnTo>
                  <a:lnTo>
                    <a:pt x="2450" y="6628"/>
                  </a:lnTo>
                  <a:lnTo>
                    <a:pt x="2642" y="6628"/>
                  </a:lnTo>
                  <a:lnTo>
                    <a:pt x="2738" y="6532"/>
                  </a:lnTo>
                  <a:lnTo>
                    <a:pt x="2834" y="6340"/>
                  </a:lnTo>
                  <a:lnTo>
                    <a:pt x="2931" y="6004"/>
                  </a:lnTo>
                  <a:lnTo>
                    <a:pt x="3027" y="5572"/>
                  </a:lnTo>
                  <a:lnTo>
                    <a:pt x="3171" y="4563"/>
                  </a:lnTo>
                  <a:lnTo>
                    <a:pt x="3267" y="3411"/>
                  </a:lnTo>
                  <a:lnTo>
                    <a:pt x="3315" y="2258"/>
                  </a:lnTo>
                  <a:lnTo>
                    <a:pt x="3315" y="1202"/>
                  </a:lnTo>
                  <a:lnTo>
                    <a:pt x="3315" y="481"/>
                  </a:lnTo>
                  <a:lnTo>
                    <a:pt x="3267" y="145"/>
                  </a:lnTo>
                  <a:lnTo>
                    <a:pt x="3171" y="49"/>
                  </a:lnTo>
                  <a:lnTo>
                    <a:pt x="3027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2675;p41">
              <a:extLst>
                <a:ext uri="{FF2B5EF4-FFF2-40B4-BE49-F238E27FC236}">
                  <a16:creationId xmlns:a16="http://schemas.microsoft.com/office/drawing/2014/main" id="{0C65A90D-2579-E800-5B9B-B350A46DC8F8}"/>
                </a:ext>
              </a:extLst>
            </p:cNvPr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fill="none" extrusionOk="0">
                  <a:moveTo>
                    <a:pt x="1" y="3411"/>
                  </a:moveTo>
                  <a:lnTo>
                    <a:pt x="1" y="3411"/>
                  </a:lnTo>
                  <a:lnTo>
                    <a:pt x="241" y="3123"/>
                  </a:lnTo>
                  <a:lnTo>
                    <a:pt x="481" y="2834"/>
                  </a:lnTo>
                  <a:lnTo>
                    <a:pt x="625" y="2738"/>
                  </a:lnTo>
                  <a:lnTo>
                    <a:pt x="817" y="2642"/>
                  </a:lnTo>
                  <a:lnTo>
                    <a:pt x="961" y="2642"/>
                  </a:lnTo>
                  <a:lnTo>
                    <a:pt x="1106" y="2690"/>
                  </a:lnTo>
                  <a:lnTo>
                    <a:pt x="1106" y="2690"/>
                  </a:lnTo>
                  <a:lnTo>
                    <a:pt x="1250" y="2834"/>
                  </a:lnTo>
                  <a:lnTo>
                    <a:pt x="1394" y="2978"/>
                  </a:lnTo>
                  <a:lnTo>
                    <a:pt x="1586" y="3315"/>
                  </a:lnTo>
                  <a:lnTo>
                    <a:pt x="1682" y="3603"/>
                  </a:lnTo>
                  <a:lnTo>
                    <a:pt x="1730" y="3747"/>
                  </a:lnTo>
                  <a:lnTo>
                    <a:pt x="1730" y="3747"/>
                  </a:lnTo>
                  <a:lnTo>
                    <a:pt x="1682" y="1922"/>
                  </a:lnTo>
                  <a:lnTo>
                    <a:pt x="1682" y="625"/>
                  </a:lnTo>
                  <a:lnTo>
                    <a:pt x="1730" y="193"/>
                  </a:lnTo>
                  <a:lnTo>
                    <a:pt x="1730" y="97"/>
                  </a:lnTo>
                  <a:lnTo>
                    <a:pt x="1778" y="1"/>
                  </a:lnTo>
                  <a:lnTo>
                    <a:pt x="1778" y="1"/>
                  </a:lnTo>
                  <a:lnTo>
                    <a:pt x="2114" y="1"/>
                  </a:lnTo>
                  <a:lnTo>
                    <a:pt x="2546" y="1"/>
                  </a:lnTo>
                  <a:lnTo>
                    <a:pt x="3027" y="1"/>
                  </a:lnTo>
                  <a:lnTo>
                    <a:pt x="3171" y="49"/>
                  </a:lnTo>
                  <a:lnTo>
                    <a:pt x="3267" y="145"/>
                  </a:lnTo>
                  <a:lnTo>
                    <a:pt x="3267" y="145"/>
                  </a:lnTo>
                  <a:lnTo>
                    <a:pt x="3315" y="481"/>
                  </a:lnTo>
                  <a:lnTo>
                    <a:pt x="3315" y="1202"/>
                  </a:lnTo>
                  <a:lnTo>
                    <a:pt x="3315" y="2258"/>
                  </a:lnTo>
                  <a:lnTo>
                    <a:pt x="3267" y="3411"/>
                  </a:lnTo>
                  <a:lnTo>
                    <a:pt x="3171" y="4563"/>
                  </a:lnTo>
                  <a:lnTo>
                    <a:pt x="3027" y="5572"/>
                  </a:lnTo>
                  <a:lnTo>
                    <a:pt x="2931" y="6004"/>
                  </a:lnTo>
                  <a:lnTo>
                    <a:pt x="2834" y="6340"/>
                  </a:lnTo>
                  <a:lnTo>
                    <a:pt x="2738" y="6532"/>
                  </a:lnTo>
                  <a:lnTo>
                    <a:pt x="2642" y="6628"/>
                  </a:lnTo>
                  <a:lnTo>
                    <a:pt x="2594" y="6628"/>
                  </a:lnTo>
                  <a:lnTo>
                    <a:pt x="2594" y="6628"/>
                  </a:lnTo>
                  <a:lnTo>
                    <a:pt x="2450" y="6628"/>
                  </a:lnTo>
                  <a:lnTo>
                    <a:pt x="2306" y="6580"/>
                  </a:lnTo>
                  <a:lnTo>
                    <a:pt x="2018" y="6388"/>
                  </a:lnTo>
                  <a:lnTo>
                    <a:pt x="1730" y="6052"/>
                  </a:lnTo>
                  <a:lnTo>
                    <a:pt x="1490" y="5716"/>
                  </a:lnTo>
                  <a:lnTo>
                    <a:pt x="1106" y="4996"/>
                  </a:lnTo>
                  <a:lnTo>
                    <a:pt x="961" y="4659"/>
                  </a:lnTo>
                  <a:lnTo>
                    <a:pt x="961" y="4659"/>
                  </a:lnTo>
                  <a:lnTo>
                    <a:pt x="769" y="4515"/>
                  </a:lnTo>
                  <a:lnTo>
                    <a:pt x="385" y="4179"/>
                  </a:lnTo>
                  <a:lnTo>
                    <a:pt x="193" y="3987"/>
                  </a:lnTo>
                  <a:lnTo>
                    <a:pt x="49" y="3795"/>
                  </a:lnTo>
                  <a:lnTo>
                    <a:pt x="1" y="3603"/>
                  </a:lnTo>
                  <a:lnTo>
                    <a:pt x="1" y="3507"/>
                  </a:lnTo>
                  <a:lnTo>
                    <a:pt x="1" y="34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676;p41">
              <a:extLst>
                <a:ext uri="{FF2B5EF4-FFF2-40B4-BE49-F238E27FC236}">
                  <a16:creationId xmlns:a16="http://schemas.microsoft.com/office/drawing/2014/main" id="{2D010795-5C98-6727-69BE-43B5B91D8D22}"/>
                </a:ext>
              </a:extLst>
            </p:cNvPr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extrusionOk="0">
                  <a:moveTo>
                    <a:pt x="2498" y="1"/>
                  </a:moveTo>
                  <a:lnTo>
                    <a:pt x="2114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677;p41">
              <a:extLst>
                <a:ext uri="{FF2B5EF4-FFF2-40B4-BE49-F238E27FC236}">
                  <a16:creationId xmlns:a16="http://schemas.microsoft.com/office/drawing/2014/main" id="{8BB9D6F9-A0C3-425E-B1CD-CC48BB925873}"/>
                </a:ext>
              </a:extLst>
            </p:cNvPr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fill="none" extrusionOk="0">
                  <a:moveTo>
                    <a:pt x="2498" y="1"/>
                  </a:moveTo>
                  <a:lnTo>
                    <a:pt x="2498" y="1"/>
                  </a:lnTo>
                  <a:lnTo>
                    <a:pt x="2114" y="49"/>
                  </a:lnTo>
                  <a:lnTo>
                    <a:pt x="1826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546" y="6676"/>
                  </a:lnTo>
                  <a:lnTo>
                    <a:pt x="2546" y="6676"/>
                  </a:lnTo>
                  <a:lnTo>
                    <a:pt x="2642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678;p41">
              <a:extLst>
                <a:ext uri="{FF2B5EF4-FFF2-40B4-BE49-F238E27FC236}">
                  <a16:creationId xmlns:a16="http://schemas.microsoft.com/office/drawing/2014/main" id="{72A0E557-7CDD-6D0D-AB79-66E834C5888C}"/>
                </a:ext>
              </a:extLst>
            </p:cNvPr>
            <p:cNvSpPr/>
            <p:nvPr/>
          </p:nvSpPr>
          <p:spPr>
            <a:xfrm>
              <a:off x="2428050" y="1828525"/>
              <a:ext cx="70875" cy="164525"/>
            </a:xfrm>
            <a:custGeom>
              <a:avLst/>
              <a:gdLst/>
              <a:ahLst/>
              <a:cxnLst/>
              <a:rect l="l" t="t" r="r" b="b"/>
              <a:pathLst>
                <a:path w="2835" h="6581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058" y="4899"/>
                  </a:lnTo>
                  <a:lnTo>
                    <a:pt x="1394" y="5476"/>
                  </a:lnTo>
                  <a:lnTo>
                    <a:pt x="1586" y="5812"/>
                  </a:lnTo>
                  <a:lnTo>
                    <a:pt x="1778" y="6100"/>
                  </a:lnTo>
                  <a:lnTo>
                    <a:pt x="2018" y="6388"/>
                  </a:lnTo>
                  <a:lnTo>
                    <a:pt x="2258" y="6580"/>
                  </a:lnTo>
                  <a:lnTo>
                    <a:pt x="2354" y="6292"/>
                  </a:lnTo>
                  <a:lnTo>
                    <a:pt x="2450" y="5956"/>
                  </a:lnTo>
                  <a:lnTo>
                    <a:pt x="2594" y="5140"/>
                  </a:lnTo>
                  <a:lnTo>
                    <a:pt x="2690" y="4227"/>
                  </a:lnTo>
                  <a:lnTo>
                    <a:pt x="2738" y="3219"/>
                  </a:lnTo>
                  <a:lnTo>
                    <a:pt x="2834" y="1298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679;p41">
              <a:extLst>
                <a:ext uri="{FF2B5EF4-FFF2-40B4-BE49-F238E27FC236}">
                  <a16:creationId xmlns:a16="http://schemas.microsoft.com/office/drawing/2014/main" id="{894D9DE4-522E-1832-4CF1-98FE0620D06E}"/>
                </a:ext>
              </a:extLst>
            </p:cNvPr>
            <p:cNvSpPr/>
            <p:nvPr/>
          </p:nvSpPr>
          <p:spPr>
            <a:xfrm>
              <a:off x="2455675" y="1946200"/>
              <a:ext cx="38450" cy="46850"/>
            </a:xfrm>
            <a:custGeom>
              <a:avLst/>
              <a:gdLst/>
              <a:ahLst/>
              <a:cxnLst/>
              <a:rect l="l" t="t" r="r" b="b"/>
              <a:pathLst>
                <a:path w="1538" h="1874" extrusionOk="0">
                  <a:moveTo>
                    <a:pt x="1153" y="0"/>
                  </a:moveTo>
                  <a:lnTo>
                    <a:pt x="721" y="48"/>
                  </a:lnTo>
                  <a:lnTo>
                    <a:pt x="385" y="192"/>
                  </a:lnTo>
                  <a:lnTo>
                    <a:pt x="1" y="289"/>
                  </a:lnTo>
                  <a:lnTo>
                    <a:pt x="241" y="721"/>
                  </a:lnTo>
                  <a:lnTo>
                    <a:pt x="529" y="1153"/>
                  </a:lnTo>
                  <a:lnTo>
                    <a:pt x="817" y="1585"/>
                  </a:lnTo>
                  <a:lnTo>
                    <a:pt x="1009" y="1729"/>
                  </a:lnTo>
                  <a:lnTo>
                    <a:pt x="1153" y="1873"/>
                  </a:lnTo>
                  <a:lnTo>
                    <a:pt x="1297" y="1489"/>
                  </a:lnTo>
                  <a:lnTo>
                    <a:pt x="1393" y="105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680;p41">
              <a:extLst>
                <a:ext uri="{FF2B5EF4-FFF2-40B4-BE49-F238E27FC236}">
                  <a16:creationId xmlns:a16="http://schemas.microsoft.com/office/drawing/2014/main" id="{FC1EA686-A96F-597A-DFB8-0FA7B10A4B74}"/>
                </a:ext>
              </a:extLst>
            </p:cNvPr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01" y="1"/>
                  </a:moveTo>
                  <a:lnTo>
                    <a:pt x="1057" y="49"/>
                  </a:lnTo>
                  <a:lnTo>
                    <a:pt x="673" y="289"/>
                  </a:lnTo>
                  <a:lnTo>
                    <a:pt x="288" y="529"/>
                  </a:lnTo>
                  <a:lnTo>
                    <a:pt x="48" y="721"/>
                  </a:lnTo>
                  <a:lnTo>
                    <a:pt x="0" y="817"/>
                  </a:lnTo>
                  <a:lnTo>
                    <a:pt x="48" y="913"/>
                  </a:lnTo>
                  <a:lnTo>
                    <a:pt x="288" y="1297"/>
                  </a:lnTo>
                  <a:lnTo>
                    <a:pt x="961" y="2354"/>
                  </a:lnTo>
                  <a:lnTo>
                    <a:pt x="2017" y="3891"/>
                  </a:lnTo>
                  <a:lnTo>
                    <a:pt x="1921" y="3795"/>
                  </a:lnTo>
                  <a:lnTo>
                    <a:pt x="1633" y="3603"/>
                  </a:lnTo>
                  <a:lnTo>
                    <a:pt x="1297" y="3411"/>
                  </a:lnTo>
                  <a:lnTo>
                    <a:pt x="1105" y="3363"/>
                  </a:lnTo>
                  <a:lnTo>
                    <a:pt x="913" y="3363"/>
                  </a:lnTo>
                  <a:lnTo>
                    <a:pt x="769" y="3411"/>
                  </a:lnTo>
                  <a:lnTo>
                    <a:pt x="625" y="3507"/>
                  </a:lnTo>
                  <a:lnTo>
                    <a:pt x="529" y="3603"/>
                  </a:lnTo>
                  <a:lnTo>
                    <a:pt x="480" y="3795"/>
                  </a:lnTo>
                  <a:lnTo>
                    <a:pt x="384" y="4179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161" y="5284"/>
                  </a:lnTo>
                  <a:lnTo>
                    <a:pt x="2882" y="5668"/>
                  </a:lnTo>
                  <a:lnTo>
                    <a:pt x="3314" y="5812"/>
                  </a:lnTo>
                  <a:lnTo>
                    <a:pt x="3698" y="5956"/>
                  </a:lnTo>
                  <a:lnTo>
                    <a:pt x="4034" y="5956"/>
                  </a:lnTo>
                  <a:lnTo>
                    <a:pt x="4178" y="5908"/>
                  </a:lnTo>
                  <a:lnTo>
                    <a:pt x="4323" y="5860"/>
                  </a:lnTo>
                  <a:lnTo>
                    <a:pt x="4323" y="5764"/>
                  </a:lnTo>
                  <a:lnTo>
                    <a:pt x="4371" y="5716"/>
                  </a:lnTo>
                  <a:lnTo>
                    <a:pt x="4371" y="5428"/>
                  </a:lnTo>
                  <a:lnTo>
                    <a:pt x="4274" y="5140"/>
                  </a:lnTo>
                  <a:lnTo>
                    <a:pt x="4130" y="4707"/>
                  </a:lnTo>
                  <a:lnTo>
                    <a:pt x="3698" y="3795"/>
                  </a:lnTo>
                  <a:lnTo>
                    <a:pt x="3122" y="2786"/>
                  </a:lnTo>
                  <a:lnTo>
                    <a:pt x="2498" y="1778"/>
                  </a:lnTo>
                  <a:lnTo>
                    <a:pt x="1969" y="913"/>
                  </a:lnTo>
                  <a:lnTo>
                    <a:pt x="1537" y="289"/>
                  </a:lnTo>
                  <a:lnTo>
                    <a:pt x="1345" y="49"/>
                  </a:lnTo>
                  <a:lnTo>
                    <a:pt x="1201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2681;p41">
              <a:extLst>
                <a:ext uri="{FF2B5EF4-FFF2-40B4-BE49-F238E27FC236}">
                  <a16:creationId xmlns:a16="http://schemas.microsoft.com/office/drawing/2014/main" id="{30F5A64E-5C16-40CF-4DB9-48A3FCE6384E}"/>
                </a:ext>
              </a:extLst>
            </p:cNvPr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384" y="4563"/>
                  </a:moveTo>
                  <a:lnTo>
                    <a:pt x="384" y="4563"/>
                  </a:lnTo>
                  <a:lnTo>
                    <a:pt x="384" y="4179"/>
                  </a:lnTo>
                  <a:lnTo>
                    <a:pt x="480" y="3795"/>
                  </a:lnTo>
                  <a:lnTo>
                    <a:pt x="529" y="3603"/>
                  </a:lnTo>
                  <a:lnTo>
                    <a:pt x="625" y="3507"/>
                  </a:lnTo>
                  <a:lnTo>
                    <a:pt x="769" y="3411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1105" y="3363"/>
                  </a:lnTo>
                  <a:lnTo>
                    <a:pt x="1297" y="3411"/>
                  </a:lnTo>
                  <a:lnTo>
                    <a:pt x="1633" y="3603"/>
                  </a:lnTo>
                  <a:lnTo>
                    <a:pt x="1921" y="3795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961" y="2354"/>
                  </a:lnTo>
                  <a:lnTo>
                    <a:pt x="288" y="1297"/>
                  </a:lnTo>
                  <a:lnTo>
                    <a:pt x="48" y="913"/>
                  </a:lnTo>
                  <a:lnTo>
                    <a:pt x="0" y="81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288" y="529"/>
                  </a:lnTo>
                  <a:lnTo>
                    <a:pt x="673" y="289"/>
                  </a:lnTo>
                  <a:lnTo>
                    <a:pt x="1057" y="49"/>
                  </a:lnTo>
                  <a:lnTo>
                    <a:pt x="1201" y="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537" y="289"/>
                  </a:lnTo>
                  <a:lnTo>
                    <a:pt x="1969" y="913"/>
                  </a:lnTo>
                  <a:lnTo>
                    <a:pt x="2498" y="1778"/>
                  </a:lnTo>
                  <a:lnTo>
                    <a:pt x="3122" y="2786"/>
                  </a:lnTo>
                  <a:lnTo>
                    <a:pt x="3698" y="3795"/>
                  </a:lnTo>
                  <a:lnTo>
                    <a:pt x="4130" y="4707"/>
                  </a:lnTo>
                  <a:lnTo>
                    <a:pt x="4274" y="5140"/>
                  </a:lnTo>
                  <a:lnTo>
                    <a:pt x="4371" y="5428"/>
                  </a:lnTo>
                  <a:lnTo>
                    <a:pt x="4371" y="5716"/>
                  </a:lnTo>
                  <a:lnTo>
                    <a:pt x="4323" y="5764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178" y="5908"/>
                  </a:lnTo>
                  <a:lnTo>
                    <a:pt x="4034" y="5956"/>
                  </a:lnTo>
                  <a:lnTo>
                    <a:pt x="3698" y="5956"/>
                  </a:lnTo>
                  <a:lnTo>
                    <a:pt x="3314" y="5812"/>
                  </a:lnTo>
                  <a:lnTo>
                    <a:pt x="2882" y="5668"/>
                  </a:lnTo>
                  <a:lnTo>
                    <a:pt x="2161" y="5284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1633" y="5043"/>
                  </a:lnTo>
                  <a:lnTo>
                    <a:pt x="1153" y="4995"/>
                  </a:lnTo>
                  <a:lnTo>
                    <a:pt x="865" y="4899"/>
                  </a:lnTo>
                  <a:lnTo>
                    <a:pt x="625" y="4851"/>
                  </a:lnTo>
                  <a:lnTo>
                    <a:pt x="432" y="4707"/>
                  </a:lnTo>
                  <a:lnTo>
                    <a:pt x="384" y="4659"/>
                  </a:lnTo>
                  <a:lnTo>
                    <a:pt x="384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2682;p41">
              <a:extLst>
                <a:ext uri="{FF2B5EF4-FFF2-40B4-BE49-F238E27FC236}">
                  <a16:creationId xmlns:a16="http://schemas.microsoft.com/office/drawing/2014/main" id="{668BCD14-725E-9C58-574B-73A35E048B09}"/>
                </a:ext>
              </a:extLst>
            </p:cNvPr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49" y="1"/>
                  </a:move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2683;p41">
              <a:extLst>
                <a:ext uri="{FF2B5EF4-FFF2-40B4-BE49-F238E27FC236}">
                  <a16:creationId xmlns:a16="http://schemas.microsoft.com/office/drawing/2014/main" id="{4C9CE747-BF27-A36C-9788-207590296675}"/>
                </a:ext>
              </a:extLst>
            </p:cNvPr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1009" y="3363"/>
                  </a:lnTo>
                  <a:lnTo>
                    <a:pt x="1009" y="3363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865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2684;p41">
              <a:extLst>
                <a:ext uri="{FF2B5EF4-FFF2-40B4-BE49-F238E27FC236}">
                  <a16:creationId xmlns:a16="http://schemas.microsoft.com/office/drawing/2014/main" id="{62D3B494-B1A6-D465-6DDC-0A041BC5AAB5}"/>
                </a:ext>
              </a:extLst>
            </p:cNvPr>
            <p:cNvSpPr/>
            <p:nvPr/>
          </p:nvSpPr>
          <p:spPr>
            <a:xfrm>
              <a:off x="2630975" y="1636425"/>
              <a:ext cx="99675" cy="145300"/>
            </a:xfrm>
            <a:custGeom>
              <a:avLst/>
              <a:gdLst/>
              <a:ahLst/>
              <a:cxnLst/>
              <a:rect l="l" t="t" r="r" b="b"/>
              <a:pathLst>
                <a:path w="3987" h="5812" extrusionOk="0">
                  <a:moveTo>
                    <a:pt x="865" y="1"/>
                  </a:moveTo>
                  <a:lnTo>
                    <a:pt x="336" y="337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48" y="769"/>
                  </a:lnTo>
                  <a:lnTo>
                    <a:pt x="288" y="1153"/>
                  </a:lnTo>
                  <a:lnTo>
                    <a:pt x="961" y="2210"/>
                  </a:lnTo>
                  <a:lnTo>
                    <a:pt x="2017" y="3747"/>
                  </a:lnTo>
                  <a:lnTo>
                    <a:pt x="1921" y="3651"/>
                  </a:lnTo>
                  <a:lnTo>
                    <a:pt x="1633" y="3459"/>
                  </a:lnTo>
                  <a:lnTo>
                    <a:pt x="1297" y="3267"/>
                  </a:lnTo>
                  <a:lnTo>
                    <a:pt x="1105" y="3219"/>
                  </a:lnTo>
                  <a:lnTo>
                    <a:pt x="913" y="3219"/>
                  </a:lnTo>
                  <a:lnTo>
                    <a:pt x="769" y="3267"/>
                  </a:lnTo>
                  <a:lnTo>
                    <a:pt x="625" y="3363"/>
                  </a:lnTo>
                  <a:lnTo>
                    <a:pt x="529" y="3459"/>
                  </a:lnTo>
                  <a:lnTo>
                    <a:pt x="480" y="3651"/>
                  </a:lnTo>
                  <a:lnTo>
                    <a:pt x="384" y="4035"/>
                  </a:lnTo>
                  <a:lnTo>
                    <a:pt x="384" y="4419"/>
                  </a:lnTo>
                  <a:lnTo>
                    <a:pt x="384" y="4515"/>
                  </a:lnTo>
                  <a:lnTo>
                    <a:pt x="432" y="4563"/>
                  </a:lnTo>
                  <a:lnTo>
                    <a:pt x="625" y="4707"/>
                  </a:lnTo>
                  <a:lnTo>
                    <a:pt x="865" y="4755"/>
                  </a:lnTo>
                  <a:lnTo>
                    <a:pt x="1153" y="4851"/>
                  </a:lnTo>
                  <a:lnTo>
                    <a:pt x="1633" y="4899"/>
                  </a:lnTo>
                  <a:lnTo>
                    <a:pt x="1873" y="4947"/>
                  </a:lnTo>
                  <a:lnTo>
                    <a:pt x="2113" y="5092"/>
                  </a:lnTo>
                  <a:lnTo>
                    <a:pt x="2642" y="5380"/>
                  </a:lnTo>
                  <a:lnTo>
                    <a:pt x="3026" y="5572"/>
                  </a:lnTo>
                  <a:lnTo>
                    <a:pt x="3362" y="5716"/>
                  </a:lnTo>
                  <a:lnTo>
                    <a:pt x="3698" y="5812"/>
                  </a:lnTo>
                  <a:lnTo>
                    <a:pt x="3986" y="5812"/>
                  </a:lnTo>
                  <a:lnTo>
                    <a:pt x="3938" y="5524"/>
                  </a:lnTo>
                  <a:lnTo>
                    <a:pt x="3842" y="5188"/>
                  </a:lnTo>
                  <a:lnTo>
                    <a:pt x="3506" y="4467"/>
                  </a:lnTo>
                  <a:lnTo>
                    <a:pt x="3074" y="3603"/>
                  </a:lnTo>
                  <a:lnTo>
                    <a:pt x="2594" y="2738"/>
                  </a:lnTo>
                  <a:lnTo>
                    <a:pt x="1585" y="1105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2685;p41">
              <a:extLst>
                <a:ext uri="{FF2B5EF4-FFF2-40B4-BE49-F238E27FC236}">
                  <a16:creationId xmlns:a16="http://schemas.microsoft.com/office/drawing/2014/main" id="{79B549B2-A8F2-1662-3115-D8EC7069DEC1}"/>
                </a:ext>
              </a:extLst>
            </p:cNvPr>
            <p:cNvSpPr/>
            <p:nvPr/>
          </p:nvSpPr>
          <p:spPr>
            <a:xfrm>
              <a:off x="2686200" y="1737300"/>
              <a:ext cx="44450" cy="44425"/>
            </a:xfrm>
            <a:custGeom>
              <a:avLst/>
              <a:gdLst/>
              <a:ahLst/>
              <a:cxnLst/>
              <a:rect l="l" t="t" r="r" b="b"/>
              <a:pathLst>
                <a:path w="1778" h="1777" extrusionOk="0">
                  <a:moveTo>
                    <a:pt x="1105" y="0"/>
                  </a:moveTo>
                  <a:lnTo>
                    <a:pt x="769" y="240"/>
                  </a:lnTo>
                  <a:lnTo>
                    <a:pt x="481" y="528"/>
                  </a:lnTo>
                  <a:lnTo>
                    <a:pt x="193" y="816"/>
                  </a:lnTo>
                  <a:lnTo>
                    <a:pt x="0" y="1105"/>
                  </a:lnTo>
                  <a:lnTo>
                    <a:pt x="385" y="1345"/>
                  </a:lnTo>
                  <a:lnTo>
                    <a:pt x="865" y="1537"/>
                  </a:lnTo>
                  <a:lnTo>
                    <a:pt x="1345" y="1729"/>
                  </a:lnTo>
                  <a:lnTo>
                    <a:pt x="1585" y="1777"/>
                  </a:lnTo>
                  <a:lnTo>
                    <a:pt x="1777" y="1777"/>
                  </a:lnTo>
                  <a:lnTo>
                    <a:pt x="1681" y="1441"/>
                  </a:lnTo>
                  <a:lnTo>
                    <a:pt x="1537" y="1009"/>
                  </a:lnTo>
                  <a:lnTo>
                    <a:pt x="1105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2686;p41">
              <a:extLst>
                <a:ext uri="{FF2B5EF4-FFF2-40B4-BE49-F238E27FC236}">
                  <a16:creationId xmlns:a16="http://schemas.microsoft.com/office/drawing/2014/main" id="{81F78A5F-7099-88D6-1EB6-02F1F744A6E4}"/>
                </a:ext>
              </a:extLst>
            </p:cNvPr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2687;p41">
              <a:extLst>
                <a:ext uri="{FF2B5EF4-FFF2-40B4-BE49-F238E27FC236}">
                  <a16:creationId xmlns:a16="http://schemas.microsoft.com/office/drawing/2014/main" id="{CC922DA7-6BA1-A9E1-5858-4C6E1D6F0199}"/>
                </a:ext>
              </a:extLst>
            </p:cNvPr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12006" y="17578"/>
                  </a:move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lnTo>
                    <a:pt x="5811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2688;p41">
              <a:extLst>
                <a:ext uri="{FF2B5EF4-FFF2-40B4-BE49-F238E27FC236}">
                  <a16:creationId xmlns:a16="http://schemas.microsoft.com/office/drawing/2014/main" id="{89FDB9C5-5424-9417-0832-8585AFAD9449}"/>
                </a:ext>
              </a:extLst>
            </p:cNvPr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6435" y="0"/>
                  </a:lnTo>
                  <a:close/>
                </a:path>
              </a:pathLst>
            </a:custGeom>
            <a:solidFill>
              <a:srgbClr val="FFE4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2689;p41">
              <a:extLst>
                <a:ext uri="{FF2B5EF4-FFF2-40B4-BE49-F238E27FC236}">
                  <a16:creationId xmlns:a16="http://schemas.microsoft.com/office/drawing/2014/main" id="{3BBF26B1-B8BF-C7C2-D262-B0B253049DC1}"/>
                </a:ext>
              </a:extLst>
            </p:cNvPr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5907" y="0"/>
                  </a:moveTo>
                  <a:lnTo>
                    <a:pt x="5907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8164" y="2594"/>
                  </a:lnTo>
                  <a:lnTo>
                    <a:pt x="8164" y="2594"/>
                  </a:lnTo>
                  <a:lnTo>
                    <a:pt x="7876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6435" y="0"/>
                  </a:lnTo>
                  <a:lnTo>
                    <a:pt x="59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2690;p41">
              <a:extLst>
                <a:ext uri="{FF2B5EF4-FFF2-40B4-BE49-F238E27FC236}">
                  <a16:creationId xmlns:a16="http://schemas.microsoft.com/office/drawing/2014/main" id="{61F779A3-9385-EE05-3CFC-385115D77A91}"/>
                </a:ext>
              </a:extLst>
            </p:cNvPr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extrusionOk="0">
                  <a:moveTo>
                    <a:pt x="193" y="0"/>
                  </a:move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2691;p41">
              <a:extLst>
                <a:ext uri="{FF2B5EF4-FFF2-40B4-BE49-F238E27FC236}">
                  <a16:creationId xmlns:a16="http://schemas.microsoft.com/office/drawing/2014/main" id="{B854578A-542F-F44E-B6B7-9706D736986B}"/>
                </a:ext>
              </a:extLst>
            </p:cNvPr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fill="none" extrusionOk="0">
                  <a:moveTo>
                    <a:pt x="1393" y="2546"/>
                  </a:move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48" y="433"/>
                  </a:ln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2692;p41">
              <a:extLst>
                <a:ext uri="{FF2B5EF4-FFF2-40B4-BE49-F238E27FC236}">
                  <a16:creationId xmlns:a16="http://schemas.microsoft.com/office/drawing/2014/main" id="{158A3A6D-15B4-097B-9F84-389B91649DCE}"/>
                </a:ext>
              </a:extLst>
            </p:cNvPr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2693;p41">
              <a:extLst>
                <a:ext uri="{FF2B5EF4-FFF2-40B4-BE49-F238E27FC236}">
                  <a16:creationId xmlns:a16="http://schemas.microsoft.com/office/drawing/2014/main" id="{0BFF24DF-CC57-6AA7-E7E8-4EE0011D745B}"/>
                </a:ext>
              </a:extLst>
            </p:cNvPr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fill="none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2694;p41">
              <a:extLst>
                <a:ext uri="{FF2B5EF4-FFF2-40B4-BE49-F238E27FC236}">
                  <a16:creationId xmlns:a16="http://schemas.microsoft.com/office/drawing/2014/main" id="{8C482A38-C8C6-3DAD-BC8C-03FB04261C2D}"/>
                </a:ext>
              </a:extLst>
            </p:cNvPr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2695;p41">
              <a:extLst>
                <a:ext uri="{FF2B5EF4-FFF2-40B4-BE49-F238E27FC236}">
                  <a16:creationId xmlns:a16="http://schemas.microsoft.com/office/drawing/2014/main" id="{E5B22D9B-A225-6EA0-89C6-A2F83BF4BFF4}"/>
                </a:ext>
              </a:extLst>
            </p:cNvPr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fill="none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lnTo>
                    <a:pt x="24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2696;p41">
              <a:extLst>
                <a:ext uri="{FF2B5EF4-FFF2-40B4-BE49-F238E27FC236}">
                  <a16:creationId xmlns:a16="http://schemas.microsoft.com/office/drawing/2014/main" id="{47710DD1-D2CD-D0A4-9EE6-452D17872179}"/>
                </a:ext>
              </a:extLst>
            </p:cNvPr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2697;p41">
              <a:extLst>
                <a:ext uri="{FF2B5EF4-FFF2-40B4-BE49-F238E27FC236}">
                  <a16:creationId xmlns:a16="http://schemas.microsoft.com/office/drawing/2014/main" id="{FDD1255F-4C11-9E94-A103-D86A24B39F4E}"/>
                </a:ext>
              </a:extLst>
            </p:cNvPr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37"/>
                  </a:move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690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2698;p41">
              <a:extLst>
                <a:ext uri="{FF2B5EF4-FFF2-40B4-BE49-F238E27FC236}">
                  <a16:creationId xmlns:a16="http://schemas.microsoft.com/office/drawing/2014/main" id="{2913E129-1278-B1B5-23EE-B2103B13B00E}"/>
                </a:ext>
              </a:extLst>
            </p:cNvPr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extrusionOk="0">
                  <a:moveTo>
                    <a:pt x="1634" y="1"/>
                  </a:move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2699;p41">
              <a:extLst>
                <a:ext uri="{FF2B5EF4-FFF2-40B4-BE49-F238E27FC236}">
                  <a16:creationId xmlns:a16="http://schemas.microsoft.com/office/drawing/2014/main" id="{84713F7C-7E65-A4FC-301B-A974EC5EFF19}"/>
                </a:ext>
              </a:extLst>
            </p:cNvPr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lnTo>
                    <a:pt x="1970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2700;p41">
              <a:extLst>
                <a:ext uri="{FF2B5EF4-FFF2-40B4-BE49-F238E27FC236}">
                  <a16:creationId xmlns:a16="http://schemas.microsoft.com/office/drawing/2014/main" id="{48BA710F-B351-767B-05D6-64923B3BA7FA}"/>
                </a:ext>
              </a:extLst>
            </p:cNvPr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extrusionOk="0">
                  <a:moveTo>
                    <a:pt x="8933" y="0"/>
                  </a:moveTo>
                  <a:lnTo>
                    <a:pt x="8165" y="48"/>
                  </a:lnTo>
                  <a:lnTo>
                    <a:pt x="7444" y="192"/>
                  </a:lnTo>
                  <a:lnTo>
                    <a:pt x="6676" y="385"/>
                  </a:lnTo>
                  <a:lnTo>
                    <a:pt x="5908" y="673"/>
                  </a:lnTo>
                  <a:lnTo>
                    <a:pt x="5235" y="1009"/>
                  </a:lnTo>
                  <a:lnTo>
                    <a:pt x="4515" y="1441"/>
                  </a:lnTo>
                  <a:lnTo>
                    <a:pt x="3891" y="1873"/>
                  </a:lnTo>
                  <a:lnTo>
                    <a:pt x="3266" y="2402"/>
                  </a:lnTo>
                  <a:lnTo>
                    <a:pt x="2738" y="2930"/>
                  </a:lnTo>
                  <a:lnTo>
                    <a:pt x="2210" y="3554"/>
                  </a:lnTo>
                  <a:lnTo>
                    <a:pt x="1777" y="4227"/>
                  </a:lnTo>
                  <a:lnTo>
                    <a:pt x="1105" y="5283"/>
                  </a:lnTo>
                  <a:lnTo>
                    <a:pt x="721" y="6004"/>
                  </a:lnTo>
                  <a:lnTo>
                    <a:pt x="433" y="6676"/>
                  </a:lnTo>
                  <a:lnTo>
                    <a:pt x="241" y="7396"/>
                  </a:lnTo>
                  <a:lnTo>
                    <a:pt x="97" y="8165"/>
                  </a:lnTo>
                  <a:lnTo>
                    <a:pt x="1" y="8885"/>
                  </a:lnTo>
                  <a:lnTo>
                    <a:pt x="1" y="9605"/>
                  </a:lnTo>
                  <a:lnTo>
                    <a:pt x="97" y="10374"/>
                  </a:lnTo>
                  <a:lnTo>
                    <a:pt x="241" y="11094"/>
                  </a:lnTo>
                  <a:lnTo>
                    <a:pt x="433" y="11767"/>
                  </a:lnTo>
                  <a:lnTo>
                    <a:pt x="721" y="12487"/>
                  </a:lnTo>
                  <a:lnTo>
                    <a:pt x="1057" y="13111"/>
                  </a:lnTo>
                  <a:lnTo>
                    <a:pt x="1441" y="13736"/>
                  </a:lnTo>
                  <a:lnTo>
                    <a:pt x="1922" y="14312"/>
                  </a:lnTo>
                  <a:lnTo>
                    <a:pt x="2450" y="14888"/>
                  </a:lnTo>
                  <a:lnTo>
                    <a:pt x="3026" y="15368"/>
                  </a:lnTo>
                  <a:lnTo>
                    <a:pt x="3698" y="15801"/>
                  </a:lnTo>
                  <a:lnTo>
                    <a:pt x="6484" y="17482"/>
                  </a:lnTo>
                  <a:lnTo>
                    <a:pt x="7204" y="17866"/>
                  </a:lnTo>
                  <a:lnTo>
                    <a:pt x="7925" y="18202"/>
                  </a:lnTo>
                  <a:lnTo>
                    <a:pt x="8693" y="18442"/>
                  </a:lnTo>
                  <a:lnTo>
                    <a:pt x="9510" y="18634"/>
                  </a:lnTo>
                  <a:lnTo>
                    <a:pt x="10326" y="18778"/>
                  </a:lnTo>
                  <a:lnTo>
                    <a:pt x="11094" y="18826"/>
                  </a:lnTo>
                  <a:lnTo>
                    <a:pt x="11911" y="18826"/>
                  </a:lnTo>
                  <a:lnTo>
                    <a:pt x="12679" y="18730"/>
                  </a:lnTo>
                  <a:lnTo>
                    <a:pt x="13448" y="18538"/>
                  </a:lnTo>
                  <a:lnTo>
                    <a:pt x="14168" y="18298"/>
                  </a:lnTo>
                  <a:lnTo>
                    <a:pt x="14792" y="17962"/>
                  </a:lnTo>
                  <a:lnTo>
                    <a:pt x="15417" y="17530"/>
                  </a:lnTo>
                  <a:lnTo>
                    <a:pt x="15657" y="17289"/>
                  </a:lnTo>
                  <a:lnTo>
                    <a:pt x="15945" y="17001"/>
                  </a:lnTo>
                  <a:lnTo>
                    <a:pt x="16185" y="16713"/>
                  </a:lnTo>
                  <a:lnTo>
                    <a:pt x="16377" y="16425"/>
                  </a:lnTo>
                  <a:lnTo>
                    <a:pt x="16569" y="16089"/>
                  </a:lnTo>
                  <a:lnTo>
                    <a:pt x="16713" y="15705"/>
                  </a:lnTo>
                  <a:lnTo>
                    <a:pt x="16857" y="15368"/>
                  </a:lnTo>
                  <a:lnTo>
                    <a:pt x="17001" y="14936"/>
                  </a:lnTo>
                  <a:lnTo>
                    <a:pt x="17626" y="13880"/>
                  </a:lnTo>
                  <a:lnTo>
                    <a:pt x="18058" y="13159"/>
                  </a:lnTo>
                  <a:lnTo>
                    <a:pt x="18394" y="12439"/>
                  </a:lnTo>
                  <a:lnTo>
                    <a:pt x="18682" y="11719"/>
                  </a:lnTo>
                  <a:lnTo>
                    <a:pt x="18971" y="10998"/>
                  </a:lnTo>
                  <a:lnTo>
                    <a:pt x="19163" y="10230"/>
                  </a:lnTo>
                  <a:lnTo>
                    <a:pt x="19307" y="9509"/>
                  </a:lnTo>
                  <a:lnTo>
                    <a:pt x="19355" y="8789"/>
                  </a:lnTo>
                  <a:lnTo>
                    <a:pt x="19355" y="8021"/>
                  </a:lnTo>
                  <a:lnTo>
                    <a:pt x="19259" y="7348"/>
                  </a:lnTo>
                  <a:lnTo>
                    <a:pt x="19115" y="6628"/>
                  </a:lnTo>
                  <a:lnTo>
                    <a:pt x="18826" y="5955"/>
                  </a:lnTo>
                  <a:lnTo>
                    <a:pt x="18490" y="5331"/>
                  </a:lnTo>
                  <a:lnTo>
                    <a:pt x="18010" y="4755"/>
                  </a:lnTo>
                  <a:lnTo>
                    <a:pt x="17434" y="4227"/>
                  </a:lnTo>
                  <a:lnTo>
                    <a:pt x="16761" y="3698"/>
                  </a:lnTo>
                  <a:lnTo>
                    <a:pt x="15945" y="3266"/>
                  </a:lnTo>
                  <a:lnTo>
                    <a:pt x="12631" y="961"/>
                  </a:lnTo>
                  <a:lnTo>
                    <a:pt x="11911" y="577"/>
                  </a:lnTo>
                  <a:lnTo>
                    <a:pt x="11190" y="289"/>
                  </a:lnTo>
                  <a:lnTo>
                    <a:pt x="10470" y="144"/>
                  </a:lnTo>
                  <a:lnTo>
                    <a:pt x="9702" y="48"/>
                  </a:lnTo>
                  <a:lnTo>
                    <a:pt x="8933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2701;p41">
              <a:extLst>
                <a:ext uri="{FF2B5EF4-FFF2-40B4-BE49-F238E27FC236}">
                  <a16:creationId xmlns:a16="http://schemas.microsoft.com/office/drawing/2014/main" id="{4BA24723-A21E-730F-0CF0-12C17E04537D}"/>
                </a:ext>
              </a:extLst>
            </p:cNvPr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fill="none" extrusionOk="0">
                  <a:moveTo>
                    <a:pt x="12631" y="961"/>
                  </a:moveTo>
                  <a:lnTo>
                    <a:pt x="15945" y="3266"/>
                  </a:lnTo>
                  <a:lnTo>
                    <a:pt x="15945" y="3266"/>
                  </a:lnTo>
                  <a:lnTo>
                    <a:pt x="16761" y="3698"/>
                  </a:lnTo>
                  <a:lnTo>
                    <a:pt x="17434" y="4227"/>
                  </a:lnTo>
                  <a:lnTo>
                    <a:pt x="18010" y="4755"/>
                  </a:lnTo>
                  <a:lnTo>
                    <a:pt x="18490" y="5331"/>
                  </a:lnTo>
                  <a:lnTo>
                    <a:pt x="18826" y="5955"/>
                  </a:lnTo>
                  <a:lnTo>
                    <a:pt x="19115" y="6628"/>
                  </a:lnTo>
                  <a:lnTo>
                    <a:pt x="19259" y="7348"/>
                  </a:lnTo>
                  <a:lnTo>
                    <a:pt x="19355" y="8021"/>
                  </a:lnTo>
                  <a:lnTo>
                    <a:pt x="19355" y="8789"/>
                  </a:lnTo>
                  <a:lnTo>
                    <a:pt x="19307" y="9509"/>
                  </a:lnTo>
                  <a:lnTo>
                    <a:pt x="19163" y="10230"/>
                  </a:lnTo>
                  <a:lnTo>
                    <a:pt x="18971" y="10998"/>
                  </a:lnTo>
                  <a:lnTo>
                    <a:pt x="18682" y="11719"/>
                  </a:lnTo>
                  <a:lnTo>
                    <a:pt x="18394" y="12439"/>
                  </a:lnTo>
                  <a:lnTo>
                    <a:pt x="18058" y="13159"/>
                  </a:lnTo>
                  <a:lnTo>
                    <a:pt x="17626" y="13880"/>
                  </a:lnTo>
                  <a:lnTo>
                    <a:pt x="17001" y="14936"/>
                  </a:lnTo>
                  <a:lnTo>
                    <a:pt x="17001" y="14936"/>
                  </a:lnTo>
                  <a:lnTo>
                    <a:pt x="16857" y="15368"/>
                  </a:lnTo>
                  <a:lnTo>
                    <a:pt x="16713" y="15705"/>
                  </a:lnTo>
                  <a:lnTo>
                    <a:pt x="16569" y="16089"/>
                  </a:lnTo>
                  <a:lnTo>
                    <a:pt x="16377" y="16425"/>
                  </a:lnTo>
                  <a:lnTo>
                    <a:pt x="16185" y="16713"/>
                  </a:lnTo>
                  <a:lnTo>
                    <a:pt x="15945" y="17001"/>
                  </a:lnTo>
                  <a:lnTo>
                    <a:pt x="15657" y="17289"/>
                  </a:lnTo>
                  <a:lnTo>
                    <a:pt x="15417" y="17530"/>
                  </a:lnTo>
                  <a:lnTo>
                    <a:pt x="14792" y="17962"/>
                  </a:lnTo>
                  <a:lnTo>
                    <a:pt x="14168" y="18298"/>
                  </a:lnTo>
                  <a:lnTo>
                    <a:pt x="13448" y="18538"/>
                  </a:lnTo>
                  <a:lnTo>
                    <a:pt x="12679" y="18730"/>
                  </a:lnTo>
                  <a:lnTo>
                    <a:pt x="11911" y="18826"/>
                  </a:lnTo>
                  <a:lnTo>
                    <a:pt x="11094" y="18826"/>
                  </a:lnTo>
                  <a:lnTo>
                    <a:pt x="10326" y="18778"/>
                  </a:lnTo>
                  <a:lnTo>
                    <a:pt x="9510" y="18634"/>
                  </a:lnTo>
                  <a:lnTo>
                    <a:pt x="8693" y="18442"/>
                  </a:lnTo>
                  <a:lnTo>
                    <a:pt x="7925" y="18202"/>
                  </a:lnTo>
                  <a:lnTo>
                    <a:pt x="7204" y="17866"/>
                  </a:lnTo>
                  <a:lnTo>
                    <a:pt x="6484" y="17482"/>
                  </a:lnTo>
                  <a:lnTo>
                    <a:pt x="3698" y="15801"/>
                  </a:lnTo>
                  <a:lnTo>
                    <a:pt x="3698" y="15801"/>
                  </a:lnTo>
                  <a:lnTo>
                    <a:pt x="3026" y="15368"/>
                  </a:lnTo>
                  <a:lnTo>
                    <a:pt x="2450" y="14888"/>
                  </a:lnTo>
                  <a:lnTo>
                    <a:pt x="1922" y="14312"/>
                  </a:lnTo>
                  <a:lnTo>
                    <a:pt x="1441" y="13736"/>
                  </a:lnTo>
                  <a:lnTo>
                    <a:pt x="1057" y="13111"/>
                  </a:lnTo>
                  <a:lnTo>
                    <a:pt x="721" y="12487"/>
                  </a:lnTo>
                  <a:lnTo>
                    <a:pt x="433" y="11767"/>
                  </a:lnTo>
                  <a:lnTo>
                    <a:pt x="241" y="11094"/>
                  </a:lnTo>
                  <a:lnTo>
                    <a:pt x="97" y="10374"/>
                  </a:lnTo>
                  <a:lnTo>
                    <a:pt x="1" y="9605"/>
                  </a:lnTo>
                  <a:lnTo>
                    <a:pt x="1" y="8885"/>
                  </a:lnTo>
                  <a:lnTo>
                    <a:pt x="97" y="8165"/>
                  </a:lnTo>
                  <a:lnTo>
                    <a:pt x="241" y="7396"/>
                  </a:lnTo>
                  <a:lnTo>
                    <a:pt x="433" y="6676"/>
                  </a:lnTo>
                  <a:lnTo>
                    <a:pt x="721" y="6004"/>
                  </a:lnTo>
                  <a:lnTo>
                    <a:pt x="1105" y="5283"/>
                  </a:lnTo>
                  <a:lnTo>
                    <a:pt x="1777" y="4227"/>
                  </a:lnTo>
                  <a:lnTo>
                    <a:pt x="1777" y="4227"/>
                  </a:lnTo>
                  <a:lnTo>
                    <a:pt x="2210" y="3554"/>
                  </a:lnTo>
                  <a:lnTo>
                    <a:pt x="2738" y="2930"/>
                  </a:lnTo>
                  <a:lnTo>
                    <a:pt x="3266" y="2402"/>
                  </a:lnTo>
                  <a:lnTo>
                    <a:pt x="3891" y="1873"/>
                  </a:lnTo>
                  <a:lnTo>
                    <a:pt x="4515" y="1441"/>
                  </a:lnTo>
                  <a:lnTo>
                    <a:pt x="5235" y="1009"/>
                  </a:lnTo>
                  <a:lnTo>
                    <a:pt x="5908" y="673"/>
                  </a:lnTo>
                  <a:lnTo>
                    <a:pt x="6676" y="385"/>
                  </a:lnTo>
                  <a:lnTo>
                    <a:pt x="7444" y="192"/>
                  </a:lnTo>
                  <a:lnTo>
                    <a:pt x="8165" y="48"/>
                  </a:lnTo>
                  <a:lnTo>
                    <a:pt x="8933" y="0"/>
                  </a:lnTo>
                  <a:lnTo>
                    <a:pt x="9702" y="48"/>
                  </a:lnTo>
                  <a:lnTo>
                    <a:pt x="10470" y="144"/>
                  </a:lnTo>
                  <a:lnTo>
                    <a:pt x="11190" y="289"/>
                  </a:lnTo>
                  <a:lnTo>
                    <a:pt x="11911" y="577"/>
                  </a:lnTo>
                  <a:lnTo>
                    <a:pt x="12631" y="9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2702;p41">
              <a:extLst>
                <a:ext uri="{FF2B5EF4-FFF2-40B4-BE49-F238E27FC236}">
                  <a16:creationId xmlns:a16="http://schemas.microsoft.com/office/drawing/2014/main" id="{0CED8E42-F595-3E24-3AEF-E7372954AEA9}"/>
                </a:ext>
              </a:extLst>
            </p:cNvPr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2703;p41">
              <a:extLst>
                <a:ext uri="{FF2B5EF4-FFF2-40B4-BE49-F238E27FC236}">
                  <a16:creationId xmlns:a16="http://schemas.microsoft.com/office/drawing/2014/main" id="{537EB620-3815-2584-DEC3-CF88E8D12992}"/>
                </a:ext>
              </a:extLst>
            </p:cNvPr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85"/>
                  </a:move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690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2704;p41">
              <a:extLst>
                <a:ext uri="{FF2B5EF4-FFF2-40B4-BE49-F238E27FC236}">
                  <a16:creationId xmlns:a16="http://schemas.microsoft.com/office/drawing/2014/main" id="{BEB09592-6CE6-F490-B28B-BE51411049C0}"/>
                </a:ext>
              </a:extLst>
            </p:cNvPr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extrusionOk="0">
                  <a:moveTo>
                    <a:pt x="1634" y="1"/>
                  </a:move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2705;p41">
              <a:extLst>
                <a:ext uri="{FF2B5EF4-FFF2-40B4-BE49-F238E27FC236}">
                  <a16:creationId xmlns:a16="http://schemas.microsoft.com/office/drawing/2014/main" id="{601A71E7-4A8B-A3D9-D0EE-944CDDB2A084}"/>
                </a:ext>
              </a:extLst>
            </p:cNvPr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586" y="3603"/>
                  </a:lnTo>
                  <a:lnTo>
                    <a:pt x="1586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2706;p41">
              <a:extLst>
                <a:ext uri="{FF2B5EF4-FFF2-40B4-BE49-F238E27FC236}">
                  <a16:creationId xmlns:a16="http://schemas.microsoft.com/office/drawing/2014/main" id="{77C580DC-FA06-721E-0065-C76A60491519}"/>
                </a:ext>
              </a:extLst>
            </p:cNvPr>
            <p:cNvSpPr/>
            <p:nvPr/>
          </p:nvSpPr>
          <p:spPr>
            <a:xfrm>
              <a:off x="2770250" y="1151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2707;p41">
              <a:extLst>
                <a:ext uri="{FF2B5EF4-FFF2-40B4-BE49-F238E27FC236}">
                  <a16:creationId xmlns:a16="http://schemas.microsoft.com/office/drawing/2014/main" id="{BACDE44D-11D1-15F3-3859-01757F3CF85B}"/>
                </a:ext>
              </a:extLst>
            </p:cNvPr>
            <p:cNvSpPr/>
            <p:nvPr/>
          </p:nvSpPr>
          <p:spPr>
            <a:xfrm>
              <a:off x="2782250" y="1145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2708;p41">
              <a:extLst>
                <a:ext uri="{FF2B5EF4-FFF2-40B4-BE49-F238E27FC236}">
                  <a16:creationId xmlns:a16="http://schemas.microsoft.com/office/drawing/2014/main" id="{0072B120-16DD-F045-2009-088ABAB475AE}"/>
                </a:ext>
              </a:extLst>
            </p:cNvPr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extrusionOk="0">
                  <a:moveTo>
                    <a:pt x="1201" y="0"/>
                  </a:move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49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2709;p41">
              <a:extLst>
                <a:ext uri="{FF2B5EF4-FFF2-40B4-BE49-F238E27FC236}">
                  <a16:creationId xmlns:a16="http://schemas.microsoft.com/office/drawing/2014/main" id="{15574229-E61B-1431-A51A-96A270309868}"/>
                </a:ext>
              </a:extLst>
            </p:cNvPr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fill="none" extrusionOk="0">
                  <a:moveTo>
                    <a:pt x="1490" y="0"/>
                  </a:moveTo>
                  <a:lnTo>
                    <a:pt x="1490" y="0"/>
                  </a:lnTo>
                  <a:lnTo>
                    <a:pt x="1201" y="0"/>
                  </a:ln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970" y="48"/>
                  </a:lnTo>
                  <a:lnTo>
                    <a:pt x="14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2710;p41">
              <a:extLst>
                <a:ext uri="{FF2B5EF4-FFF2-40B4-BE49-F238E27FC236}">
                  <a16:creationId xmlns:a16="http://schemas.microsoft.com/office/drawing/2014/main" id="{BD503525-512C-5BD3-98CD-245DC16C69A2}"/>
                </a:ext>
              </a:extLst>
            </p:cNvPr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extrusionOk="0">
                  <a:moveTo>
                    <a:pt x="240" y="0"/>
                  </a:move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2711;p41">
              <a:extLst>
                <a:ext uri="{FF2B5EF4-FFF2-40B4-BE49-F238E27FC236}">
                  <a16:creationId xmlns:a16="http://schemas.microsoft.com/office/drawing/2014/main" id="{2F07E729-99F2-6AE5-E36B-8249B88608FA}"/>
                </a:ext>
              </a:extLst>
            </p:cNvPr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fill="none" extrusionOk="0">
                  <a:moveTo>
                    <a:pt x="240" y="0"/>
                  </a:moveTo>
                  <a:lnTo>
                    <a:pt x="240" y="0"/>
                  </a:ln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2712;p41">
              <a:extLst>
                <a:ext uri="{FF2B5EF4-FFF2-40B4-BE49-F238E27FC236}">
                  <a16:creationId xmlns:a16="http://schemas.microsoft.com/office/drawing/2014/main" id="{A5A2217B-E4A9-5F72-1328-3A53E5F2457A}"/>
                </a:ext>
              </a:extLst>
            </p:cNvPr>
            <p:cNvSpPr/>
            <p:nvPr/>
          </p:nvSpPr>
          <p:spPr>
            <a:xfrm>
              <a:off x="2412450" y="860825"/>
              <a:ext cx="82875" cy="40850"/>
            </a:xfrm>
            <a:custGeom>
              <a:avLst/>
              <a:gdLst/>
              <a:ahLst/>
              <a:cxnLst/>
              <a:rect l="l" t="t" r="r" b="b"/>
              <a:pathLst>
                <a:path w="3315" h="1634" extrusionOk="0">
                  <a:moveTo>
                    <a:pt x="1537" y="1"/>
                  </a:moveTo>
                  <a:lnTo>
                    <a:pt x="1105" y="97"/>
                  </a:lnTo>
                  <a:lnTo>
                    <a:pt x="721" y="241"/>
                  </a:lnTo>
                  <a:lnTo>
                    <a:pt x="529" y="337"/>
                  </a:lnTo>
                  <a:lnTo>
                    <a:pt x="337" y="481"/>
                  </a:lnTo>
                  <a:lnTo>
                    <a:pt x="49" y="865"/>
                  </a:lnTo>
                  <a:lnTo>
                    <a:pt x="1" y="961"/>
                  </a:lnTo>
                  <a:lnTo>
                    <a:pt x="49" y="1057"/>
                  </a:lnTo>
                  <a:lnTo>
                    <a:pt x="145" y="1057"/>
                  </a:lnTo>
                  <a:lnTo>
                    <a:pt x="241" y="1009"/>
                  </a:lnTo>
                  <a:lnTo>
                    <a:pt x="385" y="865"/>
                  </a:lnTo>
                  <a:lnTo>
                    <a:pt x="577" y="721"/>
                  </a:lnTo>
                  <a:lnTo>
                    <a:pt x="961" y="529"/>
                  </a:lnTo>
                  <a:lnTo>
                    <a:pt x="1393" y="433"/>
                  </a:lnTo>
                  <a:lnTo>
                    <a:pt x="1826" y="433"/>
                  </a:lnTo>
                  <a:lnTo>
                    <a:pt x="2210" y="481"/>
                  </a:lnTo>
                  <a:lnTo>
                    <a:pt x="2402" y="577"/>
                  </a:lnTo>
                  <a:lnTo>
                    <a:pt x="2546" y="673"/>
                  </a:lnTo>
                  <a:lnTo>
                    <a:pt x="2738" y="865"/>
                  </a:lnTo>
                  <a:lnTo>
                    <a:pt x="2834" y="1057"/>
                  </a:lnTo>
                  <a:lnTo>
                    <a:pt x="2930" y="1297"/>
                  </a:lnTo>
                  <a:lnTo>
                    <a:pt x="3026" y="1537"/>
                  </a:lnTo>
                  <a:lnTo>
                    <a:pt x="3026" y="1585"/>
                  </a:lnTo>
                  <a:lnTo>
                    <a:pt x="3074" y="1633"/>
                  </a:lnTo>
                  <a:lnTo>
                    <a:pt x="3170" y="1633"/>
                  </a:lnTo>
                  <a:lnTo>
                    <a:pt x="3314" y="1585"/>
                  </a:lnTo>
                  <a:lnTo>
                    <a:pt x="3314" y="1537"/>
                  </a:lnTo>
                  <a:lnTo>
                    <a:pt x="3314" y="1441"/>
                  </a:lnTo>
                  <a:lnTo>
                    <a:pt x="3170" y="1057"/>
                  </a:lnTo>
                  <a:lnTo>
                    <a:pt x="2978" y="673"/>
                  </a:lnTo>
                  <a:lnTo>
                    <a:pt x="2690" y="385"/>
                  </a:lnTo>
                  <a:lnTo>
                    <a:pt x="2306" y="145"/>
                  </a:lnTo>
                  <a:lnTo>
                    <a:pt x="2114" y="97"/>
                  </a:lnTo>
                  <a:lnTo>
                    <a:pt x="1922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2713;p41">
              <a:extLst>
                <a:ext uri="{FF2B5EF4-FFF2-40B4-BE49-F238E27FC236}">
                  <a16:creationId xmlns:a16="http://schemas.microsoft.com/office/drawing/2014/main" id="{95FBDBFC-CC24-93C6-8DE3-EBAEC9D0C92E}"/>
                </a:ext>
              </a:extLst>
            </p:cNvPr>
            <p:cNvSpPr/>
            <p:nvPr/>
          </p:nvSpPr>
          <p:spPr>
            <a:xfrm>
              <a:off x="2608150" y="934075"/>
              <a:ext cx="70875" cy="57650"/>
            </a:xfrm>
            <a:custGeom>
              <a:avLst/>
              <a:gdLst/>
              <a:ahLst/>
              <a:cxnLst/>
              <a:rect l="l" t="t" r="r" b="b"/>
              <a:pathLst>
                <a:path w="2835" h="2306" extrusionOk="0">
                  <a:moveTo>
                    <a:pt x="865" y="0"/>
                  </a:moveTo>
                  <a:lnTo>
                    <a:pt x="577" y="48"/>
                  </a:lnTo>
                  <a:lnTo>
                    <a:pt x="337" y="96"/>
                  </a:lnTo>
                  <a:lnTo>
                    <a:pt x="97" y="240"/>
                  </a:lnTo>
                  <a:lnTo>
                    <a:pt x="49" y="288"/>
                  </a:lnTo>
                  <a:lnTo>
                    <a:pt x="1" y="336"/>
                  </a:lnTo>
                  <a:lnTo>
                    <a:pt x="49" y="432"/>
                  </a:lnTo>
                  <a:lnTo>
                    <a:pt x="145" y="528"/>
                  </a:lnTo>
                  <a:lnTo>
                    <a:pt x="241" y="528"/>
                  </a:lnTo>
                  <a:lnTo>
                    <a:pt x="433" y="432"/>
                  </a:lnTo>
                  <a:lnTo>
                    <a:pt x="673" y="384"/>
                  </a:lnTo>
                  <a:lnTo>
                    <a:pt x="865" y="336"/>
                  </a:lnTo>
                  <a:lnTo>
                    <a:pt x="1057" y="336"/>
                  </a:lnTo>
                  <a:lnTo>
                    <a:pt x="1297" y="384"/>
                  </a:lnTo>
                  <a:lnTo>
                    <a:pt x="1490" y="480"/>
                  </a:lnTo>
                  <a:lnTo>
                    <a:pt x="1826" y="721"/>
                  </a:lnTo>
                  <a:lnTo>
                    <a:pt x="2114" y="1009"/>
                  </a:lnTo>
                  <a:lnTo>
                    <a:pt x="2306" y="1345"/>
                  </a:lnTo>
                  <a:lnTo>
                    <a:pt x="2498" y="1729"/>
                  </a:lnTo>
                  <a:lnTo>
                    <a:pt x="2498" y="1969"/>
                  </a:lnTo>
                  <a:lnTo>
                    <a:pt x="2498" y="2161"/>
                  </a:lnTo>
                  <a:lnTo>
                    <a:pt x="2546" y="2257"/>
                  </a:lnTo>
                  <a:lnTo>
                    <a:pt x="2642" y="2305"/>
                  </a:lnTo>
                  <a:lnTo>
                    <a:pt x="2738" y="2257"/>
                  </a:lnTo>
                  <a:lnTo>
                    <a:pt x="2786" y="2161"/>
                  </a:lnTo>
                  <a:lnTo>
                    <a:pt x="2834" y="1873"/>
                  </a:lnTo>
                  <a:lnTo>
                    <a:pt x="2786" y="1633"/>
                  </a:lnTo>
                  <a:lnTo>
                    <a:pt x="2738" y="1393"/>
                  </a:lnTo>
                  <a:lnTo>
                    <a:pt x="2642" y="1201"/>
                  </a:lnTo>
                  <a:lnTo>
                    <a:pt x="2546" y="961"/>
                  </a:lnTo>
                  <a:lnTo>
                    <a:pt x="2402" y="769"/>
                  </a:lnTo>
                  <a:lnTo>
                    <a:pt x="2018" y="432"/>
                  </a:lnTo>
                  <a:lnTo>
                    <a:pt x="1826" y="288"/>
                  </a:lnTo>
                  <a:lnTo>
                    <a:pt x="1586" y="192"/>
                  </a:lnTo>
                  <a:lnTo>
                    <a:pt x="1345" y="96"/>
                  </a:lnTo>
                  <a:lnTo>
                    <a:pt x="1105" y="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2714;p41">
              <a:extLst>
                <a:ext uri="{FF2B5EF4-FFF2-40B4-BE49-F238E27FC236}">
                  <a16:creationId xmlns:a16="http://schemas.microsoft.com/office/drawing/2014/main" id="{6FCA7C9D-A09F-17A2-A828-8A88516E659B}"/>
                </a:ext>
              </a:extLst>
            </p:cNvPr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extrusionOk="0">
                  <a:moveTo>
                    <a:pt x="1249" y="0"/>
                  </a:move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2715;p41">
              <a:extLst>
                <a:ext uri="{FF2B5EF4-FFF2-40B4-BE49-F238E27FC236}">
                  <a16:creationId xmlns:a16="http://schemas.microsoft.com/office/drawing/2014/main" id="{A7AB2678-AB1C-3BB1-67F2-164AFC5965F2}"/>
                </a:ext>
              </a:extLst>
            </p:cNvPr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fill="none" extrusionOk="0">
                  <a:moveTo>
                    <a:pt x="1249" y="0"/>
                  </a:moveTo>
                  <a:lnTo>
                    <a:pt x="1249" y="0"/>
                  </a:ln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018" y="2834"/>
                  </a:lnTo>
                  <a:lnTo>
                    <a:pt x="2018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lnTo>
                    <a:pt x="12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2716;p41">
              <a:extLst>
                <a:ext uri="{FF2B5EF4-FFF2-40B4-BE49-F238E27FC236}">
                  <a16:creationId xmlns:a16="http://schemas.microsoft.com/office/drawing/2014/main" id="{82B8A8EF-AC19-0A74-0AA0-B49035905775}"/>
                </a:ext>
              </a:extLst>
            </p:cNvPr>
            <p:cNvSpPr/>
            <p:nvPr/>
          </p:nvSpPr>
          <p:spPr>
            <a:xfrm>
              <a:off x="2551725" y="985700"/>
              <a:ext cx="106875" cy="120075"/>
            </a:xfrm>
            <a:custGeom>
              <a:avLst/>
              <a:gdLst/>
              <a:ahLst/>
              <a:cxnLst/>
              <a:rect l="l" t="t" r="r" b="b"/>
              <a:pathLst>
                <a:path w="4275" h="4803" extrusionOk="0">
                  <a:moveTo>
                    <a:pt x="2354" y="0"/>
                  </a:moveTo>
                  <a:lnTo>
                    <a:pt x="1970" y="48"/>
                  </a:lnTo>
                  <a:lnTo>
                    <a:pt x="1633" y="144"/>
                  </a:lnTo>
                  <a:lnTo>
                    <a:pt x="1297" y="288"/>
                  </a:lnTo>
                  <a:lnTo>
                    <a:pt x="1009" y="529"/>
                  </a:lnTo>
                  <a:lnTo>
                    <a:pt x="769" y="817"/>
                  </a:lnTo>
                  <a:lnTo>
                    <a:pt x="577" y="1153"/>
                  </a:lnTo>
                  <a:lnTo>
                    <a:pt x="145" y="2065"/>
                  </a:lnTo>
                  <a:lnTo>
                    <a:pt x="49" y="2450"/>
                  </a:lnTo>
                  <a:lnTo>
                    <a:pt x="1" y="2834"/>
                  </a:lnTo>
                  <a:lnTo>
                    <a:pt x="49" y="3218"/>
                  </a:lnTo>
                  <a:lnTo>
                    <a:pt x="145" y="3554"/>
                  </a:lnTo>
                  <a:lnTo>
                    <a:pt x="289" y="3890"/>
                  </a:lnTo>
                  <a:lnTo>
                    <a:pt x="529" y="4178"/>
                  </a:lnTo>
                  <a:lnTo>
                    <a:pt x="817" y="4419"/>
                  </a:lnTo>
                  <a:lnTo>
                    <a:pt x="1153" y="4611"/>
                  </a:lnTo>
                  <a:lnTo>
                    <a:pt x="1537" y="4755"/>
                  </a:lnTo>
                  <a:lnTo>
                    <a:pt x="1874" y="4803"/>
                  </a:lnTo>
                  <a:lnTo>
                    <a:pt x="2258" y="4755"/>
                  </a:lnTo>
                  <a:lnTo>
                    <a:pt x="2642" y="4659"/>
                  </a:lnTo>
                  <a:lnTo>
                    <a:pt x="2930" y="4467"/>
                  </a:lnTo>
                  <a:lnTo>
                    <a:pt x="3266" y="4274"/>
                  </a:lnTo>
                  <a:lnTo>
                    <a:pt x="3506" y="3986"/>
                  </a:lnTo>
                  <a:lnTo>
                    <a:pt x="3699" y="3650"/>
                  </a:lnTo>
                  <a:lnTo>
                    <a:pt x="4083" y="2690"/>
                  </a:lnTo>
                  <a:lnTo>
                    <a:pt x="4227" y="2305"/>
                  </a:lnTo>
                  <a:lnTo>
                    <a:pt x="4275" y="1969"/>
                  </a:lnTo>
                  <a:lnTo>
                    <a:pt x="4227" y="1585"/>
                  </a:lnTo>
                  <a:lnTo>
                    <a:pt x="4131" y="1249"/>
                  </a:lnTo>
                  <a:lnTo>
                    <a:pt x="3939" y="913"/>
                  </a:lnTo>
                  <a:lnTo>
                    <a:pt x="3747" y="625"/>
                  </a:lnTo>
                  <a:lnTo>
                    <a:pt x="3458" y="336"/>
                  </a:lnTo>
                  <a:lnTo>
                    <a:pt x="3122" y="144"/>
                  </a:lnTo>
                  <a:lnTo>
                    <a:pt x="2738" y="48"/>
                  </a:lnTo>
                  <a:lnTo>
                    <a:pt x="2354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2717;p41">
              <a:extLst>
                <a:ext uri="{FF2B5EF4-FFF2-40B4-BE49-F238E27FC236}">
                  <a16:creationId xmlns:a16="http://schemas.microsoft.com/office/drawing/2014/main" id="{4D4396D0-87DC-8F23-EBA7-BFF54936A118}"/>
                </a:ext>
              </a:extLst>
            </p:cNvPr>
            <p:cNvSpPr/>
            <p:nvPr/>
          </p:nvSpPr>
          <p:spPr>
            <a:xfrm>
              <a:off x="2551725" y="988100"/>
              <a:ext cx="78075" cy="102075"/>
            </a:xfrm>
            <a:custGeom>
              <a:avLst/>
              <a:gdLst/>
              <a:ahLst/>
              <a:cxnLst/>
              <a:rect l="l" t="t" r="r" b="b"/>
              <a:pathLst>
                <a:path w="3123" h="4083" extrusionOk="0">
                  <a:moveTo>
                    <a:pt x="1729" y="0"/>
                  </a:moveTo>
                  <a:lnTo>
                    <a:pt x="1393" y="144"/>
                  </a:lnTo>
                  <a:lnTo>
                    <a:pt x="1057" y="384"/>
                  </a:lnTo>
                  <a:lnTo>
                    <a:pt x="769" y="673"/>
                  </a:lnTo>
                  <a:lnTo>
                    <a:pt x="577" y="1057"/>
                  </a:lnTo>
                  <a:lnTo>
                    <a:pt x="145" y="1969"/>
                  </a:lnTo>
                  <a:lnTo>
                    <a:pt x="97" y="2209"/>
                  </a:lnTo>
                  <a:lnTo>
                    <a:pt x="1" y="2450"/>
                  </a:lnTo>
                  <a:lnTo>
                    <a:pt x="1" y="2690"/>
                  </a:lnTo>
                  <a:lnTo>
                    <a:pt x="1" y="2930"/>
                  </a:lnTo>
                  <a:lnTo>
                    <a:pt x="49" y="3170"/>
                  </a:lnTo>
                  <a:lnTo>
                    <a:pt x="97" y="3410"/>
                  </a:lnTo>
                  <a:lnTo>
                    <a:pt x="337" y="3842"/>
                  </a:lnTo>
                  <a:lnTo>
                    <a:pt x="529" y="3938"/>
                  </a:lnTo>
                  <a:lnTo>
                    <a:pt x="865" y="4034"/>
                  </a:lnTo>
                  <a:lnTo>
                    <a:pt x="1201" y="4082"/>
                  </a:lnTo>
                  <a:lnTo>
                    <a:pt x="1537" y="3986"/>
                  </a:lnTo>
                  <a:lnTo>
                    <a:pt x="1874" y="3890"/>
                  </a:lnTo>
                  <a:lnTo>
                    <a:pt x="2210" y="3650"/>
                  </a:lnTo>
                  <a:lnTo>
                    <a:pt x="2498" y="3410"/>
                  </a:lnTo>
                  <a:lnTo>
                    <a:pt x="2738" y="3074"/>
                  </a:lnTo>
                  <a:lnTo>
                    <a:pt x="2930" y="2690"/>
                  </a:lnTo>
                  <a:lnTo>
                    <a:pt x="3074" y="2305"/>
                  </a:lnTo>
                  <a:lnTo>
                    <a:pt x="3122" y="1921"/>
                  </a:lnTo>
                  <a:lnTo>
                    <a:pt x="3122" y="1537"/>
                  </a:lnTo>
                  <a:lnTo>
                    <a:pt x="3074" y="1153"/>
                  </a:lnTo>
                  <a:lnTo>
                    <a:pt x="2930" y="817"/>
                  </a:lnTo>
                  <a:lnTo>
                    <a:pt x="2738" y="529"/>
                  </a:lnTo>
                  <a:lnTo>
                    <a:pt x="2498" y="288"/>
                  </a:lnTo>
                  <a:lnTo>
                    <a:pt x="2210" y="96"/>
                  </a:lnTo>
                  <a:lnTo>
                    <a:pt x="1970" y="48"/>
                  </a:lnTo>
                  <a:lnTo>
                    <a:pt x="1729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2718;p41">
              <a:extLst>
                <a:ext uri="{FF2B5EF4-FFF2-40B4-BE49-F238E27FC236}">
                  <a16:creationId xmlns:a16="http://schemas.microsoft.com/office/drawing/2014/main" id="{BDA81692-E75B-2207-257C-939525F3DD58}"/>
                </a:ext>
              </a:extLst>
            </p:cNvPr>
            <p:cNvSpPr/>
            <p:nvPr/>
          </p:nvSpPr>
          <p:spPr>
            <a:xfrm>
              <a:off x="2402850" y="1046925"/>
              <a:ext cx="147700" cy="110475"/>
            </a:xfrm>
            <a:custGeom>
              <a:avLst/>
              <a:gdLst/>
              <a:ahLst/>
              <a:cxnLst/>
              <a:rect l="l" t="t" r="r" b="b"/>
              <a:pathLst>
                <a:path w="5908" h="4419" extrusionOk="0">
                  <a:moveTo>
                    <a:pt x="1057" y="1"/>
                  </a:moveTo>
                  <a:lnTo>
                    <a:pt x="817" y="49"/>
                  </a:lnTo>
                  <a:lnTo>
                    <a:pt x="577" y="193"/>
                  </a:lnTo>
                  <a:lnTo>
                    <a:pt x="385" y="385"/>
                  </a:lnTo>
                  <a:lnTo>
                    <a:pt x="241" y="673"/>
                  </a:lnTo>
                  <a:lnTo>
                    <a:pt x="97" y="913"/>
                  </a:lnTo>
                  <a:lnTo>
                    <a:pt x="48" y="1249"/>
                  </a:lnTo>
                  <a:lnTo>
                    <a:pt x="0" y="1585"/>
                  </a:lnTo>
                  <a:lnTo>
                    <a:pt x="0" y="1922"/>
                  </a:lnTo>
                  <a:lnTo>
                    <a:pt x="97" y="2306"/>
                  </a:lnTo>
                  <a:lnTo>
                    <a:pt x="193" y="2642"/>
                  </a:lnTo>
                  <a:lnTo>
                    <a:pt x="385" y="2978"/>
                  </a:lnTo>
                  <a:lnTo>
                    <a:pt x="673" y="3314"/>
                  </a:lnTo>
                  <a:lnTo>
                    <a:pt x="1009" y="3602"/>
                  </a:lnTo>
                  <a:lnTo>
                    <a:pt x="1441" y="3891"/>
                  </a:lnTo>
                  <a:lnTo>
                    <a:pt x="2114" y="4131"/>
                  </a:lnTo>
                  <a:lnTo>
                    <a:pt x="2738" y="4323"/>
                  </a:lnTo>
                  <a:lnTo>
                    <a:pt x="3266" y="4419"/>
                  </a:lnTo>
                  <a:lnTo>
                    <a:pt x="3746" y="4371"/>
                  </a:lnTo>
                  <a:lnTo>
                    <a:pt x="4179" y="4323"/>
                  </a:lnTo>
                  <a:lnTo>
                    <a:pt x="4611" y="4179"/>
                  </a:lnTo>
                  <a:lnTo>
                    <a:pt x="4947" y="3987"/>
                  </a:lnTo>
                  <a:lnTo>
                    <a:pt x="5235" y="3746"/>
                  </a:lnTo>
                  <a:lnTo>
                    <a:pt x="5427" y="3458"/>
                  </a:lnTo>
                  <a:lnTo>
                    <a:pt x="5619" y="3170"/>
                  </a:lnTo>
                  <a:lnTo>
                    <a:pt x="5763" y="2882"/>
                  </a:lnTo>
                  <a:lnTo>
                    <a:pt x="5860" y="2594"/>
                  </a:lnTo>
                  <a:lnTo>
                    <a:pt x="5908" y="2306"/>
                  </a:lnTo>
                  <a:lnTo>
                    <a:pt x="5908" y="2018"/>
                  </a:lnTo>
                  <a:lnTo>
                    <a:pt x="5860" y="1777"/>
                  </a:lnTo>
                  <a:lnTo>
                    <a:pt x="5763" y="1633"/>
                  </a:lnTo>
                  <a:lnTo>
                    <a:pt x="5523" y="1393"/>
                  </a:lnTo>
                  <a:lnTo>
                    <a:pt x="5283" y="1249"/>
                  </a:lnTo>
                  <a:lnTo>
                    <a:pt x="5043" y="1201"/>
                  </a:lnTo>
                  <a:lnTo>
                    <a:pt x="4707" y="1153"/>
                  </a:lnTo>
                  <a:lnTo>
                    <a:pt x="4227" y="1105"/>
                  </a:lnTo>
                  <a:lnTo>
                    <a:pt x="3554" y="913"/>
                  </a:lnTo>
                  <a:lnTo>
                    <a:pt x="2690" y="625"/>
                  </a:lnTo>
                  <a:lnTo>
                    <a:pt x="1537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2719;p41">
              <a:extLst>
                <a:ext uri="{FF2B5EF4-FFF2-40B4-BE49-F238E27FC236}">
                  <a16:creationId xmlns:a16="http://schemas.microsoft.com/office/drawing/2014/main" id="{350509A0-0D14-9BF1-4851-3AB38743335C}"/>
                </a:ext>
              </a:extLst>
            </p:cNvPr>
            <p:cNvSpPr/>
            <p:nvPr/>
          </p:nvSpPr>
          <p:spPr>
            <a:xfrm>
              <a:off x="2489300" y="1000100"/>
              <a:ext cx="25225" cy="20425"/>
            </a:xfrm>
            <a:custGeom>
              <a:avLst/>
              <a:gdLst/>
              <a:ahLst/>
              <a:cxnLst/>
              <a:rect l="l" t="t" r="r" b="b"/>
              <a:pathLst>
                <a:path w="1009" h="817" extrusionOk="0">
                  <a:moveTo>
                    <a:pt x="288" y="1"/>
                  </a:moveTo>
                  <a:lnTo>
                    <a:pt x="288" y="49"/>
                  </a:lnTo>
                  <a:lnTo>
                    <a:pt x="96" y="385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0" y="769"/>
                  </a:lnTo>
                  <a:lnTo>
                    <a:pt x="48" y="817"/>
                  </a:lnTo>
                  <a:lnTo>
                    <a:pt x="144" y="817"/>
                  </a:lnTo>
                  <a:lnTo>
                    <a:pt x="192" y="721"/>
                  </a:lnTo>
                  <a:lnTo>
                    <a:pt x="192" y="625"/>
                  </a:lnTo>
                  <a:lnTo>
                    <a:pt x="240" y="433"/>
                  </a:lnTo>
                  <a:lnTo>
                    <a:pt x="330" y="223"/>
                  </a:lnTo>
                  <a:lnTo>
                    <a:pt x="330" y="223"/>
                  </a:lnTo>
                  <a:lnTo>
                    <a:pt x="336" y="241"/>
                  </a:lnTo>
                  <a:lnTo>
                    <a:pt x="384" y="433"/>
                  </a:lnTo>
                  <a:lnTo>
                    <a:pt x="481" y="721"/>
                  </a:lnTo>
                  <a:lnTo>
                    <a:pt x="481" y="769"/>
                  </a:lnTo>
                  <a:lnTo>
                    <a:pt x="625" y="769"/>
                  </a:lnTo>
                  <a:lnTo>
                    <a:pt x="1009" y="433"/>
                  </a:lnTo>
                  <a:lnTo>
                    <a:pt x="1009" y="337"/>
                  </a:lnTo>
                  <a:lnTo>
                    <a:pt x="1009" y="289"/>
                  </a:lnTo>
                  <a:lnTo>
                    <a:pt x="961" y="241"/>
                  </a:lnTo>
                  <a:lnTo>
                    <a:pt x="865" y="289"/>
                  </a:lnTo>
                  <a:lnTo>
                    <a:pt x="605" y="516"/>
                  </a:lnTo>
                  <a:lnTo>
                    <a:pt x="605" y="516"/>
                  </a:lnTo>
                  <a:lnTo>
                    <a:pt x="529" y="337"/>
                  </a:lnTo>
                  <a:lnTo>
                    <a:pt x="481" y="241"/>
                  </a:lnTo>
                  <a:lnTo>
                    <a:pt x="384" y="49"/>
                  </a:lnTo>
                  <a:lnTo>
                    <a:pt x="384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2720;p41">
              <a:extLst>
                <a:ext uri="{FF2B5EF4-FFF2-40B4-BE49-F238E27FC236}">
                  <a16:creationId xmlns:a16="http://schemas.microsoft.com/office/drawing/2014/main" id="{5E406D04-A6AC-8347-0ED5-E820AA6E6A1A}"/>
                </a:ext>
              </a:extLst>
            </p:cNvPr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extrusionOk="0">
                  <a:moveTo>
                    <a:pt x="2161" y="1"/>
                  </a:moveTo>
                  <a:lnTo>
                    <a:pt x="1777" y="97"/>
                  </a:lnTo>
                  <a:lnTo>
                    <a:pt x="1441" y="241"/>
                  </a:lnTo>
                  <a:lnTo>
                    <a:pt x="1153" y="433"/>
                  </a:lnTo>
                  <a:lnTo>
                    <a:pt x="865" y="721"/>
                  </a:lnTo>
                  <a:lnTo>
                    <a:pt x="672" y="1057"/>
                  </a:lnTo>
                  <a:lnTo>
                    <a:pt x="192" y="1970"/>
                  </a:lnTo>
                  <a:lnTo>
                    <a:pt x="48" y="2306"/>
                  </a:lnTo>
                  <a:lnTo>
                    <a:pt x="0" y="2690"/>
                  </a:lnTo>
                  <a:lnTo>
                    <a:pt x="0" y="3074"/>
                  </a:lnTo>
                  <a:lnTo>
                    <a:pt x="96" y="3410"/>
                  </a:lnTo>
                  <a:lnTo>
                    <a:pt x="240" y="3746"/>
                  </a:lnTo>
                  <a:lnTo>
                    <a:pt x="480" y="4083"/>
                  </a:lnTo>
                  <a:lnTo>
                    <a:pt x="720" y="4323"/>
                  </a:lnTo>
                  <a:lnTo>
                    <a:pt x="1057" y="4563"/>
                  </a:lnTo>
                  <a:lnTo>
                    <a:pt x="1441" y="4659"/>
                  </a:lnTo>
                  <a:lnTo>
                    <a:pt x="1825" y="4755"/>
                  </a:lnTo>
                  <a:lnTo>
                    <a:pt x="2161" y="4755"/>
                  </a:lnTo>
                  <a:lnTo>
                    <a:pt x="2545" y="4659"/>
                  </a:lnTo>
                  <a:lnTo>
                    <a:pt x="2882" y="4515"/>
                  </a:lnTo>
                  <a:lnTo>
                    <a:pt x="3170" y="4275"/>
                  </a:lnTo>
                  <a:lnTo>
                    <a:pt x="3458" y="4035"/>
                  </a:lnTo>
                  <a:lnTo>
                    <a:pt x="3650" y="3698"/>
                  </a:lnTo>
                  <a:lnTo>
                    <a:pt x="4082" y="2786"/>
                  </a:lnTo>
                  <a:lnTo>
                    <a:pt x="4226" y="2402"/>
                  </a:lnTo>
                  <a:lnTo>
                    <a:pt x="4322" y="2018"/>
                  </a:lnTo>
                  <a:lnTo>
                    <a:pt x="4274" y="1681"/>
                  </a:lnTo>
                  <a:lnTo>
                    <a:pt x="4226" y="1297"/>
                  </a:lnTo>
                  <a:lnTo>
                    <a:pt x="4082" y="961"/>
                  </a:lnTo>
                  <a:lnTo>
                    <a:pt x="3842" y="673"/>
                  </a:lnTo>
                  <a:lnTo>
                    <a:pt x="3554" y="385"/>
                  </a:lnTo>
                  <a:lnTo>
                    <a:pt x="3266" y="193"/>
                  </a:lnTo>
                  <a:lnTo>
                    <a:pt x="2882" y="49"/>
                  </a:lnTo>
                  <a:lnTo>
                    <a:pt x="2497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2721;p41">
              <a:extLst>
                <a:ext uri="{FF2B5EF4-FFF2-40B4-BE49-F238E27FC236}">
                  <a16:creationId xmlns:a16="http://schemas.microsoft.com/office/drawing/2014/main" id="{9A9D1320-5FC8-ECDD-2A74-7E2BA6ABB601}"/>
                </a:ext>
              </a:extLst>
            </p:cNvPr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fill="none" extrusionOk="0">
                  <a:moveTo>
                    <a:pt x="1057" y="4563"/>
                  </a:moveTo>
                  <a:lnTo>
                    <a:pt x="1057" y="4563"/>
                  </a:lnTo>
                  <a:lnTo>
                    <a:pt x="1057" y="4563"/>
                  </a:lnTo>
                  <a:lnTo>
                    <a:pt x="720" y="4323"/>
                  </a:lnTo>
                  <a:lnTo>
                    <a:pt x="480" y="4083"/>
                  </a:lnTo>
                  <a:lnTo>
                    <a:pt x="240" y="3746"/>
                  </a:lnTo>
                  <a:lnTo>
                    <a:pt x="96" y="3410"/>
                  </a:lnTo>
                  <a:lnTo>
                    <a:pt x="0" y="3074"/>
                  </a:lnTo>
                  <a:lnTo>
                    <a:pt x="0" y="2690"/>
                  </a:lnTo>
                  <a:lnTo>
                    <a:pt x="48" y="2306"/>
                  </a:lnTo>
                  <a:lnTo>
                    <a:pt x="192" y="1970"/>
                  </a:lnTo>
                  <a:lnTo>
                    <a:pt x="672" y="1057"/>
                  </a:lnTo>
                  <a:lnTo>
                    <a:pt x="672" y="1057"/>
                  </a:lnTo>
                  <a:lnTo>
                    <a:pt x="865" y="721"/>
                  </a:lnTo>
                  <a:lnTo>
                    <a:pt x="1153" y="433"/>
                  </a:lnTo>
                  <a:lnTo>
                    <a:pt x="1441" y="241"/>
                  </a:lnTo>
                  <a:lnTo>
                    <a:pt x="1777" y="97"/>
                  </a:lnTo>
                  <a:lnTo>
                    <a:pt x="2161" y="1"/>
                  </a:lnTo>
                  <a:lnTo>
                    <a:pt x="2497" y="1"/>
                  </a:lnTo>
                  <a:lnTo>
                    <a:pt x="2882" y="49"/>
                  </a:lnTo>
                  <a:lnTo>
                    <a:pt x="3266" y="193"/>
                  </a:lnTo>
                  <a:lnTo>
                    <a:pt x="3266" y="193"/>
                  </a:lnTo>
                  <a:lnTo>
                    <a:pt x="3554" y="385"/>
                  </a:lnTo>
                  <a:lnTo>
                    <a:pt x="3842" y="673"/>
                  </a:lnTo>
                  <a:lnTo>
                    <a:pt x="4082" y="961"/>
                  </a:lnTo>
                  <a:lnTo>
                    <a:pt x="4226" y="1297"/>
                  </a:lnTo>
                  <a:lnTo>
                    <a:pt x="4274" y="1681"/>
                  </a:lnTo>
                  <a:lnTo>
                    <a:pt x="4322" y="2018"/>
                  </a:lnTo>
                  <a:lnTo>
                    <a:pt x="4226" y="2402"/>
                  </a:lnTo>
                  <a:lnTo>
                    <a:pt x="4082" y="2786"/>
                  </a:lnTo>
                  <a:lnTo>
                    <a:pt x="3650" y="3698"/>
                  </a:lnTo>
                  <a:lnTo>
                    <a:pt x="3650" y="3698"/>
                  </a:lnTo>
                  <a:lnTo>
                    <a:pt x="3458" y="4035"/>
                  </a:lnTo>
                  <a:lnTo>
                    <a:pt x="3170" y="4275"/>
                  </a:lnTo>
                  <a:lnTo>
                    <a:pt x="2882" y="4515"/>
                  </a:lnTo>
                  <a:lnTo>
                    <a:pt x="2545" y="4659"/>
                  </a:lnTo>
                  <a:lnTo>
                    <a:pt x="2161" y="4755"/>
                  </a:lnTo>
                  <a:lnTo>
                    <a:pt x="1825" y="4755"/>
                  </a:lnTo>
                  <a:lnTo>
                    <a:pt x="1441" y="4659"/>
                  </a:lnTo>
                  <a:lnTo>
                    <a:pt x="1057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2722;p41">
              <a:extLst>
                <a:ext uri="{FF2B5EF4-FFF2-40B4-BE49-F238E27FC236}">
                  <a16:creationId xmlns:a16="http://schemas.microsoft.com/office/drawing/2014/main" id="{055FC0FA-2757-C765-3F1E-5B8D68135036}"/>
                </a:ext>
              </a:extLst>
            </p:cNvPr>
            <p:cNvSpPr/>
            <p:nvPr/>
          </p:nvSpPr>
          <p:spPr>
            <a:xfrm>
              <a:off x="2410050" y="923250"/>
              <a:ext cx="81675" cy="99700"/>
            </a:xfrm>
            <a:custGeom>
              <a:avLst/>
              <a:gdLst/>
              <a:ahLst/>
              <a:cxnLst/>
              <a:rect l="l" t="t" r="r" b="b"/>
              <a:pathLst>
                <a:path w="3267" h="3988" extrusionOk="0">
                  <a:moveTo>
                    <a:pt x="2066" y="1"/>
                  </a:moveTo>
                  <a:lnTo>
                    <a:pt x="1730" y="49"/>
                  </a:lnTo>
                  <a:lnTo>
                    <a:pt x="1393" y="145"/>
                  </a:lnTo>
                  <a:lnTo>
                    <a:pt x="1057" y="337"/>
                  </a:lnTo>
                  <a:lnTo>
                    <a:pt x="769" y="577"/>
                  </a:lnTo>
                  <a:lnTo>
                    <a:pt x="481" y="865"/>
                  </a:lnTo>
                  <a:lnTo>
                    <a:pt x="289" y="1250"/>
                  </a:lnTo>
                  <a:lnTo>
                    <a:pt x="97" y="1634"/>
                  </a:lnTo>
                  <a:lnTo>
                    <a:pt x="1" y="2018"/>
                  </a:lnTo>
                  <a:lnTo>
                    <a:pt x="1" y="2402"/>
                  </a:lnTo>
                  <a:lnTo>
                    <a:pt x="49" y="2786"/>
                  </a:lnTo>
                  <a:lnTo>
                    <a:pt x="145" y="3123"/>
                  </a:lnTo>
                  <a:lnTo>
                    <a:pt x="337" y="3459"/>
                  </a:lnTo>
                  <a:lnTo>
                    <a:pt x="577" y="3699"/>
                  </a:lnTo>
                  <a:lnTo>
                    <a:pt x="865" y="3891"/>
                  </a:lnTo>
                  <a:lnTo>
                    <a:pt x="1057" y="3987"/>
                  </a:lnTo>
                  <a:lnTo>
                    <a:pt x="1537" y="3843"/>
                  </a:lnTo>
                  <a:lnTo>
                    <a:pt x="1778" y="3747"/>
                  </a:lnTo>
                  <a:lnTo>
                    <a:pt x="1970" y="3651"/>
                  </a:lnTo>
                  <a:lnTo>
                    <a:pt x="2162" y="3507"/>
                  </a:lnTo>
                  <a:lnTo>
                    <a:pt x="2306" y="3315"/>
                  </a:lnTo>
                  <a:lnTo>
                    <a:pt x="2450" y="3123"/>
                  </a:lnTo>
                  <a:lnTo>
                    <a:pt x="2594" y="2930"/>
                  </a:lnTo>
                  <a:lnTo>
                    <a:pt x="3026" y="2018"/>
                  </a:lnTo>
                  <a:lnTo>
                    <a:pt x="3170" y="1634"/>
                  </a:lnTo>
                  <a:lnTo>
                    <a:pt x="3266" y="1202"/>
                  </a:lnTo>
                  <a:lnTo>
                    <a:pt x="3218" y="817"/>
                  </a:lnTo>
                  <a:lnTo>
                    <a:pt x="3122" y="433"/>
                  </a:lnTo>
                  <a:lnTo>
                    <a:pt x="2930" y="289"/>
                  </a:lnTo>
                  <a:lnTo>
                    <a:pt x="2738" y="145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2723;p41">
              <a:extLst>
                <a:ext uri="{FF2B5EF4-FFF2-40B4-BE49-F238E27FC236}">
                  <a16:creationId xmlns:a16="http://schemas.microsoft.com/office/drawing/2014/main" id="{083489F4-B8F3-02E1-7C7A-E8D526A0BFFF}"/>
                </a:ext>
              </a:extLst>
            </p:cNvPr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extrusionOk="0">
                  <a:moveTo>
                    <a:pt x="7733" y="0"/>
                  </a:moveTo>
                  <a:lnTo>
                    <a:pt x="7493" y="48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" name="Google Shape;2724;p41">
              <a:extLst>
                <a:ext uri="{FF2B5EF4-FFF2-40B4-BE49-F238E27FC236}">
                  <a16:creationId xmlns:a16="http://schemas.microsoft.com/office/drawing/2014/main" id="{BEB39789-572B-060B-0ECD-84E65E87A4CE}"/>
                </a:ext>
              </a:extLst>
            </p:cNvPr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fill="none" extrusionOk="0">
                  <a:moveTo>
                    <a:pt x="24349" y="13591"/>
                  </a:move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679" y="288"/>
                  </a:lnTo>
                  <a:lnTo>
                    <a:pt x="12679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lnTo>
                    <a:pt x="7733" y="0"/>
                  </a:lnTo>
                  <a:lnTo>
                    <a:pt x="7493" y="48"/>
                  </a:lnTo>
                  <a:lnTo>
                    <a:pt x="7300" y="144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" name="Google Shape;2725;p41">
              <a:extLst>
                <a:ext uri="{FF2B5EF4-FFF2-40B4-BE49-F238E27FC236}">
                  <a16:creationId xmlns:a16="http://schemas.microsoft.com/office/drawing/2014/main" id="{8E00A82E-17C9-217E-4262-341D913B6FD6}"/>
                </a:ext>
              </a:extLst>
            </p:cNvPr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extrusionOk="0">
                  <a:moveTo>
                    <a:pt x="625" y="1"/>
                  </a:move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2726;p41">
              <a:extLst>
                <a:ext uri="{FF2B5EF4-FFF2-40B4-BE49-F238E27FC236}">
                  <a16:creationId xmlns:a16="http://schemas.microsoft.com/office/drawing/2014/main" id="{FF45AD71-06D6-889D-5BA3-4E12B12C391A}"/>
                </a:ext>
              </a:extLst>
            </p:cNvPr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fill="none" extrusionOk="0">
                  <a:moveTo>
                    <a:pt x="1153" y="1"/>
                  </a:moveTo>
                  <a:lnTo>
                    <a:pt x="1153" y="1"/>
                  </a:lnTo>
                  <a:lnTo>
                    <a:pt x="625" y="1"/>
                  </a:ln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lnTo>
                    <a:pt x="115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2727;p41">
              <a:extLst>
                <a:ext uri="{FF2B5EF4-FFF2-40B4-BE49-F238E27FC236}">
                  <a16:creationId xmlns:a16="http://schemas.microsoft.com/office/drawing/2014/main" id="{9D1B0617-0C0F-7919-A709-46DB7B5D3086}"/>
                </a:ext>
              </a:extLst>
            </p:cNvPr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extrusionOk="0">
                  <a:moveTo>
                    <a:pt x="1393" y="1"/>
                  </a:move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2728;p41">
              <a:extLst>
                <a:ext uri="{FF2B5EF4-FFF2-40B4-BE49-F238E27FC236}">
                  <a16:creationId xmlns:a16="http://schemas.microsoft.com/office/drawing/2014/main" id="{39822036-2E34-1F40-2A23-002A3046AE34}"/>
                </a:ext>
              </a:extLst>
            </p:cNvPr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fill="none" extrusionOk="0">
                  <a:moveTo>
                    <a:pt x="1393" y="1"/>
                  </a:moveTo>
                  <a:lnTo>
                    <a:pt x="1393" y="1"/>
                  </a:ln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lnTo>
                    <a:pt x="13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2729;p41">
              <a:extLst>
                <a:ext uri="{FF2B5EF4-FFF2-40B4-BE49-F238E27FC236}">
                  <a16:creationId xmlns:a16="http://schemas.microsoft.com/office/drawing/2014/main" id="{EBF6FF39-3F42-A7A1-363B-A8A7B69233D4}"/>
                </a:ext>
              </a:extLst>
            </p:cNvPr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extrusionOk="0">
                  <a:moveTo>
                    <a:pt x="577" y="0"/>
                  </a:move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2730;p41">
              <a:extLst>
                <a:ext uri="{FF2B5EF4-FFF2-40B4-BE49-F238E27FC236}">
                  <a16:creationId xmlns:a16="http://schemas.microsoft.com/office/drawing/2014/main" id="{7F862C24-03E8-0556-3CA4-1924D1D4194D}"/>
                </a:ext>
              </a:extLst>
            </p:cNvPr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fill="none" extrusionOk="0">
                  <a:moveTo>
                    <a:pt x="577" y="0"/>
                  </a:moveTo>
                  <a:lnTo>
                    <a:pt x="577" y="0"/>
                  </a:ln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577" y="2497"/>
                  </a:lnTo>
                  <a:lnTo>
                    <a:pt x="721" y="2497"/>
                  </a:lnTo>
                  <a:lnTo>
                    <a:pt x="721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769" y="96"/>
                  </a:lnTo>
                  <a:lnTo>
                    <a:pt x="673" y="0"/>
                  </a:lnTo>
                  <a:lnTo>
                    <a:pt x="5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2731;p41">
              <a:extLst>
                <a:ext uri="{FF2B5EF4-FFF2-40B4-BE49-F238E27FC236}">
                  <a16:creationId xmlns:a16="http://schemas.microsoft.com/office/drawing/2014/main" id="{80314507-BE3E-A5A5-B07D-E735CC2276AE}"/>
                </a:ext>
              </a:extLst>
            </p:cNvPr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extrusionOk="0">
                  <a:moveTo>
                    <a:pt x="336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2732;p41">
              <a:extLst>
                <a:ext uri="{FF2B5EF4-FFF2-40B4-BE49-F238E27FC236}">
                  <a16:creationId xmlns:a16="http://schemas.microsoft.com/office/drawing/2014/main" id="{B138BE6A-5FC5-48FE-8A78-82E5684B9E3B}"/>
                </a:ext>
              </a:extLst>
            </p:cNvPr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fill="none" extrusionOk="0">
                  <a:moveTo>
                    <a:pt x="432" y="0"/>
                  </a:moveTo>
                  <a:lnTo>
                    <a:pt x="432" y="0"/>
                  </a:lnTo>
                  <a:lnTo>
                    <a:pt x="336" y="0"/>
                  </a:ln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432" y="1729"/>
                  </a:lnTo>
                  <a:lnTo>
                    <a:pt x="528" y="1729"/>
                  </a:lnTo>
                  <a:lnTo>
                    <a:pt x="528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576" y="48"/>
                  </a:lnTo>
                  <a:lnTo>
                    <a:pt x="4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" name="Thought Bubble: Cloud 91">
            <a:extLst>
              <a:ext uri="{FF2B5EF4-FFF2-40B4-BE49-F238E27FC236}">
                <a16:creationId xmlns:a16="http://schemas.microsoft.com/office/drawing/2014/main" id="{47B2CA0F-BA82-6862-0555-46A80A27484E}"/>
              </a:ext>
            </a:extLst>
          </p:cNvPr>
          <p:cNvSpPr/>
          <p:nvPr/>
        </p:nvSpPr>
        <p:spPr>
          <a:xfrm>
            <a:off x="6139986" y="3047492"/>
            <a:ext cx="1507375" cy="114465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6B6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6C52A3B-147B-AC88-E4DE-6E23C1088BAD}"/>
              </a:ext>
            </a:extLst>
          </p:cNvPr>
          <p:cNvSpPr txBox="1"/>
          <p:nvPr/>
        </p:nvSpPr>
        <p:spPr>
          <a:xfrm>
            <a:off x="6590265" y="3186101"/>
            <a:ext cx="6445424" cy="913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3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edoka One" panose="02000000000000000000" pitchFamily="2" charset="0"/>
                <a:ea typeface="+mn-ea"/>
                <a:cs typeface="Arial"/>
                <a:sym typeface="Arial"/>
              </a:rPr>
              <a:t>?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216934" y="1074141"/>
            <a:ext cx="9368118" cy="14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2615238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DTP Solutions"/>
          <p:cNvGrpSpPr/>
          <p:nvPr/>
        </p:nvGrpSpPr>
        <p:grpSpPr>
          <a:xfrm>
            <a:off x="876299" y="3125364"/>
            <a:ext cx="3481325" cy="2951586"/>
            <a:chOff x="971550" y="2667000"/>
            <a:chExt cx="3390900" cy="314324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/>
            <a:srcRect l="4314" t="6598" r="5330" b="9645"/>
            <a:stretch/>
          </p:blipFill>
          <p:spPr>
            <a:xfrm>
              <a:off x="971550" y="2667000"/>
              <a:ext cx="3390900" cy="314324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724026" y="4286250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ferry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" name="DTP Solutions"/>
          <p:cNvGrpSpPr/>
          <p:nvPr/>
        </p:nvGrpSpPr>
        <p:grpSpPr>
          <a:xfrm>
            <a:off x="4382008" y="3161138"/>
            <a:ext cx="3442209" cy="2915812"/>
            <a:chOff x="4457701" y="2743200"/>
            <a:chExt cx="3352800" cy="31051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/>
            <a:srcRect l="4569" t="8629" r="6092" b="8629"/>
            <a:stretch/>
          </p:blipFill>
          <p:spPr>
            <a:xfrm>
              <a:off x="4457701" y="2743200"/>
              <a:ext cx="3352800" cy="310515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191126" y="4286249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van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" name="DTP Solutions"/>
          <p:cNvGrpSpPr/>
          <p:nvPr/>
        </p:nvGrpSpPr>
        <p:grpSpPr>
          <a:xfrm>
            <a:off x="7848600" y="3143250"/>
            <a:ext cx="3667125" cy="2933700"/>
            <a:chOff x="7943850" y="2724150"/>
            <a:chExt cx="3571874" cy="31242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7"/>
            <a:srcRect l="4822" t="8122" b="8630"/>
            <a:stretch/>
          </p:blipFill>
          <p:spPr>
            <a:xfrm>
              <a:off x="7943850" y="2724150"/>
              <a:ext cx="3571874" cy="3124200"/>
            </a:xfrm>
            <a:prstGeom prst="rect">
              <a:avLst/>
            </a:prstGeom>
          </p:spPr>
        </p:pic>
        <p:sp>
          <p:nvSpPr>
            <p:cNvPr id="7" name="DTP Solutions"/>
            <p:cNvSpPr/>
            <p:nvPr/>
          </p:nvSpPr>
          <p:spPr>
            <a:xfrm>
              <a:off x="8595345" y="4295775"/>
              <a:ext cx="2011714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speedboat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DTP Solutions">
            <a:hlinkClick r:id="" action="ppaction://hlinkshowjump?jump=nextslide"/>
          </p:cNvPr>
          <p:cNvSpPr/>
          <p:nvPr/>
        </p:nvSpPr>
        <p:spPr>
          <a:xfrm>
            <a:off x="10039350" y="1638300"/>
            <a:ext cx="742950" cy="6096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DTP Solutions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22338" y="326250"/>
            <a:ext cx="4161547" cy="248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192787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DTP Solutions"/>
          <p:cNvGrpSpPr/>
          <p:nvPr/>
        </p:nvGrpSpPr>
        <p:grpSpPr>
          <a:xfrm>
            <a:off x="876299" y="3125364"/>
            <a:ext cx="3481325" cy="2951586"/>
            <a:chOff x="971550" y="2667000"/>
            <a:chExt cx="3390900" cy="314324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/>
            <a:srcRect l="4314" t="6598" r="5330" b="9645"/>
            <a:stretch/>
          </p:blipFill>
          <p:spPr>
            <a:xfrm>
              <a:off x="971550" y="2667000"/>
              <a:ext cx="3390900" cy="314324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724026" y="4286250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helicopter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" name="DTP Solutions"/>
          <p:cNvGrpSpPr/>
          <p:nvPr/>
        </p:nvGrpSpPr>
        <p:grpSpPr>
          <a:xfrm>
            <a:off x="4382008" y="3161138"/>
            <a:ext cx="3442209" cy="2915812"/>
            <a:chOff x="4457701" y="2743200"/>
            <a:chExt cx="3352800" cy="31051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/>
            <a:srcRect l="4569" t="8629" r="6092" b="8629"/>
            <a:stretch/>
          </p:blipFill>
          <p:spPr>
            <a:xfrm>
              <a:off x="4457701" y="2743200"/>
              <a:ext cx="3352800" cy="310515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191126" y="4286249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ferry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" name="DTP Solutions"/>
          <p:cNvGrpSpPr/>
          <p:nvPr/>
        </p:nvGrpSpPr>
        <p:grpSpPr>
          <a:xfrm>
            <a:off x="7848600" y="3143250"/>
            <a:ext cx="3667125" cy="2933700"/>
            <a:chOff x="7943850" y="2724150"/>
            <a:chExt cx="3571874" cy="31242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7"/>
            <a:srcRect l="4822" t="8122" b="8630"/>
            <a:stretch/>
          </p:blipFill>
          <p:spPr>
            <a:xfrm>
              <a:off x="7943850" y="2724150"/>
              <a:ext cx="3571874" cy="31242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658226" y="4295775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plane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Right Arrow 10">
            <a:hlinkClick r:id="" action="ppaction://hlinkshowjump?jump=nextslide"/>
          </p:cNvPr>
          <p:cNvSpPr/>
          <p:nvPr/>
        </p:nvSpPr>
        <p:spPr>
          <a:xfrm>
            <a:off x="10039350" y="1638300"/>
            <a:ext cx="742950" cy="6096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6023" y="584201"/>
            <a:ext cx="3378419" cy="237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63213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DTP Solutions"/>
          <p:cNvGrpSpPr/>
          <p:nvPr/>
        </p:nvGrpSpPr>
        <p:grpSpPr>
          <a:xfrm>
            <a:off x="876299" y="3125364"/>
            <a:ext cx="3481325" cy="2951586"/>
            <a:chOff x="971550" y="2667000"/>
            <a:chExt cx="3390900" cy="314324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/>
            <a:srcRect l="4314" t="6598" r="5330" b="9645"/>
            <a:stretch/>
          </p:blipFill>
          <p:spPr>
            <a:xfrm>
              <a:off x="971550" y="2667000"/>
              <a:ext cx="3390900" cy="314324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724026" y="4286250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plane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" name="DTP Solutions"/>
          <p:cNvGrpSpPr/>
          <p:nvPr/>
        </p:nvGrpSpPr>
        <p:grpSpPr>
          <a:xfrm>
            <a:off x="4382008" y="3161138"/>
            <a:ext cx="3442209" cy="2915812"/>
            <a:chOff x="4457701" y="2743200"/>
            <a:chExt cx="3352800" cy="31051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/>
            <a:srcRect l="4569" t="8629" r="6092" b="8629"/>
            <a:stretch/>
          </p:blipFill>
          <p:spPr>
            <a:xfrm>
              <a:off x="4457701" y="2743200"/>
              <a:ext cx="3352800" cy="310515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191126" y="4286249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ferry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" name="DTP Solutions"/>
          <p:cNvGrpSpPr/>
          <p:nvPr/>
        </p:nvGrpSpPr>
        <p:grpSpPr>
          <a:xfrm>
            <a:off x="7848600" y="3143250"/>
            <a:ext cx="3667125" cy="2933700"/>
            <a:chOff x="7943850" y="2724150"/>
            <a:chExt cx="3571874" cy="31242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7"/>
            <a:srcRect l="4822" t="8122" b="8630"/>
            <a:stretch/>
          </p:blipFill>
          <p:spPr>
            <a:xfrm>
              <a:off x="7943850" y="2724150"/>
              <a:ext cx="3571874" cy="31242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658226" y="4295775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van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Right Arrow 10">
            <a:hlinkClick r:id="" action="ppaction://hlinkshowjump?jump=nextslide"/>
          </p:cNvPr>
          <p:cNvSpPr/>
          <p:nvPr/>
        </p:nvSpPr>
        <p:spPr>
          <a:xfrm>
            <a:off x="10039350" y="1638300"/>
            <a:ext cx="742950" cy="6096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1926" y="781050"/>
            <a:ext cx="4048148" cy="182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68561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64160" y="1381472"/>
            <a:ext cx="11927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ferry, minibus, plane, helicopter, van, speedboat 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How did you get there? - We went by helicopter.</a:t>
            </a: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DTP Solutions"/>
          <p:cNvGrpSpPr/>
          <p:nvPr/>
        </p:nvGrpSpPr>
        <p:grpSpPr>
          <a:xfrm>
            <a:off x="876299" y="3125364"/>
            <a:ext cx="3481325" cy="2951586"/>
            <a:chOff x="971550" y="2667000"/>
            <a:chExt cx="3390900" cy="314324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/>
            <a:srcRect l="4314" t="6598" r="5330" b="9645"/>
            <a:stretch/>
          </p:blipFill>
          <p:spPr>
            <a:xfrm>
              <a:off x="971550" y="2667000"/>
              <a:ext cx="3390900" cy="314324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724026" y="4286250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helicopter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" name="DTP Solutions"/>
          <p:cNvGrpSpPr/>
          <p:nvPr/>
        </p:nvGrpSpPr>
        <p:grpSpPr>
          <a:xfrm>
            <a:off x="4382008" y="3161138"/>
            <a:ext cx="3442209" cy="2915812"/>
            <a:chOff x="4457701" y="2743200"/>
            <a:chExt cx="3352800" cy="31051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/>
            <a:srcRect l="4569" t="8629" r="6092" b="8629"/>
            <a:stretch/>
          </p:blipFill>
          <p:spPr>
            <a:xfrm>
              <a:off x="4457701" y="2743200"/>
              <a:ext cx="3352800" cy="310515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191126" y="4286249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plane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" name="DTP Solutions"/>
          <p:cNvGrpSpPr/>
          <p:nvPr/>
        </p:nvGrpSpPr>
        <p:grpSpPr>
          <a:xfrm>
            <a:off x="7848600" y="3143250"/>
            <a:ext cx="3667125" cy="2933700"/>
            <a:chOff x="7943850" y="2724150"/>
            <a:chExt cx="3571874" cy="31242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7"/>
            <a:srcRect l="4822" t="8122" b="8630"/>
            <a:stretch/>
          </p:blipFill>
          <p:spPr>
            <a:xfrm>
              <a:off x="7943850" y="2724150"/>
              <a:ext cx="3571874" cy="31242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658226" y="4295775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van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Right Arrow 10">
            <a:hlinkClick r:id="" action="ppaction://hlinkshowjump?jump=nextslide"/>
          </p:cNvPr>
          <p:cNvSpPr/>
          <p:nvPr/>
        </p:nvSpPr>
        <p:spPr>
          <a:xfrm>
            <a:off x="10039350" y="1638300"/>
            <a:ext cx="742950" cy="6096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8826" y="539578"/>
            <a:ext cx="3818374" cy="2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579705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DTP Solutions"/>
          <p:cNvGrpSpPr/>
          <p:nvPr/>
        </p:nvGrpSpPr>
        <p:grpSpPr>
          <a:xfrm>
            <a:off x="876299" y="3125364"/>
            <a:ext cx="3481325" cy="2951586"/>
            <a:chOff x="971550" y="2667000"/>
            <a:chExt cx="3390900" cy="314324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/>
            <a:srcRect l="4314" t="6598" r="5330" b="9645"/>
            <a:stretch/>
          </p:blipFill>
          <p:spPr>
            <a:xfrm>
              <a:off x="971550" y="2667000"/>
              <a:ext cx="3390900" cy="314324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724026" y="4286250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plane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" name="DTP Solutions"/>
          <p:cNvGrpSpPr/>
          <p:nvPr/>
        </p:nvGrpSpPr>
        <p:grpSpPr>
          <a:xfrm>
            <a:off x="4382008" y="3161138"/>
            <a:ext cx="3442209" cy="2915812"/>
            <a:chOff x="4457701" y="2743200"/>
            <a:chExt cx="3352800" cy="31051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/>
            <a:srcRect l="4569" t="8629" r="6092" b="8629"/>
            <a:stretch/>
          </p:blipFill>
          <p:spPr>
            <a:xfrm>
              <a:off x="4457701" y="2743200"/>
              <a:ext cx="3352800" cy="310515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191126" y="4286249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minibus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" name="DTP Solutions"/>
          <p:cNvGrpSpPr/>
          <p:nvPr/>
        </p:nvGrpSpPr>
        <p:grpSpPr>
          <a:xfrm>
            <a:off x="7848600" y="3143250"/>
            <a:ext cx="3667125" cy="2933700"/>
            <a:chOff x="7943850" y="2724150"/>
            <a:chExt cx="3571874" cy="31242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7"/>
            <a:srcRect l="4822" t="8122" b="8630"/>
            <a:stretch/>
          </p:blipFill>
          <p:spPr>
            <a:xfrm>
              <a:off x="7943850" y="2724150"/>
              <a:ext cx="3571874" cy="31242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658226" y="4295775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van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Right Arrow 10">
            <a:hlinkClick r:id="" action="ppaction://hlinkshowjump?jump=nextslide"/>
          </p:cNvPr>
          <p:cNvSpPr/>
          <p:nvPr/>
        </p:nvSpPr>
        <p:spPr>
          <a:xfrm>
            <a:off x="10039350" y="1638300"/>
            <a:ext cx="742950" cy="6096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2811" y="545508"/>
            <a:ext cx="4460601" cy="192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527036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DTP Solutions"/>
          <p:cNvGrpSpPr/>
          <p:nvPr/>
        </p:nvGrpSpPr>
        <p:grpSpPr>
          <a:xfrm>
            <a:off x="876299" y="3125364"/>
            <a:ext cx="3481325" cy="2951586"/>
            <a:chOff x="971550" y="2667000"/>
            <a:chExt cx="3390900" cy="314324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/>
            <a:srcRect l="4314" t="6598" r="5330" b="9645"/>
            <a:stretch/>
          </p:blipFill>
          <p:spPr>
            <a:xfrm>
              <a:off x="971550" y="2667000"/>
              <a:ext cx="3390900" cy="314324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724026" y="4286250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plane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" name="DTP Solutions"/>
          <p:cNvGrpSpPr/>
          <p:nvPr/>
        </p:nvGrpSpPr>
        <p:grpSpPr>
          <a:xfrm>
            <a:off x="4382008" y="3161138"/>
            <a:ext cx="3442209" cy="2915812"/>
            <a:chOff x="4457701" y="2743200"/>
            <a:chExt cx="3352800" cy="31051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/>
            <a:srcRect l="4569" t="8629" r="6092" b="8629"/>
            <a:stretch/>
          </p:blipFill>
          <p:spPr>
            <a:xfrm>
              <a:off x="4457701" y="2743200"/>
              <a:ext cx="3352800" cy="310515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191126" y="4286249"/>
              <a:ext cx="1885950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van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" name="DTP Solutions"/>
          <p:cNvGrpSpPr/>
          <p:nvPr/>
        </p:nvGrpSpPr>
        <p:grpSpPr>
          <a:xfrm>
            <a:off x="7848600" y="3143250"/>
            <a:ext cx="3667125" cy="2933700"/>
            <a:chOff x="7943850" y="2724150"/>
            <a:chExt cx="3571874" cy="31242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7"/>
            <a:srcRect l="4822" t="8122" b="8630"/>
            <a:stretch/>
          </p:blipFill>
          <p:spPr>
            <a:xfrm>
              <a:off x="7943850" y="2724150"/>
              <a:ext cx="3571874" cy="31242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401053" y="4295775"/>
              <a:ext cx="2400297" cy="7905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speedboat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Right Arrow 10">
            <a:hlinkClick r:id="" action="ppaction://hlinkshowjump?jump=nextslide"/>
          </p:cNvPr>
          <p:cNvSpPr/>
          <p:nvPr/>
        </p:nvSpPr>
        <p:spPr>
          <a:xfrm>
            <a:off x="10039350" y="1638300"/>
            <a:ext cx="742950" cy="6096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8592" y="841767"/>
            <a:ext cx="5248902" cy="218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16207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BC4C6E-C851-B75D-0F4F-8EE9C8328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4" y="1754756"/>
            <a:ext cx="12096926" cy="26921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2BD62E-462B-36EF-A7EE-F73FBBA20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0438"/>
            <a:ext cx="4706754" cy="62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3564"/>
      </p:ext>
    </p:extLst>
  </p:cSld>
  <p:clrMapOvr>
    <a:masterClrMapping/>
  </p:clrMapOvr>
  <p:transition spd="slow">
    <p:comb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721792" y="1637436"/>
              <a:ext cx="4748416" cy="23567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How did you get there?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 We went by helicopter.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4AC89A-7EDB-5F51-4878-66877D429D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805" y="4071486"/>
            <a:ext cx="3898875" cy="23581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F05AC1-F5AB-DEF5-56CD-550B1BE9DC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41" y="2417203"/>
            <a:ext cx="1310985" cy="13109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AF8A08-E42C-D760-1F05-16490137B9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574" y="2197771"/>
            <a:ext cx="2895600" cy="1123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81F7E3-4CE3-3611-3EB8-8CDBE9BC34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287" y="3429000"/>
            <a:ext cx="2495550" cy="1200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3137DA-CA6D-6A84-ADF1-74298844D2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462" y="1250654"/>
            <a:ext cx="4153366" cy="2993660"/>
          </a:xfrm>
          <a:prstGeom prst="rect">
            <a:avLst/>
          </a:prstGeom>
        </p:spPr>
      </p:pic>
      <p:pic>
        <p:nvPicPr>
          <p:cNvPr id="13" name="TL MẪU CÂU">
            <a:hlinkClick r:id="" action="ppaction://media"/>
            <a:extLst>
              <a:ext uri="{FF2B5EF4-FFF2-40B4-BE49-F238E27FC236}">
                <a16:creationId xmlns:a16="http://schemas.microsoft.com/office/drawing/2014/main" id="{A4F36607-BB8F-13B1-C91A-34B36C510B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593918" y="3022600"/>
            <a:ext cx="406400" cy="406400"/>
          </a:xfrm>
          <a:prstGeom prst="rect">
            <a:avLst/>
          </a:prstGeom>
        </p:spPr>
      </p:pic>
      <p:pic>
        <p:nvPicPr>
          <p:cNvPr id="14" name="MẪU CÂU">
            <a:hlinkClick r:id="" action="ppaction://media"/>
            <a:extLst>
              <a:ext uri="{FF2B5EF4-FFF2-40B4-BE49-F238E27FC236}">
                <a16:creationId xmlns:a16="http://schemas.microsoft.com/office/drawing/2014/main" id="{5494DD5F-17ED-A87D-B56F-D28A6FA228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292174" y="161804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45A91D-FB6A-D26F-5955-8E9E15E146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805" y="4071486"/>
            <a:ext cx="3898875" cy="23581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468981-1A63-B9D7-C873-6873FDCD12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41" y="2417203"/>
            <a:ext cx="1310985" cy="13109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A5F86B-9833-2647-7E02-48738B8BDF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574" y="2197771"/>
            <a:ext cx="2895600" cy="11239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25E5C7-717D-2CB6-34F1-71676ECA92A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287" y="3429000"/>
            <a:ext cx="2495550" cy="12001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4A1FE7-011C-47B1-3C5B-EBA3285F9DD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462" y="1250654"/>
            <a:ext cx="4153366" cy="2993660"/>
          </a:xfrm>
          <a:prstGeom prst="rect">
            <a:avLst/>
          </a:prstGeom>
        </p:spPr>
      </p:pic>
      <p:pic>
        <p:nvPicPr>
          <p:cNvPr id="10" name="TL MẪU CÂU">
            <a:hlinkClick r:id="" action="ppaction://media"/>
            <a:extLst>
              <a:ext uri="{FF2B5EF4-FFF2-40B4-BE49-F238E27FC236}">
                <a16:creationId xmlns:a16="http://schemas.microsoft.com/office/drawing/2014/main" id="{F9D98B72-EB36-861D-36CA-0A16EF6664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593918" y="3022600"/>
            <a:ext cx="406400" cy="406400"/>
          </a:xfrm>
          <a:prstGeom prst="rect">
            <a:avLst/>
          </a:prstGeom>
        </p:spPr>
      </p:pic>
      <p:pic>
        <p:nvPicPr>
          <p:cNvPr id="11" name="MẪU CÂU">
            <a:hlinkClick r:id="" action="ppaction://media"/>
            <a:extLst>
              <a:ext uri="{FF2B5EF4-FFF2-40B4-BE49-F238E27FC236}">
                <a16:creationId xmlns:a16="http://schemas.microsoft.com/office/drawing/2014/main" id="{93957A2C-8C89-73FB-DA87-9DB0E611B2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92174" y="1618049"/>
            <a:ext cx="406400" cy="406400"/>
          </a:xfrm>
          <a:prstGeom prst="rect">
            <a:avLst/>
          </a:prstGeom>
        </p:spPr>
      </p:pic>
      <p:pic>
        <p:nvPicPr>
          <p:cNvPr id="12" name="CD2 TRACK 14">
            <a:hlinkClick r:id="" action="ppaction://media"/>
            <a:extLst>
              <a:ext uri="{FF2B5EF4-FFF2-40B4-BE49-F238E27FC236}">
                <a16:creationId xmlns:a16="http://schemas.microsoft.com/office/drawing/2014/main" id="{C938134C-7E7F-0657-8866-AC1EF6550F0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51062" y="474947"/>
            <a:ext cx="406400" cy="406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2486DF-2073-E752-56A8-913172B33BC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625"/>
            <a:ext cx="4509265" cy="53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43C53A-6879-F6AC-9797-3A8F0C37E5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56" y="654518"/>
            <a:ext cx="10698752" cy="58018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98A2C9-1FFA-93BC-DE9C-36E6E9D202B6}"/>
              </a:ext>
            </a:extLst>
          </p:cNvPr>
          <p:cNvSpPr txBox="1"/>
          <p:nvPr/>
        </p:nvSpPr>
        <p:spPr>
          <a:xfrm>
            <a:off x="1731419" y="3555423"/>
            <a:ext cx="19358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>
                <a:solidFill>
                  <a:srgbClr val="FF0000"/>
                </a:solidFill>
                <a:latin typeface="Calibri"/>
              </a:rPr>
              <a:t>How did you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130B087-175A-80BF-134F-727983801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671"/>
            <a:ext cx="5139811" cy="503103"/>
          </a:xfrm>
          <a:prstGeom prst="rect">
            <a:avLst/>
          </a:prstGeom>
        </p:spPr>
      </p:pic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8BE201A2-AF35-F3DC-08E0-4316C52DB50B}"/>
              </a:ext>
            </a:extLst>
          </p:cNvPr>
          <p:cNvCxnSpPr/>
          <p:nvPr/>
        </p:nvCxnSpPr>
        <p:spPr>
          <a:xfrm>
            <a:off x="5457524" y="2271562"/>
            <a:ext cx="4196615" cy="1405289"/>
          </a:xfrm>
          <a:prstGeom prst="curvedConnector3">
            <a:avLst>
              <a:gd name="adj1" fmla="val 85092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A0B781A1-7073-843C-2437-0C48F5FDB17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44565" y="3415765"/>
            <a:ext cx="2330918" cy="1752600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B497400C-7C71-6879-1045-56B6F5E3CC53}"/>
              </a:ext>
            </a:extLst>
          </p:cNvPr>
          <p:cNvCxnSpPr>
            <a:cxnSpLocks/>
          </p:cNvCxnSpPr>
          <p:nvPr/>
        </p:nvCxnSpPr>
        <p:spPr>
          <a:xfrm>
            <a:off x="5457524" y="3955983"/>
            <a:ext cx="4196615" cy="1684421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55E8E1D6-4854-6691-1226-FB7D2FCC9B8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824262" y="2336131"/>
            <a:ext cx="3171524" cy="1752600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290FA7E-E9FF-6559-84A2-1B1C453860B5}"/>
              </a:ext>
            </a:extLst>
          </p:cNvPr>
          <p:cNvSpPr txBox="1"/>
          <p:nvPr/>
        </p:nvSpPr>
        <p:spPr>
          <a:xfrm>
            <a:off x="1677115" y="4670350"/>
            <a:ext cx="19358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>
                <a:solidFill>
                  <a:srgbClr val="FF0000"/>
                </a:solidFill>
                <a:latin typeface="Calibri"/>
              </a:rPr>
              <a:t>She went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336633A6-EE59-67B9-CA9B-41D49313C58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293656" y="3777677"/>
            <a:ext cx="2214921" cy="1770415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C9DD949-41F7-4452-422D-A493AE86F762}"/>
              </a:ext>
            </a:extLst>
          </p:cNvPr>
          <p:cNvSpPr txBox="1"/>
          <p:nvPr/>
        </p:nvSpPr>
        <p:spPr>
          <a:xfrm>
            <a:off x="2537861" y="5277902"/>
            <a:ext cx="19358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>
                <a:solidFill>
                  <a:srgbClr val="FF0000"/>
                </a:solidFill>
                <a:latin typeface="Calibri"/>
              </a:rPr>
              <a:t>you get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306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36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CD79DB-8256-5A91-1134-1FE24BA4C3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942613"/>
            <a:ext cx="10400981" cy="53715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111A8D-FAE4-AFC9-EC6A-A4DB10AB7B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278" y="409187"/>
            <a:ext cx="2660787" cy="5334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2F6F7B-8005-DAFE-4CE5-C8A64BDC3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803" y="2659696"/>
            <a:ext cx="1447937" cy="89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E7CE15-8693-F321-57CE-6CC844ACE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542" y="2733024"/>
            <a:ext cx="1001029" cy="69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29801C-4DA9-DE9E-535C-C5E58E735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837" y="5618196"/>
            <a:ext cx="1782279" cy="69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015DE0-1B3F-4CE1-B492-0FE5729B3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681" y="5618196"/>
            <a:ext cx="985056" cy="69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25BE5E8-CACA-7123-0031-0A106E942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302" y="5618196"/>
            <a:ext cx="1883275" cy="69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9529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36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19F19F-C584-6E22-492C-E991C9E22A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272" y="1041277"/>
            <a:ext cx="8881280" cy="53730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836ADD-2F1B-4520-D64E-D6302BC274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409187"/>
            <a:ext cx="2641736" cy="4635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D01A95-9648-E3D4-56FC-BA37C6AB10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90" r="36459"/>
          <a:stretch/>
        </p:blipFill>
        <p:spPr>
          <a:xfrm>
            <a:off x="9051326" y="1520793"/>
            <a:ext cx="490888" cy="39966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C933E9-6656-4160-D2A8-B824CFCE9CB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t="61935" r="-6347" b="28191"/>
          <a:stretch/>
        </p:blipFill>
        <p:spPr>
          <a:xfrm>
            <a:off x="7063708" y="4004109"/>
            <a:ext cx="4466123" cy="3946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8371088-FF76-BCEF-EFA3-8891FF5A772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5" t="-154" r="54283" b="-33907"/>
          <a:stretch/>
        </p:blipFill>
        <p:spPr>
          <a:xfrm>
            <a:off x="8345103" y="1522396"/>
            <a:ext cx="413887" cy="535806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22C58C8-F802-8FC2-92C1-C223154DE7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t="61935" r="-6347" b="28191"/>
          <a:stretch/>
        </p:blipFill>
        <p:spPr>
          <a:xfrm>
            <a:off x="6950950" y="4001849"/>
            <a:ext cx="4466123" cy="3946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A07DF10-4BD1-CA2E-4A8D-716CC07D94F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82" t="16690" r="12913" b="21460"/>
          <a:stretch/>
        </p:blipFill>
        <p:spPr>
          <a:xfrm>
            <a:off x="10151026" y="2193010"/>
            <a:ext cx="418453" cy="24719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871A137-C170-F03B-BC9A-2154BBFB636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5" t="43738" r="3407" b="46388"/>
          <a:stretch/>
        </p:blipFill>
        <p:spPr>
          <a:xfrm>
            <a:off x="9501574" y="3278605"/>
            <a:ext cx="1487838" cy="39463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FD541D4-81D4-44AC-B521-6BCB5BC98D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t="43737" r="70906" b="-1061"/>
          <a:stretch/>
        </p:blipFill>
        <p:spPr>
          <a:xfrm>
            <a:off x="7620685" y="3278605"/>
            <a:ext cx="396789" cy="229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635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C321BD-DC98-9D91-CA3C-476CF3D4B12E}"/>
              </a:ext>
            </a:extLst>
          </p:cNvPr>
          <p:cNvSpPr/>
          <p:nvPr/>
        </p:nvSpPr>
        <p:spPr>
          <a:xfrm>
            <a:off x="333053" y="1815293"/>
            <a:ext cx="4665668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ferry, minibus, plane, helicopter, van, speedboat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6A4AE0-5B30-06E1-DDBE-430CAE774831}"/>
              </a:ext>
            </a:extLst>
          </p:cNvPr>
          <p:cNvSpPr/>
          <p:nvPr/>
        </p:nvSpPr>
        <p:spPr>
          <a:xfrm>
            <a:off x="5371253" y="1818408"/>
            <a:ext cx="6301343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How did you get there? </a:t>
            </a:r>
          </a:p>
          <a:p>
            <a:r>
              <a:rPr lang="en-US" sz="3600" i="1">
                <a:solidFill>
                  <a:srgbClr val="0070C0"/>
                </a:solidFill>
              </a:rPr>
              <a:t>- We went by helicopter.</a:t>
            </a: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36)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>
                <a:solidFill>
                  <a:srgbClr val="0070C0"/>
                </a:solidFill>
              </a:rPr>
              <a:t>(</a:t>
            </a:r>
            <a:r>
              <a:rPr lang="en-US" sz="3600" i="1">
                <a:solidFill>
                  <a:srgbClr val="FF0000"/>
                </a:solidFill>
              </a:rPr>
              <a:t>page 24</a:t>
            </a:r>
            <a:r>
              <a:rPr lang="en-US" sz="3600" i="1">
                <a:solidFill>
                  <a:srgbClr val="0070C0"/>
                </a:solidFill>
              </a:rPr>
              <a:t>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55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1CDFAD-1939-8A9D-2CE2-E234E75F39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301" b="6050"/>
          <a:stretch/>
        </p:blipFill>
        <p:spPr>
          <a:xfrm>
            <a:off x="603" y="-43903"/>
            <a:ext cx="12191397" cy="6605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962" t="48579" r="32544" b="-5587"/>
          <a:stretch/>
        </p:blipFill>
        <p:spPr>
          <a:xfrm>
            <a:off x="1060239" y="2782904"/>
            <a:ext cx="2394362" cy="34981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5602"/>
            <a:ext cx="4332655" cy="32970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1412" y="5551667"/>
            <a:ext cx="807799" cy="8288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962" t="48579" r="32544" b="-5587"/>
          <a:stretch/>
        </p:blipFill>
        <p:spPr>
          <a:xfrm>
            <a:off x="8129307" y="2649884"/>
            <a:ext cx="2394362" cy="34981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150" y="4217574"/>
            <a:ext cx="4332655" cy="32970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23AF78-BD21-418E-AB34-BF782C4348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0480" y="5418647"/>
            <a:ext cx="807799" cy="82881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32038" y="858636"/>
            <a:ext cx="8606117" cy="19043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矩形 142">
            <a:extLst>
              <a:ext uri="{FF2B5EF4-FFF2-40B4-BE49-F238E27FC236}">
                <a16:creationId xmlns:a16="http://schemas.microsoft.com/office/drawing/2014/main" id="{6BD7A495-437A-4077-93DE-960054284692}"/>
              </a:ext>
            </a:extLst>
          </p:cNvPr>
          <p:cNvSpPr/>
          <p:nvPr/>
        </p:nvSpPr>
        <p:spPr>
          <a:xfrm>
            <a:off x="1968209" y="1196037"/>
            <a:ext cx="8154798" cy="1200329"/>
          </a:xfrm>
          <a:prstGeom prst="rect">
            <a:avLst/>
          </a:prstGeom>
          <a:effectLst/>
        </p:spPr>
        <p:txBody>
          <a:bodyPr vert="horz"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glow rad="127000">
                    <a:srgbClr val="FFFFFF"/>
                  </a:glow>
                </a:effectLst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Helvetica"/>
                <a:sym typeface="+mn-lt"/>
              </a:rPr>
              <a:t>FIND THE GOLDEN EGGS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glow rad="127000">
                  <a:srgbClr val="FFFFFF"/>
                </a:glow>
              </a:effectLst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Helvetica"/>
              <a:sym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50306" y="6535310"/>
            <a:ext cx="4141694" cy="286832"/>
          </a:xfrm>
          <a:prstGeom prst="rect">
            <a:avLst/>
          </a:prstGeom>
          <a:solidFill>
            <a:srgbClr val="ACB317"/>
          </a:solidFill>
          <a:ln>
            <a:solidFill>
              <a:srgbClr val="ACB3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89705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73FFD8-9389-2480-AF06-295B62410A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301" b="6050"/>
          <a:stretch/>
        </p:blipFill>
        <p:spPr>
          <a:xfrm>
            <a:off x="603" y="375049"/>
            <a:ext cx="12191397" cy="61866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39" y="2469292"/>
            <a:ext cx="4332655" cy="32970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713" y="2944432"/>
            <a:ext cx="3520960" cy="26793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72047" y="399443"/>
            <a:ext cx="9881494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5400" b="1" kern="0">
                <a:solidFill>
                  <a:srgbClr val="0070C0"/>
                </a:solidFill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Canada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F337471-0756-420E-BD0A-49CF1D8E4C4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81797" y="1929484"/>
            <a:ext cx="2410592" cy="27767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41947">
            <a:off x="1341370" y="3755335"/>
            <a:ext cx="724983" cy="7438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8CC52E2-12BF-4F0A-8E4A-D538A771AA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08668" y="1929485"/>
            <a:ext cx="2408252" cy="2779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1094888" y="1929484"/>
            <a:ext cx="2394362" cy="34981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7624379" y="1995535"/>
            <a:ext cx="2394362" cy="349811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405254" y="4548576"/>
            <a:ext cx="4676516" cy="19343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B.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225038" y="4584770"/>
            <a:ext cx="4676516" cy="193437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A. </a:t>
            </a:r>
          </a:p>
        </p:txBody>
      </p:sp>
      <p:pic>
        <p:nvPicPr>
          <p:cNvPr id="23" name="Picture 22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9638" y="4706190"/>
            <a:ext cx="2324161" cy="1601924"/>
          </a:xfrm>
          <a:prstGeom prst="rect">
            <a:avLst/>
          </a:prstGeom>
        </p:spPr>
      </p:pic>
      <p:pic>
        <p:nvPicPr>
          <p:cNvPr id="24" name="Picture 23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1625" y="4795801"/>
            <a:ext cx="2391847" cy="151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445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4 L -0.01914 0.02477 C -0.01562 0.00972 -0.01211 -0.00509 -0.00846 -0.0199 C -0.00742 -0.02407 -0.00599 -0.02824 -0.00495 -0.0324 C -0.00443 -0.03449 -0.00443 -0.03703 -0.00378 -0.03889 C 0.00508 -0.06111 0.01029 -0.06065 0.02487 -0.08125 C 0.02682 -0.08403 0.02852 -0.0875 0.03073 -0.08958 C 0.03294 -0.09166 0.03555 -0.09236 0.03789 -0.09375 C 0.03997 -0.09514 0.04193 -0.09629 0.04388 -0.09815 C 0.04596 -0.1 0.04766 -0.10278 0.04987 -0.1044 C 0.0556 -0.10856 0.06042 -0.10926 0.06654 -0.11065 C 0.11081 -0.10162 0.08372 -0.10903 0.10807 -0.10023 L 0.13203 -0.09166 C 0.13633 -0.09028 0.14492 -0.0875 0.14492 -0.08727 C 0.17695 -0.06481 0.16563 -0.07615 0.18073 -0.05995 C 0.18242 -0.05648 0.18359 -0.05254 0.18555 -0.0493 C 0.20156 -0.02083 0.18203 -0.06365 0.20443 -0.01759 C 0.20599 -0.01458 0.2069 -0.01065 0.20807 -0.00717 C 0.20912 -0.00416 0.21068 -0.00162 0.21172 0.00139 C 0.21367 0.00672 0.21758 0.01875 0.21875 0.02454 C 0.22057 0.03287 0.22188 0.04167 0.22357 0.05 C 0.23919 0.12547 0.23216 0.08102 0.23776 0.12408 C 0.23815 0.12685 0.2388 0.12963 0.23906 0.13241 C 0.23919 0.1382 0.23906 0.14375 0.23906 0.14954 L 0.24024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2 -0.01481 L 0.00482 -0.01458 C 0.08503 -0.12268 0.0556 -0.08773 0.12136 -0.16319 C 0.12891 -0.17176 0.13646 -0.18009 0.14401 -0.18842 C 0.14909 -0.19421 0.15352 -0.20301 0.15951 -0.20532 C 0.18998 -0.21805 0.16029 -0.20648 0.1892 -0.21597 C 0.24714 -0.23541 0.2142 -0.22592 0.24753 -0.23495 C 0.26342 -0.23426 0.2793 -0.23472 0.29519 -0.23287 C 0.3043 -0.23194 0.32253 -0.22662 0.32253 -0.22639 C 0.32526 -0.22523 0.328 -0.22338 0.33086 -0.22245 C 0.33555 -0.2206 0.3405 -0.22014 0.34519 -0.21805 C 0.35 -0.21597 0.35495 -0.21366 0.35938 -0.20972 C 0.37279 -0.19768 0.36706 -0.20092 0.37605 -0.19699 C 0.38659 -0.17847 0.37331 -0.20116 0.38321 -0.18634 C 0.38451 -0.18449 0.38542 -0.18194 0.38685 -0.18009 C 0.39193 -0.17291 0.39349 -0.17199 0.3987 -0.16736 C 0.40078 -0.15625 0.39857 -0.16528 0.40352 -0.15463 C 0.4056 -0.15 0.41068 -0.13333 0.41068 -0.13125 L 0.41068 -0.12291 L 0.41068 -0.12268 " pathEditMode="relative" rAng="0" ptsTypes="AAAAAAAAAAAAAAA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86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1 L -0.00781 0.00533 C -0.01068 -0.00555 -0.01315 -0.01643 -0.01615 -0.02685 C -0.01836 -0.03402 -0.02123 -0.0405 -0.02331 -0.04791 C -0.03815 -0.10046 -0.01485 -0.028 -0.0293 -0.06898 C -0.0349 -0.08518 -0.02748 -0.07013 -0.03646 -0.08819 C -0.0375 -0.09027 -0.03841 -0.09328 -0.03998 -0.09444 C -0.04453 -0.09768 -0.04948 -0.09861 -0.0543 -0.10069 C -0.06459 -0.09791 -0.075 -0.0956 -0.08516 -0.09236 C -0.09063 -0.0905 -0.09453 -0.0875 -0.09948 -0.08379 C -0.10781 -0.06898 -0.10638 -0.07268 -0.1138 -0.05416 C -0.11628 -0.04791 -0.11914 -0.04212 -0.12084 -0.03518 C -0.12917 -0.00208 -0.1319 0.01181 -0.13516 0.04098 C -0.13607 0.04862 -0.13672 0.05649 -0.1375 0.06436 C -0.1388 0.17153 -0.13867 0.13195 -0.13867 0.18288 L -0.13867 0.18311 " pathEditMode="relative" rAng="0" ptsTypes="AAAAAAAAAAAA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9" y="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6FCF82-B72E-068B-DDBB-3035923761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301" b="6050"/>
          <a:stretch/>
        </p:blipFill>
        <p:spPr>
          <a:xfrm>
            <a:off x="603" y="375049"/>
            <a:ext cx="12191397" cy="61866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917" y="2872526"/>
            <a:ext cx="4332655" cy="32970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43" y="3227968"/>
            <a:ext cx="3520960" cy="26793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251258" y="376306"/>
            <a:ext cx="942808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South Korea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F872C6-3687-4896-A81E-8F2253F6BA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81797" y="1929484"/>
            <a:ext cx="2410592" cy="277670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01ED44A-87A8-4C7E-BC1D-6ED6FC6AA7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6943" y="3098463"/>
            <a:ext cx="685464" cy="7032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00984">
            <a:off x="7778248" y="4132573"/>
            <a:ext cx="750319" cy="76983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8DDA207-F954-49C8-8BAF-7A3570099F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06861" y="1948147"/>
            <a:ext cx="2408252" cy="27792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7599165" y="2409222"/>
            <a:ext cx="2394362" cy="349811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15113" y="4449697"/>
            <a:ext cx="4676516" cy="2130633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1251258" y="2318918"/>
            <a:ext cx="2394362" cy="349811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34897" y="4449697"/>
            <a:ext cx="4676516" cy="2130633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A. </a:t>
            </a:r>
          </a:p>
        </p:txBody>
      </p:sp>
      <p:pic>
        <p:nvPicPr>
          <p:cNvPr id="23" name="Picture 22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90275" y="4727367"/>
            <a:ext cx="2588349" cy="1645689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3203" y="4915251"/>
            <a:ext cx="2298157" cy="134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4840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3 L -0.01914 0.02477 C -0.01562 0.00972 -0.01211 -0.0051 -0.00846 -0.01991 C -0.00742 -0.02408 -0.00599 -0.02824 -0.00495 -0.03241 C -0.00443 -0.03449 -0.00443 -0.03704 -0.00378 -0.03889 C 0.00508 -0.06111 0.01029 -0.06065 0.02487 -0.08125 C 0.02682 -0.08403 0.02852 -0.0875 0.03073 -0.08959 C 0.03294 -0.09167 0.03555 -0.09236 0.03789 -0.09375 C 0.03997 -0.09514 0.04193 -0.0963 0.04388 -0.09815 C 0.04596 -0.1 0.04766 -0.10278 0.04987 -0.1044 C 0.0556 -0.10857 0.06042 -0.10926 0.06654 -0.11065 C 0.11094 -0.10162 0.08385 -0.10903 0.1082 -0.10023 L 0.13203 -0.09167 C 0.13633 -0.09028 0.14505 -0.0875 0.14505 -0.08727 C 0.17695 -0.06482 0.16563 -0.07616 0.18073 -0.05996 C 0.18242 -0.05648 0.18372 -0.05255 0.18555 -0.04931 C 0.20156 -0.02084 0.18216 -0.06366 0.20456 -0.0176 C 0.20612 -0.01459 0.2069 -0.01065 0.2082 -0.00718 C 0.20925 -0.00417 0.21068 -0.00162 0.21172 0.00139 C 0.2138 0.00671 0.21758 0.01875 0.21888 0.02453 C 0.2207 0.03287 0.22188 0.04166 0.2237 0.05 C 0.23932 0.12546 0.23229 0.08102 0.23789 0.12407 C 0.23828 0.12685 0.23893 0.12963 0.23906 0.1324 C 0.23932 0.13819 0.23906 0.14375 0.23906 0.14953 L 0.24036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2 0.00509 L -0.00782 0.00533 C -0.01068 -0.00555 -0.01316 -0.01643 -0.01615 -0.02685 C -0.01836 -0.03403 -0.02123 -0.04051 -0.02331 -0.04792 C -0.03816 -0.10046 -0.01485 -0.02801 -0.0293 -0.06898 C -0.0349 -0.08518 -0.02748 -0.07014 -0.03646 -0.08819 C -0.0375 -0.09028 -0.03842 -0.09329 -0.03998 -0.09444 C -0.04454 -0.09768 -0.04948 -0.09861 -0.0543 -0.10069 C -0.06459 -0.09792 -0.075 -0.0956 -0.08516 -0.09236 C -0.09063 -0.09051 -0.09454 -0.0875 -0.09948 -0.08379 C -0.10782 -0.06898 -0.10638 -0.07268 -0.11381 -0.05417 C -0.11628 -0.04792 -0.11915 -0.04213 -0.12084 -0.03518 C -0.12917 -0.00208 -0.13191 0.01181 -0.13516 0.04097 C -0.13607 0.04861 -0.13672 0.05648 -0.1375 0.06435 C -0.13881 0.17153 -0.13868 0.13195 -0.13868 0.18287 L -0.13868 0.1831 " pathEditMode="relative" rAng="0" ptsTypes="AAAAAAAAAAAAAA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9" y="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347 L 0.00104 0.00347 C -0.00026 -0.00996 -0.00052 -0.02384 -0.0026 -0.03681 C -0.00456 -0.04931 -0.00794 -0.06111 -0.01094 -0.07292 C -0.01588 -0.09283 -0.02018 -0.11343 -0.02643 -0.13218 C -0.03385 -0.15509 -0.0345 -0.15834 -0.0431 -0.17871 C -0.05091 -0.19746 -0.06029 -0.21852 -0.07279 -0.22755 C -0.075 -0.22917 -0.08385 -0.23565 -0.08594 -0.23588 L -0.09779 -0.23797 C -0.10104 -0.23727 -0.1043 -0.2375 -0.10729 -0.23588 C -0.1099 -0.23472 -0.11198 -0.23148 -0.11445 -0.22963 C -0.11758 -0.22732 -0.12096 -0.2257 -0.12396 -0.22315 C -0.12604 -0.22153 -0.12799 -0.21898 -0.12995 -0.2169 C -0.13476 -0.21158 -0.14036 -0.20394 -0.1431 -0.19584 C -0.14466 -0.19074 -0.14596 -0.18565 -0.14779 -0.18079 C -0.15 -0.175 -0.15286 -0.16991 -0.15495 -0.16389 C -0.15898 -0.15185 -0.15859 -0.14769 -0.15963 -0.13426 L -0.15963 -0.13426 " pathEditMode="relative" ptsTypes="AAAAAAAAAAAAAAAA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73FFD8-9389-2480-AF06-295B62410A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301" b="6050"/>
          <a:stretch/>
        </p:blipFill>
        <p:spPr>
          <a:xfrm>
            <a:off x="603" y="375049"/>
            <a:ext cx="12191397" cy="61866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39" y="2469292"/>
            <a:ext cx="4332655" cy="32970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713" y="2944432"/>
            <a:ext cx="3520960" cy="26793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72047" y="399443"/>
            <a:ext cx="9881494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5400" b="1" kern="0">
                <a:solidFill>
                  <a:srgbClr val="0070C0"/>
                </a:solidFill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Spain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F337471-0756-420E-BD0A-49CF1D8E4C4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81797" y="1929484"/>
            <a:ext cx="2410592" cy="27767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41947">
            <a:off x="1341370" y="3755335"/>
            <a:ext cx="724983" cy="7438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8CC52E2-12BF-4F0A-8E4A-D538A771AA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08668" y="1929485"/>
            <a:ext cx="2408252" cy="2779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1094888" y="1929484"/>
            <a:ext cx="2394362" cy="34981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7624379" y="1995535"/>
            <a:ext cx="2394362" cy="349811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405254" y="4548576"/>
            <a:ext cx="4676516" cy="19343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B.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225038" y="4584770"/>
            <a:ext cx="4676516" cy="193437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A. </a:t>
            </a:r>
          </a:p>
        </p:txBody>
      </p:sp>
      <p:pic>
        <p:nvPicPr>
          <p:cNvPr id="23" name="Picture 22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9638" y="4736889"/>
            <a:ext cx="2324161" cy="1540525"/>
          </a:xfrm>
          <a:prstGeom prst="rect">
            <a:avLst/>
          </a:prstGeom>
        </p:spPr>
      </p:pic>
      <p:pic>
        <p:nvPicPr>
          <p:cNvPr id="24" name="Picture 23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1362" y="4795801"/>
            <a:ext cx="2272373" cy="151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603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4 L -0.01914 0.02477 C -0.01562 0.00972 -0.01211 -0.00509 -0.00846 -0.0199 C -0.00742 -0.02407 -0.00599 -0.02824 -0.00495 -0.0324 C -0.00443 -0.03449 -0.00443 -0.03703 -0.00378 -0.03889 C 0.00508 -0.06111 0.01029 -0.06065 0.02487 -0.08125 C 0.02682 -0.08403 0.02852 -0.0875 0.03073 -0.08958 C 0.03294 -0.09166 0.03555 -0.09236 0.03789 -0.09375 C 0.03997 -0.09514 0.04193 -0.09629 0.04388 -0.09815 C 0.04596 -0.1 0.04766 -0.10278 0.04987 -0.1044 C 0.0556 -0.10856 0.06042 -0.10926 0.06654 -0.11065 C 0.11081 -0.10162 0.08372 -0.10903 0.10807 -0.10023 L 0.13203 -0.09166 C 0.13633 -0.09028 0.14492 -0.0875 0.14492 -0.08727 C 0.17695 -0.06481 0.16563 -0.07615 0.18073 -0.05995 C 0.18242 -0.05648 0.18359 -0.05254 0.18555 -0.0493 C 0.20156 -0.02083 0.18203 -0.06365 0.20443 -0.01759 C 0.20599 -0.01458 0.2069 -0.01065 0.20807 -0.00717 C 0.20912 -0.00416 0.21068 -0.00162 0.21172 0.00139 C 0.21367 0.00672 0.21758 0.01875 0.21875 0.02454 C 0.22057 0.03287 0.22188 0.04167 0.22357 0.05 C 0.23919 0.12547 0.23216 0.08102 0.23776 0.12408 C 0.23815 0.12685 0.2388 0.12963 0.23906 0.13241 C 0.23919 0.1382 0.23906 0.14375 0.23906 0.14954 L 0.24024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2 -0.01481 L 0.00482 -0.01458 C 0.08503 -0.12268 0.0556 -0.08773 0.12136 -0.16319 C 0.12891 -0.17176 0.13646 -0.18009 0.14401 -0.18842 C 0.14909 -0.19421 0.15352 -0.20301 0.15951 -0.20532 C 0.18998 -0.21805 0.16029 -0.20648 0.1892 -0.21597 C 0.24714 -0.23541 0.2142 -0.22592 0.24753 -0.23495 C 0.26342 -0.23426 0.2793 -0.23472 0.29519 -0.23287 C 0.3043 -0.23194 0.32253 -0.22662 0.32253 -0.22639 C 0.32526 -0.22523 0.328 -0.22338 0.33086 -0.22245 C 0.33555 -0.2206 0.3405 -0.22014 0.34519 -0.21805 C 0.35 -0.21597 0.35495 -0.21366 0.35938 -0.20972 C 0.37279 -0.19768 0.36706 -0.20092 0.37605 -0.19699 C 0.38659 -0.17847 0.37331 -0.20116 0.38321 -0.18634 C 0.38451 -0.18449 0.38542 -0.18194 0.38685 -0.18009 C 0.39193 -0.17291 0.39349 -0.17199 0.3987 -0.16736 C 0.40078 -0.15625 0.39857 -0.16528 0.40352 -0.15463 C 0.4056 -0.15 0.41068 -0.13333 0.41068 -0.13125 L 0.41068 -0.12291 L 0.41068 -0.12268 " pathEditMode="relative" rAng="0" ptsTypes="AAAAAAAAAAAAAAA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86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1 L -0.00781 0.00533 C -0.01068 -0.00555 -0.01315 -0.01643 -0.01615 -0.02685 C -0.01836 -0.03402 -0.02123 -0.0405 -0.02331 -0.04791 C -0.03815 -0.10046 -0.01485 -0.028 -0.0293 -0.06898 C -0.0349 -0.08518 -0.02748 -0.07013 -0.03646 -0.08819 C -0.0375 -0.09027 -0.03841 -0.09328 -0.03998 -0.09444 C -0.04453 -0.09768 -0.04948 -0.09861 -0.0543 -0.10069 C -0.06459 -0.09791 -0.075 -0.0956 -0.08516 -0.09236 C -0.09063 -0.0905 -0.09453 -0.0875 -0.09948 -0.08379 C -0.10781 -0.06898 -0.10638 -0.07268 -0.1138 -0.05416 C -0.11628 -0.04791 -0.11914 -0.04212 -0.12084 -0.03518 C -0.12917 -0.00208 -0.1319 0.01181 -0.13516 0.04098 C -0.13607 0.04862 -0.13672 0.05649 -0.1375 0.06436 C -0.1388 0.17153 -0.13867 0.13195 -0.13867 0.18288 L -0.13867 0.18311 " pathEditMode="relative" rAng="0" ptsTypes="AAAAAAAAAAAA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9" y="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6FCF82-B72E-068B-DDBB-3035923761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301" b="6050"/>
          <a:stretch/>
        </p:blipFill>
        <p:spPr>
          <a:xfrm>
            <a:off x="603" y="375049"/>
            <a:ext cx="12191397" cy="61866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917" y="2872526"/>
            <a:ext cx="4332655" cy="32970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43" y="3227968"/>
            <a:ext cx="3520960" cy="26793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251258" y="376306"/>
            <a:ext cx="942808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France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F872C6-3687-4896-A81E-8F2253F6BA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485" b="52523"/>
          <a:stretch/>
        </p:blipFill>
        <p:spPr>
          <a:xfrm>
            <a:off x="4881797" y="1929484"/>
            <a:ext cx="2410592" cy="277670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01ED44A-87A8-4C7E-BC1D-6ED6FC6AA7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6943" y="3098463"/>
            <a:ext cx="685464" cy="7032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00984">
            <a:off x="7778248" y="4132573"/>
            <a:ext cx="750319" cy="76983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8DDA207-F954-49C8-8BAF-7A3570099F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06861" y="1948147"/>
            <a:ext cx="2408252" cy="27792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7599165" y="2409222"/>
            <a:ext cx="2394362" cy="349811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15113" y="4449697"/>
            <a:ext cx="4676516" cy="2130633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962" t="48579" r="32544" b="-5587"/>
          <a:stretch/>
        </p:blipFill>
        <p:spPr>
          <a:xfrm>
            <a:off x="1251258" y="2318918"/>
            <a:ext cx="2394362" cy="349811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34897" y="4449697"/>
            <a:ext cx="4676516" cy="2130633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91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A. </a:t>
            </a:r>
          </a:p>
        </p:txBody>
      </p:sp>
      <p:pic>
        <p:nvPicPr>
          <p:cNvPr id="23" name="Picture 22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43040" y="4727367"/>
            <a:ext cx="2482819" cy="1645689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5246" y="4682528"/>
            <a:ext cx="2552857" cy="181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812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3 L -0.01914 0.02477 C -0.01562 0.00972 -0.01211 -0.0051 -0.00846 -0.01991 C -0.00742 -0.02408 -0.00599 -0.02824 -0.00495 -0.03241 C -0.00443 -0.03449 -0.00443 -0.03704 -0.00378 -0.03889 C 0.00508 -0.06111 0.01029 -0.06065 0.02487 -0.08125 C 0.02682 -0.08403 0.02852 -0.0875 0.03073 -0.08959 C 0.03294 -0.09167 0.03555 -0.09236 0.03789 -0.09375 C 0.03997 -0.09514 0.04193 -0.0963 0.04388 -0.09815 C 0.04596 -0.1 0.04766 -0.10278 0.04987 -0.1044 C 0.0556 -0.10857 0.06042 -0.10926 0.06654 -0.11065 C 0.11094 -0.10162 0.08385 -0.10903 0.1082 -0.10023 L 0.13203 -0.09167 C 0.13633 -0.09028 0.14505 -0.0875 0.14505 -0.08727 C 0.17695 -0.06482 0.16563 -0.07616 0.18073 -0.05996 C 0.18242 -0.05648 0.18372 -0.05255 0.18555 -0.04931 C 0.20156 -0.02084 0.18216 -0.06366 0.20456 -0.0176 C 0.20612 -0.01459 0.2069 -0.01065 0.2082 -0.00718 C 0.20925 -0.00417 0.21068 -0.00162 0.21172 0.00139 C 0.2138 0.00671 0.21758 0.01875 0.21888 0.02453 C 0.2207 0.03287 0.22188 0.04166 0.2237 0.05 C 0.23932 0.12546 0.23229 0.08102 0.23789 0.12407 C 0.23828 0.12685 0.23893 0.12963 0.23906 0.1324 C 0.23932 0.13819 0.23906 0.14375 0.23906 0.14953 L 0.24036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2 0.00509 L -0.00782 0.00533 C -0.01068 -0.00555 -0.01316 -0.01643 -0.01615 -0.02685 C -0.01836 -0.03403 -0.02123 -0.04051 -0.02331 -0.04792 C -0.03816 -0.10046 -0.01485 -0.02801 -0.0293 -0.06898 C -0.0349 -0.08518 -0.02748 -0.07014 -0.03646 -0.08819 C -0.0375 -0.09028 -0.03842 -0.09329 -0.03998 -0.09444 C -0.04454 -0.09768 -0.04948 -0.09861 -0.0543 -0.10069 C -0.06459 -0.09792 -0.075 -0.0956 -0.08516 -0.09236 C -0.09063 -0.09051 -0.09454 -0.0875 -0.09948 -0.08379 C -0.10782 -0.06898 -0.10638 -0.07268 -0.11381 -0.05417 C -0.11628 -0.04792 -0.11915 -0.04213 -0.12084 -0.03518 C -0.12917 -0.00208 -0.13191 0.01181 -0.13516 0.04097 C -0.13607 0.04861 -0.13672 0.05648 -0.1375 0.06435 C -0.13881 0.17153 -0.13868 0.13195 -0.13868 0.18287 L -0.13868 0.1831 " pathEditMode="relative" rAng="0" ptsTypes="AAAAAAAAAAAAAA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9" y="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347 L 0.00104 0.00347 C -0.00026 -0.00996 -0.00052 -0.02384 -0.0026 -0.03681 C -0.00456 -0.04931 -0.00794 -0.06111 -0.01094 -0.07292 C -0.01588 -0.09283 -0.02018 -0.11343 -0.02643 -0.13218 C -0.03385 -0.15509 -0.0345 -0.15834 -0.0431 -0.17871 C -0.05091 -0.19746 -0.06029 -0.21852 -0.07279 -0.22755 C -0.075 -0.22917 -0.08385 -0.23565 -0.08594 -0.23588 L -0.09779 -0.23797 C -0.10104 -0.23727 -0.1043 -0.2375 -0.10729 -0.23588 C -0.1099 -0.23472 -0.11198 -0.23148 -0.11445 -0.22963 C -0.11758 -0.22732 -0.12096 -0.2257 -0.12396 -0.22315 C -0.12604 -0.22153 -0.12799 -0.21898 -0.12995 -0.2169 C -0.13476 -0.21158 -0.14036 -0.20394 -0.1431 -0.19584 C -0.14466 -0.19074 -0.14596 -0.18565 -0.14779 -0.18079 C -0.15 -0.175 -0.15286 -0.16991 -0.15495 -0.16389 C -0.15898 -0.15185 -0.15859 -0.14769 -0.15963 -0.13426 L -0.15963 -0.13426 " pathEditMode="relative" ptsTypes="AAAAAAAAAAAAAAAA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487</Words>
  <Application>Microsoft Office PowerPoint</Application>
  <PresentationFormat>Widescreen</PresentationFormat>
  <Paragraphs>179</Paragraphs>
  <Slides>48</Slides>
  <Notes>46</Notes>
  <HiddenSlides>0</HiddenSlides>
  <MMClips>24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Berlin Sans FB</vt:lpstr>
      <vt:lpstr>Calibri</vt:lpstr>
      <vt:lpstr>Calibri Light</vt:lpstr>
      <vt:lpstr>Comic Sans MS</vt:lpstr>
      <vt:lpstr>Fredoka One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60</cp:revision>
  <dcterms:created xsi:type="dcterms:W3CDTF">2023-01-31T08:21:18Z</dcterms:created>
  <dcterms:modified xsi:type="dcterms:W3CDTF">2024-06-16T19:58:53Z</dcterms:modified>
</cp:coreProperties>
</file>