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427" r:id="rId2"/>
    <p:sldId id="430" r:id="rId3"/>
    <p:sldId id="447" r:id="rId4"/>
    <p:sldId id="432" r:id="rId5"/>
    <p:sldId id="448" r:id="rId6"/>
    <p:sldId id="449" r:id="rId7"/>
    <p:sldId id="443" r:id="rId8"/>
    <p:sldId id="450" r:id="rId9"/>
    <p:sldId id="451" r:id="rId10"/>
    <p:sldId id="438" r:id="rId11"/>
    <p:sldId id="431" r:id="rId12"/>
  </p:sldIdLst>
  <p:sldSz cx="16276638" cy="9144000"/>
  <p:notesSz cx="6858000" cy="9144000"/>
  <p:custDataLst>
    <p:tags r:id="rId14"/>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00CC"/>
    <a:srgbClr val="FF6600"/>
    <a:srgbClr val="FF7C80"/>
    <a:srgbClr val="6600CC"/>
    <a:srgbClr val="3333FF"/>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2944B5-58BF-4A6C-A516-4B51E0972356}" v="23" dt="2022-08-26T23:29:55.1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9274" autoAdjust="0"/>
  </p:normalViewPr>
  <p:slideViewPr>
    <p:cSldViewPr>
      <p:cViewPr varScale="1">
        <p:scale>
          <a:sx n="48" d="100"/>
          <a:sy n="48" d="100"/>
        </p:scale>
        <p:origin x="63" y="279"/>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B97221B4-A36D-4469-A9D7-D14D98B5BED5}"/>
    <pc:docChg chg="modSld">
      <pc:chgData name="T H" userId="270efafb50020bd6" providerId="LiveId" clId="{B97221B4-A36D-4469-A9D7-D14D98B5BED5}" dt="2022-08-13T15:53:17.422" v="162" actId="1076"/>
      <pc:docMkLst>
        <pc:docMk/>
      </pc:docMkLst>
      <pc:sldChg chg="modSp mod">
        <pc:chgData name="T H" userId="270efafb50020bd6" providerId="LiveId" clId="{B97221B4-A36D-4469-A9D7-D14D98B5BED5}" dt="2022-08-13T15:52:17.535" v="12" actId="1035"/>
        <pc:sldMkLst>
          <pc:docMk/>
          <pc:sldMk cId="4184934910" sldId="427"/>
        </pc:sldMkLst>
        <pc:spChg chg="mod">
          <ac:chgData name="T H" userId="270efafb50020bd6" providerId="LiveId" clId="{B97221B4-A36D-4469-A9D7-D14D98B5BED5}" dt="2022-08-13T15:52:11.856" v="8" actId="14100"/>
          <ac:spMkLst>
            <pc:docMk/>
            <pc:sldMk cId="4184934910" sldId="427"/>
            <ac:spMk id="28" creationId="{00000000-0000-0000-0000-000000000000}"/>
          </ac:spMkLst>
        </pc:spChg>
        <pc:picChg chg="mod">
          <ac:chgData name="T H" userId="270efafb50020bd6" providerId="LiveId" clId="{B97221B4-A36D-4469-A9D7-D14D98B5BED5}" dt="2022-08-13T15:52:17.535" v="12" actId="1035"/>
          <ac:picMkLst>
            <pc:docMk/>
            <pc:sldMk cId="4184934910" sldId="427"/>
            <ac:picMk id="30" creationId="{00000000-0000-0000-0000-000000000000}"/>
          </ac:picMkLst>
        </pc:picChg>
      </pc:sldChg>
      <pc:sldChg chg="modSp mod">
        <pc:chgData name="T H" userId="270efafb50020bd6" providerId="LiveId" clId="{B97221B4-A36D-4469-A9D7-D14D98B5BED5}" dt="2022-08-13T15:53:17.422" v="162" actId="1076"/>
        <pc:sldMkLst>
          <pc:docMk/>
          <pc:sldMk cId="2432748071" sldId="432"/>
        </pc:sldMkLst>
        <pc:spChg chg="mod">
          <ac:chgData name="T H" userId="270efafb50020bd6" providerId="LiveId" clId="{B97221B4-A36D-4469-A9D7-D14D98B5BED5}" dt="2022-08-13T15:53:17.422" v="162" actId="1076"/>
          <ac:spMkLst>
            <pc:docMk/>
            <pc:sldMk cId="2432748071" sldId="432"/>
            <ac:spMk id="10" creationId="{00000000-0000-0000-0000-000000000000}"/>
          </ac:spMkLst>
        </pc:spChg>
        <pc:spChg chg="mod">
          <ac:chgData name="T H" userId="270efafb50020bd6" providerId="LiveId" clId="{B97221B4-A36D-4469-A9D7-D14D98B5BED5}" dt="2022-08-13T15:53:09.306" v="161" actId="20577"/>
          <ac:spMkLst>
            <pc:docMk/>
            <pc:sldMk cId="2432748071" sldId="432"/>
            <ac:spMk id="15" creationId="{00000000-0000-0000-0000-000000000000}"/>
          </ac:spMkLst>
        </pc:spChg>
      </pc:sldChg>
    </pc:docChg>
  </pc:docChgLst>
  <pc:docChgLst>
    <pc:chgData name="T H" userId="270efafb50020bd6" providerId="LiveId" clId="{762944B5-58BF-4A6C-A516-4B51E0972356}"/>
    <pc:docChg chg="custSel delSld modSld">
      <pc:chgData name="T H" userId="270efafb50020bd6" providerId="LiveId" clId="{762944B5-58BF-4A6C-A516-4B51E0972356}" dt="2022-08-26T23:30:28.146" v="43" actId="2696"/>
      <pc:docMkLst>
        <pc:docMk/>
      </pc:docMkLst>
      <pc:sldChg chg="delSp mod delAnim">
        <pc:chgData name="T H" userId="270efafb50020bd6" providerId="LiveId" clId="{762944B5-58BF-4A6C-A516-4B51E0972356}" dt="2022-08-26T23:21:59.232" v="0" actId="478"/>
        <pc:sldMkLst>
          <pc:docMk/>
          <pc:sldMk cId="2305291919" sldId="430"/>
        </pc:sldMkLst>
        <pc:picChg chg="del">
          <ac:chgData name="T H" userId="270efafb50020bd6" providerId="LiveId" clId="{762944B5-58BF-4A6C-A516-4B51E0972356}" dt="2022-08-26T23:21:59.232" v="0" actId="478"/>
          <ac:picMkLst>
            <pc:docMk/>
            <pc:sldMk cId="2305291919" sldId="430"/>
            <ac:picMk id="8" creationId="{00000000-0000-0000-0000-000000000000}"/>
          </ac:picMkLst>
        </pc:picChg>
      </pc:sldChg>
      <pc:sldChg chg="modSp mod">
        <pc:chgData name="T H" userId="270efafb50020bd6" providerId="LiveId" clId="{762944B5-58BF-4A6C-A516-4B51E0972356}" dt="2022-08-26T23:25:29.537" v="13" actId="14100"/>
        <pc:sldMkLst>
          <pc:docMk/>
          <pc:sldMk cId="2432748071" sldId="432"/>
        </pc:sldMkLst>
        <pc:spChg chg="mod">
          <ac:chgData name="T H" userId="270efafb50020bd6" providerId="LiveId" clId="{762944B5-58BF-4A6C-A516-4B51E0972356}" dt="2022-08-26T23:25:24.179" v="12" actId="1076"/>
          <ac:spMkLst>
            <pc:docMk/>
            <pc:sldMk cId="2432748071" sldId="432"/>
            <ac:spMk id="10" creationId="{00000000-0000-0000-0000-000000000000}"/>
          </ac:spMkLst>
        </pc:spChg>
        <pc:spChg chg="mod">
          <ac:chgData name="T H" userId="270efafb50020bd6" providerId="LiveId" clId="{762944B5-58BF-4A6C-A516-4B51E0972356}" dt="2022-08-26T23:25:18.127" v="10" actId="1076"/>
          <ac:spMkLst>
            <pc:docMk/>
            <pc:sldMk cId="2432748071" sldId="432"/>
            <ac:spMk id="23" creationId="{6AB33A3B-85CC-FA34-707C-FE46E18B1F00}"/>
          </ac:spMkLst>
        </pc:spChg>
        <pc:spChg chg="mod">
          <ac:chgData name="T H" userId="270efafb50020bd6" providerId="LiveId" clId="{762944B5-58BF-4A6C-A516-4B51E0972356}" dt="2022-08-26T23:25:21.583" v="11" actId="1076"/>
          <ac:spMkLst>
            <pc:docMk/>
            <pc:sldMk cId="2432748071" sldId="432"/>
            <ac:spMk id="25" creationId="{19DA8E1F-68A5-6CD7-C565-A0219558CC2B}"/>
          </ac:spMkLst>
        </pc:spChg>
        <pc:picChg chg="mod">
          <ac:chgData name="T H" userId="270efafb50020bd6" providerId="LiveId" clId="{762944B5-58BF-4A6C-A516-4B51E0972356}" dt="2022-08-26T23:24:57.233" v="6"/>
          <ac:picMkLst>
            <pc:docMk/>
            <pc:sldMk cId="2432748071" sldId="432"/>
            <ac:picMk id="7" creationId="{1E03F40C-A12C-FB05-25D1-B694FB40AF2D}"/>
          </ac:picMkLst>
        </pc:picChg>
        <pc:picChg chg="mod">
          <ac:chgData name="T H" userId="270efafb50020bd6" providerId="LiveId" clId="{762944B5-58BF-4A6C-A516-4B51E0972356}" dt="2022-08-26T23:25:29.537" v="13" actId="14100"/>
          <ac:picMkLst>
            <pc:docMk/>
            <pc:sldMk cId="2432748071" sldId="432"/>
            <ac:picMk id="18" creationId="{EA895FA7-D347-C847-8123-13F71E715E9C}"/>
          </ac:picMkLst>
        </pc:picChg>
      </pc:sldChg>
      <pc:sldChg chg="modSp mod">
        <pc:chgData name="T H" userId="270efafb50020bd6" providerId="LiveId" clId="{762944B5-58BF-4A6C-A516-4B51E0972356}" dt="2022-08-26T23:28:06.451" v="37"/>
        <pc:sldMkLst>
          <pc:docMk/>
          <pc:sldMk cId="3085710602" sldId="443"/>
        </pc:sldMkLst>
        <pc:spChg chg="mod">
          <ac:chgData name="T H" userId="270efafb50020bd6" providerId="LiveId" clId="{762944B5-58BF-4A6C-A516-4B51E0972356}" dt="2022-08-26T23:27:25.648" v="30" actId="1076"/>
          <ac:spMkLst>
            <pc:docMk/>
            <pc:sldMk cId="3085710602" sldId="443"/>
            <ac:spMk id="22" creationId="{648742FF-CFAA-0EF5-FE1C-43A0462D754E}"/>
          </ac:spMkLst>
        </pc:spChg>
        <pc:picChg chg="mod">
          <ac:chgData name="T H" userId="270efafb50020bd6" providerId="LiveId" clId="{762944B5-58BF-4A6C-A516-4B51E0972356}" dt="2022-08-26T23:27:15.730" v="27"/>
          <ac:picMkLst>
            <pc:docMk/>
            <pc:sldMk cId="3085710602" sldId="443"/>
            <ac:picMk id="7" creationId="{CFA72342-5F75-0589-6EF1-4D9D43EF1192}"/>
          </ac:picMkLst>
        </pc:picChg>
        <pc:picChg chg="mod modCrop">
          <ac:chgData name="T H" userId="270efafb50020bd6" providerId="LiveId" clId="{762944B5-58BF-4A6C-A516-4B51E0972356}" dt="2022-08-26T23:28:06.451" v="37"/>
          <ac:picMkLst>
            <pc:docMk/>
            <pc:sldMk cId="3085710602" sldId="443"/>
            <ac:picMk id="9" creationId="{49D23515-2D11-E4E6-E63B-BFFA7EA1C345}"/>
          </ac:picMkLst>
        </pc:picChg>
        <pc:picChg chg="mod">
          <ac:chgData name="T H" userId="270efafb50020bd6" providerId="LiveId" clId="{762944B5-58BF-4A6C-A516-4B51E0972356}" dt="2022-08-26T23:28:02.079" v="36"/>
          <ac:picMkLst>
            <pc:docMk/>
            <pc:sldMk cId="3085710602" sldId="443"/>
            <ac:picMk id="12" creationId="{B2334B6D-377B-9AB7-A7F3-E3F1E5C0478E}"/>
          </ac:picMkLst>
        </pc:picChg>
      </pc:sldChg>
      <pc:sldChg chg="del">
        <pc:chgData name="T H" userId="270efafb50020bd6" providerId="LiveId" clId="{762944B5-58BF-4A6C-A516-4B51E0972356}" dt="2022-08-26T23:30:28.146" v="43" actId="2696"/>
        <pc:sldMkLst>
          <pc:docMk/>
          <pc:sldMk cId="3850757379" sldId="446"/>
        </pc:sldMkLst>
      </pc:sldChg>
      <pc:sldChg chg="modSp">
        <pc:chgData name="T H" userId="270efafb50020bd6" providerId="LiveId" clId="{762944B5-58BF-4A6C-A516-4B51E0972356}" dt="2022-08-26T23:23:55.882" v="1" actId="207"/>
        <pc:sldMkLst>
          <pc:docMk/>
          <pc:sldMk cId="1976111634" sldId="447"/>
        </pc:sldMkLst>
        <pc:spChg chg="mod">
          <ac:chgData name="T H" userId="270efafb50020bd6" providerId="LiveId" clId="{762944B5-58BF-4A6C-A516-4B51E0972356}" dt="2022-08-26T23:23:55.882" v="1" actId="207"/>
          <ac:spMkLst>
            <pc:docMk/>
            <pc:sldMk cId="1976111634" sldId="447"/>
            <ac:spMk id="10" creationId="{00000000-0000-0000-0000-000000000000}"/>
          </ac:spMkLst>
        </pc:spChg>
        <pc:grpChg chg="mod">
          <ac:chgData name="T H" userId="270efafb50020bd6" providerId="LiveId" clId="{762944B5-58BF-4A6C-A516-4B51E0972356}" dt="2022-08-26T23:23:55.882" v="1" actId="207"/>
          <ac:grpSpMkLst>
            <pc:docMk/>
            <pc:sldMk cId="1976111634" sldId="447"/>
            <ac:grpSpMk id="26" creationId="{00000000-0000-0000-0000-000000000000}"/>
          </ac:grpSpMkLst>
        </pc:grpChg>
      </pc:sldChg>
      <pc:sldChg chg="modSp mod">
        <pc:chgData name="T H" userId="270efafb50020bd6" providerId="LiveId" clId="{762944B5-58BF-4A6C-A516-4B51E0972356}" dt="2022-08-26T23:25:49.466" v="18" actId="14100"/>
        <pc:sldMkLst>
          <pc:docMk/>
          <pc:sldMk cId="1858453978" sldId="448"/>
        </pc:sldMkLst>
        <pc:spChg chg="mod">
          <ac:chgData name="T H" userId="270efafb50020bd6" providerId="LiveId" clId="{762944B5-58BF-4A6C-A516-4B51E0972356}" dt="2022-08-26T23:25:49.466" v="18" actId="14100"/>
          <ac:spMkLst>
            <pc:docMk/>
            <pc:sldMk cId="1858453978" sldId="448"/>
            <ac:spMk id="10" creationId="{00000000-0000-0000-0000-000000000000}"/>
          </ac:spMkLst>
        </pc:spChg>
        <pc:spChg chg="mod">
          <ac:chgData name="T H" userId="270efafb50020bd6" providerId="LiveId" clId="{762944B5-58BF-4A6C-A516-4B51E0972356}" dt="2022-08-26T23:25:41.648" v="15" actId="1076"/>
          <ac:spMkLst>
            <pc:docMk/>
            <pc:sldMk cId="1858453978" sldId="448"/>
            <ac:spMk id="32" creationId="{B3ED64F7-1DCF-A3B4-4D5E-F91017F5C12E}"/>
          </ac:spMkLst>
        </pc:spChg>
        <pc:picChg chg="mod">
          <ac:chgData name="T H" userId="270efafb50020bd6" providerId="LiveId" clId="{762944B5-58BF-4A6C-A516-4B51E0972356}" dt="2022-08-26T23:24:35.369" v="4"/>
          <ac:picMkLst>
            <pc:docMk/>
            <pc:sldMk cId="1858453978" sldId="448"/>
            <ac:picMk id="21" creationId="{A0BAAF9A-6ED5-A6D3-250C-E2359419CD9F}"/>
          </ac:picMkLst>
        </pc:picChg>
      </pc:sldChg>
      <pc:sldChg chg="modSp mod modAnim">
        <pc:chgData name="T H" userId="270efafb50020bd6" providerId="LiveId" clId="{762944B5-58BF-4A6C-A516-4B51E0972356}" dt="2022-08-26T23:26:50.087" v="26"/>
        <pc:sldMkLst>
          <pc:docMk/>
          <pc:sldMk cId="1229205223" sldId="449"/>
        </pc:sldMkLst>
        <pc:spChg chg="mod">
          <ac:chgData name="T H" userId="270efafb50020bd6" providerId="LiveId" clId="{762944B5-58BF-4A6C-A516-4B51E0972356}" dt="2022-08-26T23:26:35.064" v="24" actId="1076"/>
          <ac:spMkLst>
            <pc:docMk/>
            <pc:sldMk cId="1229205223" sldId="449"/>
            <ac:spMk id="3" creationId="{60DD136C-13FC-1F2B-DABA-E51D41900185}"/>
          </ac:spMkLst>
        </pc:spChg>
        <pc:spChg chg="mod">
          <ac:chgData name="T H" userId="270efafb50020bd6" providerId="LiveId" clId="{762944B5-58BF-4A6C-A516-4B51E0972356}" dt="2022-08-26T23:26:28.958" v="22" actId="1076"/>
          <ac:spMkLst>
            <pc:docMk/>
            <pc:sldMk cId="1229205223" sldId="449"/>
            <ac:spMk id="6" creationId="{D31241BD-6E09-95BC-908E-4D5C5F433556}"/>
          </ac:spMkLst>
        </pc:spChg>
        <pc:spChg chg="mod">
          <ac:chgData name="T H" userId="270efafb50020bd6" providerId="LiveId" clId="{762944B5-58BF-4A6C-A516-4B51E0972356}" dt="2022-08-26T23:26:37.635" v="25" actId="1076"/>
          <ac:spMkLst>
            <pc:docMk/>
            <pc:sldMk cId="1229205223" sldId="449"/>
            <ac:spMk id="10" creationId="{00000000-0000-0000-0000-000000000000}"/>
          </ac:spMkLst>
        </pc:spChg>
        <pc:spChg chg="mod">
          <ac:chgData name="T H" userId="270efafb50020bd6" providerId="LiveId" clId="{762944B5-58BF-4A6C-A516-4B51E0972356}" dt="2022-08-26T23:26:32.196" v="23" actId="1076"/>
          <ac:spMkLst>
            <pc:docMk/>
            <pc:sldMk cId="1229205223" sldId="449"/>
            <ac:spMk id="32" creationId="{B3ED64F7-1DCF-A3B4-4D5E-F91017F5C12E}"/>
          </ac:spMkLst>
        </pc:spChg>
      </pc:sldChg>
      <pc:sldChg chg="modSp">
        <pc:chgData name="T H" userId="270efafb50020bd6" providerId="LiveId" clId="{762944B5-58BF-4A6C-A516-4B51E0972356}" dt="2022-08-26T23:29:55.135" v="42"/>
        <pc:sldMkLst>
          <pc:docMk/>
          <pc:sldMk cId="1033410943" sldId="450"/>
        </pc:sldMkLst>
        <pc:picChg chg="mod">
          <ac:chgData name="T H" userId="270efafb50020bd6" providerId="LiveId" clId="{762944B5-58BF-4A6C-A516-4B51E0972356}" dt="2022-08-26T23:29:39.466" v="38"/>
          <ac:picMkLst>
            <pc:docMk/>
            <pc:sldMk cId="1033410943" sldId="450"/>
            <ac:picMk id="7" creationId="{CFA72342-5F75-0589-6EF1-4D9D43EF1192}"/>
          </ac:picMkLst>
        </pc:picChg>
        <pc:picChg chg="mod">
          <ac:chgData name="T H" userId="270efafb50020bd6" providerId="LiveId" clId="{762944B5-58BF-4A6C-A516-4B51E0972356}" dt="2022-08-26T23:29:55.135" v="42"/>
          <ac:picMkLst>
            <pc:docMk/>
            <pc:sldMk cId="1033410943" sldId="450"/>
            <ac:picMk id="9" creationId="{49D23515-2D11-E4E6-E63B-BFFA7EA1C345}"/>
          </ac:picMkLst>
        </pc:picChg>
        <pc:picChg chg="mod">
          <ac:chgData name="T H" userId="270efafb50020bd6" providerId="LiveId" clId="{762944B5-58BF-4A6C-A516-4B51E0972356}" dt="2022-08-26T23:29:51.527" v="41"/>
          <ac:picMkLst>
            <pc:docMk/>
            <pc:sldMk cId="1033410943" sldId="450"/>
            <ac:picMk id="12" creationId="{B2334B6D-377B-9AB7-A7F3-E3F1E5C0478E}"/>
          </ac:picMkLst>
        </pc:picChg>
      </pc:sldChg>
    </pc:docChg>
  </pc:docChgLst>
  <pc:docChgLst>
    <pc:chgData name="T H" userId="270efafb50020bd6" providerId="LiveId" clId="{66568443-0CAF-4CE4-8361-6BFA83EAFF65}"/>
    <pc:docChg chg="undo custSel addSld delSld modSld sldOrd">
      <pc:chgData name="T H" userId="270efafb50020bd6" providerId="LiveId" clId="{66568443-0CAF-4CE4-8361-6BFA83EAFF65}" dt="2022-08-13T21:21:24.426" v="2333" actId="1076"/>
      <pc:docMkLst>
        <pc:docMk/>
      </pc:docMkLst>
      <pc:sldChg chg="modSp modAnim">
        <pc:chgData name="T H" userId="270efafb50020bd6" providerId="LiveId" clId="{66568443-0CAF-4CE4-8361-6BFA83EAFF65}" dt="2022-08-13T17:01:19.563" v="512" actId="20577"/>
        <pc:sldMkLst>
          <pc:docMk/>
          <pc:sldMk cId="4184934910" sldId="427"/>
        </pc:sldMkLst>
        <pc:spChg chg="mod">
          <ac:chgData name="T H" userId="270efafb50020bd6" providerId="LiveId" clId="{66568443-0CAF-4CE4-8361-6BFA83EAFF65}" dt="2022-08-13T17:01:19.563" v="512" actId="20577"/>
          <ac:spMkLst>
            <pc:docMk/>
            <pc:sldMk cId="4184934910" sldId="427"/>
            <ac:spMk id="31" creationId="{00000000-0000-0000-0000-000000000000}"/>
          </ac:spMkLst>
        </pc:spChg>
      </pc:sldChg>
      <pc:sldChg chg="addSp delSp modSp mod ord delAnim modAnim">
        <pc:chgData name="T H" userId="270efafb50020bd6" providerId="LiveId" clId="{66568443-0CAF-4CE4-8361-6BFA83EAFF65}" dt="2022-08-13T20:04:49.821" v="617"/>
        <pc:sldMkLst>
          <pc:docMk/>
          <pc:sldMk cId="2432748071" sldId="432"/>
        </pc:sldMkLst>
        <pc:spChg chg="add mod">
          <ac:chgData name="T H" userId="270efafb50020bd6" providerId="LiveId" clId="{66568443-0CAF-4CE4-8361-6BFA83EAFF65}" dt="2022-08-13T16:31:52.860" v="421" actId="1076"/>
          <ac:spMkLst>
            <pc:docMk/>
            <pc:sldMk cId="2432748071" sldId="432"/>
            <ac:spMk id="3" creationId="{60DD136C-13FC-1F2B-DABA-E51D41900185}"/>
          </ac:spMkLst>
        </pc:spChg>
        <pc:spChg chg="mod">
          <ac:chgData name="T H" userId="270efafb50020bd6" providerId="LiveId" clId="{66568443-0CAF-4CE4-8361-6BFA83EAFF65}" dt="2022-08-13T16:32:04.523" v="423" actId="1076"/>
          <ac:spMkLst>
            <pc:docMk/>
            <pc:sldMk cId="2432748071" sldId="432"/>
            <ac:spMk id="10" creationId="{00000000-0000-0000-0000-000000000000}"/>
          </ac:spMkLst>
        </pc:spChg>
        <pc:spChg chg="del mod">
          <ac:chgData name="T H" userId="270efafb50020bd6" providerId="LiveId" clId="{66568443-0CAF-4CE4-8361-6BFA83EAFF65}" dt="2022-08-13T16:37:56.353" v="463" actId="478"/>
          <ac:spMkLst>
            <pc:docMk/>
            <pc:sldMk cId="2432748071" sldId="432"/>
            <ac:spMk id="14" creationId="{00000000-0000-0000-0000-000000000000}"/>
          </ac:spMkLst>
        </pc:spChg>
        <pc:spChg chg="del mod">
          <ac:chgData name="T H" userId="270efafb50020bd6" providerId="LiveId" clId="{66568443-0CAF-4CE4-8361-6BFA83EAFF65}" dt="2022-08-13T16:27:01.845" v="8" actId="478"/>
          <ac:spMkLst>
            <pc:docMk/>
            <pc:sldMk cId="2432748071" sldId="432"/>
            <ac:spMk id="15" creationId="{00000000-0000-0000-0000-000000000000}"/>
          </ac:spMkLst>
        </pc:spChg>
        <pc:spChg chg="del mod">
          <ac:chgData name="T H" userId="270efafb50020bd6" providerId="LiveId" clId="{66568443-0CAF-4CE4-8361-6BFA83EAFF65}" dt="2022-08-13T16:29:26.088" v="195" actId="478"/>
          <ac:spMkLst>
            <pc:docMk/>
            <pc:sldMk cId="2432748071" sldId="432"/>
            <ac:spMk id="16" creationId="{00000000-0000-0000-0000-000000000000}"/>
          </ac:spMkLst>
        </pc:spChg>
        <pc:spChg chg="add mod">
          <ac:chgData name="T H" userId="270efafb50020bd6" providerId="LiveId" clId="{66568443-0CAF-4CE4-8361-6BFA83EAFF65}" dt="2022-08-13T20:00:28.391" v="609" actId="14100"/>
          <ac:spMkLst>
            <pc:docMk/>
            <pc:sldMk cId="2432748071" sldId="432"/>
            <ac:spMk id="23" creationId="{6AB33A3B-85CC-FA34-707C-FE46E18B1F00}"/>
          </ac:spMkLst>
        </pc:spChg>
        <pc:spChg chg="add mod">
          <ac:chgData name="T H" userId="270efafb50020bd6" providerId="LiveId" clId="{66568443-0CAF-4CE4-8361-6BFA83EAFF65}" dt="2022-08-13T20:00:32.383" v="610" actId="14100"/>
          <ac:spMkLst>
            <pc:docMk/>
            <pc:sldMk cId="2432748071" sldId="432"/>
            <ac:spMk id="25" creationId="{19DA8E1F-68A5-6CD7-C565-A0219558CC2B}"/>
          </ac:spMkLst>
        </pc:spChg>
        <pc:spChg chg="add del mod">
          <ac:chgData name="T H" userId="270efafb50020bd6" providerId="LiveId" clId="{66568443-0CAF-4CE4-8361-6BFA83EAFF65}" dt="2022-08-13T17:05:45.627" v="549" actId="478"/>
          <ac:spMkLst>
            <pc:docMk/>
            <pc:sldMk cId="2432748071" sldId="432"/>
            <ac:spMk id="32" creationId="{B3ED64F7-1DCF-A3B4-4D5E-F91017F5C12E}"/>
          </ac:spMkLst>
        </pc:spChg>
        <pc:grpChg chg="del">
          <ac:chgData name="T H" userId="270efafb50020bd6" providerId="LiveId" clId="{66568443-0CAF-4CE4-8361-6BFA83EAFF65}" dt="2022-08-13T16:29:21.088" v="193" actId="478"/>
          <ac:grpSpMkLst>
            <pc:docMk/>
            <pc:sldMk cId="2432748071" sldId="432"/>
            <ac:grpSpMk id="2" creationId="{00000000-0000-0000-0000-000000000000}"/>
          </ac:grpSpMkLst>
        </pc:grpChg>
        <pc:picChg chg="add del mod">
          <ac:chgData name="T H" userId="270efafb50020bd6" providerId="LiveId" clId="{66568443-0CAF-4CE4-8361-6BFA83EAFF65}" dt="2022-08-13T16:31:31.636" v="416" actId="478"/>
          <ac:picMkLst>
            <pc:docMk/>
            <pc:sldMk cId="2432748071" sldId="432"/>
            <ac:picMk id="5" creationId="{B08E5CD2-0D4F-38B0-FE98-B9C3A83BA7B2}"/>
          </ac:picMkLst>
        </pc:picChg>
        <pc:picChg chg="add del mod modCrop">
          <ac:chgData name="T H" userId="270efafb50020bd6" providerId="LiveId" clId="{66568443-0CAF-4CE4-8361-6BFA83EAFF65}" dt="2022-08-13T20:00:23.611" v="608" actId="14100"/>
          <ac:picMkLst>
            <pc:docMk/>
            <pc:sldMk cId="2432748071" sldId="432"/>
            <ac:picMk id="7" creationId="{1E03F40C-A12C-FB05-25D1-B694FB40AF2D}"/>
          </ac:picMkLst>
        </pc:picChg>
        <pc:picChg chg="add del mod">
          <ac:chgData name="T H" userId="270efafb50020bd6" providerId="LiveId" clId="{66568443-0CAF-4CE4-8361-6BFA83EAFF65}" dt="2022-08-13T16:46:57.367" v="505" actId="478"/>
          <ac:picMkLst>
            <pc:docMk/>
            <pc:sldMk cId="2432748071" sldId="432"/>
            <ac:picMk id="9" creationId="{F26536E3-254F-BBCD-DE7F-ED797273E272}"/>
          </ac:picMkLst>
        </pc:picChg>
        <pc:picChg chg="add del mod">
          <ac:chgData name="T H" userId="270efafb50020bd6" providerId="LiveId" clId="{66568443-0CAF-4CE4-8361-6BFA83EAFF65}" dt="2022-08-13T16:39:05.988" v="469"/>
          <ac:picMkLst>
            <pc:docMk/>
            <pc:sldMk cId="2432748071" sldId="432"/>
            <ac:picMk id="11" creationId="{05EAF9BE-59FE-5FD3-3416-59762C0F3A9D}"/>
          </ac:picMkLst>
        </pc:picChg>
        <pc:picChg chg="add del mod">
          <ac:chgData name="T H" userId="270efafb50020bd6" providerId="LiveId" clId="{66568443-0CAF-4CE4-8361-6BFA83EAFF65}" dt="2022-08-13T16:39:05.988" v="469"/>
          <ac:picMkLst>
            <pc:docMk/>
            <pc:sldMk cId="2432748071" sldId="432"/>
            <ac:picMk id="12" creationId="{07539252-2A27-A067-EBBF-B56EA545F097}"/>
          </ac:picMkLst>
        </pc:picChg>
        <pc:picChg chg="add del mod modCrop">
          <ac:chgData name="T H" userId="270efafb50020bd6" providerId="LiveId" clId="{66568443-0CAF-4CE4-8361-6BFA83EAFF65}" dt="2022-08-13T16:39:56.368" v="472" actId="478"/>
          <ac:picMkLst>
            <pc:docMk/>
            <pc:sldMk cId="2432748071" sldId="432"/>
            <ac:picMk id="13" creationId="{8B38EA48-2E63-1558-6447-076299984A9D}"/>
          </ac:picMkLst>
        </pc:picChg>
        <pc:picChg chg="add mod">
          <ac:chgData name="T H" userId="270efafb50020bd6" providerId="LiveId" clId="{66568443-0CAF-4CE4-8361-6BFA83EAFF65}" dt="2022-08-13T17:07:36.398" v="563" actId="14100"/>
          <ac:picMkLst>
            <pc:docMk/>
            <pc:sldMk cId="2432748071" sldId="432"/>
            <ac:picMk id="18" creationId="{EA895FA7-D347-C847-8123-13F71E715E9C}"/>
          </ac:picMkLst>
        </pc:picChg>
        <pc:picChg chg="add del mod">
          <ac:chgData name="T H" userId="270efafb50020bd6" providerId="LiveId" clId="{66568443-0CAF-4CE4-8361-6BFA83EAFF65}" dt="2022-08-13T17:01:57.977" v="519"/>
          <ac:picMkLst>
            <pc:docMk/>
            <pc:sldMk cId="2432748071" sldId="432"/>
            <ac:picMk id="19" creationId="{3F72E412-AC4D-C513-CB67-099F65AFD6B6}"/>
          </ac:picMkLst>
        </pc:picChg>
        <pc:picChg chg="add del mod">
          <ac:chgData name="T H" userId="270efafb50020bd6" providerId="LiveId" clId="{66568443-0CAF-4CE4-8361-6BFA83EAFF65}" dt="2022-08-13T17:05:46.640" v="550" actId="478"/>
          <ac:picMkLst>
            <pc:docMk/>
            <pc:sldMk cId="2432748071" sldId="432"/>
            <ac:picMk id="21" creationId="{A0BAAF9A-6ED5-A6D3-250C-E2359419CD9F}"/>
          </ac:picMkLst>
        </pc:picChg>
      </pc:sldChg>
      <pc:sldChg chg="addSp delSp modSp add del mod">
        <pc:chgData name="T H" userId="270efafb50020bd6" providerId="LiveId" clId="{66568443-0CAF-4CE4-8361-6BFA83EAFF65}" dt="2022-08-13T20:20:35.225" v="877" actId="2696"/>
        <pc:sldMkLst>
          <pc:docMk/>
          <pc:sldMk cId="3638933607" sldId="441"/>
        </pc:sldMkLst>
        <pc:spChg chg="add mod">
          <ac:chgData name="T H" userId="270efafb50020bd6" providerId="LiveId" clId="{66568443-0CAF-4CE4-8361-6BFA83EAFF65}" dt="2022-08-13T16:27:09.772" v="11"/>
          <ac:spMkLst>
            <pc:docMk/>
            <pc:sldMk cId="3638933607" sldId="441"/>
            <ac:spMk id="4" creationId="{70033AB5-C160-98C8-0EAE-70B6B78D6EDB}"/>
          </ac:spMkLst>
        </pc:spChg>
        <pc:spChg chg="mod">
          <ac:chgData name="T H" userId="270efafb50020bd6" providerId="LiveId" clId="{66568443-0CAF-4CE4-8361-6BFA83EAFF65}" dt="2022-08-13T16:27:17.145" v="12" actId="1076"/>
          <ac:spMkLst>
            <pc:docMk/>
            <pc:sldMk cId="3638933607" sldId="441"/>
            <ac:spMk id="10" creationId="{00000000-0000-0000-0000-000000000000}"/>
          </ac:spMkLst>
        </pc:spChg>
        <pc:spChg chg="del">
          <ac:chgData name="T H" userId="270efafb50020bd6" providerId="LiveId" clId="{66568443-0CAF-4CE4-8361-6BFA83EAFF65}" dt="2022-08-13T16:27:09.146" v="10" actId="478"/>
          <ac:spMkLst>
            <pc:docMk/>
            <pc:sldMk cId="3638933607" sldId="441"/>
            <ac:spMk id="15" creationId="{00000000-0000-0000-0000-000000000000}"/>
          </ac:spMkLst>
        </pc:spChg>
      </pc:sldChg>
      <pc:sldChg chg="addSp delSp modSp del mod">
        <pc:chgData name="T H" userId="270efafb50020bd6" providerId="LiveId" clId="{66568443-0CAF-4CE4-8361-6BFA83EAFF65}" dt="2022-08-13T20:21:34.494" v="878" actId="2696"/>
        <pc:sldMkLst>
          <pc:docMk/>
          <pc:sldMk cId="2662513508" sldId="442"/>
        </pc:sldMkLst>
        <pc:spChg chg="add mod">
          <ac:chgData name="T H" userId="270efafb50020bd6" providerId="LiveId" clId="{66568443-0CAF-4CE4-8361-6BFA83EAFF65}" dt="2022-08-13T16:26:43.075" v="6" actId="14100"/>
          <ac:spMkLst>
            <pc:docMk/>
            <pc:sldMk cId="2662513508" sldId="442"/>
            <ac:spMk id="2" creationId="{757F8400-0DA5-8478-89D0-EE7F45B9552E}"/>
          </ac:spMkLst>
        </pc:spChg>
        <pc:spChg chg="mod">
          <ac:chgData name="T H" userId="270efafb50020bd6" providerId="LiveId" clId="{66568443-0CAF-4CE4-8361-6BFA83EAFF65}" dt="2022-08-13T16:26:25.386" v="2" actId="1076"/>
          <ac:spMkLst>
            <pc:docMk/>
            <pc:sldMk cId="2662513508" sldId="442"/>
            <ac:spMk id="10" creationId="{00000000-0000-0000-0000-000000000000}"/>
          </ac:spMkLst>
        </pc:spChg>
        <pc:spChg chg="del">
          <ac:chgData name="T H" userId="270efafb50020bd6" providerId="LiveId" clId="{66568443-0CAF-4CE4-8361-6BFA83EAFF65}" dt="2022-08-13T16:26:18.519" v="0" actId="478"/>
          <ac:spMkLst>
            <pc:docMk/>
            <pc:sldMk cId="2662513508" sldId="442"/>
            <ac:spMk id="15" creationId="{00000000-0000-0000-0000-000000000000}"/>
          </ac:spMkLst>
        </pc:spChg>
      </pc:sldChg>
      <pc:sldChg chg="addSp delSp modSp mod modAnim">
        <pc:chgData name="T H" userId="270efafb50020bd6" providerId="LiveId" clId="{66568443-0CAF-4CE4-8361-6BFA83EAFF65}" dt="2022-08-13T21:10:24.016" v="2257" actId="114"/>
        <pc:sldMkLst>
          <pc:docMk/>
          <pc:sldMk cId="3085710602" sldId="443"/>
        </pc:sldMkLst>
        <pc:spChg chg="del">
          <ac:chgData name="T H" userId="270efafb50020bd6" providerId="LiveId" clId="{66568443-0CAF-4CE4-8361-6BFA83EAFF65}" dt="2022-08-13T20:24:00.991" v="1063" actId="478"/>
          <ac:spMkLst>
            <pc:docMk/>
            <pc:sldMk cId="3085710602" sldId="443"/>
            <ac:spMk id="2" creationId="{00000000-0000-0000-0000-000000000000}"/>
          </ac:spMkLst>
        </pc:spChg>
        <pc:spChg chg="mod">
          <ac:chgData name="T H" userId="270efafb50020bd6" providerId="LiveId" clId="{66568443-0CAF-4CE4-8361-6BFA83EAFF65}" dt="2022-08-13T20:34:52.857" v="1140" actId="1076"/>
          <ac:spMkLst>
            <pc:docMk/>
            <pc:sldMk cId="3085710602" sldId="443"/>
            <ac:spMk id="3" creationId="{00000000-0000-0000-0000-000000000000}"/>
          </ac:spMkLst>
        </pc:spChg>
        <pc:spChg chg="mod">
          <ac:chgData name="T H" userId="270efafb50020bd6" providerId="LiveId" clId="{66568443-0CAF-4CE4-8361-6BFA83EAFF65}" dt="2022-08-13T21:10:24.016" v="2257" actId="114"/>
          <ac:spMkLst>
            <pc:docMk/>
            <pc:sldMk cId="3085710602" sldId="443"/>
            <ac:spMk id="10" creationId="{00000000-0000-0000-0000-000000000000}"/>
          </ac:spMkLst>
        </pc:spChg>
        <pc:spChg chg="add del mod">
          <ac:chgData name="T H" userId="270efafb50020bd6" providerId="LiveId" clId="{66568443-0CAF-4CE4-8361-6BFA83EAFF65}" dt="2022-08-13T20:32:23.300" v="1116" actId="478"/>
          <ac:spMkLst>
            <pc:docMk/>
            <pc:sldMk cId="3085710602" sldId="443"/>
            <ac:spMk id="14" creationId="{D166D327-E397-BC8B-B0F7-84DE24EB7897}"/>
          </ac:spMkLst>
        </pc:spChg>
        <pc:spChg chg="del">
          <ac:chgData name="T H" userId="270efafb50020bd6" providerId="LiveId" clId="{66568443-0CAF-4CE4-8361-6BFA83EAFF65}" dt="2022-08-13T20:34:44.995" v="1138" actId="478"/>
          <ac:spMkLst>
            <pc:docMk/>
            <pc:sldMk cId="3085710602" sldId="443"/>
            <ac:spMk id="15" creationId="{00000000-0000-0000-0000-000000000000}"/>
          </ac:spMkLst>
        </pc:spChg>
        <pc:spChg chg="add mod">
          <ac:chgData name="T H" userId="270efafb50020bd6" providerId="LiveId" clId="{66568443-0CAF-4CE4-8361-6BFA83EAFF65}" dt="2022-08-13T20:33:54.265" v="1131" actId="1076"/>
          <ac:spMkLst>
            <pc:docMk/>
            <pc:sldMk cId="3085710602" sldId="443"/>
            <ac:spMk id="17" creationId="{F706455F-D186-1A83-E9B9-C4ADB6C8F59F}"/>
          </ac:spMkLst>
        </pc:spChg>
        <pc:spChg chg="add mod">
          <ac:chgData name="T H" userId="270efafb50020bd6" providerId="LiveId" clId="{66568443-0CAF-4CE4-8361-6BFA83EAFF65}" dt="2022-08-13T20:33:48.130" v="1130" actId="1076"/>
          <ac:spMkLst>
            <pc:docMk/>
            <pc:sldMk cId="3085710602" sldId="443"/>
            <ac:spMk id="19" creationId="{FB8A2B1B-64C8-72B6-86C1-1461CB4B197E}"/>
          </ac:spMkLst>
        </pc:spChg>
        <pc:spChg chg="add mod">
          <ac:chgData name="T H" userId="270efafb50020bd6" providerId="LiveId" clId="{66568443-0CAF-4CE4-8361-6BFA83EAFF65}" dt="2022-08-13T20:33:57.125" v="1132" actId="1076"/>
          <ac:spMkLst>
            <pc:docMk/>
            <pc:sldMk cId="3085710602" sldId="443"/>
            <ac:spMk id="21" creationId="{6AB1DFCD-E21D-9245-8CDB-3063402016ED}"/>
          </ac:spMkLst>
        </pc:spChg>
        <pc:spChg chg="add mod">
          <ac:chgData name="T H" userId="270efafb50020bd6" providerId="LiveId" clId="{66568443-0CAF-4CE4-8361-6BFA83EAFF65}" dt="2022-08-13T20:34:45.647" v="1139"/>
          <ac:spMkLst>
            <pc:docMk/>
            <pc:sldMk cId="3085710602" sldId="443"/>
            <ac:spMk id="22" creationId="{648742FF-CFAA-0EF5-FE1C-43A0462D754E}"/>
          </ac:spMkLst>
        </pc:spChg>
        <pc:picChg chg="add del mod modCrop">
          <ac:chgData name="T H" userId="270efafb50020bd6" providerId="LiveId" clId="{66568443-0CAF-4CE4-8361-6BFA83EAFF65}" dt="2022-08-13T20:24:49.989" v="1069" actId="478"/>
          <ac:picMkLst>
            <pc:docMk/>
            <pc:sldMk cId="3085710602" sldId="443"/>
            <ac:picMk id="5" creationId="{71B8048D-F131-4B24-0574-AA5860F412DC}"/>
          </ac:picMkLst>
        </pc:picChg>
        <pc:picChg chg="add mod">
          <ac:chgData name="T H" userId="270efafb50020bd6" providerId="LiveId" clId="{66568443-0CAF-4CE4-8361-6BFA83EAFF65}" dt="2022-08-13T20:29:18.315" v="1084" actId="14100"/>
          <ac:picMkLst>
            <pc:docMk/>
            <pc:sldMk cId="3085710602" sldId="443"/>
            <ac:picMk id="7" creationId="{CFA72342-5F75-0589-6EF1-4D9D43EF1192}"/>
          </ac:picMkLst>
        </pc:picChg>
        <pc:picChg chg="add mod">
          <ac:chgData name="T H" userId="270efafb50020bd6" providerId="LiveId" clId="{66568443-0CAF-4CE4-8361-6BFA83EAFF65}" dt="2022-08-13T20:29:28.617" v="1088" actId="14100"/>
          <ac:picMkLst>
            <pc:docMk/>
            <pc:sldMk cId="3085710602" sldId="443"/>
            <ac:picMk id="9" creationId="{49D23515-2D11-E4E6-E63B-BFFA7EA1C345}"/>
          </ac:picMkLst>
        </pc:picChg>
        <pc:picChg chg="add mod">
          <ac:chgData name="T H" userId="270efafb50020bd6" providerId="LiveId" clId="{66568443-0CAF-4CE4-8361-6BFA83EAFF65}" dt="2022-08-13T20:30:06.891" v="1093" actId="14100"/>
          <ac:picMkLst>
            <pc:docMk/>
            <pc:sldMk cId="3085710602" sldId="443"/>
            <ac:picMk id="12" creationId="{B2334B6D-377B-9AB7-A7F3-E3F1E5C0478E}"/>
          </ac:picMkLst>
        </pc:picChg>
        <pc:picChg chg="del">
          <ac:chgData name="T H" userId="270efafb50020bd6" providerId="LiveId" clId="{66568443-0CAF-4CE4-8361-6BFA83EAFF65}" dt="2022-08-13T20:24:00.991" v="1063" actId="478"/>
          <ac:picMkLst>
            <pc:docMk/>
            <pc:sldMk cId="3085710602" sldId="443"/>
            <ac:picMk id="2050" creationId="{00000000-0000-0000-0000-000000000000}"/>
          </ac:picMkLst>
        </pc:picChg>
      </pc:sldChg>
      <pc:sldChg chg="addSp delSp modSp del mod delAnim">
        <pc:chgData name="T H" userId="270efafb50020bd6" providerId="LiveId" clId="{66568443-0CAF-4CE4-8361-6BFA83EAFF65}" dt="2022-08-13T21:06:32.900" v="2077" actId="2696"/>
        <pc:sldMkLst>
          <pc:docMk/>
          <pc:sldMk cId="1466137262" sldId="444"/>
        </pc:sldMkLst>
        <pc:spChg chg="mod">
          <ac:chgData name="T H" userId="270efafb50020bd6" providerId="LiveId" clId="{66568443-0CAF-4CE4-8361-6BFA83EAFF65}" dt="2022-08-13T20:36:33.512" v="1145" actId="113"/>
          <ac:spMkLst>
            <pc:docMk/>
            <pc:sldMk cId="1466137262" sldId="444"/>
            <ac:spMk id="3" creationId="{00000000-0000-0000-0000-000000000000}"/>
          </ac:spMkLst>
        </pc:spChg>
        <pc:spChg chg="del mod">
          <ac:chgData name="T H" userId="270efafb50020bd6" providerId="LiveId" clId="{66568443-0CAF-4CE4-8361-6BFA83EAFF65}" dt="2022-08-13T20:37:08.312" v="1150" actId="478"/>
          <ac:spMkLst>
            <pc:docMk/>
            <pc:sldMk cId="1466137262" sldId="444"/>
            <ac:spMk id="4" creationId="{00000000-0000-0000-0000-000000000000}"/>
          </ac:spMkLst>
        </pc:spChg>
        <pc:picChg chg="add mod">
          <ac:chgData name="T H" userId="270efafb50020bd6" providerId="LiveId" clId="{66568443-0CAF-4CE4-8361-6BFA83EAFF65}" dt="2022-08-13T20:38:27.576" v="1160" actId="14100"/>
          <ac:picMkLst>
            <pc:docMk/>
            <pc:sldMk cId="1466137262" sldId="444"/>
            <ac:picMk id="2" creationId="{4DD69658-FAA3-6206-8566-0DCFD1577BB7}"/>
          </ac:picMkLst>
        </pc:picChg>
        <pc:picChg chg="del">
          <ac:chgData name="T H" userId="270efafb50020bd6" providerId="LiveId" clId="{66568443-0CAF-4CE4-8361-6BFA83EAFF65}" dt="2022-08-13T20:36:37.011" v="1146" actId="478"/>
          <ac:picMkLst>
            <pc:docMk/>
            <pc:sldMk cId="1466137262" sldId="444"/>
            <ac:picMk id="2050" creationId="{00000000-0000-0000-0000-000000000000}"/>
          </ac:picMkLst>
        </pc:picChg>
      </pc:sldChg>
      <pc:sldChg chg="addSp delSp modSp del mod">
        <pc:chgData name="T H" userId="270efafb50020bd6" providerId="LiveId" clId="{66568443-0CAF-4CE4-8361-6BFA83EAFF65}" dt="2022-08-13T21:17:54.417" v="2280" actId="2696"/>
        <pc:sldMkLst>
          <pc:docMk/>
          <pc:sldMk cId="3523590457" sldId="445"/>
        </pc:sldMkLst>
        <pc:spChg chg="del">
          <ac:chgData name="T H" userId="270efafb50020bd6" providerId="LiveId" clId="{66568443-0CAF-4CE4-8361-6BFA83EAFF65}" dt="2022-08-13T21:09:36.571" v="2253" actId="478"/>
          <ac:spMkLst>
            <pc:docMk/>
            <pc:sldMk cId="3523590457" sldId="445"/>
            <ac:spMk id="3" creationId="{00000000-0000-0000-0000-000000000000}"/>
          </ac:spMkLst>
        </pc:spChg>
        <pc:spChg chg="mod">
          <ac:chgData name="T H" userId="270efafb50020bd6" providerId="LiveId" clId="{66568443-0CAF-4CE4-8361-6BFA83EAFF65}" dt="2022-08-13T21:09:41.965" v="2254" actId="1076"/>
          <ac:spMkLst>
            <pc:docMk/>
            <pc:sldMk cId="3523590457" sldId="445"/>
            <ac:spMk id="4" creationId="{00000000-0000-0000-0000-000000000000}"/>
          </ac:spMkLst>
        </pc:spChg>
        <pc:spChg chg="add mod">
          <ac:chgData name="T H" userId="270efafb50020bd6" providerId="LiveId" clId="{66568443-0CAF-4CE4-8361-6BFA83EAFF65}" dt="2022-08-13T21:07:00.170" v="2081" actId="1076"/>
          <ac:spMkLst>
            <pc:docMk/>
            <pc:sldMk cId="3523590457" sldId="445"/>
            <ac:spMk id="5" creationId="{4040A45A-E4ED-DD91-06C2-41B33F085460}"/>
          </ac:spMkLst>
        </pc:spChg>
        <pc:spChg chg="mod">
          <ac:chgData name="T H" userId="270efafb50020bd6" providerId="LiveId" clId="{66568443-0CAF-4CE4-8361-6BFA83EAFF65}" dt="2022-08-13T21:09:33.460" v="2252" actId="1076"/>
          <ac:spMkLst>
            <pc:docMk/>
            <pc:sldMk cId="3523590457" sldId="445"/>
            <ac:spMk id="10" creationId="{00000000-0000-0000-0000-000000000000}"/>
          </ac:spMkLst>
        </pc:spChg>
        <pc:spChg chg="del">
          <ac:chgData name="T H" userId="270efafb50020bd6" providerId="LiveId" clId="{66568443-0CAF-4CE4-8361-6BFA83EAFF65}" dt="2022-08-13T21:06:50.679" v="2078" actId="478"/>
          <ac:spMkLst>
            <pc:docMk/>
            <pc:sldMk cId="3523590457" sldId="445"/>
            <ac:spMk id="15" creationId="{00000000-0000-0000-0000-000000000000}"/>
          </ac:spMkLst>
        </pc:spChg>
      </pc:sldChg>
      <pc:sldChg chg="addSp delSp modSp add mod ord addAnim delAnim">
        <pc:chgData name="T H" userId="270efafb50020bd6" providerId="LiveId" clId="{66568443-0CAF-4CE4-8361-6BFA83EAFF65}" dt="2022-08-13T16:37:37.314" v="462"/>
        <pc:sldMkLst>
          <pc:docMk/>
          <pc:sldMk cId="1976111634" sldId="447"/>
        </pc:sldMkLst>
        <pc:spChg chg="add del mod">
          <ac:chgData name="T H" userId="270efafb50020bd6" providerId="LiveId" clId="{66568443-0CAF-4CE4-8361-6BFA83EAFF65}" dt="2022-08-13T16:37:06.498" v="460" actId="478"/>
          <ac:spMkLst>
            <pc:docMk/>
            <pc:sldMk cId="1976111634" sldId="447"/>
            <ac:spMk id="14" creationId="{00000000-0000-0000-0000-000000000000}"/>
          </ac:spMkLst>
        </pc:spChg>
        <pc:picChg chg="add mod">
          <ac:chgData name="T H" userId="270efafb50020bd6" providerId="LiveId" clId="{66568443-0CAF-4CE4-8361-6BFA83EAFF65}" dt="2022-08-13T16:37:05.866" v="459" actId="1076"/>
          <ac:picMkLst>
            <pc:docMk/>
            <pc:sldMk cId="1976111634" sldId="447"/>
            <ac:picMk id="2" creationId="{589B5A91-EF73-BD44-F8EC-7B4C7001C01D}"/>
          </ac:picMkLst>
        </pc:picChg>
        <pc:picChg chg="del">
          <ac:chgData name="T H" userId="270efafb50020bd6" providerId="LiveId" clId="{66568443-0CAF-4CE4-8361-6BFA83EAFF65}" dt="2022-08-13T16:35:10.660" v="437" actId="21"/>
          <ac:picMkLst>
            <pc:docMk/>
            <pc:sldMk cId="1976111634" sldId="447"/>
            <ac:picMk id="7" creationId="{1E03F40C-A12C-FB05-25D1-B694FB40AF2D}"/>
          </ac:picMkLst>
        </pc:picChg>
        <pc:picChg chg="del mod">
          <ac:chgData name="T H" userId="270efafb50020bd6" providerId="LiveId" clId="{66568443-0CAF-4CE4-8361-6BFA83EAFF65}" dt="2022-08-13T16:35:10.660" v="437" actId="21"/>
          <ac:picMkLst>
            <pc:docMk/>
            <pc:sldMk cId="1976111634" sldId="447"/>
            <ac:picMk id="9" creationId="{F26536E3-254F-BBCD-DE7F-ED797273E272}"/>
          </ac:picMkLst>
        </pc:picChg>
      </pc:sldChg>
      <pc:sldChg chg="delSp modSp add mod modAnim">
        <pc:chgData name="T H" userId="270efafb50020bd6" providerId="LiveId" clId="{66568443-0CAF-4CE4-8361-6BFA83EAFF65}" dt="2022-08-13T20:06:10.511" v="620"/>
        <pc:sldMkLst>
          <pc:docMk/>
          <pc:sldMk cId="1858453978" sldId="448"/>
        </pc:sldMkLst>
        <pc:spChg chg="del">
          <ac:chgData name="T H" userId="270efafb50020bd6" providerId="LiveId" clId="{66568443-0CAF-4CE4-8361-6BFA83EAFF65}" dt="2022-08-13T19:56:55.580" v="576" actId="478"/>
          <ac:spMkLst>
            <pc:docMk/>
            <pc:sldMk cId="1858453978" sldId="448"/>
            <ac:spMk id="23" creationId="{6AB33A3B-85CC-FA34-707C-FE46E18B1F00}"/>
          </ac:spMkLst>
        </pc:spChg>
        <pc:spChg chg="del">
          <ac:chgData name="T H" userId="270efafb50020bd6" providerId="LiveId" clId="{66568443-0CAF-4CE4-8361-6BFA83EAFF65}" dt="2022-08-13T19:56:53.215" v="575" actId="478"/>
          <ac:spMkLst>
            <pc:docMk/>
            <pc:sldMk cId="1858453978" sldId="448"/>
            <ac:spMk id="25" creationId="{19DA8E1F-68A5-6CD7-C565-A0219558CC2B}"/>
          </ac:spMkLst>
        </pc:spChg>
        <pc:spChg chg="mod">
          <ac:chgData name="T H" userId="270efafb50020bd6" providerId="LiveId" clId="{66568443-0CAF-4CE4-8361-6BFA83EAFF65}" dt="2022-08-13T19:58:56.902" v="596" actId="14100"/>
          <ac:spMkLst>
            <pc:docMk/>
            <pc:sldMk cId="1858453978" sldId="448"/>
            <ac:spMk id="32" creationId="{B3ED64F7-1DCF-A3B4-4D5E-F91017F5C12E}"/>
          </ac:spMkLst>
        </pc:spChg>
        <pc:picChg chg="del">
          <ac:chgData name="T H" userId="270efafb50020bd6" providerId="LiveId" clId="{66568443-0CAF-4CE4-8361-6BFA83EAFF65}" dt="2022-08-13T19:56:23.341" v="564" actId="478"/>
          <ac:picMkLst>
            <pc:docMk/>
            <pc:sldMk cId="1858453978" sldId="448"/>
            <ac:picMk id="7" creationId="{1E03F40C-A12C-FB05-25D1-B694FB40AF2D}"/>
          </ac:picMkLst>
        </pc:picChg>
        <pc:picChg chg="del">
          <ac:chgData name="T H" userId="270efafb50020bd6" providerId="LiveId" clId="{66568443-0CAF-4CE4-8361-6BFA83EAFF65}" dt="2022-08-13T19:56:24.349" v="565" actId="478"/>
          <ac:picMkLst>
            <pc:docMk/>
            <pc:sldMk cId="1858453978" sldId="448"/>
            <ac:picMk id="18" creationId="{EA895FA7-D347-C847-8123-13F71E715E9C}"/>
          </ac:picMkLst>
        </pc:picChg>
        <pc:picChg chg="mod">
          <ac:chgData name="T H" userId="270efafb50020bd6" providerId="LiveId" clId="{66568443-0CAF-4CE4-8361-6BFA83EAFF65}" dt="2022-08-13T19:58:27.211" v="592" actId="1076"/>
          <ac:picMkLst>
            <pc:docMk/>
            <pc:sldMk cId="1858453978" sldId="448"/>
            <ac:picMk id="21" creationId="{A0BAAF9A-6ED5-A6D3-250C-E2359419CD9F}"/>
          </ac:picMkLst>
        </pc:picChg>
      </pc:sldChg>
      <pc:sldChg chg="addSp delSp modSp add mod delAnim">
        <pc:chgData name="T H" userId="270efafb50020bd6" providerId="LiveId" clId="{66568443-0CAF-4CE4-8361-6BFA83EAFF65}" dt="2022-08-13T20:20:17.191" v="876" actId="20577"/>
        <pc:sldMkLst>
          <pc:docMk/>
          <pc:sldMk cId="1229205223" sldId="449"/>
        </pc:sldMkLst>
        <pc:spChg chg="add mod">
          <ac:chgData name="T H" userId="270efafb50020bd6" providerId="LiveId" clId="{66568443-0CAF-4CE4-8361-6BFA83EAFF65}" dt="2022-08-13T20:20:17.191" v="876" actId="20577"/>
          <ac:spMkLst>
            <pc:docMk/>
            <pc:sldMk cId="1229205223" sldId="449"/>
            <ac:spMk id="6" creationId="{D31241BD-6E09-95BC-908E-4D5C5F433556}"/>
          </ac:spMkLst>
        </pc:spChg>
        <pc:spChg chg="mod">
          <ac:chgData name="T H" userId="270efafb50020bd6" providerId="LiveId" clId="{66568443-0CAF-4CE4-8361-6BFA83EAFF65}" dt="2022-08-13T20:19:11.865" v="866" actId="1076"/>
          <ac:spMkLst>
            <pc:docMk/>
            <pc:sldMk cId="1229205223" sldId="449"/>
            <ac:spMk id="32" creationId="{B3ED64F7-1DCF-A3B4-4D5E-F91017F5C12E}"/>
          </ac:spMkLst>
        </pc:spChg>
        <pc:picChg chg="add del mod">
          <ac:chgData name="T H" userId="270efafb50020bd6" providerId="LiveId" clId="{66568443-0CAF-4CE4-8361-6BFA83EAFF65}" dt="2022-08-13T20:16:27.958" v="854" actId="478"/>
          <ac:picMkLst>
            <pc:docMk/>
            <pc:sldMk cId="1229205223" sldId="449"/>
            <ac:picMk id="4" creationId="{B700C72C-C799-8374-B297-9FE19884FB8D}"/>
          </ac:picMkLst>
        </pc:picChg>
        <pc:picChg chg="del">
          <ac:chgData name="T H" userId="270efafb50020bd6" providerId="LiveId" clId="{66568443-0CAF-4CE4-8361-6BFA83EAFF65}" dt="2022-08-13T20:13:22.068" v="623" actId="478"/>
          <ac:picMkLst>
            <pc:docMk/>
            <pc:sldMk cId="1229205223" sldId="449"/>
            <ac:picMk id="21" creationId="{A0BAAF9A-6ED5-A6D3-250C-E2359419CD9F}"/>
          </ac:picMkLst>
        </pc:picChg>
      </pc:sldChg>
      <pc:sldChg chg="addSp delSp modSp add mod delAnim">
        <pc:chgData name="T H" userId="270efafb50020bd6" providerId="LiveId" clId="{66568443-0CAF-4CE4-8361-6BFA83EAFF65}" dt="2022-08-13T21:04:24.583" v="2074" actId="115"/>
        <pc:sldMkLst>
          <pc:docMk/>
          <pc:sldMk cId="1033410943" sldId="450"/>
        </pc:sldMkLst>
        <pc:spChg chg="add mod">
          <ac:chgData name="T H" userId="270efafb50020bd6" providerId="LiveId" clId="{66568443-0CAF-4CE4-8361-6BFA83EAFF65}" dt="2022-08-13T20:41:27.500" v="1178" actId="1036"/>
          <ac:spMkLst>
            <pc:docMk/>
            <pc:sldMk cId="1033410943" sldId="450"/>
            <ac:spMk id="2" creationId="{EE0EA292-74FE-A458-F6A6-FBC8D59323B6}"/>
          </ac:spMkLst>
        </pc:spChg>
        <pc:spChg chg="del">
          <ac:chgData name="T H" userId="270efafb50020bd6" providerId="LiveId" clId="{66568443-0CAF-4CE4-8361-6BFA83EAFF65}" dt="2022-08-13T20:38:57.804" v="1162" actId="478"/>
          <ac:spMkLst>
            <pc:docMk/>
            <pc:sldMk cId="1033410943" sldId="450"/>
            <ac:spMk id="3" creationId="{00000000-0000-0000-0000-000000000000}"/>
          </ac:spMkLst>
        </pc:spChg>
        <pc:spChg chg="add mod">
          <ac:chgData name="T H" userId="270efafb50020bd6" providerId="LiveId" clId="{66568443-0CAF-4CE4-8361-6BFA83EAFF65}" dt="2022-08-13T21:04:24.583" v="2074" actId="115"/>
          <ac:spMkLst>
            <pc:docMk/>
            <pc:sldMk cId="1033410943" sldId="450"/>
            <ac:spMk id="4" creationId="{E4CD97FD-DBAC-152C-F397-410AF6ECC5D0}"/>
          </ac:spMkLst>
        </pc:spChg>
        <pc:spChg chg="del">
          <ac:chgData name="T H" userId="270efafb50020bd6" providerId="LiveId" clId="{66568443-0CAF-4CE4-8361-6BFA83EAFF65}" dt="2022-08-13T21:04:02.512" v="2071" actId="478"/>
          <ac:spMkLst>
            <pc:docMk/>
            <pc:sldMk cId="1033410943" sldId="450"/>
            <ac:spMk id="10" creationId="{00000000-0000-0000-0000-000000000000}"/>
          </ac:spMkLst>
        </pc:spChg>
        <pc:spChg chg="mod">
          <ac:chgData name="T H" userId="270efafb50020bd6" providerId="LiveId" clId="{66568443-0CAF-4CE4-8361-6BFA83EAFF65}" dt="2022-08-13T20:40:46.312" v="1172" actId="207"/>
          <ac:spMkLst>
            <pc:docMk/>
            <pc:sldMk cId="1033410943" sldId="450"/>
            <ac:spMk id="17" creationId="{F706455F-D186-1A83-E9B9-C4ADB6C8F59F}"/>
          </ac:spMkLst>
        </pc:spChg>
        <pc:spChg chg="mod">
          <ac:chgData name="T H" userId="270efafb50020bd6" providerId="LiveId" clId="{66568443-0CAF-4CE4-8361-6BFA83EAFF65}" dt="2022-08-13T20:41:27.500" v="1178" actId="1036"/>
          <ac:spMkLst>
            <pc:docMk/>
            <pc:sldMk cId="1033410943" sldId="450"/>
            <ac:spMk id="19" creationId="{FB8A2B1B-64C8-72B6-86C1-1461CB4B197E}"/>
          </ac:spMkLst>
        </pc:spChg>
        <pc:spChg chg="mod">
          <ac:chgData name="T H" userId="270efafb50020bd6" providerId="LiveId" clId="{66568443-0CAF-4CE4-8361-6BFA83EAFF65}" dt="2022-08-13T20:41:18.976" v="1177" actId="1036"/>
          <ac:spMkLst>
            <pc:docMk/>
            <pc:sldMk cId="1033410943" sldId="450"/>
            <ac:spMk id="21" creationId="{6AB1DFCD-E21D-9245-8CDB-3063402016ED}"/>
          </ac:spMkLst>
        </pc:spChg>
        <pc:picChg chg="mod">
          <ac:chgData name="T H" userId="270efafb50020bd6" providerId="LiveId" clId="{66568443-0CAF-4CE4-8361-6BFA83EAFF65}" dt="2022-08-13T20:41:18.976" v="1177" actId="1036"/>
          <ac:picMkLst>
            <pc:docMk/>
            <pc:sldMk cId="1033410943" sldId="450"/>
            <ac:picMk id="7" creationId="{CFA72342-5F75-0589-6EF1-4D9D43EF1192}"/>
          </ac:picMkLst>
        </pc:picChg>
        <pc:picChg chg="mod">
          <ac:chgData name="T H" userId="270efafb50020bd6" providerId="LiveId" clId="{66568443-0CAF-4CE4-8361-6BFA83EAFF65}" dt="2022-08-13T20:41:18.976" v="1177" actId="1036"/>
          <ac:picMkLst>
            <pc:docMk/>
            <pc:sldMk cId="1033410943" sldId="450"/>
            <ac:picMk id="9" creationId="{49D23515-2D11-E4E6-E63B-BFFA7EA1C345}"/>
          </ac:picMkLst>
        </pc:picChg>
        <pc:picChg chg="mod">
          <ac:chgData name="T H" userId="270efafb50020bd6" providerId="LiveId" clId="{66568443-0CAF-4CE4-8361-6BFA83EAFF65}" dt="2022-08-13T20:41:18.976" v="1177" actId="1036"/>
          <ac:picMkLst>
            <pc:docMk/>
            <pc:sldMk cId="1033410943" sldId="450"/>
            <ac:picMk id="12" creationId="{B2334B6D-377B-9AB7-A7F3-E3F1E5C0478E}"/>
          </ac:picMkLst>
        </pc:picChg>
      </pc:sldChg>
      <pc:sldChg chg="addSp delSp modSp add mod delAnim modAnim">
        <pc:chgData name="T H" userId="270efafb50020bd6" providerId="LiveId" clId="{66568443-0CAF-4CE4-8361-6BFA83EAFF65}" dt="2022-08-13T21:21:24.426" v="2333" actId="1076"/>
        <pc:sldMkLst>
          <pc:docMk/>
          <pc:sldMk cId="4281327042" sldId="451"/>
        </pc:sldMkLst>
        <pc:spChg chg="del">
          <ac:chgData name="T H" userId="270efafb50020bd6" providerId="LiveId" clId="{66568443-0CAF-4CE4-8361-6BFA83EAFF65}" dt="2022-08-13T20:44:29.394" v="1180" actId="478"/>
          <ac:spMkLst>
            <pc:docMk/>
            <pc:sldMk cId="4281327042" sldId="451"/>
            <ac:spMk id="2" creationId="{EE0EA292-74FE-A458-F6A6-FBC8D59323B6}"/>
          </ac:spMkLst>
        </pc:spChg>
        <pc:spChg chg="add mod">
          <ac:chgData name="T H" userId="270efafb50020bd6" providerId="LiveId" clId="{66568443-0CAF-4CE4-8361-6BFA83EAFF65}" dt="2022-08-13T21:15:51.675" v="2271" actId="207"/>
          <ac:spMkLst>
            <pc:docMk/>
            <pc:sldMk cId="4281327042" sldId="451"/>
            <ac:spMk id="5" creationId="{04EE487A-DE06-01D3-1AD1-1AF8DB67E2E3}"/>
          </ac:spMkLst>
        </pc:spChg>
        <pc:spChg chg="add del mod">
          <ac:chgData name="T H" userId="270efafb50020bd6" providerId="LiveId" clId="{66568443-0CAF-4CE4-8361-6BFA83EAFF65}" dt="2022-08-13T21:12:48.067" v="2263"/>
          <ac:spMkLst>
            <pc:docMk/>
            <pc:sldMk cId="4281327042" sldId="451"/>
            <ac:spMk id="6" creationId="{7AF6FC88-C63A-C7A9-535A-E76B04FEFB5F}"/>
          </ac:spMkLst>
        </pc:spChg>
        <pc:spChg chg="add mod">
          <ac:chgData name="T H" userId="270efafb50020bd6" providerId="LiveId" clId="{66568443-0CAF-4CE4-8361-6BFA83EAFF65}" dt="2022-08-13T21:12:45.331" v="2261"/>
          <ac:spMkLst>
            <pc:docMk/>
            <pc:sldMk cId="4281327042" sldId="451"/>
            <ac:spMk id="8" creationId="{64287315-B56A-3122-5B7F-E7D6F98FC00E}"/>
          </ac:spMkLst>
        </pc:spChg>
        <pc:spChg chg="del">
          <ac:chgData name="T H" userId="270efafb50020bd6" providerId="LiveId" clId="{66568443-0CAF-4CE4-8361-6BFA83EAFF65}" dt="2022-08-13T21:06:09.941" v="2075" actId="478"/>
          <ac:spMkLst>
            <pc:docMk/>
            <pc:sldMk cId="4281327042" sldId="451"/>
            <ac:spMk id="10" creationId="{00000000-0000-0000-0000-000000000000}"/>
          </ac:spMkLst>
        </pc:spChg>
        <pc:spChg chg="add mod">
          <ac:chgData name="T H" userId="270efafb50020bd6" providerId="LiveId" clId="{66568443-0CAF-4CE4-8361-6BFA83EAFF65}" dt="2022-08-13T21:21:24.426" v="2333" actId="1076"/>
          <ac:spMkLst>
            <pc:docMk/>
            <pc:sldMk cId="4281327042" sldId="451"/>
            <ac:spMk id="14" creationId="{7EECB531-7D99-5113-2427-CBC0CB258752}"/>
          </ac:spMkLst>
        </pc:spChg>
        <pc:spChg chg="del">
          <ac:chgData name="T H" userId="270efafb50020bd6" providerId="LiveId" clId="{66568443-0CAF-4CE4-8361-6BFA83EAFF65}" dt="2022-08-13T20:44:33.146" v="1181" actId="478"/>
          <ac:spMkLst>
            <pc:docMk/>
            <pc:sldMk cId="4281327042" sldId="451"/>
            <ac:spMk id="17" creationId="{F706455F-D186-1A83-E9B9-C4ADB6C8F59F}"/>
          </ac:spMkLst>
        </pc:spChg>
        <pc:spChg chg="del">
          <ac:chgData name="T H" userId="270efafb50020bd6" providerId="LiveId" clId="{66568443-0CAF-4CE4-8361-6BFA83EAFF65}" dt="2022-08-13T20:44:35.383" v="1182" actId="478"/>
          <ac:spMkLst>
            <pc:docMk/>
            <pc:sldMk cId="4281327042" sldId="451"/>
            <ac:spMk id="19" creationId="{FB8A2B1B-64C8-72B6-86C1-1461CB4B197E}"/>
          </ac:spMkLst>
        </pc:spChg>
        <pc:spChg chg="del">
          <ac:chgData name="T H" userId="270efafb50020bd6" providerId="LiveId" clId="{66568443-0CAF-4CE4-8361-6BFA83EAFF65}" dt="2022-08-13T20:44:37.514" v="1183" actId="478"/>
          <ac:spMkLst>
            <pc:docMk/>
            <pc:sldMk cId="4281327042" sldId="451"/>
            <ac:spMk id="21" creationId="{6AB1DFCD-E21D-9245-8CDB-3063402016ED}"/>
          </ac:spMkLst>
        </pc:spChg>
        <pc:spChg chg="mod">
          <ac:chgData name="T H" userId="270efafb50020bd6" providerId="LiveId" clId="{66568443-0CAF-4CE4-8361-6BFA83EAFF65}" dt="2022-08-13T20:56:06.489" v="2043" actId="1038"/>
          <ac:spMkLst>
            <pc:docMk/>
            <pc:sldMk cId="4281327042" sldId="451"/>
            <ac:spMk id="22" creationId="{648742FF-CFAA-0EF5-FE1C-43A0462D754E}"/>
          </ac:spMkLst>
        </pc:spChg>
        <pc:picChg chg="add del mod">
          <ac:chgData name="T H" userId="270efafb50020bd6" providerId="LiveId" clId="{66568443-0CAF-4CE4-8361-6BFA83EAFF65}" dt="2022-08-13T20:54:03.424" v="2001" actId="478"/>
          <ac:picMkLst>
            <pc:docMk/>
            <pc:sldMk cId="4281327042" sldId="451"/>
            <ac:picMk id="4" creationId="{E9C96DE7-1383-2B4B-9B77-07289E3FFDFD}"/>
          </ac:picMkLst>
        </pc:picChg>
        <pc:picChg chg="del mod">
          <ac:chgData name="T H" userId="270efafb50020bd6" providerId="LiveId" clId="{66568443-0CAF-4CE4-8361-6BFA83EAFF65}" dt="2022-08-13T21:13:15.070" v="2265" actId="478"/>
          <ac:picMkLst>
            <pc:docMk/>
            <pc:sldMk cId="4281327042" sldId="451"/>
            <ac:picMk id="7" creationId="{CFA72342-5F75-0589-6EF1-4D9D43EF1192}"/>
          </ac:picMkLst>
        </pc:picChg>
        <pc:picChg chg="del mod modCrop">
          <ac:chgData name="T H" userId="270efafb50020bd6" providerId="LiveId" clId="{66568443-0CAF-4CE4-8361-6BFA83EAFF65}" dt="2022-08-13T21:13:15.936" v="2266" actId="478"/>
          <ac:picMkLst>
            <pc:docMk/>
            <pc:sldMk cId="4281327042" sldId="451"/>
            <ac:picMk id="9" creationId="{49D23515-2D11-E4E6-E63B-BFFA7EA1C345}"/>
          </ac:picMkLst>
        </pc:picChg>
        <pc:picChg chg="add mod">
          <ac:chgData name="T H" userId="270efafb50020bd6" providerId="LiveId" clId="{66568443-0CAF-4CE4-8361-6BFA83EAFF65}" dt="2022-08-13T21:16:47.776" v="2274" actId="1076"/>
          <ac:picMkLst>
            <pc:docMk/>
            <pc:sldMk cId="4281327042" sldId="451"/>
            <ac:picMk id="11" creationId="{4ACAF6EF-A2B4-BCE5-23D3-66C4281A3FB1}"/>
          </ac:picMkLst>
        </pc:picChg>
        <pc:picChg chg="del mod">
          <ac:chgData name="T H" userId="270efafb50020bd6" providerId="LiveId" clId="{66568443-0CAF-4CE4-8361-6BFA83EAFF65}" dt="2022-08-13T21:13:13.450" v="2264" actId="478"/>
          <ac:picMkLst>
            <pc:docMk/>
            <pc:sldMk cId="4281327042" sldId="451"/>
            <ac:picMk id="12" creationId="{B2334B6D-377B-9AB7-A7F3-E3F1E5C0478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C4FA25-5DD5-485C-BCD2-EF739D2A7194}" type="slidenum">
              <a:rPr lang="en-US" altLang="en-US" smtClean="0"/>
              <a:pPr>
                <a:defRPr/>
              </a:pPr>
              <a:t>10</a:t>
            </a:fld>
            <a:endParaRPr lang="en-US" altLang="en-US"/>
          </a:p>
        </p:txBody>
      </p:sp>
    </p:spTree>
    <p:extLst>
      <p:ext uri="{BB962C8B-B14F-4D97-AF65-F5344CB8AC3E}">
        <p14:creationId xmlns:p14="http://schemas.microsoft.com/office/powerpoint/2010/main" val="206789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8" Type="http://schemas.openxmlformats.org/officeDocument/2006/relationships/hyperlink" Target="Van%20dung/Cau%204.pptx" TargetMode="External"/><Relationship Id="rId13" Type="http://schemas.openxmlformats.org/officeDocument/2006/relationships/image" Target="../media/image21.jpeg"/><Relationship Id="rId3" Type="http://schemas.openxmlformats.org/officeDocument/2006/relationships/image" Target="../media/image6.jpg"/><Relationship Id="rId7" Type="http://schemas.openxmlformats.org/officeDocument/2006/relationships/image" Target="../media/image17.jpeg"/><Relationship Id="rId12" Type="http://schemas.openxmlformats.org/officeDocument/2006/relationships/image" Target="../media/image20.jpeg"/><Relationship Id="rId17" Type="http://schemas.openxmlformats.org/officeDocument/2006/relationships/image" Target="../media/image25.jpeg"/><Relationship Id="rId2" Type="http://schemas.openxmlformats.org/officeDocument/2006/relationships/notesSlide" Target="../notesSlides/notesSlide1.xml"/><Relationship Id="rId16"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hyperlink" Target="Van%20dung/Cau%203.pptx" TargetMode="External"/><Relationship Id="rId11" Type="http://schemas.openxmlformats.org/officeDocument/2006/relationships/image" Target="../media/image19.jpeg"/><Relationship Id="rId5" Type="http://schemas.openxmlformats.org/officeDocument/2006/relationships/image" Target="../media/image16.jpeg"/><Relationship Id="rId15" Type="http://schemas.openxmlformats.org/officeDocument/2006/relationships/image" Target="../media/image23.jpeg"/><Relationship Id="rId10" Type="http://schemas.openxmlformats.org/officeDocument/2006/relationships/hyperlink" Target="Van%20dung/Cau%201.pptx" TargetMode="External"/><Relationship Id="rId4" Type="http://schemas.openxmlformats.org/officeDocument/2006/relationships/hyperlink" Target="Van%20dung/Cau%202.pptx" TargetMode="External"/><Relationship Id="rId9" Type="http://schemas.openxmlformats.org/officeDocument/2006/relationships/image" Target="../media/image18.jpeg"/><Relationship Id="rId1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1.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3.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1813719" y="3962400"/>
            <a:ext cx="10820400" cy="217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marL="457200" indent="-457200" algn="ctr">
              <a:lnSpc>
                <a:spcPct val="120000"/>
              </a:lnSpc>
            </a:pPr>
            <a:r>
              <a:rPr lang="nl-NL" sz="4000" b="1">
                <a:solidFill>
                  <a:srgbClr val="FF0000"/>
                </a:solidFill>
                <a:effectLst/>
                <a:latin typeface="Times New Roman" panose="02020603050405020304" pitchFamily="18" charset="0"/>
                <a:ea typeface="Times New Roman" panose="02020603050405020304" pitchFamily="18" charset="0"/>
              </a:rPr>
              <a:t>Bài 5: MỘT SỐ HOẠT ĐỘNG KẾT NỐI VỚI XÃ HỘI CỦA TRƯỜNG HỌC</a:t>
            </a:r>
            <a:r>
              <a:rPr lang="en-US" sz="3600">
                <a:solidFill>
                  <a:srgbClr val="FF0000"/>
                </a:solidFill>
                <a:latin typeface="Times New Roman" panose="02020603050405020304" pitchFamily="18" charset="0"/>
                <a:ea typeface="Times New Roman" panose="02020603050405020304" pitchFamily="18" charset="0"/>
              </a:rPr>
              <a:t> </a:t>
            </a:r>
            <a:r>
              <a:rPr lang="en-US" sz="36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9233" y="6172200"/>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1" name="Rectangle 95"/>
          <p:cNvSpPr>
            <a:spLocks noChangeArrowheads="1"/>
          </p:cNvSpPr>
          <p:nvPr/>
        </p:nvSpPr>
        <p:spPr bwMode="auto">
          <a:xfrm>
            <a:off x="4709319" y="1219200"/>
            <a:ext cx="6629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3200" b="1">
                <a:solidFill>
                  <a:srgbClr val="0000CC"/>
                </a:solidFill>
                <a:latin typeface="Times New Roman" pitchFamily="18" charset="0"/>
                <a:cs typeface="Times New Roman" pitchFamily="18" charset="0"/>
              </a:rPr>
              <a:t>TRÒ CHƠI: TÂY DU KÍ</a:t>
            </a:r>
          </a:p>
        </p:txBody>
      </p:sp>
      <p:pic>
        <p:nvPicPr>
          <p:cNvPr id="52" name="Picture 2" descr="3 tài tử đóng Đường Tăng trong Tây du ký phiên bản 1986. Ảnh: NSCC.">
            <a:hlinkClick r:id="rId4" action="ppaction://hlinkpres?slideindex=1&amp;slidetitle="/>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554" t="50000" r="33215" b="6576"/>
          <a:stretch/>
        </p:blipFill>
        <p:spPr bwMode="auto">
          <a:xfrm>
            <a:off x="6961732" y="2201357"/>
            <a:ext cx="2210029" cy="204852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Nhân vật hư cấu Tôn Ngộ Không">
            <a:hlinkClick r:id="rId6" action="ppaction://hlinkpres?slideindex=1&amp;slidetitle="/>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7310" b="7814"/>
          <a:stretch/>
        </p:blipFill>
        <p:spPr bwMode="auto">
          <a:xfrm>
            <a:off x="1427038" y="2232181"/>
            <a:ext cx="2107266"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Những phiên bản Trư Bát Giới đáng yêu nhất trong lịch sử Tây Du Ký -  VietNamNet">
            <a:hlinkClick r:id="rId8" action="ppaction://hlinkpres?slideindex=1&amp;slidetitle="/>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29132" y="2263003"/>
            <a:ext cx="2090987" cy="198687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descr="Hình ảnh đẹp và hiếm về Sa Tăng, Trư Bát Giới - Giáo dục Việt Nam">
            <a:hlinkClick r:id="rId10" action="ppaction://hlinkpres?slideindex=1&amp;slidetitle="/>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 b="23314"/>
          <a:stretch/>
        </p:blipFill>
        <p:spPr bwMode="auto">
          <a:xfrm>
            <a:off x="4158285" y="5507471"/>
            <a:ext cx="1965247"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Phật tổ 'Tây du ký' 1986: Luôn được 'cúng' trái cây, càng già càng giống  Phật"/>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58285" y="2230864"/>
            <a:ext cx="2193847" cy="19881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iễn viên đóng Ngọc Hoàng của 'Tây du ký' bị in ảnh trên tiền âm phủ"/>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796531" y="2200382"/>
            <a:ext cx="2209800" cy="20494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y kỳ chuyện &quot;Quan Âm&quot; (Tây Du Ký) được người dân quỳ lạy như &quot;Bồ Tát sống&quot;  và sự thật về cuộc sống độc thân tuổi 78"/>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b="47310"/>
          <a:stretch/>
        </p:blipFill>
        <p:spPr bwMode="auto">
          <a:xfrm>
            <a:off x="1427038" y="5476991"/>
            <a:ext cx="2107266" cy="191589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Yêu quái tàn ác nhất, máu lạnh nhất trong Tây Du Ký, 100 Bạch Cốt Tinh gộp  lại cũng &quot;không có cửa&quo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961732" y="5507471"/>
            <a:ext cx="2210029" cy="191828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Tống Tổ Nhi - &quot;Na Tra&quot; xinh nhất showbiz, mới 19 tuổi và đẹp không góc chết"/>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40922"/>
          <a:stretch/>
        </p:blipFill>
        <p:spPr bwMode="auto">
          <a:xfrm>
            <a:off x="9796531" y="5507471"/>
            <a:ext cx="2209641" cy="1956139"/>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Diễn viên đóng Phật Di Lặc trong 'Tây du ký' qua đời - VnExpress Giải trí"/>
          <p:cNvPicPr>
            <a:picLocks noChangeAspect="1" noChangeArrowheads="1"/>
          </p:cNvPicPr>
          <p:nvPr/>
        </p:nvPicPr>
        <p:blipFill rotWithShape="1">
          <a:blip r:embed="rId17">
            <a:extLst>
              <a:ext uri="{28A0092B-C50C-407E-A947-70E740481C1C}">
                <a14:useLocalDpi xmlns:a14="http://schemas.microsoft.com/office/drawing/2010/main" val="0"/>
              </a:ext>
            </a:extLst>
          </a:blip>
          <a:srcRect t="15236"/>
          <a:stretch/>
        </p:blipFill>
        <p:spPr bwMode="auto">
          <a:xfrm>
            <a:off x="12798970" y="5476991"/>
            <a:ext cx="2121149" cy="19906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74692" y="530352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6870680" y="206738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1299571" y="206738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12678444" y="2082620"/>
            <a:ext cx="2362200" cy="2286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72793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2"/>
                                        </p:tgtEl>
                                      </p:cBhvr>
                                    </p:animEffect>
                                    <p:animScale>
                                      <p:cBhvr>
                                        <p:cTn id="7" dur="250" autoRev="1" fill="hold"/>
                                        <p:tgtEl>
                                          <p:spTgt spid="52"/>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53"/>
                                        </p:tgtEl>
                                      </p:cBhvr>
                                    </p:animEffect>
                                    <p:animScale>
                                      <p:cBhvr>
                                        <p:cTn id="11" dur="250" autoRev="1" fill="hold"/>
                                        <p:tgtEl>
                                          <p:spTgt spid="53"/>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54"/>
                                        </p:tgtEl>
                                      </p:cBhvr>
                                    </p:animEffect>
                                    <p:animScale>
                                      <p:cBhvr>
                                        <p:cTn id="15" dur="250" autoRev="1" fill="hold"/>
                                        <p:tgtEl>
                                          <p:spTgt spid="54"/>
                                        </p:tgtEl>
                                      </p:cBhvr>
                                      <p:by x="105000" y="105000"/>
                                    </p:animScale>
                                  </p:childTnLst>
                                </p:cTn>
                              </p:par>
                            </p:childTnLst>
                          </p:cTn>
                        </p:par>
                        <p:par>
                          <p:cTn id="16" fill="hold">
                            <p:stCondLst>
                              <p:cond delay="1500"/>
                            </p:stCondLst>
                            <p:childTnLst>
                              <p:par>
                                <p:cTn id="17" presetID="26" presetClass="emph" presetSubtype="0" fill="hold" nodeType="afterEffect">
                                  <p:stCondLst>
                                    <p:cond delay="0"/>
                                  </p:stCondLst>
                                  <p:childTnLst>
                                    <p:animEffect transition="out" filter="fade">
                                      <p:cBhvr>
                                        <p:cTn id="18" dur="500" tmFilter="0, 0; .2, .5; .8, .5; 1, 0"/>
                                        <p:tgtEl>
                                          <p:spTgt spid="55"/>
                                        </p:tgtEl>
                                      </p:cBhvr>
                                    </p:animEffect>
                                    <p:animScale>
                                      <p:cBhvr>
                                        <p:cTn id="19" dur="250" autoRev="1" fill="hold"/>
                                        <p:tgtEl>
                                          <p:spTgt spid="55"/>
                                        </p:tgtEl>
                                      </p:cBhvr>
                                      <p:by x="105000" y="105000"/>
                                    </p:animScale>
                                  </p:childTnLst>
                                </p:cTn>
                              </p:par>
                            </p:childTnLst>
                          </p:cTn>
                        </p:par>
                        <p:par>
                          <p:cTn id="20" fill="hold">
                            <p:stCondLst>
                              <p:cond delay="2000"/>
                            </p:stCondLst>
                            <p:childTnLst>
                              <p:par>
                                <p:cTn id="21" presetID="26" presetClass="emph" presetSubtype="0" fill="hold" nodeType="afterEffect">
                                  <p:stCondLst>
                                    <p:cond delay="0"/>
                                  </p:stCondLst>
                                  <p:childTnLst>
                                    <p:animEffect transition="out" filter="fade">
                                      <p:cBhvr>
                                        <p:cTn id="22" dur="500" tmFilter="0, 0; .2, .5; .8, .5; 1, 0"/>
                                        <p:tgtEl>
                                          <p:spTgt spid="2058"/>
                                        </p:tgtEl>
                                      </p:cBhvr>
                                    </p:animEffect>
                                    <p:animScale>
                                      <p:cBhvr>
                                        <p:cTn id="23" dur="250" autoRev="1" fill="hold"/>
                                        <p:tgtEl>
                                          <p:spTgt spid="2058"/>
                                        </p:tgtEl>
                                      </p:cBhvr>
                                      <p:by x="105000" y="105000"/>
                                    </p:animScale>
                                  </p:childTnLst>
                                </p:cTn>
                              </p:par>
                            </p:childTnLst>
                          </p:cTn>
                        </p:par>
                        <p:par>
                          <p:cTn id="24" fill="hold">
                            <p:stCondLst>
                              <p:cond delay="2500"/>
                            </p:stCondLst>
                            <p:childTnLst>
                              <p:par>
                                <p:cTn id="25" presetID="26" presetClass="emph" presetSubtype="0" fill="hold" nodeType="afterEffect">
                                  <p:stCondLst>
                                    <p:cond delay="0"/>
                                  </p:stCondLst>
                                  <p:childTnLst>
                                    <p:animEffect transition="out" filter="fade">
                                      <p:cBhvr>
                                        <p:cTn id="26" dur="500" tmFilter="0, 0; .2, .5; .8, .5; 1, 0"/>
                                        <p:tgtEl>
                                          <p:spTgt spid="2060"/>
                                        </p:tgtEl>
                                      </p:cBhvr>
                                    </p:animEffect>
                                    <p:animScale>
                                      <p:cBhvr>
                                        <p:cTn id="27" dur="250" autoRev="1" fill="hold"/>
                                        <p:tgtEl>
                                          <p:spTgt spid="2060"/>
                                        </p:tgtEl>
                                      </p:cBhvr>
                                      <p:by x="105000" y="105000"/>
                                    </p:animScale>
                                  </p:childTnLst>
                                </p:cTn>
                              </p:par>
                            </p:childTnLst>
                          </p:cTn>
                        </p:par>
                        <p:par>
                          <p:cTn id="28" fill="hold">
                            <p:stCondLst>
                              <p:cond delay="3000"/>
                            </p:stCondLst>
                            <p:childTnLst>
                              <p:par>
                                <p:cTn id="29" presetID="26" presetClass="emph" presetSubtype="0" fill="hold" nodeType="afterEffect">
                                  <p:stCondLst>
                                    <p:cond delay="0"/>
                                  </p:stCondLst>
                                  <p:childTnLst>
                                    <p:animEffect transition="out" filter="fade">
                                      <p:cBhvr>
                                        <p:cTn id="30" dur="500" tmFilter="0, 0; .2, .5; .8, .5; 1, 0"/>
                                        <p:tgtEl>
                                          <p:spTgt spid="2062"/>
                                        </p:tgtEl>
                                      </p:cBhvr>
                                    </p:animEffect>
                                    <p:animScale>
                                      <p:cBhvr>
                                        <p:cTn id="31" dur="250" autoRev="1" fill="hold"/>
                                        <p:tgtEl>
                                          <p:spTgt spid="2062"/>
                                        </p:tgtEl>
                                      </p:cBhvr>
                                      <p:by x="105000" y="105000"/>
                                    </p:animScale>
                                  </p:childTnLst>
                                </p:cTn>
                              </p:par>
                            </p:childTnLst>
                          </p:cTn>
                        </p:par>
                        <p:par>
                          <p:cTn id="32" fill="hold">
                            <p:stCondLst>
                              <p:cond delay="3500"/>
                            </p:stCondLst>
                            <p:childTnLst>
                              <p:par>
                                <p:cTn id="33" presetID="26" presetClass="emph" presetSubtype="0" fill="hold" nodeType="afterEffect">
                                  <p:stCondLst>
                                    <p:cond delay="0"/>
                                  </p:stCondLst>
                                  <p:childTnLst>
                                    <p:animEffect transition="out" filter="fade">
                                      <p:cBhvr>
                                        <p:cTn id="34" dur="500" tmFilter="0, 0; .2, .5; .8, .5; 1, 0"/>
                                        <p:tgtEl>
                                          <p:spTgt spid="2064"/>
                                        </p:tgtEl>
                                      </p:cBhvr>
                                    </p:animEffect>
                                    <p:animScale>
                                      <p:cBhvr>
                                        <p:cTn id="35" dur="250" autoRev="1" fill="hold"/>
                                        <p:tgtEl>
                                          <p:spTgt spid="2064"/>
                                        </p:tgtEl>
                                      </p:cBhvr>
                                      <p:by x="105000" y="105000"/>
                                    </p:animScale>
                                  </p:childTnLst>
                                </p:cTn>
                              </p:par>
                            </p:childTnLst>
                          </p:cTn>
                        </p:par>
                        <p:par>
                          <p:cTn id="36" fill="hold">
                            <p:stCondLst>
                              <p:cond delay="4000"/>
                            </p:stCondLst>
                            <p:childTnLst>
                              <p:par>
                                <p:cTn id="37" presetID="26" presetClass="emph" presetSubtype="0" fill="hold" nodeType="afterEffect">
                                  <p:stCondLst>
                                    <p:cond delay="0"/>
                                  </p:stCondLst>
                                  <p:childTnLst>
                                    <p:animEffect transition="out" filter="fade">
                                      <p:cBhvr>
                                        <p:cTn id="38" dur="500" tmFilter="0, 0; .2, .5; .8, .5; 1, 0"/>
                                        <p:tgtEl>
                                          <p:spTgt spid="2066"/>
                                        </p:tgtEl>
                                      </p:cBhvr>
                                    </p:animEffect>
                                    <p:animScale>
                                      <p:cBhvr>
                                        <p:cTn id="39" dur="250" autoRev="1" fill="hold"/>
                                        <p:tgtEl>
                                          <p:spTgt spid="2066"/>
                                        </p:tgtEl>
                                      </p:cBhvr>
                                      <p:by x="105000" y="105000"/>
                                    </p:animScale>
                                  </p:childTnLst>
                                </p:cTn>
                              </p:par>
                            </p:childTnLst>
                          </p:cTn>
                        </p:par>
                        <p:par>
                          <p:cTn id="40" fill="hold">
                            <p:stCondLst>
                              <p:cond delay="4500"/>
                            </p:stCondLst>
                            <p:childTnLst>
                              <p:par>
                                <p:cTn id="41" presetID="26" presetClass="emph" presetSubtype="0" fill="hold" nodeType="afterEffect">
                                  <p:stCondLst>
                                    <p:cond delay="0"/>
                                  </p:stCondLst>
                                  <p:childTnLst>
                                    <p:animEffect transition="out" filter="fade">
                                      <p:cBhvr>
                                        <p:cTn id="42" dur="500" tmFilter="0, 0; .2, .5; .8, .5; 1, 0"/>
                                        <p:tgtEl>
                                          <p:spTgt spid="2068"/>
                                        </p:tgtEl>
                                      </p:cBhvr>
                                    </p:animEffect>
                                    <p:animScale>
                                      <p:cBhvr>
                                        <p:cTn id="43" dur="250" autoRev="1" fill="hold"/>
                                        <p:tgtEl>
                                          <p:spTgt spid="2068"/>
                                        </p:tgtEl>
                                      </p:cBhvr>
                                      <p:by x="105000" y="105000"/>
                                    </p:animScale>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500"/>
                                        <p:tgtEl>
                                          <p:spTgt spid="4"/>
                                        </p:tgtEl>
                                      </p:cBhvr>
                                    </p:animEffect>
                                  </p:childTnLst>
                                </p:cTn>
                              </p:par>
                            </p:childTnLst>
                          </p:cTn>
                        </p:par>
                        <p:par>
                          <p:cTn id="48" fill="hold">
                            <p:stCondLst>
                              <p:cond delay="5500"/>
                            </p:stCondLst>
                            <p:childTnLst>
                              <p:par>
                                <p:cTn id="49" presetID="21" presetClass="emph" presetSubtype="0" repeatCount="100000" fill="hold" grpId="1" nodeType="afterEffect">
                                  <p:stCondLst>
                                    <p:cond delay="0"/>
                                  </p:stCondLst>
                                  <p:childTnLst>
                                    <p:animClr clrSpc="hsl" dir="cw">
                                      <p:cBhvr override="childStyle">
                                        <p:cTn id="50" dur="500" fill="hold"/>
                                        <p:tgtEl>
                                          <p:spTgt spid="4"/>
                                        </p:tgtEl>
                                        <p:attrNameLst>
                                          <p:attrName>style.color</p:attrName>
                                        </p:attrNameLst>
                                      </p:cBhvr>
                                      <p:by>
                                        <p:hsl h="7200000" s="0" l="0"/>
                                      </p:by>
                                    </p:animClr>
                                    <p:animClr clrSpc="hsl" dir="cw">
                                      <p:cBhvr>
                                        <p:cTn id="51" dur="500" fill="hold"/>
                                        <p:tgtEl>
                                          <p:spTgt spid="4"/>
                                        </p:tgtEl>
                                        <p:attrNameLst>
                                          <p:attrName>fillcolor</p:attrName>
                                        </p:attrNameLst>
                                      </p:cBhvr>
                                      <p:by>
                                        <p:hsl h="7200000" s="0" l="0"/>
                                      </p:by>
                                    </p:animClr>
                                    <p:animClr clrSpc="hsl" dir="cw">
                                      <p:cBhvr>
                                        <p:cTn id="52" dur="500" fill="hold"/>
                                        <p:tgtEl>
                                          <p:spTgt spid="4"/>
                                        </p:tgtEl>
                                        <p:attrNameLst>
                                          <p:attrName>stroke.color</p:attrName>
                                        </p:attrNameLst>
                                      </p:cBhvr>
                                      <p:by>
                                        <p:hsl h="7200000" s="0" l="0"/>
                                      </p:by>
                                    </p:animClr>
                                    <p:set>
                                      <p:cBhvr>
                                        <p:cTn id="53" dur="500" fill="hold"/>
                                        <p:tgtEl>
                                          <p:spTgt spid="4"/>
                                        </p:tgtEl>
                                        <p:attrNameLst>
                                          <p:attrName>fill.type</p:attrName>
                                        </p:attrNameLst>
                                      </p:cBhvr>
                                      <p:to>
                                        <p:strVal val="solid"/>
                                      </p:to>
                                    </p:set>
                                  </p:childTnLst>
                                </p:cTn>
                              </p:par>
                            </p:childTnLst>
                          </p:cTn>
                        </p:par>
                      </p:childTnLst>
                    </p:cTn>
                  </p:par>
                  <p:par>
                    <p:cTn id="54" fill="hold">
                      <p:stCondLst>
                        <p:cond delay="indefinite"/>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52"/>
                                        </p:tgtEl>
                                      </p:cBhvr>
                                    </p:animEffect>
                                    <p:animScale>
                                      <p:cBhvr>
                                        <p:cTn id="58" dur="250" autoRev="1" fill="hold"/>
                                        <p:tgtEl>
                                          <p:spTgt spid="52"/>
                                        </p:tgtEl>
                                      </p:cBhvr>
                                      <p:by x="105000" y="105000"/>
                                    </p:animScale>
                                  </p:childTnLst>
                                </p:cTn>
                              </p:par>
                            </p:childTnLst>
                          </p:cTn>
                        </p:par>
                        <p:par>
                          <p:cTn id="59" fill="hold">
                            <p:stCondLst>
                              <p:cond delay="500"/>
                            </p:stCondLst>
                            <p:childTnLst>
                              <p:par>
                                <p:cTn id="60" presetID="26" presetClass="emph" presetSubtype="0" fill="hold" nodeType="afterEffect">
                                  <p:stCondLst>
                                    <p:cond delay="0"/>
                                  </p:stCondLst>
                                  <p:childTnLst>
                                    <p:animEffect transition="out" filter="fade">
                                      <p:cBhvr>
                                        <p:cTn id="61" dur="500" tmFilter="0, 0; .2, .5; .8, .5; 1, 0"/>
                                        <p:tgtEl>
                                          <p:spTgt spid="53"/>
                                        </p:tgtEl>
                                      </p:cBhvr>
                                    </p:animEffect>
                                    <p:animScale>
                                      <p:cBhvr>
                                        <p:cTn id="62" dur="250" autoRev="1" fill="hold"/>
                                        <p:tgtEl>
                                          <p:spTgt spid="53"/>
                                        </p:tgtEl>
                                      </p:cBhvr>
                                      <p:by x="105000" y="105000"/>
                                    </p:animScale>
                                  </p:childTnLst>
                                </p:cTn>
                              </p:par>
                            </p:childTnLst>
                          </p:cTn>
                        </p:par>
                        <p:par>
                          <p:cTn id="63" fill="hold">
                            <p:stCondLst>
                              <p:cond delay="1000"/>
                            </p:stCondLst>
                            <p:childTnLst>
                              <p:par>
                                <p:cTn id="64" presetID="26" presetClass="emph" presetSubtype="0" fill="hold" nodeType="afterEffect">
                                  <p:stCondLst>
                                    <p:cond delay="0"/>
                                  </p:stCondLst>
                                  <p:childTnLst>
                                    <p:animEffect transition="out" filter="fade">
                                      <p:cBhvr>
                                        <p:cTn id="65" dur="500" tmFilter="0, 0; .2, .5; .8, .5; 1, 0"/>
                                        <p:tgtEl>
                                          <p:spTgt spid="54"/>
                                        </p:tgtEl>
                                      </p:cBhvr>
                                    </p:animEffect>
                                    <p:animScale>
                                      <p:cBhvr>
                                        <p:cTn id="66" dur="250" autoRev="1" fill="hold"/>
                                        <p:tgtEl>
                                          <p:spTgt spid="54"/>
                                        </p:tgtEl>
                                      </p:cBhvr>
                                      <p:by x="105000" y="105000"/>
                                    </p:animScale>
                                  </p:childTnLst>
                                </p:cTn>
                              </p:par>
                            </p:childTnLst>
                          </p:cTn>
                        </p:par>
                        <p:par>
                          <p:cTn id="67" fill="hold">
                            <p:stCondLst>
                              <p:cond delay="1500"/>
                            </p:stCondLst>
                            <p:childTnLst>
                              <p:par>
                                <p:cTn id="68" presetID="26" presetClass="emph" presetSubtype="0" fill="hold" nodeType="afterEffect">
                                  <p:stCondLst>
                                    <p:cond delay="0"/>
                                  </p:stCondLst>
                                  <p:childTnLst>
                                    <p:animEffect transition="out" filter="fade">
                                      <p:cBhvr>
                                        <p:cTn id="69" dur="500" tmFilter="0, 0; .2, .5; .8, .5; 1, 0"/>
                                        <p:tgtEl>
                                          <p:spTgt spid="55"/>
                                        </p:tgtEl>
                                      </p:cBhvr>
                                    </p:animEffect>
                                    <p:animScale>
                                      <p:cBhvr>
                                        <p:cTn id="70" dur="250" autoRev="1" fill="hold"/>
                                        <p:tgtEl>
                                          <p:spTgt spid="55"/>
                                        </p:tgtEl>
                                      </p:cBhvr>
                                      <p:by x="105000" y="105000"/>
                                    </p:animScale>
                                  </p:childTnLst>
                                </p:cTn>
                              </p:par>
                            </p:childTnLst>
                          </p:cTn>
                        </p:par>
                        <p:par>
                          <p:cTn id="71" fill="hold">
                            <p:stCondLst>
                              <p:cond delay="2000"/>
                            </p:stCondLst>
                            <p:childTnLst>
                              <p:par>
                                <p:cTn id="72" presetID="26" presetClass="emph" presetSubtype="0" fill="hold" nodeType="afterEffect">
                                  <p:stCondLst>
                                    <p:cond delay="0"/>
                                  </p:stCondLst>
                                  <p:childTnLst>
                                    <p:animEffect transition="out" filter="fade">
                                      <p:cBhvr>
                                        <p:cTn id="73" dur="500" tmFilter="0, 0; .2, .5; .8, .5; 1, 0"/>
                                        <p:tgtEl>
                                          <p:spTgt spid="2058"/>
                                        </p:tgtEl>
                                      </p:cBhvr>
                                    </p:animEffect>
                                    <p:animScale>
                                      <p:cBhvr>
                                        <p:cTn id="74" dur="250" autoRev="1" fill="hold"/>
                                        <p:tgtEl>
                                          <p:spTgt spid="2058"/>
                                        </p:tgtEl>
                                      </p:cBhvr>
                                      <p:by x="105000" y="105000"/>
                                    </p:animScale>
                                  </p:childTnLst>
                                </p:cTn>
                              </p:par>
                            </p:childTnLst>
                          </p:cTn>
                        </p:par>
                        <p:par>
                          <p:cTn id="75" fill="hold">
                            <p:stCondLst>
                              <p:cond delay="2500"/>
                            </p:stCondLst>
                            <p:childTnLst>
                              <p:par>
                                <p:cTn id="76" presetID="26" presetClass="emph" presetSubtype="0" fill="hold" nodeType="afterEffect">
                                  <p:stCondLst>
                                    <p:cond delay="0"/>
                                  </p:stCondLst>
                                  <p:childTnLst>
                                    <p:animEffect transition="out" filter="fade">
                                      <p:cBhvr>
                                        <p:cTn id="77" dur="500" tmFilter="0, 0; .2, .5; .8, .5; 1, 0"/>
                                        <p:tgtEl>
                                          <p:spTgt spid="2060"/>
                                        </p:tgtEl>
                                      </p:cBhvr>
                                    </p:animEffect>
                                    <p:animScale>
                                      <p:cBhvr>
                                        <p:cTn id="78" dur="250" autoRev="1" fill="hold"/>
                                        <p:tgtEl>
                                          <p:spTgt spid="2060"/>
                                        </p:tgtEl>
                                      </p:cBhvr>
                                      <p:by x="105000" y="105000"/>
                                    </p:animScale>
                                  </p:childTnLst>
                                </p:cTn>
                              </p:par>
                            </p:childTnLst>
                          </p:cTn>
                        </p:par>
                        <p:par>
                          <p:cTn id="79" fill="hold">
                            <p:stCondLst>
                              <p:cond delay="3000"/>
                            </p:stCondLst>
                            <p:childTnLst>
                              <p:par>
                                <p:cTn id="80" presetID="26" presetClass="emph" presetSubtype="0" fill="hold" nodeType="afterEffect">
                                  <p:stCondLst>
                                    <p:cond delay="0"/>
                                  </p:stCondLst>
                                  <p:childTnLst>
                                    <p:animEffect transition="out" filter="fade">
                                      <p:cBhvr>
                                        <p:cTn id="81" dur="500" tmFilter="0, 0; .2, .5; .8, .5; 1, 0"/>
                                        <p:tgtEl>
                                          <p:spTgt spid="2062"/>
                                        </p:tgtEl>
                                      </p:cBhvr>
                                    </p:animEffect>
                                    <p:animScale>
                                      <p:cBhvr>
                                        <p:cTn id="82" dur="250" autoRev="1" fill="hold"/>
                                        <p:tgtEl>
                                          <p:spTgt spid="2062"/>
                                        </p:tgtEl>
                                      </p:cBhvr>
                                      <p:by x="105000" y="105000"/>
                                    </p:animScale>
                                  </p:childTnLst>
                                </p:cTn>
                              </p:par>
                            </p:childTnLst>
                          </p:cTn>
                        </p:par>
                        <p:par>
                          <p:cTn id="83" fill="hold">
                            <p:stCondLst>
                              <p:cond delay="3500"/>
                            </p:stCondLst>
                            <p:childTnLst>
                              <p:par>
                                <p:cTn id="84" presetID="26" presetClass="emph" presetSubtype="0" fill="hold" nodeType="afterEffect">
                                  <p:stCondLst>
                                    <p:cond delay="0"/>
                                  </p:stCondLst>
                                  <p:childTnLst>
                                    <p:animEffect transition="out" filter="fade">
                                      <p:cBhvr>
                                        <p:cTn id="85" dur="500" tmFilter="0, 0; .2, .5; .8, .5; 1, 0"/>
                                        <p:tgtEl>
                                          <p:spTgt spid="2064"/>
                                        </p:tgtEl>
                                      </p:cBhvr>
                                    </p:animEffect>
                                    <p:animScale>
                                      <p:cBhvr>
                                        <p:cTn id="86" dur="250" autoRev="1" fill="hold"/>
                                        <p:tgtEl>
                                          <p:spTgt spid="2064"/>
                                        </p:tgtEl>
                                      </p:cBhvr>
                                      <p:by x="105000" y="105000"/>
                                    </p:animScale>
                                  </p:childTnLst>
                                </p:cTn>
                              </p:par>
                            </p:childTnLst>
                          </p:cTn>
                        </p:par>
                        <p:par>
                          <p:cTn id="87" fill="hold">
                            <p:stCondLst>
                              <p:cond delay="4000"/>
                            </p:stCondLst>
                            <p:childTnLst>
                              <p:par>
                                <p:cTn id="88" presetID="26" presetClass="emph" presetSubtype="0" fill="hold" nodeType="afterEffect">
                                  <p:stCondLst>
                                    <p:cond delay="0"/>
                                  </p:stCondLst>
                                  <p:childTnLst>
                                    <p:animEffect transition="out" filter="fade">
                                      <p:cBhvr>
                                        <p:cTn id="89" dur="500" tmFilter="0, 0; .2, .5; .8, .5; 1, 0"/>
                                        <p:tgtEl>
                                          <p:spTgt spid="2066"/>
                                        </p:tgtEl>
                                      </p:cBhvr>
                                    </p:animEffect>
                                    <p:animScale>
                                      <p:cBhvr>
                                        <p:cTn id="90" dur="250" autoRev="1" fill="hold"/>
                                        <p:tgtEl>
                                          <p:spTgt spid="2066"/>
                                        </p:tgtEl>
                                      </p:cBhvr>
                                      <p:by x="105000" y="105000"/>
                                    </p:animScale>
                                  </p:childTnLst>
                                </p:cTn>
                              </p:par>
                            </p:childTnLst>
                          </p:cTn>
                        </p:par>
                        <p:par>
                          <p:cTn id="91" fill="hold">
                            <p:stCondLst>
                              <p:cond delay="4500"/>
                            </p:stCondLst>
                            <p:childTnLst>
                              <p:par>
                                <p:cTn id="92" presetID="26" presetClass="emph" presetSubtype="0" fill="hold" nodeType="afterEffect">
                                  <p:stCondLst>
                                    <p:cond delay="0"/>
                                  </p:stCondLst>
                                  <p:childTnLst>
                                    <p:animEffect transition="out" filter="fade">
                                      <p:cBhvr>
                                        <p:cTn id="93" dur="500" tmFilter="0, 0; .2, .5; .8, .5; 1, 0"/>
                                        <p:tgtEl>
                                          <p:spTgt spid="2068"/>
                                        </p:tgtEl>
                                      </p:cBhvr>
                                    </p:animEffect>
                                    <p:animScale>
                                      <p:cBhvr>
                                        <p:cTn id="94" dur="250" autoRev="1" fill="hold"/>
                                        <p:tgtEl>
                                          <p:spTgt spid="2068"/>
                                        </p:tgtEl>
                                      </p:cBhvr>
                                      <p:by x="105000" y="105000"/>
                                    </p:animScale>
                                  </p:childTnLst>
                                </p:cTn>
                              </p:par>
                            </p:childTnLst>
                          </p:cTn>
                        </p:par>
                        <p:par>
                          <p:cTn id="95" fill="hold">
                            <p:stCondLst>
                              <p:cond delay="5000"/>
                            </p:stCondLst>
                            <p:childTnLst>
                              <p:par>
                                <p:cTn id="96" presetID="10" presetClass="entr" presetSubtype="0" fill="hold" grpId="0" nodeType="afterEffect">
                                  <p:stCondLst>
                                    <p:cond delay="0"/>
                                  </p:stCondLst>
                                  <p:childTnLst>
                                    <p:set>
                                      <p:cBhvr>
                                        <p:cTn id="97" dur="1" fill="hold">
                                          <p:stCondLst>
                                            <p:cond delay="0"/>
                                          </p:stCondLst>
                                        </p:cTn>
                                        <p:tgtEl>
                                          <p:spTgt spid="57"/>
                                        </p:tgtEl>
                                        <p:attrNameLst>
                                          <p:attrName>style.visibility</p:attrName>
                                        </p:attrNameLst>
                                      </p:cBhvr>
                                      <p:to>
                                        <p:strVal val="visible"/>
                                      </p:to>
                                    </p:set>
                                    <p:animEffect transition="in" filter="fade">
                                      <p:cBhvr>
                                        <p:cTn id="98" dur="500"/>
                                        <p:tgtEl>
                                          <p:spTgt spid="57"/>
                                        </p:tgtEl>
                                      </p:cBhvr>
                                    </p:animEffect>
                                  </p:childTnLst>
                                </p:cTn>
                              </p:par>
                            </p:childTnLst>
                          </p:cTn>
                        </p:par>
                        <p:par>
                          <p:cTn id="99" fill="hold">
                            <p:stCondLst>
                              <p:cond delay="5500"/>
                            </p:stCondLst>
                            <p:childTnLst>
                              <p:par>
                                <p:cTn id="100" presetID="24" presetClass="emph" presetSubtype="0" repeatCount="100000" fill="hold" grpId="1" nodeType="afterEffect">
                                  <p:stCondLst>
                                    <p:cond delay="0"/>
                                  </p:stCondLst>
                                  <p:childTnLst>
                                    <p:animClr clrSpc="hsl" dir="cw">
                                      <p:cBhvr override="childStyle">
                                        <p:cTn id="101" dur="500" fill="hold"/>
                                        <p:tgtEl>
                                          <p:spTgt spid="57"/>
                                        </p:tgtEl>
                                        <p:attrNameLst>
                                          <p:attrName>style.color</p:attrName>
                                        </p:attrNameLst>
                                      </p:cBhvr>
                                      <p:by>
                                        <p:hsl h="0" s="-12549" l="-25098"/>
                                      </p:by>
                                    </p:animClr>
                                    <p:animClr clrSpc="hsl" dir="cw">
                                      <p:cBhvr>
                                        <p:cTn id="102" dur="500" fill="hold"/>
                                        <p:tgtEl>
                                          <p:spTgt spid="57"/>
                                        </p:tgtEl>
                                        <p:attrNameLst>
                                          <p:attrName>fillcolor</p:attrName>
                                        </p:attrNameLst>
                                      </p:cBhvr>
                                      <p:by>
                                        <p:hsl h="0" s="-12549" l="-25098"/>
                                      </p:by>
                                    </p:animClr>
                                    <p:animClr clrSpc="hsl" dir="cw">
                                      <p:cBhvr>
                                        <p:cTn id="103" dur="500" fill="hold"/>
                                        <p:tgtEl>
                                          <p:spTgt spid="57"/>
                                        </p:tgtEl>
                                        <p:attrNameLst>
                                          <p:attrName>stroke.color</p:attrName>
                                        </p:attrNameLst>
                                      </p:cBhvr>
                                      <p:by>
                                        <p:hsl h="0" s="-12549" l="-25098"/>
                                      </p:by>
                                    </p:animClr>
                                    <p:set>
                                      <p:cBhvr>
                                        <p:cTn id="104" dur="500" fill="hold"/>
                                        <p:tgtEl>
                                          <p:spTgt spid="57"/>
                                        </p:tgtEl>
                                        <p:attrNameLst>
                                          <p:attrName>fill.type</p:attrName>
                                        </p:attrNameLst>
                                      </p:cBhvr>
                                      <p:to>
                                        <p:strVal val="solid"/>
                                      </p:to>
                                    </p:set>
                                  </p:childTnLst>
                                </p:cTn>
                              </p:par>
                            </p:childTnLst>
                          </p:cTn>
                        </p:par>
                      </p:childTnLst>
                    </p:cTn>
                  </p:par>
                  <p:par>
                    <p:cTn id="105" fill="hold">
                      <p:stCondLst>
                        <p:cond delay="indefinite"/>
                      </p:stCondLst>
                      <p:childTnLst>
                        <p:par>
                          <p:cTn id="106" fill="hold">
                            <p:stCondLst>
                              <p:cond delay="0"/>
                            </p:stCondLst>
                            <p:childTnLst>
                              <p:par>
                                <p:cTn id="107" presetID="26" presetClass="emph" presetSubtype="0" fill="hold" nodeType="clickEffect">
                                  <p:stCondLst>
                                    <p:cond delay="0"/>
                                  </p:stCondLst>
                                  <p:childTnLst>
                                    <p:animEffect transition="out" filter="fade">
                                      <p:cBhvr>
                                        <p:cTn id="108" dur="500" tmFilter="0, 0; .2, .5; .8, .5; 1, 0"/>
                                        <p:tgtEl>
                                          <p:spTgt spid="52"/>
                                        </p:tgtEl>
                                      </p:cBhvr>
                                    </p:animEffect>
                                    <p:animScale>
                                      <p:cBhvr>
                                        <p:cTn id="109" dur="250" autoRev="1" fill="hold"/>
                                        <p:tgtEl>
                                          <p:spTgt spid="52"/>
                                        </p:tgtEl>
                                      </p:cBhvr>
                                      <p:by x="105000" y="105000"/>
                                    </p:animScale>
                                  </p:childTnLst>
                                </p:cTn>
                              </p:par>
                            </p:childTnLst>
                          </p:cTn>
                        </p:par>
                        <p:par>
                          <p:cTn id="110" fill="hold">
                            <p:stCondLst>
                              <p:cond delay="500"/>
                            </p:stCondLst>
                            <p:childTnLst>
                              <p:par>
                                <p:cTn id="111" presetID="26" presetClass="emph" presetSubtype="0" fill="hold" nodeType="afterEffect">
                                  <p:stCondLst>
                                    <p:cond delay="0"/>
                                  </p:stCondLst>
                                  <p:childTnLst>
                                    <p:animEffect transition="out" filter="fade">
                                      <p:cBhvr>
                                        <p:cTn id="112" dur="500" tmFilter="0, 0; .2, .5; .8, .5; 1, 0"/>
                                        <p:tgtEl>
                                          <p:spTgt spid="53"/>
                                        </p:tgtEl>
                                      </p:cBhvr>
                                    </p:animEffect>
                                    <p:animScale>
                                      <p:cBhvr>
                                        <p:cTn id="113" dur="250" autoRev="1" fill="hold"/>
                                        <p:tgtEl>
                                          <p:spTgt spid="53"/>
                                        </p:tgtEl>
                                      </p:cBhvr>
                                      <p:by x="105000" y="105000"/>
                                    </p:animScale>
                                  </p:childTnLst>
                                </p:cTn>
                              </p:par>
                            </p:childTnLst>
                          </p:cTn>
                        </p:par>
                        <p:par>
                          <p:cTn id="114" fill="hold">
                            <p:stCondLst>
                              <p:cond delay="1000"/>
                            </p:stCondLst>
                            <p:childTnLst>
                              <p:par>
                                <p:cTn id="115" presetID="26" presetClass="emph" presetSubtype="0" fill="hold" nodeType="afterEffect">
                                  <p:stCondLst>
                                    <p:cond delay="0"/>
                                  </p:stCondLst>
                                  <p:childTnLst>
                                    <p:animEffect transition="out" filter="fade">
                                      <p:cBhvr>
                                        <p:cTn id="116" dur="500" tmFilter="0, 0; .2, .5; .8, .5; 1, 0"/>
                                        <p:tgtEl>
                                          <p:spTgt spid="54"/>
                                        </p:tgtEl>
                                      </p:cBhvr>
                                    </p:animEffect>
                                    <p:animScale>
                                      <p:cBhvr>
                                        <p:cTn id="117" dur="250" autoRev="1" fill="hold"/>
                                        <p:tgtEl>
                                          <p:spTgt spid="54"/>
                                        </p:tgtEl>
                                      </p:cBhvr>
                                      <p:by x="105000" y="105000"/>
                                    </p:animScale>
                                  </p:childTnLst>
                                </p:cTn>
                              </p:par>
                            </p:childTnLst>
                          </p:cTn>
                        </p:par>
                        <p:par>
                          <p:cTn id="118" fill="hold">
                            <p:stCondLst>
                              <p:cond delay="1500"/>
                            </p:stCondLst>
                            <p:childTnLst>
                              <p:par>
                                <p:cTn id="119" presetID="26" presetClass="emph" presetSubtype="0" fill="hold" nodeType="afterEffect">
                                  <p:stCondLst>
                                    <p:cond delay="0"/>
                                  </p:stCondLst>
                                  <p:childTnLst>
                                    <p:animEffect transition="out" filter="fade">
                                      <p:cBhvr>
                                        <p:cTn id="120" dur="500" tmFilter="0, 0; .2, .5; .8, .5; 1, 0"/>
                                        <p:tgtEl>
                                          <p:spTgt spid="55"/>
                                        </p:tgtEl>
                                      </p:cBhvr>
                                    </p:animEffect>
                                    <p:animScale>
                                      <p:cBhvr>
                                        <p:cTn id="121" dur="250" autoRev="1" fill="hold"/>
                                        <p:tgtEl>
                                          <p:spTgt spid="55"/>
                                        </p:tgtEl>
                                      </p:cBhvr>
                                      <p:by x="105000" y="105000"/>
                                    </p:animScale>
                                  </p:childTnLst>
                                </p:cTn>
                              </p:par>
                            </p:childTnLst>
                          </p:cTn>
                        </p:par>
                        <p:par>
                          <p:cTn id="122" fill="hold">
                            <p:stCondLst>
                              <p:cond delay="2000"/>
                            </p:stCondLst>
                            <p:childTnLst>
                              <p:par>
                                <p:cTn id="123" presetID="26" presetClass="emph" presetSubtype="0" fill="hold" nodeType="afterEffect">
                                  <p:stCondLst>
                                    <p:cond delay="0"/>
                                  </p:stCondLst>
                                  <p:childTnLst>
                                    <p:animEffect transition="out" filter="fade">
                                      <p:cBhvr>
                                        <p:cTn id="124" dur="500" tmFilter="0, 0; .2, .5; .8, .5; 1, 0"/>
                                        <p:tgtEl>
                                          <p:spTgt spid="2058"/>
                                        </p:tgtEl>
                                      </p:cBhvr>
                                    </p:animEffect>
                                    <p:animScale>
                                      <p:cBhvr>
                                        <p:cTn id="125" dur="250" autoRev="1" fill="hold"/>
                                        <p:tgtEl>
                                          <p:spTgt spid="2058"/>
                                        </p:tgtEl>
                                      </p:cBhvr>
                                      <p:by x="105000" y="105000"/>
                                    </p:animScale>
                                  </p:childTnLst>
                                </p:cTn>
                              </p:par>
                            </p:childTnLst>
                          </p:cTn>
                        </p:par>
                        <p:par>
                          <p:cTn id="126" fill="hold">
                            <p:stCondLst>
                              <p:cond delay="2500"/>
                            </p:stCondLst>
                            <p:childTnLst>
                              <p:par>
                                <p:cTn id="127" presetID="26" presetClass="emph" presetSubtype="0" fill="hold" nodeType="afterEffect">
                                  <p:stCondLst>
                                    <p:cond delay="0"/>
                                  </p:stCondLst>
                                  <p:childTnLst>
                                    <p:animEffect transition="out" filter="fade">
                                      <p:cBhvr>
                                        <p:cTn id="128" dur="500" tmFilter="0, 0; .2, .5; .8, .5; 1, 0"/>
                                        <p:tgtEl>
                                          <p:spTgt spid="2060"/>
                                        </p:tgtEl>
                                      </p:cBhvr>
                                    </p:animEffect>
                                    <p:animScale>
                                      <p:cBhvr>
                                        <p:cTn id="129" dur="250" autoRev="1" fill="hold"/>
                                        <p:tgtEl>
                                          <p:spTgt spid="2060"/>
                                        </p:tgtEl>
                                      </p:cBhvr>
                                      <p:by x="105000" y="105000"/>
                                    </p:animScale>
                                  </p:childTnLst>
                                </p:cTn>
                              </p:par>
                            </p:childTnLst>
                          </p:cTn>
                        </p:par>
                        <p:par>
                          <p:cTn id="130" fill="hold">
                            <p:stCondLst>
                              <p:cond delay="3000"/>
                            </p:stCondLst>
                            <p:childTnLst>
                              <p:par>
                                <p:cTn id="131" presetID="26" presetClass="emph" presetSubtype="0" fill="hold" nodeType="afterEffect">
                                  <p:stCondLst>
                                    <p:cond delay="0"/>
                                  </p:stCondLst>
                                  <p:childTnLst>
                                    <p:animEffect transition="out" filter="fade">
                                      <p:cBhvr>
                                        <p:cTn id="132" dur="500" tmFilter="0, 0; .2, .5; .8, .5; 1, 0"/>
                                        <p:tgtEl>
                                          <p:spTgt spid="2062"/>
                                        </p:tgtEl>
                                      </p:cBhvr>
                                    </p:animEffect>
                                    <p:animScale>
                                      <p:cBhvr>
                                        <p:cTn id="133" dur="250" autoRev="1" fill="hold"/>
                                        <p:tgtEl>
                                          <p:spTgt spid="2062"/>
                                        </p:tgtEl>
                                      </p:cBhvr>
                                      <p:by x="105000" y="105000"/>
                                    </p:animScale>
                                  </p:childTnLst>
                                </p:cTn>
                              </p:par>
                            </p:childTnLst>
                          </p:cTn>
                        </p:par>
                        <p:par>
                          <p:cTn id="134" fill="hold">
                            <p:stCondLst>
                              <p:cond delay="3500"/>
                            </p:stCondLst>
                            <p:childTnLst>
                              <p:par>
                                <p:cTn id="135" presetID="26" presetClass="emph" presetSubtype="0" fill="hold" nodeType="afterEffect">
                                  <p:stCondLst>
                                    <p:cond delay="0"/>
                                  </p:stCondLst>
                                  <p:childTnLst>
                                    <p:animEffect transition="out" filter="fade">
                                      <p:cBhvr>
                                        <p:cTn id="136" dur="500" tmFilter="0, 0; .2, .5; .8, .5; 1, 0"/>
                                        <p:tgtEl>
                                          <p:spTgt spid="2064"/>
                                        </p:tgtEl>
                                      </p:cBhvr>
                                    </p:animEffect>
                                    <p:animScale>
                                      <p:cBhvr>
                                        <p:cTn id="137" dur="250" autoRev="1" fill="hold"/>
                                        <p:tgtEl>
                                          <p:spTgt spid="2064"/>
                                        </p:tgtEl>
                                      </p:cBhvr>
                                      <p:by x="105000" y="105000"/>
                                    </p:animScale>
                                  </p:childTnLst>
                                </p:cTn>
                              </p:par>
                            </p:childTnLst>
                          </p:cTn>
                        </p:par>
                        <p:par>
                          <p:cTn id="138" fill="hold">
                            <p:stCondLst>
                              <p:cond delay="4000"/>
                            </p:stCondLst>
                            <p:childTnLst>
                              <p:par>
                                <p:cTn id="139" presetID="26" presetClass="emph" presetSubtype="0" fill="hold" nodeType="afterEffect">
                                  <p:stCondLst>
                                    <p:cond delay="0"/>
                                  </p:stCondLst>
                                  <p:childTnLst>
                                    <p:animEffect transition="out" filter="fade">
                                      <p:cBhvr>
                                        <p:cTn id="140" dur="500" tmFilter="0, 0; .2, .5; .8, .5; 1, 0"/>
                                        <p:tgtEl>
                                          <p:spTgt spid="2066"/>
                                        </p:tgtEl>
                                      </p:cBhvr>
                                    </p:animEffect>
                                    <p:animScale>
                                      <p:cBhvr>
                                        <p:cTn id="141" dur="250" autoRev="1" fill="hold"/>
                                        <p:tgtEl>
                                          <p:spTgt spid="2066"/>
                                        </p:tgtEl>
                                      </p:cBhvr>
                                      <p:by x="105000" y="105000"/>
                                    </p:animScale>
                                  </p:childTnLst>
                                </p:cTn>
                              </p:par>
                            </p:childTnLst>
                          </p:cTn>
                        </p:par>
                        <p:par>
                          <p:cTn id="142" fill="hold">
                            <p:stCondLst>
                              <p:cond delay="4500"/>
                            </p:stCondLst>
                            <p:childTnLst>
                              <p:par>
                                <p:cTn id="143" presetID="26" presetClass="emph" presetSubtype="0" fill="hold" nodeType="afterEffect">
                                  <p:stCondLst>
                                    <p:cond delay="0"/>
                                  </p:stCondLst>
                                  <p:childTnLst>
                                    <p:animEffect transition="out" filter="fade">
                                      <p:cBhvr>
                                        <p:cTn id="144" dur="500" tmFilter="0, 0; .2, .5; .8, .5; 1, 0"/>
                                        <p:tgtEl>
                                          <p:spTgt spid="2068"/>
                                        </p:tgtEl>
                                      </p:cBhvr>
                                    </p:animEffect>
                                    <p:animScale>
                                      <p:cBhvr>
                                        <p:cTn id="145" dur="250" autoRev="1" fill="hold"/>
                                        <p:tgtEl>
                                          <p:spTgt spid="2068"/>
                                        </p:tgtEl>
                                      </p:cBhvr>
                                      <p:by x="105000" y="105000"/>
                                    </p:animScale>
                                  </p:childTnLst>
                                </p:cTn>
                              </p:par>
                            </p:childTnLst>
                          </p:cTn>
                        </p:par>
                        <p:par>
                          <p:cTn id="146" fill="hold">
                            <p:stCondLst>
                              <p:cond delay="5000"/>
                            </p:stCondLst>
                            <p:childTnLst>
                              <p:par>
                                <p:cTn id="147" presetID="10" presetClass="entr" presetSubtype="0" fill="hold" grpId="0" nodeType="afterEffect">
                                  <p:stCondLst>
                                    <p:cond delay="0"/>
                                  </p:stCondLst>
                                  <p:childTnLst>
                                    <p:set>
                                      <p:cBhvr>
                                        <p:cTn id="148" dur="1" fill="hold">
                                          <p:stCondLst>
                                            <p:cond delay="0"/>
                                          </p:stCondLst>
                                        </p:cTn>
                                        <p:tgtEl>
                                          <p:spTgt spid="58"/>
                                        </p:tgtEl>
                                        <p:attrNameLst>
                                          <p:attrName>style.visibility</p:attrName>
                                        </p:attrNameLst>
                                      </p:cBhvr>
                                      <p:to>
                                        <p:strVal val="visible"/>
                                      </p:to>
                                    </p:set>
                                    <p:animEffect transition="in" filter="fade">
                                      <p:cBhvr>
                                        <p:cTn id="149" dur="500"/>
                                        <p:tgtEl>
                                          <p:spTgt spid="58"/>
                                        </p:tgtEl>
                                      </p:cBhvr>
                                    </p:animEffect>
                                  </p:childTnLst>
                                </p:cTn>
                              </p:par>
                            </p:childTnLst>
                          </p:cTn>
                        </p:par>
                        <p:par>
                          <p:cTn id="150" fill="hold">
                            <p:stCondLst>
                              <p:cond delay="5500"/>
                            </p:stCondLst>
                            <p:childTnLst>
                              <p:par>
                                <p:cTn id="151" presetID="21" presetClass="emph" presetSubtype="0" repeatCount="100000" fill="hold" grpId="1" nodeType="afterEffect">
                                  <p:stCondLst>
                                    <p:cond delay="0"/>
                                  </p:stCondLst>
                                  <p:childTnLst>
                                    <p:animClr clrSpc="hsl" dir="cw">
                                      <p:cBhvr override="childStyle">
                                        <p:cTn id="152" dur="500" fill="hold"/>
                                        <p:tgtEl>
                                          <p:spTgt spid="58"/>
                                        </p:tgtEl>
                                        <p:attrNameLst>
                                          <p:attrName>style.color</p:attrName>
                                        </p:attrNameLst>
                                      </p:cBhvr>
                                      <p:by>
                                        <p:hsl h="7200000" s="0" l="0"/>
                                      </p:by>
                                    </p:animClr>
                                    <p:animClr clrSpc="hsl" dir="cw">
                                      <p:cBhvr>
                                        <p:cTn id="153" dur="500" fill="hold"/>
                                        <p:tgtEl>
                                          <p:spTgt spid="58"/>
                                        </p:tgtEl>
                                        <p:attrNameLst>
                                          <p:attrName>fillcolor</p:attrName>
                                        </p:attrNameLst>
                                      </p:cBhvr>
                                      <p:by>
                                        <p:hsl h="7200000" s="0" l="0"/>
                                      </p:by>
                                    </p:animClr>
                                    <p:animClr clrSpc="hsl" dir="cw">
                                      <p:cBhvr>
                                        <p:cTn id="154" dur="500" fill="hold"/>
                                        <p:tgtEl>
                                          <p:spTgt spid="58"/>
                                        </p:tgtEl>
                                        <p:attrNameLst>
                                          <p:attrName>stroke.color</p:attrName>
                                        </p:attrNameLst>
                                      </p:cBhvr>
                                      <p:by>
                                        <p:hsl h="7200000" s="0" l="0"/>
                                      </p:by>
                                    </p:animClr>
                                    <p:set>
                                      <p:cBhvr>
                                        <p:cTn id="155" dur="500" fill="hold"/>
                                        <p:tgtEl>
                                          <p:spTgt spid="58"/>
                                        </p:tgtEl>
                                        <p:attrNameLst>
                                          <p:attrName>fill.type</p:attrName>
                                        </p:attrNameLst>
                                      </p:cBhvr>
                                      <p:to>
                                        <p:strVal val="solid"/>
                                      </p:to>
                                    </p:set>
                                  </p:childTnLst>
                                </p:cTn>
                              </p:par>
                            </p:childTnLst>
                          </p:cTn>
                        </p:par>
                      </p:childTnLst>
                    </p:cTn>
                  </p:par>
                  <p:par>
                    <p:cTn id="156" fill="hold">
                      <p:stCondLst>
                        <p:cond delay="indefinite"/>
                      </p:stCondLst>
                      <p:childTnLst>
                        <p:par>
                          <p:cTn id="157" fill="hold">
                            <p:stCondLst>
                              <p:cond delay="0"/>
                            </p:stCondLst>
                            <p:childTnLst>
                              <p:par>
                                <p:cTn id="158" presetID="26" presetClass="emph" presetSubtype="0" fill="hold" nodeType="clickEffect">
                                  <p:stCondLst>
                                    <p:cond delay="0"/>
                                  </p:stCondLst>
                                  <p:childTnLst>
                                    <p:animEffect transition="out" filter="fade">
                                      <p:cBhvr>
                                        <p:cTn id="159" dur="500" tmFilter="0, 0; .2, .5; .8, .5; 1, 0"/>
                                        <p:tgtEl>
                                          <p:spTgt spid="52"/>
                                        </p:tgtEl>
                                      </p:cBhvr>
                                    </p:animEffect>
                                    <p:animScale>
                                      <p:cBhvr>
                                        <p:cTn id="160" dur="250" autoRev="1" fill="hold"/>
                                        <p:tgtEl>
                                          <p:spTgt spid="52"/>
                                        </p:tgtEl>
                                      </p:cBhvr>
                                      <p:by x="105000" y="105000"/>
                                    </p:animScale>
                                  </p:childTnLst>
                                </p:cTn>
                              </p:par>
                            </p:childTnLst>
                          </p:cTn>
                        </p:par>
                        <p:par>
                          <p:cTn id="161" fill="hold">
                            <p:stCondLst>
                              <p:cond delay="500"/>
                            </p:stCondLst>
                            <p:childTnLst>
                              <p:par>
                                <p:cTn id="162" presetID="26" presetClass="emph" presetSubtype="0" fill="hold" nodeType="afterEffect">
                                  <p:stCondLst>
                                    <p:cond delay="0"/>
                                  </p:stCondLst>
                                  <p:childTnLst>
                                    <p:animEffect transition="out" filter="fade">
                                      <p:cBhvr>
                                        <p:cTn id="163" dur="500" tmFilter="0, 0; .2, .5; .8, .5; 1, 0"/>
                                        <p:tgtEl>
                                          <p:spTgt spid="53"/>
                                        </p:tgtEl>
                                      </p:cBhvr>
                                    </p:animEffect>
                                    <p:animScale>
                                      <p:cBhvr>
                                        <p:cTn id="164" dur="250" autoRev="1" fill="hold"/>
                                        <p:tgtEl>
                                          <p:spTgt spid="53"/>
                                        </p:tgtEl>
                                      </p:cBhvr>
                                      <p:by x="105000" y="105000"/>
                                    </p:animScale>
                                  </p:childTnLst>
                                </p:cTn>
                              </p:par>
                            </p:childTnLst>
                          </p:cTn>
                        </p:par>
                        <p:par>
                          <p:cTn id="165" fill="hold">
                            <p:stCondLst>
                              <p:cond delay="1000"/>
                            </p:stCondLst>
                            <p:childTnLst>
                              <p:par>
                                <p:cTn id="166" presetID="26" presetClass="emph" presetSubtype="0" fill="hold" nodeType="afterEffect">
                                  <p:stCondLst>
                                    <p:cond delay="0"/>
                                  </p:stCondLst>
                                  <p:childTnLst>
                                    <p:animEffect transition="out" filter="fade">
                                      <p:cBhvr>
                                        <p:cTn id="167" dur="500" tmFilter="0, 0; .2, .5; .8, .5; 1, 0"/>
                                        <p:tgtEl>
                                          <p:spTgt spid="54"/>
                                        </p:tgtEl>
                                      </p:cBhvr>
                                    </p:animEffect>
                                    <p:animScale>
                                      <p:cBhvr>
                                        <p:cTn id="168" dur="250" autoRev="1" fill="hold"/>
                                        <p:tgtEl>
                                          <p:spTgt spid="54"/>
                                        </p:tgtEl>
                                      </p:cBhvr>
                                      <p:by x="105000" y="105000"/>
                                    </p:animScale>
                                  </p:childTnLst>
                                </p:cTn>
                              </p:par>
                            </p:childTnLst>
                          </p:cTn>
                        </p:par>
                        <p:par>
                          <p:cTn id="169" fill="hold">
                            <p:stCondLst>
                              <p:cond delay="1500"/>
                            </p:stCondLst>
                            <p:childTnLst>
                              <p:par>
                                <p:cTn id="170" presetID="26" presetClass="emph" presetSubtype="0" fill="hold" nodeType="afterEffect">
                                  <p:stCondLst>
                                    <p:cond delay="0"/>
                                  </p:stCondLst>
                                  <p:childTnLst>
                                    <p:animEffect transition="out" filter="fade">
                                      <p:cBhvr>
                                        <p:cTn id="171" dur="500" tmFilter="0, 0; .2, .5; .8, .5; 1, 0"/>
                                        <p:tgtEl>
                                          <p:spTgt spid="55"/>
                                        </p:tgtEl>
                                      </p:cBhvr>
                                    </p:animEffect>
                                    <p:animScale>
                                      <p:cBhvr>
                                        <p:cTn id="172" dur="250" autoRev="1" fill="hold"/>
                                        <p:tgtEl>
                                          <p:spTgt spid="55"/>
                                        </p:tgtEl>
                                      </p:cBhvr>
                                      <p:by x="105000" y="105000"/>
                                    </p:animScale>
                                  </p:childTnLst>
                                </p:cTn>
                              </p:par>
                            </p:childTnLst>
                          </p:cTn>
                        </p:par>
                        <p:par>
                          <p:cTn id="173" fill="hold">
                            <p:stCondLst>
                              <p:cond delay="2000"/>
                            </p:stCondLst>
                            <p:childTnLst>
                              <p:par>
                                <p:cTn id="174" presetID="26" presetClass="emph" presetSubtype="0" fill="hold" nodeType="afterEffect">
                                  <p:stCondLst>
                                    <p:cond delay="0"/>
                                  </p:stCondLst>
                                  <p:childTnLst>
                                    <p:animEffect transition="out" filter="fade">
                                      <p:cBhvr>
                                        <p:cTn id="175" dur="500" tmFilter="0, 0; .2, .5; .8, .5; 1, 0"/>
                                        <p:tgtEl>
                                          <p:spTgt spid="2058"/>
                                        </p:tgtEl>
                                      </p:cBhvr>
                                    </p:animEffect>
                                    <p:animScale>
                                      <p:cBhvr>
                                        <p:cTn id="176" dur="250" autoRev="1" fill="hold"/>
                                        <p:tgtEl>
                                          <p:spTgt spid="2058"/>
                                        </p:tgtEl>
                                      </p:cBhvr>
                                      <p:by x="105000" y="105000"/>
                                    </p:animScale>
                                  </p:childTnLst>
                                </p:cTn>
                              </p:par>
                            </p:childTnLst>
                          </p:cTn>
                        </p:par>
                        <p:par>
                          <p:cTn id="177" fill="hold">
                            <p:stCondLst>
                              <p:cond delay="2500"/>
                            </p:stCondLst>
                            <p:childTnLst>
                              <p:par>
                                <p:cTn id="178" presetID="26" presetClass="emph" presetSubtype="0" fill="hold" nodeType="afterEffect">
                                  <p:stCondLst>
                                    <p:cond delay="0"/>
                                  </p:stCondLst>
                                  <p:childTnLst>
                                    <p:animEffect transition="out" filter="fade">
                                      <p:cBhvr>
                                        <p:cTn id="179" dur="500" tmFilter="0, 0; .2, .5; .8, .5; 1, 0"/>
                                        <p:tgtEl>
                                          <p:spTgt spid="2060"/>
                                        </p:tgtEl>
                                      </p:cBhvr>
                                    </p:animEffect>
                                    <p:animScale>
                                      <p:cBhvr>
                                        <p:cTn id="180" dur="250" autoRev="1" fill="hold"/>
                                        <p:tgtEl>
                                          <p:spTgt spid="2060"/>
                                        </p:tgtEl>
                                      </p:cBhvr>
                                      <p:by x="105000" y="105000"/>
                                    </p:animScale>
                                  </p:childTnLst>
                                </p:cTn>
                              </p:par>
                            </p:childTnLst>
                          </p:cTn>
                        </p:par>
                        <p:par>
                          <p:cTn id="181" fill="hold">
                            <p:stCondLst>
                              <p:cond delay="3000"/>
                            </p:stCondLst>
                            <p:childTnLst>
                              <p:par>
                                <p:cTn id="182" presetID="26" presetClass="emph" presetSubtype="0" fill="hold" nodeType="afterEffect">
                                  <p:stCondLst>
                                    <p:cond delay="0"/>
                                  </p:stCondLst>
                                  <p:childTnLst>
                                    <p:animEffect transition="out" filter="fade">
                                      <p:cBhvr>
                                        <p:cTn id="183" dur="500" tmFilter="0, 0; .2, .5; .8, .5; 1, 0"/>
                                        <p:tgtEl>
                                          <p:spTgt spid="2062"/>
                                        </p:tgtEl>
                                      </p:cBhvr>
                                    </p:animEffect>
                                    <p:animScale>
                                      <p:cBhvr>
                                        <p:cTn id="184" dur="250" autoRev="1" fill="hold"/>
                                        <p:tgtEl>
                                          <p:spTgt spid="2062"/>
                                        </p:tgtEl>
                                      </p:cBhvr>
                                      <p:by x="105000" y="105000"/>
                                    </p:animScale>
                                  </p:childTnLst>
                                </p:cTn>
                              </p:par>
                            </p:childTnLst>
                          </p:cTn>
                        </p:par>
                        <p:par>
                          <p:cTn id="185" fill="hold">
                            <p:stCondLst>
                              <p:cond delay="3500"/>
                            </p:stCondLst>
                            <p:childTnLst>
                              <p:par>
                                <p:cTn id="186" presetID="26" presetClass="emph" presetSubtype="0" fill="hold" nodeType="afterEffect">
                                  <p:stCondLst>
                                    <p:cond delay="0"/>
                                  </p:stCondLst>
                                  <p:childTnLst>
                                    <p:animEffect transition="out" filter="fade">
                                      <p:cBhvr>
                                        <p:cTn id="187" dur="500" tmFilter="0, 0; .2, .5; .8, .5; 1, 0"/>
                                        <p:tgtEl>
                                          <p:spTgt spid="2064"/>
                                        </p:tgtEl>
                                      </p:cBhvr>
                                    </p:animEffect>
                                    <p:animScale>
                                      <p:cBhvr>
                                        <p:cTn id="188" dur="250" autoRev="1" fill="hold"/>
                                        <p:tgtEl>
                                          <p:spTgt spid="2064"/>
                                        </p:tgtEl>
                                      </p:cBhvr>
                                      <p:by x="105000" y="105000"/>
                                    </p:animScale>
                                  </p:childTnLst>
                                </p:cTn>
                              </p:par>
                            </p:childTnLst>
                          </p:cTn>
                        </p:par>
                        <p:par>
                          <p:cTn id="189" fill="hold">
                            <p:stCondLst>
                              <p:cond delay="4000"/>
                            </p:stCondLst>
                            <p:childTnLst>
                              <p:par>
                                <p:cTn id="190" presetID="26" presetClass="emph" presetSubtype="0" fill="hold" nodeType="afterEffect">
                                  <p:stCondLst>
                                    <p:cond delay="0"/>
                                  </p:stCondLst>
                                  <p:childTnLst>
                                    <p:animEffect transition="out" filter="fade">
                                      <p:cBhvr>
                                        <p:cTn id="191" dur="500" tmFilter="0, 0; .2, .5; .8, .5; 1, 0"/>
                                        <p:tgtEl>
                                          <p:spTgt spid="2066"/>
                                        </p:tgtEl>
                                      </p:cBhvr>
                                    </p:animEffect>
                                    <p:animScale>
                                      <p:cBhvr>
                                        <p:cTn id="192" dur="250" autoRev="1" fill="hold"/>
                                        <p:tgtEl>
                                          <p:spTgt spid="2066"/>
                                        </p:tgtEl>
                                      </p:cBhvr>
                                      <p:by x="105000" y="105000"/>
                                    </p:animScale>
                                  </p:childTnLst>
                                </p:cTn>
                              </p:par>
                            </p:childTnLst>
                          </p:cTn>
                        </p:par>
                        <p:par>
                          <p:cTn id="193" fill="hold">
                            <p:stCondLst>
                              <p:cond delay="4500"/>
                            </p:stCondLst>
                            <p:childTnLst>
                              <p:par>
                                <p:cTn id="194" presetID="26" presetClass="emph" presetSubtype="0" fill="hold" nodeType="afterEffect">
                                  <p:stCondLst>
                                    <p:cond delay="0"/>
                                  </p:stCondLst>
                                  <p:childTnLst>
                                    <p:animEffect transition="out" filter="fade">
                                      <p:cBhvr>
                                        <p:cTn id="195" dur="500" tmFilter="0, 0; .2, .5; .8, .5; 1, 0"/>
                                        <p:tgtEl>
                                          <p:spTgt spid="2068"/>
                                        </p:tgtEl>
                                      </p:cBhvr>
                                    </p:animEffect>
                                    <p:animScale>
                                      <p:cBhvr>
                                        <p:cTn id="196" dur="250" autoRev="1" fill="hold"/>
                                        <p:tgtEl>
                                          <p:spTgt spid="2068"/>
                                        </p:tgtEl>
                                      </p:cBhvr>
                                      <p:by x="105000" y="105000"/>
                                    </p:animScale>
                                  </p:childTnLst>
                                </p:cTn>
                              </p:par>
                            </p:childTnLst>
                          </p:cTn>
                        </p:par>
                        <p:par>
                          <p:cTn id="197" fill="hold">
                            <p:stCondLst>
                              <p:cond delay="5000"/>
                            </p:stCondLst>
                            <p:childTnLst>
                              <p:par>
                                <p:cTn id="198" presetID="10" presetClass="entr" presetSubtype="0" fill="hold" grpId="0" nodeType="afterEffect">
                                  <p:stCondLst>
                                    <p:cond delay="0"/>
                                  </p:stCondLst>
                                  <p:childTnLst>
                                    <p:set>
                                      <p:cBhvr>
                                        <p:cTn id="199" dur="1" fill="hold">
                                          <p:stCondLst>
                                            <p:cond delay="0"/>
                                          </p:stCondLst>
                                        </p:cTn>
                                        <p:tgtEl>
                                          <p:spTgt spid="60"/>
                                        </p:tgtEl>
                                        <p:attrNameLst>
                                          <p:attrName>style.visibility</p:attrName>
                                        </p:attrNameLst>
                                      </p:cBhvr>
                                      <p:to>
                                        <p:strVal val="visible"/>
                                      </p:to>
                                    </p:set>
                                    <p:animEffect transition="in" filter="fade">
                                      <p:cBhvr>
                                        <p:cTn id="200" dur="500"/>
                                        <p:tgtEl>
                                          <p:spTgt spid="60"/>
                                        </p:tgtEl>
                                      </p:cBhvr>
                                    </p:animEffect>
                                  </p:childTnLst>
                                </p:cTn>
                              </p:par>
                            </p:childTnLst>
                          </p:cTn>
                        </p:par>
                        <p:par>
                          <p:cTn id="201" fill="hold">
                            <p:stCondLst>
                              <p:cond delay="5500"/>
                            </p:stCondLst>
                            <p:childTnLst>
                              <p:par>
                                <p:cTn id="202" presetID="24" presetClass="emph" presetSubtype="0" repeatCount="100000" fill="hold" grpId="1" nodeType="afterEffect">
                                  <p:stCondLst>
                                    <p:cond delay="0"/>
                                  </p:stCondLst>
                                  <p:childTnLst>
                                    <p:animClr clrSpc="hsl" dir="cw">
                                      <p:cBhvr override="childStyle">
                                        <p:cTn id="203" dur="500" fill="hold"/>
                                        <p:tgtEl>
                                          <p:spTgt spid="60"/>
                                        </p:tgtEl>
                                        <p:attrNameLst>
                                          <p:attrName>style.color</p:attrName>
                                        </p:attrNameLst>
                                      </p:cBhvr>
                                      <p:by>
                                        <p:hsl h="0" s="-12549" l="-25098"/>
                                      </p:by>
                                    </p:animClr>
                                    <p:animClr clrSpc="hsl" dir="cw">
                                      <p:cBhvr>
                                        <p:cTn id="204" dur="500" fill="hold"/>
                                        <p:tgtEl>
                                          <p:spTgt spid="60"/>
                                        </p:tgtEl>
                                        <p:attrNameLst>
                                          <p:attrName>fillcolor</p:attrName>
                                        </p:attrNameLst>
                                      </p:cBhvr>
                                      <p:by>
                                        <p:hsl h="0" s="-12549" l="-25098"/>
                                      </p:by>
                                    </p:animClr>
                                    <p:animClr clrSpc="hsl" dir="cw">
                                      <p:cBhvr>
                                        <p:cTn id="205" dur="500" fill="hold"/>
                                        <p:tgtEl>
                                          <p:spTgt spid="60"/>
                                        </p:tgtEl>
                                        <p:attrNameLst>
                                          <p:attrName>stroke.color</p:attrName>
                                        </p:attrNameLst>
                                      </p:cBhvr>
                                      <p:by>
                                        <p:hsl h="0" s="-12549" l="-25098"/>
                                      </p:by>
                                    </p:animClr>
                                    <p:set>
                                      <p:cBhvr>
                                        <p:cTn id="206" dur="500" fill="hold"/>
                                        <p:tgtEl>
                                          <p:spTgt spid="6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7" grpId="0" animBg="1"/>
      <p:bldP spid="57" grpId="1" animBg="1"/>
      <p:bldP spid="58" grpId="0" animBg="1"/>
      <p:bldP spid="58" grpId="1" animBg="1"/>
      <p:bldP spid="60" grpId="0" animBg="1"/>
      <p:bldP spid="6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5291919"/>
      </p:ext>
    </p:extLst>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FF0000"/>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00"/>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1200329"/>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1. Hoạt động kết nối với xã hội của trường học và ý nghĩa của hoạt động đó.</a:t>
            </a:r>
          </a:p>
        </p:txBody>
      </p:sp>
      <p:sp>
        <p:nvSpPr>
          <p:cNvPr id="14" name="Rectangle 13"/>
          <p:cNvSpPr/>
          <p:nvPr/>
        </p:nvSpPr>
        <p:spPr>
          <a:xfrm>
            <a:off x="1928961" y="3181529"/>
            <a:ext cx="13499370" cy="1200329"/>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1. Kể tên, nêu ý nghĩa của các hoạt động của trường học trong các hình dưới đây: </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075195"/>
            <a:ext cx="1097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5: MỘT SỐ HOẠT ĐỘNG KẾT NỐI VỚI XÃ HỘI CỦA TRƯỜNG HỌC (T1)</a:t>
            </a:r>
          </a:p>
        </p:txBody>
      </p:sp>
      <p:pic>
        <p:nvPicPr>
          <p:cNvPr id="2" name="Picture 1">
            <a:extLst>
              <a:ext uri="{FF2B5EF4-FFF2-40B4-BE49-F238E27FC236}">
                <a16:creationId xmlns:a16="http://schemas.microsoft.com/office/drawing/2014/main" id="{589B5A91-EF73-BD44-F8EC-7B4C7001C01D}"/>
              </a:ext>
            </a:extLst>
          </p:cNvPr>
          <p:cNvPicPr>
            <a:picLocks noChangeAspect="1"/>
          </p:cNvPicPr>
          <p:nvPr/>
        </p:nvPicPr>
        <p:blipFill>
          <a:blip r:embed="rId3"/>
          <a:stretch>
            <a:fillRect/>
          </a:stretch>
        </p:blipFill>
        <p:spPr>
          <a:xfrm>
            <a:off x="1204119" y="4495800"/>
            <a:ext cx="13729382" cy="4072737"/>
          </a:xfrm>
          <a:prstGeom prst="rect">
            <a:avLst/>
          </a:prstGeom>
        </p:spPr>
      </p:pic>
    </p:spTree>
    <p:extLst>
      <p:ext uri="{BB962C8B-B14F-4D97-AF65-F5344CB8AC3E}">
        <p14:creationId xmlns:p14="http://schemas.microsoft.com/office/powerpoint/2010/main" val="19761116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333083" y="2061612"/>
            <a:ext cx="11986440" cy="1200329"/>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Hoạt động kết nối với xã hội của trường học và ý nghĩa của hoạt động đó.</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075195"/>
            <a:ext cx="1097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5: MỘT SỐ HOẠT ĐỘNG KẾT NỐI VỚI XÃ HỘI CỦA TRƯỜNG HỌC (T1)</a:t>
            </a:r>
          </a:p>
        </p:txBody>
      </p:sp>
      <p:pic>
        <p:nvPicPr>
          <p:cNvPr id="7" name="Picture 6">
            <a:extLst>
              <a:ext uri="{FF2B5EF4-FFF2-40B4-BE49-F238E27FC236}">
                <a16:creationId xmlns:a16="http://schemas.microsoft.com/office/drawing/2014/main" id="{1E03F40C-A12C-FB05-25D1-B694FB40AF2D}"/>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50297" t="-5213" r="3629" b="5213"/>
          <a:stretch/>
        </p:blipFill>
        <p:spPr>
          <a:xfrm>
            <a:off x="10576719" y="2667074"/>
            <a:ext cx="4267200" cy="2819326"/>
          </a:xfrm>
          <a:prstGeom prst="rect">
            <a:avLst/>
          </a:prstGeom>
        </p:spPr>
      </p:pic>
      <p:pic>
        <p:nvPicPr>
          <p:cNvPr id="18" name="Picture 17">
            <a:extLst>
              <a:ext uri="{FF2B5EF4-FFF2-40B4-BE49-F238E27FC236}">
                <a16:creationId xmlns:a16="http://schemas.microsoft.com/office/drawing/2014/main" id="{EA895FA7-D347-C847-8123-13F71E715E9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r="50787"/>
          <a:stretch/>
        </p:blipFill>
        <p:spPr>
          <a:xfrm>
            <a:off x="10500519" y="5692332"/>
            <a:ext cx="4495800" cy="3347815"/>
          </a:xfrm>
          <a:prstGeom prst="rect">
            <a:avLst/>
          </a:prstGeom>
        </p:spPr>
      </p:pic>
      <p:sp>
        <p:nvSpPr>
          <p:cNvPr id="23" name="TextBox 22">
            <a:extLst>
              <a:ext uri="{FF2B5EF4-FFF2-40B4-BE49-F238E27FC236}">
                <a16:creationId xmlns:a16="http://schemas.microsoft.com/office/drawing/2014/main" id="{6AB33A3B-85CC-FA34-707C-FE46E18B1F00}"/>
              </a:ext>
            </a:extLst>
          </p:cNvPr>
          <p:cNvSpPr txBox="1"/>
          <p:nvPr/>
        </p:nvSpPr>
        <p:spPr>
          <a:xfrm>
            <a:off x="1280319" y="3364907"/>
            <a:ext cx="8520868" cy="2995435"/>
          </a:xfrm>
          <a:prstGeom prst="rect">
            <a:avLst/>
          </a:prstGeom>
          <a:noFill/>
        </p:spPr>
        <p:txBody>
          <a:bodyPr wrap="square">
            <a:spAutoFit/>
          </a:bodyPr>
          <a:lstStyle/>
          <a:p>
            <a:pPr algn="just">
              <a:lnSpc>
                <a:spcPct val="120000"/>
              </a:lnSpc>
            </a:pPr>
            <a:r>
              <a:rPr lang="nl-NL" sz="3200" b="1">
                <a:solidFill>
                  <a:srgbClr val="0000CC"/>
                </a:solidFill>
                <a:effectLst/>
                <a:latin typeface="Times New Roman" panose="02020603050405020304" pitchFamily="18" charset="0"/>
                <a:ea typeface="Times New Roman" panose="02020603050405020304" pitchFamily="18" charset="0"/>
              </a:rPr>
              <a:t>+ Hình 1: Trong hình, các bạn đang sinh hoạt với chủ đề: Kỉ niệm ngày thành lập Quân đội nhân dân Việt Nam... Hoạt động này giúp giáo dục HS lòng yêu nước, tự hào với những trang lịch sử vẻ vang của dân tộc ta.</a:t>
            </a:r>
            <a:endParaRPr lang="en-US" sz="3200" b="1">
              <a:solidFill>
                <a:srgbClr val="0000CC"/>
              </a:solidFill>
              <a:effectLst/>
              <a:latin typeface="Times New Roman" panose="02020603050405020304" pitchFamily="18" charset="0"/>
              <a:ea typeface="Times New Roman" panose="02020603050405020304" pitchFamily="18" charset="0"/>
            </a:endParaRPr>
          </a:p>
        </p:txBody>
      </p:sp>
      <p:sp>
        <p:nvSpPr>
          <p:cNvPr id="25" name="TextBox 24">
            <a:extLst>
              <a:ext uri="{FF2B5EF4-FFF2-40B4-BE49-F238E27FC236}">
                <a16:creationId xmlns:a16="http://schemas.microsoft.com/office/drawing/2014/main" id="{19DA8E1F-68A5-6CD7-C565-A0219558CC2B}"/>
              </a:ext>
            </a:extLst>
          </p:cNvPr>
          <p:cNvSpPr txBox="1"/>
          <p:nvPr/>
        </p:nvSpPr>
        <p:spPr>
          <a:xfrm>
            <a:off x="1333083" y="6360342"/>
            <a:ext cx="8733674" cy="2404504"/>
          </a:xfrm>
          <a:prstGeom prst="rect">
            <a:avLst/>
          </a:prstGeom>
          <a:noFill/>
        </p:spPr>
        <p:txBody>
          <a:bodyPr wrap="square">
            <a:spAutoFit/>
          </a:bodyPr>
          <a:lstStyle/>
          <a:p>
            <a:pPr algn="just">
              <a:lnSpc>
                <a:spcPct val="120000"/>
              </a:lnSpc>
            </a:pPr>
            <a:r>
              <a:rPr lang="nl-NL" sz="3200" b="1">
                <a:solidFill>
                  <a:srgbClr val="0000CC"/>
                </a:solidFill>
                <a:effectLst/>
                <a:latin typeface="Times New Roman" panose="02020603050405020304" pitchFamily="18" charset="0"/>
                <a:ea typeface="Times New Roman" panose="02020603050405020304" pitchFamily="18" charset="0"/>
              </a:rPr>
              <a:t>+ Hình 2: Các bạn nhỏ cùng nhau đến thăm gia đình của một liệt sĩ ... Hoạt động này nhằm giáo dục truyền thống “Uống nước nhớ nguồn” của dân tộc ta.</a:t>
            </a:r>
            <a:endParaRPr lang="en-US" sz="3200" b="1">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508919" y="2152034"/>
            <a:ext cx="13106400" cy="1200329"/>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Hoạt động kết nối với xã hội của trường học và ý nghĩa của hoạt động đó.</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075195"/>
            <a:ext cx="1097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5: MỘT SỐ HOẠT ĐỘNG KẾT NỐI VỚI XÃ HỘI CỦA TRƯỜNG HỌC (T1)</a:t>
            </a:r>
          </a:p>
        </p:txBody>
      </p:sp>
      <p:pic>
        <p:nvPicPr>
          <p:cNvPr id="21" name="Picture 20">
            <a:extLst>
              <a:ext uri="{FF2B5EF4-FFF2-40B4-BE49-F238E27FC236}">
                <a16:creationId xmlns:a16="http://schemas.microsoft.com/office/drawing/2014/main" id="{A0BAAF9A-6ED5-A6D3-250C-E2359419CD9F}"/>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9662319" y="3328081"/>
            <a:ext cx="5870556" cy="4825319"/>
          </a:xfrm>
          <a:prstGeom prst="rect">
            <a:avLst/>
          </a:prstGeom>
        </p:spPr>
      </p:pic>
      <p:sp>
        <p:nvSpPr>
          <p:cNvPr id="32" name="TextBox 31">
            <a:extLst>
              <a:ext uri="{FF2B5EF4-FFF2-40B4-BE49-F238E27FC236}">
                <a16:creationId xmlns:a16="http://schemas.microsoft.com/office/drawing/2014/main" id="{B3ED64F7-1DCF-A3B4-4D5E-F91017F5C12E}"/>
              </a:ext>
            </a:extLst>
          </p:cNvPr>
          <p:cNvSpPr txBox="1"/>
          <p:nvPr/>
        </p:nvSpPr>
        <p:spPr>
          <a:xfrm>
            <a:off x="1661319" y="3581400"/>
            <a:ext cx="7315200" cy="3358292"/>
          </a:xfrm>
          <a:prstGeom prst="rect">
            <a:avLst/>
          </a:prstGeom>
          <a:noFill/>
        </p:spPr>
        <p:txBody>
          <a:bodyPr wrap="square">
            <a:spAutoFit/>
          </a:bodyPr>
          <a:lstStyle/>
          <a:p>
            <a:pPr algn="just">
              <a:lnSpc>
                <a:spcPct val="120000"/>
              </a:lnSpc>
            </a:pPr>
            <a:r>
              <a:rPr lang="nl-NL" sz="3600" b="1">
                <a:solidFill>
                  <a:srgbClr val="0000CC"/>
                </a:solidFill>
                <a:effectLst/>
                <a:latin typeface="Times New Roman" panose="02020603050405020304" pitchFamily="18" charset="0"/>
                <a:ea typeface="Times New Roman" panose="02020603050405020304" pitchFamily="18" charset="0"/>
              </a:rPr>
              <a:t>+ Hình 3: Các bạn nhỏ cùng chung tay quyên góp sách ủng hộ HS vùng bão lụt. Hoạt động này nhằm giáo dục truyền thống “Lá lành đùm lá rách” của dân tộc ta.</a:t>
            </a:r>
            <a:endParaRPr lang="en-US" sz="3600" b="1">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845397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585119" y="2041696"/>
            <a:ext cx="11986440" cy="1200329"/>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Hoạt động kết nối với xã hội của trường học và ý nghĩa của hoạt động đó.</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146140"/>
            <a:ext cx="1097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5: MỘT SỐ HOẠT ĐỘNG KẾT NỐI VỚI XÃ HỘI CỦA TRƯỜNG HỌC (T1)</a:t>
            </a:r>
          </a:p>
        </p:txBody>
      </p:sp>
      <p:sp>
        <p:nvSpPr>
          <p:cNvPr id="32" name="TextBox 31">
            <a:extLst>
              <a:ext uri="{FF2B5EF4-FFF2-40B4-BE49-F238E27FC236}">
                <a16:creationId xmlns:a16="http://schemas.microsoft.com/office/drawing/2014/main" id="{B3ED64F7-1DCF-A3B4-4D5E-F91017F5C12E}"/>
              </a:ext>
            </a:extLst>
          </p:cNvPr>
          <p:cNvSpPr txBox="1"/>
          <p:nvPr/>
        </p:nvSpPr>
        <p:spPr>
          <a:xfrm>
            <a:off x="1489707" y="3228986"/>
            <a:ext cx="12939264" cy="1363900"/>
          </a:xfrm>
          <a:prstGeom prst="rect">
            <a:avLst/>
          </a:prstGeom>
          <a:noFill/>
        </p:spPr>
        <p:txBody>
          <a:bodyPr wrap="square">
            <a:spAutoFit/>
          </a:bodyPr>
          <a:lstStyle/>
          <a:p>
            <a:pPr algn="just">
              <a:lnSpc>
                <a:spcPct val="120000"/>
              </a:lnSpc>
            </a:pPr>
            <a:r>
              <a:rPr lang="nl-NL" sz="3600" b="1">
                <a:solidFill>
                  <a:srgbClr val="FF0066"/>
                </a:solidFill>
                <a:effectLst/>
                <a:latin typeface="Times New Roman" panose="02020603050405020304" pitchFamily="18" charset="0"/>
                <a:ea typeface="Times New Roman" panose="02020603050405020304" pitchFamily="18" charset="0"/>
              </a:rPr>
              <a:t>- Kể tên một số hoạt động kết nối với xã hội của trường em. Diễn ra vào dịp nào?</a:t>
            </a:r>
            <a:endParaRPr lang="en-US" sz="3600" b="1">
              <a:solidFill>
                <a:srgbClr val="FF0066"/>
              </a:solidFill>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D31241BD-6E09-95BC-908E-4D5C5F433556}"/>
              </a:ext>
            </a:extLst>
          </p:cNvPr>
          <p:cNvSpPr txBox="1"/>
          <p:nvPr/>
        </p:nvSpPr>
        <p:spPr>
          <a:xfrm>
            <a:off x="1371255" y="4572000"/>
            <a:ext cx="14184252" cy="3358292"/>
          </a:xfrm>
          <a:prstGeom prst="rect">
            <a:avLst/>
          </a:prstGeom>
          <a:noFill/>
        </p:spPr>
        <p:txBody>
          <a:bodyPr wrap="square">
            <a:spAutoFit/>
          </a:bodyPr>
          <a:lstStyle/>
          <a:p>
            <a:pPr algn="just">
              <a:lnSpc>
                <a:spcPct val="120000"/>
              </a:lnSpc>
            </a:pPr>
            <a:r>
              <a:rPr lang="vi-VN" sz="3600" b="1" i="0">
                <a:solidFill>
                  <a:srgbClr val="0000CC"/>
                </a:solidFill>
                <a:effectLst/>
                <a:latin typeface="Times New Roman" panose="02020603050405020304" pitchFamily="18" charset="0"/>
                <a:cs typeface="Times New Roman" panose="02020603050405020304" pitchFamily="18" charset="0"/>
              </a:rPr>
              <a:t>+ Ngày chủ nhật xanh: vệ sinh trường học, đường làng ngõ xóm</a:t>
            </a:r>
          </a:p>
          <a:p>
            <a:pPr algn="just">
              <a:lnSpc>
                <a:spcPct val="120000"/>
              </a:lnSpc>
            </a:pPr>
            <a:r>
              <a:rPr lang="vi-VN" sz="3600" b="1" i="0">
                <a:solidFill>
                  <a:srgbClr val="0000CC"/>
                </a:solidFill>
                <a:effectLst/>
                <a:latin typeface="Times New Roman" panose="02020603050405020304" pitchFamily="18" charset="0"/>
                <a:cs typeface="Times New Roman" panose="02020603050405020304" pitchFamily="18" charset="0"/>
              </a:rPr>
              <a:t>+ Quyên góp ủng hộ vũng lũ lụt khó khăn, người bị chất độc da cam,….</a:t>
            </a:r>
          </a:p>
          <a:p>
            <a:pPr algn="just">
              <a:lnSpc>
                <a:spcPct val="120000"/>
              </a:lnSpc>
            </a:pPr>
            <a:r>
              <a:rPr lang="vi-VN" sz="3600" b="1" i="0">
                <a:solidFill>
                  <a:srgbClr val="0000CC"/>
                </a:solidFill>
                <a:effectLst/>
                <a:latin typeface="Times New Roman" panose="02020603050405020304" pitchFamily="18" charset="0"/>
                <a:cs typeface="Times New Roman" panose="02020603050405020304" pitchFamily="18" charset="0"/>
              </a:rPr>
              <a:t>+ Tuyên truyền các buổi tuyên truyền để góp phần nâng cao ý thức bảo vệ môi trường,…</a:t>
            </a:r>
          </a:p>
          <a:p>
            <a:pPr algn="just">
              <a:lnSpc>
                <a:spcPct val="120000"/>
              </a:lnSpc>
            </a:pPr>
            <a:r>
              <a:rPr lang="vi-VN" sz="3600" b="1" i="0">
                <a:solidFill>
                  <a:srgbClr val="0000CC"/>
                </a:solidFill>
                <a:effectLst/>
                <a:latin typeface="Times New Roman" panose="02020603050405020304" pitchFamily="18" charset="0"/>
                <a:cs typeface="Times New Roman" panose="02020603050405020304" pitchFamily="18" charset="0"/>
              </a:rPr>
              <a:t>- Những hoạt động đó thường diễn ra vào dịp lễ, tết, 30/4, 1/5, 22/12,….</a:t>
            </a:r>
          </a:p>
        </p:txBody>
      </p:sp>
    </p:spTree>
    <p:extLst>
      <p:ext uri="{BB962C8B-B14F-4D97-AF65-F5344CB8AC3E}">
        <p14:creationId xmlns:p14="http://schemas.microsoft.com/office/powerpoint/2010/main" val="122920522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541503" y="1981127"/>
            <a:ext cx="14369216" cy="646331"/>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2. </a:t>
            </a:r>
            <a:r>
              <a:rPr lang="nl-NL" sz="3600" b="1">
                <a:solidFill>
                  <a:srgbClr val="FF0000"/>
                </a:solidFill>
                <a:latin typeface="Times New Roman" pitchFamily="18" charset="0"/>
                <a:cs typeface="Times New Roman" pitchFamily="18" charset="0"/>
              </a:rPr>
              <a:t>Tìm hiểu một số việc làm để hưởng ứng Giờ Trái Đất của nhà trường</a:t>
            </a:r>
            <a:r>
              <a:rPr lang="en-US" sz="3600" b="1">
                <a:solidFill>
                  <a:srgbClr val="FF0000"/>
                </a:solidFill>
                <a:latin typeface="Times New Roman" pitchFamily="18" charset="0"/>
                <a:cs typeface="Times New Roman" pitchFamily="18" charset="0"/>
              </a:rPr>
              <a:t>.</a:t>
            </a:r>
          </a:p>
        </p:txBody>
      </p:sp>
      <p:sp>
        <p:nvSpPr>
          <p:cNvPr id="3" name="Rectangle 2"/>
          <p:cNvSpPr/>
          <p:nvPr/>
        </p:nvSpPr>
        <p:spPr>
          <a:xfrm>
            <a:off x="1541503" y="2590068"/>
            <a:ext cx="12739770" cy="646331"/>
          </a:xfrm>
          <a:prstGeom prst="rect">
            <a:avLst/>
          </a:prstGeom>
        </p:spPr>
        <p:txBody>
          <a:bodyPr wrap="none">
            <a:spAutoFit/>
          </a:bodyPr>
          <a:lstStyle/>
          <a:p>
            <a:r>
              <a:rPr lang="nl-NL" sz="3600" b="1">
                <a:solidFill>
                  <a:srgbClr val="FF0000"/>
                </a:solidFill>
                <a:latin typeface="Times New Roman" pitchFamily="18" charset="0"/>
                <a:cs typeface="Times New Roman" pitchFamily="18" charset="0"/>
              </a:rPr>
              <a:t>- Hãy kể về việc làm để hướng ứng Giờ Trái Đất trong các hình:</a:t>
            </a:r>
            <a:endParaRPr lang="en-US" sz="3600" b="1">
              <a:solidFill>
                <a:srgbClr val="FF0000"/>
              </a:solidFill>
              <a:latin typeface="Times New Roman" pitchFamily="18" charset="0"/>
              <a:cs typeface="Times New Roman" pitchFamily="18" charset="0"/>
            </a:endParaRPr>
          </a:p>
        </p:txBody>
      </p:sp>
      <p:pic>
        <p:nvPicPr>
          <p:cNvPr id="7" name="Picture 6">
            <a:extLst>
              <a:ext uri="{FF2B5EF4-FFF2-40B4-BE49-F238E27FC236}">
                <a16:creationId xmlns:a16="http://schemas.microsoft.com/office/drawing/2014/main" id="{CFA72342-5F75-0589-6EF1-4D9D43EF1192}"/>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619195" y="3124200"/>
            <a:ext cx="5004524" cy="3837445"/>
          </a:xfrm>
          <a:prstGeom prst="rect">
            <a:avLst/>
          </a:prstGeom>
        </p:spPr>
      </p:pic>
      <p:pic>
        <p:nvPicPr>
          <p:cNvPr id="9" name="Picture 8">
            <a:extLst>
              <a:ext uri="{FF2B5EF4-FFF2-40B4-BE49-F238E27FC236}">
                <a16:creationId xmlns:a16="http://schemas.microsoft.com/office/drawing/2014/main" id="{49D23515-2D11-E4E6-E63B-BFFA7EA1C345}"/>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Layer>
                </a14:imgProps>
              </a:ext>
            </a:extLst>
          </a:blip>
          <a:srcRect l="7576"/>
          <a:stretch/>
        </p:blipFill>
        <p:spPr>
          <a:xfrm>
            <a:off x="5776118" y="3254887"/>
            <a:ext cx="4724402" cy="3694896"/>
          </a:xfrm>
          <a:prstGeom prst="rect">
            <a:avLst/>
          </a:prstGeom>
        </p:spPr>
      </p:pic>
      <p:pic>
        <p:nvPicPr>
          <p:cNvPr id="12" name="Picture 11">
            <a:extLst>
              <a:ext uri="{FF2B5EF4-FFF2-40B4-BE49-F238E27FC236}">
                <a16:creationId xmlns:a16="http://schemas.microsoft.com/office/drawing/2014/main" id="{B2334B6D-377B-9AB7-A7F3-E3F1E5C0478E}"/>
              </a:ext>
            </a:extLst>
          </p:cNvPr>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10729119" y="3281035"/>
            <a:ext cx="4648200" cy="3680609"/>
          </a:xfrm>
          <a:prstGeom prst="rect">
            <a:avLst/>
          </a:prstGeom>
        </p:spPr>
      </p:pic>
      <p:sp>
        <p:nvSpPr>
          <p:cNvPr id="17" name="TextBox 16">
            <a:extLst>
              <a:ext uri="{FF2B5EF4-FFF2-40B4-BE49-F238E27FC236}">
                <a16:creationId xmlns:a16="http://schemas.microsoft.com/office/drawing/2014/main" id="{F706455F-D186-1A83-E9B9-C4ADB6C8F59F}"/>
              </a:ext>
            </a:extLst>
          </p:cNvPr>
          <p:cNvSpPr txBox="1"/>
          <p:nvPr/>
        </p:nvSpPr>
        <p:spPr>
          <a:xfrm>
            <a:off x="821367" y="7284810"/>
            <a:ext cx="4343400" cy="646331"/>
          </a:xfrm>
          <a:prstGeom prst="rect">
            <a:avLst/>
          </a:prstGeom>
          <a:noFill/>
        </p:spPr>
        <p:txBody>
          <a:bodyPr wrap="square">
            <a:spAutoFit/>
          </a:bodyPr>
          <a:lstStyle/>
          <a:p>
            <a:pPr algn="just"/>
            <a:r>
              <a:rPr lang="vi-VN" sz="3600" b="1" i="0">
                <a:solidFill>
                  <a:srgbClr val="0000CC"/>
                </a:solidFill>
                <a:effectLst/>
                <a:latin typeface="Times New Roman" panose="02020603050405020304" pitchFamily="18" charset="0"/>
                <a:cs typeface="Times New Roman" panose="02020603050405020304" pitchFamily="18" charset="0"/>
              </a:rPr>
              <a:t>Hoạt động văn nghệ</a:t>
            </a:r>
          </a:p>
        </p:txBody>
      </p:sp>
      <p:sp>
        <p:nvSpPr>
          <p:cNvPr id="19" name="TextBox 18">
            <a:extLst>
              <a:ext uri="{FF2B5EF4-FFF2-40B4-BE49-F238E27FC236}">
                <a16:creationId xmlns:a16="http://schemas.microsoft.com/office/drawing/2014/main" id="{FB8A2B1B-64C8-72B6-86C1-1461CB4B197E}"/>
              </a:ext>
            </a:extLst>
          </p:cNvPr>
          <p:cNvSpPr txBox="1"/>
          <p:nvPr/>
        </p:nvSpPr>
        <p:spPr>
          <a:xfrm>
            <a:off x="5846077" y="7308798"/>
            <a:ext cx="5111642" cy="1754326"/>
          </a:xfrm>
          <a:prstGeom prst="rect">
            <a:avLst/>
          </a:prstGeom>
          <a:noFill/>
        </p:spPr>
        <p:txBody>
          <a:bodyPr wrap="square">
            <a:spAutoFit/>
          </a:bodyPr>
          <a:lstStyle/>
          <a:p>
            <a:r>
              <a:rPr lang="vi-VN" sz="3600" b="1" i="0">
                <a:solidFill>
                  <a:srgbClr val="0000CC"/>
                </a:solidFill>
                <a:effectLst/>
                <a:latin typeface="Times New Roman" panose="02020603050405020304" pitchFamily="18" charset="0"/>
                <a:cs typeface="Times New Roman" panose="02020603050405020304" pitchFamily="18" charset="0"/>
              </a:rPr>
              <a:t>Tổ chức tuyên truyền, kêu gọi hưởng ứng và hành động</a:t>
            </a:r>
            <a:endParaRPr lang="en-US" sz="3600" b="1">
              <a:solidFill>
                <a:srgbClr val="0000CC"/>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AB1DFCD-E21D-9245-8CDB-3063402016ED}"/>
              </a:ext>
            </a:extLst>
          </p:cNvPr>
          <p:cNvSpPr txBox="1"/>
          <p:nvPr/>
        </p:nvSpPr>
        <p:spPr>
          <a:xfrm>
            <a:off x="10992678" y="7284810"/>
            <a:ext cx="4462593" cy="646331"/>
          </a:xfrm>
          <a:prstGeom prst="rect">
            <a:avLst/>
          </a:prstGeom>
          <a:noFill/>
        </p:spPr>
        <p:txBody>
          <a:bodyPr wrap="square">
            <a:spAutoFit/>
          </a:bodyPr>
          <a:lstStyle/>
          <a:p>
            <a:r>
              <a:rPr lang="vi-VN" sz="3600" b="1" i="0">
                <a:solidFill>
                  <a:srgbClr val="0000CC"/>
                </a:solidFill>
                <a:effectLst/>
                <a:latin typeface="Times New Roman" panose="02020603050405020304" pitchFamily="18" charset="0"/>
                <a:cs typeface="Times New Roman" panose="02020603050405020304" pitchFamily="18" charset="0"/>
              </a:rPr>
              <a:t>Hoạt động vẽ tranh.</a:t>
            </a:r>
            <a:endParaRPr lang="en-US" sz="3600" b="1">
              <a:solidFill>
                <a:srgbClr val="0000CC"/>
              </a:solidFill>
              <a:latin typeface="Times New Roman" panose="02020603050405020304" pitchFamily="18" charset="0"/>
              <a:cs typeface="Times New Roman" panose="02020603050405020304" pitchFamily="18" charset="0"/>
            </a:endParaRPr>
          </a:p>
        </p:txBody>
      </p:sp>
      <p:sp>
        <p:nvSpPr>
          <p:cNvPr id="22" name="Text Box 14">
            <a:extLst>
              <a:ext uri="{FF2B5EF4-FFF2-40B4-BE49-F238E27FC236}">
                <a16:creationId xmlns:a16="http://schemas.microsoft.com/office/drawing/2014/main" id="{648742FF-CFAA-0EF5-FE1C-43A0462D754E}"/>
              </a:ext>
            </a:extLst>
          </p:cNvPr>
          <p:cNvSpPr txBox="1">
            <a:spLocks noChangeArrowheads="1"/>
          </p:cNvSpPr>
          <p:nvPr/>
        </p:nvSpPr>
        <p:spPr bwMode="auto">
          <a:xfrm>
            <a:off x="2804319" y="1052004"/>
            <a:ext cx="1097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5: MỘT SỐ HOẠT ĐỘNG KẾT NỐI VỚI XÃ HỘI CỦA TRƯỜNG HỌC (T1)</a:t>
            </a:r>
          </a:p>
        </p:txBody>
      </p:sp>
    </p:spTree>
    <p:extLst>
      <p:ext uri="{BB962C8B-B14F-4D97-AF65-F5344CB8AC3E}">
        <p14:creationId xmlns:p14="http://schemas.microsoft.com/office/powerpoint/2010/main" val="308571060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P spid="19"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7" name="Picture 6">
            <a:extLst>
              <a:ext uri="{FF2B5EF4-FFF2-40B4-BE49-F238E27FC236}">
                <a16:creationId xmlns:a16="http://schemas.microsoft.com/office/drawing/2014/main" id="{CFA72342-5F75-0589-6EF1-4D9D43EF1192}"/>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619195" y="3346459"/>
            <a:ext cx="5004524" cy="3837445"/>
          </a:xfrm>
          <a:prstGeom prst="rect">
            <a:avLst/>
          </a:prstGeom>
        </p:spPr>
      </p:pic>
      <p:pic>
        <p:nvPicPr>
          <p:cNvPr id="9" name="Picture 8">
            <a:extLst>
              <a:ext uri="{FF2B5EF4-FFF2-40B4-BE49-F238E27FC236}">
                <a16:creationId xmlns:a16="http://schemas.microsoft.com/office/drawing/2014/main" id="{49D23515-2D11-E4E6-E63B-BFFA7EA1C345}"/>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5541279" y="3489008"/>
            <a:ext cx="5111642" cy="3694896"/>
          </a:xfrm>
          <a:prstGeom prst="rect">
            <a:avLst/>
          </a:prstGeom>
        </p:spPr>
      </p:pic>
      <p:pic>
        <p:nvPicPr>
          <p:cNvPr id="12" name="Picture 11">
            <a:extLst>
              <a:ext uri="{FF2B5EF4-FFF2-40B4-BE49-F238E27FC236}">
                <a16:creationId xmlns:a16="http://schemas.microsoft.com/office/drawing/2014/main" id="{B2334B6D-377B-9AB7-A7F3-E3F1E5C0478E}"/>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10729119" y="3503294"/>
            <a:ext cx="4648200" cy="3680609"/>
          </a:xfrm>
          <a:prstGeom prst="rect">
            <a:avLst/>
          </a:prstGeom>
        </p:spPr>
      </p:pic>
      <p:sp>
        <p:nvSpPr>
          <p:cNvPr id="17" name="TextBox 16">
            <a:extLst>
              <a:ext uri="{FF2B5EF4-FFF2-40B4-BE49-F238E27FC236}">
                <a16:creationId xmlns:a16="http://schemas.microsoft.com/office/drawing/2014/main" id="{F706455F-D186-1A83-E9B9-C4ADB6C8F59F}"/>
              </a:ext>
            </a:extLst>
          </p:cNvPr>
          <p:cNvSpPr txBox="1"/>
          <p:nvPr/>
        </p:nvSpPr>
        <p:spPr>
          <a:xfrm>
            <a:off x="821367" y="7284810"/>
            <a:ext cx="4343400" cy="1200329"/>
          </a:xfrm>
          <a:prstGeom prst="rect">
            <a:avLst/>
          </a:prstGeom>
          <a:noFill/>
        </p:spPr>
        <p:txBody>
          <a:bodyPr wrap="square">
            <a:spAutoFit/>
          </a:bodyPr>
          <a:lstStyle/>
          <a:p>
            <a:pPr algn="just"/>
            <a:r>
              <a:rPr lang="en-US" sz="3600" b="1">
                <a:solidFill>
                  <a:srgbClr val="0000CC"/>
                </a:solidFill>
                <a:latin typeface="Times New Roman" panose="02020603050405020304" pitchFamily="18" charset="0"/>
                <a:cs typeface="Times New Roman" panose="02020603050405020304" pitchFamily="18" charset="0"/>
              </a:rPr>
              <a:t>- Tiết kiệm điện để bảo vệ Trái Đất.</a:t>
            </a:r>
            <a:endParaRPr lang="vi-VN" sz="3600" b="1" i="0">
              <a:solidFill>
                <a:srgbClr val="0000CC"/>
              </a:solidFill>
              <a:effectLst/>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FB8A2B1B-64C8-72B6-86C1-1461CB4B197E}"/>
              </a:ext>
            </a:extLst>
          </p:cNvPr>
          <p:cNvSpPr txBox="1"/>
          <p:nvPr/>
        </p:nvSpPr>
        <p:spPr>
          <a:xfrm>
            <a:off x="5846077" y="7389674"/>
            <a:ext cx="5111642" cy="1754326"/>
          </a:xfrm>
          <a:prstGeom prst="rect">
            <a:avLst/>
          </a:prstGeom>
          <a:noFill/>
        </p:spPr>
        <p:txBody>
          <a:bodyPr wrap="square">
            <a:spAutoFit/>
          </a:bodyPr>
          <a:lstStyle/>
          <a:p>
            <a:r>
              <a:rPr lang="vi-VN" sz="3600" b="1">
                <a:solidFill>
                  <a:srgbClr val="0000CC"/>
                </a:solidFill>
                <a:latin typeface="Times New Roman" panose="02020603050405020304" pitchFamily="18" charset="0"/>
                <a:cs typeface="Times New Roman" panose="02020603050405020304" pitchFamily="18" charset="0"/>
              </a:rPr>
              <a:t>- Nâng cao ý thức mọi người có trách nhiệm bảo vệ Trái Đất</a:t>
            </a:r>
            <a:endParaRPr lang="en-US" sz="3600" b="1">
              <a:solidFill>
                <a:srgbClr val="0000CC"/>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AB1DFCD-E21D-9245-8CDB-3063402016ED}"/>
              </a:ext>
            </a:extLst>
          </p:cNvPr>
          <p:cNvSpPr txBox="1"/>
          <p:nvPr/>
        </p:nvSpPr>
        <p:spPr>
          <a:xfrm>
            <a:off x="10992678" y="7507069"/>
            <a:ext cx="4462593" cy="646331"/>
          </a:xfrm>
          <a:prstGeom prst="rect">
            <a:avLst/>
          </a:prstGeom>
          <a:noFill/>
        </p:spPr>
        <p:txBody>
          <a:bodyPr wrap="square">
            <a:spAutoFit/>
          </a:bodyPr>
          <a:lstStyle/>
          <a:p>
            <a:r>
              <a:rPr lang="en-US" sz="3600" b="1">
                <a:solidFill>
                  <a:srgbClr val="0000CC"/>
                </a:solidFill>
                <a:latin typeface="Times New Roman" panose="02020603050405020304" pitchFamily="18" charset="0"/>
                <a:cs typeface="Times New Roman" panose="02020603050405020304" pitchFamily="18" charset="0"/>
              </a:rPr>
              <a:t> - Nâng cao đoàn kết.</a:t>
            </a:r>
            <a:r>
              <a:rPr lang="vi-VN" sz="3600" b="1" i="0">
                <a:solidFill>
                  <a:srgbClr val="0000CC"/>
                </a:solidFill>
                <a:effectLst/>
                <a:latin typeface="Times New Roman" panose="02020603050405020304" pitchFamily="18" charset="0"/>
                <a:cs typeface="Times New Roman" panose="02020603050405020304" pitchFamily="18" charset="0"/>
              </a:rPr>
              <a:t>.</a:t>
            </a:r>
            <a:endParaRPr lang="en-US" sz="3600" b="1">
              <a:solidFill>
                <a:srgbClr val="0000CC"/>
              </a:solidFill>
              <a:latin typeface="Times New Roman" panose="02020603050405020304" pitchFamily="18" charset="0"/>
              <a:cs typeface="Times New Roman" panose="02020603050405020304" pitchFamily="18" charset="0"/>
            </a:endParaRPr>
          </a:p>
        </p:txBody>
      </p:sp>
      <p:sp>
        <p:nvSpPr>
          <p:cNvPr id="22" name="Text Box 14">
            <a:extLst>
              <a:ext uri="{FF2B5EF4-FFF2-40B4-BE49-F238E27FC236}">
                <a16:creationId xmlns:a16="http://schemas.microsoft.com/office/drawing/2014/main" id="{648742FF-CFAA-0EF5-FE1C-43A0462D754E}"/>
              </a:ext>
            </a:extLst>
          </p:cNvPr>
          <p:cNvSpPr txBox="1">
            <a:spLocks noChangeArrowheads="1"/>
          </p:cNvSpPr>
          <p:nvPr/>
        </p:nvSpPr>
        <p:spPr bwMode="auto">
          <a:xfrm>
            <a:off x="2804319" y="1075195"/>
            <a:ext cx="1097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5: MỘT SỐ HOẠT ĐỘNG KẾT NỐI VỚI XÃ HỘI CỦA TRƯỜNG HỌC (T1)</a:t>
            </a:r>
          </a:p>
        </p:txBody>
      </p:sp>
      <p:sp>
        <p:nvSpPr>
          <p:cNvPr id="2" name="Rectangle 1">
            <a:extLst>
              <a:ext uri="{FF2B5EF4-FFF2-40B4-BE49-F238E27FC236}">
                <a16:creationId xmlns:a16="http://schemas.microsoft.com/office/drawing/2014/main" id="{EE0EA292-74FE-A458-F6A6-FBC8D59323B6}"/>
              </a:ext>
            </a:extLst>
          </p:cNvPr>
          <p:cNvSpPr/>
          <p:nvPr/>
        </p:nvSpPr>
        <p:spPr>
          <a:xfrm>
            <a:off x="1096596" y="2689076"/>
            <a:ext cx="11722183" cy="646331"/>
          </a:xfrm>
          <a:prstGeom prst="rect">
            <a:avLst/>
          </a:prstGeom>
        </p:spPr>
        <p:txBody>
          <a:bodyPr wrap="none">
            <a:spAutoFit/>
          </a:bodyPr>
          <a:lstStyle/>
          <a:p>
            <a:r>
              <a:rPr lang="en-US" sz="3600" b="1" i="0">
                <a:solidFill>
                  <a:srgbClr val="FF0000"/>
                </a:solidFill>
                <a:effectLst/>
                <a:latin typeface="Times New Roman" panose="02020603050405020304" pitchFamily="18" charset="0"/>
                <a:cs typeface="Times New Roman" panose="02020603050405020304" pitchFamily="18" charset="0"/>
              </a:rPr>
              <a:t>- </a:t>
            </a:r>
            <a:r>
              <a:rPr lang="vi-VN" sz="3600" b="1" i="0">
                <a:solidFill>
                  <a:srgbClr val="FF0000"/>
                </a:solidFill>
                <a:effectLst/>
                <a:latin typeface="Times New Roman" panose="02020603050405020304" pitchFamily="18" charset="0"/>
                <a:cs typeface="Times New Roman" panose="02020603050405020304" pitchFamily="18" charset="0"/>
              </a:rPr>
              <a:t>Nêu ý nghĩa của các việc làm để hưởng ứng Giờ Trái Đất.</a:t>
            </a:r>
            <a:endParaRPr lang="en-US" sz="3600" b="1">
              <a:solidFill>
                <a:srgbClr val="FF0000"/>
              </a:solidFill>
              <a:latin typeface="Times New Roman" panose="02020603050405020304" pitchFamily="18" charset="0"/>
              <a:cs typeface="Times New Roman" pitchFamily="18" charset="0"/>
            </a:endParaRPr>
          </a:p>
        </p:txBody>
      </p:sp>
      <p:sp>
        <p:nvSpPr>
          <p:cNvPr id="4" name="Rectangle 3">
            <a:extLst>
              <a:ext uri="{FF2B5EF4-FFF2-40B4-BE49-F238E27FC236}">
                <a16:creationId xmlns:a16="http://schemas.microsoft.com/office/drawing/2014/main" id="{E4CD97FD-DBAC-152C-F397-410AF6ECC5D0}"/>
              </a:ext>
            </a:extLst>
          </p:cNvPr>
          <p:cNvSpPr/>
          <p:nvPr/>
        </p:nvSpPr>
        <p:spPr>
          <a:xfrm>
            <a:off x="1106111" y="2093113"/>
            <a:ext cx="14369216" cy="646331"/>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2. </a:t>
            </a:r>
            <a:r>
              <a:rPr lang="nl-NL" sz="3600" b="1">
                <a:solidFill>
                  <a:srgbClr val="FF0000"/>
                </a:solidFill>
                <a:latin typeface="Times New Roman" pitchFamily="18" charset="0"/>
                <a:cs typeface="Times New Roman" pitchFamily="18" charset="0"/>
              </a:rPr>
              <a:t>Tìm hiểu một số việc làm để hưởng ứng Giờ Trái Đất của nhà trường</a:t>
            </a:r>
            <a:r>
              <a:rPr lang="en-US" sz="3600" b="1">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03341094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22" name="Text Box 14">
            <a:extLst>
              <a:ext uri="{FF2B5EF4-FFF2-40B4-BE49-F238E27FC236}">
                <a16:creationId xmlns:a16="http://schemas.microsoft.com/office/drawing/2014/main" id="{648742FF-CFAA-0EF5-FE1C-43A0462D754E}"/>
              </a:ext>
            </a:extLst>
          </p:cNvPr>
          <p:cNvSpPr txBox="1">
            <a:spLocks noChangeArrowheads="1"/>
          </p:cNvSpPr>
          <p:nvPr/>
        </p:nvSpPr>
        <p:spPr bwMode="auto">
          <a:xfrm>
            <a:off x="2959339" y="1075195"/>
            <a:ext cx="10972800"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5: MỘT SỐ HOẠT ĐỘNG KẾT NỐI VỚI XÃ HỘI CỦA TRƯỜNG HỌC (T1)</a:t>
            </a:r>
          </a:p>
        </p:txBody>
      </p:sp>
      <p:sp>
        <p:nvSpPr>
          <p:cNvPr id="5" name="TextBox 4">
            <a:extLst>
              <a:ext uri="{FF2B5EF4-FFF2-40B4-BE49-F238E27FC236}">
                <a16:creationId xmlns:a16="http://schemas.microsoft.com/office/drawing/2014/main" id="{04EE487A-DE06-01D3-1AD1-1AF8DB67E2E3}"/>
              </a:ext>
            </a:extLst>
          </p:cNvPr>
          <p:cNvSpPr txBox="1"/>
          <p:nvPr/>
        </p:nvSpPr>
        <p:spPr>
          <a:xfrm>
            <a:off x="1051719" y="6019800"/>
            <a:ext cx="14478000" cy="2693494"/>
          </a:xfrm>
          <a:prstGeom prst="rect">
            <a:avLst/>
          </a:prstGeom>
          <a:noFill/>
        </p:spPr>
        <p:txBody>
          <a:bodyPr wrap="square" rtlCol="0">
            <a:spAutoFit/>
          </a:bodyPr>
          <a:lstStyle/>
          <a:p>
            <a:pPr>
              <a:lnSpc>
                <a:spcPct val="120000"/>
              </a:lnSpc>
            </a:pPr>
            <a:r>
              <a:rPr lang="en-US" sz="3600" b="1" i="1">
                <a:solidFill>
                  <a:srgbClr val="FF0000"/>
                </a:solidFill>
                <a:latin typeface="Times New Roman" panose="02020603050405020304" pitchFamily="18" charset="0"/>
                <a:cs typeface="Times New Roman" panose="02020603050405020304" pitchFamily="18" charset="0"/>
              </a:rPr>
              <a:t>Giờ Trái Đất là một sự kiện quốc tế, diễn ra vào lúc 8h30 đến 9h30 tối (Giờ địa phương) ngày  thứ Bảy cuối cùng của tháng 3 hàng năm. Hoạt động này được nhiều nước trên thế giới hưởng ứng tích cực, trong đó có Việt Nam. Giờ Trái Đất nhắc nhở mọi người cùng tiết kiệm để bảo vệ Trái Đất.</a:t>
            </a:r>
          </a:p>
        </p:txBody>
      </p:sp>
      <p:sp>
        <p:nvSpPr>
          <p:cNvPr id="8" name="Rectangle 7">
            <a:extLst>
              <a:ext uri="{FF2B5EF4-FFF2-40B4-BE49-F238E27FC236}">
                <a16:creationId xmlns:a16="http://schemas.microsoft.com/office/drawing/2014/main" id="{64287315-B56A-3122-5B7F-E7D6F98FC00E}"/>
              </a:ext>
            </a:extLst>
          </p:cNvPr>
          <p:cNvSpPr/>
          <p:nvPr/>
        </p:nvSpPr>
        <p:spPr>
          <a:xfrm>
            <a:off x="1377410" y="1982937"/>
            <a:ext cx="13727970" cy="646331"/>
          </a:xfrm>
          <a:prstGeom prst="rect">
            <a:avLst/>
          </a:prstGeom>
        </p:spPr>
        <p:txBody>
          <a:bodyPr wrap="square">
            <a:spAutoFit/>
          </a:bodyPr>
          <a:lstStyle/>
          <a:p>
            <a:pPr algn="just"/>
            <a:r>
              <a:rPr lang="en-US" sz="3600" b="1" u="sng">
                <a:solidFill>
                  <a:srgbClr val="FF0000"/>
                </a:solidFill>
                <a:latin typeface="Times New Roman" pitchFamily="18" charset="0"/>
                <a:cs typeface="Times New Roman" pitchFamily="18" charset="0"/>
              </a:rPr>
              <a:t>3. </a:t>
            </a:r>
            <a:r>
              <a:rPr lang="nl-NL" sz="3600" b="1" u="sng">
                <a:solidFill>
                  <a:srgbClr val="FF0000"/>
                </a:solidFill>
                <a:latin typeface="Times New Roman" pitchFamily="18" charset="0"/>
                <a:cs typeface="Times New Roman" pitchFamily="18" charset="0"/>
              </a:rPr>
              <a:t>Thực hành nêu </a:t>
            </a:r>
            <a:r>
              <a:rPr lang="en-US" sz="3600" b="1" u="sng">
                <a:solidFill>
                  <a:srgbClr val="FF0000"/>
                </a:solidFill>
                <a:latin typeface="Times New Roman" pitchFamily="18" charset="0"/>
                <a:cs typeface="Times New Roman" pitchFamily="18" charset="0"/>
              </a:rPr>
              <a:t>một số việc làm của em đê hưởng ứng Giờ Trái Đất</a:t>
            </a:r>
          </a:p>
        </p:txBody>
      </p:sp>
      <p:pic>
        <p:nvPicPr>
          <p:cNvPr id="11" name="Picture 10">
            <a:extLst>
              <a:ext uri="{FF2B5EF4-FFF2-40B4-BE49-F238E27FC236}">
                <a16:creationId xmlns:a16="http://schemas.microsoft.com/office/drawing/2014/main" id="{4ACAF6EF-A2B4-BCE5-23D3-66C4281A3FB1}"/>
              </a:ext>
            </a:extLst>
          </p:cNvPr>
          <p:cNvPicPr>
            <a:picLocks noChangeAspect="1"/>
          </p:cNvPicPr>
          <p:nvPr/>
        </p:nvPicPr>
        <p:blipFill>
          <a:blip r:embed="rId3"/>
          <a:stretch>
            <a:fillRect/>
          </a:stretch>
        </p:blipFill>
        <p:spPr>
          <a:xfrm>
            <a:off x="9932160" y="2823766"/>
            <a:ext cx="5715000" cy="3330897"/>
          </a:xfrm>
          <a:prstGeom prst="rect">
            <a:avLst/>
          </a:prstGeom>
        </p:spPr>
      </p:pic>
      <p:sp>
        <p:nvSpPr>
          <p:cNvPr id="14" name="TextBox 13">
            <a:extLst>
              <a:ext uri="{FF2B5EF4-FFF2-40B4-BE49-F238E27FC236}">
                <a16:creationId xmlns:a16="http://schemas.microsoft.com/office/drawing/2014/main" id="{7EECB531-7D99-5113-2427-CBC0CB258752}"/>
              </a:ext>
            </a:extLst>
          </p:cNvPr>
          <p:cNvSpPr txBox="1"/>
          <p:nvPr/>
        </p:nvSpPr>
        <p:spPr>
          <a:xfrm>
            <a:off x="1280685" y="2924483"/>
            <a:ext cx="8465234" cy="2693494"/>
          </a:xfrm>
          <a:prstGeom prst="rect">
            <a:avLst/>
          </a:prstGeom>
          <a:noFill/>
        </p:spPr>
        <p:txBody>
          <a:bodyPr wrap="square">
            <a:spAutoFit/>
          </a:bodyPr>
          <a:lstStyle/>
          <a:p>
            <a:pPr algn="just">
              <a:lnSpc>
                <a:spcPct val="120000"/>
              </a:lnSpc>
            </a:pPr>
            <a:r>
              <a:rPr lang="vi-VN" sz="3600" b="1" i="0">
                <a:solidFill>
                  <a:srgbClr val="0000CC"/>
                </a:solidFill>
                <a:effectLst/>
                <a:latin typeface="Times New Roman" panose="02020603050405020304" pitchFamily="18" charset="0"/>
                <a:cs typeface="Times New Roman" panose="02020603050405020304" pitchFamily="18" charset="0"/>
              </a:rPr>
              <a:t>- </a:t>
            </a:r>
            <a:r>
              <a:rPr lang="en-US" sz="3600" b="1">
                <a:solidFill>
                  <a:srgbClr val="0000CC"/>
                </a:solidFill>
                <a:latin typeface="Times New Roman" panose="02020603050405020304" pitchFamily="18" charset="0"/>
                <a:cs typeface="Times New Roman" panose="02020603050405020304" pitchFamily="18" charset="0"/>
              </a:rPr>
              <a:t>Bảo vệ môi trường.</a:t>
            </a:r>
            <a:endParaRPr lang="vi-VN" sz="3600" b="1" i="0">
              <a:solidFill>
                <a:srgbClr val="0000CC"/>
              </a:solidFill>
              <a:effectLst/>
              <a:latin typeface="Times New Roman" panose="02020603050405020304" pitchFamily="18" charset="0"/>
              <a:cs typeface="Times New Roman" panose="02020603050405020304" pitchFamily="18" charset="0"/>
            </a:endParaRPr>
          </a:p>
          <a:p>
            <a:pPr algn="just">
              <a:lnSpc>
                <a:spcPct val="120000"/>
              </a:lnSpc>
            </a:pPr>
            <a:r>
              <a:rPr lang="vi-VN" sz="3600" b="1" i="0">
                <a:solidFill>
                  <a:srgbClr val="0000CC"/>
                </a:solidFill>
                <a:effectLst/>
                <a:latin typeface="Times New Roman" panose="02020603050405020304" pitchFamily="18" charset="0"/>
                <a:cs typeface="Times New Roman" panose="02020603050405020304" pitchFamily="18" charset="0"/>
              </a:rPr>
              <a:t>- Tuyên truyền với bố mẹ, gia đình, mọi người về giờ Trái Đất.</a:t>
            </a:r>
          </a:p>
          <a:p>
            <a:pPr algn="just">
              <a:lnSpc>
                <a:spcPct val="120000"/>
              </a:lnSpc>
            </a:pPr>
            <a:r>
              <a:rPr lang="vi-VN" sz="3600" b="1" i="0">
                <a:solidFill>
                  <a:srgbClr val="0000CC"/>
                </a:solidFill>
                <a:effectLst/>
                <a:latin typeface="Times New Roman" panose="02020603050405020304" pitchFamily="18" charset="0"/>
                <a:cs typeface="Times New Roman" panose="02020603050405020304" pitchFamily="18" charset="0"/>
              </a:rPr>
              <a:t>- Thực hiện giờ Trái Đất.</a:t>
            </a:r>
          </a:p>
        </p:txBody>
      </p:sp>
    </p:spTree>
    <p:extLst>
      <p:ext uri="{BB962C8B-B14F-4D97-AF65-F5344CB8AC3E}">
        <p14:creationId xmlns:p14="http://schemas.microsoft.com/office/powerpoint/2010/main" val="428132704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10027</TotalTime>
  <Words>857</Words>
  <Application>Microsoft Office PowerPoint</Application>
  <PresentationFormat>Custom</PresentationFormat>
  <Paragraphs>62</Paragraphs>
  <Slides>11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1130</cp:revision>
  <dcterms:created xsi:type="dcterms:W3CDTF">2008-09-09T22:52:10Z</dcterms:created>
  <dcterms:modified xsi:type="dcterms:W3CDTF">2022-08-26T23:30:31Z</dcterms:modified>
</cp:coreProperties>
</file>