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21"/>
  </p:notesMasterIdLst>
  <p:sldIdLst>
    <p:sldId id="256" r:id="rId3"/>
    <p:sldId id="257" r:id="rId4"/>
    <p:sldId id="260" r:id="rId5"/>
    <p:sldId id="259" r:id="rId6"/>
    <p:sldId id="261" r:id="rId7"/>
    <p:sldId id="281" r:id="rId8"/>
    <p:sldId id="282" r:id="rId9"/>
    <p:sldId id="284" r:id="rId10"/>
    <p:sldId id="283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40790-C69A-4F7E-9C4C-4E33ED21EE93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0484C-3D13-45B1-80ED-546D29D11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9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802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008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780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410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701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195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21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450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802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563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24D8A5-CF50-484F-B59F-833F2584A7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760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物体&#10;&#10;描述已自动生成">
            <a:extLst>
              <a:ext uri="{FF2B5EF4-FFF2-40B4-BE49-F238E27FC236}">
                <a16:creationId xmlns:a16="http://schemas.microsoft.com/office/drawing/2014/main" id="{1541F3F7-993D-40F6-A156-AF637ECEB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13" name="图片 12" descr="图片包含 恐龙, 爬行动物, 树叶&#10;&#10;描述已自动生成">
            <a:extLst>
              <a:ext uri="{FF2B5EF4-FFF2-40B4-BE49-F238E27FC236}">
                <a16:creationId xmlns:a16="http://schemas.microsoft.com/office/drawing/2014/main" id="{8E768263-D056-4D1B-A5C0-F70DADA39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 descr="图片包含 恐龙, 爬行动物, 树叶&#10;&#10;描述已自动生成">
            <a:extLst>
              <a:ext uri="{FF2B5EF4-FFF2-40B4-BE49-F238E27FC236}">
                <a16:creationId xmlns:a16="http://schemas.microsoft.com/office/drawing/2014/main" id="{23A73595-38C8-45D1-A455-948DE0C741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35A099F4-6095-409B-8FAA-9925DB3B7C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57070B-961D-45F7-9FDE-309DD1D11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1" t="34998" r="6425"/>
          <a:stretch/>
        </p:blipFill>
        <p:spPr>
          <a:xfrm>
            <a:off x="9121344" y="2400301"/>
            <a:ext cx="3211813" cy="4457376"/>
          </a:xfrm>
          <a:prstGeom prst="rect">
            <a:avLst/>
          </a:prstGeom>
        </p:spPr>
      </p:pic>
      <p:pic>
        <p:nvPicPr>
          <p:cNvPr id="21" name="图片 20" descr="图片包含 恐龙, 爬行动物, 树叶&#10;&#10;描述已自动生成">
            <a:extLst>
              <a:ext uri="{FF2B5EF4-FFF2-40B4-BE49-F238E27FC236}">
                <a16:creationId xmlns:a16="http://schemas.microsoft.com/office/drawing/2014/main" id="{7140B841-BA4B-4715-825C-1D6FACBE6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242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A31B2C-79EA-48F4-B78D-988BAABCB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6F5B78-1CFE-485A-A531-358CE5782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A72520-B24E-4B0E-9365-BE50A0931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ECD5C6-04DD-4AF5-BCC3-3A3C10DD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B25029-CB60-4C48-83BC-6A5473FB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71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0E58E1-F5CB-4276-9429-90F958981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r="35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7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2FE64D6-785B-4BBA-BAE9-FDF4FE19AA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r="35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6" descr="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">
            <a:extLst>
              <a:ext uri="{FF2B5EF4-FFF2-40B4-BE49-F238E27FC236}">
                <a16:creationId xmlns:a16="http://schemas.microsoft.com/office/drawing/2014/main" id="{7C4FB164-9FAC-4FAE-8C6F-0DA8F26203AF}"/>
              </a:ext>
            </a:extLst>
          </p:cNvPr>
          <p:cNvSpPr/>
          <p:nvPr userDrawn="1"/>
        </p:nvSpPr>
        <p:spPr>
          <a:xfrm>
            <a:off x="209550" y="285751"/>
            <a:ext cx="11785073" cy="64276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054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EBDA94-4F8F-4449-B45E-C5C936CB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049243-3A2C-40A2-AE45-7FCED004A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0EFB3B5-CD89-415D-AFC7-7CC0C355C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434D44-F1CA-4D24-8C7A-F8229E92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FF2B0A-37A1-49DF-8BAF-B93FEAB1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560651-FF1F-4EEE-85F5-593C987F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138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B1CED-AA1A-433B-85AE-2434F335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19395E-EBC6-4DA8-99EB-4AFCC660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89EAC0-80BF-41D9-A64A-94A7318F3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D20FF1A-E266-41BA-8CD5-6E59EB501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42B2E34-FE45-44C1-8067-273C14E8F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06AA4BB-B49D-4DEF-8ADE-316A10636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57BBABE-5557-4EC0-93CF-702B174D8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3D5781B-E8F8-4D0E-B534-1151A84A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08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482E4-E014-4C41-9216-A08F164A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18581C2-E4F9-48C0-8A88-107CE802A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7AEB8F6-D3F2-48E8-80F0-86E5A69CC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21FF83-897B-4405-B069-423DFAC64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96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C8D0C68-8446-4383-ACF9-026759654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65B720F-0787-4D13-A00B-2CCB618D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CD7DBB9-D2BA-4193-8BC2-91191989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00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E35F6-BCD8-43A5-9AE3-23811867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108611-04E2-4E2D-AAA6-BD9F44C71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CC2499A-A618-4AD8-B37A-1F4E28131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8A480B-FE96-4965-A688-5C623986C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4FC19E-D76D-43FE-BFFD-15F81C7CA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145DE3E-21B3-43B5-95A9-88FDD244E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11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81C9B1-ABBB-4E3F-8515-18BB5121E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A4F0AFA-56F1-4F88-97AE-1C91CD35E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CB4879-4C53-4CFA-87AE-F26404307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8190E1-C95E-4D42-8574-424AAF54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9915A4-5933-479D-87DE-152FD888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6D889A4-B9A2-4B99-9A5B-2307B432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838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418389-6C99-48C0-9394-D3D2DF65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B60DD5-AE56-4488-A620-20809B065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573D35-DEC4-4363-82E5-C7719EB8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43D746-185E-4671-88D9-98428AE27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BE713F-2413-4EA1-A915-CD30E1F6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75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物体&#10;&#10;描述已自动生成">
            <a:extLst>
              <a:ext uri="{FF2B5EF4-FFF2-40B4-BE49-F238E27FC236}">
                <a16:creationId xmlns:a16="http://schemas.microsoft.com/office/drawing/2014/main" id="{F4F35026-68A3-4338-BEFA-1CAA80D5E2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8" name="图片 7" descr="图片包含 恐龙, 爬行动物, 树叶&#10;&#10;描述已自动生成">
            <a:extLst>
              <a:ext uri="{FF2B5EF4-FFF2-40B4-BE49-F238E27FC236}">
                <a16:creationId xmlns:a16="http://schemas.microsoft.com/office/drawing/2014/main" id="{A385E145-4E93-466C-B3F1-A3C5312F9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F8F82454-6AD6-4758-B966-525EC5118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9DA360-ADD6-4961-A5AF-103C71F6E5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1" t="34998" r="6425"/>
          <a:stretch/>
        </p:blipFill>
        <p:spPr>
          <a:xfrm>
            <a:off x="9121344" y="2400301"/>
            <a:ext cx="3211813" cy="445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0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01D982A-B753-45B6-8B83-869103E4D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FADD39-332E-4B93-8218-0809495A8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833307-7C9C-49DE-9468-9683786E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E5C09F-6927-4320-917D-905B69C4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E92AD4-C1B7-4040-A240-86B48D5D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67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物体&#10;&#10;描述已自动生成">
            <a:extLst>
              <a:ext uri="{FF2B5EF4-FFF2-40B4-BE49-F238E27FC236}">
                <a16:creationId xmlns:a16="http://schemas.microsoft.com/office/drawing/2014/main" id="{1A606281-D5D9-4229-8576-01E53000B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8" name="图片 7" descr="图片包含 恐龙, 爬行动物, 树叶&#10;&#10;描述已自动生成">
            <a:extLst>
              <a:ext uri="{FF2B5EF4-FFF2-40B4-BE49-F238E27FC236}">
                <a16:creationId xmlns:a16="http://schemas.microsoft.com/office/drawing/2014/main" id="{6A614636-7CAD-4B95-A8C4-16A9AF75E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descr="图片包含 恐龙, 爬行动物, 树叶&#10;&#10;描述已自动生成">
            <a:extLst>
              <a:ext uri="{FF2B5EF4-FFF2-40B4-BE49-F238E27FC236}">
                <a16:creationId xmlns:a16="http://schemas.microsoft.com/office/drawing/2014/main" id="{75A28969-A1CB-468C-AD7D-71822C072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图片包含 恐龙, 爬行动物, 树叶&#10;&#10;描述已自动生成">
            <a:extLst>
              <a:ext uri="{FF2B5EF4-FFF2-40B4-BE49-F238E27FC236}">
                <a16:creationId xmlns:a16="http://schemas.microsoft.com/office/drawing/2014/main" id="{2D79B1DE-A349-44A9-AD42-66CAD5644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43A66C07-0184-4E86-9FB2-4B72BEE905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E7C8585-0043-43A3-A30A-8FBF4CA8F8C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" r="1405"/>
          <a:stretch/>
        </p:blipFill>
        <p:spPr>
          <a:xfrm>
            <a:off x="878345" y="977179"/>
            <a:ext cx="3445682" cy="354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物体&#10;&#10;描述已自动生成">
            <a:extLst>
              <a:ext uri="{FF2B5EF4-FFF2-40B4-BE49-F238E27FC236}">
                <a16:creationId xmlns:a16="http://schemas.microsoft.com/office/drawing/2014/main" id="{077F25FF-8721-40C6-AD0E-5F5C66093F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39279496-8BE1-481A-9CFC-49AFC7135F5B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图片包含 恐龙, 爬行动物, 树叶&#10;&#10;描述已自动生成">
            <a:extLst>
              <a:ext uri="{FF2B5EF4-FFF2-40B4-BE49-F238E27FC236}">
                <a16:creationId xmlns:a16="http://schemas.microsoft.com/office/drawing/2014/main" id="{17FD3537-9F02-4A97-8B93-A7B8D74167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 descr="图片包含 恐龙, 爬行动物, 树叶&#10;&#10;描述已自动生成">
            <a:extLst>
              <a:ext uri="{FF2B5EF4-FFF2-40B4-BE49-F238E27FC236}">
                <a16:creationId xmlns:a16="http://schemas.microsoft.com/office/drawing/2014/main" id="{BEB44D23-260B-4AB8-8776-D6C801DDC1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693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包含 物体&#10;&#10;描述已自动生成">
            <a:extLst>
              <a:ext uri="{FF2B5EF4-FFF2-40B4-BE49-F238E27FC236}">
                <a16:creationId xmlns:a16="http://schemas.microsoft.com/office/drawing/2014/main" id="{BEB25491-9CB3-4DA6-9690-D092C0F8E4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CE6AEDD-1100-4DB4-87B8-103C746D5BF5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7A47F1F9-A5FA-4536-8696-B16E25106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图片包含 恐龙, 爬行动物, 树叶&#10;&#10;描述已自动生成">
            <a:extLst>
              <a:ext uri="{FF2B5EF4-FFF2-40B4-BE49-F238E27FC236}">
                <a16:creationId xmlns:a16="http://schemas.microsoft.com/office/drawing/2014/main" id="{7B28B32A-9C56-407F-9B49-9D1747BAE2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32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物体&#10;&#10;描述已自动生成">
            <a:extLst>
              <a:ext uri="{FF2B5EF4-FFF2-40B4-BE49-F238E27FC236}">
                <a16:creationId xmlns:a16="http://schemas.microsoft.com/office/drawing/2014/main" id="{04ED5F69-CE55-464B-BE06-0B8E075F5B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2307A20C-4BCB-4DDB-847C-DCF57D51CFB4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AD90EE0-EC1C-4B8C-BED0-62461EAA579C}"/>
              </a:ext>
            </a:extLst>
          </p:cNvPr>
          <p:cNvSpPr/>
          <p:nvPr userDrawn="1"/>
        </p:nvSpPr>
        <p:spPr>
          <a:xfrm>
            <a:off x="4243952" y="852407"/>
            <a:ext cx="3704095" cy="542440"/>
          </a:xfrm>
          <a:prstGeom prst="roundRect">
            <a:avLst>
              <a:gd name="adj" fmla="val 50000"/>
            </a:avLst>
          </a:prstGeom>
          <a:solidFill>
            <a:srgbClr val="036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ED40DD5-379A-45A1-BF20-580784204A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5" t="28405" r="16268"/>
          <a:stretch/>
        </p:blipFill>
        <p:spPr>
          <a:xfrm>
            <a:off x="10254713" y="3125684"/>
            <a:ext cx="2159430" cy="3688166"/>
          </a:xfrm>
          <a:prstGeom prst="rect">
            <a:avLst/>
          </a:prstGeom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FFC36AFD-4A38-455E-8114-AC9A43CBD8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503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物体&#10;&#10;描述已自动生成">
            <a:extLst>
              <a:ext uri="{FF2B5EF4-FFF2-40B4-BE49-F238E27FC236}">
                <a16:creationId xmlns:a16="http://schemas.microsoft.com/office/drawing/2014/main" id="{679E8D7D-EB19-4DD5-AE35-ABAAA1FE8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A2DAB25E-C84C-43CE-AB13-A6446B36172D}"/>
              </a:ext>
            </a:extLst>
          </p:cNvPr>
          <p:cNvSpPr/>
          <p:nvPr userDrawn="1"/>
        </p:nvSpPr>
        <p:spPr>
          <a:xfrm>
            <a:off x="723255" y="542441"/>
            <a:ext cx="10755823" cy="5842861"/>
          </a:xfrm>
          <a:prstGeom prst="roundRect">
            <a:avLst>
              <a:gd name="adj" fmla="val 4465"/>
            </a:avLst>
          </a:prstGeom>
          <a:solidFill>
            <a:schemeClr val="bg1"/>
          </a:solidFill>
          <a:ln w="63500">
            <a:solidFill>
              <a:srgbClr val="0365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A862090F-7C20-420F-8FFC-72FD816E8B8C}"/>
              </a:ext>
            </a:extLst>
          </p:cNvPr>
          <p:cNvSpPr/>
          <p:nvPr userDrawn="1"/>
        </p:nvSpPr>
        <p:spPr>
          <a:xfrm>
            <a:off x="4243952" y="852407"/>
            <a:ext cx="3704095" cy="542440"/>
          </a:xfrm>
          <a:prstGeom prst="roundRect">
            <a:avLst>
              <a:gd name="adj" fmla="val 50000"/>
            </a:avLst>
          </a:prstGeom>
          <a:solidFill>
            <a:srgbClr val="0365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恐龙, 爬行动物, 树叶&#10;&#10;描述已自动生成">
            <a:extLst>
              <a:ext uri="{FF2B5EF4-FFF2-40B4-BE49-F238E27FC236}">
                <a16:creationId xmlns:a16="http://schemas.microsoft.com/office/drawing/2014/main" id="{7517E986-6EF3-4C86-9CBF-ADB237446F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06BE67-F3B3-420C-BE6B-DF72CBB60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4" r="31871"/>
          <a:stretch/>
        </p:blipFill>
        <p:spPr>
          <a:xfrm>
            <a:off x="9948326" y="4416589"/>
            <a:ext cx="2372825" cy="244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物体&#10;&#10;描述已自动生成">
            <a:extLst>
              <a:ext uri="{FF2B5EF4-FFF2-40B4-BE49-F238E27FC236}">
                <a16:creationId xmlns:a16="http://schemas.microsoft.com/office/drawing/2014/main" id="{C1E8161A-EB5D-415E-8F73-7BA7150FE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9"/>
          <a:stretch/>
        </p:blipFill>
        <p:spPr>
          <a:xfrm>
            <a:off x="0" y="1679221"/>
            <a:ext cx="12192000" cy="5178779"/>
          </a:xfrm>
          <a:prstGeom prst="rect">
            <a:avLst/>
          </a:prstGeom>
        </p:spPr>
      </p:pic>
      <p:pic>
        <p:nvPicPr>
          <p:cNvPr id="9" name="图片 8" descr="图片包含 恐龙, 爬行动物, 树叶&#10;&#10;描述已自动生成">
            <a:extLst>
              <a:ext uri="{FF2B5EF4-FFF2-40B4-BE49-F238E27FC236}">
                <a16:creationId xmlns:a16="http://schemas.microsoft.com/office/drawing/2014/main" id="{F4C93EC9-1938-423A-84E6-AB4C8E3046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4" t="55271"/>
          <a:stretch/>
        </p:blipFill>
        <p:spPr>
          <a:xfrm>
            <a:off x="8589363" y="4661942"/>
            <a:ext cx="3602637" cy="21889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图片包含 恐龙, 爬行动物, 树叶&#10;&#10;描述已自动生成">
            <a:extLst>
              <a:ext uri="{FF2B5EF4-FFF2-40B4-BE49-F238E27FC236}">
                <a16:creationId xmlns:a16="http://schemas.microsoft.com/office/drawing/2014/main" id="{5C3363D3-AEA4-4D8F-AB67-8DDC17ED8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" r="82628" b="76009"/>
          <a:stretch/>
        </p:blipFill>
        <p:spPr>
          <a:xfrm>
            <a:off x="0" y="-1"/>
            <a:ext cx="1756690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图片包含 恐龙, 爬行动物, 树叶&#10;&#10;描述已自动生成">
            <a:extLst>
              <a:ext uri="{FF2B5EF4-FFF2-40B4-BE49-F238E27FC236}">
                <a16:creationId xmlns:a16="http://schemas.microsoft.com/office/drawing/2014/main" id="{434B343F-9B8B-4799-8D43-5229AD617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7" t="7" b="76009"/>
          <a:stretch/>
        </p:blipFill>
        <p:spPr>
          <a:xfrm>
            <a:off x="9578714" y="-2"/>
            <a:ext cx="2613286" cy="1364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497153DE-83E1-4FEE-8AFE-F6F551F104D9}"/>
              </a:ext>
            </a:extLst>
          </p:cNvPr>
          <p:cNvGrpSpPr/>
          <p:nvPr userDrawn="1"/>
        </p:nvGrpSpPr>
        <p:grpSpPr>
          <a:xfrm>
            <a:off x="6904372" y="640054"/>
            <a:ext cx="5428785" cy="6217623"/>
            <a:chOff x="1686006" y="640054"/>
            <a:chExt cx="5428785" cy="621762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3B4D42B-0B48-44E9-87CF-ADE5E2EF9F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64" r="31871"/>
            <a:stretch/>
          </p:blipFill>
          <p:spPr>
            <a:xfrm>
              <a:off x="1686006" y="640054"/>
              <a:ext cx="3901963" cy="4014748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568154A-0FF3-46F3-BB67-477DED5BF74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1" t="34998" r="6425"/>
            <a:stretch/>
          </p:blipFill>
          <p:spPr>
            <a:xfrm>
              <a:off x="3902978" y="2400301"/>
              <a:ext cx="3211813" cy="4457376"/>
            </a:xfrm>
            <a:prstGeom prst="rect">
              <a:avLst/>
            </a:prstGeom>
          </p:spPr>
        </p:pic>
      </p:grpSp>
      <p:pic>
        <p:nvPicPr>
          <p:cNvPr id="15" name="图片 14" descr="图片包含 恐龙, 爬行动物, 树叶&#10;&#10;描述已自动生成">
            <a:extLst>
              <a:ext uri="{FF2B5EF4-FFF2-40B4-BE49-F238E27FC236}">
                <a16:creationId xmlns:a16="http://schemas.microsoft.com/office/drawing/2014/main" id="{D7563DFF-205E-4B9D-90DF-802638957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96" r="72090"/>
          <a:stretch/>
        </p:blipFill>
        <p:spPr>
          <a:xfrm>
            <a:off x="0" y="5012531"/>
            <a:ext cx="2428407" cy="1845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27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26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自然&#10;&#10;描述已自动生成">
            <a:extLst>
              <a:ext uri="{FF2B5EF4-FFF2-40B4-BE49-F238E27FC236}">
                <a16:creationId xmlns:a16="http://schemas.microsoft.com/office/drawing/2014/main" id="{AB19C851-DCD1-43D8-B14E-BCED5B79BC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4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EB9CE55-CAFE-4115-B626-9348E5A79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59336A-F649-4905-81A0-94BF4BC2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F45D64-8185-4F3C-8A5C-FB847EC05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F4CBD-FCA8-4606-B545-782C727023E8}" type="datetimeFigureOut">
              <a:rPr lang="zh-CN" altLang="en-US" smtClean="0"/>
              <a:t>2022/1/7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12528A-C613-4D95-B813-BD3465438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C85B59-A6CB-41D1-A7D9-FD70E9936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1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328;p68">
            <a:extLst>
              <a:ext uri="{FF2B5EF4-FFF2-40B4-BE49-F238E27FC236}">
                <a16:creationId xmlns:a16="http://schemas.microsoft.com/office/drawing/2014/main" id="{AF9985D9-6789-47E5-96EB-ED13A7A99D6F}"/>
              </a:ext>
            </a:extLst>
          </p:cNvPr>
          <p:cNvSpPr/>
          <p:nvPr/>
        </p:nvSpPr>
        <p:spPr>
          <a:xfrm>
            <a:off x="317617" y="369120"/>
            <a:ext cx="8427134" cy="5777345"/>
          </a:xfrm>
          <a:custGeom>
            <a:avLst/>
            <a:gdLst/>
            <a:ahLst/>
            <a:cxnLst/>
            <a:rect l="l" t="t" r="r" b="b"/>
            <a:pathLst>
              <a:path w="48616" h="37449" extrusionOk="0">
                <a:moveTo>
                  <a:pt x="44487" y="3861"/>
                </a:moveTo>
                <a:lnTo>
                  <a:pt x="44487" y="33732"/>
                </a:lnTo>
                <a:lnTo>
                  <a:pt x="4273" y="33732"/>
                </a:lnTo>
                <a:lnTo>
                  <a:pt x="4273" y="3861"/>
                </a:lnTo>
                <a:close/>
                <a:moveTo>
                  <a:pt x="1961" y="1"/>
                </a:moveTo>
                <a:cubicBezTo>
                  <a:pt x="888" y="1"/>
                  <a:pt x="0" y="868"/>
                  <a:pt x="0" y="1962"/>
                </a:cubicBezTo>
                <a:lnTo>
                  <a:pt x="0" y="35487"/>
                </a:lnTo>
                <a:cubicBezTo>
                  <a:pt x="0" y="36560"/>
                  <a:pt x="888" y="37448"/>
                  <a:pt x="1961" y="37448"/>
                </a:cubicBezTo>
                <a:lnTo>
                  <a:pt x="46655" y="37448"/>
                </a:lnTo>
                <a:cubicBezTo>
                  <a:pt x="47728" y="37448"/>
                  <a:pt x="48616" y="36560"/>
                  <a:pt x="48616" y="35487"/>
                </a:cubicBezTo>
                <a:lnTo>
                  <a:pt x="48616" y="1962"/>
                </a:lnTo>
                <a:cubicBezTo>
                  <a:pt x="48616" y="868"/>
                  <a:pt x="47728" y="1"/>
                  <a:pt x="46655" y="1"/>
                </a:cubicBezTo>
                <a:close/>
              </a:path>
            </a:pathLst>
          </a:cu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54F76A-262E-4076-85F5-0676692586E9}"/>
              </a:ext>
            </a:extLst>
          </p:cNvPr>
          <p:cNvSpPr txBox="1"/>
          <p:nvPr/>
        </p:nvSpPr>
        <p:spPr>
          <a:xfrm>
            <a:off x="8734194" y="1492687"/>
            <a:ext cx="3457806" cy="119181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vận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động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hát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15A2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067CD2AB-81E8-4984-A40A-536C8CA469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0788" y="882985"/>
            <a:ext cx="7940792" cy="491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8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2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8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>
            <a:extLst>
              <a:ext uri="{FF2B5EF4-FFF2-40B4-BE49-F238E27FC236}">
                <a16:creationId xmlns:a16="http://schemas.microsoft.com/office/drawing/2014/main" id="{822CFD60-CEA6-4C77-8FCB-00EA5542D8A0}"/>
              </a:ext>
            </a:extLst>
          </p:cNvPr>
          <p:cNvGrpSpPr>
            <a:grpSpLocks/>
          </p:cNvGrpSpPr>
          <p:nvPr/>
        </p:nvGrpSpPr>
        <p:grpSpPr bwMode="auto">
          <a:xfrm>
            <a:off x="6047987" y="1371600"/>
            <a:ext cx="4098138" cy="419453"/>
            <a:chOff x="3897982" y="380673"/>
            <a:chExt cx="5425126" cy="51487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CBEA8CC-2D4F-4227-B855-7A7CEF3B9DE3}"/>
                </a:ext>
              </a:extLst>
            </p:cNvPr>
            <p:cNvSpPr/>
            <p:nvPr/>
          </p:nvSpPr>
          <p:spPr>
            <a:xfrm>
              <a:off x="4959772" y="380673"/>
              <a:ext cx="4362790" cy="3351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AF54207-2A5B-4941-BE45-F22FCAFBF276}"/>
                </a:ext>
              </a:extLst>
            </p:cNvPr>
            <p:cNvSpPr/>
            <p:nvPr/>
          </p:nvSpPr>
          <p:spPr>
            <a:xfrm>
              <a:off x="3898496" y="380673"/>
              <a:ext cx="1061277" cy="5144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Calibri" panose="020F0502020204030204" pitchFamily="34" charset="0"/>
              </a:endParaRPr>
            </a:p>
          </p:txBody>
        </p:sp>
      </p:grpSp>
      <p:pic>
        <p:nvPicPr>
          <p:cNvPr id="8" name="Picture 2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63D5CEB3-0878-433B-8903-4E57AE467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1006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887E93B-20E6-41AF-ACC8-75F541670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176734"/>
            <a:ext cx="3066200" cy="64698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 eaLnBrk="1" hangingPunct="1"/>
            <a:r>
              <a:rPr lang="en-US" altLang="en-US" sz="3200" b="1" dirty="0" err="1">
                <a:solidFill>
                  <a:srgbClr val="E53238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Làm</a:t>
            </a:r>
            <a:r>
              <a:rPr lang="en-US" altLang="en-US" sz="3200" b="1" dirty="0">
                <a:solidFill>
                  <a:srgbClr val="E53238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 </a:t>
            </a:r>
            <a:r>
              <a:rPr lang="en-US" altLang="en-US" sz="3200" b="1" dirty="0" err="1">
                <a:solidFill>
                  <a:srgbClr val="E53238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việc</a:t>
            </a:r>
            <a:r>
              <a:rPr lang="en-US" altLang="en-US" sz="3200" b="1" dirty="0">
                <a:solidFill>
                  <a:srgbClr val="E53238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srgbClr val="E53238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nhóm</a:t>
            </a:r>
            <a:endParaRPr lang="en-US" altLang="en-US" sz="3200" b="1" dirty="0">
              <a:solidFill>
                <a:srgbClr val="E53238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56CBE987-B798-4EA4-97D2-215001602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2" y="908050"/>
            <a:ext cx="9781953" cy="574901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1.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Hãy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làm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động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tác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hít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vào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thật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sâu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và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thở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ra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thật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chậm</a:t>
            </a:r>
            <a:endParaRPr lang="en-US" altLang="en-US" sz="2800" b="1" dirty="0"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2D4A5FD4-0BD9-4C2F-ABD6-76DEED92C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26" y="4225002"/>
            <a:ext cx="5188766" cy="263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1247D99A-0AC8-4769-ACB8-71A6A7BD0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991" y="1651611"/>
            <a:ext cx="10446524" cy="1091966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2.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Đặt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một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tay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lên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ngực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và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tay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kia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lên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bụng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để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cảm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nhận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sự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chuyển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động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của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bụng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và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ngực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khi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em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hít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thở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và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trao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đổi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với</a:t>
            </a:r>
            <a:r>
              <a:rPr lang="en-US" altLang="en-US" sz="28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bạn</a:t>
            </a:r>
            <a:endParaRPr lang="en-US" altLang="en-US" sz="2800" b="1" dirty="0"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A5EC0E-1889-4C77-91E3-6BDF1312E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375" y="2912237"/>
            <a:ext cx="161925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42870B7-EA6E-466E-8B32-73378AE83249}"/>
              </a:ext>
            </a:extLst>
          </p:cNvPr>
          <p:cNvGrpSpPr/>
          <p:nvPr/>
        </p:nvGrpSpPr>
        <p:grpSpPr>
          <a:xfrm>
            <a:off x="2057015" y="921896"/>
            <a:ext cx="7545380" cy="3664585"/>
            <a:chOff x="4457" y="2084"/>
            <a:chExt cx="9858" cy="577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" name="椭圆 42">
              <a:extLst>
                <a:ext uri="{FF2B5EF4-FFF2-40B4-BE49-F238E27FC236}">
                  <a16:creationId xmlns:a16="http://schemas.microsoft.com/office/drawing/2014/main" id="{A102C485-584A-4BED-BA0B-620532E762A7}"/>
                </a:ext>
              </a:extLst>
            </p:cNvPr>
            <p:cNvSpPr/>
            <p:nvPr/>
          </p:nvSpPr>
          <p:spPr>
            <a:xfrm>
              <a:off x="4457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4" name="椭圆 42">
              <a:extLst>
                <a:ext uri="{FF2B5EF4-FFF2-40B4-BE49-F238E27FC236}">
                  <a16:creationId xmlns:a16="http://schemas.microsoft.com/office/drawing/2014/main" id="{716F9503-6D5B-49A3-BB5A-28958171846B}"/>
                </a:ext>
              </a:extLst>
            </p:cNvPr>
            <p:cNvSpPr/>
            <p:nvPr/>
          </p:nvSpPr>
          <p:spPr>
            <a:xfrm>
              <a:off x="6632" y="2084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5" name="椭圆 42">
              <a:extLst>
                <a:ext uri="{FF2B5EF4-FFF2-40B4-BE49-F238E27FC236}">
                  <a16:creationId xmlns:a16="http://schemas.microsoft.com/office/drawing/2014/main" id="{3083823B-E413-4D88-A29C-D7E809E852EA}"/>
                </a:ext>
              </a:extLst>
            </p:cNvPr>
            <p:cNvSpPr/>
            <p:nvPr/>
          </p:nvSpPr>
          <p:spPr>
            <a:xfrm>
              <a:off x="7938" y="379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6" name="椭圆 42">
              <a:extLst>
                <a:ext uri="{FF2B5EF4-FFF2-40B4-BE49-F238E27FC236}">
                  <a16:creationId xmlns:a16="http://schemas.microsoft.com/office/drawing/2014/main" id="{35C20522-A792-463A-A485-638551B0E32A}"/>
                </a:ext>
              </a:extLst>
            </p:cNvPr>
            <p:cNvSpPr/>
            <p:nvPr/>
          </p:nvSpPr>
          <p:spPr>
            <a:xfrm>
              <a:off x="10259" y="3659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7" name="椭圆 42">
              <a:extLst>
                <a:ext uri="{FF2B5EF4-FFF2-40B4-BE49-F238E27FC236}">
                  <a16:creationId xmlns:a16="http://schemas.microsoft.com/office/drawing/2014/main" id="{7C65FB25-BCA9-4C50-AABB-CE99266D6599}"/>
                </a:ext>
              </a:extLst>
            </p:cNvPr>
            <p:cNvSpPr/>
            <p:nvPr/>
          </p:nvSpPr>
          <p:spPr>
            <a:xfrm>
              <a:off x="8912" y="2246"/>
              <a:ext cx="4057" cy="405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49E4FB9-C2A3-4CDD-92A4-860D2CC61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87" y="2201564"/>
            <a:ext cx="5560034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19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6">
            <a:extLst>
              <a:ext uri="{FF2B5EF4-FFF2-40B4-BE49-F238E27FC236}">
                <a16:creationId xmlns:a16="http://schemas.microsoft.com/office/drawing/2014/main" id="{557B2BD6-FD24-48E3-B656-DFE3512E84FC}"/>
              </a:ext>
            </a:extLst>
          </p:cNvPr>
          <p:cNvSpPr/>
          <p:nvPr/>
        </p:nvSpPr>
        <p:spPr>
          <a:xfrm>
            <a:off x="978196" y="668275"/>
            <a:ext cx="8654902" cy="1405074"/>
          </a:xfrm>
          <a:prstGeom prst="wedgeRoundRectCallout">
            <a:avLst>
              <a:gd name="adj1" fmla="val 56346"/>
              <a:gd name="adj2" fmla="val 85079"/>
              <a:gd name="adj3" fmla="val 16667"/>
            </a:avLst>
          </a:prstGeom>
          <a:solidFill>
            <a:schemeClr val="accent4">
              <a:lumMod val="90000"/>
            </a:schemeClr>
          </a:solidFill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Thở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hít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phổi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thở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(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3200" dirty="0" err="1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3200" dirty="0">
                <a:solidFill>
                  <a:srgbClr val="0052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ular Callout 18">
            <a:extLst>
              <a:ext uri="{FF2B5EF4-FFF2-40B4-BE49-F238E27FC236}">
                <a16:creationId xmlns:a16="http://schemas.microsoft.com/office/drawing/2014/main" id="{1324C08F-1ED6-4949-9CC2-6CA229A2485B}"/>
              </a:ext>
            </a:extLst>
          </p:cNvPr>
          <p:cNvSpPr/>
          <p:nvPr/>
        </p:nvSpPr>
        <p:spPr>
          <a:xfrm>
            <a:off x="903767" y="2582174"/>
            <a:ext cx="9473610" cy="1282762"/>
          </a:xfrm>
          <a:prstGeom prst="wedgeRoundRectCallout">
            <a:avLst>
              <a:gd name="adj1" fmla="val 47403"/>
              <a:gd name="adj2" fmla="val 7353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hít vào thật sâu em thấy bụng phình ra, lồng ngực phồng l</a:t>
            </a:r>
            <a:r>
              <a:rPr lang="en-US" sz="320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vi-VN" sz="320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kh</a:t>
            </a:r>
            <a:r>
              <a:rPr lang="en-US" sz="320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320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khí tràn vào phổi.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18">
            <a:extLst>
              <a:ext uri="{FF2B5EF4-FFF2-40B4-BE49-F238E27FC236}">
                <a16:creationId xmlns:a16="http://schemas.microsoft.com/office/drawing/2014/main" id="{1FF8965E-294E-4A19-8939-7FBCFE46DDAE}"/>
              </a:ext>
            </a:extLst>
          </p:cNvPr>
          <p:cNvSpPr/>
          <p:nvPr/>
        </p:nvSpPr>
        <p:spPr>
          <a:xfrm>
            <a:off x="903767" y="4275826"/>
            <a:ext cx="9077259" cy="1556133"/>
          </a:xfrm>
          <a:prstGeom prst="wedgeRoundRectCallout">
            <a:avLst>
              <a:gd name="adj1" fmla="val 57454"/>
              <a:gd name="adj2" fmla="val 63289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srgbClr val="6E4F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thở ra, bụng thót lại, lồng ngực hạ xuống, đẩy không khí từ phổi ra ngoài.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1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5E07CD-9726-4EE3-A357-27C3A306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197" y="2438822"/>
            <a:ext cx="7529213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7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604E2BC-B144-43C6-A498-23E41CFC50DD}"/>
              </a:ext>
            </a:extLst>
          </p:cNvPr>
          <p:cNvGrpSpPr>
            <a:grpSpLocks/>
          </p:cNvGrpSpPr>
          <p:nvPr/>
        </p:nvGrpSpPr>
        <p:grpSpPr bwMode="auto">
          <a:xfrm>
            <a:off x="1881963" y="341608"/>
            <a:ext cx="7452206" cy="1350962"/>
            <a:chOff x="6035526" y="1478029"/>
            <a:chExt cx="6683757" cy="408623"/>
          </a:xfrm>
        </p:grpSpPr>
        <p:sp>
          <p:nvSpPr>
            <p:cNvPr id="3" name="Rounded Rectangular Callout 3">
              <a:extLst>
                <a:ext uri="{FF2B5EF4-FFF2-40B4-BE49-F238E27FC236}">
                  <a16:creationId xmlns:a16="http://schemas.microsoft.com/office/drawing/2014/main" id="{56EAF9F0-D205-4EF8-A15B-20C002EAF533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940F348F-B8E5-4AB2-9085-9875C633FE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22697"/>
              <a:ext cx="6194527" cy="31928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i="1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r>
                <a:rPr lang="nl-NL" sz="2800" i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hỉ vào các hình và nói về đường đi của không khí khi ta hít vào và thở ra.</a:t>
              </a:r>
              <a:endPara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E75BAAE-D13D-4138-BF3E-599B4E28536A}"/>
              </a:ext>
            </a:extLst>
          </p:cNvPr>
          <p:cNvGrpSpPr/>
          <p:nvPr/>
        </p:nvGrpSpPr>
        <p:grpSpPr>
          <a:xfrm>
            <a:off x="523183" y="2087083"/>
            <a:ext cx="4567569" cy="3354572"/>
            <a:chOff x="850846" y="3429000"/>
            <a:chExt cx="4567569" cy="33545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E28A94D-41A1-4B1E-B310-80283037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0846" y="3429000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516DE59-643C-4EB2-BF90-5463C836F803}"/>
                </a:ext>
              </a:extLst>
            </p:cNvPr>
            <p:cNvSpPr/>
            <p:nvPr/>
          </p:nvSpPr>
          <p:spPr>
            <a:xfrm>
              <a:off x="1286540" y="5847907"/>
              <a:ext cx="3827720" cy="93566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cặp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0164481-03D5-4579-B9E1-E012026FE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95015"/>
            <a:ext cx="5718987" cy="462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266999-53E9-4640-A5AA-1C58C4B76AC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848" y="3250894"/>
            <a:ext cx="3833275" cy="2414499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54D1097-11D4-4C0D-BD05-AF2DBE61E061}"/>
              </a:ext>
            </a:extLst>
          </p:cNvPr>
          <p:cNvGrpSpPr>
            <a:grpSpLocks/>
          </p:cNvGrpSpPr>
          <p:nvPr/>
        </p:nvGrpSpPr>
        <p:grpSpPr bwMode="auto">
          <a:xfrm>
            <a:off x="1871329" y="980647"/>
            <a:ext cx="7452206" cy="1350962"/>
            <a:chOff x="6035526" y="1478029"/>
            <a:chExt cx="6683757" cy="408623"/>
          </a:xfrm>
        </p:grpSpPr>
        <p:sp>
          <p:nvSpPr>
            <p:cNvPr id="6" name="Rounded Rectangular Callout 3">
              <a:extLst>
                <a:ext uri="{FF2B5EF4-FFF2-40B4-BE49-F238E27FC236}">
                  <a16:creationId xmlns:a16="http://schemas.microsoft.com/office/drawing/2014/main" id="{EBD6339E-A308-4535-9D33-3DE7CA3F1004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0FCB3F13-D158-4D40-A382-B9DF7F783A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22697"/>
              <a:ext cx="6194527" cy="31928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i="1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Khi ta hít vào, không khí đi qua mũi, khí quản, phế quản vào phổi.</a:t>
              </a:r>
              <a:endPara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334C58C-22DB-4502-9D7F-8CDD7107BD75}"/>
              </a:ext>
            </a:extLst>
          </p:cNvPr>
          <p:cNvGrpSpPr>
            <a:grpSpLocks/>
          </p:cNvGrpSpPr>
          <p:nvPr/>
        </p:nvGrpSpPr>
        <p:grpSpPr bwMode="auto">
          <a:xfrm>
            <a:off x="4476306" y="2967850"/>
            <a:ext cx="7452206" cy="1350962"/>
            <a:chOff x="6035526" y="1478029"/>
            <a:chExt cx="6683757" cy="408623"/>
          </a:xfrm>
        </p:grpSpPr>
        <p:sp>
          <p:nvSpPr>
            <p:cNvPr id="9" name="Rounded Rectangular Callout 3">
              <a:extLst>
                <a:ext uri="{FF2B5EF4-FFF2-40B4-BE49-F238E27FC236}">
                  <a16:creationId xmlns:a16="http://schemas.microsoft.com/office/drawing/2014/main" id="{D39F7707-198F-4830-ADB9-4AB963B6CEAF}"/>
                </a:ext>
              </a:extLst>
            </p:cNvPr>
            <p:cNvSpPr/>
            <p:nvPr/>
          </p:nvSpPr>
          <p:spPr>
            <a:xfrm rot="368258">
              <a:off x="6035526" y="1478029"/>
              <a:ext cx="6683757" cy="408623"/>
            </a:xfrm>
            <a:prstGeom prst="wedgeRoundRectCallout">
              <a:avLst>
                <a:gd name="adj1" fmla="val -40258"/>
                <a:gd name="adj2" fmla="val 89738"/>
                <a:gd name="adj3" fmla="val 16667"/>
              </a:avLst>
            </a:prstGeom>
            <a:solidFill>
              <a:srgbClr val="FFE890"/>
            </a:solid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Rounded Rectangle 1">
              <a:extLst>
                <a:ext uri="{FF2B5EF4-FFF2-40B4-BE49-F238E27FC236}">
                  <a16:creationId xmlns:a16="http://schemas.microsoft.com/office/drawing/2014/main" id="{249FE713-5B9F-4394-8FE0-93D81A7F3E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1599">
              <a:off x="6308278" y="1522697"/>
              <a:ext cx="6194527" cy="31928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800" i="1" dirty="0">
                  <a:solidFill>
                    <a:srgbClr val="000000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Khi ta thở ra không khí từ phổi đi qua phế quản, khí quản, mũi ra khỏi cơ thể. </a:t>
              </a:r>
              <a:endPara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Microsoft YaHei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702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2">
            <a:extLst>
              <a:ext uri="{FF2B5EF4-FFF2-40B4-BE49-F238E27FC236}">
                <a16:creationId xmlns:a16="http://schemas.microsoft.com/office/drawing/2014/main" id="{3B9754EB-665E-477B-919F-FF9C54BC51D0}"/>
              </a:ext>
            </a:extLst>
          </p:cNvPr>
          <p:cNvSpPr/>
          <p:nvPr/>
        </p:nvSpPr>
        <p:spPr>
          <a:xfrm>
            <a:off x="2424888" y="1972773"/>
            <a:ext cx="8493125" cy="1191816"/>
          </a:xfrm>
          <a:prstGeom prst="wedgeRoundRectCallout">
            <a:avLst>
              <a:gd name="adj1" fmla="val -57125"/>
              <a:gd name="adj2" fmla="val 557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en-US" sz="3200" dirty="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  <a:cs typeface="Arial" panose="020B0604020202020204" pitchFamily="34" charset="0"/>
              </a:rPr>
              <a:t>Điều gì sẽ xảy ra với cơ thể nếu cơ quan hô hấp ngừng hoạt động?</a:t>
            </a:r>
            <a:endParaRPr kumimoji="0" lang="vi-V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Hand,okay,thumb - Transparent Background Teacher Cartoon Png , Free  Transparent Clipart - ClipartKey">
            <a:extLst>
              <a:ext uri="{FF2B5EF4-FFF2-40B4-BE49-F238E27FC236}">
                <a16:creationId xmlns:a16="http://schemas.microsoft.com/office/drawing/2014/main" id="{D210F9E3-4CF5-46DA-BB6D-106A30C5A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69" y="3164589"/>
            <a:ext cx="26574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2">
            <a:extLst>
              <a:ext uri="{FF2B5EF4-FFF2-40B4-BE49-F238E27FC236}">
                <a16:creationId xmlns:a16="http://schemas.microsoft.com/office/drawing/2014/main" id="{2D244045-57B4-4823-BC45-D5C0E44DF964}"/>
              </a:ext>
            </a:extLst>
          </p:cNvPr>
          <p:cNvSpPr/>
          <p:nvPr/>
        </p:nvSpPr>
        <p:spPr>
          <a:xfrm>
            <a:off x="2424888" y="1972773"/>
            <a:ext cx="8493125" cy="1191816"/>
          </a:xfrm>
          <a:prstGeom prst="wedgeRoundRectCallout">
            <a:avLst>
              <a:gd name="adj1" fmla="val -57125"/>
              <a:gd name="adj2" fmla="val 557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en-US" sz="3200">
                <a:solidFill>
                  <a:srgbClr val="000000"/>
                </a:solidFill>
                <a:latin typeface="+mn-lt"/>
                <a:ea typeface="Microsoft YaHei" panose="020B0503020204020204" pitchFamily="34" charset="-122"/>
                <a:cs typeface="Arial" panose="020B0604020202020204" pitchFamily="34" charset="0"/>
              </a:rPr>
              <a:t>Nếu cơ quan hô hấp ngừng hoạt động, cơ thể sẽ chết. </a:t>
            </a:r>
            <a:endParaRPr kumimoji="0" lang="vi-V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697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D88F0A-5EB8-4F9E-9CB1-5D2634443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" y="2433083"/>
            <a:ext cx="102298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2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A59D57-91D0-4B63-B911-E49054D22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830" y="2858134"/>
            <a:ext cx="7193903" cy="25239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A26BCE-9AD2-402B-90E1-1D649EE99EE2}"/>
              </a:ext>
            </a:extLst>
          </p:cNvPr>
          <p:cNvSpPr txBox="1"/>
          <p:nvPr/>
        </p:nvSpPr>
        <p:spPr>
          <a:xfrm>
            <a:off x="3017408" y="6129662"/>
            <a:ext cx="9057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Design by: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9628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口哨版轻松欢快夏日旅行配乐-26秒">
            <a:hlinkClick r:id="" action="ppaction://media"/>
            <a:extLst>
              <a:ext uri="{FF2B5EF4-FFF2-40B4-BE49-F238E27FC236}">
                <a16:creationId xmlns:a16="http://schemas.microsoft.com/office/drawing/2014/main" id="{109C81F0-C2AF-4DEF-8DEB-8D183D361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6325" y="7140575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533F70-F5F6-4603-95BC-F6445D96F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8694" y="2110337"/>
            <a:ext cx="8144962" cy="31823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6C92D8-4DBE-4DE1-9F01-0425B0BD9956}"/>
              </a:ext>
            </a:extLst>
          </p:cNvPr>
          <p:cNvPicPr/>
          <p:nvPr/>
        </p:nvPicPr>
        <p:blipFill>
          <a:blip r:embed="rId7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3616420" y="765492"/>
            <a:ext cx="4384579" cy="1599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圆角矩形 1">
            <a:extLst>
              <a:ext uri="{FF2B5EF4-FFF2-40B4-BE49-F238E27FC236}">
                <a16:creationId xmlns:a16="http://schemas.microsoft.com/office/drawing/2014/main" id="{9F723D59-73CE-47FA-A4E8-EE7D0A14E489}"/>
              </a:ext>
            </a:extLst>
          </p:cNvPr>
          <p:cNvSpPr/>
          <p:nvPr/>
        </p:nvSpPr>
        <p:spPr>
          <a:xfrm>
            <a:off x="2687637" y="-59373"/>
            <a:ext cx="681672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….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E68CC7-5DB3-4C7B-93C9-EAAE1C5522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7242" y="1245254"/>
            <a:ext cx="3706689" cy="859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5192F7-C8F2-4006-B0C4-399EF94EAE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7115" y="4346857"/>
            <a:ext cx="2956816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5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7713899-31CE-4300-BDFF-EFE980E9F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" y="2005012"/>
            <a:ext cx="1002030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6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375EC78-1B78-48B7-832B-C0FF2861B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380" y="2502327"/>
            <a:ext cx="7980356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0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B076D1-7D71-4375-ACC2-C4BC8DB45779}"/>
              </a:ext>
            </a:extLst>
          </p:cNvPr>
          <p:cNvSpPr txBox="1"/>
          <p:nvPr/>
        </p:nvSpPr>
        <p:spPr>
          <a:xfrm>
            <a:off x="1573619" y="744279"/>
            <a:ext cx="9112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hỉ và nói tên các bộ phận chính của cơ quan hô hấp trên sơ đồ trang 93 SGK.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9D08DC-4C3E-4650-90BA-25E05022B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525" y="1733660"/>
            <a:ext cx="607695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8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ular Callout 18">
            <a:extLst>
              <a:ext uri="{FF2B5EF4-FFF2-40B4-BE49-F238E27FC236}">
                <a16:creationId xmlns:a16="http://schemas.microsoft.com/office/drawing/2014/main" id="{069F0ACB-0BB9-4779-BD48-EC46E6D54CFF}"/>
              </a:ext>
            </a:extLst>
          </p:cNvPr>
          <p:cNvSpPr/>
          <p:nvPr/>
        </p:nvSpPr>
        <p:spPr>
          <a:xfrm>
            <a:off x="1705778" y="2266272"/>
            <a:ext cx="8780443" cy="1556133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>
                <a:solidFill>
                  <a:srgbClr val="6E4F2B"/>
                </a:solidFill>
              </a:rPr>
              <a:t>Các bộ phận chính của cơ quan hô hấp bao gồm mũi, khí quản, phế quản và hai lá phổi.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65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004134-E846-44E3-8999-AFC2AE0F3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386" y="2215060"/>
            <a:ext cx="1890871" cy="4026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3C30A8-E910-48F5-880A-ED88CB4B3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035" y="931354"/>
            <a:ext cx="8193734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3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328;p68">
            <a:extLst>
              <a:ext uri="{FF2B5EF4-FFF2-40B4-BE49-F238E27FC236}">
                <a16:creationId xmlns:a16="http://schemas.microsoft.com/office/drawing/2014/main" id="{AF9985D9-6789-47E5-96EB-ED13A7A99D6F}"/>
              </a:ext>
            </a:extLst>
          </p:cNvPr>
          <p:cNvSpPr/>
          <p:nvPr/>
        </p:nvSpPr>
        <p:spPr>
          <a:xfrm>
            <a:off x="317617" y="369120"/>
            <a:ext cx="8427134" cy="5777345"/>
          </a:xfrm>
          <a:custGeom>
            <a:avLst/>
            <a:gdLst/>
            <a:ahLst/>
            <a:cxnLst/>
            <a:rect l="l" t="t" r="r" b="b"/>
            <a:pathLst>
              <a:path w="48616" h="37449" extrusionOk="0">
                <a:moveTo>
                  <a:pt x="44487" y="3861"/>
                </a:moveTo>
                <a:lnTo>
                  <a:pt x="44487" y="33732"/>
                </a:lnTo>
                <a:lnTo>
                  <a:pt x="4273" y="33732"/>
                </a:lnTo>
                <a:lnTo>
                  <a:pt x="4273" y="3861"/>
                </a:lnTo>
                <a:close/>
                <a:moveTo>
                  <a:pt x="1961" y="1"/>
                </a:moveTo>
                <a:cubicBezTo>
                  <a:pt x="888" y="1"/>
                  <a:pt x="0" y="868"/>
                  <a:pt x="0" y="1962"/>
                </a:cubicBezTo>
                <a:lnTo>
                  <a:pt x="0" y="35487"/>
                </a:lnTo>
                <a:cubicBezTo>
                  <a:pt x="0" y="36560"/>
                  <a:pt x="888" y="37448"/>
                  <a:pt x="1961" y="37448"/>
                </a:cubicBezTo>
                <a:lnTo>
                  <a:pt x="46655" y="37448"/>
                </a:lnTo>
                <a:cubicBezTo>
                  <a:pt x="47728" y="37448"/>
                  <a:pt x="48616" y="36560"/>
                  <a:pt x="48616" y="35487"/>
                </a:cubicBezTo>
                <a:lnTo>
                  <a:pt x="48616" y="1962"/>
                </a:lnTo>
                <a:cubicBezTo>
                  <a:pt x="48616" y="868"/>
                  <a:pt x="47728" y="1"/>
                  <a:pt x="46655" y="1"/>
                </a:cubicBezTo>
                <a:close/>
              </a:path>
            </a:pathLst>
          </a:cu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54F76A-262E-4076-85F5-0676692586E9}"/>
              </a:ext>
            </a:extLst>
          </p:cNvPr>
          <p:cNvSpPr txBox="1"/>
          <p:nvPr/>
        </p:nvSpPr>
        <p:spPr>
          <a:xfrm>
            <a:off x="8734194" y="1492687"/>
            <a:ext cx="3457806" cy="173664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video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tìm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hiểu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thêm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hệ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15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hấp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15A2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Cơ quan hô hấp">
            <a:hlinkClick r:id="" action="ppaction://media"/>
            <a:extLst>
              <a:ext uri="{FF2B5EF4-FFF2-40B4-BE49-F238E27FC236}">
                <a16:creationId xmlns:a16="http://schemas.microsoft.com/office/drawing/2014/main" id="{87C835AB-A0EE-423D-A894-CF4EDDD829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3887" y="786810"/>
            <a:ext cx="7804045" cy="4890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083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2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3F29E0-56A8-4179-8D70-E8CAEBA93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624" y="2505376"/>
            <a:ext cx="7132938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0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309</Words>
  <Application>Microsoft Office PowerPoint</Application>
  <PresentationFormat>Widescreen</PresentationFormat>
  <Paragraphs>30</Paragraphs>
  <Slides>18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等线</vt:lpstr>
      <vt:lpstr>等线 Light</vt:lpstr>
      <vt:lpstr>Arial</vt:lpstr>
      <vt:lpstr>Calibri</vt:lpstr>
      <vt:lpstr>印品黑体</vt:lpstr>
      <vt:lpstr>字魂105号-简雅黑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10</cp:revision>
  <dcterms:created xsi:type="dcterms:W3CDTF">2022-01-01T03:54:51Z</dcterms:created>
  <dcterms:modified xsi:type="dcterms:W3CDTF">2022-01-07T07:14:55Z</dcterms:modified>
</cp:coreProperties>
</file>