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.xml" ContentType="application/vnd.openxmlformats-officedocument.presentationml.tags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2" r:id="rId3"/>
    <p:sldMasterId id="2147483694" r:id="rId4"/>
    <p:sldMasterId id="2147483697" r:id="rId5"/>
  </p:sldMasterIdLst>
  <p:notesMasterIdLst>
    <p:notesMasterId r:id="rId37"/>
  </p:notesMasterIdLst>
  <p:sldIdLst>
    <p:sldId id="256" r:id="rId6"/>
    <p:sldId id="259" r:id="rId7"/>
    <p:sldId id="325" r:id="rId8"/>
    <p:sldId id="257" r:id="rId9"/>
    <p:sldId id="326" r:id="rId10"/>
    <p:sldId id="315" r:id="rId11"/>
    <p:sldId id="359" r:id="rId12"/>
    <p:sldId id="327" r:id="rId13"/>
    <p:sldId id="360" r:id="rId14"/>
    <p:sldId id="260" r:id="rId15"/>
    <p:sldId id="361" r:id="rId16"/>
    <p:sldId id="314" r:id="rId17"/>
    <p:sldId id="365" r:id="rId18"/>
    <p:sldId id="364" r:id="rId19"/>
    <p:sldId id="367" r:id="rId20"/>
    <p:sldId id="370" r:id="rId21"/>
    <p:sldId id="376" r:id="rId22"/>
    <p:sldId id="261" r:id="rId23"/>
    <p:sldId id="324" r:id="rId24"/>
    <p:sldId id="316" r:id="rId25"/>
    <p:sldId id="378" r:id="rId26"/>
    <p:sldId id="287" r:id="rId27"/>
    <p:sldId id="318" r:id="rId28"/>
    <p:sldId id="304" r:id="rId29"/>
    <p:sldId id="305" r:id="rId30"/>
    <p:sldId id="307" r:id="rId31"/>
    <p:sldId id="306" r:id="rId32"/>
    <p:sldId id="308" r:id="rId33"/>
    <p:sldId id="2007577184" r:id="rId34"/>
    <p:sldId id="258" r:id="rId35"/>
    <p:sldId id="27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1E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9" autoAdjust="0"/>
    <p:restoredTop sz="86885" autoAdjust="0"/>
  </p:normalViewPr>
  <p:slideViewPr>
    <p:cSldViewPr snapToGrid="0">
      <p:cViewPr varScale="1">
        <p:scale>
          <a:sx n="63" d="100"/>
          <a:sy n="63" d="100"/>
        </p:scale>
        <p:origin x="10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DF223-205F-4040-9AE3-4BEE45A8F071}" type="datetimeFigureOut">
              <a:rPr lang="en-US" smtClean="0"/>
              <a:t>1/7/2022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16719-748F-4418-AD2D-6C3E3D952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04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25CAA-ED89-46F7-A4DF-AB72F87F1FB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587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gab98393b64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3" name="Google Shape;2453;gab98393b64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7034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4" name="Google Shape;242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5654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Google Shape;2473;gab98393b64_0_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4" name="Google Shape;2474;gab98393b64_0_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5285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33800-9EF5-458B-9C8B-85636545FB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372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Google Shape;2473;gab98393b64_0_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4" name="Google Shape;2474;gab98393b64_0_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218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Google Shape;2473;gab98393b64_0_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4" name="Google Shape;2474;gab98393b64_0_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8504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Bấm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chuột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vào</a:t>
            </a:r>
            <a:r>
              <a:rPr lang="en-US" altLang="zh-CN" baseline="0" dirty="0"/>
              <a:t> ô </a:t>
            </a:r>
            <a:r>
              <a:rPr lang="en-US" altLang="zh-CN" baseline="0" dirty="0" err="1"/>
              <a:t>số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để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xuất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hiện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hình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ảnh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tình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huống</a:t>
            </a:r>
            <a:r>
              <a:rPr lang="en-US" altLang="zh-CN" baseline="0" dirty="0"/>
              <a:t>, </a:t>
            </a:r>
            <a:r>
              <a:rPr lang="en-US" altLang="zh-CN" baseline="0" dirty="0" err="1"/>
              <a:t>xuất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hiện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hình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nào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thì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giải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quyết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tình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huống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hình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đó</a:t>
            </a:r>
            <a:r>
              <a:rPr lang="en-US" altLang="zh-CN" baseline="0" dirty="0"/>
              <a:t>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33800-9EF5-458B-9C8B-85636545FB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012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33800-9EF5-458B-9C8B-85636545FB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113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33800-9EF5-458B-9C8B-85636545FB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944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33800-9EF5-458B-9C8B-85636545FB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116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D33800-9EF5-458B-9C8B-85636545FB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884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0" name="Google Shape;2480;gab98393b64_0_1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1" name="Google Shape;2481;gab98393b64_0_1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2878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6" name="Google Shape;3226;gab98393b64_0_59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7" name="Google Shape;3227;gab98393b64_0_59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6584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0" name="Google Shape;2480;gab98393b64_0_1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1" name="Google Shape;2481;gab98393b64_0_1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4854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6" name="Google Shape;3226;gab98393b64_0_59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7" name="Google Shape;3227;gab98393b64_0_59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2172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gab98393b64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3" name="Google Shape;2453;gab98393b64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9889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Ghi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chú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: Click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vào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ô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số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=&gt;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hiện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câu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hỏi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Trả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lời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câu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hỏi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xong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bấm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trở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về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đến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đến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với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câu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hỏi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tiếp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+mn-lt"/>
              </a:rPr>
              <a:t>theo</a:t>
            </a:r>
            <a:endParaRPr lang="en-US" sz="1200" dirty="0">
              <a:solidFill>
                <a:prstClr val="black">
                  <a:lumMod val="95000"/>
                  <a:lumOff val="5000"/>
                </a:prstClr>
              </a:solidFill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4CAC0-CD85-4696-9F8B-48E8E3C094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410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gab98393b64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3" name="Google Shape;2453;gab98393b64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38135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Google Shape;2979;gab98393b64_0_3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0" name="Google Shape;2980;gab98393b64_0_3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7315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6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1110033" y="-410467"/>
            <a:ext cx="5430891" cy="3440565"/>
          </a:xfrm>
          <a:custGeom>
            <a:avLst/>
            <a:gdLst/>
            <a:ahLst/>
            <a:cxnLst/>
            <a:rect l="l" t="t" r="r" b="b"/>
            <a:pathLst>
              <a:path w="77074" h="68148" extrusionOk="0">
                <a:moveTo>
                  <a:pt x="47214" y="1"/>
                </a:moveTo>
                <a:cubicBezTo>
                  <a:pt x="42852" y="1"/>
                  <a:pt x="38491" y="193"/>
                  <a:pt x="34129" y="379"/>
                </a:cubicBezTo>
                <a:cubicBezTo>
                  <a:pt x="26754" y="775"/>
                  <a:pt x="19007" y="1263"/>
                  <a:pt x="13098" y="5520"/>
                </a:cubicBezTo>
                <a:cubicBezTo>
                  <a:pt x="5816" y="10662"/>
                  <a:pt x="3118" y="20153"/>
                  <a:pt x="1745" y="28970"/>
                </a:cubicBezTo>
                <a:cubicBezTo>
                  <a:pt x="396" y="38090"/>
                  <a:pt x="0" y="47395"/>
                  <a:pt x="582" y="56608"/>
                </a:cubicBezTo>
                <a:cubicBezTo>
                  <a:pt x="675" y="58748"/>
                  <a:pt x="1466" y="67937"/>
                  <a:pt x="4746" y="68147"/>
                </a:cubicBezTo>
                <a:cubicBezTo>
                  <a:pt x="4756" y="68147"/>
                  <a:pt x="4766" y="68147"/>
                  <a:pt x="4776" y="68147"/>
                </a:cubicBezTo>
                <a:cubicBezTo>
                  <a:pt x="6359" y="68147"/>
                  <a:pt x="10696" y="60766"/>
                  <a:pt x="13470" y="59795"/>
                </a:cubicBezTo>
                <a:cubicBezTo>
                  <a:pt x="15586" y="59111"/>
                  <a:pt x="17785" y="58889"/>
                  <a:pt x="19992" y="58889"/>
                </a:cubicBezTo>
                <a:cubicBezTo>
                  <a:pt x="21836" y="58889"/>
                  <a:pt x="23686" y="59044"/>
                  <a:pt x="25498" y="59213"/>
                </a:cubicBezTo>
                <a:cubicBezTo>
                  <a:pt x="27665" y="59424"/>
                  <a:pt x="29833" y="59661"/>
                  <a:pt x="31972" y="59661"/>
                </a:cubicBezTo>
                <a:cubicBezTo>
                  <a:pt x="33851" y="59661"/>
                  <a:pt x="35708" y="59478"/>
                  <a:pt x="37525" y="58934"/>
                </a:cubicBezTo>
                <a:cubicBezTo>
                  <a:pt x="42946" y="57282"/>
                  <a:pt x="47203" y="52350"/>
                  <a:pt x="48087" y="46721"/>
                </a:cubicBezTo>
                <a:cubicBezTo>
                  <a:pt x="48668" y="43138"/>
                  <a:pt x="47901" y="39346"/>
                  <a:pt x="49157" y="36066"/>
                </a:cubicBezTo>
                <a:cubicBezTo>
                  <a:pt x="51274" y="30343"/>
                  <a:pt x="57881" y="28016"/>
                  <a:pt x="63604" y="25969"/>
                </a:cubicBezTo>
                <a:cubicBezTo>
                  <a:pt x="69420" y="24038"/>
                  <a:pt x="75817" y="20642"/>
                  <a:pt x="76585" y="14640"/>
                </a:cubicBezTo>
                <a:cubicBezTo>
                  <a:pt x="77074" y="10662"/>
                  <a:pt x="74654" y="6777"/>
                  <a:pt x="71444" y="4543"/>
                </a:cubicBezTo>
                <a:cubicBezTo>
                  <a:pt x="68140" y="2333"/>
                  <a:pt x="64185" y="1356"/>
                  <a:pt x="60300" y="775"/>
                </a:cubicBezTo>
                <a:cubicBezTo>
                  <a:pt x="55938" y="193"/>
                  <a:pt x="51576" y="1"/>
                  <a:pt x="4721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10" name="Google Shape;10;p2"/>
          <p:cNvSpPr/>
          <p:nvPr/>
        </p:nvSpPr>
        <p:spPr>
          <a:xfrm flipH="1">
            <a:off x="-1110037" y="4396101"/>
            <a:ext cx="5282072" cy="3440503"/>
          </a:xfrm>
          <a:custGeom>
            <a:avLst/>
            <a:gdLst/>
            <a:ahLst/>
            <a:cxnLst/>
            <a:rect l="l" t="t" r="r" b="b"/>
            <a:pathLst>
              <a:path w="136676" h="62189" extrusionOk="0">
                <a:moveTo>
                  <a:pt x="115053" y="1"/>
                </a:moveTo>
                <a:cubicBezTo>
                  <a:pt x="109301" y="1"/>
                  <a:pt x="103535" y="2453"/>
                  <a:pt x="98779" y="5873"/>
                </a:cubicBezTo>
                <a:cubicBezTo>
                  <a:pt x="92567" y="10316"/>
                  <a:pt x="87635" y="16342"/>
                  <a:pt x="82192" y="21669"/>
                </a:cubicBezTo>
                <a:cubicBezTo>
                  <a:pt x="76771" y="27089"/>
                  <a:pt x="70467" y="32045"/>
                  <a:pt x="62906" y="33394"/>
                </a:cubicBezTo>
                <a:cubicBezTo>
                  <a:pt x="61199" y="33725"/>
                  <a:pt x="59492" y="33864"/>
                  <a:pt x="57783" y="33864"/>
                </a:cubicBezTo>
                <a:cubicBezTo>
                  <a:pt x="50478" y="33864"/>
                  <a:pt x="43152" y="31318"/>
                  <a:pt x="35780" y="30300"/>
                </a:cubicBezTo>
                <a:cubicBezTo>
                  <a:pt x="33808" y="30038"/>
                  <a:pt x="31800" y="29897"/>
                  <a:pt x="29791" y="29897"/>
                </a:cubicBezTo>
                <a:cubicBezTo>
                  <a:pt x="23600" y="29897"/>
                  <a:pt x="17390" y="31232"/>
                  <a:pt x="12121" y="34464"/>
                </a:cubicBezTo>
                <a:cubicBezTo>
                  <a:pt x="4071" y="39396"/>
                  <a:pt x="2327" y="46864"/>
                  <a:pt x="0" y="55192"/>
                </a:cubicBezTo>
                <a:cubicBezTo>
                  <a:pt x="7166" y="57728"/>
                  <a:pt x="16587" y="57635"/>
                  <a:pt x="24241" y="58403"/>
                </a:cubicBezTo>
                <a:cubicBezTo>
                  <a:pt x="32756" y="59263"/>
                  <a:pt x="41201" y="60054"/>
                  <a:pt x="49738" y="60636"/>
                </a:cubicBezTo>
                <a:cubicBezTo>
                  <a:pt x="64803" y="61688"/>
                  <a:pt x="79962" y="62188"/>
                  <a:pt x="95130" y="62188"/>
                </a:cubicBezTo>
                <a:cubicBezTo>
                  <a:pt x="96734" y="62188"/>
                  <a:pt x="98338" y="62182"/>
                  <a:pt x="99942" y="62171"/>
                </a:cubicBezTo>
                <a:cubicBezTo>
                  <a:pt x="105665" y="62171"/>
                  <a:pt x="111667" y="61985"/>
                  <a:pt x="116901" y="59566"/>
                </a:cubicBezTo>
                <a:cubicBezTo>
                  <a:pt x="124555" y="56076"/>
                  <a:pt x="129510" y="48329"/>
                  <a:pt x="132511" y="40466"/>
                </a:cubicBezTo>
                <a:cubicBezTo>
                  <a:pt x="135233" y="33208"/>
                  <a:pt x="136676" y="25159"/>
                  <a:pt x="134931" y="17505"/>
                </a:cubicBezTo>
                <a:cubicBezTo>
                  <a:pt x="133186" y="9944"/>
                  <a:pt x="127765" y="2849"/>
                  <a:pt x="120298" y="732"/>
                </a:cubicBezTo>
                <a:cubicBezTo>
                  <a:pt x="118570" y="230"/>
                  <a:pt x="116812" y="1"/>
                  <a:pt x="1150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11" name="Google Shape;11;p2"/>
          <p:cNvSpPr/>
          <p:nvPr/>
        </p:nvSpPr>
        <p:spPr>
          <a:xfrm>
            <a:off x="7664034" y="-304799"/>
            <a:ext cx="5430945" cy="3257932"/>
          </a:xfrm>
          <a:custGeom>
            <a:avLst/>
            <a:gdLst/>
            <a:ahLst/>
            <a:cxnLst/>
            <a:rect l="l" t="t" r="r" b="b"/>
            <a:pathLst>
              <a:path w="95174" h="67452" extrusionOk="0">
                <a:moveTo>
                  <a:pt x="18389" y="0"/>
                </a:moveTo>
                <a:cubicBezTo>
                  <a:pt x="15830" y="0"/>
                  <a:pt x="13294" y="233"/>
                  <a:pt x="10842" y="956"/>
                </a:cubicBezTo>
                <a:cubicBezTo>
                  <a:pt x="6189" y="2305"/>
                  <a:pt x="1839" y="5795"/>
                  <a:pt x="862" y="10541"/>
                </a:cubicBezTo>
                <a:cubicBezTo>
                  <a:pt x="1" y="14798"/>
                  <a:pt x="2025" y="19358"/>
                  <a:pt x="5421" y="22266"/>
                </a:cubicBezTo>
                <a:cubicBezTo>
                  <a:pt x="8725" y="25081"/>
                  <a:pt x="12982" y="26546"/>
                  <a:pt x="17332" y="27314"/>
                </a:cubicBezTo>
                <a:cubicBezTo>
                  <a:pt x="24312" y="28570"/>
                  <a:pt x="32175" y="28477"/>
                  <a:pt x="37223" y="33409"/>
                </a:cubicBezTo>
                <a:cubicBezTo>
                  <a:pt x="41573" y="37690"/>
                  <a:pt x="42248" y="44366"/>
                  <a:pt x="43993" y="50182"/>
                </a:cubicBezTo>
                <a:cubicBezTo>
                  <a:pt x="45249" y="54556"/>
                  <a:pt x="47482" y="58813"/>
                  <a:pt x="51065" y="61535"/>
                </a:cubicBezTo>
                <a:cubicBezTo>
                  <a:pt x="53099" y="62968"/>
                  <a:pt x="55653" y="63788"/>
                  <a:pt x="58136" y="63788"/>
                </a:cubicBezTo>
                <a:cubicBezTo>
                  <a:pt x="60169" y="63788"/>
                  <a:pt x="62154" y="63238"/>
                  <a:pt x="63767" y="62024"/>
                </a:cubicBezTo>
                <a:cubicBezTo>
                  <a:pt x="66000" y="60279"/>
                  <a:pt x="67350" y="57464"/>
                  <a:pt x="70072" y="56673"/>
                </a:cubicBezTo>
                <a:cubicBezTo>
                  <a:pt x="70511" y="56550"/>
                  <a:pt x="70949" y="56492"/>
                  <a:pt x="71383" y="56492"/>
                </a:cubicBezTo>
                <a:cubicBezTo>
                  <a:pt x="74304" y="56492"/>
                  <a:pt x="77058" y="59084"/>
                  <a:pt x="78982" y="61535"/>
                </a:cubicBezTo>
                <a:cubicBezTo>
                  <a:pt x="81154" y="64273"/>
                  <a:pt x="83789" y="67452"/>
                  <a:pt x="87228" y="67452"/>
                </a:cubicBezTo>
                <a:cubicBezTo>
                  <a:pt x="87325" y="67452"/>
                  <a:pt x="87422" y="67449"/>
                  <a:pt x="87520" y="67444"/>
                </a:cubicBezTo>
                <a:cubicBezTo>
                  <a:pt x="90032" y="67351"/>
                  <a:pt x="92172" y="65397"/>
                  <a:pt x="93242" y="63070"/>
                </a:cubicBezTo>
                <a:cubicBezTo>
                  <a:pt x="94313" y="60860"/>
                  <a:pt x="94499" y="58232"/>
                  <a:pt x="94592" y="55719"/>
                </a:cubicBezTo>
                <a:cubicBezTo>
                  <a:pt x="95173" y="42342"/>
                  <a:pt x="93149" y="28966"/>
                  <a:pt x="90148" y="15775"/>
                </a:cubicBezTo>
                <a:cubicBezTo>
                  <a:pt x="87240" y="2491"/>
                  <a:pt x="76865" y="4539"/>
                  <a:pt x="65419" y="3655"/>
                </a:cubicBezTo>
                <a:cubicBezTo>
                  <a:pt x="52042" y="2491"/>
                  <a:pt x="38665" y="1421"/>
                  <a:pt x="25289" y="374"/>
                </a:cubicBezTo>
                <a:cubicBezTo>
                  <a:pt x="23000" y="187"/>
                  <a:pt x="20686" y="0"/>
                  <a:pt x="1838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12" name="Google Shape;12;p2"/>
          <p:cNvSpPr/>
          <p:nvPr/>
        </p:nvSpPr>
        <p:spPr>
          <a:xfrm>
            <a:off x="7738467" y="4576967"/>
            <a:ext cx="5282072" cy="3078771"/>
          </a:xfrm>
          <a:custGeom>
            <a:avLst/>
            <a:gdLst/>
            <a:ahLst/>
            <a:cxnLst/>
            <a:rect l="l" t="t" r="r" b="b"/>
            <a:pathLst>
              <a:path w="136676" h="62189" extrusionOk="0">
                <a:moveTo>
                  <a:pt x="115053" y="1"/>
                </a:moveTo>
                <a:cubicBezTo>
                  <a:pt x="109301" y="1"/>
                  <a:pt x="103535" y="2453"/>
                  <a:pt x="98779" y="5873"/>
                </a:cubicBezTo>
                <a:cubicBezTo>
                  <a:pt x="92567" y="10316"/>
                  <a:pt x="87635" y="16342"/>
                  <a:pt x="82192" y="21669"/>
                </a:cubicBezTo>
                <a:cubicBezTo>
                  <a:pt x="76771" y="27089"/>
                  <a:pt x="70467" y="32045"/>
                  <a:pt x="62906" y="33394"/>
                </a:cubicBezTo>
                <a:cubicBezTo>
                  <a:pt x="61199" y="33725"/>
                  <a:pt x="59492" y="33864"/>
                  <a:pt x="57783" y="33864"/>
                </a:cubicBezTo>
                <a:cubicBezTo>
                  <a:pt x="50478" y="33864"/>
                  <a:pt x="43152" y="31318"/>
                  <a:pt x="35780" y="30300"/>
                </a:cubicBezTo>
                <a:cubicBezTo>
                  <a:pt x="33808" y="30038"/>
                  <a:pt x="31800" y="29897"/>
                  <a:pt x="29791" y="29897"/>
                </a:cubicBezTo>
                <a:cubicBezTo>
                  <a:pt x="23600" y="29897"/>
                  <a:pt x="17390" y="31232"/>
                  <a:pt x="12121" y="34464"/>
                </a:cubicBezTo>
                <a:cubicBezTo>
                  <a:pt x="4071" y="39396"/>
                  <a:pt x="2327" y="46864"/>
                  <a:pt x="0" y="55192"/>
                </a:cubicBezTo>
                <a:cubicBezTo>
                  <a:pt x="7166" y="57728"/>
                  <a:pt x="16587" y="57635"/>
                  <a:pt x="24241" y="58403"/>
                </a:cubicBezTo>
                <a:cubicBezTo>
                  <a:pt x="32756" y="59263"/>
                  <a:pt x="41201" y="60054"/>
                  <a:pt x="49738" y="60636"/>
                </a:cubicBezTo>
                <a:cubicBezTo>
                  <a:pt x="64803" y="61688"/>
                  <a:pt x="79962" y="62188"/>
                  <a:pt x="95130" y="62188"/>
                </a:cubicBezTo>
                <a:cubicBezTo>
                  <a:pt x="96734" y="62188"/>
                  <a:pt x="98338" y="62182"/>
                  <a:pt x="99942" y="62171"/>
                </a:cubicBezTo>
                <a:cubicBezTo>
                  <a:pt x="105665" y="62171"/>
                  <a:pt x="111667" y="61985"/>
                  <a:pt x="116901" y="59566"/>
                </a:cubicBezTo>
                <a:cubicBezTo>
                  <a:pt x="124555" y="56076"/>
                  <a:pt x="129510" y="48329"/>
                  <a:pt x="132511" y="40466"/>
                </a:cubicBezTo>
                <a:cubicBezTo>
                  <a:pt x="135233" y="33208"/>
                  <a:pt x="136676" y="25159"/>
                  <a:pt x="134931" y="17505"/>
                </a:cubicBezTo>
                <a:cubicBezTo>
                  <a:pt x="133186" y="9944"/>
                  <a:pt x="127765" y="2849"/>
                  <a:pt x="120298" y="732"/>
                </a:cubicBezTo>
                <a:cubicBezTo>
                  <a:pt x="118570" y="230"/>
                  <a:pt x="116812" y="1"/>
                  <a:pt x="11505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3" name="Google Shape;13;p2"/>
          <p:cNvGrpSpPr/>
          <p:nvPr/>
        </p:nvGrpSpPr>
        <p:grpSpPr>
          <a:xfrm rot="-7278531">
            <a:off x="-324187" y="5119612"/>
            <a:ext cx="3454352" cy="1479777"/>
            <a:chOff x="3260100" y="4040200"/>
            <a:chExt cx="1579600" cy="893550"/>
          </a:xfrm>
        </p:grpSpPr>
        <p:sp>
          <p:nvSpPr>
            <p:cNvPr id="14" name="Google Shape;14;p2"/>
            <p:cNvSpPr/>
            <p:nvPr/>
          </p:nvSpPr>
          <p:spPr>
            <a:xfrm>
              <a:off x="3766650" y="4800800"/>
              <a:ext cx="93575" cy="132950"/>
            </a:xfrm>
            <a:custGeom>
              <a:avLst/>
              <a:gdLst/>
              <a:ahLst/>
              <a:cxnLst/>
              <a:rect l="l" t="t" r="r" b="b"/>
              <a:pathLst>
                <a:path w="3743" h="5318" extrusionOk="0">
                  <a:moveTo>
                    <a:pt x="1308" y="0"/>
                  </a:moveTo>
                  <a:cubicBezTo>
                    <a:pt x="951" y="0"/>
                    <a:pt x="610" y="212"/>
                    <a:pt x="489" y="714"/>
                  </a:cubicBezTo>
                  <a:cubicBezTo>
                    <a:pt x="1" y="2458"/>
                    <a:pt x="1164" y="4785"/>
                    <a:pt x="3002" y="5273"/>
                  </a:cubicBezTo>
                  <a:cubicBezTo>
                    <a:pt x="3059" y="5304"/>
                    <a:pt x="3116" y="5318"/>
                    <a:pt x="3171" y="5318"/>
                  </a:cubicBezTo>
                  <a:cubicBezTo>
                    <a:pt x="3494" y="5318"/>
                    <a:pt x="3743" y="4844"/>
                    <a:pt x="3583" y="4506"/>
                  </a:cubicBezTo>
                  <a:cubicBezTo>
                    <a:pt x="3281" y="4017"/>
                    <a:pt x="2909" y="3436"/>
                    <a:pt x="2699" y="2854"/>
                  </a:cubicBezTo>
                  <a:cubicBezTo>
                    <a:pt x="2513" y="2179"/>
                    <a:pt x="2420" y="1598"/>
                    <a:pt x="2327" y="923"/>
                  </a:cubicBezTo>
                  <a:cubicBezTo>
                    <a:pt x="2274" y="368"/>
                    <a:pt x="1778" y="0"/>
                    <a:pt x="13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754450" y="4603725"/>
              <a:ext cx="70400" cy="96800"/>
            </a:xfrm>
            <a:custGeom>
              <a:avLst/>
              <a:gdLst/>
              <a:ahLst/>
              <a:cxnLst/>
              <a:rect l="l" t="t" r="r" b="b"/>
              <a:pathLst>
                <a:path w="2816" h="3872" extrusionOk="0">
                  <a:moveTo>
                    <a:pt x="1615" y="1"/>
                  </a:moveTo>
                  <a:cubicBezTo>
                    <a:pt x="1383" y="1"/>
                    <a:pt x="1151" y="86"/>
                    <a:pt x="977" y="268"/>
                  </a:cubicBezTo>
                  <a:cubicBezTo>
                    <a:pt x="186" y="943"/>
                    <a:pt x="0" y="2315"/>
                    <a:pt x="186" y="3362"/>
                  </a:cubicBezTo>
                  <a:cubicBezTo>
                    <a:pt x="320" y="3674"/>
                    <a:pt x="643" y="3872"/>
                    <a:pt x="956" y="3872"/>
                  </a:cubicBezTo>
                  <a:cubicBezTo>
                    <a:pt x="1133" y="3872"/>
                    <a:pt x="1308" y="3808"/>
                    <a:pt x="1443" y="3665"/>
                  </a:cubicBezTo>
                  <a:cubicBezTo>
                    <a:pt x="2234" y="2897"/>
                    <a:pt x="2815" y="1734"/>
                    <a:pt x="2513" y="664"/>
                  </a:cubicBezTo>
                  <a:cubicBezTo>
                    <a:pt x="2396" y="241"/>
                    <a:pt x="2005" y="1"/>
                    <a:pt x="16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802075" y="4390150"/>
              <a:ext cx="96350" cy="123825"/>
            </a:xfrm>
            <a:custGeom>
              <a:avLst/>
              <a:gdLst/>
              <a:ahLst/>
              <a:cxnLst/>
              <a:rect l="l" t="t" r="r" b="b"/>
              <a:pathLst>
                <a:path w="3854" h="4953" extrusionOk="0">
                  <a:moveTo>
                    <a:pt x="2798" y="1"/>
                  </a:moveTo>
                  <a:cubicBezTo>
                    <a:pt x="2547" y="1"/>
                    <a:pt x="2282" y="116"/>
                    <a:pt x="2073" y="390"/>
                  </a:cubicBezTo>
                  <a:cubicBezTo>
                    <a:pt x="1399" y="1437"/>
                    <a:pt x="817" y="2600"/>
                    <a:pt x="329" y="3879"/>
                  </a:cubicBezTo>
                  <a:cubicBezTo>
                    <a:pt x="0" y="4458"/>
                    <a:pt x="461" y="4953"/>
                    <a:pt x="946" y="4953"/>
                  </a:cubicBezTo>
                  <a:cubicBezTo>
                    <a:pt x="1183" y="4953"/>
                    <a:pt x="1425" y="4836"/>
                    <a:pt x="1585" y="4554"/>
                  </a:cubicBezTo>
                  <a:cubicBezTo>
                    <a:pt x="2260" y="3484"/>
                    <a:pt x="3027" y="2414"/>
                    <a:pt x="3516" y="1250"/>
                  </a:cubicBezTo>
                  <a:cubicBezTo>
                    <a:pt x="3853" y="576"/>
                    <a:pt x="3358" y="1"/>
                    <a:pt x="27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901125" y="4239675"/>
              <a:ext cx="104300" cy="68425"/>
            </a:xfrm>
            <a:custGeom>
              <a:avLst/>
              <a:gdLst/>
              <a:ahLst/>
              <a:cxnLst/>
              <a:rect l="l" t="t" r="r" b="b"/>
              <a:pathLst>
                <a:path w="4172" h="2737" extrusionOk="0">
                  <a:moveTo>
                    <a:pt x="2917" y="1"/>
                  </a:moveTo>
                  <a:cubicBezTo>
                    <a:pt x="2867" y="1"/>
                    <a:pt x="2816" y="4"/>
                    <a:pt x="2764" y="11"/>
                  </a:cubicBezTo>
                  <a:cubicBezTo>
                    <a:pt x="1880" y="197"/>
                    <a:pt x="1206" y="779"/>
                    <a:pt x="531" y="1360"/>
                  </a:cubicBezTo>
                  <a:cubicBezTo>
                    <a:pt x="0" y="1806"/>
                    <a:pt x="516" y="2737"/>
                    <a:pt x="1123" y="2737"/>
                  </a:cubicBezTo>
                  <a:cubicBezTo>
                    <a:pt x="1181" y="2737"/>
                    <a:pt x="1240" y="2728"/>
                    <a:pt x="1299" y="2710"/>
                  </a:cubicBezTo>
                  <a:cubicBezTo>
                    <a:pt x="2183" y="2431"/>
                    <a:pt x="3043" y="2128"/>
                    <a:pt x="3625" y="1453"/>
                  </a:cubicBezTo>
                  <a:cubicBezTo>
                    <a:pt x="4171" y="820"/>
                    <a:pt x="3691" y="1"/>
                    <a:pt x="29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085650" y="4070600"/>
              <a:ext cx="128875" cy="112175"/>
            </a:xfrm>
            <a:custGeom>
              <a:avLst/>
              <a:gdLst/>
              <a:ahLst/>
              <a:cxnLst/>
              <a:rect l="l" t="t" r="r" b="b"/>
              <a:pathLst>
                <a:path w="5155" h="4487" extrusionOk="0">
                  <a:moveTo>
                    <a:pt x="3913" y="1"/>
                  </a:moveTo>
                  <a:cubicBezTo>
                    <a:pt x="3751" y="1"/>
                    <a:pt x="3586" y="51"/>
                    <a:pt x="3432" y="167"/>
                  </a:cubicBezTo>
                  <a:cubicBezTo>
                    <a:pt x="2362" y="958"/>
                    <a:pt x="1571" y="1912"/>
                    <a:pt x="618" y="2889"/>
                  </a:cubicBezTo>
                  <a:cubicBezTo>
                    <a:pt x="1" y="3560"/>
                    <a:pt x="643" y="4486"/>
                    <a:pt x="1364" y="4486"/>
                  </a:cubicBezTo>
                  <a:cubicBezTo>
                    <a:pt x="1568" y="4486"/>
                    <a:pt x="1777" y="4412"/>
                    <a:pt x="1967" y="4238"/>
                  </a:cubicBezTo>
                  <a:cubicBezTo>
                    <a:pt x="2944" y="3378"/>
                    <a:pt x="4014" y="2494"/>
                    <a:pt x="4689" y="1423"/>
                  </a:cubicBezTo>
                  <a:cubicBezTo>
                    <a:pt x="5154" y="809"/>
                    <a:pt x="4562" y="1"/>
                    <a:pt x="3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21250" y="4817475"/>
              <a:ext cx="65925" cy="100450"/>
            </a:xfrm>
            <a:custGeom>
              <a:avLst/>
              <a:gdLst/>
              <a:ahLst/>
              <a:cxnLst/>
              <a:rect l="l" t="t" r="r" b="b"/>
              <a:pathLst>
                <a:path w="2637" h="4018" extrusionOk="0">
                  <a:moveTo>
                    <a:pt x="798" y="1"/>
                  </a:moveTo>
                  <a:cubicBezTo>
                    <a:pt x="438" y="1"/>
                    <a:pt x="1" y="297"/>
                    <a:pt x="1" y="628"/>
                  </a:cubicBezTo>
                  <a:cubicBezTo>
                    <a:pt x="94" y="1210"/>
                    <a:pt x="280" y="1698"/>
                    <a:pt x="489" y="2187"/>
                  </a:cubicBezTo>
                  <a:cubicBezTo>
                    <a:pt x="676" y="2675"/>
                    <a:pt x="955" y="3164"/>
                    <a:pt x="1257" y="3653"/>
                  </a:cubicBezTo>
                  <a:cubicBezTo>
                    <a:pt x="1351" y="3912"/>
                    <a:pt x="1546" y="4017"/>
                    <a:pt x="1756" y="4017"/>
                  </a:cubicBezTo>
                  <a:cubicBezTo>
                    <a:pt x="2168" y="4017"/>
                    <a:pt x="2637" y="3611"/>
                    <a:pt x="2513" y="3164"/>
                  </a:cubicBezTo>
                  <a:cubicBezTo>
                    <a:pt x="2327" y="2582"/>
                    <a:pt x="2234" y="2094"/>
                    <a:pt x="2025" y="1605"/>
                  </a:cubicBezTo>
                  <a:cubicBezTo>
                    <a:pt x="1839" y="1024"/>
                    <a:pt x="1536" y="628"/>
                    <a:pt x="1164" y="163"/>
                  </a:cubicBezTo>
                  <a:cubicBezTo>
                    <a:pt x="1077" y="49"/>
                    <a:pt x="944" y="1"/>
                    <a:pt x="7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611375" y="4619725"/>
              <a:ext cx="48300" cy="83400"/>
            </a:xfrm>
            <a:custGeom>
              <a:avLst/>
              <a:gdLst/>
              <a:ahLst/>
              <a:cxnLst/>
              <a:rect l="l" t="t" r="r" b="b"/>
              <a:pathLst>
                <a:path w="1932" h="3336" extrusionOk="0">
                  <a:moveTo>
                    <a:pt x="1159" y="0"/>
                  </a:moveTo>
                  <a:cubicBezTo>
                    <a:pt x="852" y="0"/>
                    <a:pt x="566" y="184"/>
                    <a:pt x="489" y="512"/>
                  </a:cubicBezTo>
                  <a:cubicBezTo>
                    <a:pt x="303" y="1094"/>
                    <a:pt x="187" y="1768"/>
                    <a:pt x="93" y="2350"/>
                  </a:cubicBezTo>
                  <a:cubicBezTo>
                    <a:pt x="0" y="2722"/>
                    <a:pt x="187" y="3211"/>
                    <a:pt x="582" y="3304"/>
                  </a:cubicBezTo>
                  <a:cubicBezTo>
                    <a:pt x="654" y="3325"/>
                    <a:pt x="728" y="3335"/>
                    <a:pt x="803" y="3335"/>
                  </a:cubicBezTo>
                  <a:cubicBezTo>
                    <a:pt x="1141" y="3335"/>
                    <a:pt x="1483" y="3122"/>
                    <a:pt x="1559" y="2722"/>
                  </a:cubicBezTo>
                  <a:cubicBezTo>
                    <a:pt x="1652" y="2141"/>
                    <a:pt x="1838" y="1559"/>
                    <a:pt x="1931" y="884"/>
                  </a:cubicBezTo>
                  <a:cubicBezTo>
                    <a:pt x="1931" y="512"/>
                    <a:pt x="1838" y="117"/>
                    <a:pt x="1350" y="24"/>
                  </a:cubicBezTo>
                  <a:cubicBezTo>
                    <a:pt x="1286" y="8"/>
                    <a:pt x="1222" y="0"/>
                    <a:pt x="11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662550" y="4400075"/>
              <a:ext cx="65175" cy="78025"/>
            </a:xfrm>
            <a:custGeom>
              <a:avLst/>
              <a:gdLst/>
              <a:ahLst/>
              <a:cxnLst/>
              <a:rect l="l" t="t" r="r" b="b"/>
              <a:pathLst>
                <a:path w="2607" h="3121" extrusionOk="0">
                  <a:moveTo>
                    <a:pt x="1679" y="1"/>
                  </a:moveTo>
                  <a:cubicBezTo>
                    <a:pt x="1386" y="1"/>
                    <a:pt x="1104" y="165"/>
                    <a:pt x="954" y="365"/>
                  </a:cubicBezTo>
                  <a:cubicBezTo>
                    <a:pt x="768" y="667"/>
                    <a:pt x="582" y="853"/>
                    <a:pt x="466" y="1156"/>
                  </a:cubicBezTo>
                  <a:cubicBezTo>
                    <a:pt x="280" y="1435"/>
                    <a:pt x="280" y="1831"/>
                    <a:pt x="94" y="2110"/>
                  </a:cubicBezTo>
                  <a:cubicBezTo>
                    <a:pt x="1" y="2505"/>
                    <a:pt x="280" y="2901"/>
                    <a:pt x="582" y="3087"/>
                  </a:cubicBezTo>
                  <a:cubicBezTo>
                    <a:pt x="669" y="3108"/>
                    <a:pt x="757" y="3120"/>
                    <a:pt x="844" y="3120"/>
                  </a:cubicBezTo>
                  <a:cubicBezTo>
                    <a:pt x="1132" y="3120"/>
                    <a:pt x="1415" y="2995"/>
                    <a:pt x="1629" y="2691"/>
                  </a:cubicBezTo>
                  <a:cubicBezTo>
                    <a:pt x="1838" y="2505"/>
                    <a:pt x="2025" y="2203"/>
                    <a:pt x="2118" y="2017"/>
                  </a:cubicBezTo>
                  <a:cubicBezTo>
                    <a:pt x="2211" y="1737"/>
                    <a:pt x="2420" y="1342"/>
                    <a:pt x="2513" y="1040"/>
                  </a:cubicBezTo>
                  <a:cubicBezTo>
                    <a:pt x="2606" y="667"/>
                    <a:pt x="2327" y="179"/>
                    <a:pt x="2025" y="86"/>
                  </a:cubicBezTo>
                  <a:cubicBezTo>
                    <a:pt x="1912" y="26"/>
                    <a:pt x="1795" y="1"/>
                    <a:pt x="16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759100" y="4243100"/>
              <a:ext cx="107025" cy="69800"/>
            </a:xfrm>
            <a:custGeom>
              <a:avLst/>
              <a:gdLst/>
              <a:ahLst/>
              <a:cxnLst/>
              <a:rect l="l" t="t" r="r" b="b"/>
              <a:pathLst>
                <a:path w="4281" h="2792" extrusionOk="0">
                  <a:moveTo>
                    <a:pt x="2603" y="0"/>
                  </a:moveTo>
                  <a:cubicBezTo>
                    <a:pt x="2025" y="0"/>
                    <a:pt x="1501" y="221"/>
                    <a:pt x="978" y="456"/>
                  </a:cubicBezTo>
                  <a:cubicBezTo>
                    <a:pt x="396" y="642"/>
                    <a:pt x="0" y="1130"/>
                    <a:pt x="93" y="1712"/>
                  </a:cubicBezTo>
                  <a:cubicBezTo>
                    <a:pt x="201" y="2252"/>
                    <a:pt x="610" y="2792"/>
                    <a:pt x="1134" y="2792"/>
                  </a:cubicBezTo>
                  <a:cubicBezTo>
                    <a:pt x="1174" y="2792"/>
                    <a:pt x="1215" y="2789"/>
                    <a:pt x="1257" y="2782"/>
                  </a:cubicBezTo>
                  <a:cubicBezTo>
                    <a:pt x="2141" y="2666"/>
                    <a:pt x="2908" y="2666"/>
                    <a:pt x="3583" y="2084"/>
                  </a:cubicBezTo>
                  <a:cubicBezTo>
                    <a:pt x="4281" y="1503"/>
                    <a:pt x="3979" y="246"/>
                    <a:pt x="3118" y="60"/>
                  </a:cubicBezTo>
                  <a:cubicBezTo>
                    <a:pt x="2941" y="19"/>
                    <a:pt x="2770" y="0"/>
                    <a:pt x="26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926600" y="4103425"/>
              <a:ext cx="79700" cy="56250"/>
            </a:xfrm>
            <a:custGeom>
              <a:avLst/>
              <a:gdLst/>
              <a:ahLst/>
              <a:cxnLst/>
              <a:rect l="l" t="t" r="r" b="b"/>
              <a:pathLst>
                <a:path w="3188" h="2250" extrusionOk="0">
                  <a:moveTo>
                    <a:pt x="2375" y="0"/>
                  </a:moveTo>
                  <a:cubicBezTo>
                    <a:pt x="2328" y="0"/>
                    <a:pt x="2281" y="6"/>
                    <a:pt x="2234" y="17"/>
                  </a:cubicBezTo>
                  <a:cubicBezTo>
                    <a:pt x="1652" y="320"/>
                    <a:pt x="1071" y="506"/>
                    <a:pt x="582" y="808"/>
                  </a:cubicBezTo>
                  <a:cubicBezTo>
                    <a:pt x="187" y="994"/>
                    <a:pt x="0" y="1576"/>
                    <a:pt x="280" y="1855"/>
                  </a:cubicBezTo>
                  <a:cubicBezTo>
                    <a:pt x="420" y="2121"/>
                    <a:pt x="676" y="2250"/>
                    <a:pt x="949" y="2250"/>
                  </a:cubicBezTo>
                  <a:cubicBezTo>
                    <a:pt x="1082" y="2250"/>
                    <a:pt x="1220" y="2219"/>
                    <a:pt x="1350" y="2158"/>
                  </a:cubicBezTo>
                  <a:cubicBezTo>
                    <a:pt x="1838" y="1972"/>
                    <a:pt x="2327" y="1669"/>
                    <a:pt x="2815" y="1390"/>
                  </a:cubicBezTo>
                  <a:cubicBezTo>
                    <a:pt x="3095" y="1181"/>
                    <a:pt x="3188" y="808"/>
                    <a:pt x="3095" y="506"/>
                  </a:cubicBezTo>
                  <a:cubicBezTo>
                    <a:pt x="3013" y="262"/>
                    <a:pt x="2701" y="0"/>
                    <a:pt x="23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113825" y="4232175"/>
              <a:ext cx="122400" cy="80075"/>
            </a:xfrm>
            <a:custGeom>
              <a:avLst/>
              <a:gdLst/>
              <a:ahLst/>
              <a:cxnLst/>
              <a:rect l="l" t="t" r="r" b="b"/>
              <a:pathLst>
                <a:path w="4896" h="3203" extrusionOk="0">
                  <a:moveTo>
                    <a:pt x="4030" y="1"/>
                  </a:moveTo>
                  <a:cubicBezTo>
                    <a:pt x="3999" y="1"/>
                    <a:pt x="3967" y="3"/>
                    <a:pt x="3934" y="9"/>
                  </a:cubicBezTo>
                  <a:cubicBezTo>
                    <a:pt x="2678" y="9"/>
                    <a:pt x="1817" y="893"/>
                    <a:pt x="840" y="1567"/>
                  </a:cubicBezTo>
                  <a:cubicBezTo>
                    <a:pt x="0" y="2067"/>
                    <a:pt x="466" y="3202"/>
                    <a:pt x="1292" y="3202"/>
                  </a:cubicBezTo>
                  <a:cubicBezTo>
                    <a:pt x="1428" y="3202"/>
                    <a:pt x="1573" y="3172"/>
                    <a:pt x="1724" y="3103"/>
                  </a:cubicBezTo>
                  <a:cubicBezTo>
                    <a:pt x="2771" y="2521"/>
                    <a:pt x="3934" y="2242"/>
                    <a:pt x="4632" y="1172"/>
                  </a:cubicBezTo>
                  <a:cubicBezTo>
                    <a:pt x="4895" y="711"/>
                    <a:pt x="4558" y="1"/>
                    <a:pt x="40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240275" y="4265700"/>
              <a:ext cx="100450" cy="71525"/>
            </a:xfrm>
            <a:custGeom>
              <a:avLst/>
              <a:gdLst/>
              <a:ahLst/>
              <a:cxnLst/>
              <a:rect l="l" t="t" r="r" b="b"/>
              <a:pathLst>
                <a:path w="4018" h="2861" extrusionOk="0">
                  <a:moveTo>
                    <a:pt x="2912" y="0"/>
                  </a:moveTo>
                  <a:cubicBezTo>
                    <a:pt x="2861" y="0"/>
                    <a:pt x="2810" y="5"/>
                    <a:pt x="2761" y="17"/>
                  </a:cubicBezTo>
                  <a:cubicBezTo>
                    <a:pt x="2272" y="226"/>
                    <a:pt x="1900" y="412"/>
                    <a:pt x="1505" y="715"/>
                  </a:cubicBezTo>
                  <a:cubicBezTo>
                    <a:pt x="1109" y="901"/>
                    <a:pt x="830" y="1180"/>
                    <a:pt x="528" y="1483"/>
                  </a:cubicBezTo>
                  <a:cubicBezTo>
                    <a:pt x="1" y="2009"/>
                    <a:pt x="429" y="2861"/>
                    <a:pt x="1102" y="2861"/>
                  </a:cubicBezTo>
                  <a:cubicBezTo>
                    <a:pt x="1172" y="2861"/>
                    <a:pt x="1244" y="2852"/>
                    <a:pt x="1319" y="2832"/>
                  </a:cubicBezTo>
                  <a:cubicBezTo>
                    <a:pt x="2086" y="2646"/>
                    <a:pt x="2761" y="2343"/>
                    <a:pt x="3436" y="1762"/>
                  </a:cubicBezTo>
                  <a:cubicBezTo>
                    <a:pt x="3831" y="1483"/>
                    <a:pt x="4017" y="1087"/>
                    <a:pt x="3831" y="599"/>
                  </a:cubicBezTo>
                  <a:cubicBezTo>
                    <a:pt x="3668" y="273"/>
                    <a:pt x="3273" y="0"/>
                    <a:pt x="29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411075" y="4215100"/>
              <a:ext cx="123900" cy="81800"/>
            </a:xfrm>
            <a:custGeom>
              <a:avLst/>
              <a:gdLst/>
              <a:ahLst/>
              <a:cxnLst/>
              <a:rect l="l" t="t" r="r" b="b"/>
              <a:pathLst>
                <a:path w="4956" h="3272" extrusionOk="0">
                  <a:moveTo>
                    <a:pt x="2936" y="0"/>
                  </a:moveTo>
                  <a:cubicBezTo>
                    <a:pt x="2391" y="0"/>
                    <a:pt x="1855" y="173"/>
                    <a:pt x="1350" y="506"/>
                  </a:cubicBezTo>
                  <a:cubicBezTo>
                    <a:pt x="675" y="994"/>
                    <a:pt x="0" y="1855"/>
                    <a:pt x="0" y="2623"/>
                  </a:cubicBezTo>
                  <a:cubicBezTo>
                    <a:pt x="0" y="3004"/>
                    <a:pt x="354" y="3272"/>
                    <a:pt x="698" y="3272"/>
                  </a:cubicBezTo>
                  <a:cubicBezTo>
                    <a:pt x="794" y="3272"/>
                    <a:pt x="890" y="3250"/>
                    <a:pt x="977" y="3204"/>
                  </a:cubicBezTo>
                  <a:cubicBezTo>
                    <a:pt x="1350" y="2925"/>
                    <a:pt x="1745" y="2623"/>
                    <a:pt x="2327" y="2436"/>
                  </a:cubicBezTo>
                  <a:cubicBezTo>
                    <a:pt x="2815" y="2343"/>
                    <a:pt x="3397" y="2250"/>
                    <a:pt x="3885" y="2157"/>
                  </a:cubicBezTo>
                  <a:cubicBezTo>
                    <a:pt x="4653" y="1948"/>
                    <a:pt x="4955" y="692"/>
                    <a:pt x="4164" y="296"/>
                  </a:cubicBezTo>
                  <a:cubicBezTo>
                    <a:pt x="3756" y="97"/>
                    <a:pt x="3343" y="0"/>
                    <a:pt x="29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265650" y="4146900"/>
              <a:ext cx="167550" cy="88600"/>
            </a:xfrm>
            <a:custGeom>
              <a:avLst/>
              <a:gdLst/>
              <a:ahLst/>
              <a:cxnLst/>
              <a:rect l="l" t="t" r="r" b="b"/>
              <a:pathLst>
                <a:path w="6702" h="3544" extrusionOk="0">
                  <a:moveTo>
                    <a:pt x="5321" y="1"/>
                  </a:moveTo>
                  <a:cubicBezTo>
                    <a:pt x="5232" y="1"/>
                    <a:pt x="5141" y="9"/>
                    <a:pt x="5050" y="23"/>
                  </a:cubicBezTo>
                  <a:cubicBezTo>
                    <a:pt x="3677" y="233"/>
                    <a:pt x="2514" y="814"/>
                    <a:pt x="1257" y="1279"/>
                  </a:cubicBezTo>
                  <a:cubicBezTo>
                    <a:pt x="0" y="1735"/>
                    <a:pt x="339" y="3543"/>
                    <a:pt x="1633" y="3543"/>
                  </a:cubicBezTo>
                  <a:cubicBezTo>
                    <a:pt x="1727" y="3543"/>
                    <a:pt x="1827" y="3533"/>
                    <a:pt x="1932" y="3513"/>
                  </a:cubicBezTo>
                  <a:cubicBezTo>
                    <a:pt x="3305" y="3234"/>
                    <a:pt x="4654" y="2931"/>
                    <a:pt x="6003" y="2350"/>
                  </a:cubicBezTo>
                  <a:cubicBezTo>
                    <a:pt x="6585" y="2070"/>
                    <a:pt x="6701" y="1279"/>
                    <a:pt x="6492" y="814"/>
                  </a:cubicBezTo>
                  <a:cubicBezTo>
                    <a:pt x="6256" y="225"/>
                    <a:pt x="5806" y="1"/>
                    <a:pt x="532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264225" y="4040200"/>
              <a:ext cx="142200" cy="63775"/>
            </a:xfrm>
            <a:custGeom>
              <a:avLst/>
              <a:gdLst/>
              <a:ahLst/>
              <a:cxnLst/>
              <a:rect l="l" t="t" r="r" b="b"/>
              <a:pathLst>
                <a:path w="5688" h="2551" extrusionOk="0">
                  <a:moveTo>
                    <a:pt x="4304" y="1"/>
                  </a:moveTo>
                  <a:cubicBezTo>
                    <a:pt x="4219" y="1"/>
                    <a:pt x="4130" y="11"/>
                    <a:pt x="4036" y="34"/>
                  </a:cubicBezTo>
                  <a:cubicBezTo>
                    <a:pt x="2966" y="220"/>
                    <a:pt x="1989" y="522"/>
                    <a:pt x="1035" y="895"/>
                  </a:cubicBezTo>
                  <a:cubicBezTo>
                    <a:pt x="1" y="1277"/>
                    <a:pt x="423" y="2551"/>
                    <a:pt x="1419" y="2551"/>
                  </a:cubicBezTo>
                  <a:cubicBezTo>
                    <a:pt x="1454" y="2551"/>
                    <a:pt x="1488" y="2549"/>
                    <a:pt x="1524" y="2546"/>
                  </a:cubicBezTo>
                  <a:cubicBezTo>
                    <a:pt x="2478" y="2360"/>
                    <a:pt x="3548" y="2267"/>
                    <a:pt x="4525" y="1965"/>
                  </a:cubicBezTo>
                  <a:cubicBezTo>
                    <a:pt x="5687" y="1620"/>
                    <a:pt x="5356" y="1"/>
                    <a:pt x="43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540400" y="4262875"/>
              <a:ext cx="125425" cy="56875"/>
            </a:xfrm>
            <a:custGeom>
              <a:avLst/>
              <a:gdLst/>
              <a:ahLst/>
              <a:cxnLst/>
              <a:rect l="l" t="t" r="r" b="b"/>
              <a:pathLst>
                <a:path w="5017" h="2275" extrusionOk="0">
                  <a:moveTo>
                    <a:pt x="3788" y="1"/>
                  </a:moveTo>
                  <a:cubicBezTo>
                    <a:pt x="2825" y="1"/>
                    <a:pt x="1772" y="470"/>
                    <a:pt x="946" y="712"/>
                  </a:cubicBezTo>
                  <a:cubicBezTo>
                    <a:pt x="1" y="1004"/>
                    <a:pt x="339" y="2275"/>
                    <a:pt x="1225" y="2275"/>
                  </a:cubicBezTo>
                  <a:cubicBezTo>
                    <a:pt x="1255" y="2275"/>
                    <a:pt x="1286" y="2273"/>
                    <a:pt x="1318" y="2270"/>
                  </a:cubicBezTo>
                  <a:cubicBezTo>
                    <a:pt x="2388" y="1991"/>
                    <a:pt x="3737" y="1991"/>
                    <a:pt x="4621" y="1200"/>
                  </a:cubicBezTo>
                  <a:cubicBezTo>
                    <a:pt x="5017" y="921"/>
                    <a:pt x="4714" y="130"/>
                    <a:pt x="4226" y="37"/>
                  </a:cubicBezTo>
                  <a:cubicBezTo>
                    <a:pt x="4083" y="12"/>
                    <a:pt x="3936" y="1"/>
                    <a:pt x="37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529725" y="4165475"/>
              <a:ext cx="128550" cy="52400"/>
            </a:xfrm>
            <a:custGeom>
              <a:avLst/>
              <a:gdLst/>
              <a:ahLst/>
              <a:cxnLst/>
              <a:rect l="l" t="t" r="r" b="b"/>
              <a:pathLst>
                <a:path w="5142" h="2096" extrusionOk="0">
                  <a:moveTo>
                    <a:pt x="3498" y="0"/>
                  </a:moveTo>
                  <a:cubicBezTo>
                    <a:pt x="2599" y="0"/>
                    <a:pt x="1768" y="209"/>
                    <a:pt x="884" y="350"/>
                  </a:cubicBezTo>
                  <a:cubicBezTo>
                    <a:pt x="0" y="536"/>
                    <a:pt x="209" y="2095"/>
                    <a:pt x="1163" y="2095"/>
                  </a:cubicBezTo>
                  <a:cubicBezTo>
                    <a:pt x="2326" y="2002"/>
                    <a:pt x="3397" y="2002"/>
                    <a:pt x="4560" y="1514"/>
                  </a:cubicBezTo>
                  <a:cubicBezTo>
                    <a:pt x="5141" y="1234"/>
                    <a:pt x="4955" y="164"/>
                    <a:pt x="4374" y="71"/>
                  </a:cubicBezTo>
                  <a:cubicBezTo>
                    <a:pt x="4072" y="21"/>
                    <a:pt x="3782" y="0"/>
                    <a:pt x="34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502250" y="4064000"/>
              <a:ext cx="105425" cy="54925"/>
            </a:xfrm>
            <a:custGeom>
              <a:avLst/>
              <a:gdLst/>
              <a:ahLst/>
              <a:cxnLst/>
              <a:rect l="l" t="t" r="r" b="b"/>
              <a:pathLst>
                <a:path w="4217" h="2197" extrusionOk="0">
                  <a:moveTo>
                    <a:pt x="3071" y="0"/>
                  </a:moveTo>
                  <a:cubicBezTo>
                    <a:pt x="2312" y="0"/>
                    <a:pt x="1605" y="300"/>
                    <a:pt x="913" y="524"/>
                  </a:cubicBezTo>
                  <a:cubicBezTo>
                    <a:pt x="0" y="894"/>
                    <a:pt x="285" y="2196"/>
                    <a:pt x="1198" y="2196"/>
                  </a:cubicBezTo>
                  <a:cubicBezTo>
                    <a:pt x="1263" y="2196"/>
                    <a:pt x="1331" y="2190"/>
                    <a:pt x="1401" y="2176"/>
                  </a:cubicBezTo>
                  <a:cubicBezTo>
                    <a:pt x="2262" y="1990"/>
                    <a:pt x="3239" y="1804"/>
                    <a:pt x="3914" y="1106"/>
                  </a:cubicBezTo>
                  <a:cubicBezTo>
                    <a:pt x="4216" y="827"/>
                    <a:pt x="4100" y="152"/>
                    <a:pt x="3635" y="59"/>
                  </a:cubicBezTo>
                  <a:cubicBezTo>
                    <a:pt x="3443" y="18"/>
                    <a:pt x="3255" y="0"/>
                    <a:pt x="30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721050" y="4273550"/>
              <a:ext cx="118650" cy="58300"/>
            </a:xfrm>
            <a:custGeom>
              <a:avLst/>
              <a:gdLst/>
              <a:ahLst/>
              <a:cxnLst/>
              <a:rect l="l" t="t" r="r" b="b"/>
              <a:pathLst>
                <a:path w="4746" h="2332" extrusionOk="0">
                  <a:moveTo>
                    <a:pt x="3696" y="1"/>
                  </a:moveTo>
                  <a:cubicBezTo>
                    <a:pt x="3667" y="1"/>
                    <a:pt x="3637" y="2"/>
                    <a:pt x="3607" y="5"/>
                  </a:cubicBezTo>
                  <a:cubicBezTo>
                    <a:pt x="2537" y="5"/>
                    <a:pt x="1560" y="494"/>
                    <a:pt x="582" y="866"/>
                  </a:cubicBezTo>
                  <a:cubicBezTo>
                    <a:pt x="1" y="1262"/>
                    <a:pt x="303" y="2332"/>
                    <a:pt x="978" y="2332"/>
                  </a:cubicBezTo>
                  <a:cubicBezTo>
                    <a:pt x="2048" y="2239"/>
                    <a:pt x="3118" y="2029"/>
                    <a:pt x="4072" y="1564"/>
                  </a:cubicBezTo>
                  <a:cubicBezTo>
                    <a:pt x="4745" y="1183"/>
                    <a:pt x="4488" y="1"/>
                    <a:pt x="36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701875" y="4137725"/>
              <a:ext cx="97150" cy="58875"/>
            </a:xfrm>
            <a:custGeom>
              <a:avLst/>
              <a:gdLst/>
              <a:ahLst/>
              <a:cxnLst/>
              <a:rect l="l" t="t" r="r" b="b"/>
              <a:pathLst>
                <a:path w="3886" h="2355" extrusionOk="0">
                  <a:moveTo>
                    <a:pt x="3055" y="1"/>
                  </a:moveTo>
                  <a:cubicBezTo>
                    <a:pt x="3007" y="1"/>
                    <a:pt x="2958" y="6"/>
                    <a:pt x="2908" y="18"/>
                  </a:cubicBezTo>
                  <a:cubicBezTo>
                    <a:pt x="2140" y="111"/>
                    <a:pt x="1466" y="204"/>
                    <a:pt x="768" y="390"/>
                  </a:cubicBezTo>
                  <a:cubicBezTo>
                    <a:pt x="303" y="483"/>
                    <a:pt x="0" y="972"/>
                    <a:pt x="0" y="1460"/>
                  </a:cubicBezTo>
                  <a:cubicBezTo>
                    <a:pt x="86" y="1827"/>
                    <a:pt x="433" y="2354"/>
                    <a:pt x="873" y="2354"/>
                  </a:cubicBezTo>
                  <a:cubicBezTo>
                    <a:pt x="907" y="2354"/>
                    <a:pt x="942" y="2351"/>
                    <a:pt x="977" y="2344"/>
                  </a:cubicBezTo>
                  <a:cubicBezTo>
                    <a:pt x="1349" y="2228"/>
                    <a:pt x="1745" y="2228"/>
                    <a:pt x="2140" y="2135"/>
                  </a:cubicBezTo>
                  <a:cubicBezTo>
                    <a:pt x="2513" y="2135"/>
                    <a:pt x="2815" y="1949"/>
                    <a:pt x="3094" y="1856"/>
                  </a:cubicBezTo>
                  <a:cubicBezTo>
                    <a:pt x="3583" y="1763"/>
                    <a:pt x="3885" y="1274"/>
                    <a:pt x="3885" y="786"/>
                  </a:cubicBezTo>
                  <a:cubicBezTo>
                    <a:pt x="3802" y="431"/>
                    <a:pt x="3474" y="1"/>
                    <a:pt x="30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260100" y="4818400"/>
              <a:ext cx="59450" cy="107575"/>
            </a:xfrm>
            <a:custGeom>
              <a:avLst/>
              <a:gdLst/>
              <a:ahLst/>
              <a:cxnLst/>
              <a:rect l="l" t="t" r="r" b="b"/>
              <a:pathLst>
                <a:path w="2378" h="4303" extrusionOk="0">
                  <a:moveTo>
                    <a:pt x="1319" y="1"/>
                  </a:moveTo>
                  <a:cubicBezTo>
                    <a:pt x="894" y="1"/>
                    <a:pt x="479" y="228"/>
                    <a:pt x="396" y="708"/>
                  </a:cubicBezTo>
                  <a:cubicBezTo>
                    <a:pt x="186" y="1661"/>
                    <a:pt x="0" y="2825"/>
                    <a:pt x="186" y="3802"/>
                  </a:cubicBezTo>
                  <a:cubicBezTo>
                    <a:pt x="304" y="4130"/>
                    <a:pt x="630" y="4303"/>
                    <a:pt x="946" y="4303"/>
                  </a:cubicBezTo>
                  <a:cubicBezTo>
                    <a:pt x="1190" y="4303"/>
                    <a:pt x="1427" y="4200"/>
                    <a:pt x="1559" y="3988"/>
                  </a:cubicBezTo>
                  <a:cubicBezTo>
                    <a:pt x="2024" y="3034"/>
                    <a:pt x="2233" y="1964"/>
                    <a:pt x="2326" y="987"/>
                  </a:cubicBezTo>
                  <a:cubicBezTo>
                    <a:pt x="2378" y="345"/>
                    <a:pt x="1841" y="1"/>
                    <a:pt x="13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335875" y="4631900"/>
              <a:ext cx="79975" cy="109300"/>
            </a:xfrm>
            <a:custGeom>
              <a:avLst/>
              <a:gdLst/>
              <a:ahLst/>
              <a:cxnLst/>
              <a:rect l="l" t="t" r="r" b="b"/>
              <a:pathLst>
                <a:path w="3199" h="4372" extrusionOk="0">
                  <a:moveTo>
                    <a:pt x="2471" y="0"/>
                  </a:moveTo>
                  <a:cubicBezTo>
                    <a:pt x="2261" y="0"/>
                    <a:pt x="2043" y="95"/>
                    <a:pt x="1901" y="304"/>
                  </a:cubicBezTo>
                  <a:cubicBezTo>
                    <a:pt x="1226" y="1188"/>
                    <a:pt x="738" y="2142"/>
                    <a:pt x="272" y="3212"/>
                  </a:cubicBezTo>
                  <a:cubicBezTo>
                    <a:pt x="1" y="3820"/>
                    <a:pt x="552" y="4372"/>
                    <a:pt x="1052" y="4372"/>
                  </a:cubicBezTo>
                  <a:cubicBezTo>
                    <a:pt x="1281" y="4372"/>
                    <a:pt x="1498" y="4257"/>
                    <a:pt x="1622" y="3980"/>
                  </a:cubicBezTo>
                  <a:cubicBezTo>
                    <a:pt x="2203" y="2933"/>
                    <a:pt x="2785" y="1863"/>
                    <a:pt x="3064" y="793"/>
                  </a:cubicBezTo>
                  <a:cubicBezTo>
                    <a:pt x="3198" y="301"/>
                    <a:pt x="2846" y="0"/>
                    <a:pt x="24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420025" y="4806200"/>
              <a:ext cx="50625" cy="64225"/>
            </a:xfrm>
            <a:custGeom>
              <a:avLst/>
              <a:gdLst/>
              <a:ahLst/>
              <a:cxnLst/>
              <a:rect l="l" t="t" r="r" b="b"/>
              <a:pathLst>
                <a:path w="2025" h="2569" extrusionOk="0">
                  <a:moveTo>
                    <a:pt x="1241" y="0"/>
                  </a:moveTo>
                  <a:cubicBezTo>
                    <a:pt x="961" y="0"/>
                    <a:pt x="733" y="195"/>
                    <a:pt x="582" y="498"/>
                  </a:cubicBezTo>
                  <a:cubicBezTo>
                    <a:pt x="489" y="893"/>
                    <a:pt x="280" y="1289"/>
                    <a:pt x="187" y="1661"/>
                  </a:cubicBezTo>
                  <a:cubicBezTo>
                    <a:pt x="1" y="1963"/>
                    <a:pt x="280" y="2452"/>
                    <a:pt x="675" y="2545"/>
                  </a:cubicBezTo>
                  <a:cubicBezTo>
                    <a:pt x="743" y="2561"/>
                    <a:pt x="809" y="2568"/>
                    <a:pt x="875" y="2568"/>
                  </a:cubicBezTo>
                  <a:cubicBezTo>
                    <a:pt x="1193" y="2568"/>
                    <a:pt x="1479" y="2384"/>
                    <a:pt x="1652" y="2056"/>
                  </a:cubicBezTo>
                  <a:cubicBezTo>
                    <a:pt x="1745" y="1661"/>
                    <a:pt x="1838" y="1289"/>
                    <a:pt x="1931" y="893"/>
                  </a:cubicBezTo>
                  <a:cubicBezTo>
                    <a:pt x="2025" y="498"/>
                    <a:pt x="1838" y="125"/>
                    <a:pt x="1443" y="32"/>
                  </a:cubicBezTo>
                  <a:cubicBezTo>
                    <a:pt x="1373" y="11"/>
                    <a:pt x="1306" y="0"/>
                    <a:pt x="12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465975" y="4547825"/>
              <a:ext cx="68550" cy="113925"/>
            </a:xfrm>
            <a:custGeom>
              <a:avLst/>
              <a:gdLst/>
              <a:ahLst/>
              <a:cxnLst/>
              <a:rect l="l" t="t" r="r" b="b"/>
              <a:pathLst>
                <a:path w="2742" h="4557" extrusionOk="0">
                  <a:moveTo>
                    <a:pt x="1626" y="1"/>
                  </a:moveTo>
                  <a:cubicBezTo>
                    <a:pt x="1251" y="1"/>
                    <a:pt x="870" y="202"/>
                    <a:pt x="675" y="666"/>
                  </a:cubicBezTo>
                  <a:cubicBezTo>
                    <a:pt x="303" y="1736"/>
                    <a:pt x="0" y="2900"/>
                    <a:pt x="303" y="4063"/>
                  </a:cubicBezTo>
                  <a:cubicBezTo>
                    <a:pt x="361" y="4369"/>
                    <a:pt x="648" y="4556"/>
                    <a:pt x="922" y="4556"/>
                  </a:cubicBezTo>
                  <a:cubicBezTo>
                    <a:pt x="1086" y="4556"/>
                    <a:pt x="1245" y="4490"/>
                    <a:pt x="1350" y="4342"/>
                  </a:cubicBezTo>
                  <a:cubicBezTo>
                    <a:pt x="2141" y="3481"/>
                    <a:pt x="2420" y="2318"/>
                    <a:pt x="2629" y="1155"/>
                  </a:cubicBezTo>
                  <a:cubicBezTo>
                    <a:pt x="2741" y="456"/>
                    <a:pt x="2190" y="1"/>
                    <a:pt x="16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411575" y="4411050"/>
              <a:ext cx="116825" cy="99675"/>
            </a:xfrm>
            <a:custGeom>
              <a:avLst/>
              <a:gdLst/>
              <a:ahLst/>
              <a:cxnLst/>
              <a:rect l="l" t="t" r="r" b="b"/>
              <a:pathLst>
                <a:path w="4673" h="3987" extrusionOk="0">
                  <a:moveTo>
                    <a:pt x="3132" y="0"/>
                  </a:moveTo>
                  <a:cubicBezTo>
                    <a:pt x="2878" y="0"/>
                    <a:pt x="2610" y="96"/>
                    <a:pt x="2363" y="321"/>
                  </a:cubicBezTo>
                  <a:cubicBezTo>
                    <a:pt x="1502" y="1089"/>
                    <a:pt x="734" y="1973"/>
                    <a:pt x="246" y="3043"/>
                  </a:cubicBezTo>
                  <a:cubicBezTo>
                    <a:pt x="0" y="3515"/>
                    <a:pt x="337" y="3987"/>
                    <a:pt x="832" y="3987"/>
                  </a:cubicBezTo>
                  <a:cubicBezTo>
                    <a:pt x="948" y="3987"/>
                    <a:pt x="1072" y="3961"/>
                    <a:pt x="1199" y="3904"/>
                  </a:cubicBezTo>
                  <a:cubicBezTo>
                    <a:pt x="2269" y="3509"/>
                    <a:pt x="3154" y="2741"/>
                    <a:pt x="3921" y="1880"/>
                  </a:cubicBezTo>
                  <a:cubicBezTo>
                    <a:pt x="4673" y="1057"/>
                    <a:pt x="3979" y="0"/>
                    <a:pt x="31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563100" y="4402650"/>
              <a:ext cx="62825" cy="67300"/>
            </a:xfrm>
            <a:custGeom>
              <a:avLst/>
              <a:gdLst/>
              <a:ahLst/>
              <a:cxnLst/>
              <a:rect l="l" t="t" r="r" b="b"/>
              <a:pathLst>
                <a:path w="2513" h="2692" extrusionOk="0">
                  <a:moveTo>
                    <a:pt x="1694" y="1"/>
                  </a:moveTo>
                  <a:cubicBezTo>
                    <a:pt x="1401" y="1"/>
                    <a:pt x="1105" y="154"/>
                    <a:pt x="954" y="355"/>
                  </a:cubicBezTo>
                  <a:cubicBezTo>
                    <a:pt x="675" y="750"/>
                    <a:pt x="489" y="1146"/>
                    <a:pt x="187" y="1518"/>
                  </a:cubicBezTo>
                  <a:cubicBezTo>
                    <a:pt x="0" y="1821"/>
                    <a:pt x="94" y="2402"/>
                    <a:pt x="489" y="2588"/>
                  </a:cubicBezTo>
                  <a:cubicBezTo>
                    <a:pt x="613" y="2658"/>
                    <a:pt x="740" y="2692"/>
                    <a:pt x="864" y="2692"/>
                  </a:cubicBezTo>
                  <a:cubicBezTo>
                    <a:pt x="1112" y="2692"/>
                    <a:pt x="1350" y="2557"/>
                    <a:pt x="1536" y="2309"/>
                  </a:cubicBezTo>
                  <a:cubicBezTo>
                    <a:pt x="1745" y="1914"/>
                    <a:pt x="2024" y="1518"/>
                    <a:pt x="2327" y="1146"/>
                  </a:cubicBezTo>
                  <a:cubicBezTo>
                    <a:pt x="2513" y="843"/>
                    <a:pt x="2327" y="262"/>
                    <a:pt x="2024" y="76"/>
                  </a:cubicBezTo>
                  <a:cubicBezTo>
                    <a:pt x="1921" y="24"/>
                    <a:pt x="1808" y="1"/>
                    <a:pt x="16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575100" y="4226675"/>
              <a:ext cx="139275" cy="102625"/>
            </a:xfrm>
            <a:custGeom>
              <a:avLst/>
              <a:gdLst/>
              <a:ahLst/>
              <a:cxnLst/>
              <a:rect l="l" t="t" r="r" b="b"/>
              <a:pathLst>
                <a:path w="5571" h="4105" extrusionOk="0">
                  <a:moveTo>
                    <a:pt x="4098" y="1"/>
                  </a:moveTo>
                  <a:cubicBezTo>
                    <a:pt x="3935" y="1"/>
                    <a:pt x="3764" y="42"/>
                    <a:pt x="3592" y="136"/>
                  </a:cubicBezTo>
                  <a:cubicBezTo>
                    <a:pt x="2428" y="903"/>
                    <a:pt x="1544" y="1787"/>
                    <a:pt x="591" y="2741"/>
                  </a:cubicBezTo>
                  <a:cubicBezTo>
                    <a:pt x="1" y="3331"/>
                    <a:pt x="541" y="4104"/>
                    <a:pt x="1186" y="4104"/>
                  </a:cubicBezTo>
                  <a:cubicBezTo>
                    <a:pt x="1304" y="4104"/>
                    <a:pt x="1426" y="4078"/>
                    <a:pt x="1544" y="4021"/>
                  </a:cubicBezTo>
                  <a:cubicBezTo>
                    <a:pt x="2708" y="3323"/>
                    <a:pt x="3871" y="2741"/>
                    <a:pt x="4848" y="1787"/>
                  </a:cubicBezTo>
                  <a:cubicBezTo>
                    <a:pt x="5570" y="1124"/>
                    <a:pt x="4949" y="1"/>
                    <a:pt x="40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41" name="Google Shape;41;p2"/>
          <p:cNvSpPr txBox="1">
            <a:spLocks noGrp="1"/>
          </p:cNvSpPr>
          <p:nvPr>
            <p:ph type="ctrTitle"/>
          </p:nvPr>
        </p:nvSpPr>
        <p:spPr>
          <a:xfrm>
            <a:off x="3380600" y="1720164"/>
            <a:ext cx="5430800" cy="28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6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933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933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933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933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933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933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933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933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subTitle" idx="1"/>
          </p:nvPr>
        </p:nvSpPr>
        <p:spPr>
          <a:xfrm>
            <a:off x="3380600" y="4573436"/>
            <a:ext cx="5430800" cy="5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43" name="Google Shape;43;p2"/>
          <p:cNvGrpSpPr/>
          <p:nvPr/>
        </p:nvGrpSpPr>
        <p:grpSpPr>
          <a:xfrm rot="1310010">
            <a:off x="8986735" y="438862"/>
            <a:ext cx="2009868" cy="1807909"/>
            <a:chOff x="3495050" y="1152875"/>
            <a:chExt cx="1082275" cy="881498"/>
          </a:xfrm>
        </p:grpSpPr>
        <p:sp>
          <p:nvSpPr>
            <p:cNvPr id="44" name="Google Shape;44;p2"/>
            <p:cNvSpPr/>
            <p:nvPr/>
          </p:nvSpPr>
          <p:spPr>
            <a:xfrm>
              <a:off x="3495050" y="1170600"/>
              <a:ext cx="330975" cy="469025"/>
            </a:xfrm>
            <a:custGeom>
              <a:avLst/>
              <a:gdLst/>
              <a:ahLst/>
              <a:cxnLst/>
              <a:rect l="l" t="t" r="r" b="b"/>
              <a:pathLst>
                <a:path w="13239" h="18761" extrusionOk="0">
                  <a:moveTo>
                    <a:pt x="12300" y="0"/>
                  </a:moveTo>
                  <a:cubicBezTo>
                    <a:pt x="12182" y="0"/>
                    <a:pt x="12057" y="46"/>
                    <a:pt x="11935" y="150"/>
                  </a:cubicBezTo>
                  <a:cubicBezTo>
                    <a:pt x="6119" y="4408"/>
                    <a:pt x="1" y="10317"/>
                    <a:pt x="1164" y="18273"/>
                  </a:cubicBezTo>
                  <a:cubicBezTo>
                    <a:pt x="1201" y="18613"/>
                    <a:pt x="1451" y="18760"/>
                    <a:pt x="1728" y="18760"/>
                  </a:cubicBezTo>
                  <a:cubicBezTo>
                    <a:pt x="2153" y="18760"/>
                    <a:pt x="2640" y="18413"/>
                    <a:pt x="2513" y="17878"/>
                  </a:cubicBezTo>
                  <a:cubicBezTo>
                    <a:pt x="1559" y="10712"/>
                    <a:pt x="7468" y="5292"/>
                    <a:pt x="12610" y="1407"/>
                  </a:cubicBezTo>
                  <a:cubicBezTo>
                    <a:pt x="13239" y="930"/>
                    <a:pt x="12837" y="0"/>
                    <a:pt x="123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616025" y="1156225"/>
              <a:ext cx="508425" cy="530400"/>
            </a:xfrm>
            <a:custGeom>
              <a:avLst/>
              <a:gdLst/>
              <a:ahLst/>
              <a:cxnLst/>
              <a:rect l="l" t="t" r="r" b="b"/>
              <a:pathLst>
                <a:path w="20337" h="21216" extrusionOk="0">
                  <a:moveTo>
                    <a:pt x="19304" y="1"/>
                  </a:moveTo>
                  <a:cubicBezTo>
                    <a:pt x="19179" y="1"/>
                    <a:pt x="19046" y="44"/>
                    <a:pt x="18914" y="144"/>
                  </a:cubicBezTo>
                  <a:cubicBezTo>
                    <a:pt x="14657" y="3052"/>
                    <a:pt x="10004" y="5657"/>
                    <a:pt x="6119" y="9054"/>
                  </a:cubicBezTo>
                  <a:cubicBezTo>
                    <a:pt x="2722" y="11869"/>
                    <a:pt x="1" y="15940"/>
                    <a:pt x="303" y="20500"/>
                  </a:cubicBezTo>
                  <a:cubicBezTo>
                    <a:pt x="349" y="20977"/>
                    <a:pt x="739" y="21215"/>
                    <a:pt x="1117" y="21215"/>
                  </a:cubicBezTo>
                  <a:cubicBezTo>
                    <a:pt x="1495" y="21215"/>
                    <a:pt x="1862" y="20977"/>
                    <a:pt x="1862" y="20500"/>
                  </a:cubicBezTo>
                  <a:cubicBezTo>
                    <a:pt x="1559" y="15847"/>
                    <a:pt x="4560" y="12055"/>
                    <a:pt x="8050" y="9356"/>
                  </a:cubicBezTo>
                  <a:cubicBezTo>
                    <a:pt x="11749" y="6448"/>
                    <a:pt x="15820" y="4006"/>
                    <a:pt x="19682" y="1400"/>
                  </a:cubicBezTo>
                  <a:cubicBezTo>
                    <a:pt x="20337" y="996"/>
                    <a:pt x="19907" y="1"/>
                    <a:pt x="193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727200" y="1158575"/>
              <a:ext cx="697850" cy="565950"/>
            </a:xfrm>
            <a:custGeom>
              <a:avLst/>
              <a:gdLst/>
              <a:ahLst/>
              <a:cxnLst/>
              <a:rect l="l" t="t" r="r" b="b"/>
              <a:pathLst>
                <a:path w="27914" h="22638" extrusionOk="0">
                  <a:moveTo>
                    <a:pt x="26969" y="0"/>
                  </a:moveTo>
                  <a:cubicBezTo>
                    <a:pt x="26849" y="0"/>
                    <a:pt x="26720" y="43"/>
                    <a:pt x="26588" y="143"/>
                  </a:cubicBezTo>
                  <a:cubicBezTo>
                    <a:pt x="17561" y="6634"/>
                    <a:pt x="2835" y="9146"/>
                    <a:pt x="113" y="21755"/>
                  </a:cubicBezTo>
                  <a:cubicBezTo>
                    <a:pt x="1" y="22290"/>
                    <a:pt x="451" y="22638"/>
                    <a:pt x="890" y="22638"/>
                  </a:cubicBezTo>
                  <a:cubicBezTo>
                    <a:pt x="1177" y="22638"/>
                    <a:pt x="1460" y="22490"/>
                    <a:pt x="1579" y="22151"/>
                  </a:cubicBezTo>
                  <a:cubicBezTo>
                    <a:pt x="4184" y="10123"/>
                    <a:pt x="18724" y="7611"/>
                    <a:pt x="27355" y="1399"/>
                  </a:cubicBezTo>
                  <a:cubicBezTo>
                    <a:pt x="27914" y="995"/>
                    <a:pt x="27547" y="0"/>
                    <a:pt x="269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869500" y="1152875"/>
              <a:ext cx="707825" cy="611025"/>
            </a:xfrm>
            <a:custGeom>
              <a:avLst/>
              <a:gdLst/>
              <a:ahLst/>
              <a:cxnLst/>
              <a:rect l="l" t="t" r="r" b="b"/>
              <a:pathLst>
                <a:path w="28313" h="24441" extrusionOk="0">
                  <a:moveTo>
                    <a:pt x="27373" y="0"/>
                  </a:moveTo>
                  <a:cubicBezTo>
                    <a:pt x="27210" y="0"/>
                    <a:pt x="27042" y="82"/>
                    <a:pt x="26898" y="278"/>
                  </a:cubicBezTo>
                  <a:cubicBezTo>
                    <a:pt x="19523" y="9583"/>
                    <a:pt x="7123" y="13352"/>
                    <a:pt x="330" y="23332"/>
                  </a:cubicBezTo>
                  <a:cubicBezTo>
                    <a:pt x="1" y="23892"/>
                    <a:pt x="534" y="24441"/>
                    <a:pt x="1080" y="24441"/>
                  </a:cubicBezTo>
                  <a:cubicBezTo>
                    <a:pt x="1306" y="24441"/>
                    <a:pt x="1533" y="24347"/>
                    <a:pt x="1703" y="24123"/>
                  </a:cubicBezTo>
                  <a:cubicBezTo>
                    <a:pt x="8286" y="14236"/>
                    <a:pt x="20593" y="10537"/>
                    <a:pt x="27875" y="1348"/>
                  </a:cubicBezTo>
                  <a:cubicBezTo>
                    <a:pt x="28312" y="753"/>
                    <a:pt x="27868" y="0"/>
                    <a:pt x="273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4007825" y="1440000"/>
              <a:ext cx="368075" cy="360050"/>
            </a:xfrm>
            <a:custGeom>
              <a:avLst/>
              <a:gdLst/>
              <a:ahLst/>
              <a:cxnLst/>
              <a:rect l="l" t="t" r="r" b="b"/>
              <a:pathLst>
                <a:path w="14723" h="14402" extrusionOk="0">
                  <a:moveTo>
                    <a:pt x="13618" y="1"/>
                  </a:moveTo>
                  <a:cubicBezTo>
                    <a:pt x="13451" y="1"/>
                    <a:pt x="13280" y="64"/>
                    <a:pt x="13129" y="215"/>
                  </a:cubicBezTo>
                  <a:cubicBezTo>
                    <a:pt x="8965" y="4496"/>
                    <a:pt x="4801" y="8846"/>
                    <a:pt x="520" y="13127"/>
                  </a:cubicBezTo>
                  <a:cubicBezTo>
                    <a:pt x="0" y="13647"/>
                    <a:pt x="516" y="14401"/>
                    <a:pt x="1089" y="14401"/>
                  </a:cubicBezTo>
                  <a:cubicBezTo>
                    <a:pt x="1260" y="14401"/>
                    <a:pt x="1435" y="14334"/>
                    <a:pt x="1590" y="14174"/>
                  </a:cubicBezTo>
                  <a:cubicBezTo>
                    <a:pt x="5755" y="9823"/>
                    <a:pt x="10035" y="5566"/>
                    <a:pt x="14199" y="1286"/>
                  </a:cubicBezTo>
                  <a:cubicBezTo>
                    <a:pt x="14723" y="762"/>
                    <a:pt x="14196" y="1"/>
                    <a:pt x="136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157900" y="1679825"/>
              <a:ext cx="248675" cy="219175"/>
            </a:xfrm>
            <a:custGeom>
              <a:avLst/>
              <a:gdLst/>
              <a:ahLst/>
              <a:cxnLst/>
              <a:rect l="l" t="t" r="r" b="b"/>
              <a:pathLst>
                <a:path w="9947" h="8767" extrusionOk="0">
                  <a:moveTo>
                    <a:pt x="9021" y="0"/>
                  </a:moveTo>
                  <a:cubicBezTo>
                    <a:pt x="8945" y="0"/>
                    <a:pt x="8864" y="14"/>
                    <a:pt x="8778" y="44"/>
                  </a:cubicBezTo>
                  <a:cubicBezTo>
                    <a:pt x="4800" y="1301"/>
                    <a:pt x="1799" y="4115"/>
                    <a:pt x="240" y="7884"/>
                  </a:cubicBezTo>
                  <a:cubicBezTo>
                    <a:pt x="1" y="8419"/>
                    <a:pt x="443" y="8767"/>
                    <a:pt x="918" y="8767"/>
                  </a:cubicBezTo>
                  <a:cubicBezTo>
                    <a:pt x="1227" y="8767"/>
                    <a:pt x="1550" y="8619"/>
                    <a:pt x="1706" y="8280"/>
                  </a:cubicBezTo>
                  <a:cubicBezTo>
                    <a:pt x="3055" y="4976"/>
                    <a:pt x="5777" y="2557"/>
                    <a:pt x="9150" y="1394"/>
                  </a:cubicBezTo>
                  <a:cubicBezTo>
                    <a:pt x="9946" y="1121"/>
                    <a:pt x="9705" y="0"/>
                    <a:pt x="90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4250888" y="1844127"/>
              <a:ext cx="143475" cy="119625"/>
            </a:xfrm>
            <a:custGeom>
              <a:avLst/>
              <a:gdLst/>
              <a:ahLst/>
              <a:cxnLst/>
              <a:rect l="l" t="t" r="r" b="b"/>
              <a:pathLst>
                <a:path w="5739" h="4785" extrusionOk="0">
                  <a:moveTo>
                    <a:pt x="4686" y="0"/>
                  </a:moveTo>
                  <a:cubicBezTo>
                    <a:pt x="4637" y="0"/>
                    <a:pt x="4586" y="5"/>
                    <a:pt x="4534" y="17"/>
                  </a:cubicBezTo>
                  <a:cubicBezTo>
                    <a:pt x="2510" y="505"/>
                    <a:pt x="858" y="1971"/>
                    <a:pt x="183" y="3902"/>
                  </a:cubicBezTo>
                  <a:cubicBezTo>
                    <a:pt x="0" y="4437"/>
                    <a:pt x="465" y="4784"/>
                    <a:pt x="922" y="4784"/>
                  </a:cubicBezTo>
                  <a:cubicBezTo>
                    <a:pt x="1221" y="4784"/>
                    <a:pt x="1515" y="4637"/>
                    <a:pt x="1626" y="4297"/>
                  </a:cubicBezTo>
                  <a:cubicBezTo>
                    <a:pt x="2114" y="2831"/>
                    <a:pt x="3370" y="1761"/>
                    <a:pt x="4929" y="1482"/>
                  </a:cubicBezTo>
                  <a:cubicBezTo>
                    <a:pt x="5739" y="1307"/>
                    <a:pt x="5458" y="0"/>
                    <a:pt x="46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342837" y="1953823"/>
              <a:ext cx="138950" cy="80550"/>
            </a:xfrm>
            <a:custGeom>
              <a:avLst/>
              <a:gdLst/>
              <a:ahLst/>
              <a:cxnLst/>
              <a:rect l="l" t="t" r="r" b="b"/>
              <a:pathLst>
                <a:path w="5558" h="3222" extrusionOk="0">
                  <a:moveTo>
                    <a:pt x="4491" y="1"/>
                  </a:moveTo>
                  <a:cubicBezTo>
                    <a:pt x="4376" y="1"/>
                    <a:pt x="4256" y="34"/>
                    <a:pt x="4136" y="110"/>
                  </a:cubicBezTo>
                  <a:lnTo>
                    <a:pt x="647" y="1855"/>
                  </a:lnTo>
                  <a:cubicBezTo>
                    <a:pt x="0" y="2266"/>
                    <a:pt x="377" y="3222"/>
                    <a:pt x="1025" y="3222"/>
                  </a:cubicBezTo>
                  <a:cubicBezTo>
                    <a:pt x="1147" y="3222"/>
                    <a:pt x="1279" y="3188"/>
                    <a:pt x="1415" y="3111"/>
                  </a:cubicBezTo>
                  <a:cubicBezTo>
                    <a:pt x="2578" y="2529"/>
                    <a:pt x="3741" y="1948"/>
                    <a:pt x="4811" y="1366"/>
                  </a:cubicBezTo>
                  <a:cubicBezTo>
                    <a:pt x="5557" y="974"/>
                    <a:pt x="5110" y="1"/>
                    <a:pt x="44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1026728" y="5039113"/>
            <a:ext cx="1008533" cy="917739"/>
            <a:chOff x="853450" y="2614875"/>
            <a:chExt cx="654325" cy="595625"/>
          </a:xfrm>
        </p:grpSpPr>
        <p:sp>
          <p:nvSpPr>
            <p:cNvPr id="53" name="Google Shape;53;p2"/>
            <p:cNvSpPr/>
            <p:nvPr/>
          </p:nvSpPr>
          <p:spPr>
            <a:xfrm>
              <a:off x="853450" y="2614875"/>
              <a:ext cx="654325" cy="595625"/>
            </a:xfrm>
            <a:custGeom>
              <a:avLst/>
              <a:gdLst/>
              <a:ahLst/>
              <a:cxnLst/>
              <a:rect l="l" t="t" r="r" b="b"/>
              <a:pathLst>
                <a:path w="26173" h="23825" extrusionOk="0">
                  <a:moveTo>
                    <a:pt x="5393" y="0"/>
                  </a:moveTo>
                  <a:cubicBezTo>
                    <a:pt x="4603" y="0"/>
                    <a:pt x="3804" y="213"/>
                    <a:pt x="3024" y="725"/>
                  </a:cubicBezTo>
                  <a:cubicBezTo>
                    <a:pt x="0" y="2656"/>
                    <a:pt x="1280" y="5564"/>
                    <a:pt x="2722" y="8100"/>
                  </a:cubicBezTo>
                  <a:cubicBezTo>
                    <a:pt x="4769" y="11380"/>
                    <a:pt x="5932" y="14590"/>
                    <a:pt x="7677" y="18080"/>
                  </a:cubicBezTo>
                  <a:cubicBezTo>
                    <a:pt x="9333" y="21392"/>
                    <a:pt x="12897" y="23824"/>
                    <a:pt x="16577" y="23824"/>
                  </a:cubicBezTo>
                  <a:cubicBezTo>
                    <a:pt x="16774" y="23824"/>
                    <a:pt x="16971" y="23817"/>
                    <a:pt x="17169" y="23803"/>
                  </a:cubicBezTo>
                  <a:cubicBezTo>
                    <a:pt x="21054" y="23594"/>
                    <a:pt x="24730" y="20592"/>
                    <a:pt x="25497" y="16731"/>
                  </a:cubicBezTo>
                  <a:cubicBezTo>
                    <a:pt x="26172" y="12939"/>
                    <a:pt x="23753" y="8681"/>
                    <a:pt x="20077" y="7518"/>
                  </a:cubicBezTo>
                  <a:cubicBezTo>
                    <a:pt x="15122" y="6053"/>
                    <a:pt x="13958" y="5471"/>
                    <a:pt x="10190" y="2191"/>
                  </a:cubicBezTo>
                  <a:cubicBezTo>
                    <a:pt x="8858" y="1051"/>
                    <a:pt x="7149" y="0"/>
                    <a:pt x="53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923825" y="2677650"/>
              <a:ext cx="518800" cy="471900"/>
            </a:xfrm>
            <a:custGeom>
              <a:avLst/>
              <a:gdLst/>
              <a:ahLst/>
              <a:cxnLst/>
              <a:rect l="l" t="t" r="r" b="b"/>
              <a:pathLst>
                <a:path w="20752" h="18876" extrusionOk="0">
                  <a:moveTo>
                    <a:pt x="4196" y="0"/>
                  </a:moveTo>
                  <a:cubicBezTo>
                    <a:pt x="3578" y="0"/>
                    <a:pt x="2949" y="159"/>
                    <a:pt x="2326" y="541"/>
                  </a:cubicBezTo>
                  <a:cubicBezTo>
                    <a:pt x="0" y="2099"/>
                    <a:pt x="977" y="4426"/>
                    <a:pt x="2140" y="6357"/>
                  </a:cubicBezTo>
                  <a:cubicBezTo>
                    <a:pt x="3792" y="8985"/>
                    <a:pt x="4653" y="11498"/>
                    <a:pt x="6025" y="14313"/>
                  </a:cubicBezTo>
                  <a:cubicBezTo>
                    <a:pt x="7344" y="16950"/>
                    <a:pt x="10328" y="18876"/>
                    <a:pt x="13372" y="18876"/>
                  </a:cubicBezTo>
                  <a:cubicBezTo>
                    <a:pt x="13443" y="18876"/>
                    <a:pt x="13515" y="18875"/>
                    <a:pt x="13586" y="18872"/>
                  </a:cubicBezTo>
                  <a:cubicBezTo>
                    <a:pt x="16680" y="18663"/>
                    <a:pt x="19588" y="16244"/>
                    <a:pt x="20170" y="13243"/>
                  </a:cubicBezTo>
                  <a:cubicBezTo>
                    <a:pt x="20751" y="10242"/>
                    <a:pt x="18821" y="6845"/>
                    <a:pt x="15796" y="5961"/>
                  </a:cubicBezTo>
                  <a:cubicBezTo>
                    <a:pt x="12028" y="4798"/>
                    <a:pt x="11050" y="4333"/>
                    <a:pt x="8049" y="1704"/>
                  </a:cubicBezTo>
                  <a:cubicBezTo>
                    <a:pt x="6965" y="829"/>
                    <a:pt x="5609" y="0"/>
                    <a:pt x="41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112825" y="2883475"/>
              <a:ext cx="217925" cy="169225"/>
            </a:xfrm>
            <a:custGeom>
              <a:avLst/>
              <a:gdLst/>
              <a:ahLst/>
              <a:cxnLst/>
              <a:rect l="l" t="t" r="r" b="b"/>
              <a:pathLst>
                <a:path w="8717" h="6769" extrusionOk="0">
                  <a:moveTo>
                    <a:pt x="4718" y="0"/>
                  </a:moveTo>
                  <a:cubicBezTo>
                    <a:pt x="4385" y="0"/>
                    <a:pt x="4043" y="54"/>
                    <a:pt x="3700" y="171"/>
                  </a:cubicBezTo>
                  <a:cubicBezTo>
                    <a:pt x="1257" y="938"/>
                    <a:pt x="1" y="4335"/>
                    <a:pt x="2327" y="5987"/>
                  </a:cubicBezTo>
                  <a:cubicBezTo>
                    <a:pt x="3040" y="6406"/>
                    <a:pt x="3808" y="6768"/>
                    <a:pt x="4600" y="6768"/>
                  </a:cubicBezTo>
                  <a:cubicBezTo>
                    <a:pt x="4687" y="6768"/>
                    <a:pt x="4775" y="6764"/>
                    <a:pt x="4863" y="6754"/>
                  </a:cubicBezTo>
                  <a:cubicBezTo>
                    <a:pt x="6305" y="6754"/>
                    <a:pt x="7562" y="5777"/>
                    <a:pt x="8050" y="4521"/>
                  </a:cubicBezTo>
                  <a:cubicBezTo>
                    <a:pt x="8717" y="2340"/>
                    <a:pt x="6911" y="0"/>
                    <a:pt x="47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10213735" y="4612831"/>
            <a:ext cx="561744" cy="1930723"/>
            <a:chOff x="4871700" y="1797250"/>
            <a:chExt cx="319900" cy="1099500"/>
          </a:xfrm>
        </p:grpSpPr>
        <p:sp>
          <p:nvSpPr>
            <p:cNvPr id="57" name="Google Shape;57;p2"/>
            <p:cNvSpPr/>
            <p:nvPr/>
          </p:nvSpPr>
          <p:spPr>
            <a:xfrm>
              <a:off x="4871700" y="2253700"/>
              <a:ext cx="271050" cy="643050"/>
            </a:xfrm>
            <a:custGeom>
              <a:avLst/>
              <a:gdLst/>
              <a:ahLst/>
              <a:cxnLst/>
              <a:rect l="l" t="t" r="r" b="b"/>
              <a:pathLst>
                <a:path w="10842" h="25722" extrusionOk="0">
                  <a:moveTo>
                    <a:pt x="3856" y="0"/>
                  </a:moveTo>
                  <a:cubicBezTo>
                    <a:pt x="2479" y="0"/>
                    <a:pt x="1198" y="397"/>
                    <a:pt x="489" y="1702"/>
                  </a:cubicBezTo>
                  <a:cubicBezTo>
                    <a:pt x="0" y="2679"/>
                    <a:pt x="93" y="3936"/>
                    <a:pt x="93" y="4890"/>
                  </a:cubicBezTo>
                  <a:cubicBezTo>
                    <a:pt x="0" y="8286"/>
                    <a:pt x="186" y="11683"/>
                    <a:pt x="489" y="15079"/>
                  </a:cubicBezTo>
                  <a:cubicBezTo>
                    <a:pt x="582" y="16731"/>
                    <a:pt x="675" y="18383"/>
                    <a:pt x="861" y="20011"/>
                  </a:cubicBezTo>
                  <a:cubicBezTo>
                    <a:pt x="1070" y="21570"/>
                    <a:pt x="1070" y="23035"/>
                    <a:pt x="1536" y="24571"/>
                  </a:cubicBezTo>
                  <a:cubicBezTo>
                    <a:pt x="1536" y="24873"/>
                    <a:pt x="1745" y="25245"/>
                    <a:pt x="1931" y="25455"/>
                  </a:cubicBezTo>
                  <a:cubicBezTo>
                    <a:pt x="2170" y="25640"/>
                    <a:pt x="2409" y="25721"/>
                    <a:pt x="2645" y="25721"/>
                  </a:cubicBezTo>
                  <a:cubicBezTo>
                    <a:pt x="4130" y="25721"/>
                    <a:pt x="5488" y="22493"/>
                    <a:pt x="5909" y="21570"/>
                  </a:cubicBezTo>
                  <a:cubicBezTo>
                    <a:pt x="6584" y="19732"/>
                    <a:pt x="6886" y="17801"/>
                    <a:pt x="7561" y="15847"/>
                  </a:cubicBezTo>
                  <a:cubicBezTo>
                    <a:pt x="8422" y="13241"/>
                    <a:pt x="9213" y="10612"/>
                    <a:pt x="9980" y="7914"/>
                  </a:cubicBezTo>
                  <a:cubicBezTo>
                    <a:pt x="10469" y="6541"/>
                    <a:pt x="10841" y="5099"/>
                    <a:pt x="10469" y="3726"/>
                  </a:cubicBezTo>
                  <a:cubicBezTo>
                    <a:pt x="9980" y="1982"/>
                    <a:pt x="8236" y="818"/>
                    <a:pt x="6491" y="353"/>
                  </a:cubicBezTo>
                  <a:cubicBezTo>
                    <a:pt x="5656" y="163"/>
                    <a:pt x="4736" y="0"/>
                    <a:pt x="3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895550" y="2310800"/>
              <a:ext cx="225675" cy="78525"/>
            </a:xfrm>
            <a:custGeom>
              <a:avLst/>
              <a:gdLst/>
              <a:ahLst/>
              <a:cxnLst/>
              <a:rect l="l" t="t" r="r" b="b"/>
              <a:pathLst>
                <a:path w="9027" h="3141" extrusionOk="0">
                  <a:moveTo>
                    <a:pt x="116" y="0"/>
                  </a:moveTo>
                  <a:lnTo>
                    <a:pt x="116" y="0"/>
                  </a:lnTo>
                  <a:cubicBezTo>
                    <a:pt x="0" y="395"/>
                    <a:pt x="209" y="861"/>
                    <a:pt x="489" y="1256"/>
                  </a:cubicBezTo>
                  <a:cubicBezTo>
                    <a:pt x="698" y="1652"/>
                    <a:pt x="1070" y="1931"/>
                    <a:pt x="1466" y="2233"/>
                  </a:cubicBezTo>
                  <a:cubicBezTo>
                    <a:pt x="1861" y="2419"/>
                    <a:pt x="2326" y="2606"/>
                    <a:pt x="2722" y="2722"/>
                  </a:cubicBezTo>
                  <a:cubicBezTo>
                    <a:pt x="3117" y="2908"/>
                    <a:pt x="3606" y="3001"/>
                    <a:pt x="3978" y="3001"/>
                  </a:cubicBezTo>
                  <a:cubicBezTo>
                    <a:pt x="4420" y="3094"/>
                    <a:pt x="4856" y="3141"/>
                    <a:pt x="5293" y="3141"/>
                  </a:cubicBezTo>
                  <a:cubicBezTo>
                    <a:pt x="5729" y="3141"/>
                    <a:pt x="6165" y="3094"/>
                    <a:pt x="6607" y="3001"/>
                  </a:cubicBezTo>
                  <a:cubicBezTo>
                    <a:pt x="7468" y="2815"/>
                    <a:pt x="8352" y="2512"/>
                    <a:pt x="9026" y="2024"/>
                  </a:cubicBezTo>
                  <a:cubicBezTo>
                    <a:pt x="8142" y="2024"/>
                    <a:pt x="7375" y="2140"/>
                    <a:pt x="6514" y="2140"/>
                  </a:cubicBezTo>
                  <a:cubicBezTo>
                    <a:pt x="5723" y="2140"/>
                    <a:pt x="4955" y="2024"/>
                    <a:pt x="4187" y="1931"/>
                  </a:cubicBezTo>
                  <a:cubicBezTo>
                    <a:pt x="3792" y="1838"/>
                    <a:pt x="3397" y="1745"/>
                    <a:pt x="3024" y="1652"/>
                  </a:cubicBezTo>
                  <a:cubicBezTo>
                    <a:pt x="2629" y="1559"/>
                    <a:pt x="2233" y="1442"/>
                    <a:pt x="1861" y="1349"/>
                  </a:cubicBezTo>
                  <a:cubicBezTo>
                    <a:pt x="1559" y="1256"/>
                    <a:pt x="1163" y="1070"/>
                    <a:pt x="884" y="861"/>
                  </a:cubicBezTo>
                  <a:cubicBezTo>
                    <a:pt x="489" y="675"/>
                    <a:pt x="302" y="395"/>
                    <a:pt x="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004875" y="1797250"/>
              <a:ext cx="152400" cy="506000"/>
            </a:xfrm>
            <a:custGeom>
              <a:avLst/>
              <a:gdLst/>
              <a:ahLst/>
              <a:cxnLst/>
              <a:rect l="l" t="t" r="r" b="b"/>
              <a:pathLst>
                <a:path w="6096" h="20240" extrusionOk="0">
                  <a:moveTo>
                    <a:pt x="6096" y="0"/>
                  </a:moveTo>
                  <a:lnTo>
                    <a:pt x="6096" y="0"/>
                  </a:lnTo>
                  <a:cubicBezTo>
                    <a:pt x="5142" y="1442"/>
                    <a:pt x="4165" y="3001"/>
                    <a:pt x="3397" y="4653"/>
                  </a:cubicBezTo>
                  <a:cubicBezTo>
                    <a:pt x="2606" y="6188"/>
                    <a:pt x="2025" y="7933"/>
                    <a:pt x="1443" y="9585"/>
                  </a:cubicBezTo>
                  <a:cubicBezTo>
                    <a:pt x="489" y="13074"/>
                    <a:pt x="1" y="16657"/>
                    <a:pt x="187" y="20240"/>
                  </a:cubicBezTo>
                  <a:cubicBezTo>
                    <a:pt x="489" y="16657"/>
                    <a:pt x="1071" y="13167"/>
                    <a:pt x="2025" y="9771"/>
                  </a:cubicBezTo>
                  <a:cubicBezTo>
                    <a:pt x="2513" y="8142"/>
                    <a:pt x="3188" y="6398"/>
                    <a:pt x="3886" y="4839"/>
                  </a:cubicBezTo>
                  <a:cubicBezTo>
                    <a:pt x="4560" y="3187"/>
                    <a:pt x="5328" y="1535"/>
                    <a:pt x="6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932175" y="2489925"/>
              <a:ext cx="174500" cy="41300"/>
            </a:xfrm>
            <a:custGeom>
              <a:avLst/>
              <a:gdLst/>
              <a:ahLst/>
              <a:cxnLst/>
              <a:rect l="l" t="t" r="r" b="b"/>
              <a:pathLst>
                <a:path w="6980" h="1652" extrusionOk="0">
                  <a:moveTo>
                    <a:pt x="1" y="0"/>
                  </a:moveTo>
                  <a:cubicBezTo>
                    <a:pt x="489" y="489"/>
                    <a:pt x="1071" y="791"/>
                    <a:pt x="1559" y="1070"/>
                  </a:cubicBezTo>
                  <a:cubicBezTo>
                    <a:pt x="2141" y="1373"/>
                    <a:pt x="2816" y="1559"/>
                    <a:pt x="3490" y="1652"/>
                  </a:cubicBezTo>
                  <a:cubicBezTo>
                    <a:pt x="4072" y="1652"/>
                    <a:pt x="4746" y="1652"/>
                    <a:pt x="5421" y="1373"/>
                  </a:cubicBezTo>
                  <a:cubicBezTo>
                    <a:pt x="6003" y="1163"/>
                    <a:pt x="6584" y="791"/>
                    <a:pt x="6980" y="210"/>
                  </a:cubicBezTo>
                  <a:lnTo>
                    <a:pt x="6980" y="210"/>
                  </a:lnTo>
                  <a:cubicBezTo>
                    <a:pt x="6305" y="396"/>
                    <a:pt x="5817" y="489"/>
                    <a:pt x="5235" y="489"/>
                  </a:cubicBezTo>
                  <a:cubicBezTo>
                    <a:pt x="5041" y="520"/>
                    <a:pt x="4858" y="530"/>
                    <a:pt x="4678" y="530"/>
                  </a:cubicBezTo>
                  <a:cubicBezTo>
                    <a:pt x="4317" y="530"/>
                    <a:pt x="3971" y="489"/>
                    <a:pt x="3583" y="489"/>
                  </a:cubicBezTo>
                  <a:cubicBezTo>
                    <a:pt x="3002" y="396"/>
                    <a:pt x="2420" y="303"/>
                    <a:pt x="1838" y="210"/>
                  </a:cubicBezTo>
                  <a:cubicBezTo>
                    <a:pt x="1257" y="93"/>
                    <a:pt x="675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949050" y="2599250"/>
              <a:ext cx="126225" cy="37000"/>
            </a:xfrm>
            <a:custGeom>
              <a:avLst/>
              <a:gdLst/>
              <a:ahLst/>
              <a:cxnLst/>
              <a:rect l="l" t="t" r="r" b="b"/>
              <a:pathLst>
                <a:path w="5049" h="1480" extrusionOk="0">
                  <a:moveTo>
                    <a:pt x="5049" y="1"/>
                  </a:moveTo>
                  <a:cubicBezTo>
                    <a:pt x="4560" y="94"/>
                    <a:pt x="4165" y="187"/>
                    <a:pt x="3792" y="187"/>
                  </a:cubicBezTo>
                  <a:cubicBezTo>
                    <a:pt x="3397" y="280"/>
                    <a:pt x="3001" y="280"/>
                    <a:pt x="2629" y="280"/>
                  </a:cubicBezTo>
                  <a:lnTo>
                    <a:pt x="1350" y="373"/>
                  </a:lnTo>
                  <a:cubicBezTo>
                    <a:pt x="977" y="373"/>
                    <a:pt x="489" y="373"/>
                    <a:pt x="0" y="582"/>
                  </a:cubicBezTo>
                  <a:cubicBezTo>
                    <a:pt x="396" y="862"/>
                    <a:pt x="768" y="1164"/>
                    <a:pt x="1257" y="1257"/>
                  </a:cubicBezTo>
                  <a:cubicBezTo>
                    <a:pt x="1546" y="1393"/>
                    <a:pt x="1885" y="1480"/>
                    <a:pt x="2238" y="1480"/>
                  </a:cubicBezTo>
                  <a:cubicBezTo>
                    <a:pt x="2367" y="1480"/>
                    <a:pt x="2498" y="1468"/>
                    <a:pt x="2629" y="1443"/>
                  </a:cubicBezTo>
                  <a:cubicBezTo>
                    <a:pt x="3094" y="1443"/>
                    <a:pt x="3583" y="1350"/>
                    <a:pt x="4071" y="1071"/>
                  </a:cubicBezTo>
                  <a:cubicBezTo>
                    <a:pt x="4467" y="862"/>
                    <a:pt x="4839" y="489"/>
                    <a:pt x="50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953700" y="2737100"/>
              <a:ext cx="77950" cy="34325"/>
            </a:xfrm>
            <a:custGeom>
              <a:avLst/>
              <a:gdLst/>
              <a:ahLst/>
              <a:cxnLst/>
              <a:rect l="l" t="t" r="r" b="b"/>
              <a:pathLst>
                <a:path w="3118" h="1373" extrusionOk="0">
                  <a:moveTo>
                    <a:pt x="3118" y="0"/>
                  </a:moveTo>
                  <a:cubicBezTo>
                    <a:pt x="2815" y="0"/>
                    <a:pt x="2536" y="0"/>
                    <a:pt x="2234" y="93"/>
                  </a:cubicBezTo>
                  <a:cubicBezTo>
                    <a:pt x="1955" y="93"/>
                    <a:pt x="1745" y="93"/>
                    <a:pt x="1466" y="210"/>
                  </a:cubicBezTo>
                  <a:cubicBezTo>
                    <a:pt x="1280" y="210"/>
                    <a:pt x="1071" y="303"/>
                    <a:pt x="791" y="396"/>
                  </a:cubicBezTo>
                  <a:cubicBezTo>
                    <a:pt x="489" y="582"/>
                    <a:pt x="303" y="675"/>
                    <a:pt x="0" y="884"/>
                  </a:cubicBezTo>
                  <a:cubicBezTo>
                    <a:pt x="210" y="1164"/>
                    <a:pt x="582" y="1257"/>
                    <a:pt x="884" y="1373"/>
                  </a:cubicBezTo>
                  <a:lnTo>
                    <a:pt x="1745" y="1373"/>
                  </a:lnTo>
                  <a:cubicBezTo>
                    <a:pt x="2048" y="1257"/>
                    <a:pt x="2327" y="1071"/>
                    <a:pt x="2629" y="884"/>
                  </a:cubicBezTo>
                  <a:cubicBezTo>
                    <a:pt x="2815" y="675"/>
                    <a:pt x="3118" y="396"/>
                    <a:pt x="31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992675" y="1974625"/>
              <a:ext cx="55850" cy="101225"/>
            </a:xfrm>
            <a:custGeom>
              <a:avLst/>
              <a:gdLst/>
              <a:ahLst/>
              <a:cxnLst/>
              <a:rect l="l" t="t" r="r" b="b"/>
              <a:pathLst>
                <a:path w="2234" h="4049" extrusionOk="0">
                  <a:moveTo>
                    <a:pt x="346" y="1"/>
                  </a:moveTo>
                  <a:cubicBezTo>
                    <a:pt x="273" y="1"/>
                    <a:pt x="198" y="24"/>
                    <a:pt x="93" y="70"/>
                  </a:cubicBezTo>
                  <a:cubicBezTo>
                    <a:pt x="0" y="163"/>
                    <a:pt x="0" y="349"/>
                    <a:pt x="0" y="559"/>
                  </a:cubicBezTo>
                  <a:cubicBezTo>
                    <a:pt x="93" y="1722"/>
                    <a:pt x="977" y="3071"/>
                    <a:pt x="1559" y="4048"/>
                  </a:cubicBezTo>
                  <a:cubicBezTo>
                    <a:pt x="2233" y="3164"/>
                    <a:pt x="1466" y="1233"/>
                    <a:pt x="884" y="349"/>
                  </a:cubicBezTo>
                  <a:cubicBezTo>
                    <a:pt x="768" y="256"/>
                    <a:pt x="675" y="163"/>
                    <a:pt x="582" y="70"/>
                  </a:cubicBezTo>
                  <a:cubicBezTo>
                    <a:pt x="489" y="24"/>
                    <a:pt x="419" y="1"/>
                    <a:pt x="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5019425" y="1904250"/>
              <a:ext cx="55850" cy="101225"/>
            </a:xfrm>
            <a:custGeom>
              <a:avLst/>
              <a:gdLst/>
              <a:ahLst/>
              <a:cxnLst/>
              <a:rect l="l" t="t" r="r" b="b"/>
              <a:pathLst>
                <a:path w="2234" h="4049" extrusionOk="0">
                  <a:moveTo>
                    <a:pt x="338" y="1"/>
                  </a:moveTo>
                  <a:cubicBezTo>
                    <a:pt x="262" y="1"/>
                    <a:pt x="186" y="24"/>
                    <a:pt x="93" y="70"/>
                  </a:cubicBezTo>
                  <a:cubicBezTo>
                    <a:pt x="0" y="163"/>
                    <a:pt x="0" y="373"/>
                    <a:pt x="0" y="466"/>
                  </a:cubicBezTo>
                  <a:cubicBezTo>
                    <a:pt x="93" y="1629"/>
                    <a:pt x="977" y="3071"/>
                    <a:pt x="1559" y="4048"/>
                  </a:cubicBezTo>
                  <a:cubicBezTo>
                    <a:pt x="2234" y="3071"/>
                    <a:pt x="1443" y="1141"/>
                    <a:pt x="861" y="373"/>
                  </a:cubicBezTo>
                  <a:cubicBezTo>
                    <a:pt x="768" y="256"/>
                    <a:pt x="675" y="70"/>
                    <a:pt x="582" y="70"/>
                  </a:cubicBezTo>
                  <a:cubicBezTo>
                    <a:pt x="489" y="24"/>
                    <a:pt x="413" y="1"/>
                    <a:pt x="3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5053150" y="1872850"/>
              <a:ext cx="41325" cy="76800"/>
            </a:xfrm>
            <a:custGeom>
              <a:avLst/>
              <a:gdLst/>
              <a:ahLst/>
              <a:cxnLst/>
              <a:rect l="l" t="t" r="r" b="b"/>
              <a:pathLst>
                <a:path w="1653" h="3072" extrusionOk="0">
                  <a:moveTo>
                    <a:pt x="198" y="0"/>
                  </a:moveTo>
                  <a:cubicBezTo>
                    <a:pt x="123" y="0"/>
                    <a:pt x="47" y="24"/>
                    <a:pt x="1" y="70"/>
                  </a:cubicBezTo>
                  <a:lnTo>
                    <a:pt x="1" y="349"/>
                  </a:lnTo>
                  <a:cubicBezTo>
                    <a:pt x="1" y="1326"/>
                    <a:pt x="675" y="2303"/>
                    <a:pt x="1071" y="3071"/>
                  </a:cubicBezTo>
                  <a:cubicBezTo>
                    <a:pt x="1652" y="2397"/>
                    <a:pt x="1071" y="931"/>
                    <a:pt x="582" y="256"/>
                  </a:cubicBezTo>
                  <a:cubicBezTo>
                    <a:pt x="489" y="163"/>
                    <a:pt x="489" y="70"/>
                    <a:pt x="396" y="70"/>
                  </a:cubicBezTo>
                  <a:cubicBezTo>
                    <a:pt x="349" y="24"/>
                    <a:pt x="274" y="0"/>
                    <a:pt x="1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5043850" y="1988300"/>
              <a:ext cx="96575" cy="73000"/>
            </a:xfrm>
            <a:custGeom>
              <a:avLst/>
              <a:gdLst/>
              <a:ahLst/>
              <a:cxnLst/>
              <a:rect l="l" t="t" r="r" b="b"/>
              <a:pathLst>
                <a:path w="3863" h="2920" extrusionOk="0">
                  <a:moveTo>
                    <a:pt x="3059" y="0"/>
                  </a:moveTo>
                  <a:cubicBezTo>
                    <a:pt x="2271" y="0"/>
                    <a:pt x="1486" y="444"/>
                    <a:pt x="954" y="1082"/>
                  </a:cubicBezTo>
                  <a:cubicBezTo>
                    <a:pt x="582" y="1547"/>
                    <a:pt x="0" y="2338"/>
                    <a:pt x="0" y="2920"/>
                  </a:cubicBezTo>
                  <a:cubicBezTo>
                    <a:pt x="768" y="2036"/>
                    <a:pt x="1931" y="1547"/>
                    <a:pt x="3094" y="1175"/>
                  </a:cubicBezTo>
                  <a:cubicBezTo>
                    <a:pt x="3280" y="1082"/>
                    <a:pt x="3490" y="1082"/>
                    <a:pt x="3676" y="873"/>
                  </a:cubicBezTo>
                  <a:cubicBezTo>
                    <a:pt x="3769" y="780"/>
                    <a:pt x="3862" y="500"/>
                    <a:pt x="3769" y="291"/>
                  </a:cubicBezTo>
                  <a:cubicBezTo>
                    <a:pt x="3676" y="105"/>
                    <a:pt x="3490" y="12"/>
                    <a:pt x="3280" y="12"/>
                  </a:cubicBezTo>
                  <a:cubicBezTo>
                    <a:pt x="3207" y="4"/>
                    <a:pt x="3133" y="0"/>
                    <a:pt x="30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5077575" y="1920525"/>
              <a:ext cx="77375" cy="55875"/>
            </a:xfrm>
            <a:custGeom>
              <a:avLst/>
              <a:gdLst/>
              <a:ahLst/>
              <a:cxnLst/>
              <a:rect l="l" t="t" r="r" b="b"/>
              <a:pathLst>
                <a:path w="3095" h="2235" extrusionOk="0">
                  <a:moveTo>
                    <a:pt x="2513" y="1"/>
                  </a:moveTo>
                  <a:cubicBezTo>
                    <a:pt x="1838" y="1"/>
                    <a:pt x="1257" y="303"/>
                    <a:pt x="768" y="885"/>
                  </a:cubicBezTo>
                  <a:cubicBezTo>
                    <a:pt x="489" y="1257"/>
                    <a:pt x="94" y="1746"/>
                    <a:pt x="1" y="2234"/>
                  </a:cubicBezTo>
                  <a:cubicBezTo>
                    <a:pt x="582" y="1653"/>
                    <a:pt x="1559" y="1164"/>
                    <a:pt x="2420" y="885"/>
                  </a:cubicBezTo>
                  <a:cubicBezTo>
                    <a:pt x="2513" y="885"/>
                    <a:pt x="2722" y="769"/>
                    <a:pt x="2816" y="676"/>
                  </a:cubicBezTo>
                  <a:cubicBezTo>
                    <a:pt x="3002" y="583"/>
                    <a:pt x="3095" y="396"/>
                    <a:pt x="3002" y="187"/>
                  </a:cubicBezTo>
                  <a:cubicBezTo>
                    <a:pt x="2909" y="94"/>
                    <a:pt x="2722" y="1"/>
                    <a:pt x="25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5089800" y="1823400"/>
              <a:ext cx="26775" cy="58200"/>
            </a:xfrm>
            <a:custGeom>
              <a:avLst/>
              <a:gdLst/>
              <a:ahLst/>
              <a:cxnLst/>
              <a:rect l="l" t="t" r="r" b="b"/>
              <a:pathLst>
                <a:path w="1071" h="2328" extrusionOk="0">
                  <a:moveTo>
                    <a:pt x="372" y="1"/>
                  </a:moveTo>
                  <a:cubicBezTo>
                    <a:pt x="93" y="117"/>
                    <a:pt x="0" y="396"/>
                    <a:pt x="0" y="699"/>
                  </a:cubicBezTo>
                  <a:cubicBezTo>
                    <a:pt x="93" y="978"/>
                    <a:pt x="279" y="1164"/>
                    <a:pt x="372" y="1373"/>
                  </a:cubicBezTo>
                  <a:cubicBezTo>
                    <a:pt x="582" y="1653"/>
                    <a:pt x="582" y="2048"/>
                    <a:pt x="675" y="2327"/>
                  </a:cubicBezTo>
                  <a:cubicBezTo>
                    <a:pt x="1070" y="2141"/>
                    <a:pt x="954" y="1071"/>
                    <a:pt x="954" y="792"/>
                  </a:cubicBezTo>
                  <a:cubicBezTo>
                    <a:pt x="954" y="583"/>
                    <a:pt x="861" y="396"/>
                    <a:pt x="768" y="303"/>
                  </a:cubicBezTo>
                  <a:cubicBezTo>
                    <a:pt x="675" y="117"/>
                    <a:pt x="582" y="1"/>
                    <a:pt x="3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5121200" y="1812350"/>
              <a:ext cx="70400" cy="45400"/>
            </a:xfrm>
            <a:custGeom>
              <a:avLst/>
              <a:gdLst/>
              <a:ahLst/>
              <a:cxnLst/>
              <a:rect l="l" t="t" r="r" b="b"/>
              <a:pathLst>
                <a:path w="2816" h="1816" extrusionOk="0">
                  <a:moveTo>
                    <a:pt x="2359" y="1"/>
                  </a:moveTo>
                  <a:cubicBezTo>
                    <a:pt x="2251" y="1"/>
                    <a:pt x="2129" y="24"/>
                    <a:pt x="2024" y="71"/>
                  </a:cubicBezTo>
                  <a:cubicBezTo>
                    <a:pt x="1257" y="350"/>
                    <a:pt x="396" y="1025"/>
                    <a:pt x="0" y="1815"/>
                  </a:cubicBezTo>
                  <a:cubicBezTo>
                    <a:pt x="186" y="1606"/>
                    <a:pt x="396" y="1513"/>
                    <a:pt x="582" y="1420"/>
                  </a:cubicBezTo>
                  <a:lnTo>
                    <a:pt x="1350" y="1420"/>
                  </a:lnTo>
                  <a:cubicBezTo>
                    <a:pt x="1652" y="1420"/>
                    <a:pt x="1931" y="1420"/>
                    <a:pt x="2234" y="1327"/>
                  </a:cubicBezTo>
                  <a:cubicBezTo>
                    <a:pt x="2513" y="1234"/>
                    <a:pt x="2815" y="838"/>
                    <a:pt x="2815" y="559"/>
                  </a:cubicBezTo>
                  <a:cubicBezTo>
                    <a:pt x="2815" y="350"/>
                    <a:pt x="2815" y="164"/>
                    <a:pt x="2606" y="71"/>
                  </a:cubicBezTo>
                  <a:cubicBezTo>
                    <a:pt x="2559" y="24"/>
                    <a:pt x="2466" y="1"/>
                    <a:pt x="23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099100" y="1862375"/>
              <a:ext cx="70400" cy="43650"/>
            </a:xfrm>
            <a:custGeom>
              <a:avLst/>
              <a:gdLst/>
              <a:ahLst/>
              <a:cxnLst/>
              <a:rect l="l" t="t" r="r" b="b"/>
              <a:pathLst>
                <a:path w="2816" h="1746" extrusionOk="0">
                  <a:moveTo>
                    <a:pt x="2048" y="1"/>
                  </a:moveTo>
                  <a:cubicBezTo>
                    <a:pt x="1745" y="1"/>
                    <a:pt x="1559" y="187"/>
                    <a:pt x="1280" y="396"/>
                  </a:cubicBezTo>
                  <a:cubicBezTo>
                    <a:pt x="977" y="582"/>
                    <a:pt x="0" y="1257"/>
                    <a:pt x="117" y="1745"/>
                  </a:cubicBezTo>
                  <a:cubicBezTo>
                    <a:pt x="791" y="1652"/>
                    <a:pt x="1955" y="1559"/>
                    <a:pt x="2443" y="1071"/>
                  </a:cubicBezTo>
                  <a:cubicBezTo>
                    <a:pt x="2722" y="885"/>
                    <a:pt x="2815" y="582"/>
                    <a:pt x="2722" y="303"/>
                  </a:cubicBezTo>
                  <a:cubicBezTo>
                    <a:pt x="2629" y="94"/>
                    <a:pt x="2234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1" name="Google Shape;71;p2"/>
          <p:cNvGrpSpPr/>
          <p:nvPr/>
        </p:nvGrpSpPr>
        <p:grpSpPr>
          <a:xfrm rot="9275241">
            <a:off x="9600005" y="5554658"/>
            <a:ext cx="2902144" cy="1212060"/>
            <a:chOff x="2915775" y="2073500"/>
            <a:chExt cx="874750" cy="365333"/>
          </a:xfrm>
        </p:grpSpPr>
        <p:sp>
          <p:nvSpPr>
            <p:cNvPr id="72" name="Google Shape;72;p2"/>
            <p:cNvSpPr/>
            <p:nvPr/>
          </p:nvSpPr>
          <p:spPr>
            <a:xfrm>
              <a:off x="3004557" y="2399858"/>
              <a:ext cx="48300" cy="38975"/>
            </a:xfrm>
            <a:custGeom>
              <a:avLst/>
              <a:gdLst/>
              <a:ahLst/>
              <a:cxnLst/>
              <a:rect l="l" t="t" r="r" b="b"/>
              <a:pathLst>
                <a:path w="1932" h="1559" extrusionOk="0">
                  <a:moveTo>
                    <a:pt x="955" y="0"/>
                  </a:moveTo>
                  <a:cubicBezTo>
                    <a:pt x="1" y="0"/>
                    <a:pt x="1" y="1559"/>
                    <a:pt x="955" y="1559"/>
                  </a:cubicBezTo>
                  <a:cubicBezTo>
                    <a:pt x="1932" y="1559"/>
                    <a:pt x="1932" y="0"/>
                    <a:pt x="9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681750" y="2300900"/>
              <a:ext cx="38975" cy="45975"/>
            </a:xfrm>
            <a:custGeom>
              <a:avLst/>
              <a:gdLst/>
              <a:ahLst/>
              <a:cxnLst/>
              <a:rect l="l" t="t" r="r" b="b"/>
              <a:pathLst>
                <a:path w="1559" h="1839" extrusionOk="0">
                  <a:moveTo>
                    <a:pt x="768" y="1"/>
                  </a:moveTo>
                  <a:cubicBezTo>
                    <a:pt x="396" y="1"/>
                    <a:pt x="0" y="303"/>
                    <a:pt x="0" y="675"/>
                  </a:cubicBezTo>
                  <a:lnTo>
                    <a:pt x="0" y="1071"/>
                  </a:lnTo>
                  <a:cubicBezTo>
                    <a:pt x="0" y="1466"/>
                    <a:pt x="396" y="1838"/>
                    <a:pt x="768" y="1838"/>
                  </a:cubicBezTo>
                  <a:cubicBezTo>
                    <a:pt x="1164" y="1838"/>
                    <a:pt x="1559" y="1466"/>
                    <a:pt x="1559" y="1071"/>
                  </a:cubicBezTo>
                  <a:lnTo>
                    <a:pt x="1559" y="675"/>
                  </a:lnTo>
                  <a:cubicBezTo>
                    <a:pt x="1559" y="303"/>
                    <a:pt x="1164" y="1"/>
                    <a:pt x="7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611375" y="2245075"/>
              <a:ext cx="48300" cy="36650"/>
            </a:xfrm>
            <a:custGeom>
              <a:avLst/>
              <a:gdLst/>
              <a:ahLst/>
              <a:cxnLst/>
              <a:rect l="l" t="t" r="r" b="b"/>
              <a:pathLst>
                <a:path w="1932" h="1466" extrusionOk="0">
                  <a:moveTo>
                    <a:pt x="977" y="0"/>
                  </a:moveTo>
                  <a:cubicBezTo>
                    <a:pt x="0" y="0"/>
                    <a:pt x="0" y="1466"/>
                    <a:pt x="977" y="1466"/>
                  </a:cubicBezTo>
                  <a:cubicBezTo>
                    <a:pt x="1931" y="1466"/>
                    <a:pt x="1931" y="0"/>
                    <a:pt x="9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706175" y="2235750"/>
              <a:ext cx="48300" cy="36100"/>
            </a:xfrm>
            <a:custGeom>
              <a:avLst/>
              <a:gdLst/>
              <a:ahLst/>
              <a:cxnLst/>
              <a:rect l="l" t="t" r="r" b="b"/>
              <a:pathLst>
                <a:path w="1932" h="1444" extrusionOk="0">
                  <a:moveTo>
                    <a:pt x="954" y="1"/>
                  </a:moveTo>
                  <a:cubicBezTo>
                    <a:pt x="0" y="1"/>
                    <a:pt x="0" y="1443"/>
                    <a:pt x="954" y="1443"/>
                  </a:cubicBezTo>
                  <a:cubicBezTo>
                    <a:pt x="1838" y="1443"/>
                    <a:pt x="1931" y="1"/>
                    <a:pt x="9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742225" y="2150850"/>
              <a:ext cx="48300" cy="36075"/>
            </a:xfrm>
            <a:custGeom>
              <a:avLst/>
              <a:gdLst/>
              <a:ahLst/>
              <a:cxnLst/>
              <a:rect l="l" t="t" r="r" b="b"/>
              <a:pathLst>
                <a:path w="1932" h="1443" extrusionOk="0">
                  <a:moveTo>
                    <a:pt x="978" y="0"/>
                  </a:moveTo>
                  <a:cubicBezTo>
                    <a:pt x="1" y="0"/>
                    <a:pt x="1" y="1443"/>
                    <a:pt x="978" y="1443"/>
                  </a:cubicBezTo>
                  <a:cubicBezTo>
                    <a:pt x="1932" y="1443"/>
                    <a:pt x="1932" y="0"/>
                    <a:pt x="9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659650" y="2160725"/>
              <a:ext cx="46550" cy="36100"/>
            </a:xfrm>
            <a:custGeom>
              <a:avLst/>
              <a:gdLst/>
              <a:ahLst/>
              <a:cxnLst/>
              <a:rect l="l" t="t" r="r" b="b"/>
              <a:pathLst>
                <a:path w="1862" h="1444" extrusionOk="0">
                  <a:moveTo>
                    <a:pt x="884" y="1"/>
                  </a:moveTo>
                  <a:cubicBezTo>
                    <a:pt x="0" y="1"/>
                    <a:pt x="0" y="1443"/>
                    <a:pt x="884" y="1443"/>
                  </a:cubicBezTo>
                  <a:cubicBezTo>
                    <a:pt x="1861" y="1443"/>
                    <a:pt x="1861" y="1"/>
                    <a:pt x="8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579975" y="2121775"/>
              <a:ext cx="36075" cy="46325"/>
            </a:xfrm>
            <a:custGeom>
              <a:avLst/>
              <a:gdLst/>
              <a:ahLst/>
              <a:cxnLst/>
              <a:rect l="l" t="t" r="r" b="b"/>
              <a:pathLst>
                <a:path w="1443" h="1853" extrusionOk="0">
                  <a:moveTo>
                    <a:pt x="768" y="0"/>
                  </a:moveTo>
                  <a:cubicBezTo>
                    <a:pt x="279" y="0"/>
                    <a:pt x="0" y="396"/>
                    <a:pt x="0" y="768"/>
                  </a:cubicBezTo>
                  <a:lnTo>
                    <a:pt x="0" y="1163"/>
                  </a:lnTo>
                  <a:cubicBezTo>
                    <a:pt x="0" y="1517"/>
                    <a:pt x="317" y="1853"/>
                    <a:pt x="650" y="1853"/>
                  </a:cubicBezTo>
                  <a:cubicBezTo>
                    <a:pt x="689" y="1853"/>
                    <a:pt x="729" y="1848"/>
                    <a:pt x="768" y="1838"/>
                  </a:cubicBezTo>
                  <a:cubicBezTo>
                    <a:pt x="1163" y="1838"/>
                    <a:pt x="1443" y="1559"/>
                    <a:pt x="1443" y="1163"/>
                  </a:cubicBezTo>
                  <a:lnTo>
                    <a:pt x="1443" y="768"/>
                  </a:lnTo>
                  <a:cubicBezTo>
                    <a:pt x="1443" y="396"/>
                    <a:pt x="1163" y="0"/>
                    <a:pt x="7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444450" y="2140950"/>
              <a:ext cx="45975" cy="36675"/>
            </a:xfrm>
            <a:custGeom>
              <a:avLst/>
              <a:gdLst/>
              <a:ahLst/>
              <a:cxnLst/>
              <a:rect l="l" t="t" r="r" b="b"/>
              <a:pathLst>
                <a:path w="1839" h="1467" extrusionOk="0">
                  <a:moveTo>
                    <a:pt x="954" y="1"/>
                  </a:moveTo>
                  <a:cubicBezTo>
                    <a:pt x="1" y="1"/>
                    <a:pt x="1" y="1467"/>
                    <a:pt x="954" y="1467"/>
                  </a:cubicBezTo>
                  <a:cubicBezTo>
                    <a:pt x="1839" y="1467"/>
                    <a:pt x="1839" y="1"/>
                    <a:pt x="9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3495050" y="2206675"/>
              <a:ext cx="48300" cy="55675"/>
            </a:xfrm>
            <a:custGeom>
              <a:avLst/>
              <a:gdLst/>
              <a:ahLst/>
              <a:cxnLst/>
              <a:rect l="l" t="t" r="r" b="b"/>
              <a:pathLst>
                <a:path w="1932" h="2227" extrusionOk="0">
                  <a:moveTo>
                    <a:pt x="1147" y="1"/>
                  </a:moveTo>
                  <a:cubicBezTo>
                    <a:pt x="872" y="1"/>
                    <a:pt x="613" y="125"/>
                    <a:pt x="489" y="373"/>
                  </a:cubicBezTo>
                  <a:cubicBezTo>
                    <a:pt x="396" y="675"/>
                    <a:pt x="303" y="862"/>
                    <a:pt x="187" y="1164"/>
                  </a:cubicBezTo>
                  <a:cubicBezTo>
                    <a:pt x="1" y="1443"/>
                    <a:pt x="94" y="1932"/>
                    <a:pt x="396" y="2118"/>
                  </a:cubicBezTo>
                  <a:cubicBezTo>
                    <a:pt x="525" y="2190"/>
                    <a:pt x="668" y="2227"/>
                    <a:pt x="808" y="2227"/>
                  </a:cubicBezTo>
                  <a:cubicBezTo>
                    <a:pt x="1073" y="2227"/>
                    <a:pt x="1329" y="2097"/>
                    <a:pt x="1466" y="1839"/>
                  </a:cubicBezTo>
                  <a:cubicBezTo>
                    <a:pt x="1559" y="1653"/>
                    <a:pt x="1652" y="1350"/>
                    <a:pt x="1838" y="1164"/>
                  </a:cubicBezTo>
                  <a:cubicBezTo>
                    <a:pt x="1932" y="768"/>
                    <a:pt x="1932" y="280"/>
                    <a:pt x="1559" y="94"/>
                  </a:cubicBezTo>
                  <a:cubicBezTo>
                    <a:pt x="1427" y="32"/>
                    <a:pt x="1285" y="1"/>
                    <a:pt x="11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3383375" y="2244725"/>
              <a:ext cx="36675" cy="46900"/>
            </a:xfrm>
            <a:custGeom>
              <a:avLst/>
              <a:gdLst/>
              <a:ahLst/>
              <a:cxnLst/>
              <a:rect l="l" t="t" r="r" b="b"/>
              <a:pathLst>
                <a:path w="1467" h="1876" extrusionOk="0">
                  <a:moveTo>
                    <a:pt x="902" y="0"/>
                  </a:moveTo>
                  <a:cubicBezTo>
                    <a:pt x="866" y="0"/>
                    <a:pt x="829" y="5"/>
                    <a:pt x="792" y="14"/>
                  </a:cubicBezTo>
                  <a:cubicBezTo>
                    <a:pt x="303" y="14"/>
                    <a:pt x="1" y="317"/>
                    <a:pt x="1" y="712"/>
                  </a:cubicBezTo>
                  <a:lnTo>
                    <a:pt x="1" y="1084"/>
                  </a:lnTo>
                  <a:cubicBezTo>
                    <a:pt x="1" y="1480"/>
                    <a:pt x="303" y="1875"/>
                    <a:pt x="792" y="1875"/>
                  </a:cubicBezTo>
                  <a:cubicBezTo>
                    <a:pt x="1164" y="1759"/>
                    <a:pt x="1467" y="1480"/>
                    <a:pt x="1467" y="1084"/>
                  </a:cubicBezTo>
                  <a:lnTo>
                    <a:pt x="1467" y="712"/>
                  </a:lnTo>
                  <a:cubicBezTo>
                    <a:pt x="1467" y="356"/>
                    <a:pt x="1222" y="0"/>
                    <a:pt x="9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3306025" y="2123525"/>
              <a:ext cx="51225" cy="44800"/>
            </a:xfrm>
            <a:custGeom>
              <a:avLst/>
              <a:gdLst/>
              <a:ahLst/>
              <a:cxnLst/>
              <a:rect l="l" t="t" r="r" b="b"/>
              <a:pathLst>
                <a:path w="2049" h="1792" extrusionOk="0">
                  <a:moveTo>
                    <a:pt x="1219" y="0"/>
                  </a:moveTo>
                  <a:cubicBezTo>
                    <a:pt x="1024" y="0"/>
                    <a:pt x="827" y="70"/>
                    <a:pt x="676" y="209"/>
                  </a:cubicBezTo>
                  <a:cubicBezTo>
                    <a:pt x="582" y="326"/>
                    <a:pt x="489" y="419"/>
                    <a:pt x="303" y="512"/>
                  </a:cubicBezTo>
                  <a:cubicBezTo>
                    <a:pt x="1" y="791"/>
                    <a:pt x="1" y="1280"/>
                    <a:pt x="303" y="1582"/>
                  </a:cubicBezTo>
                  <a:cubicBezTo>
                    <a:pt x="443" y="1722"/>
                    <a:pt x="635" y="1791"/>
                    <a:pt x="827" y="1791"/>
                  </a:cubicBezTo>
                  <a:cubicBezTo>
                    <a:pt x="1019" y="1791"/>
                    <a:pt x="1211" y="1722"/>
                    <a:pt x="1350" y="1582"/>
                  </a:cubicBezTo>
                  <a:cubicBezTo>
                    <a:pt x="1466" y="1489"/>
                    <a:pt x="1653" y="1373"/>
                    <a:pt x="1746" y="1187"/>
                  </a:cubicBezTo>
                  <a:cubicBezTo>
                    <a:pt x="2048" y="907"/>
                    <a:pt x="2048" y="419"/>
                    <a:pt x="1746" y="209"/>
                  </a:cubicBezTo>
                  <a:cubicBezTo>
                    <a:pt x="1606" y="70"/>
                    <a:pt x="1414" y="0"/>
                    <a:pt x="12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097825" y="2131650"/>
              <a:ext cx="45975" cy="36100"/>
            </a:xfrm>
            <a:custGeom>
              <a:avLst/>
              <a:gdLst/>
              <a:ahLst/>
              <a:cxnLst/>
              <a:rect l="l" t="t" r="r" b="b"/>
              <a:pathLst>
                <a:path w="1839" h="1444" extrusionOk="0">
                  <a:moveTo>
                    <a:pt x="954" y="1"/>
                  </a:moveTo>
                  <a:cubicBezTo>
                    <a:pt x="0" y="1"/>
                    <a:pt x="0" y="1443"/>
                    <a:pt x="954" y="1443"/>
                  </a:cubicBezTo>
                  <a:cubicBezTo>
                    <a:pt x="1838" y="1443"/>
                    <a:pt x="1838" y="1"/>
                    <a:pt x="9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194375" y="2140950"/>
              <a:ext cx="48875" cy="36675"/>
            </a:xfrm>
            <a:custGeom>
              <a:avLst/>
              <a:gdLst/>
              <a:ahLst/>
              <a:cxnLst/>
              <a:rect l="l" t="t" r="r" b="b"/>
              <a:pathLst>
                <a:path w="1955" h="1467" extrusionOk="0">
                  <a:moveTo>
                    <a:pt x="791" y="1"/>
                  </a:moveTo>
                  <a:cubicBezTo>
                    <a:pt x="396" y="1"/>
                    <a:pt x="0" y="396"/>
                    <a:pt x="117" y="792"/>
                  </a:cubicBezTo>
                  <a:cubicBezTo>
                    <a:pt x="117" y="1164"/>
                    <a:pt x="396" y="1467"/>
                    <a:pt x="791" y="1467"/>
                  </a:cubicBezTo>
                  <a:lnTo>
                    <a:pt x="1163" y="1467"/>
                  </a:lnTo>
                  <a:cubicBezTo>
                    <a:pt x="1559" y="1467"/>
                    <a:pt x="1954" y="1164"/>
                    <a:pt x="1954" y="792"/>
                  </a:cubicBezTo>
                  <a:cubicBezTo>
                    <a:pt x="1954" y="396"/>
                    <a:pt x="1559" y="1"/>
                    <a:pt x="11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925675" y="2131650"/>
              <a:ext cx="36075" cy="45975"/>
            </a:xfrm>
            <a:custGeom>
              <a:avLst/>
              <a:gdLst/>
              <a:ahLst/>
              <a:cxnLst/>
              <a:rect l="l" t="t" r="r" b="b"/>
              <a:pathLst>
                <a:path w="1443" h="1839" extrusionOk="0">
                  <a:moveTo>
                    <a:pt x="675" y="1"/>
                  </a:moveTo>
                  <a:cubicBezTo>
                    <a:pt x="279" y="1"/>
                    <a:pt x="0" y="373"/>
                    <a:pt x="0" y="768"/>
                  </a:cubicBezTo>
                  <a:lnTo>
                    <a:pt x="0" y="1164"/>
                  </a:lnTo>
                  <a:cubicBezTo>
                    <a:pt x="0" y="1536"/>
                    <a:pt x="279" y="1839"/>
                    <a:pt x="675" y="1839"/>
                  </a:cubicBezTo>
                  <a:cubicBezTo>
                    <a:pt x="1070" y="1839"/>
                    <a:pt x="1443" y="1536"/>
                    <a:pt x="1443" y="1164"/>
                  </a:cubicBezTo>
                  <a:lnTo>
                    <a:pt x="1443" y="768"/>
                  </a:lnTo>
                  <a:cubicBezTo>
                    <a:pt x="1443" y="373"/>
                    <a:pt x="1070" y="1"/>
                    <a:pt x="6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3134334" y="2346583"/>
              <a:ext cx="48300" cy="36650"/>
            </a:xfrm>
            <a:custGeom>
              <a:avLst/>
              <a:gdLst/>
              <a:ahLst/>
              <a:cxnLst/>
              <a:rect l="l" t="t" r="r" b="b"/>
              <a:pathLst>
                <a:path w="1932" h="1466" extrusionOk="0">
                  <a:moveTo>
                    <a:pt x="978" y="0"/>
                  </a:moveTo>
                  <a:cubicBezTo>
                    <a:pt x="1" y="0"/>
                    <a:pt x="1" y="1466"/>
                    <a:pt x="978" y="1466"/>
                  </a:cubicBezTo>
                  <a:cubicBezTo>
                    <a:pt x="1932" y="1466"/>
                    <a:pt x="1932" y="0"/>
                    <a:pt x="9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3094872" y="2268209"/>
              <a:ext cx="48275" cy="36675"/>
            </a:xfrm>
            <a:custGeom>
              <a:avLst/>
              <a:gdLst/>
              <a:ahLst/>
              <a:cxnLst/>
              <a:rect l="l" t="t" r="r" b="b"/>
              <a:pathLst>
                <a:path w="1931" h="1467" extrusionOk="0">
                  <a:moveTo>
                    <a:pt x="977" y="1"/>
                  </a:moveTo>
                  <a:cubicBezTo>
                    <a:pt x="0" y="1"/>
                    <a:pt x="0" y="1466"/>
                    <a:pt x="977" y="1466"/>
                  </a:cubicBezTo>
                  <a:cubicBezTo>
                    <a:pt x="1931" y="1466"/>
                    <a:pt x="1931" y="1"/>
                    <a:pt x="97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3241721" y="2268481"/>
              <a:ext cx="45950" cy="36675"/>
            </a:xfrm>
            <a:custGeom>
              <a:avLst/>
              <a:gdLst/>
              <a:ahLst/>
              <a:cxnLst/>
              <a:rect l="l" t="t" r="r" b="b"/>
              <a:pathLst>
                <a:path w="1838" h="1467" extrusionOk="0">
                  <a:moveTo>
                    <a:pt x="954" y="1"/>
                  </a:moveTo>
                  <a:cubicBezTo>
                    <a:pt x="0" y="1"/>
                    <a:pt x="0" y="1467"/>
                    <a:pt x="954" y="1467"/>
                  </a:cubicBezTo>
                  <a:cubicBezTo>
                    <a:pt x="1838" y="1467"/>
                    <a:pt x="1838" y="1"/>
                    <a:pt x="9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3725375" y="2073500"/>
              <a:ext cx="48300" cy="36075"/>
            </a:xfrm>
            <a:custGeom>
              <a:avLst/>
              <a:gdLst/>
              <a:ahLst/>
              <a:cxnLst/>
              <a:rect l="l" t="t" r="r" b="b"/>
              <a:pathLst>
                <a:path w="1932" h="1443" extrusionOk="0">
                  <a:moveTo>
                    <a:pt x="977" y="0"/>
                  </a:moveTo>
                  <a:cubicBezTo>
                    <a:pt x="0" y="0"/>
                    <a:pt x="0" y="1443"/>
                    <a:pt x="977" y="1443"/>
                  </a:cubicBezTo>
                  <a:cubicBezTo>
                    <a:pt x="1931" y="1443"/>
                    <a:pt x="1931" y="0"/>
                    <a:pt x="9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3027450" y="2244725"/>
              <a:ext cx="36075" cy="46900"/>
            </a:xfrm>
            <a:custGeom>
              <a:avLst/>
              <a:gdLst/>
              <a:ahLst/>
              <a:cxnLst/>
              <a:rect l="l" t="t" r="r" b="b"/>
              <a:pathLst>
                <a:path w="1443" h="1876" extrusionOk="0">
                  <a:moveTo>
                    <a:pt x="883" y="0"/>
                  </a:moveTo>
                  <a:cubicBezTo>
                    <a:pt x="846" y="0"/>
                    <a:pt x="808" y="5"/>
                    <a:pt x="768" y="14"/>
                  </a:cubicBezTo>
                  <a:cubicBezTo>
                    <a:pt x="396" y="14"/>
                    <a:pt x="0" y="317"/>
                    <a:pt x="0" y="712"/>
                  </a:cubicBezTo>
                  <a:lnTo>
                    <a:pt x="0" y="1084"/>
                  </a:lnTo>
                  <a:cubicBezTo>
                    <a:pt x="0" y="1480"/>
                    <a:pt x="396" y="1875"/>
                    <a:pt x="768" y="1875"/>
                  </a:cubicBezTo>
                  <a:cubicBezTo>
                    <a:pt x="1164" y="1759"/>
                    <a:pt x="1443" y="1480"/>
                    <a:pt x="1443" y="1084"/>
                  </a:cubicBezTo>
                  <a:lnTo>
                    <a:pt x="1443" y="712"/>
                  </a:lnTo>
                  <a:cubicBezTo>
                    <a:pt x="1443" y="356"/>
                    <a:pt x="1217" y="0"/>
                    <a:pt x="8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2915775" y="2216000"/>
              <a:ext cx="45975" cy="36650"/>
            </a:xfrm>
            <a:custGeom>
              <a:avLst/>
              <a:gdLst/>
              <a:ahLst/>
              <a:cxnLst/>
              <a:rect l="l" t="t" r="r" b="b"/>
              <a:pathLst>
                <a:path w="1839" h="1466" extrusionOk="0">
                  <a:moveTo>
                    <a:pt x="675" y="0"/>
                  </a:moveTo>
                  <a:cubicBezTo>
                    <a:pt x="303" y="0"/>
                    <a:pt x="1" y="302"/>
                    <a:pt x="1" y="791"/>
                  </a:cubicBezTo>
                  <a:cubicBezTo>
                    <a:pt x="1" y="1163"/>
                    <a:pt x="303" y="1466"/>
                    <a:pt x="675" y="1466"/>
                  </a:cubicBezTo>
                  <a:lnTo>
                    <a:pt x="1071" y="1466"/>
                  </a:lnTo>
                  <a:cubicBezTo>
                    <a:pt x="1466" y="1466"/>
                    <a:pt x="1839" y="1163"/>
                    <a:pt x="1839" y="791"/>
                  </a:cubicBezTo>
                  <a:cubicBezTo>
                    <a:pt x="1839" y="302"/>
                    <a:pt x="1466" y="0"/>
                    <a:pt x="10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92" name="Google Shape;92;p2"/>
          <p:cNvGrpSpPr/>
          <p:nvPr/>
        </p:nvGrpSpPr>
        <p:grpSpPr>
          <a:xfrm rot="410726">
            <a:off x="11074813" y="1235167"/>
            <a:ext cx="895551" cy="898051"/>
            <a:chOff x="1474000" y="3672875"/>
            <a:chExt cx="492050" cy="495800"/>
          </a:xfrm>
        </p:grpSpPr>
        <p:sp>
          <p:nvSpPr>
            <p:cNvPr id="93" name="Google Shape;93;p2"/>
            <p:cNvSpPr/>
            <p:nvPr/>
          </p:nvSpPr>
          <p:spPr>
            <a:xfrm>
              <a:off x="1503075" y="3672875"/>
              <a:ext cx="433900" cy="460075"/>
            </a:xfrm>
            <a:custGeom>
              <a:avLst/>
              <a:gdLst/>
              <a:ahLst/>
              <a:cxnLst/>
              <a:rect l="l" t="t" r="r" b="b"/>
              <a:pathLst>
                <a:path w="17356" h="18403" extrusionOk="0">
                  <a:moveTo>
                    <a:pt x="7957" y="1"/>
                  </a:moveTo>
                  <a:lnTo>
                    <a:pt x="1" y="12214"/>
                  </a:lnTo>
                  <a:cubicBezTo>
                    <a:pt x="94" y="12401"/>
                    <a:pt x="187" y="12680"/>
                    <a:pt x="303" y="12889"/>
                  </a:cubicBezTo>
                  <a:cubicBezTo>
                    <a:pt x="1839" y="16076"/>
                    <a:pt x="5235" y="18403"/>
                    <a:pt x="8725" y="18403"/>
                  </a:cubicBezTo>
                  <a:cubicBezTo>
                    <a:pt x="12307" y="18310"/>
                    <a:pt x="15611" y="15983"/>
                    <a:pt x="17053" y="12796"/>
                  </a:cubicBezTo>
                  <a:cubicBezTo>
                    <a:pt x="17170" y="12494"/>
                    <a:pt x="17263" y="12307"/>
                    <a:pt x="17356" y="12098"/>
                  </a:cubicBezTo>
                  <a:lnTo>
                    <a:pt x="94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474000" y="3960775"/>
              <a:ext cx="492050" cy="207900"/>
            </a:xfrm>
            <a:custGeom>
              <a:avLst/>
              <a:gdLst/>
              <a:ahLst/>
              <a:cxnLst/>
              <a:rect l="l" t="t" r="r" b="b"/>
              <a:pathLst>
                <a:path w="19682" h="8316" extrusionOk="0">
                  <a:moveTo>
                    <a:pt x="17751" y="0"/>
                  </a:moveTo>
                  <a:cubicBezTo>
                    <a:pt x="15611" y="2141"/>
                    <a:pt x="12889" y="3886"/>
                    <a:pt x="9795" y="4072"/>
                  </a:cubicBezTo>
                  <a:cubicBezTo>
                    <a:pt x="9524" y="4099"/>
                    <a:pt x="9250" y="4113"/>
                    <a:pt x="8975" y="4113"/>
                  </a:cubicBezTo>
                  <a:cubicBezTo>
                    <a:pt x="7172" y="4113"/>
                    <a:pt x="5319" y="3518"/>
                    <a:pt x="3886" y="2327"/>
                  </a:cubicBezTo>
                  <a:cubicBezTo>
                    <a:pt x="3397" y="1955"/>
                    <a:pt x="2420" y="303"/>
                    <a:pt x="1745" y="303"/>
                  </a:cubicBezTo>
                  <a:cubicBezTo>
                    <a:pt x="768" y="396"/>
                    <a:pt x="1" y="2327"/>
                    <a:pt x="94" y="3118"/>
                  </a:cubicBezTo>
                  <a:cubicBezTo>
                    <a:pt x="187" y="3699"/>
                    <a:pt x="582" y="4072"/>
                    <a:pt x="885" y="4560"/>
                  </a:cubicBezTo>
                  <a:cubicBezTo>
                    <a:pt x="2979" y="6906"/>
                    <a:pt x="6091" y="8315"/>
                    <a:pt x="9252" y="8315"/>
                  </a:cubicBezTo>
                  <a:cubicBezTo>
                    <a:pt x="9883" y="8315"/>
                    <a:pt x="10517" y="8259"/>
                    <a:pt x="11144" y="8143"/>
                  </a:cubicBezTo>
                  <a:cubicBezTo>
                    <a:pt x="14843" y="7561"/>
                    <a:pt x="18216" y="4956"/>
                    <a:pt x="19682" y="1559"/>
                  </a:cubicBezTo>
                  <a:cubicBezTo>
                    <a:pt x="19007" y="978"/>
                    <a:pt x="18426" y="489"/>
                    <a:pt x="177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566475" y="3920950"/>
              <a:ext cx="52500" cy="53425"/>
            </a:xfrm>
            <a:custGeom>
              <a:avLst/>
              <a:gdLst/>
              <a:ahLst/>
              <a:cxnLst/>
              <a:rect l="l" t="t" r="r" b="b"/>
              <a:pathLst>
                <a:path w="2100" h="2137" extrusionOk="0">
                  <a:moveTo>
                    <a:pt x="1346" y="1"/>
                  </a:moveTo>
                  <a:cubicBezTo>
                    <a:pt x="1193" y="1"/>
                    <a:pt x="1045" y="71"/>
                    <a:pt x="954" y="244"/>
                  </a:cubicBezTo>
                  <a:cubicBezTo>
                    <a:pt x="675" y="640"/>
                    <a:pt x="466" y="1012"/>
                    <a:pt x="280" y="1314"/>
                  </a:cubicBezTo>
                  <a:cubicBezTo>
                    <a:pt x="0" y="1726"/>
                    <a:pt x="360" y="2137"/>
                    <a:pt x="727" y="2137"/>
                  </a:cubicBezTo>
                  <a:cubicBezTo>
                    <a:pt x="879" y="2137"/>
                    <a:pt x="1032" y="2066"/>
                    <a:pt x="1141" y="1896"/>
                  </a:cubicBezTo>
                  <a:cubicBezTo>
                    <a:pt x="1350" y="1500"/>
                    <a:pt x="1629" y="1128"/>
                    <a:pt x="1839" y="733"/>
                  </a:cubicBezTo>
                  <a:cubicBezTo>
                    <a:pt x="2100" y="390"/>
                    <a:pt x="1708" y="1"/>
                    <a:pt x="13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648475" y="3965400"/>
              <a:ext cx="31450" cy="46575"/>
            </a:xfrm>
            <a:custGeom>
              <a:avLst/>
              <a:gdLst/>
              <a:ahLst/>
              <a:cxnLst/>
              <a:rect l="l" t="t" r="r" b="b"/>
              <a:pathLst>
                <a:path w="1258" h="1863" extrusionOk="0">
                  <a:moveTo>
                    <a:pt x="727" y="1"/>
                  </a:moveTo>
                  <a:cubicBezTo>
                    <a:pt x="489" y="1"/>
                    <a:pt x="283" y="167"/>
                    <a:pt x="187" y="397"/>
                  </a:cubicBezTo>
                  <a:cubicBezTo>
                    <a:pt x="187" y="700"/>
                    <a:pt x="94" y="886"/>
                    <a:pt x="94" y="1188"/>
                  </a:cubicBezTo>
                  <a:cubicBezTo>
                    <a:pt x="1" y="1467"/>
                    <a:pt x="94" y="1770"/>
                    <a:pt x="396" y="1863"/>
                  </a:cubicBezTo>
                  <a:cubicBezTo>
                    <a:pt x="676" y="1863"/>
                    <a:pt x="1071" y="1770"/>
                    <a:pt x="1071" y="1467"/>
                  </a:cubicBezTo>
                  <a:cubicBezTo>
                    <a:pt x="1164" y="1188"/>
                    <a:pt x="1164" y="886"/>
                    <a:pt x="1164" y="700"/>
                  </a:cubicBezTo>
                  <a:cubicBezTo>
                    <a:pt x="1257" y="397"/>
                    <a:pt x="1164" y="118"/>
                    <a:pt x="885" y="25"/>
                  </a:cubicBezTo>
                  <a:cubicBezTo>
                    <a:pt x="831" y="8"/>
                    <a:pt x="778" y="1"/>
                    <a:pt x="7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733400" y="3972375"/>
              <a:ext cx="29100" cy="46575"/>
            </a:xfrm>
            <a:custGeom>
              <a:avLst/>
              <a:gdLst/>
              <a:ahLst/>
              <a:cxnLst/>
              <a:rect l="l" t="t" r="r" b="b"/>
              <a:pathLst>
                <a:path w="1164" h="1863" extrusionOk="0">
                  <a:moveTo>
                    <a:pt x="544" y="1"/>
                  </a:moveTo>
                  <a:cubicBezTo>
                    <a:pt x="495" y="1"/>
                    <a:pt x="445" y="9"/>
                    <a:pt x="396" y="25"/>
                  </a:cubicBezTo>
                  <a:cubicBezTo>
                    <a:pt x="93" y="118"/>
                    <a:pt x="0" y="421"/>
                    <a:pt x="0" y="607"/>
                  </a:cubicBezTo>
                  <a:cubicBezTo>
                    <a:pt x="93" y="909"/>
                    <a:pt x="93" y="1188"/>
                    <a:pt x="187" y="1491"/>
                  </a:cubicBezTo>
                  <a:cubicBezTo>
                    <a:pt x="187" y="1770"/>
                    <a:pt x="582" y="1863"/>
                    <a:pt x="768" y="1863"/>
                  </a:cubicBezTo>
                  <a:cubicBezTo>
                    <a:pt x="1071" y="1770"/>
                    <a:pt x="1164" y="1491"/>
                    <a:pt x="1164" y="1188"/>
                  </a:cubicBezTo>
                  <a:cubicBezTo>
                    <a:pt x="1164" y="909"/>
                    <a:pt x="1071" y="607"/>
                    <a:pt x="1071" y="421"/>
                  </a:cubicBezTo>
                  <a:cubicBezTo>
                    <a:pt x="994" y="171"/>
                    <a:pt x="775" y="1"/>
                    <a:pt x="5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810750" y="3944875"/>
              <a:ext cx="39000" cy="50300"/>
            </a:xfrm>
            <a:custGeom>
              <a:avLst/>
              <a:gdLst/>
              <a:ahLst/>
              <a:cxnLst/>
              <a:rect l="l" t="t" r="r" b="b"/>
              <a:pathLst>
                <a:path w="1560" h="2012" extrusionOk="0">
                  <a:moveTo>
                    <a:pt x="627" y="0"/>
                  </a:moveTo>
                  <a:cubicBezTo>
                    <a:pt x="517" y="0"/>
                    <a:pt x="403" y="22"/>
                    <a:pt x="303" y="55"/>
                  </a:cubicBezTo>
                  <a:cubicBezTo>
                    <a:pt x="94" y="264"/>
                    <a:pt x="0" y="543"/>
                    <a:pt x="94" y="753"/>
                  </a:cubicBezTo>
                  <a:cubicBezTo>
                    <a:pt x="303" y="1125"/>
                    <a:pt x="396" y="1427"/>
                    <a:pt x="582" y="1707"/>
                  </a:cubicBezTo>
                  <a:cubicBezTo>
                    <a:pt x="643" y="1904"/>
                    <a:pt x="832" y="2012"/>
                    <a:pt x="1008" y="2012"/>
                  </a:cubicBezTo>
                  <a:cubicBezTo>
                    <a:pt x="1102" y="2012"/>
                    <a:pt x="1192" y="1981"/>
                    <a:pt x="1257" y="1916"/>
                  </a:cubicBezTo>
                  <a:cubicBezTo>
                    <a:pt x="1559" y="1800"/>
                    <a:pt x="1559" y="1521"/>
                    <a:pt x="1466" y="1218"/>
                  </a:cubicBezTo>
                  <a:cubicBezTo>
                    <a:pt x="1373" y="939"/>
                    <a:pt x="1164" y="543"/>
                    <a:pt x="1071" y="264"/>
                  </a:cubicBezTo>
                  <a:cubicBezTo>
                    <a:pt x="1011" y="70"/>
                    <a:pt x="826" y="0"/>
                    <a:pt x="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777025" y="3839800"/>
              <a:ext cx="31425" cy="55850"/>
            </a:xfrm>
            <a:custGeom>
              <a:avLst/>
              <a:gdLst/>
              <a:ahLst/>
              <a:cxnLst/>
              <a:rect l="l" t="t" r="r" b="b"/>
              <a:pathLst>
                <a:path w="1257" h="2234" extrusionOk="0">
                  <a:moveTo>
                    <a:pt x="582" y="1"/>
                  </a:moveTo>
                  <a:cubicBezTo>
                    <a:pt x="279" y="1"/>
                    <a:pt x="0" y="187"/>
                    <a:pt x="93" y="489"/>
                  </a:cubicBezTo>
                  <a:cubicBezTo>
                    <a:pt x="93" y="978"/>
                    <a:pt x="93" y="1350"/>
                    <a:pt x="186" y="1745"/>
                  </a:cubicBezTo>
                  <a:cubicBezTo>
                    <a:pt x="186" y="2048"/>
                    <a:pt x="396" y="2234"/>
                    <a:pt x="675" y="2234"/>
                  </a:cubicBezTo>
                  <a:cubicBezTo>
                    <a:pt x="977" y="2234"/>
                    <a:pt x="1256" y="2048"/>
                    <a:pt x="1256" y="1745"/>
                  </a:cubicBezTo>
                  <a:cubicBezTo>
                    <a:pt x="1163" y="1350"/>
                    <a:pt x="1163" y="978"/>
                    <a:pt x="1070" y="489"/>
                  </a:cubicBezTo>
                  <a:cubicBezTo>
                    <a:pt x="1070" y="187"/>
                    <a:pt x="861" y="1"/>
                    <a:pt x="5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667675" y="3877900"/>
              <a:ext cx="32025" cy="42750"/>
            </a:xfrm>
            <a:custGeom>
              <a:avLst/>
              <a:gdLst/>
              <a:ahLst/>
              <a:cxnLst/>
              <a:rect l="l" t="t" r="r" b="b"/>
              <a:pathLst>
                <a:path w="1281" h="1710" extrusionOk="0">
                  <a:moveTo>
                    <a:pt x="665" y="0"/>
                  </a:moveTo>
                  <a:cubicBezTo>
                    <a:pt x="454" y="0"/>
                    <a:pt x="280" y="105"/>
                    <a:pt x="210" y="314"/>
                  </a:cubicBezTo>
                  <a:cubicBezTo>
                    <a:pt x="210" y="617"/>
                    <a:pt x="210" y="803"/>
                    <a:pt x="117" y="989"/>
                  </a:cubicBezTo>
                  <a:cubicBezTo>
                    <a:pt x="1" y="1292"/>
                    <a:pt x="210" y="1571"/>
                    <a:pt x="489" y="1687"/>
                  </a:cubicBezTo>
                  <a:cubicBezTo>
                    <a:pt x="523" y="1702"/>
                    <a:pt x="562" y="1709"/>
                    <a:pt x="603" y="1709"/>
                  </a:cubicBezTo>
                  <a:cubicBezTo>
                    <a:pt x="811" y="1709"/>
                    <a:pt x="1071" y="1525"/>
                    <a:pt x="1071" y="1292"/>
                  </a:cubicBezTo>
                  <a:cubicBezTo>
                    <a:pt x="1164" y="1105"/>
                    <a:pt x="1164" y="803"/>
                    <a:pt x="1280" y="617"/>
                  </a:cubicBezTo>
                  <a:cubicBezTo>
                    <a:pt x="1280" y="314"/>
                    <a:pt x="1164" y="35"/>
                    <a:pt x="885" y="35"/>
                  </a:cubicBezTo>
                  <a:cubicBezTo>
                    <a:pt x="809" y="12"/>
                    <a:pt x="735" y="0"/>
                    <a:pt x="6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706650" y="3776125"/>
              <a:ext cx="26775" cy="47275"/>
            </a:xfrm>
            <a:custGeom>
              <a:avLst/>
              <a:gdLst/>
              <a:ahLst/>
              <a:cxnLst/>
              <a:rect l="l" t="t" r="r" b="b"/>
              <a:pathLst>
                <a:path w="1071" h="1891" extrusionOk="0">
                  <a:moveTo>
                    <a:pt x="535" y="0"/>
                  </a:moveTo>
                  <a:cubicBezTo>
                    <a:pt x="268" y="0"/>
                    <a:pt x="0" y="175"/>
                    <a:pt x="0" y="524"/>
                  </a:cubicBezTo>
                  <a:lnTo>
                    <a:pt x="0" y="1384"/>
                  </a:lnTo>
                  <a:cubicBezTo>
                    <a:pt x="0" y="1722"/>
                    <a:pt x="268" y="1890"/>
                    <a:pt x="535" y="1890"/>
                  </a:cubicBezTo>
                  <a:cubicBezTo>
                    <a:pt x="803" y="1890"/>
                    <a:pt x="1070" y="1722"/>
                    <a:pt x="1070" y="1384"/>
                  </a:cubicBezTo>
                  <a:lnTo>
                    <a:pt x="1070" y="524"/>
                  </a:lnTo>
                  <a:cubicBezTo>
                    <a:pt x="1070" y="175"/>
                    <a:pt x="803" y="0"/>
                    <a:pt x="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02" name="Google Shape;102;p2"/>
          <p:cNvGrpSpPr/>
          <p:nvPr/>
        </p:nvGrpSpPr>
        <p:grpSpPr>
          <a:xfrm rot="-789270">
            <a:off x="253161" y="156869"/>
            <a:ext cx="1044193" cy="1444968"/>
            <a:chOff x="5709775" y="2441350"/>
            <a:chExt cx="700850" cy="908350"/>
          </a:xfrm>
        </p:grpSpPr>
        <p:sp>
          <p:nvSpPr>
            <p:cNvPr id="103" name="Google Shape;103;p2"/>
            <p:cNvSpPr/>
            <p:nvPr/>
          </p:nvSpPr>
          <p:spPr>
            <a:xfrm>
              <a:off x="6044200" y="2441350"/>
              <a:ext cx="366425" cy="341725"/>
            </a:xfrm>
            <a:custGeom>
              <a:avLst/>
              <a:gdLst/>
              <a:ahLst/>
              <a:cxnLst/>
              <a:rect l="l" t="t" r="r" b="b"/>
              <a:pathLst>
                <a:path w="14657" h="13669" extrusionOk="0">
                  <a:moveTo>
                    <a:pt x="8510" y="1"/>
                  </a:moveTo>
                  <a:cubicBezTo>
                    <a:pt x="8081" y="1"/>
                    <a:pt x="7753" y="439"/>
                    <a:pt x="7561" y="780"/>
                  </a:cubicBezTo>
                  <a:cubicBezTo>
                    <a:pt x="6700" y="2339"/>
                    <a:pt x="5816" y="3781"/>
                    <a:pt x="4955" y="5340"/>
                  </a:cubicBezTo>
                  <a:cubicBezTo>
                    <a:pt x="4955" y="4479"/>
                    <a:pt x="5048" y="3502"/>
                    <a:pt x="5048" y="2618"/>
                  </a:cubicBezTo>
                  <a:cubicBezTo>
                    <a:pt x="5005" y="2614"/>
                    <a:pt x="4962" y="2612"/>
                    <a:pt x="4919" y="2612"/>
                  </a:cubicBezTo>
                  <a:cubicBezTo>
                    <a:pt x="4004" y="2612"/>
                    <a:pt x="3291" y="3545"/>
                    <a:pt x="3024" y="4479"/>
                  </a:cubicBezTo>
                  <a:cubicBezTo>
                    <a:pt x="2815" y="5433"/>
                    <a:pt x="2908" y="6410"/>
                    <a:pt x="2815" y="7387"/>
                  </a:cubicBezTo>
                  <a:cubicBezTo>
                    <a:pt x="2815" y="7666"/>
                    <a:pt x="2722" y="7969"/>
                    <a:pt x="2536" y="7969"/>
                  </a:cubicBezTo>
                  <a:cubicBezTo>
                    <a:pt x="2484" y="7993"/>
                    <a:pt x="2433" y="8004"/>
                    <a:pt x="2386" y="8004"/>
                  </a:cubicBezTo>
                  <a:cubicBezTo>
                    <a:pt x="2073" y="8004"/>
                    <a:pt x="1874" y="7521"/>
                    <a:pt x="1954" y="7178"/>
                  </a:cubicBezTo>
                  <a:cubicBezTo>
                    <a:pt x="2047" y="6898"/>
                    <a:pt x="2233" y="6410"/>
                    <a:pt x="2047" y="6107"/>
                  </a:cubicBezTo>
                  <a:cubicBezTo>
                    <a:pt x="1913" y="5900"/>
                    <a:pt x="1704" y="5804"/>
                    <a:pt x="1489" y="5804"/>
                  </a:cubicBezTo>
                  <a:cubicBezTo>
                    <a:pt x="1222" y="5804"/>
                    <a:pt x="946" y="5953"/>
                    <a:pt x="791" y="6224"/>
                  </a:cubicBezTo>
                  <a:cubicBezTo>
                    <a:pt x="489" y="6596"/>
                    <a:pt x="489" y="7085"/>
                    <a:pt x="489" y="7573"/>
                  </a:cubicBezTo>
                  <a:cubicBezTo>
                    <a:pt x="489" y="9411"/>
                    <a:pt x="0" y="11923"/>
                    <a:pt x="489" y="13668"/>
                  </a:cubicBezTo>
                  <a:cubicBezTo>
                    <a:pt x="1163" y="13575"/>
                    <a:pt x="1861" y="13389"/>
                    <a:pt x="2536" y="13389"/>
                  </a:cubicBezTo>
                  <a:cubicBezTo>
                    <a:pt x="3232" y="13464"/>
                    <a:pt x="3883" y="13601"/>
                    <a:pt x="4513" y="13601"/>
                  </a:cubicBezTo>
                  <a:cubicBezTo>
                    <a:pt x="4661" y="13601"/>
                    <a:pt x="4809" y="13593"/>
                    <a:pt x="4955" y="13575"/>
                  </a:cubicBezTo>
                  <a:cubicBezTo>
                    <a:pt x="5723" y="13482"/>
                    <a:pt x="6514" y="13087"/>
                    <a:pt x="6886" y="12412"/>
                  </a:cubicBezTo>
                  <a:cubicBezTo>
                    <a:pt x="7189" y="11644"/>
                    <a:pt x="6700" y="10667"/>
                    <a:pt x="5932" y="10574"/>
                  </a:cubicBezTo>
                  <a:cubicBezTo>
                    <a:pt x="5630" y="10574"/>
                    <a:pt x="5234" y="10760"/>
                    <a:pt x="4955" y="10877"/>
                  </a:cubicBezTo>
                  <a:cubicBezTo>
                    <a:pt x="4560" y="10877"/>
                    <a:pt x="4188" y="10760"/>
                    <a:pt x="4071" y="10481"/>
                  </a:cubicBezTo>
                  <a:cubicBezTo>
                    <a:pt x="3978" y="10295"/>
                    <a:pt x="4071" y="9993"/>
                    <a:pt x="4281" y="9806"/>
                  </a:cubicBezTo>
                  <a:cubicBezTo>
                    <a:pt x="4798" y="8986"/>
                    <a:pt x="5767" y="8507"/>
                    <a:pt x="6716" y="8507"/>
                  </a:cubicBezTo>
                  <a:cubicBezTo>
                    <a:pt x="7004" y="8507"/>
                    <a:pt x="7290" y="8551"/>
                    <a:pt x="7561" y="8643"/>
                  </a:cubicBezTo>
                  <a:cubicBezTo>
                    <a:pt x="8259" y="8829"/>
                    <a:pt x="8724" y="9225"/>
                    <a:pt x="9422" y="9318"/>
                  </a:cubicBezTo>
                  <a:cubicBezTo>
                    <a:pt x="9479" y="9327"/>
                    <a:pt x="9538" y="9331"/>
                    <a:pt x="9598" y="9331"/>
                  </a:cubicBezTo>
                  <a:cubicBezTo>
                    <a:pt x="10148" y="9331"/>
                    <a:pt x="10780" y="8958"/>
                    <a:pt x="10864" y="8434"/>
                  </a:cubicBezTo>
                  <a:cubicBezTo>
                    <a:pt x="10957" y="7759"/>
                    <a:pt x="10190" y="7271"/>
                    <a:pt x="9608" y="7085"/>
                  </a:cubicBezTo>
                  <a:cubicBezTo>
                    <a:pt x="8933" y="6898"/>
                    <a:pt x="8142" y="6689"/>
                    <a:pt x="7956" y="6107"/>
                  </a:cubicBezTo>
                  <a:cubicBezTo>
                    <a:pt x="9422" y="5921"/>
                    <a:pt x="10957" y="5642"/>
                    <a:pt x="12516" y="5433"/>
                  </a:cubicBezTo>
                  <a:cubicBezTo>
                    <a:pt x="13098" y="5433"/>
                    <a:pt x="13679" y="5247"/>
                    <a:pt x="14075" y="4851"/>
                  </a:cubicBezTo>
                  <a:cubicBezTo>
                    <a:pt x="14656" y="4084"/>
                    <a:pt x="13958" y="2827"/>
                    <a:pt x="13098" y="2525"/>
                  </a:cubicBezTo>
                  <a:cubicBezTo>
                    <a:pt x="12814" y="2444"/>
                    <a:pt x="12532" y="2410"/>
                    <a:pt x="12253" y="2410"/>
                  </a:cubicBezTo>
                  <a:cubicBezTo>
                    <a:pt x="11572" y="2410"/>
                    <a:pt x="10910" y="2613"/>
                    <a:pt x="10283" y="2827"/>
                  </a:cubicBezTo>
                  <a:cubicBezTo>
                    <a:pt x="9515" y="3106"/>
                    <a:pt x="8840" y="3316"/>
                    <a:pt x="8049" y="3502"/>
                  </a:cubicBezTo>
                  <a:cubicBezTo>
                    <a:pt x="7863" y="2920"/>
                    <a:pt x="8445" y="2246"/>
                    <a:pt x="8840" y="1664"/>
                  </a:cubicBezTo>
                  <a:cubicBezTo>
                    <a:pt x="9306" y="1176"/>
                    <a:pt x="9306" y="105"/>
                    <a:pt x="8631" y="12"/>
                  </a:cubicBezTo>
                  <a:cubicBezTo>
                    <a:pt x="8590" y="5"/>
                    <a:pt x="8550" y="1"/>
                    <a:pt x="85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709775" y="2465725"/>
              <a:ext cx="342000" cy="301325"/>
            </a:xfrm>
            <a:custGeom>
              <a:avLst/>
              <a:gdLst/>
              <a:ahLst/>
              <a:cxnLst/>
              <a:rect l="l" t="t" r="r" b="b"/>
              <a:pathLst>
                <a:path w="13680" h="12053" extrusionOk="0">
                  <a:moveTo>
                    <a:pt x="1158" y="0"/>
                  </a:moveTo>
                  <a:cubicBezTo>
                    <a:pt x="949" y="0"/>
                    <a:pt x="749" y="60"/>
                    <a:pt x="582" y="201"/>
                  </a:cubicBezTo>
                  <a:cubicBezTo>
                    <a:pt x="0" y="689"/>
                    <a:pt x="117" y="1550"/>
                    <a:pt x="396" y="2225"/>
                  </a:cubicBezTo>
                  <a:cubicBezTo>
                    <a:pt x="884" y="3597"/>
                    <a:pt x="1862" y="4760"/>
                    <a:pt x="3118" y="5435"/>
                  </a:cubicBezTo>
                  <a:cubicBezTo>
                    <a:pt x="3490" y="5621"/>
                    <a:pt x="3979" y="5923"/>
                    <a:pt x="3885" y="6412"/>
                  </a:cubicBezTo>
                  <a:cubicBezTo>
                    <a:pt x="3809" y="6642"/>
                    <a:pt x="3465" y="6808"/>
                    <a:pt x="3189" y="6808"/>
                  </a:cubicBezTo>
                  <a:cubicBezTo>
                    <a:pt x="3130" y="6808"/>
                    <a:pt x="3074" y="6801"/>
                    <a:pt x="3025" y="6784"/>
                  </a:cubicBezTo>
                  <a:cubicBezTo>
                    <a:pt x="2708" y="6784"/>
                    <a:pt x="2451" y="6665"/>
                    <a:pt x="2171" y="6665"/>
                  </a:cubicBezTo>
                  <a:cubicBezTo>
                    <a:pt x="2101" y="6665"/>
                    <a:pt x="2029" y="6673"/>
                    <a:pt x="1955" y="6691"/>
                  </a:cubicBezTo>
                  <a:cubicBezTo>
                    <a:pt x="1164" y="6784"/>
                    <a:pt x="791" y="7854"/>
                    <a:pt x="1164" y="8529"/>
                  </a:cubicBezTo>
                  <a:cubicBezTo>
                    <a:pt x="1512" y="9124"/>
                    <a:pt x="2241" y="9429"/>
                    <a:pt x="2935" y="9429"/>
                  </a:cubicBezTo>
                  <a:cubicBezTo>
                    <a:pt x="3028" y="9429"/>
                    <a:pt x="3120" y="9424"/>
                    <a:pt x="3211" y="9413"/>
                  </a:cubicBezTo>
                  <a:cubicBezTo>
                    <a:pt x="3979" y="9413"/>
                    <a:pt x="4769" y="9111"/>
                    <a:pt x="5537" y="8924"/>
                  </a:cubicBezTo>
                  <a:cubicBezTo>
                    <a:pt x="5819" y="8871"/>
                    <a:pt x="6101" y="8817"/>
                    <a:pt x="6379" y="8817"/>
                  </a:cubicBezTo>
                  <a:cubicBezTo>
                    <a:pt x="6582" y="8817"/>
                    <a:pt x="6783" y="8846"/>
                    <a:pt x="6980" y="8924"/>
                  </a:cubicBezTo>
                  <a:cubicBezTo>
                    <a:pt x="7375" y="9204"/>
                    <a:pt x="7561" y="9902"/>
                    <a:pt x="7189" y="10181"/>
                  </a:cubicBezTo>
                  <a:cubicBezTo>
                    <a:pt x="7065" y="10275"/>
                    <a:pt x="6914" y="10302"/>
                    <a:pt x="6750" y="10302"/>
                  </a:cubicBezTo>
                  <a:cubicBezTo>
                    <a:pt x="6545" y="10302"/>
                    <a:pt x="6319" y="10261"/>
                    <a:pt x="6101" y="10261"/>
                  </a:cubicBezTo>
                  <a:cubicBezTo>
                    <a:pt x="5936" y="10261"/>
                    <a:pt x="5775" y="10284"/>
                    <a:pt x="5630" y="10367"/>
                  </a:cubicBezTo>
                  <a:cubicBezTo>
                    <a:pt x="5142" y="10576"/>
                    <a:pt x="5049" y="11251"/>
                    <a:pt x="5444" y="11646"/>
                  </a:cubicBezTo>
                  <a:cubicBezTo>
                    <a:pt x="5729" y="11931"/>
                    <a:pt x="6135" y="12052"/>
                    <a:pt x="6529" y="12052"/>
                  </a:cubicBezTo>
                  <a:cubicBezTo>
                    <a:pt x="6651" y="12052"/>
                    <a:pt x="6771" y="12041"/>
                    <a:pt x="6887" y="12019"/>
                  </a:cubicBezTo>
                  <a:cubicBezTo>
                    <a:pt x="7375" y="12019"/>
                    <a:pt x="7864" y="11739"/>
                    <a:pt x="8445" y="11646"/>
                  </a:cubicBezTo>
                  <a:cubicBezTo>
                    <a:pt x="8736" y="11542"/>
                    <a:pt x="9073" y="11489"/>
                    <a:pt x="9411" y="11489"/>
                  </a:cubicBezTo>
                  <a:cubicBezTo>
                    <a:pt x="9748" y="11489"/>
                    <a:pt x="10085" y="11542"/>
                    <a:pt x="10376" y="11646"/>
                  </a:cubicBezTo>
                  <a:cubicBezTo>
                    <a:pt x="10609" y="11718"/>
                    <a:pt x="11171" y="12023"/>
                    <a:pt x="11556" y="12023"/>
                  </a:cubicBezTo>
                  <a:cubicBezTo>
                    <a:pt x="11672" y="12023"/>
                    <a:pt x="11772" y="11995"/>
                    <a:pt x="11842" y="11926"/>
                  </a:cubicBezTo>
                  <a:cubicBezTo>
                    <a:pt x="12028" y="11832"/>
                    <a:pt x="12028" y="10762"/>
                    <a:pt x="12121" y="10367"/>
                  </a:cubicBezTo>
                  <a:cubicBezTo>
                    <a:pt x="12330" y="9902"/>
                    <a:pt x="12702" y="9413"/>
                    <a:pt x="13005" y="9018"/>
                  </a:cubicBezTo>
                  <a:cubicBezTo>
                    <a:pt x="13377" y="8343"/>
                    <a:pt x="13680" y="7668"/>
                    <a:pt x="13493" y="6877"/>
                  </a:cubicBezTo>
                  <a:cubicBezTo>
                    <a:pt x="13406" y="6370"/>
                    <a:pt x="12845" y="5968"/>
                    <a:pt x="12325" y="5968"/>
                  </a:cubicBezTo>
                  <a:cubicBezTo>
                    <a:pt x="12153" y="5968"/>
                    <a:pt x="11986" y="6012"/>
                    <a:pt x="11842" y="6110"/>
                  </a:cubicBezTo>
                  <a:cubicBezTo>
                    <a:pt x="11446" y="6412"/>
                    <a:pt x="11260" y="7180"/>
                    <a:pt x="10679" y="7180"/>
                  </a:cubicBezTo>
                  <a:cubicBezTo>
                    <a:pt x="10190" y="7180"/>
                    <a:pt x="9888" y="6505"/>
                    <a:pt x="10097" y="6017"/>
                  </a:cubicBezTo>
                  <a:cubicBezTo>
                    <a:pt x="10283" y="5621"/>
                    <a:pt x="10679" y="5249"/>
                    <a:pt x="10958" y="4853"/>
                  </a:cubicBezTo>
                  <a:cubicBezTo>
                    <a:pt x="11260" y="4458"/>
                    <a:pt x="11446" y="3876"/>
                    <a:pt x="11167" y="3504"/>
                  </a:cubicBezTo>
                  <a:cubicBezTo>
                    <a:pt x="10992" y="3329"/>
                    <a:pt x="10781" y="3250"/>
                    <a:pt x="10558" y="3250"/>
                  </a:cubicBezTo>
                  <a:cubicBezTo>
                    <a:pt x="10276" y="3250"/>
                    <a:pt x="9974" y="3376"/>
                    <a:pt x="9701" y="3597"/>
                  </a:cubicBezTo>
                  <a:cubicBezTo>
                    <a:pt x="9306" y="3876"/>
                    <a:pt x="9120" y="4365"/>
                    <a:pt x="8631" y="4667"/>
                  </a:cubicBezTo>
                  <a:cubicBezTo>
                    <a:pt x="8406" y="4893"/>
                    <a:pt x="8104" y="5016"/>
                    <a:pt x="7813" y="5016"/>
                  </a:cubicBezTo>
                  <a:cubicBezTo>
                    <a:pt x="7623" y="5016"/>
                    <a:pt x="7438" y="4963"/>
                    <a:pt x="7282" y="4853"/>
                  </a:cubicBezTo>
                  <a:cubicBezTo>
                    <a:pt x="6887" y="4365"/>
                    <a:pt x="7096" y="3690"/>
                    <a:pt x="7468" y="3202"/>
                  </a:cubicBezTo>
                  <a:cubicBezTo>
                    <a:pt x="7864" y="2806"/>
                    <a:pt x="8259" y="2341"/>
                    <a:pt x="8259" y="1759"/>
                  </a:cubicBezTo>
                  <a:cubicBezTo>
                    <a:pt x="8155" y="1132"/>
                    <a:pt x="7599" y="768"/>
                    <a:pt x="6998" y="768"/>
                  </a:cubicBezTo>
                  <a:cubicBezTo>
                    <a:pt x="6930" y="768"/>
                    <a:pt x="6862" y="773"/>
                    <a:pt x="6793" y="782"/>
                  </a:cubicBezTo>
                  <a:cubicBezTo>
                    <a:pt x="6212" y="875"/>
                    <a:pt x="5723" y="1457"/>
                    <a:pt x="5444" y="2038"/>
                  </a:cubicBezTo>
                  <a:cubicBezTo>
                    <a:pt x="5235" y="2713"/>
                    <a:pt x="5235" y="3295"/>
                    <a:pt x="5235" y="3969"/>
                  </a:cubicBezTo>
                  <a:cubicBezTo>
                    <a:pt x="5126" y="3999"/>
                    <a:pt x="5020" y="4013"/>
                    <a:pt x="4916" y="4013"/>
                  </a:cubicBezTo>
                  <a:cubicBezTo>
                    <a:pt x="4284" y="4013"/>
                    <a:pt x="3750" y="3502"/>
                    <a:pt x="3490" y="2922"/>
                  </a:cubicBezTo>
                  <a:cubicBezTo>
                    <a:pt x="3118" y="2225"/>
                    <a:pt x="3025" y="1457"/>
                    <a:pt x="2536" y="782"/>
                  </a:cubicBezTo>
                  <a:cubicBezTo>
                    <a:pt x="2254" y="368"/>
                    <a:pt x="1677" y="0"/>
                    <a:pt x="11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5833650" y="2608575"/>
              <a:ext cx="218125" cy="271625"/>
            </a:xfrm>
            <a:custGeom>
              <a:avLst/>
              <a:gdLst/>
              <a:ahLst/>
              <a:cxnLst/>
              <a:rect l="l" t="t" r="r" b="b"/>
              <a:pathLst>
                <a:path w="8725" h="10865" extrusionOk="0">
                  <a:moveTo>
                    <a:pt x="1" y="0"/>
                  </a:moveTo>
                  <a:cubicBezTo>
                    <a:pt x="1071" y="582"/>
                    <a:pt x="2141" y="1280"/>
                    <a:pt x="3002" y="2047"/>
                  </a:cubicBezTo>
                  <a:cubicBezTo>
                    <a:pt x="3886" y="2722"/>
                    <a:pt x="4746" y="3606"/>
                    <a:pt x="5421" y="4467"/>
                  </a:cubicBezTo>
                  <a:cubicBezTo>
                    <a:pt x="6212" y="5444"/>
                    <a:pt x="6794" y="6398"/>
                    <a:pt x="7259" y="7468"/>
                  </a:cubicBezTo>
                  <a:cubicBezTo>
                    <a:pt x="7841" y="8538"/>
                    <a:pt x="8236" y="9701"/>
                    <a:pt x="8538" y="10864"/>
                  </a:cubicBezTo>
                  <a:cubicBezTo>
                    <a:pt x="8725" y="9701"/>
                    <a:pt x="8538" y="8352"/>
                    <a:pt x="8143" y="7189"/>
                  </a:cubicBezTo>
                  <a:cubicBezTo>
                    <a:pt x="7747" y="5932"/>
                    <a:pt x="7166" y="4769"/>
                    <a:pt x="6398" y="3792"/>
                  </a:cubicBezTo>
                  <a:cubicBezTo>
                    <a:pt x="5630" y="2815"/>
                    <a:pt x="4653" y="1954"/>
                    <a:pt x="3583" y="1280"/>
                  </a:cubicBezTo>
                  <a:cubicBezTo>
                    <a:pt x="2420" y="582"/>
                    <a:pt x="1257" y="11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039550" y="2550400"/>
              <a:ext cx="220450" cy="329800"/>
            </a:xfrm>
            <a:custGeom>
              <a:avLst/>
              <a:gdLst/>
              <a:ahLst/>
              <a:cxnLst/>
              <a:rect l="l" t="t" r="r" b="b"/>
              <a:pathLst>
                <a:path w="8818" h="13192" extrusionOk="0">
                  <a:moveTo>
                    <a:pt x="8817" y="1"/>
                  </a:moveTo>
                  <a:lnTo>
                    <a:pt x="8817" y="1"/>
                  </a:lnTo>
                  <a:cubicBezTo>
                    <a:pt x="7468" y="303"/>
                    <a:pt x="6118" y="1071"/>
                    <a:pt x="5048" y="1955"/>
                  </a:cubicBezTo>
                  <a:cubicBezTo>
                    <a:pt x="3885" y="2816"/>
                    <a:pt x="2908" y="3886"/>
                    <a:pt x="2140" y="5049"/>
                  </a:cubicBezTo>
                  <a:cubicBezTo>
                    <a:pt x="1349" y="6305"/>
                    <a:pt x="768" y="7678"/>
                    <a:pt x="489" y="9027"/>
                  </a:cubicBezTo>
                  <a:cubicBezTo>
                    <a:pt x="93" y="10376"/>
                    <a:pt x="0" y="11842"/>
                    <a:pt x="186" y="13191"/>
                  </a:cubicBezTo>
                  <a:cubicBezTo>
                    <a:pt x="489" y="11842"/>
                    <a:pt x="884" y="10586"/>
                    <a:pt x="1349" y="9306"/>
                  </a:cubicBezTo>
                  <a:cubicBezTo>
                    <a:pt x="1838" y="8050"/>
                    <a:pt x="2419" y="6794"/>
                    <a:pt x="3094" y="5724"/>
                  </a:cubicBezTo>
                  <a:cubicBezTo>
                    <a:pt x="3885" y="4560"/>
                    <a:pt x="4746" y="3607"/>
                    <a:pt x="5630" y="2630"/>
                  </a:cubicBezTo>
                  <a:cubicBezTo>
                    <a:pt x="6584" y="1652"/>
                    <a:pt x="7654" y="792"/>
                    <a:pt x="88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5867375" y="2810250"/>
              <a:ext cx="346675" cy="539450"/>
            </a:xfrm>
            <a:custGeom>
              <a:avLst/>
              <a:gdLst/>
              <a:ahLst/>
              <a:cxnLst/>
              <a:rect l="l" t="t" r="r" b="b"/>
              <a:pathLst>
                <a:path w="13867" h="21578" extrusionOk="0">
                  <a:moveTo>
                    <a:pt x="6909" y="0"/>
                  </a:moveTo>
                  <a:cubicBezTo>
                    <a:pt x="4470" y="0"/>
                    <a:pt x="2052" y="1119"/>
                    <a:pt x="978" y="3379"/>
                  </a:cubicBezTo>
                  <a:cubicBezTo>
                    <a:pt x="1" y="5426"/>
                    <a:pt x="303" y="7939"/>
                    <a:pt x="1746" y="9683"/>
                  </a:cubicBezTo>
                  <a:cubicBezTo>
                    <a:pt x="3211" y="11335"/>
                    <a:pt x="5631" y="12103"/>
                    <a:pt x="7283" y="13568"/>
                  </a:cubicBezTo>
                  <a:cubicBezTo>
                    <a:pt x="6887" y="16569"/>
                    <a:pt x="6119" y="19850"/>
                    <a:pt x="9306" y="21501"/>
                  </a:cubicBezTo>
                  <a:cubicBezTo>
                    <a:pt x="9411" y="21554"/>
                    <a:pt x="9516" y="21577"/>
                    <a:pt x="9616" y="21577"/>
                  </a:cubicBezTo>
                  <a:cubicBezTo>
                    <a:pt x="10272" y="21577"/>
                    <a:pt x="10748" y="20576"/>
                    <a:pt x="9981" y="20152"/>
                  </a:cubicBezTo>
                  <a:cubicBezTo>
                    <a:pt x="8143" y="19268"/>
                    <a:pt x="8143" y="16849"/>
                    <a:pt x="8446" y="15104"/>
                  </a:cubicBezTo>
                  <a:cubicBezTo>
                    <a:pt x="8539" y="14732"/>
                    <a:pt x="8632" y="14429"/>
                    <a:pt x="8632" y="14150"/>
                  </a:cubicBezTo>
                  <a:cubicBezTo>
                    <a:pt x="10190" y="12684"/>
                    <a:pt x="11726" y="11126"/>
                    <a:pt x="12703" y="9288"/>
                  </a:cubicBezTo>
                  <a:cubicBezTo>
                    <a:pt x="13773" y="7171"/>
                    <a:pt x="13866" y="4542"/>
                    <a:pt x="12517" y="2611"/>
                  </a:cubicBezTo>
                  <a:cubicBezTo>
                    <a:pt x="11240" y="875"/>
                    <a:pt x="9066" y="0"/>
                    <a:pt x="6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5877275" y="2926125"/>
              <a:ext cx="276275" cy="55850"/>
            </a:xfrm>
            <a:custGeom>
              <a:avLst/>
              <a:gdLst/>
              <a:ahLst/>
              <a:cxnLst/>
              <a:rect l="l" t="t" r="r" b="b"/>
              <a:pathLst>
                <a:path w="11051" h="2234" extrusionOk="0">
                  <a:moveTo>
                    <a:pt x="11051" y="0"/>
                  </a:moveTo>
                  <a:lnTo>
                    <a:pt x="11051" y="0"/>
                  </a:lnTo>
                  <a:cubicBezTo>
                    <a:pt x="10074" y="303"/>
                    <a:pt x="9213" y="582"/>
                    <a:pt x="8236" y="791"/>
                  </a:cubicBezTo>
                  <a:cubicBezTo>
                    <a:pt x="7375" y="884"/>
                    <a:pt x="6491" y="977"/>
                    <a:pt x="5514" y="1070"/>
                  </a:cubicBezTo>
                  <a:cubicBezTo>
                    <a:pt x="4653" y="1070"/>
                    <a:pt x="3676" y="977"/>
                    <a:pt x="2815" y="884"/>
                  </a:cubicBezTo>
                  <a:cubicBezTo>
                    <a:pt x="1838" y="791"/>
                    <a:pt x="977" y="489"/>
                    <a:pt x="0" y="303"/>
                  </a:cubicBezTo>
                  <a:lnTo>
                    <a:pt x="0" y="303"/>
                  </a:lnTo>
                  <a:cubicBezTo>
                    <a:pt x="675" y="977"/>
                    <a:pt x="1652" y="1466"/>
                    <a:pt x="2606" y="1745"/>
                  </a:cubicBezTo>
                  <a:cubicBezTo>
                    <a:pt x="3490" y="2047"/>
                    <a:pt x="4560" y="2233"/>
                    <a:pt x="5514" y="2233"/>
                  </a:cubicBezTo>
                  <a:cubicBezTo>
                    <a:pt x="6584" y="2140"/>
                    <a:pt x="7561" y="1954"/>
                    <a:pt x="8538" y="1652"/>
                  </a:cubicBezTo>
                  <a:cubicBezTo>
                    <a:pt x="9492" y="1256"/>
                    <a:pt x="10376" y="675"/>
                    <a:pt x="110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6032550" y="2974975"/>
              <a:ext cx="171600" cy="75050"/>
            </a:xfrm>
            <a:custGeom>
              <a:avLst/>
              <a:gdLst/>
              <a:ahLst/>
              <a:cxnLst/>
              <a:rect l="l" t="t" r="r" b="b"/>
              <a:pathLst>
                <a:path w="6864" h="3002" extrusionOk="0">
                  <a:moveTo>
                    <a:pt x="6771" y="0"/>
                  </a:moveTo>
                  <a:cubicBezTo>
                    <a:pt x="6398" y="582"/>
                    <a:pt x="5910" y="954"/>
                    <a:pt x="5421" y="1257"/>
                  </a:cubicBezTo>
                  <a:cubicBezTo>
                    <a:pt x="4933" y="1443"/>
                    <a:pt x="4351" y="1629"/>
                    <a:pt x="3770" y="1745"/>
                  </a:cubicBezTo>
                  <a:cubicBezTo>
                    <a:pt x="2606" y="2024"/>
                    <a:pt x="1257" y="2117"/>
                    <a:pt x="1" y="2606"/>
                  </a:cubicBezTo>
                  <a:cubicBezTo>
                    <a:pt x="676" y="2792"/>
                    <a:pt x="1350" y="2908"/>
                    <a:pt x="2025" y="3001"/>
                  </a:cubicBezTo>
                  <a:cubicBezTo>
                    <a:pt x="2606" y="3001"/>
                    <a:pt x="3281" y="3001"/>
                    <a:pt x="4072" y="2908"/>
                  </a:cubicBezTo>
                  <a:cubicBezTo>
                    <a:pt x="4747" y="2792"/>
                    <a:pt x="5421" y="2420"/>
                    <a:pt x="6003" y="1931"/>
                  </a:cubicBezTo>
                  <a:cubicBezTo>
                    <a:pt x="6491" y="1443"/>
                    <a:pt x="6864" y="675"/>
                    <a:pt x="67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5925550" y="3054650"/>
              <a:ext cx="167525" cy="45975"/>
            </a:xfrm>
            <a:custGeom>
              <a:avLst/>
              <a:gdLst/>
              <a:ahLst/>
              <a:cxnLst/>
              <a:rect l="l" t="t" r="r" b="b"/>
              <a:pathLst>
                <a:path w="6701" h="1839" extrusionOk="0">
                  <a:moveTo>
                    <a:pt x="0" y="0"/>
                  </a:moveTo>
                  <a:lnTo>
                    <a:pt x="0" y="0"/>
                  </a:lnTo>
                  <a:cubicBezTo>
                    <a:pt x="303" y="582"/>
                    <a:pt x="791" y="1071"/>
                    <a:pt x="1373" y="1350"/>
                  </a:cubicBezTo>
                  <a:cubicBezTo>
                    <a:pt x="1954" y="1652"/>
                    <a:pt x="2629" y="1838"/>
                    <a:pt x="3304" y="1838"/>
                  </a:cubicBezTo>
                  <a:cubicBezTo>
                    <a:pt x="3978" y="1838"/>
                    <a:pt x="4653" y="1745"/>
                    <a:pt x="5235" y="1466"/>
                  </a:cubicBezTo>
                  <a:cubicBezTo>
                    <a:pt x="5816" y="1164"/>
                    <a:pt x="6398" y="675"/>
                    <a:pt x="6700" y="93"/>
                  </a:cubicBezTo>
                  <a:lnTo>
                    <a:pt x="6700" y="93"/>
                  </a:lnTo>
                  <a:cubicBezTo>
                    <a:pt x="6026" y="303"/>
                    <a:pt x="5537" y="489"/>
                    <a:pt x="4956" y="582"/>
                  </a:cubicBezTo>
                  <a:cubicBezTo>
                    <a:pt x="4374" y="675"/>
                    <a:pt x="3885" y="675"/>
                    <a:pt x="3304" y="675"/>
                  </a:cubicBezTo>
                  <a:cubicBezTo>
                    <a:pt x="2815" y="675"/>
                    <a:pt x="2234" y="675"/>
                    <a:pt x="1745" y="489"/>
                  </a:cubicBezTo>
                  <a:cubicBezTo>
                    <a:pt x="1163" y="396"/>
                    <a:pt x="582" y="18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11" name="Google Shape;111;p2"/>
          <p:cNvGrpSpPr/>
          <p:nvPr/>
        </p:nvGrpSpPr>
        <p:grpSpPr>
          <a:xfrm>
            <a:off x="11195193" y="2702055"/>
            <a:ext cx="1028548" cy="1102803"/>
            <a:chOff x="1721175" y="2665325"/>
            <a:chExt cx="809625" cy="868075"/>
          </a:xfrm>
        </p:grpSpPr>
        <p:sp>
          <p:nvSpPr>
            <p:cNvPr id="112" name="Google Shape;112;p2"/>
            <p:cNvSpPr/>
            <p:nvPr/>
          </p:nvSpPr>
          <p:spPr>
            <a:xfrm>
              <a:off x="2191125" y="2884650"/>
              <a:ext cx="339675" cy="506775"/>
            </a:xfrm>
            <a:custGeom>
              <a:avLst/>
              <a:gdLst/>
              <a:ahLst/>
              <a:cxnLst/>
              <a:rect l="l" t="t" r="r" b="b"/>
              <a:pathLst>
                <a:path w="13587" h="20271" extrusionOk="0">
                  <a:moveTo>
                    <a:pt x="8761" y="0"/>
                  </a:moveTo>
                  <a:cubicBezTo>
                    <a:pt x="8499" y="0"/>
                    <a:pt x="8234" y="76"/>
                    <a:pt x="8049" y="217"/>
                  </a:cubicBezTo>
                  <a:cubicBezTo>
                    <a:pt x="7677" y="589"/>
                    <a:pt x="7468" y="1078"/>
                    <a:pt x="7282" y="1566"/>
                  </a:cubicBezTo>
                  <a:cubicBezTo>
                    <a:pt x="6793" y="2822"/>
                    <a:pt x="6398" y="3986"/>
                    <a:pt x="5932" y="5242"/>
                  </a:cubicBezTo>
                  <a:cubicBezTo>
                    <a:pt x="5444" y="4288"/>
                    <a:pt x="5048" y="3404"/>
                    <a:pt x="4560" y="2450"/>
                  </a:cubicBezTo>
                  <a:cubicBezTo>
                    <a:pt x="3699" y="5056"/>
                    <a:pt x="3490" y="7964"/>
                    <a:pt x="3978" y="10686"/>
                  </a:cubicBezTo>
                  <a:cubicBezTo>
                    <a:pt x="3923" y="10713"/>
                    <a:pt x="3867" y="10726"/>
                    <a:pt x="3811" y="10726"/>
                  </a:cubicBezTo>
                  <a:cubicBezTo>
                    <a:pt x="3495" y="10726"/>
                    <a:pt x="3197" y="10310"/>
                    <a:pt x="3117" y="9895"/>
                  </a:cubicBezTo>
                  <a:cubicBezTo>
                    <a:pt x="3024" y="9429"/>
                    <a:pt x="3024" y="8848"/>
                    <a:pt x="2629" y="8638"/>
                  </a:cubicBezTo>
                  <a:cubicBezTo>
                    <a:pt x="2524" y="8589"/>
                    <a:pt x="2412" y="8566"/>
                    <a:pt x="2302" y="8566"/>
                  </a:cubicBezTo>
                  <a:cubicBezTo>
                    <a:pt x="1995" y="8566"/>
                    <a:pt x="1695" y="8743"/>
                    <a:pt x="1559" y="9034"/>
                  </a:cubicBezTo>
                  <a:cubicBezTo>
                    <a:pt x="1373" y="9429"/>
                    <a:pt x="1373" y="9895"/>
                    <a:pt x="1373" y="10290"/>
                  </a:cubicBezTo>
                  <a:cubicBezTo>
                    <a:pt x="1466" y="12128"/>
                    <a:pt x="1745" y="14268"/>
                    <a:pt x="1373" y="16106"/>
                  </a:cubicBezTo>
                  <a:cubicBezTo>
                    <a:pt x="1070" y="17572"/>
                    <a:pt x="116" y="18828"/>
                    <a:pt x="0" y="20270"/>
                  </a:cubicBezTo>
                  <a:cubicBezTo>
                    <a:pt x="1163" y="19107"/>
                    <a:pt x="2815" y="19107"/>
                    <a:pt x="4374" y="18921"/>
                  </a:cubicBezTo>
                  <a:cubicBezTo>
                    <a:pt x="5932" y="18735"/>
                    <a:pt x="7863" y="17851"/>
                    <a:pt x="7863" y="16199"/>
                  </a:cubicBezTo>
                  <a:lnTo>
                    <a:pt x="7863" y="16199"/>
                  </a:lnTo>
                  <a:cubicBezTo>
                    <a:pt x="7623" y="16373"/>
                    <a:pt x="7343" y="16450"/>
                    <a:pt x="7062" y="16450"/>
                  </a:cubicBezTo>
                  <a:cubicBezTo>
                    <a:pt x="6554" y="16450"/>
                    <a:pt x="6037" y="16201"/>
                    <a:pt x="5723" y="15827"/>
                  </a:cubicBezTo>
                  <a:cubicBezTo>
                    <a:pt x="7677" y="15245"/>
                    <a:pt x="9213" y="13780"/>
                    <a:pt x="10097" y="12035"/>
                  </a:cubicBezTo>
                  <a:cubicBezTo>
                    <a:pt x="9213" y="12035"/>
                    <a:pt x="8352" y="11942"/>
                    <a:pt x="7468" y="11942"/>
                  </a:cubicBezTo>
                  <a:cubicBezTo>
                    <a:pt x="7863" y="10476"/>
                    <a:pt x="9026" y="9313"/>
                    <a:pt x="10376" y="8848"/>
                  </a:cubicBezTo>
                  <a:cubicBezTo>
                    <a:pt x="11539" y="8452"/>
                    <a:pt x="13005" y="8266"/>
                    <a:pt x="13284" y="7103"/>
                  </a:cubicBezTo>
                  <a:cubicBezTo>
                    <a:pt x="13586" y="6126"/>
                    <a:pt x="12702" y="5149"/>
                    <a:pt x="11748" y="4963"/>
                  </a:cubicBezTo>
                  <a:cubicBezTo>
                    <a:pt x="11620" y="4950"/>
                    <a:pt x="11493" y="4945"/>
                    <a:pt x="11365" y="4945"/>
                  </a:cubicBezTo>
                  <a:cubicBezTo>
                    <a:pt x="10516" y="4945"/>
                    <a:pt x="9669" y="5200"/>
                    <a:pt x="8840" y="5544"/>
                  </a:cubicBezTo>
                  <a:cubicBezTo>
                    <a:pt x="9119" y="4195"/>
                    <a:pt x="9306" y="2822"/>
                    <a:pt x="9608" y="1380"/>
                  </a:cubicBezTo>
                  <a:cubicBezTo>
                    <a:pt x="9608" y="1078"/>
                    <a:pt x="9701" y="589"/>
                    <a:pt x="9515" y="310"/>
                  </a:cubicBezTo>
                  <a:cubicBezTo>
                    <a:pt x="9354" y="99"/>
                    <a:pt x="9060" y="0"/>
                    <a:pt x="87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009650" y="2665325"/>
              <a:ext cx="239650" cy="472150"/>
            </a:xfrm>
            <a:custGeom>
              <a:avLst/>
              <a:gdLst/>
              <a:ahLst/>
              <a:cxnLst/>
              <a:rect l="l" t="t" r="r" b="b"/>
              <a:pathLst>
                <a:path w="9586" h="18886" extrusionOk="0">
                  <a:moveTo>
                    <a:pt x="8252" y="0"/>
                  </a:moveTo>
                  <a:cubicBezTo>
                    <a:pt x="6583" y="0"/>
                    <a:pt x="4923" y="1409"/>
                    <a:pt x="4840" y="3081"/>
                  </a:cubicBezTo>
                  <a:cubicBezTo>
                    <a:pt x="4747" y="3546"/>
                    <a:pt x="4840" y="4128"/>
                    <a:pt x="4747" y="4616"/>
                  </a:cubicBezTo>
                  <a:cubicBezTo>
                    <a:pt x="4591" y="4946"/>
                    <a:pt x="4225" y="5341"/>
                    <a:pt x="3825" y="5341"/>
                  </a:cubicBezTo>
                  <a:cubicBezTo>
                    <a:pt x="3745" y="5341"/>
                    <a:pt x="3664" y="5325"/>
                    <a:pt x="3583" y="5291"/>
                  </a:cubicBezTo>
                  <a:cubicBezTo>
                    <a:pt x="2816" y="5012"/>
                    <a:pt x="3002" y="3267"/>
                    <a:pt x="2141" y="3267"/>
                  </a:cubicBezTo>
                  <a:cubicBezTo>
                    <a:pt x="1443" y="3267"/>
                    <a:pt x="1350" y="4128"/>
                    <a:pt x="1443" y="4826"/>
                  </a:cubicBezTo>
                  <a:cubicBezTo>
                    <a:pt x="1839" y="6756"/>
                    <a:pt x="2141" y="8594"/>
                    <a:pt x="2420" y="10525"/>
                  </a:cubicBezTo>
                  <a:cubicBezTo>
                    <a:pt x="2367" y="10565"/>
                    <a:pt x="2309" y="10583"/>
                    <a:pt x="2249" y="10583"/>
                  </a:cubicBezTo>
                  <a:cubicBezTo>
                    <a:pt x="1997" y="10583"/>
                    <a:pt x="1710" y="10263"/>
                    <a:pt x="1559" y="9944"/>
                  </a:cubicBezTo>
                  <a:cubicBezTo>
                    <a:pt x="1350" y="9571"/>
                    <a:pt x="1257" y="9083"/>
                    <a:pt x="768" y="8990"/>
                  </a:cubicBezTo>
                  <a:cubicBezTo>
                    <a:pt x="736" y="8982"/>
                    <a:pt x="703" y="8978"/>
                    <a:pt x="670" y="8978"/>
                  </a:cubicBezTo>
                  <a:cubicBezTo>
                    <a:pt x="330" y="8978"/>
                    <a:pt x="1" y="9397"/>
                    <a:pt x="1" y="9757"/>
                  </a:cubicBezTo>
                  <a:cubicBezTo>
                    <a:pt x="1" y="10153"/>
                    <a:pt x="187" y="10525"/>
                    <a:pt x="396" y="10921"/>
                  </a:cubicBezTo>
                  <a:cubicBezTo>
                    <a:pt x="1257" y="12665"/>
                    <a:pt x="2816" y="17900"/>
                    <a:pt x="4653" y="18784"/>
                  </a:cubicBezTo>
                  <a:cubicBezTo>
                    <a:pt x="4803" y="18853"/>
                    <a:pt x="4957" y="18885"/>
                    <a:pt x="5114" y="18885"/>
                  </a:cubicBezTo>
                  <a:cubicBezTo>
                    <a:pt x="6697" y="18885"/>
                    <a:pt x="8600" y="15637"/>
                    <a:pt x="9213" y="14410"/>
                  </a:cubicBezTo>
                  <a:cubicBezTo>
                    <a:pt x="9399" y="13922"/>
                    <a:pt x="9585" y="13433"/>
                    <a:pt x="9399" y="13061"/>
                  </a:cubicBezTo>
                  <a:cubicBezTo>
                    <a:pt x="9182" y="12681"/>
                    <a:pt x="8782" y="12540"/>
                    <a:pt x="8385" y="12540"/>
                  </a:cubicBezTo>
                  <a:cubicBezTo>
                    <a:pt x="8272" y="12540"/>
                    <a:pt x="8159" y="12552"/>
                    <a:pt x="8050" y="12572"/>
                  </a:cubicBezTo>
                  <a:cubicBezTo>
                    <a:pt x="7561" y="12665"/>
                    <a:pt x="7073" y="12968"/>
                    <a:pt x="6677" y="13340"/>
                  </a:cubicBezTo>
                  <a:cubicBezTo>
                    <a:pt x="7468" y="11805"/>
                    <a:pt x="8236" y="10339"/>
                    <a:pt x="8911" y="8897"/>
                  </a:cubicBezTo>
                  <a:cubicBezTo>
                    <a:pt x="9120" y="8501"/>
                    <a:pt x="9306" y="8013"/>
                    <a:pt x="9306" y="7617"/>
                  </a:cubicBezTo>
                  <a:cubicBezTo>
                    <a:pt x="9227" y="7221"/>
                    <a:pt x="8929" y="6809"/>
                    <a:pt x="8599" y="6809"/>
                  </a:cubicBezTo>
                  <a:cubicBezTo>
                    <a:pt x="8540" y="6809"/>
                    <a:pt x="8481" y="6822"/>
                    <a:pt x="8422" y="6850"/>
                  </a:cubicBezTo>
                  <a:cubicBezTo>
                    <a:pt x="7867" y="6938"/>
                    <a:pt x="7587" y="7833"/>
                    <a:pt x="7057" y="7833"/>
                  </a:cubicBezTo>
                  <a:cubicBezTo>
                    <a:pt x="7032" y="7833"/>
                    <a:pt x="7006" y="7831"/>
                    <a:pt x="6980" y="7827"/>
                  </a:cubicBezTo>
                  <a:cubicBezTo>
                    <a:pt x="6398" y="7827"/>
                    <a:pt x="6398" y="6943"/>
                    <a:pt x="6584" y="6361"/>
                  </a:cubicBezTo>
                  <a:cubicBezTo>
                    <a:pt x="7375" y="4244"/>
                    <a:pt x="8050" y="2197"/>
                    <a:pt x="8818" y="56"/>
                  </a:cubicBezTo>
                  <a:cubicBezTo>
                    <a:pt x="8631" y="19"/>
                    <a:pt x="8441" y="0"/>
                    <a:pt x="82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721175" y="2710025"/>
              <a:ext cx="353650" cy="604050"/>
            </a:xfrm>
            <a:custGeom>
              <a:avLst/>
              <a:gdLst/>
              <a:ahLst/>
              <a:cxnLst/>
              <a:rect l="l" t="t" r="r" b="b"/>
              <a:pathLst>
                <a:path w="14146" h="24162" extrusionOk="0">
                  <a:moveTo>
                    <a:pt x="2783" y="0"/>
                  </a:moveTo>
                  <a:cubicBezTo>
                    <a:pt x="1785" y="0"/>
                    <a:pt x="791" y="1178"/>
                    <a:pt x="885" y="2340"/>
                  </a:cubicBezTo>
                  <a:cubicBezTo>
                    <a:pt x="978" y="3712"/>
                    <a:pt x="2048" y="4782"/>
                    <a:pt x="3002" y="5736"/>
                  </a:cubicBezTo>
                  <a:cubicBezTo>
                    <a:pt x="2048" y="5736"/>
                    <a:pt x="978" y="5829"/>
                    <a:pt x="1" y="5946"/>
                  </a:cubicBezTo>
                  <a:cubicBezTo>
                    <a:pt x="1653" y="7574"/>
                    <a:pt x="3793" y="8854"/>
                    <a:pt x="6119" y="9621"/>
                  </a:cubicBezTo>
                  <a:cubicBezTo>
                    <a:pt x="5142" y="9621"/>
                    <a:pt x="4165" y="9714"/>
                    <a:pt x="3095" y="9807"/>
                  </a:cubicBezTo>
                  <a:cubicBezTo>
                    <a:pt x="2909" y="11366"/>
                    <a:pt x="4258" y="13018"/>
                    <a:pt x="5910" y="13018"/>
                  </a:cubicBezTo>
                  <a:cubicBezTo>
                    <a:pt x="6405" y="12960"/>
                    <a:pt x="6927" y="12819"/>
                    <a:pt x="7413" y="12819"/>
                  </a:cubicBezTo>
                  <a:cubicBezTo>
                    <a:pt x="7705" y="12819"/>
                    <a:pt x="7984" y="12870"/>
                    <a:pt x="8236" y="13018"/>
                  </a:cubicBezTo>
                  <a:cubicBezTo>
                    <a:pt x="9213" y="13599"/>
                    <a:pt x="8632" y="15251"/>
                    <a:pt x="7562" y="15623"/>
                  </a:cubicBezTo>
                  <a:cubicBezTo>
                    <a:pt x="7240" y="15770"/>
                    <a:pt x="6910" y="15829"/>
                    <a:pt x="6577" y="15829"/>
                  </a:cubicBezTo>
                  <a:cubicBezTo>
                    <a:pt x="5801" y="15829"/>
                    <a:pt x="5007" y="15511"/>
                    <a:pt x="4258" y="15251"/>
                  </a:cubicBezTo>
                  <a:lnTo>
                    <a:pt x="4258" y="15251"/>
                  </a:lnTo>
                  <a:cubicBezTo>
                    <a:pt x="3979" y="16298"/>
                    <a:pt x="4840" y="17368"/>
                    <a:pt x="5910" y="17764"/>
                  </a:cubicBezTo>
                  <a:cubicBezTo>
                    <a:pt x="6887" y="18159"/>
                    <a:pt x="8050" y="18159"/>
                    <a:pt x="9120" y="18345"/>
                  </a:cubicBezTo>
                  <a:cubicBezTo>
                    <a:pt x="11802" y="18923"/>
                    <a:pt x="13932" y="21407"/>
                    <a:pt x="14141" y="24109"/>
                  </a:cubicBezTo>
                  <a:lnTo>
                    <a:pt x="14141" y="24109"/>
                  </a:lnTo>
                  <a:cubicBezTo>
                    <a:pt x="14042" y="22645"/>
                    <a:pt x="13678" y="9528"/>
                    <a:pt x="13564" y="9528"/>
                  </a:cubicBezTo>
                  <a:cubicBezTo>
                    <a:pt x="12796" y="9714"/>
                    <a:pt x="12214" y="10389"/>
                    <a:pt x="12214" y="11180"/>
                  </a:cubicBezTo>
                  <a:cubicBezTo>
                    <a:pt x="11540" y="10877"/>
                    <a:pt x="11237" y="10017"/>
                    <a:pt x="11354" y="9319"/>
                  </a:cubicBezTo>
                  <a:cubicBezTo>
                    <a:pt x="11447" y="8644"/>
                    <a:pt x="11819" y="7969"/>
                    <a:pt x="11819" y="7295"/>
                  </a:cubicBezTo>
                  <a:cubicBezTo>
                    <a:pt x="11935" y="6527"/>
                    <a:pt x="11633" y="5643"/>
                    <a:pt x="10958" y="5457"/>
                  </a:cubicBezTo>
                  <a:cubicBezTo>
                    <a:pt x="10899" y="5439"/>
                    <a:pt x="10840" y="5430"/>
                    <a:pt x="10781" y="5430"/>
                  </a:cubicBezTo>
                  <a:cubicBezTo>
                    <a:pt x="10175" y="5430"/>
                    <a:pt x="9660" y="6352"/>
                    <a:pt x="10190" y="6713"/>
                  </a:cubicBezTo>
                  <a:cubicBezTo>
                    <a:pt x="10034" y="6843"/>
                    <a:pt x="9860" y="6900"/>
                    <a:pt x="9686" y="6900"/>
                  </a:cubicBezTo>
                  <a:cubicBezTo>
                    <a:pt x="9081" y="6900"/>
                    <a:pt x="8466" y="6218"/>
                    <a:pt x="8539" y="5550"/>
                  </a:cubicBezTo>
                  <a:cubicBezTo>
                    <a:pt x="8539" y="4666"/>
                    <a:pt x="9213" y="3898"/>
                    <a:pt x="9399" y="3131"/>
                  </a:cubicBezTo>
                  <a:cubicBezTo>
                    <a:pt x="9601" y="2280"/>
                    <a:pt x="9156" y="1171"/>
                    <a:pt x="8335" y="1171"/>
                  </a:cubicBezTo>
                  <a:cubicBezTo>
                    <a:pt x="8303" y="1171"/>
                    <a:pt x="8270" y="1173"/>
                    <a:pt x="8236" y="1176"/>
                  </a:cubicBezTo>
                  <a:cubicBezTo>
                    <a:pt x="7282" y="1386"/>
                    <a:pt x="7166" y="2828"/>
                    <a:pt x="6212" y="3131"/>
                  </a:cubicBezTo>
                  <a:cubicBezTo>
                    <a:pt x="6135" y="3152"/>
                    <a:pt x="6057" y="3162"/>
                    <a:pt x="5980" y="3162"/>
                  </a:cubicBezTo>
                  <a:cubicBezTo>
                    <a:pt x="5383" y="3162"/>
                    <a:pt x="4808" y="2565"/>
                    <a:pt x="4561" y="1967"/>
                  </a:cubicBezTo>
                  <a:cubicBezTo>
                    <a:pt x="4258" y="1386"/>
                    <a:pt x="4072" y="595"/>
                    <a:pt x="3490" y="223"/>
                  </a:cubicBezTo>
                  <a:cubicBezTo>
                    <a:pt x="3264" y="69"/>
                    <a:pt x="3023" y="0"/>
                    <a:pt x="2783" y="0"/>
                  </a:cubicBezTo>
                  <a:close/>
                  <a:moveTo>
                    <a:pt x="14141" y="24109"/>
                  </a:moveTo>
                  <a:cubicBezTo>
                    <a:pt x="14143" y="24128"/>
                    <a:pt x="14144" y="24146"/>
                    <a:pt x="14145" y="24161"/>
                  </a:cubicBezTo>
                  <a:cubicBezTo>
                    <a:pt x="14144" y="24144"/>
                    <a:pt x="14143" y="24126"/>
                    <a:pt x="14141" y="241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1816475" y="2797975"/>
              <a:ext cx="294975" cy="678200"/>
            </a:xfrm>
            <a:custGeom>
              <a:avLst/>
              <a:gdLst/>
              <a:ahLst/>
              <a:cxnLst/>
              <a:rect l="l" t="t" r="r" b="b"/>
              <a:pathLst>
                <a:path w="11799" h="27128" extrusionOk="0">
                  <a:moveTo>
                    <a:pt x="894" y="1"/>
                  </a:moveTo>
                  <a:cubicBezTo>
                    <a:pt x="415" y="1"/>
                    <a:pt x="1" y="610"/>
                    <a:pt x="446" y="1055"/>
                  </a:cubicBezTo>
                  <a:cubicBezTo>
                    <a:pt x="7053" y="7848"/>
                    <a:pt x="10543" y="17060"/>
                    <a:pt x="10054" y="26552"/>
                  </a:cubicBezTo>
                  <a:cubicBezTo>
                    <a:pt x="10054" y="26936"/>
                    <a:pt x="10368" y="27128"/>
                    <a:pt x="10682" y="27128"/>
                  </a:cubicBezTo>
                  <a:cubicBezTo>
                    <a:pt x="10996" y="27128"/>
                    <a:pt x="11310" y="26936"/>
                    <a:pt x="11310" y="26552"/>
                  </a:cubicBezTo>
                  <a:cubicBezTo>
                    <a:pt x="11799" y="16758"/>
                    <a:pt x="8216" y="7173"/>
                    <a:pt x="1330" y="194"/>
                  </a:cubicBezTo>
                  <a:cubicBezTo>
                    <a:pt x="1194" y="58"/>
                    <a:pt x="1041" y="1"/>
                    <a:pt x="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060900" y="2847025"/>
              <a:ext cx="113375" cy="657125"/>
            </a:xfrm>
            <a:custGeom>
              <a:avLst/>
              <a:gdLst/>
              <a:ahLst/>
              <a:cxnLst/>
              <a:rect l="l" t="t" r="r" b="b"/>
              <a:pathLst>
                <a:path w="4535" h="26285" extrusionOk="0">
                  <a:moveTo>
                    <a:pt x="1839" y="1"/>
                  </a:moveTo>
                  <a:cubicBezTo>
                    <a:pt x="1485" y="1"/>
                    <a:pt x="1131" y="292"/>
                    <a:pt x="1254" y="745"/>
                  </a:cubicBezTo>
                  <a:cubicBezTo>
                    <a:pt x="3278" y="8980"/>
                    <a:pt x="2883" y="17518"/>
                    <a:pt x="184" y="25567"/>
                  </a:cubicBezTo>
                  <a:cubicBezTo>
                    <a:pt x="0" y="25977"/>
                    <a:pt x="358" y="26284"/>
                    <a:pt x="735" y="26284"/>
                  </a:cubicBezTo>
                  <a:cubicBezTo>
                    <a:pt x="978" y="26284"/>
                    <a:pt x="1229" y="26157"/>
                    <a:pt x="1347" y="25846"/>
                  </a:cubicBezTo>
                  <a:cubicBezTo>
                    <a:pt x="4162" y="17611"/>
                    <a:pt x="4534" y="8887"/>
                    <a:pt x="2417" y="466"/>
                  </a:cubicBezTo>
                  <a:cubicBezTo>
                    <a:pt x="2332" y="141"/>
                    <a:pt x="2085" y="1"/>
                    <a:pt x="1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2044050" y="3053725"/>
              <a:ext cx="317450" cy="479675"/>
            </a:xfrm>
            <a:custGeom>
              <a:avLst/>
              <a:gdLst/>
              <a:ahLst/>
              <a:cxnLst/>
              <a:rect l="l" t="t" r="r" b="b"/>
              <a:pathLst>
                <a:path w="12698" h="19187" extrusionOk="0">
                  <a:moveTo>
                    <a:pt x="11935" y="0"/>
                  </a:moveTo>
                  <a:cubicBezTo>
                    <a:pt x="11707" y="0"/>
                    <a:pt x="11491" y="129"/>
                    <a:pt x="11420" y="433"/>
                  </a:cubicBezTo>
                  <a:cubicBezTo>
                    <a:pt x="10071" y="7505"/>
                    <a:pt x="6185" y="13717"/>
                    <a:pt x="463" y="18160"/>
                  </a:cubicBezTo>
                  <a:cubicBezTo>
                    <a:pt x="0" y="18548"/>
                    <a:pt x="464" y="19187"/>
                    <a:pt x="966" y="19187"/>
                  </a:cubicBezTo>
                  <a:cubicBezTo>
                    <a:pt x="1095" y="19187"/>
                    <a:pt x="1227" y="19144"/>
                    <a:pt x="1347" y="19044"/>
                  </a:cubicBezTo>
                  <a:cubicBezTo>
                    <a:pt x="7256" y="14484"/>
                    <a:pt x="11117" y="7994"/>
                    <a:pt x="12583" y="805"/>
                  </a:cubicBezTo>
                  <a:cubicBezTo>
                    <a:pt x="12698" y="332"/>
                    <a:pt x="12300" y="0"/>
                    <a:pt x="119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18" name="Google Shape;118;p2"/>
          <p:cNvGrpSpPr/>
          <p:nvPr/>
        </p:nvGrpSpPr>
        <p:grpSpPr>
          <a:xfrm rot="-84533">
            <a:off x="282097" y="748267"/>
            <a:ext cx="2353649" cy="1689915"/>
            <a:chOff x="3095850" y="2740875"/>
            <a:chExt cx="1972838" cy="1216700"/>
          </a:xfrm>
        </p:grpSpPr>
        <p:sp>
          <p:nvSpPr>
            <p:cNvPr id="119" name="Google Shape;119;p2"/>
            <p:cNvSpPr/>
            <p:nvPr/>
          </p:nvSpPr>
          <p:spPr>
            <a:xfrm>
              <a:off x="3095850" y="2740875"/>
              <a:ext cx="1211125" cy="1089775"/>
            </a:xfrm>
            <a:custGeom>
              <a:avLst/>
              <a:gdLst/>
              <a:ahLst/>
              <a:cxnLst/>
              <a:rect l="l" t="t" r="r" b="b"/>
              <a:pathLst>
                <a:path w="48445" h="43591" extrusionOk="0">
                  <a:moveTo>
                    <a:pt x="47712" y="1"/>
                  </a:moveTo>
                  <a:cubicBezTo>
                    <a:pt x="47346" y="1"/>
                    <a:pt x="46979" y="245"/>
                    <a:pt x="46979" y="733"/>
                  </a:cubicBezTo>
                  <a:cubicBezTo>
                    <a:pt x="46514" y="8969"/>
                    <a:pt x="42722" y="16925"/>
                    <a:pt x="36627" y="22532"/>
                  </a:cubicBezTo>
                  <a:cubicBezTo>
                    <a:pt x="29741" y="28836"/>
                    <a:pt x="20528" y="30488"/>
                    <a:pt x="12200" y="33977"/>
                  </a:cubicBezTo>
                  <a:cubicBezTo>
                    <a:pt x="7733" y="35908"/>
                    <a:pt x="3476" y="38444"/>
                    <a:pt x="452" y="42306"/>
                  </a:cubicBezTo>
                  <a:cubicBezTo>
                    <a:pt x="0" y="42829"/>
                    <a:pt x="543" y="43591"/>
                    <a:pt x="1081" y="43591"/>
                  </a:cubicBezTo>
                  <a:cubicBezTo>
                    <a:pt x="1236" y="43591"/>
                    <a:pt x="1391" y="43527"/>
                    <a:pt x="1522" y="43376"/>
                  </a:cubicBezTo>
                  <a:cubicBezTo>
                    <a:pt x="7640" y="35420"/>
                    <a:pt x="18109" y="33791"/>
                    <a:pt x="26833" y="30185"/>
                  </a:cubicBezTo>
                  <a:cubicBezTo>
                    <a:pt x="34673" y="26998"/>
                    <a:pt x="41163" y="21461"/>
                    <a:pt x="44955" y="13808"/>
                  </a:cubicBezTo>
                  <a:cubicBezTo>
                    <a:pt x="46979" y="9737"/>
                    <a:pt x="48143" y="5293"/>
                    <a:pt x="48445" y="733"/>
                  </a:cubicBezTo>
                  <a:cubicBezTo>
                    <a:pt x="48445" y="245"/>
                    <a:pt x="48079" y="1"/>
                    <a:pt x="477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3303325" y="2880600"/>
              <a:ext cx="1035075" cy="1066625"/>
            </a:xfrm>
            <a:custGeom>
              <a:avLst/>
              <a:gdLst/>
              <a:ahLst/>
              <a:cxnLst/>
              <a:rect l="l" t="t" r="r" b="b"/>
              <a:pathLst>
                <a:path w="41403" h="42665" extrusionOk="0">
                  <a:moveTo>
                    <a:pt x="40147" y="1"/>
                  </a:moveTo>
                  <a:cubicBezTo>
                    <a:pt x="39726" y="1"/>
                    <a:pt x="39253" y="377"/>
                    <a:pt x="39378" y="960"/>
                  </a:cubicBezTo>
                  <a:cubicBezTo>
                    <a:pt x="40541" y="8521"/>
                    <a:pt x="38308" y="16361"/>
                    <a:pt x="33446" y="22270"/>
                  </a:cubicBezTo>
                  <a:cubicBezTo>
                    <a:pt x="31120" y="25178"/>
                    <a:pt x="28212" y="27621"/>
                    <a:pt x="24838" y="29249"/>
                  </a:cubicBezTo>
                  <a:cubicBezTo>
                    <a:pt x="20558" y="31389"/>
                    <a:pt x="15905" y="32367"/>
                    <a:pt x="11462" y="34018"/>
                  </a:cubicBezTo>
                  <a:cubicBezTo>
                    <a:pt x="7181" y="35554"/>
                    <a:pt x="3203" y="37880"/>
                    <a:pt x="411" y="41579"/>
                  </a:cubicBezTo>
                  <a:cubicBezTo>
                    <a:pt x="0" y="42122"/>
                    <a:pt x="508" y="42665"/>
                    <a:pt x="1046" y="42665"/>
                  </a:cubicBezTo>
                  <a:cubicBezTo>
                    <a:pt x="1269" y="42665"/>
                    <a:pt x="1497" y="42572"/>
                    <a:pt x="1668" y="42347"/>
                  </a:cubicBezTo>
                  <a:cubicBezTo>
                    <a:pt x="7670" y="34484"/>
                    <a:pt x="18441" y="34484"/>
                    <a:pt x="26583" y="30040"/>
                  </a:cubicBezTo>
                  <a:cubicBezTo>
                    <a:pt x="33074" y="26458"/>
                    <a:pt x="37913" y="20060"/>
                    <a:pt x="39960" y="12965"/>
                  </a:cubicBezTo>
                  <a:cubicBezTo>
                    <a:pt x="41216" y="9010"/>
                    <a:pt x="41402" y="4729"/>
                    <a:pt x="40728" y="565"/>
                  </a:cubicBezTo>
                  <a:cubicBezTo>
                    <a:pt x="40690" y="171"/>
                    <a:pt x="40430" y="1"/>
                    <a:pt x="401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644325" y="2826700"/>
              <a:ext cx="943575" cy="1110700"/>
            </a:xfrm>
            <a:custGeom>
              <a:avLst/>
              <a:gdLst/>
              <a:ahLst/>
              <a:cxnLst/>
              <a:rect l="l" t="t" r="r" b="b"/>
              <a:pathLst>
                <a:path w="37743" h="44428" extrusionOk="0">
                  <a:moveTo>
                    <a:pt x="35585" y="0"/>
                  </a:moveTo>
                  <a:cubicBezTo>
                    <a:pt x="35127" y="0"/>
                    <a:pt x="34665" y="348"/>
                    <a:pt x="34834" y="883"/>
                  </a:cubicBezTo>
                  <a:cubicBezTo>
                    <a:pt x="36975" y="8141"/>
                    <a:pt x="35905" y="16005"/>
                    <a:pt x="32229" y="22588"/>
                  </a:cubicBezTo>
                  <a:cubicBezTo>
                    <a:pt x="30391" y="25799"/>
                    <a:pt x="27948" y="28707"/>
                    <a:pt x="25040" y="31033"/>
                  </a:cubicBezTo>
                  <a:cubicBezTo>
                    <a:pt x="21667" y="33732"/>
                    <a:pt x="17689" y="35197"/>
                    <a:pt x="13618" y="36453"/>
                  </a:cubicBezTo>
                  <a:cubicBezTo>
                    <a:pt x="8872" y="37919"/>
                    <a:pt x="4103" y="39454"/>
                    <a:pt x="520" y="43153"/>
                  </a:cubicBezTo>
                  <a:cubicBezTo>
                    <a:pt x="1" y="43673"/>
                    <a:pt x="516" y="44428"/>
                    <a:pt x="1089" y="44428"/>
                  </a:cubicBezTo>
                  <a:cubicBezTo>
                    <a:pt x="1260" y="44428"/>
                    <a:pt x="1435" y="44361"/>
                    <a:pt x="1590" y="44200"/>
                  </a:cubicBezTo>
                  <a:cubicBezTo>
                    <a:pt x="5173" y="40432"/>
                    <a:pt x="10221" y="39082"/>
                    <a:pt x="15060" y="37617"/>
                  </a:cubicBezTo>
                  <a:cubicBezTo>
                    <a:pt x="18945" y="36360"/>
                    <a:pt x="22714" y="34802"/>
                    <a:pt x="25924" y="32196"/>
                  </a:cubicBezTo>
                  <a:cubicBezTo>
                    <a:pt x="31833" y="27636"/>
                    <a:pt x="35905" y="20564"/>
                    <a:pt x="37068" y="13190"/>
                  </a:cubicBezTo>
                  <a:cubicBezTo>
                    <a:pt x="37742" y="8932"/>
                    <a:pt x="37463" y="4652"/>
                    <a:pt x="36300" y="488"/>
                  </a:cubicBezTo>
                  <a:cubicBezTo>
                    <a:pt x="36181" y="148"/>
                    <a:pt x="35884" y="0"/>
                    <a:pt x="35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956825" y="2885300"/>
              <a:ext cx="927100" cy="1072275"/>
            </a:xfrm>
            <a:custGeom>
              <a:avLst/>
              <a:gdLst/>
              <a:ahLst/>
              <a:cxnLst/>
              <a:rect l="l" t="t" r="r" b="b"/>
              <a:pathLst>
                <a:path w="37084" h="42891" extrusionOk="0">
                  <a:moveTo>
                    <a:pt x="32659" y="0"/>
                  </a:moveTo>
                  <a:cubicBezTo>
                    <a:pt x="32184" y="0"/>
                    <a:pt x="31669" y="550"/>
                    <a:pt x="31942" y="1145"/>
                  </a:cubicBezTo>
                  <a:cubicBezTo>
                    <a:pt x="37084" y="10450"/>
                    <a:pt x="35804" y="22291"/>
                    <a:pt x="28453" y="30038"/>
                  </a:cubicBezTo>
                  <a:cubicBezTo>
                    <a:pt x="25056" y="33621"/>
                    <a:pt x="20799" y="36040"/>
                    <a:pt x="16030" y="37204"/>
                  </a:cubicBezTo>
                  <a:cubicBezTo>
                    <a:pt x="10796" y="38367"/>
                    <a:pt x="5096" y="38274"/>
                    <a:pt x="629" y="41484"/>
                  </a:cubicBezTo>
                  <a:cubicBezTo>
                    <a:pt x="0" y="41961"/>
                    <a:pt x="340" y="42890"/>
                    <a:pt x="905" y="42890"/>
                  </a:cubicBezTo>
                  <a:cubicBezTo>
                    <a:pt x="1030" y="42890"/>
                    <a:pt x="1165" y="42845"/>
                    <a:pt x="1304" y="42740"/>
                  </a:cubicBezTo>
                  <a:cubicBezTo>
                    <a:pt x="5282" y="39925"/>
                    <a:pt x="10516" y="39832"/>
                    <a:pt x="15169" y="38855"/>
                  </a:cubicBezTo>
                  <a:cubicBezTo>
                    <a:pt x="19054" y="38088"/>
                    <a:pt x="22730" y="36622"/>
                    <a:pt x="25917" y="34202"/>
                  </a:cubicBezTo>
                  <a:cubicBezTo>
                    <a:pt x="32315" y="29457"/>
                    <a:pt x="36293" y="22082"/>
                    <a:pt x="36595" y="14149"/>
                  </a:cubicBezTo>
                  <a:cubicBezTo>
                    <a:pt x="36688" y="9287"/>
                    <a:pt x="35525" y="4541"/>
                    <a:pt x="33199" y="377"/>
                  </a:cubicBezTo>
                  <a:cubicBezTo>
                    <a:pt x="33076" y="111"/>
                    <a:pt x="32872" y="0"/>
                    <a:pt x="326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509563" y="3168313"/>
              <a:ext cx="559125" cy="775225"/>
            </a:xfrm>
            <a:custGeom>
              <a:avLst/>
              <a:gdLst/>
              <a:ahLst/>
              <a:cxnLst/>
              <a:rect l="l" t="t" r="r" b="b"/>
              <a:pathLst>
                <a:path w="22365" h="31009" extrusionOk="0">
                  <a:moveTo>
                    <a:pt x="19626" y="0"/>
                  </a:moveTo>
                  <a:cubicBezTo>
                    <a:pt x="19168" y="0"/>
                    <a:pt x="18706" y="348"/>
                    <a:pt x="18875" y="883"/>
                  </a:cubicBezTo>
                  <a:cubicBezTo>
                    <a:pt x="20923" y="7188"/>
                    <a:pt x="20039" y="14167"/>
                    <a:pt x="16177" y="19680"/>
                  </a:cubicBezTo>
                  <a:cubicBezTo>
                    <a:pt x="14525" y="22100"/>
                    <a:pt x="12292" y="24240"/>
                    <a:pt x="9779" y="25799"/>
                  </a:cubicBezTo>
                  <a:cubicBezTo>
                    <a:pt x="6964" y="27544"/>
                    <a:pt x="3754" y="28311"/>
                    <a:pt x="753" y="29661"/>
                  </a:cubicBezTo>
                  <a:cubicBezTo>
                    <a:pt x="1" y="30006"/>
                    <a:pt x="492" y="31008"/>
                    <a:pt x="1201" y="31008"/>
                  </a:cubicBezTo>
                  <a:cubicBezTo>
                    <a:pt x="1304" y="31008"/>
                    <a:pt x="1412" y="30987"/>
                    <a:pt x="1521" y="30940"/>
                  </a:cubicBezTo>
                  <a:cubicBezTo>
                    <a:pt x="4824" y="29475"/>
                    <a:pt x="8221" y="28614"/>
                    <a:pt x="11222" y="26567"/>
                  </a:cubicBezTo>
                  <a:cubicBezTo>
                    <a:pt x="13850" y="24822"/>
                    <a:pt x="15967" y="22588"/>
                    <a:pt x="17712" y="20076"/>
                  </a:cubicBezTo>
                  <a:cubicBezTo>
                    <a:pt x="21504" y="14353"/>
                    <a:pt x="22365" y="6978"/>
                    <a:pt x="20341" y="488"/>
                  </a:cubicBezTo>
                  <a:cubicBezTo>
                    <a:pt x="20222" y="148"/>
                    <a:pt x="19925" y="0"/>
                    <a:pt x="196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24" name="Google Shape;124;p2"/>
          <p:cNvGrpSpPr/>
          <p:nvPr/>
        </p:nvGrpSpPr>
        <p:grpSpPr>
          <a:xfrm rot="196141">
            <a:off x="97623" y="2358780"/>
            <a:ext cx="527475" cy="799536"/>
            <a:chOff x="2525525" y="689125"/>
            <a:chExt cx="298400" cy="452275"/>
          </a:xfrm>
        </p:grpSpPr>
        <p:sp>
          <p:nvSpPr>
            <p:cNvPr id="125" name="Google Shape;125;p2"/>
            <p:cNvSpPr/>
            <p:nvPr/>
          </p:nvSpPr>
          <p:spPr>
            <a:xfrm>
              <a:off x="2525525" y="689125"/>
              <a:ext cx="269300" cy="187475"/>
            </a:xfrm>
            <a:custGeom>
              <a:avLst/>
              <a:gdLst/>
              <a:ahLst/>
              <a:cxnLst/>
              <a:rect l="l" t="t" r="r" b="b"/>
              <a:pathLst>
                <a:path w="10772" h="7499" extrusionOk="0">
                  <a:moveTo>
                    <a:pt x="4571" y="0"/>
                  </a:moveTo>
                  <a:cubicBezTo>
                    <a:pt x="3917" y="0"/>
                    <a:pt x="3244" y="296"/>
                    <a:pt x="2816" y="798"/>
                  </a:cubicBezTo>
                  <a:cubicBezTo>
                    <a:pt x="2234" y="1566"/>
                    <a:pt x="2141" y="2729"/>
                    <a:pt x="2327" y="3706"/>
                  </a:cubicBezTo>
                  <a:cubicBezTo>
                    <a:pt x="2443" y="3986"/>
                    <a:pt x="2537" y="4288"/>
                    <a:pt x="2723" y="4660"/>
                  </a:cubicBezTo>
                  <a:cubicBezTo>
                    <a:pt x="2537" y="4567"/>
                    <a:pt x="2327" y="4474"/>
                    <a:pt x="2141" y="4381"/>
                  </a:cubicBezTo>
                  <a:cubicBezTo>
                    <a:pt x="1921" y="4297"/>
                    <a:pt x="1702" y="4251"/>
                    <a:pt x="1493" y="4251"/>
                  </a:cubicBezTo>
                  <a:cubicBezTo>
                    <a:pt x="1237" y="4251"/>
                    <a:pt x="997" y="4320"/>
                    <a:pt x="792" y="4474"/>
                  </a:cubicBezTo>
                  <a:cubicBezTo>
                    <a:pt x="117" y="4870"/>
                    <a:pt x="1" y="5823"/>
                    <a:pt x="396" y="6405"/>
                  </a:cubicBezTo>
                  <a:cubicBezTo>
                    <a:pt x="792" y="7103"/>
                    <a:pt x="1559" y="7382"/>
                    <a:pt x="2234" y="7475"/>
                  </a:cubicBezTo>
                  <a:cubicBezTo>
                    <a:pt x="2365" y="7491"/>
                    <a:pt x="2503" y="7498"/>
                    <a:pt x="2645" y="7498"/>
                  </a:cubicBezTo>
                  <a:cubicBezTo>
                    <a:pt x="3359" y="7498"/>
                    <a:pt x="4168" y="7301"/>
                    <a:pt x="4654" y="6894"/>
                  </a:cubicBezTo>
                  <a:cubicBezTo>
                    <a:pt x="4863" y="6894"/>
                    <a:pt x="4956" y="6987"/>
                    <a:pt x="5142" y="6987"/>
                  </a:cubicBezTo>
                  <a:cubicBezTo>
                    <a:pt x="5142" y="6894"/>
                    <a:pt x="5142" y="6800"/>
                    <a:pt x="5235" y="6707"/>
                  </a:cubicBezTo>
                  <a:cubicBezTo>
                    <a:pt x="6026" y="6614"/>
                    <a:pt x="6887" y="6405"/>
                    <a:pt x="7678" y="6312"/>
                  </a:cubicBezTo>
                  <a:cubicBezTo>
                    <a:pt x="8259" y="6219"/>
                    <a:pt x="8841" y="6126"/>
                    <a:pt x="9423" y="5823"/>
                  </a:cubicBezTo>
                  <a:cubicBezTo>
                    <a:pt x="10004" y="5544"/>
                    <a:pt x="10470" y="5056"/>
                    <a:pt x="10586" y="4474"/>
                  </a:cubicBezTo>
                  <a:cubicBezTo>
                    <a:pt x="10772" y="3497"/>
                    <a:pt x="10004" y="2543"/>
                    <a:pt x="9120" y="2334"/>
                  </a:cubicBezTo>
                  <a:cubicBezTo>
                    <a:pt x="8954" y="2302"/>
                    <a:pt x="8789" y="2287"/>
                    <a:pt x="8625" y="2287"/>
                  </a:cubicBezTo>
                  <a:cubicBezTo>
                    <a:pt x="7824" y="2287"/>
                    <a:pt x="7055" y="2642"/>
                    <a:pt x="6398" y="3125"/>
                  </a:cubicBezTo>
                  <a:cubicBezTo>
                    <a:pt x="6305" y="3218"/>
                    <a:pt x="6305" y="3218"/>
                    <a:pt x="6212" y="3311"/>
                  </a:cubicBezTo>
                  <a:cubicBezTo>
                    <a:pt x="6305" y="2915"/>
                    <a:pt x="6398" y="2450"/>
                    <a:pt x="6398" y="2055"/>
                  </a:cubicBezTo>
                  <a:cubicBezTo>
                    <a:pt x="6398" y="1380"/>
                    <a:pt x="6119" y="705"/>
                    <a:pt x="5631" y="310"/>
                  </a:cubicBezTo>
                  <a:cubicBezTo>
                    <a:pt x="5317" y="98"/>
                    <a:pt x="4947" y="0"/>
                    <a:pt x="45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2542975" y="832625"/>
              <a:ext cx="280950" cy="308775"/>
            </a:xfrm>
            <a:custGeom>
              <a:avLst/>
              <a:gdLst/>
              <a:ahLst/>
              <a:cxnLst/>
              <a:rect l="l" t="t" r="r" b="b"/>
              <a:pathLst>
                <a:path w="11238" h="12351" extrusionOk="0">
                  <a:moveTo>
                    <a:pt x="7904" y="0"/>
                  </a:moveTo>
                  <a:cubicBezTo>
                    <a:pt x="6382" y="0"/>
                    <a:pt x="4677" y="365"/>
                    <a:pt x="3862" y="572"/>
                  </a:cubicBezTo>
                  <a:cubicBezTo>
                    <a:pt x="2420" y="967"/>
                    <a:pt x="955" y="2038"/>
                    <a:pt x="466" y="3480"/>
                  </a:cubicBezTo>
                  <a:cubicBezTo>
                    <a:pt x="1" y="4852"/>
                    <a:pt x="373" y="6388"/>
                    <a:pt x="1257" y="7551"/>
                  </a:cubicBezTo>
                  <a:cubicBezTo>
                    <a:pt x="2025" y="8807"/>
                    <a:pt x="3188" y="9691"/>
                    <a:pt x="4258" y="10668"/>
                  </a:cubicBezTo>
                  <a:cubicBezTo>
                    <a:pt x="5026" y="11250"/>
                    <a:pt x="5817" y="11832"/>
                    <a:pt x="6677" y="12111"/>
                  </a:cubicBezTo>
                  <a:cubicBezTo>
                    <a:pt x="7035" y="12271"/>
                    <a:pt x="7420" y="12351"/>
                    <a:pt x="7803" y="12351"/>
                  </a:cubicBezTo>
                  <a:cubicBezTo>
                    <a:pt x="8367" y="12351"/>
                    <a:pt x="8928" y="12178"/>
                    <a:pt x="9399" y="11832"/>
                  </a:cubicBezTo>
                  <a:cubicBezTo>
                    <a:pt x="10167" y="11250"/>
                    <a:pt x="10353" y="10180"/>
                    <a:pt x="10562" y="9203"/>
                  </a:cubicBezTo>
                  <a:cubicBezTo>
                    <a:pt x="10842" y="7458"/>
                    <a:pt x="11051" y="5713"/>
                    <a:pt x="11144" y="3968"/>
                  </a:cubicBezTo>
                  <a:cubicBezTo>
                    <a:pt x="11237" y="2898"/>
                    <a:pt x="11237" y="1828"/>
                    <a:pt x="10656" y="967"/>
                  </a:cubicBezTo>
                  <a:cubicBezTo>
                    <a:pt x="10221" y="234"/>
                    <a:pt x="9121" y="0"/>
                    <a:pt x="79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572050" y="929775"/>
              <a:ext cx="32450" cy="39625"/>
            </a:xfrm>
            <a:custGeom>
              <a:avLst/>
              <a:gdLst/>
              <a:ahLst/>
              <a:cxnLst/>
              <a:rect l="l" t="t" r="r" b="b"/>
              <a:pathLst>
                <a:path w="1298" h="1585" extrusionOk="0">
                  <a:moveTo>
                    <a:pt x="398" y="1"/>
                  </a:moveTo>
                  <a:cubicBezTo>
                    <a:pt x="261" y="1"/>
                    <a:pt x="131" y="82"/>
                    <a:pt x="94" y="269"/>
                  </a:cubicBezTo>
                  <a:cubicBezTo>
                    <a:pt x="1" y="757"/>
                    <a:pt x="187" y="1246"/>
                    <a:pt x="582" y="1548"/>
                  </a:cubicBezTo>
                  <a:cubicBezTo>
                    <a:pt x="632" y="1573"/>
                    <a:pt x="682" y="1584"/>
                    <a:pt x="731" y="1584"/>
                  </a:cubicBezTo>
                  <a:cubicBezTo>
                    <a:pt x="1046" y="1584"/>
                    <a:pt x="1297" y="1112"/>
                    <a:pt x="955" y="850"/>
                  </a:cubicBezTo>
                  <a:cubicBezTo>
                    <a:pt x="862" y="850"/>
                    <a:pt x="862" y="757"/>
                    <a:pt x="769" y="757"/>
                  </a:cubicBezTo>
                  <a:lnTo>
                    <a:pt x="769" y="571"/>
                  </a:lnTo>
                  <a:lnTo>
                    <a:pt x="769" y="478"/>
                  </a:lnTo>
                  <a:cubicBezTo>
                    <a:pt x="824" y="185"/>
                    <a:pt x="604" y="1"/>
                    <a:pt x="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630225" y="1020500"/>
              <a:ext cx="38400" cy="28250"/>
            </a:xfrm>
            <a:custGeom>
              <a:avLst/>
              <a:gdLst/>
              <a:ahLst/>
              <a:cxnLst/>
              <a:rect l="l" t="t" r="r" b="b"/>
              <a:pathLst>
                <a:path w="1536" h="1130" extrusionOk="0">
                  <a:moveTo>
                    <a:pt x="389" y="0"/>
                  </a:moveTo>
                  <a:cubicBezTo>
                    <a:pt x="343" y="0"/>
                    <a:pt x="304" y="12"/>
                    <a:pt x="279" y="36"/>
                  </a:cubicBezTo>
                  <a:cubicBezTo>
                    <a:pt x="93" y="245"/>
                    <a:pt x="0" y="432"/>
                    <a:pt x="93" y="618"/>
                  </a:cubicBezTo>
                  <a:cubicBezTo>
                    <a:pt x="248" y="946"/>
                    <a:pt x="610" y="1130"/>
                    <a:pt x="1008" y="1130"/>
                  </a:cubicBezTo>
                  <a:cubicBezTo>
                    <a:pt x="1090" y="1130"/>
                    <a:pt x="1173" y="1122"/>
                    <a:pt x="1257" y="1106"/>
                  </a:cubicBezTo>
                  <a:cubicBezTo>
                    <a:pt x="1443" y="1106"/>
                    <a:pt x="1536" y="827"/>
                    <a:pt x="1443" y="711"/>
                  </a:cubicBezTo>
                  <a:cubicBezTo>
                    <a:pt x="1443" y="432"/>
                    <a:pt x="1257" y="432"/>
                    <a:pt x="1047" y="432"/>
                  </a:cubicBezTo>
                  <a:lnTo>
                    <a:pt x="861" y="432"/>
                  </a:lnTo>
                  <a:cubicBezTo>
                    <a:pt x="954" y="432"/>
                    <a:pt x="954" y="432"/>
                    <a:pt x="861" y="339"/>
                  </a:cubicBezTo>
                  <a:lnTo>
                    <a:pt x="768" y="339"/>
                  </a:lnTo>
                  <a:cubicBezTo>
                    <a:pt x="861" y="339"/>
                    <a:pt x="768" y="245"/>
                    <a:pt x="768" y="245"/>
                  </a:cubicBezTo>
                  <a:cubicBezTo>
                    <a:pt x="699" y="91"/>
                    <a:pt x="517" y="0"/>
                    <a:pt x="3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2717450" y="1077225"/>
              <a:ext cx="21550" cy="29100"/>
            </a:xfrm>
            <a:custGeom>
              <a:avLst/>
              <a:gdLst/>
              <a:ahLst/>
              <a:cxnLst/>
              <a:rect l="l" t="t" r="r" b="b"/>
              <a:pathLst>
                <a:path w="862" h="1164" extrusionOk="0">
                  <a:moveTo>
                    <a:pt x="466" y="0"/>
                  </a:moveTo>
                  <a:cubicBezTo>
                    <a:pt x="280" y="0"/>
                    <a:pt x="94" y="93"/>
                    <a:pt x="94" y="303"/>
                  </a:cubicBezTo>
                  <a:lnTo>
                    <a:pt x="94" y="768"/>
                  </a:lnTo>
                  <a:cubicBezTo>
                    <a:pt x="1" y="978"/>
                    <a:pt x="187" y="1164"/>
                    <a:pt x="373" y="1164"/>
                  </a:cubicBezTo>
                  <a:cubicBezTo>
                    <a:pt x="675" y="1164"/>
                    <a:pt x="769" y="978"/>
                    <a:pt x="769" y="768"/>
                  </a:cubicBezTo>
                  <a:cubicBezTo>
                    <a:pt x="769" y="582"/>
                    <a:pt x="769" y="489"/>
                    <a:pt x="862" y="303"/>
                  </a:cubicBezTo>
                  <a:cubicBezTo>
                    <a:pt x="862" y="93"/>
                    <a:pt x="675" y="0"/>
                    <a:pt x="4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2758175" y="1064400"/>
              <a:ext cx="29100" cy="40225"/>
            </a:xfrm>
            <a:custGeom>
              <a:avLst/>
              <a:gdLst/>
              <a:ahLst/>
              <a:cxnLst/>
              <a:rect l="l" t="t" r="r" b="b"/>
              <a:pathLst>
                <a:path w="1164" h="1609" extrusionOk="0">
                  <a:moveTo>
                    <a:pt x="680" y="0"/>
                  </a:moveTo>
                  <a:cubicBezTo>
                    <a:pt x="520" y="0"/>
                    <a:pt x="396" y="156"/>
                    <a:pt x="396" y="327"/>
                  </a:cubicBezTo>
                  <a:cubicBezTo>
                    <a:pt x="303" y="606"/>
                    <a:pt x="117" y="909"/>
                    <a:pt x="0" y="1188"/>
                  </a:cubicBezTo>
                  <a:cubicBezTo>
                    <a:pt x="0" y="1281"/>
                    <a:pt x="117" y="1584"/>
                    <a:pt x="303" y="1584"/>
                  </a:cubicBezTo>
                  <a:cubicBezTo>
                    <a:pt x="338" y="1601"/>
                    <a:pt x="375" y="1609"/>
                    <a:pt x="411" y="1609"/>
                  </a:cubicBezTo>
                  <a:cubicBezTo>
                    <a:pt x="565" y="1609"/>
                    <a:pt x="716" y="1473"/>
                    <a:pt x="791" y="1397"/>
                  </a:cubicBezTo>
                  <a:cubicBezTo>
                    <a:pt x="884" y="1095"/>
                    <a:pt x="977" y="816"/>
                    <a:pt x="1070" y="513"/>
                  </a:cubicBezTo>
                  <a:cubicBezTo>
                    <a:pt x="1164" y="327"/>
                    <a:pt x="977" y="25"/>
                    <a:pt x="791" y="25"/>
                  </a:cubicBezTo>
                  <a:cubicBezTo>
                    <a:pt x="753" y="8"/>
                    <a:pt x="716" y="0"/>
                    <a:pt x="6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774700" y="994375"/>
              <a:ext cx="28900" cy="37325"/>
            </a:xfrm>
            <a:custGeom>
              <a:avLst/>
              <a:gdLst/>
              <a:ahLst/>
              <a:cxnLst/>
              <a:rect l="l" t="t" r="r" b="b"/>
              <a:pathLst>
                <a:path w="1156" h="1493" extrusionOk="0">
                  <a:moveTo>
                    <a:pt x="687" y="1"/>
                  </a:moveTo>
                  <a:cubicBezTo>
                    <a:pt x="538" y="1"/>
                    <a:pt x="389" y="67"/>
                    <a:pt x="316" y="220"/>
                  </a:cubicBezTo>
                  <a:cubicBezTo>
                    <a:pt x="223" y="500"/>
                    <a:pt x="223" y="802"/>
                    <a:pt x="130" y="1081"/>
                  </a:cubicBezTo>
                  <a:cubicBezTo>
                    <a:pt x="0" y="1327"/>
                    <a:pt x="257" y="1492"/>
                    <a:pt x="492" y="1492"/>
                  </a:cubicBezTo>
                  <a:cubicBezTo>
                    <a:pt x="635" y="1492"/>
                    <a:pt x="770" y="1431"/>
                    <a:pt x="805" y="1290"/>
                  </a:cubicBezTo>
                  <a:cubicBezTo>
                    <a:pt x="898" y="988"/>
                    <a:pt x="991" y="709"/>
                    <a:pt x="1084" y="406"/>
                  </a:cubicBezTo>
                  <a:cubicBezTo>
                    <a:pt x="1155" y="165"/>
                    <a:pt x="922" y="1"/>
                    <a:pt x="6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2738975" y="1016725"/>
              <a:ext cx="19225" cy="29125"/>
            </a:xfrm>
            <a:custGeom>
              <a:avLst/>
              <a:gdLst/>
              <a:ahLst/>
              <a:cxnLst/>
              <a:rect l="l" t="t" r="r" b="b"/>
              <a:pathLst>
                <a:path w="769" h="1165" extrusionOk="0">
                  <a:moveTo>
                    <a:pt x="396" y="1"/>
                  </a:moveTo>
                  <a:cubicBezTo>
                    <a:pt x="187" y="1"/>
                    <a:pt x="94" y="187"/>
                    <a:pt x="1" y="396"/>
                  </a:cubicBezTo>
                  <a:lnTo>
                    <a:pt x="1" y="769"/>
                  </a:lnTo>
                  <a:cubicBezTo>
                    <a:pt x="1" y="978"/>
                    <a:pt x="187" y="1164"/>
                    <a:pt x="396" y="1164"/>
                  </a:cubicBezTo>
                  <a:cubicBezTo>
                    <a:pt x="582" y="1164"/>
                    <a:pt x="675" y="978"/>
                    <a:pt x="768" y="769"/>
                  </a:cubicBezTo>
                  <a:lnTo>
                    <a:pt x="768" y="396"/>
                  </a:lnTo>
                  <a:cubicBezTo>
                    <a:pt x="768" y="187"/>
                    <a:pt x="582" y="1"/>
                    <a:pt x="3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678225" y="1010300"/>
              <a:ext cx="37725" cy="41975"/>
            </a:xfrm>
            <a:custGeom>
              <a:avLst/>
              <a:gdLst/>
              <a:ahLst/>
              <a:cxnLst/>
              <a:rect l="l" t="t" r="r" b="b"/>
              <a:pathLst>
                <a:path w="1509" h="1679" extrusionOk="0">
                  <a:moveTo>
                    <a:pt x="524" y="1"/>
                  </a:moveTo>
                  <a:cubicBezTo>
                    <a:pt x="278" y="1"/>
                    <a:pt x="0" y="275"/>
                    <a:pt x="197" y="537"/>
                  </a:cubicBezTo>
                  <a:cubicBezTo>
                    <a:pt x="290" y="840"/>
                    <a:pt x="500" y="1235"/>
                    <a:pt x="686" y="1514"/>
                  </a:cubicBezTo>
                  <a:cubicBezTo>
                    <a:pt x="740" y="1630"/>
                    <a:pt x="839" y="1678"/>
                    <a:pt x="945" y="1678"/>
                  </a:cubicBezTo>
                  <a:cubicBezTo>
                    <a:pt x="1203" y="1678"/>
                    <a:pt x="1509" y="1398"/>
                    <a:pt x="1360" y="1119"/>
                  </a:cubicBezTo>
                  <a:cubicBezTo>
                    <a:pt x="1174" y="840"/>
                    <a:pt x="988" y="537"/>
                    <a:pt x="779" y="165"/>
                  </a:cubicBezTo>
                  <a:cubicBezTo>
                    <a:pt x="724" y="48"/>
                    <a:pt x="627" y="1"/>
                    <a:pt x="5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2712225" y="977775"/>
              <a:ext cx="22125" cy="36650"/>
            </a:xfrm>
            <a:custGeom>
              <a:avLst/>
              <a:gdLst/>
              <a:ahLst/>
              <a:cxnLst/>
              <a:rect l="l" t="t" r="r" b="b"/>
              <a:pathLst>
                <a:path w="885" h="1466" extrusionOk="0">
                  <a:moveTo>
                    <a:pt x="396" y="0"/>
                  </a:moveTo>
                  <a:cubicBezTo>
                    <a:pt x="210" y="0"/>
                    <a:pt x="0" y="210"/>
                    <a:pt x="0" y="396"/>
                  </a:cubicBezTo>
                  <a:cubicBezTo>
                    <a:pt x="0" y="582"/>
                    <a:pt x="0" y="884"/>
                    <a:pt x="94" y="1070"/>
                  </a:cubicBezTo>
                  <a:cubicBezTo>
                    <a:pt x="94" y="1257"/>
                    <a:pt x="210" y="1466"/>
                    <a:pt x="489" y="1466"/>
                  </a:cubicBezTo>
                  <a:cubicBezTo>
                    <a:pt x="582" y="1466"/>
                    <a:pt x="884" y="1257"/>
                    <a:pt x="791" y="1070"/>
                  </a:cubicBezTo>
                  <a:cubicBezTo>
                    <a:pt x="791" y="884"/>
                    <a:pt x="791" y="582"/>
                    <a:pt x="675" y="396"/>
                  </a:cubicBezTo>
                  <a:cubicBezTo>
                    <a:pt x="675" y="210"/>
                    <a:pt x="582" y="0"/>
                    <a:pt x="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2748875" y="960900"/>
              <a:ext cx="23850" cy="34600"/>
            </a:xfrm>
            <a:custGeom>
              <a:avLst/>
              <a:gdLst/>
              <a:ahLst/>
              <a:cxnLst/>
              <a:rect l="l" t="t" r="r" b="b"/>
              <a:pathLst>
                <a:path w="954" h="1384" extrusionOk="0">
                  <a:moveTo>
                    <a:pt x="675" y="1"/>
                  </a:moveTo>
                  <a:cubicBezTo>
                    <a:pt x="489" y="1"/>
                    <a:pt x="186" y="94"/>
                    <a:pt x="186" y="303"/>
                  </a:cubicBezTo>
                  <a:cubicBezTo>
                    <a:pt x="186" y="489"/>
                    <a:pt x="93" y="675"/>
                    <a:pt x="93" y="885"/>
                  </a:cubicBezTo>
                  <a:cubicBezTo>
                    <a:pt x="0" y="1071"/>
                    <a:pt x="93" y="1257"/>
                    <a:pt x="279" y="1350"/>
                  </a:cubicBezTo>
                  <a:cubicBezTo>
                    <a:pt x="321" y="1373"/>
                    <a:pt x="362" y="1383"/>
                    <a:pt x="402" y="1383"/>
                  </a:cubicBezTo>
                  <a:cubicBezTo>
                    <a:pt x="559" y="1383"/>
                    <a:pt x="693" y="1220"/>
                    <a:pt x="768" y="1071"/>
                  </a:cubicBezTo>
                  <a:cubicBezTo>
                    <a:pt x="768" y="885"/>
                    <a:pt x="861" y="675"/>
                    <a:pt x="861" y="489"/>
                  </a:cubicBezTo>
                  <a:cubicBezTo>
                    <a:pt x="954" y="303"/>
                    <a:pt x="861" y="94"/>
                    <a:pt x="6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2784925" y="918000"/>
              <a:ext cx="20950" cy="40450"/>
            </a:xfrm>
            <a:custGeom>
              <a:avLst/>
              <a:gdLst/>
              <a:ahLst/>
              <a:cxnLst/>
              <a:rect l="l" t="t" r="r" b="b"/>
              <a:pathLst>
                <a:path w="838" h="1618" extrusionOk="0">
                  <a:moveTo>
                    <a:pt x="477" y="1"/>
                  </a:moveTo>
                  <a:cubicBezTo>
                    <a:pt x="291" y="1"/>
                    <a:pt x="94" y="123"/>
                    <a:pt x="94" y="367"/>
                  </a:cubicBezTo>
                  <a:cubicBezTo>
                    <a:pt x="94" y="647"/>
                    <a:pt x="94" y="949"/>
                    <a:pt x="0" y="1321"/>
                  </a:cubicBezTo>
                  <a:cubicBezTo>
                    <a:pt x="0" y="1519"/>
                    <a:pt x="198" y="1618"/>
                    <a:pt x="396" y="1618"/>
                  </a:cubicBezTo>
                  <a:cubicBezTo>
                    <a:pt x="594" y="1618"/>
                    <a:pt x="791" y="1519"/>
                    <a:pt x="791" y="1321"/>
                  </a:cubicBezTo>
                  <a:lnTo>
                    <a:pt x="791" y="367"/>
                  </a:lnTo>
                  <a:cubicBezTo>
                    <a:pt x="838" y="123"/>
                    <a:pt x="663" y="1"/>
                    <a:pt x="4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2630225" y="976600"/>
              <a:ext cx="31425" cy="32025"/>
            </a:xfrm>
            <a:custGeom>
              <a:avLst/>
              <a:gdLst/>
              <a:ahLst/>
              <a:cxnLst/>
              <a:rect l="l" t="t" r="r" b="b"/>
              <a:pathLst>
                <a:path w="1257" h="1281" extrusionOk="0">
                  <a:moveTo>
                    <a:pt x="375" y="1"/>
                  </a:moveTo>
                  <a:cubicBezTo>
                    <a:pt x="279" y="1"/>
                    <a:pt x="186" y="47"/>
                    <a:pt x="93" y="140"/>
                  </a:cubicBezTo>
                  <a:cubicBezTo>
                    <a:pt x="0" y="257"/>
                    <a:pt x="0" y="536"/>
                    <a:pt x="93" y="629"/>
                  </a:cubicBezTo>
                  <a:cubicBezTo>
                    <a:pt x="279" y="838"/>
                    <a:pt x="372" y="1024"/>
                    <a:pt x="582" y="1211"/>
                  </a:cubicBezTo>
                  <a:cubicBezTo>
                    <a:pt x="628" y="1257"/>
                    <a:pt x="721" y="1280"/>
                    <a:pt x="814" y="1280"/>
                  </a:cubicBezTo>
                  <a:cubicBezTo>
                    <a:pt x="908" y="1280"/>
                    <a:pt x="1001" y="1257"/>
                    <a:pt x="1047" y="1211"/>
                  </a:cubicBezTo>
                  <a:cubicBezTo>
                    <a:pt x="1257" y="1024"/>
                    <a:pt x="1257" y="838"/>
                    <a:pt x="1047" y="629"/>
                  </a:cubicBezTo>
                  <a:cubicBezTo>
                    <a:pt x="954" y="536"/>
                    <a:pt x="768" y="350"/>
                    <a:pt x="675" y="140"/>
                  </a:cubicBezTo>
                  <a:cubicBezTo>
                    <a:pt x="570" y="47"/>
                    <a:pt x="471" y="1"/>
                    <a:pt x="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2661625" y="944775"/>
              <a:ext cx="29275" cy="35375"/>
            </a:xfrm>
            <a:custGeom>
              <a:avLst/>
              <a:gdLst/>
              <a:ahLst/>
              <a:cxnLst/>
              <a:rect l="l" t="t" r="r" b="b"/>
              <a:pathLst>
                <a:path w="1171" h="1415" extrusionOk="0">
                  <a:moveTo>
                    <a:pt x="338" y="0"/>
                  </a:moveTo>
                  <a:cubicBezTo>
                    <a:pt x="169" y="0"/>
                    <a:pt x="1" y="122"/>
                    <a:pt x="1" y="366"/>
                  </a:cubicBezTo>
                  <a:cubicBezTo>
                    <a:pt x="1" y="739"/>
                    <a:pt x="94" y="1041"/>
                    <a:pt x="373" y="1320"/>
                  </a:cubicBezTo>
                  <a:cubicBezTo>
                    <a:pt x="459" y="1386"/>
                    <a:pt x="549" y="1414"/>
                    <a:pt x="634" y="1414"/>
                  </a:cubicBezTo>
                  <a:cubicBezTo>
                    <a:pt x="939" y="1414"/>
                    <a:pt x="1171" y="1048"/>
                    <a:pt x="861" y="739"/>
                  </a:cubicBezTo>
                  <a:cubicBezTo>
                    <a:pt x="768" y="646"/>
                    <a:pt x="675" y="553"/>
                    <a:pt x="675" y="366"/>
                  </a:cubicBezTo>
                  <a:cubicBezTo>
                    <a:pt x="675" y="122"/>
                    <a:pt x="507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2717450" y="910300"/>
              <a:ext cx="21550" cy="33775"/>
            </a:xfrm>
            <a:custGeom>
              <a:avLst/>
              <a:gdLst/>
              <a:ahLst/>
              <a:cxnLst/>
              <a:rect l="l" t="t" r="r" b="b"/>
              <a:pathLst>
                <a:path w="862" h="1351" extrusionOk="0">
                  <a:moveTo>
                    <a:pt x="280" y="1"/>
                  </a:moveTo>
                  <a:cubicBezTo>
                    <a:pt x="94" y="94"/>
                    <a:pt x="1" y="280"/>
                    <a:pt x="94" y="466"/>
                  </a:cubicBezTo>
                  <a:cubicBezTo>
                    <a:pt x="94" y="675"/>
                    <a:pt x="94" y="861"/>
                    <a:pt x="187" y="1048"/>
                  </a:cubicBezTo>
                  <a:cubicBezTo>
                    <a:pt x="187" y="1257"/>
                    <a:pt x="373" y="1350"/>
                    <a:pt x="582" y="1350"/>
                  </a:cubicBezTo>
                  <a:cubicBezTo>
                    <a:pt x="769" y="1257"/>
                    <a:pt x="862" y="1048"/>
                    <a:pt x="862" y="861"/>
                  </a:cubicBezTo>
                  <a:cubicBezTo>
                    <a:pt x="862" y="675"/>
                    <a:pt x="769" y="466"/>
                    <a:pt x="769" y="280"/>
                  </a:cubicBezTo>
                  <a:cubicBezTo>
                    <a:pt x="769" y="94"/>
                    <a:pt x="466" y="1"/>
                    <a:pt x="2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2753525" y="901150"/>
              <a:ext cx="16875" cy="34150"/>
            </a:xfrm>
            <a:custGeom>
              <a:avLst/>
              <a:gdLst/>
              <a:ahLst/>
              <a:cxnLst/>
              <a:rect l="l" t="t" r="r" b="b"/>
              <a:pathLst>
                <a:path w="675" h="1366" extrusionOk="0">
                  <a:moveTo>
                    <a:pt x="338" y="0"/>
                  </a:moveTo>
                  <a:cubicBezTo>
                    <a:pt x="169" y="0"/>
                    <a:pt x="0" y="122"/>
                    <a:pt x="0" y="367"/>
                  </a:cubicBezTo>
                  <a:lnTo>
                    <a:pt x="0" y="1041"/>
                  </a:lnTo>
                  <a:cubicBezTo>
                    <a:pt x="0" y="1240"/>
                    <a:pt x="192" y="1366"/>
                    <a:pt x="371" y="1366"/>
                  </a:cubicBezTo>
                  <a:cubicBezTo>
                    <a:pt x="528" y="1366"/>
                    <a:pt x="675" y="1269"/>
                    <a:pt x="675" y="1041"/>
                  </a:cubicBezTo>
                  <a:lnTo>
                    <a:pt x="675" y="367"/>
                  </a:lnTo>
                  <a:cubicBezTo>
                    <a:pt x="675" y="122"/>
                    <a:pt x="506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2772750" y="863350"/>
              <a:ext cx="26750" cy="29550"/>
            </a:xfrm>
            <a:custGeom>
              <a:avLst/>
              <a:gdLst/>
              <a:ahLst/>
              <a:cxnLst/>
              <a:rect l="l" t="t" r="r" b="b"/>
              <a:pathLst>
                <a:path w="1070" h="1182" extrusionOk="0">
                  <a:moveTo>
                    <a:pt x="541" y="0"/>
                  </a:moveTo>
                  <a:cubicBezTo>
                    <a:pt x="264" y="0"/>
                    <a:pt x="1" y="387"/>
                    <a:pt x="301" y="599"/>
                  </a:cubicBezTo>
                  <a:lnTo>
                    <a:pt x="301" y="716"/>
                  </a:lnTo>
                  <a:cubicBezTo>
                    <a:pt x="246" y="994"/>
                    <a:pt x="465" y="1181"/>
                    <a:pt x="691" y="1181"/>
                  </a:cubicBezTo>
                  <a:cubicBezTo>
                    <a:pt x="841" y="1181"/>
                    <a:pt x="994" y="1097"/>
                    <a:pt x="1069" y="902"/>
                  </a:cubicBezTo>
                  <a:cubicBezTo>
                    <a:pt x="1069" y="599"/>
                    <a:pt x="1069" y="320"/>
                    <a:pt x="790" y="134"/>
                  </a:cubicBezTo>
                  <a:cubicBezTo>
                    <a:pt x="717" y="39"/>
                    <a:pt x="629" y="0"/>
                    <a:pt x="5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2676175" y="890525"/>
              <a:ext cx="19200" cy="34350"/>
            </a:xfrm>
            <a:custGeom>
              <a:avLst/>
              <a:gdLst/>
              <a:ahLst/>
              <a:cxnLst/>
              <a:rect l="l" t="t" r="r" b="b"/>
              <a:pathLst>
                <a:path w="768" h="1374" extrusionOk="0">
                  <a:moveTo>
                    <a:pt x="372" y="1"/>
                  </a:moveTo>
                  <a:cubicBezTo>
                    <a:pt x="186" y="1"/>
                    <a:pt x="0" y="210"/>
                    <a:pt x="0" y="396"/>
                  </a:cubicBezTo>
                  <a:lnTo>
                    <a:pt x="0" y="978"/>
                  </a:lnTo>
                  <a:cubicBezTo>
                    <a:pt x="0" y="1164"/>
                    <a:pt x="186" y="1373"/>
                    <a:pt x="372" y="1373"/>
                  </a:cubicBezTo>
                  <a:cubicBezTo>
                    <a:pt x="582" y="1373"/>
                    <a:pt x="768" y="1164"/>
                    <a:pt x="768" y="978"/>
                  </a:cubicBezTo>
                  <a:cubicBezTo>
                    <a:pt x="768" y="792"/>
                    <a:pt x="768" y="582"/>
                    <a:pt x="675" y="396"/>
                  </a:cubicBezTo>
                  <a:cubicBezTo>
                    <a:pt x="675" y="210"/>
                    <a:pt x="582" y="1"/>
                    <a:pt x="3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718975" y="864325"/>
              <a:ext cx="30600" cy="23725"/>
            </a:xfrm>
            <a:custGeom>
              <a:avLst/>
              <a:gdLst/>
              <a:ahLst/>
              <a:cxnLst/>
              <a:rect l="l" t="t" r="r" b="b"/>
              <a:pathLst>
                <a:path w="1224" h="949" extrusionOk="0">
                  <a:moveTo>
                    <a:pt x="496" y="1"/>
                  </a:moveTo>
                  <a:cubicBezTo>
                    <a:pt x="238" y="1"/>
                    <a:pt x="1" y="367"/>
                    <a:pt x="219" y="677"/>
                  </a:cubicBezTo>
                  <a:cubicBezTo>
                    <a:pt x="312" y="677"/>
                    <a:pt x="405" y="770"/>
                    <a:pt x="521" y="863"/>
                  </a:cubicBezTo>
                  <a:cubicBezTo>
                    <a:pt x="582" y="923"/>
                    <a:pt x="652" y="948"/>
                    <a:pt x="721" y="948"/>
                  </a:cubicBezTo>
                  <a:cubicBezTo>
                    <a:pt x="975" y="948"/>
                    <a:pt x="1224" y="611"/>
                    <a:pt x="987" y="374"/>
                  </a:cubicBezTo>
                  <a:cubicBezTo>
                    <a:pt x="894" y="281"/>
                    <a:pt x="801" y="188"/>
                    <a:pt x="708" y="95"/>
                  </a:cubicBezTo>
                  <a:cubicBezTo>
                    <a:pt x="642" y="29"/>
                    <a:pt x="568" y="1"/>
                    <a:pt x="4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2622650" y="885875"/>
              <a:ext cx="24450" cy="36075"/>
            </a:xfrm>
            <a:custGeom>
              <a:avLst/>
              <a:gdLst/>
              <a:ahLst/>
              <a:cxnLst/>
              <a:rect l="l" t="t" r="r" b="b"/>
              <a:pathLst>
                <a:path w="978" h="1443" extrusionOk="0">
                  <a:moveTo>
                    <a:pt x="582" y="1"/>
                  </a:moveTo>
                  <a:cubicBezTo>
                    <a:pt x="489" y="1"/>
                    <a:pt x="187" y="94"/>
                    <a:pt x="187" y="280"/>
                  </a:cubicBezTo>
                  <a:cubicBezTo>
                    <a:pt x="94" y="489"/>
                    <a:pt x="94" y="768"/>
                    <a:pt x="1" y="978"/>
                  </a:cubicBezTo>
                  <a:cubicBezTo>
                    <a:pt x="1" y="1164"/>
                    <a:pt x="94" y="1350"/>
                    <a:pt x="303" y="1443"/>
                  </a:cubicBezTo>
                  <a:cubicBezTo>
                    <a:pt x="489" y="1443"/>
                    <a:pt x="675" y="1350"/>
                    <a:pt x="769" y="1164"/>
                  </a:cubicBezTo>
                  <a:cubicBezTo>
                    <a:pt x="769" y="978"/>
                    <a:pt x="885" y="675"/>
                    <a:pt x="885" y="489"/>
                  </a:cubicBezTo>
                  <a:cubicBezTo>
                    <a:pt x="978" y="280"/>
                    <a:pt x="885" y="94"/>
                    <a:pt x="5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2586600" y="993150"/>
              <a:ext cx="29100" cy="37350"/>
            </a:xfrm>
            <a:custGeom>
              <a:avLst/>
              <a:gdLst/>
              <a:ahLst/>
              <a:cxnLst/>
              <a:rect l="l" t="t" r="r" b="b"/>
              <a:pathLst>
                <a:path w="1164" h="1494" extrusionOk="0">
                  <a:moveTo>
                    <a:pt x="445" y="0"/>
                  </a:moveTo>
                  <a:cubicBezTo>
                    <a:pt x="354" y="0"/>
                    <a:pt x="261" y="23"/>
                    <a:pt x="187" y="60"/>
                  </a:cubicBezTo>
                  <a:cubicBezTo>
                    <a:pt x="0" y="176"/>
                    <a:pt x="0" y="362"/>
                    <a:pt x="94" y="549"/>
                  </a:cubicBezTo>
                  <a:cubicBezTo>
                    <a:pt x="187" y="851"/>
                    <a:pt x="280" y="1037"/>
                    <a:pt x="373" y="1339"/>
                  </a:cubicBezTo>
                  <a:cubicBezTo>
                    <a:pt x="427" y="1448"/>
                    <a:pt x="554" y="1494"/>
                    <a:pt x="686" y="1494"/>
                  </a:cubicBezTo>
                  <a:cubicBezTo>
                    <a:pt x="780" y="1494"/>
                    <a:pt x="877" y="1471"/>
                    <a:pt x="954" y="1433"/>
                  </a:cubicBezTo>
                  <a:cubicBezTo>
                    <a:pt x="1164" y="1339"/>
                    <a:pt x="1164" y="1130"/>
                    <a:pt x="1047" y="944"/>
                  </a:cubicBezTo>
                  <a:cubicBezTo>
                    <a:pt x="954" y="758"/>
                    <a:pt x="861" y="455"/>
                    <a:pt x="768" y="176"/>
                  </a:cubicBezTo>
                  <a:cubicBezTo>
                    <a:pt x="712" y="51"/>
                    <a:pt x="581" y="0"/>
                    <a:pt x="4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2658775" y="1066900"/>
              <a:ext cx="37425" cy="29575"/>
            </a:xfrm>
            <a:custGeom>
              <a:avLst/>
              <a:gdLst/>
              <a:ahLst/>
              <a:cxnLst/>
              <a:rect l="l" t="t" r="r" b="b"/>
              <a:pathLst>
                <a:path w="1497" h="1183" extrusionOk="0">
                  <a:moveTo>
                    <a:pt x="502" y="1"/>
                  </a:moveTo>
                  <a:cubicBezTo>
                    <a:pt x="210" y="1"/>
                    <a:pt x="0" y="387"/>
                    <a:pt x="301" y="600"/>
                  </a:cubicBezTo>
                  <a:cubicBezTo>
                    <a:pt x="394" y="809"/>
                    <a:pt x="603" y="902"/>
                    <a:pt x="789" y="1088"/>
                  </a:cubicBezTo>
                  <a:cubicBezTo>
                    <a:pt x="850" y="1154"/>
                    <a:pt x="921" y="1182"/>
                    <a:pt x="991" y="1182"/>
                  </a:cubicBezTo>
                  <a:cubicBezTo>
                    <a:pt x="1245" y="1182"/>
                    <a:pt x="1496" y="816"/>
                    <a:pt x="1278" y="506"/>
                  </a:cubicBezTo>
                  <a:cubicBezTo>
                    <a:pt x="1068" y="413"/>
                    <a:pt x="975" y="227"/>
                    <a:pt x="789" y="134"/>
                  </a:cubicBezTo>
                  <a:cubicBezTo>
                    <a:pt x="694" y="39"/>
                    <a:pt x="594" y="1"/>
                    <a:pt x="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2612775" y="940800"/>
              <a:ext cx="24450" cy="29175"/>
            </a:xfrm>
            <a:custGeom>
              <a:avLst/>
              <a:gdLst/>
              <a:ahLst/>
              <a:cxnLst/>
              <a:rect l="l" t="t" r="r" b="b"/>
              <a:pathLst>
                <a:path w="978" h="1167" extrusionOk="0">
                  <a:moveTo>
                    <a:pt x="629" y="0"/>
                  </a:moveTo>
                  <a:cubicBezTo>
                    <a:pt x="489" y="0"/>
                    <a:pt x="371" y="87"/>
                    <a:pt x="303" y="223"/>
                  </a:cubicBezTo>
                  <a:cubicBezTo>
                    <a:pt x="210" y="316"/>
                    <a:pt x="210" y="525"/>
                    <a:pt x="117" y="619"/>
                  </a:cubicBezTo>
                  <a:cubicBezTo>
                    <a:pt x="0" y="805"/>
                    <a:pt x="0" y="991"/>
                    <a:pt x="210" y="1107"/>
                  </a:cubicBezTo>
                  <a:cubicBezTo>
                    <a:pt x="284" y="1144"/>
                    <a:pt x="377" y="1167"/>
                    <a:pt x="462" y="1167"/>
                  </a:cubicBezTo>
                  <a:cubicBezTo>
                    <a:pt x="589" y="1167"/>
                    <a:pt x="698" y="1116"/>
                    <a:pt x="698" y="991"/>
                  </a:cubicBezTo>
                  <a:cubicBezTo>
                    <a:pt x="791" y="805"/>
                    <a:pt x="884" y="712"/>
                    <a:pt x="884" y="525"/>
                  </a:cubicBezTo>
                  <a:cubicBezTo>
                    <a:pt x="977" y="409"/>
                    <a:pt x="977" y="130"/>
                    <a:pt x="791" y="37"/>
                  </a:cubicBezTo>
                  <a:cubicBezTo>
                    <a:pt x="735" y="12"/>
                    <a:pt x="681" y="0"/>
                    <a:pt x="6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24993345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"/>
          <p:cNvSpPr/>
          <p:nvPr/>
        </p:nvSpPr>
        <p:spPr>
          <a:xfrm>
            <a:off x="-337092" y="4343275"/>
            <a:ext cx="4402035" cy="2657917"/>
          </a:xfrm>
          <a:custGeom>
            <a:avLst/>
            <a:gdLst/>
            <a:ahLst/>
            <a:cxnLst/>
            <a:rect l="l" t="t" r="r" b="b"/>
            <a:pathLst>
              <a:path w="100710" h="60808" extrusionOk="0">
                <a:moveTo>
                  <a:pt x="20725" y="1"/>
                </a:moveTo>
                <a:cubicBezTo>
                  <a:pt x="18693" y="1"/>
                  <a:pt x="16637" y="491"/>
                  <a:pt x="14842" y="1433"/>
                </a:cubicBezTo>
                <a:cubicBezTo>
                  <a:pt x="0" y="9087"/>
                  <a:pt x="1349" y="37306"/>
                  <a:pt x="3885" y="50776"/>
                </a:cubicBezTo>
                <a:cubicBezTo>
                  <a:pt x="4374" y="53381"/>
                  <a:pt x="5048" y="56103"/>
                  <a:pt x="6979" y="57848"/>
                </a:cubicBezTo>
                <a:cubicBezTo>
                  <a:pt x="9037" y="59742"/>
                  <a:pt x="11908" y="60153"/>
                  <a:pt x="14788" y="60153"/>
                </a:cubicBezTo>
                <a:cubicBezTo>
                  <a:pt x="15586" y="60153"/>
                  <a:pt x="16386" y="60122"/>
                  <a:pt x="17169" y="60081"/>
                </a:cubicBezTo>
                <a:cubicBezTo>
                  <a:pt x="26850" y="59672"/>
                  <a:pt x="36519" y="59467"/>
                  <a:pt x="46182" y="59467"/>
                </a:cubicBezTo>
                <a:cubicBezTo>
                  <a:pt x="59621" y="59467"/>
                  <a:pt x="73046" y="59864"/>
                  <a:pt x="86472" y="60663"/>
                </a:cubicBezTo>
                <a:cubicBezTo>
                  <a:pt x="87638" y="60735"/>
                  <a:pt x="88832" y="60807"/>
                  <a:pt x="90021" y="60807"/>
                </a:cubicBezTo>
                <a:cubicBezTo>
                  <a:pt x="91893" y="60807"/>
                  <a:pt x="93754" y="60628"/>
                  <a:pt x="95475" y="59988"/>
                </a:cubicBezTo>
                <a:cubicBezTo>
                  <a:pt x="98290" y="58825"/>
                  <a:pt x="100709" y="56010"/>
                  <a:pt x="100221" y="53009"/>
                </a:cubicBezTo>
                <a:cubicBezTo>
                  <a:pt x="99848" y="49519"/>
                  <a:pt x="96056" y="47565"/>
                  <a:pt x="92567" y="46891"/>
                </a:cubicBezTo>
                <a:cubicBezTo>
                  <a:pt x="89077" y="46123"/>
                  <a:pt x="85402" y="46123"/>
                  <a:pt x="82494" y="43983"/>
                </a:cubicBezTo>
                <a:cubicBezTo>
                  <a:pt x="76678" y="39725"/>
                  <a:pt x="77934" y="29536"/>
                  <a:pt x="71839" y="25674"/>
                </a:cubicBezTo>
                <a:cubicBezTo>
                  <a:pt x="70267" y="24640"/>
                  <a:pt x="68426" y="24230"/>
                  <a:pt x="66525" y="24230"/>
                </a:cubicBezTo>
                <a:cubicBezTo>
                  <a:pt x="64320" y="24230"/>
                  <a:pt x="62034" y="24783"/>
                  <a:pt x="59998" y="25558"/>
                </a:cubicBezTo>
                <a:cubicBezTo>
                  <a:pt x="56136" y="27023"/>
                  <a:pt x="52344" y="29047"/>
                  <a:pt x="48273" y="29443"/>
                </a:cubicBezTo>
                <a:cubicBezTo>
                  <a:pt x="47966" y="29465"/>
                  <a:pt x="47659" y="29475"/>
                  <a:pt x="47351" y="29475"/>
                </a:cubicBezTo>
                <a:cubicBezTo>
                  <a:pt x="42133" y="29475"/>
                  <a:pt x="36902" y="26348"/>
                  <a:pt x="34617" y="21603"/>
                </a:cubicBezTo>
                <a:cubicBezTo>
                  <a:pt x="31709" y="15577"/>
                  <a:pt x="32965" y="7528"/>
                  <a:pt x="28219" y="2875"/>
                </a:cubicBezTo>
                <a:cubicBezTo>
                  <a:pt x="26255" y="924"/>
                  <a:pt x="23512" y="1"/>
                  <a:pt x="2072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150" name="Google Shape;150;p3"/>
          <p:cNvSpPr txBox="1">
            <a:spLocks noGrp="1"/>
          </p:cNvSpPr>
          <p:nvPr>
            <p:ph type="title" hasCustomPrompt="1"/>
          </p:nvPr>
        </p:nvSpPr>
        <p:spPr>
          <a:xfrm>
            <a:off x="3550400" y="1848117"/>
            <a:ext cx="5091200" cy="18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0"/>
              <a:buNone/>
              <a:defRPr sz="16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1" name="Google Shape;151;p3"/>
          <p:cNvSpPr txBox="1">
            <a:spLocks noGrp="1"/>
          </p:cNvSpPr>
          <p:nvPr>
            <p:ph type="title" idx="2"/>
          </p:nvPr>
        </p:nvSpPr>
        <p:spPr>
          <a:xfrm>
            <a:off x="3895000" y="3009069"/>
            <a:ext cx="4402000" cy="9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None/>
              <a:defRPr sz="5867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3"/>
          <p:cNvSpPr/>
          <p:nvPr/>
        </p:nvSpPr>
        <p:spPr>
          <a:xfrm>
            <a:off x="-493767" y="-302309"/>
            <a:ext cx="3368904" cy="2978749"/>
          </a:xfrm>
          <a:custGeom>
            <a:avLst/>
            <a:gdLst/>
            <a:ahLst/>
            <a:cxnLst/>
            <a:rect l="l" t="t" r="r" b="b"/>
            <a:pathLst>
              <a:path w="77074" h="68148" extrusionOk="0">
                <a:moveTo>
                  <a:pt x="47214" y="1"/>
                </a:moveTo>
                <a:cubicBezTo>
                  <a:pt x="42852" y="1"/>
                  <a:pt x="38491" y="193"/>
                  <a:pt x="34129" y="379"/>
                </a:cubicBezTo>
                <a:cubicBezTo>
                  <a:pt x="26754" y="775"/>
                  <a:pt x="19007" y="1263"/>
                  <a:pt x="13098" y="5520"/>
                </a:cubicBezTo>
                <a:cubicBezTo>
                  <a:pt x="5816" y="10662"/>
                  <a:pt x="3118" y="20153"/>
                  <a:pt x="1745" y="28970"/>
                </a:cubicBezTo>
                <a:cubicBezTo>
                  <a:pt x="396" y="38090"/>
                  <a:pt x="0" y="47395"/>
                  <a:pt x="582" y="56608"/>
                </a:cubicBezTo>
                <a:cubicBezTo>
                  <a:pt x="675" y="58748"/>
                  <a:pt x="1466" y="67937"/>
                  <a:pt x="4746" y="68147"/>
                </a:cubicBezTo>
                <a:cubicBezTo>
                  <a:pt x="4756" y="68147"/>
                  <a:pt x="4766" y="68147"/>
                  <a:pt x="4776" y="68147"/>
                </a:cubicBezTo>
                <a:cubicBezTo>
                  <a:pt x="6359" y="68147"/>
                  <a:pt x="10696" y="60766"/>
                  <a:pt x="13470" y="59795"/>
                </a:cubicBezTo>
                <a:cubicBezTo>
                  <a:pt x="15586" y="59111"/>
                  <a:pt x="17785" y="58889"/>
                  <a:pt x="19992" y="58889"/>
                </a:cubicBezTo>
                <a:cubicBezTo>
                  <a:pt x="21836" y="58889"/>
                  <a:pt x="23686" y="59044"/>
                  <a:pt x="25498" y="59213"/>
                </a:cubicBezTo>
                <a:cubicBezTo>
                  <a:pt x="27665" y="59424"/>
                  <a:pt x="29833" y="59661"/>
                  <a:pt x="31972" y="59661"/>
                </a:cubicBezTo>
                <a:cubicBezTo>
                  <a:pt x="33851" y="59661"/>
                  <a:pt x="35708" y="59478"/>
                  <a:pt x="37525" y="58934"/>
                </a:cubicBezTo>
                <a:cubicBezTo>
                  <a:pt x="42946" y="57282"/>
                  <a:pt x="47203" y="52350"/>
                  <a:pt x="48087" y="46721"/>
                </a:cubicBezTo>
                <a:cubicBezTo>
                  <a:pt x="48668" y="43138"/>
                  <a:pt x="47901" y="39346"/>
                  <a:pt x="49157" y="36066"/>
                </a:cubicBezTo>
                <a:cubicBezTo>
                  <a:pt x="51274" y="30343"/>
                  <a:pt x="57881" y="28016"/>
                  <a:pt x="63604" y="25969"/>
                </a:cubicBezTo>
                <a:cubicBezTo>
                  <a:pt x="69420" y="24038"/>
                  <a:pt x="75817" y="20642"/>
                  <a:pt x="76585" y="14640"/>
                </a:cubicBezTo>
                <a:cubicBezTo>
                  <a:pt x="77074" y="10662"/>
                  <a:pt x="74654" y="6777"/>
                  <a:pt x="71444" y="4543"/>
                </a:cubicBezTo>
                <a:cubicBezTo>
                  <a:pt x="68140" y="2333"/>
                  <a:pt x="64185" y="1356"/>
                  <a:pt x="60300" y="775"/>
                </a:cubicBezTo>
                <a:cubicBezTo>
                  <a:pt x="55938" y="193"/>
                  <a:pt x="51576" y="1"/>
                  <a:pt x="472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153" name="Google Shape;153;p3"/>
          <p:cNvSpPr/>
          <p:nvPr/>
        </p:nvSpPr>
        <p:spPr>
          <a:xfrm>
            <a:off x="6813523" y="4531325"/>
            <a:ext cx="5974108" cy="2718281"/>
          </a:xfrm>
          <a:custGeom>
            <a:avLst/>
            <a:gdLst/>
            <a:ahLst/>
            <a:cxnLst/>
            <a:rect l="l" t="t" r="r" b="b"/>
            <a:pathLst>
              <a:path w="136676" h="62189" extrusionOk="0">
                <a:moveTo>
                  <a:pt x="115053" y="1"/>
                </a:moveTo>
                <a:cubicBezTo>
                  <a:pt x="109301" y="1"/>
                  <a:pt x="103535" y="2453"/>
                  <a:pt x="98779" y="5873"/>
                </a:cubicBezTo>
                <a:cubicBezTo>
                  <a:pt x="92567" y="10316"/>
                  <a:pt x="87635" y="16342"/>
                  <a:pt x="82192" y="21669"/>
                </a:cubicBezTo>
                <a:cubicBezTo>
                  <a:pt x="76771" y="27089"/>
                  <a:pt x="70467" y="32045"/>
                  <a:pt x="62906" y="33394"/>
                </a:cubicBezTo>
                <a:cubicBezTo>
                  <a:pt x="61199" y="33725"/>
                  <a:pt x="59492" y="33864"/>
                  <a:pt x="57783" y="33864"/>
                </a:cubicBezTo>
                <a:cubicBezTo>
                  <a:pt x="50478" y="33864"/>
                  <a:pt x="43152" y="31318"/>
                  <a:pt x="35780" y="30300"/>
                </a:cubicBezTo>
                <a:cubicBezTo>
                  <a:pt x="33808" y="30038"/>
                  <a:pt x="31800" y="29897"/>
                  <a:pt x="29791" y="29897"/>
                </a:cubicBezTo>
                <a:cubicBezTo>
                  <a:pt x="23600" y="29897"/>
                  <a:pt x="17390" y="31232"/>
                  <a:pt x="12121" y="34464"/>
                </a:cubicBezTo>
                <a:cubicBezTo>
                  <a:pt x="4071" y="39396"/>
                  <a:pt x="2327" y="46864"/>
                  <a:pt x="0" y="55192"/>
                </a:cubicBezTo>
                <a:cubicBezTo>
                  <a:pt x="7166" y="57728"/>
                  <a:pt x="16587" y="57635"/>
                  <a:pt x="24241" y="58403"/>
                </a:cubicBezTo>
                <a:cubicBezTo>
                  <a:pt x="32756" y="59263"/>
                  <a:pt x="41201" y="60054"/>
                  <a:pt x="49738" y="60636"/>
                </a:cubicBezTo>
                <a:cubicBezTo>
                  <a:pt x="64803" y="61688"/>
                  <a:pt x="79962" y="62188"/>
                  <a:pt x="95130" y="62188"/>
                </a:cubicBezTo>
                <a:cubicBezTo>
                  <a:pt x="96734" y="62188"/>
                  <a:pt x="98338" y="62182"/>
                  <a:pt x="99942" y="62171"/>
                </a:cubicBezTo>
                <a:cubicBezTo>
                  <a:pt x="105665" y="62171"/>
                  <a:pt x="111667" y="61985"/>
                  <a:pt x="116901" y="59566"/>
                </a:cubicBezTo>
                <a:cubicBezTo>
                  <a:pt x="124555" y="56076"/>
                  <a:pt x="129510" y="48329"/>
                  <a:pt x="132511" y="40466"/>
                </a:cubicBezTo>
                <a:cubicBezTo>
                  <a:pt x="135233" y="33208"/>
                  <a:pt x="136676" y="25159"/>
                  <a:pt x="134931" y="17505"/>
                </a:cubicBezTo>
                <a:cubicBezTo>
                  <a:pt x="133186" y="9944"/>
                  <a:pt x="127765" y="2849"/>
                  <a:pt x="120298" y="732"/>
                </a:cubicBezTo>
                <a:cubicBezTo>
                  <a:pt x="118570" y="230"/>
                  <a:pt x="116812" y="1"/>
                  <a:pt x="11505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154" name="Google Shape;154;p3"/>
          <p:cNvGrpSpPr/>
          <p:nvPr/>
        </p:nvGrpSpPr>
        <p:grpSpPr>
          <a:xfrm>
            <a:off x="1494283" y="-376772"/>
            <a:ext cx="2356736" cy="1856685"/>
            <a:chOff x="2533100" y="1212175"/>
            <a:chExt cx="1066075" cy="839825"/>
          </a:xfrm>
        </p:grpSpPr>
        <p:sp>
          <p:nvSpPr>
            <p:cNvPr id="155" name="Google Shape;155;p3"/>
            <p:cNvSpPr/>
            <p:nvPr/>
          </p:nvSpPr>
          <p:spPr>
            <a:xfrm>
              <a:off x="2981500" y="1242700"/>
              <a:ext cx="93025" cy="139875"/>
            </a:xfrm>
            <a:custGeom>
              <a:avLst/>
              <a:gdLst/>
              <a:ahLst/>
              <a:cxnLst/>
              <a:rect l="l" t="t" r="r" b="b"/>
              <a:pathLst>
                <a:path w="3721" h="5595" extrusionOk="0">
                  <a:moveTo>
                    <a:pt x="2415" y="1"/>
                  </a:moveTo>
                  <a:cubicBezTo>
                    <a:pt x="2208" y="1"/>
                    <a:pt x="2003" y="80"/>
                    <a:pt x="1838" y="268"/>
                  </a:cubicBezTo>
                  <a:cubicBezTo>
                    <a:pt x="768" y="1617"/>
                    <a:pt x="1" y="4036"/>
                    <a:pt x="1443" y="5316"/>
                  </a:cubicBezTo>
                  <a:cubicBezTo>
                    <a:pt x="1636" y="5509"/>
                    <a:pt x="1872" y="5594"/>
                    <a:pt x="2102" y="5594"/>
                  </a:cubicBezTo>
                  <a:cubicBezTo>
                    <a:pt x="2565" y="5594"/>
                    <a:pt x="3002" y="5247"/>
                    <a:pt x="3002" y="4734"/>
                  </a:cubicBezTo>
                  <a:cubicBezTo>
                    <a:pt x="3002" y="3455"/>
                    <a:pt x="2606" y="2501"/>
                    <a:pt x="3281" y="1431"/>
                  </a:cubicBezTo>
                  <a:cubicBezTo>
                    <a:pt x="3721" y="762"/>
                    <a:pt x="3057" y="1"/>
                    <a:pt x="24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3008250" y="1488625"/>
              <a:ext cx="56925" cy="134075"/>
            </a:xfrm>
            <a:custGeom>
              <a:avLst/>
              <a:gdLst/>
              <a:ahLst/>
              <a:cxnLst/>
              <a:rect l="l" t="t" r="r" b="b"/>
              <a:pathLst>
                <a:path w="2277" h="5363" extrusionOk="0">
                  <a:moveTo>
                    <a:pt x="1354" y="0"/>
                  </a:moveTo>
                  <a:cubicBezTo>
                    <a:pt x="1004" y="0"/>
                    <a:pt x="663" y="182"/>
                    <a:pt x="582" y="597"/>
                  </a:cubicBezTo>
                  <a:cubicBezTo>
                    <a:pt x="373" y="1969"/>
                    <a:pt x="1" y="3412"/>
                    <a:pt x="280" y="4784"/>
                  </a:cubicBezTo>
                  <a:cubicBezTo>
                    <a:pt x="367" y="5189"/>
                    <a:pt x="650" y="5362"/>
                    <a:pt x="947" y="5362"/>
                  </a:cubicBezTo>
                  <a:cubicBezTo>
                    <a:pt x="1282" y="5362"/>
                    <a:pt x="1635" y="5142"/>
                    <a:pt x="1746" y="4784"/>
                  </a:cubicBezTo>
                  <a:cubicBezTo>
                    <a:pt x="2211" y="3621"/>
                    <a:pt x="2118" y="2155"/>
                    <a:pt x="2211" y="806"/>
                  </a:cubicBezTo>
                  <a:cubicBezTo>
                    <a:pt x="2277" y="307"/>
                    <a:pt x="1808" y="0"/>
                    <a:pt x="1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2913925" y="1708150"/>
              <a:ext cx="120050" cy="96675"/>
            </a:xfrm>
            <a:custGeom>
              <a:avLst/>
              <a:gdLst/>
              <a:ahLst/>
              <a:cxnLst/>
              <a:rect l="l" t="t" r="r" b="b"/>
              <a:pathLst>
                <a:path w="4802" h="3867" extrusionOk="0">
                  <a:moveTo>
                    <a:pt x="3339" y="1"/>
                  </a:moveTo>
                  <a:cubicBezTo>
                    <a:pt x="3164" y="1"/>
                    <a:pt x="2980" y="52"/>
                    <a:pt x="2797" y="168"/>
                  </a:cubicBezTo>
                  <a:cubicBezTo>
                    <a:pt x="2308" y="540"/>
                    <a:pt x="1913" y="842"/>
                    <a:pt x="1540" y="1238"/>
                  </a:cubicBezTo>
                  <a:cubicBezTo>
                    <a:pt x="1238" y="1610"/>
                    <a:pt x="866" y="2005"/>
                    <a:pt x="563" y="2401"/>
                  </a:cubicBezTo>
                  <a:cubicBezTo>
                    <a:pt x="0" y="2964"/>
                    <a:pt x="442" y="3867"/>
                    <a:pt x="1117" y="3867"/>
                  </a:cubicBezTo>
                  <a:cubicBezTo>
                    <a:pt x="1251" y="3867"/>
                    <a:pt x="1394" y="3831"/>
                    <a:pt x="1540" y="3750"/>
                  </a:cubicBezTo>
                  <a:cubicBezTo>
                    <a:pt x="2401" y="3169"/>
                    <a:pt x="3378" y="2680"/>
                    <a:pt x="4146" y="1912"/>
                  </a:cubicBezTo>
                  <a:cubicBezTo>
                    <a:pt x="4801" y="1180"/>
                    <a:pt x="4179" y="1"/>
                    <a:pt x="33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2994100" y="1789400"/>
              <a:ext cx="95600" cy="80850"/>
            </a:xfrm>
            <a:custGeom>
              <a:avLst/>
              <a:gdLst/>
              <a:ahLst/>
              <a:cxnLst/>
              <a:rect l="l" t="t" r="r" b="b"/>
              <a:pathLst>
                <a:path w="3824" h="3234" extrusionOk="0">
                  <a:moveTo>
                    <a:pt x="2644" y="0"/>
                  </a:moveTo>
                  <a:cubicBezTo>
                    <a:pt x="2595" y="0"/>
                    <a:pt x="2546" y="4"/>
                    <a:pt x="2498" y="12"/>
                  </a:cubicBezTo>
                  <a:cubicBezTo>
                    <a:pt x="1916" y="105"/>
                    <a:pt x="1428" y="593"/>
                    <a:pt x="1032" y="1175"/>
                  </a:cubicBezTo>
                  <a:cubicBezTo>
                    <a:pt x="660" y="1570"/>
                    <a:pt x="357" y="1943"/>
                    <a:pt x="171" y="2524"/>
                  </a:cubicBezTo>
                  <a:cubicBezTo>
                    <a:pt x="1" y="2801"/>
                    <a:pt x="220" y="3234"/>
                    <a:pt x="562" y="3234"/>
                  </a:cubicBezTo>
                  <a:cubicBezTo>
                    <a:pt x="594" y="3234"/>
                    <a:pt x="626" y="3230"/>
                    <a:pt x="660" y="3222"/>
                  </a:cubicBezTo>
                  <a:cubicBezTo>
                    <a:pt x="1730" y="2827"/>
                    <a:pt x="3172" y="2245"/>
                    <a:pt x="3568" y="1082"/>
                  </a:cubicBezTo>
                  <a:cubicBezTo>
                    <a:pt x="3824" y="463"/>
                    <a:pt x="3199" y="0"/>
                    <a:pt x="26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3067075" y="1594650"/>
              <a:ext cx="99100" cy="131950"/>
            </a:xfrm>
            <a:custGeom>
              <a:avLst/>
              <a:gdLst/>
              <a:ahLst/>
              <a:cxnLst/>
              <a:rect l="l" t="t" r="r" b="b"/>
              <a:pathLst>
                <a:path w="3964" h="5278" extrusionOk="0">
                  <a:moveTo>
                    <a:pt x="2543" y="0"/>
                  </a:moveTo>
                  <a:cubicBezTo>
                    <a:pt x="2281" y="0"/>
                    <a:pt x="2021" y="100"/>
                    <a:pt x="1812" y="334"/>
                  </a:cubicBezTo>
                  <a:cubicBezTo>
                    <a:pt x="835" y="1497"/>
                    <a:pt x="346" y="2963"/>
                    <a:pt x="67" y="4405"/>
                  </a:cubicBezTo>
                  <a:cubicBezTo>
                    <a:pt x="0" y="4889"/>
                    <a:pt x="377" y="5278"/>
                    <a:pt x="776" y="5278"/>
                  </a:cubicBezTo>
                  <a:cubicBezTo>
                    <a:pt x="932" y="5278"/>
                    <a:pt x="1093" y="5218"/>
                    <a:pt x="1230" y="5080"/>
                  </a:cubicBezTo>
                  <a:cubicBezTo>
                    <a:pt x="2301" y="4033"/>
                    <a:pt x="3254" y="2963"/>
                    <a:pt x="3743" y="1497"/>
                  </a:cubicBezTo>
                  <a:cubicBezTo>
                    <a:pt x="3963" y="718"/>
                    <a:pt x="3246" y="0"/>
                    <a:pt x="2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097825" y="1386450"/>
              <a:ext cx="62825" cy="142025"/>
            </a:xfrm>
            <a:custGeom>
              <a:avLst/>
              <a:gdLst/>
              <a:ahLst/>
              <a:cxnLst/>
              <a:rect l="l" t="t" r="r" b="b"/>
              <a:pathLst>
                <a:path w="2513" h="5681" extrusionOk="0">
                  <a:moveTo>
                    <a:pt x="1059" y="0"/>
                  </a:moveTo>
                  <a:cubicBezTo>
                    <a:pt x="875" y="0"/>
                    <a:pt x="684" y="75"/>
                    <a:pt x="582" y="240"/>
                  </a:cubicBezTo>
                  <a:cubicBezTo>
                    <a:pt x="0" y="915"/>
                    <a:pt x="93" y="1683"/>
                    <a:pt x="280" y="2474"/>
                  </a:cubicBezTo>
                  <a:cubicBezTo>
                    <a:pt x="373" y="3428"/>
                    <a:pt x="675" y="4219"/>
                    <a:pt x="954" y="5079"/>
                  </a:cubicBezTo>
                  <a:cubicBezTo>
                    <a:pt x="1093" y="5485"/>
                    <a:pt x="1413" y="5680"/>
                    <a:pt x="1728" y="5680"/>
                  </a:cubicBezTo>
                  <a:cubicBezTo>
                    <a:pt x="2099" y="5680"/>
                    <a:pt x="2463" y="5409"/>
                    <a:pt x="2513" y="4893"/>
                  </a:cubicBezTo>
                  <a:cubicBezTo>
                    <a:pt x="2513" y="4009"/>
                    <a:pt x="2513" y="3148"/>
                    <a:pt x="2420" y="2171"/>
                  </a:cubicBezTo>
                  <a:cubicBezTo>
                    <a:pt x="2327" y="1404"/>
                    <a:pt x="2234" y="613"/>
                    <a:pt x="1443" y="147"/>
                  </a:cubicBezTo>
                  <a:cubicBezTo>
                    <a:pt x="1358" y="52"/>
                    <a:pt x="1211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3141450" y="1243125"/>
              <a:ext cx="75050" cy="76925"/>
            </a:xfrm>
            <a:custGeom>
              <a:avLst/>
              <a:gdLst/>
              <a:ahLst/>
              <a:cxnLst/>
              <a:rect l="l" t="t" r="r" b="b"/>
              <a:pathLst>
                <a:path w="3002" h="3077" extrusionOk="0">
                  <a:moveTo>
                    <a:pt x="2114" y="0"/>
                  </a:moveTo>
                  <a:cubicBezTo>
                    <a:pt x="1931" y="0"/>
                    <a:pt x="1733" y="53"/>
                    <a:pt x="1536" y="157"/>
                  </a:cubicBezTo>
                  <a:cubicBezTo>
                    <a:pt x="1163" y="344"/>
                    <a:pt x="768" y="530"/>
                    <a:pt x="489" y="925"/>
                  </a:cubicBezTo>
                  <a:cubicBezTo>
                    <a:pt x="186" y="1321"/>
                    <a:pt x="0" y="1809"/>
                    <a:pt x="0" y="2274"/>
                  </a:cubicBezTo>
                  <a:cubicBezTo>
                    <a:pt x="85" y="2637"/>
                    <a:pt x="327" y="3077"/>
                    <a:pt x="671" y="3077"/>
                  </a:cubicBezTo>
                  <a:cubicBezTo>
                    <a:pt x="702" y="3077"/>
                    <a:pt x="735" y="3073"/>
                    <a:pt x="768" y="3065"/>
                  </a:cubicBezTo>
                  <a:cubicBezTo>
                    <a:pt x="1350" y="3065"/>
                    <a:pt x="1838" y="2856"/>
                    <a:pt x="2234" y="2484"/>
                  </a:cubicBezTo>
                  <a:cubicBezTo>
                    <a:pt x="2606" y="2088"/>
                    <a:pt x="2815" y="1600"/>
                    <a:pt x="2908" y="1111"/>
                  </a:cubicBezTo>
                  <a:cubicBezTo>
                    <a:pt x="3001" y="832"/>
                    <a:pt x="2908" y="437"/>
                    <a:pt x="2606" y="157"/>
                  </a:cubicBezTo>
                  <a:cubicBezTo>
                    <a:pt x="2466" y="53"/>
                    <a:pt x="2298" y="0"/>
                    <a:pt x="2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3127325" y="1715875"/>
              <a:ext cx="108350" cy="116725"/>
            </a:xfrm>
            <a:custGeom>
              <a:avLst/>
              <a:gdLst/>
              <a:ahLst/>
              <a:cxnLst/>
              <a:rect l="l" t="t" r="r" b="b"/>
              <a:pathLst>
                <a:path w="4334" h="4669" extrusionOk="0">
                  <a:moveTo>
                    <a:pt x="2998" y="1"/>
                  </a:moveTo>
                  <a:cubicBezTo>
                    <a:pt x="2703" y="1"/>
                    <a:pt x="2406" y="99"/>
                    <a:pt x="2217" y="347"/>
                  </a:cubicBezTo>
                  <a:cubicBezTo>
                    <a:pt x="1426" y="1301"/>
                    <a:pt x="751" y="2371"/>
                    <a:pt x="263" y="3534"/>
                  </a:cubicBezTo>
                  <a:cubicBezTo>
                    <a:pt x="1" y="4223"/>
                    <a:pt x="593" y="4668"/>
                    <a:pt x="1169" y="4668"/>
                  </a:cubicBezTo>
                  <a:cubicBezTo>
                    <a:pt x="1411" y="4668"/>
                    <a:pt x="1650" y="4590"/>
                    <a:pt x="1821" y="4418"/>
                  </a:cubicBezTo>
                  <a:cubicBezTo>
                    <a:pt x="2682" y="3627"/>
                    <a:pt x="3473" y="2767"/>
                    <a:pt x="4055" y="1696"/>
                  </a:cubicBezTo>
                  <a:cubicBezTo>
                    <a:pt x="4334" y="1208"/>
                    <a:pt x="4241" y="533"/>
                    <a:pt x="3752" y="231"/>
                  </a:cubicBezTo>
                  <a:cubicBezTo>
                    <a:pt x="3569" y="93"/>
                    <a:pt x="3284" y="1"/>
                    <a:pt x="29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3208900" y="1508450"/>
              <a:ext cx="61100" cy="141575"/>
            </a:xfrm>
            <a:custGeom>
              <a:avLst/>
              <a:gdLst/>
              <a:ahLst/>
              <a:cxnLst/>
              <a:rect l="l" t="t" r="r" b="b"/>
              <a:pathLst>
                <a:path w="2444" h="5663" extrusionOk="0">
                  <a:moveTo>
                    <a:pt x="1209" y="0"/>
                  </a:moveTo>
                  <a:cubicBezTo>
                    <a:pt x="951" y="0"/>
                    <a:pt x="704" y="113"/>
                    <a:pt x="582" y="385"/>
                  </a:cubicBezTo>
                  <a:cubicBezTo>
                    <a:pt x="1" y="1851"/>
                    <a:pt x="1" y="3596"/>
                    <a:pt x="210" y="5154"/>
                  </a:cubicBezTo>
                  <a:cubicBezTo>
                    <a:pt x="254" y="5512"/>
                    <a:pt x="529" y="5663"/>
                    <a:pt x="830" y="5663"/>
                  </a:cubicBezTo>
                  <a:cubicBezTo>
                    <a:pt x="1175" y="5663"/>
                    <a:pt x="1553" y="5465"/>
                    <a:pt x="1653" y="5154"/>
                  </a:cubicBezTo>
                  <a:cubicBezTo>
                    <a:pt x="2141" y="3782"/>
                    <a:pt x="2444" y="2037"/>
                    <a:pt x="2048" y="595"/>
                  </a:cubicBezTo>
                  <a:cubicBezTo>
                    <a:pt x="1993" y="248"/>
                    <a:pt x="1589" y="0"/>
                    <a:pt x="1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3201925" y="1328500"/>
              <a:ext cx="79700" cy="99925"/>
            </a:xfrm>
            <a:custGeom>
              <a:avLst/>
              <a:gdLst/>
              <a:ahLst/>
              <a:cxnLst/>
              <a:rect l="l" t="t" r="r" b="b"/>
              <a:pathLst>
                <a:path w="3188" h="3997" extrusionOk="0">
                  <a:moveTo>
                    <a:pt x="1744" y="0"/>
                  </a:moveTo>
                  <a:cubicBezTo>
                    <a:pt x="1682" y="0"/>
                    <a:pt x="1620" y="7"/>
                    <a:pt x="1559" y="23"/>
                  </a:cubicBezTo>
                  <a:cubicBezTo>
                    <a:pt x="396" y="418"/>
                    <a:pt x="280" y="1767"/>
                    <a:pt x="94" y="2838"/>
                  </a:cubicBezTo>
                  <a:cubicBezTo>
                    <a:pt x="1" y="3326"/>
                    <a:pt x="187" y="3722"/>
                    <a:pt x="675" y="3908"/>
                  </a:cubicBezTo>
                  <a:cubicBezTo>
                    <a:pt x="799" y="3966"/>
                    <a:pt x="932" y="3997"/>
                    <a:pt x="1065" y="3997"/>
                  </a:cubicBezTo>
                  <a:cubicBezTo>
                    <a:pt x="1356" y="3997"/>
                    <a:pt x="1647" y="3848"/>
                    <a:pt x="1838" y="3512"/>
                  </a:cubicBezTo>
                  <a:cubicBezTo>
                    <a:pt x="2327" y="2651"/>
                    <a:pt x="3188" y="1395"/>
                    <a:pt x="2513" y="418"/>
                  </a:cubicBezTo>
                  <a:cubicBezTo>
                    <a:pt x="2358" y="185"/>
                    <a:pt x="2056" y="0"/>
                    <a:pt x="17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3299050" y="1212175"/>
              <a:ext cx="69825" cy="58750"/>
            </a:xfrm>
            <a:custGeom>
              <a:avLst/>
              <a:gdLst/>
              <a:ahLst/>
              <a:cxnLst/>
              <a:rect l="l" t="t" r="r" b="b"/>
              <a:pathLst>
                <a:path w="2793" h="2350" extrusionOk="0">
                  <a:moveTo>
                    <a:pt x="1062" y="1"/>
                  </a:moveTo>
                  <a:cubicBezTo>
                    <a:pt x="711" y="1"/>
                    <a:pt x="328" y="199"/>
                    <a:pt x="94" y="511"/>
                  </a:cubicBezTo>
                  <a:cubicBezTo>
                    <a:pt x="94" y="604"/>
                    <a:pt x="1" y="814"/>
                    <a:pt x="1" y="1000"/>
                  </a:cubicBezTo>
                  <a:cubicBezTo>
                    <a:pt x="1" y="1186"/>
                    <a:pt x="94" y="1582"/>
                    <a:pt x="280" y="1768"/>
                  </a:cubicBezTo>
                  <a:cubicBezTo>
                    <a:pt x="373" y="1884"/>
                    <a:pt x="582" y="1977"/>
                    <a:pt x="675" y="1977"/>
                  </a:cubicBezTo>
                  <a:cubicBezTo>
                    <a:pt x="768" y="2070"/>
                    <a:pt x="955" y="2163"/>
                    <a:pt x="1048" y="2163"/>
                  </a:cubicBezTo>
                  <a:cubicBezTo>
                    <a:pt x="1350" y="2256"/>
                    <a:pt x="1536" y="2349"/>
                    <a:pt x="1745" y="2349"/>
                  </a:cubicBezTo>
                  <a:cubicBezTo>
                    <a:pt x="2118" y="2349"/>
                    <a:pt x="2420" y="2163"/>
                    <a:pt x="2606" y="1884"/>
                  </a:cubicBezTo>
                  <a:cubicBezTo>
                    <a:pt x="2699" y="1582"/>
                    <a:pt x="2792" y="1186"/>
                    <a:pt x="2606" y="907"/>
                  </a:cubicBezTo>
                  <a:cubicBezTo>
                    <a:pt x="2513" y="907"/>
                    <a:pt x="2513" y="907"/>
                    <a:pt x="2513" y="814"/>
                  </a:cubicBezTo>
                  <a:cubicBezTo>
                    <a:pt x="2420" y="721"/>
                    <a:pt x="2327" y="604"/>
                    <a:pt x="2118" y="418"/>
                  </a:cubicBezTo>
                  <a:cubicBezTo>
                    <a:pt x="2025" y="418"/>
                    <a:pt x="2025" y="325"/>
                    <a:pt x="1932" y="325"/>
                  </a:cubicBezTo>
                  <a:cubicBezTo>
                    <a:pt x="1745" y="232"/>
                    <a:pt x="1536" y="139"/>
                    <a:pt x="1257" y="23"/>
                  </a:cubicBezTo>
                  <a:cubicBezTo>
                    <a:pt x="1194" y="8"/>
                    <a:pt x="1128" y="1"/>
                    <a:pt x="1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2706825" y="1804225"/>
              <a:ext cx="158375" cy="68400"/>
            </a:xfrm>
            <a:custGeom>
              <a:avLst/>
              <a:gdLst/>
              <a:ahLst/>
              <a:cxnLst/>
              <a:rect l="l" t="t" r="r" b="b"/>
              <a:pathLst>
                <a:path w="6335" h="2736" extrusionOk="0">
                  <a:moveTo>
                    <a:pt x="4869" y="0"/>
                  </a:moveTo>
                  <a:cubicBezTo>
                    <a:pt x="3613" y="0"/>
                    <a:pt x="2450" y="396"/>
                    <a:pt x="1194" y="768"/>
                  </a:cubicBezTo>
                  <a:cubicBezTo>
                    <a:pt x="1" y="1143"/>
                    <a:pt x="465" y="2736"/>
                    <a:pt x="1591" y="2736"/>
                  </a:cubicBezTo>
                  <a:cubicBezTo>
                    <a:pt x="1650" y="2736"/>
                    <a:pt x="1712" y="2731"/>
                    <a:pt x="1775" y="2722"/>
                  </a:cubicBezTo>
                  <a:cubicBezTo>
                    <a:pt x="3031" y="2513"/>
                    <a:pt x="4195" y="2420"/>
                    <a:pt x="5358" y="1838"/>
                  </a:cubicBezTo>
                  <a:cubicBezTo>
                    <a:pt x="6335" y="1466"/>
                    <a:pt x="5846" y="0"/>
                    <a:pt x="48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2741300" y="1735625"/>
              <a:ext cx="63425" cy="48925"/>
            </a:xfrm>
            <a:custGeom>
              <a:avLst/>
              <a:gdLst/>
              <a:ahLst/>
              <a:cxnLst/>
              <a:rect l="l" t="t" r="r" b="b"/>
              <a:pathLst>
                <a:path w="2537" h="1957" extrusionOk="0">
                  <a:moveTo>
                    <a:pt x="1614" y="0"/>
                  </a:moveTo>
                  <a:cubicBezTo>
                    <a:pt x="1561" y="0"/>
                    <a:pt x="1511" y="7"/>
                    <a:pt x="1466" y="22"/>
                  </a:cubicBezTo>
                  <a:cubicBezTo>
                    <a:pt x="1164" y="139"/>
                    <a:pt x="885" y="232"/>
                    <a:pt x="675" y="325"/>
                  </a:cubicBezTo>
                  <a:cubicBezTo>
                    <a:pt x="489" y="418"/>
                    <a:pt x="303" y="511"/>
                    <a:pt x="210" y="720"/>
                  </a:cubicBezTo>
                  <a:cubicBezTo>
                    <a:pt x="1" y="906"/>
                    <a:pt x="1" y="1186"/>
                    <a:pt x="94" y="1488"/>
                  </a:cubicBezTo>
                  <a:cubicBezTo>
                    <a:pt x="248" y="1778"/>
                    <a:pt x="602" y="1956"/>
                    <a:pt x="927" y="1956"/>
                  </a:cubicBezTo>
                  <a:cubicBezTo>
                    <a:pt x="1045" y="1956"/>
                    <a:pt x="1158" y="1933"/>
                    <a:pt x="1257" y="1883"/>
                  </a:cubicBezTo>
                  <a:cubicBezTo>
                    <a:pt x="1559" y="1674"/>
                    <a:pt x="1745" y="1581"/>
                    <a:pt x="2048" y="1488"/>
                  </a:cubicBezTo>
                  <a:cubicBezTo>
                    <a:pt x="2420" y="1302"/>
                    <a:pt x="2536" y="813"/>
                    <a:pt x="2327" y="511"/>
                  </a:cubicBezTo>
                  <a:cubicBezTo>
                    <a:pt x="2249" y="198"/>
                    <a:pt x="1891" y="0"/>
                    <a:pt x="16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2533100" y="1876325"/>
              <a:ext cx="75050" cy="59800"/>
            </a:xfrm>
            <a:custGeom>
              <a:avLst/>
              <a:gdLst/>
              <a:ahLst/>
              <a:cxnLst/>
              <a:rect l="l" t="t" r="r" b="b"/>
              <a:pathLst>
                <a:path w="3002" h="2392" extrusionOk="0">
                  <a:moveTo>
                    <a:pt x="2096" y="0"/>
                  </a:moveTo>
                  <a:cubicBezTo>
                    <a:pt x="2040" y="0"/>
                    <a:pt x="1984" y="8"/>
                    <a:pt x="1931" y="24"/>
                  </a:cubicBezTo>
                  <a:cubicBezTo>
                    <a:pt x="1443" y="210"/>
                    <a:pt x="1070" y="513"/>
                    <a:pt x="582" y="792"/>
                  </a:cubicBezTo>
                  <a:cubicBezTo>
                    <a:pt x="186" y="1094"/>
                    <a:pt x="0" y="1583"/>
                    <a:pt x="279" y="1955"/>
                  </a:cubicBezTo>
                  <a:cubicBezTo>
                    <a:pt x="420" y="2220"/>
                    <a:pt x="727" y="2391"/>
                    <a:pt x="1027" y="2391"/>
                  </a:cubicBezTo>
                  <a:cubicBezTo>
                    <a:pt x="1174" y="2391"/>
                    <a:pt x="1320" y="2350"/>
                    <a:pt x="1443" y="2258"/>
                  </a:cubicBezTo>
                  <a:cubicBezTo>
                    <a:pt x="1838" y="1955"/>
                    <a:pt x="2327" y="1676"/>
                    <a:pt x="2722" y="1373"/>
                  </a:cubicBezTo>
                  <a:cubicBezTo>
                    <a:pt x="2908" y="1094"/>
                    <a:pt x="3001" y="699"/>
                    <a:pt x="2815" y="420"/>
                  </a:cubicBezTo>
                  <a:cubicBezTo>
                    <a:pt x="2643" y="170"/>
                    <a:pt x="2359" y="0"/>
                    <a:pt x="2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2540075" y="1968275"/>
              <a:ext cx="46550" cy="83725"/>
            </a:xfrm>
            <a:custGeom>
              <a:avLst/>
              <a:gdLst/>
              <a:ahLst/>
              <a:cxnLst/>
              <a:rect l="l" t="t" r="r" b="b"/>
              <a:pathLst>
                <a:path w="1862" h="3349" extrusionOk="0">
                  <a:moveTo>
                    <a:pt x="1096" y="0"/>
                  </a:moveTo>
                  <a:cubicBezTo>
                    <a:pt x="769" y="0"/>
                    <a:pt x="474" y="211"/>
                    <a:pt x="396" y="603"/>
                  </a:cubicBezTo>
                  <a:cubicBezTo>
                    <a:pt x="210" y="1185"/>
                    <a:pt x="117" y="1767"/>
                    <a:pt x="0" y="2465"/>
                  </a:cubicBezTo>
                  <a:cubicBezTo>
                    <a:pt x="0" y="2837"/>
                    <a:pt x="117" y="3232"/>
                    <a:pt x="489" y="3325"/>
                  </a:cubicBezTo>
                  <a:cubicBezTo>
                    <a:pt x="556" y="3341"/>
                    <a:pt x="624" y="3349"/>
                    <a:pt x="689" y="3349"/>
                  </a:cubicBezTo>
                  <a:cubicBezTo>
                    <a:pt x="1010" y="3349"/>
                    <a:pt x="1296" y="3165"/>
                    <a:pt x="1373" y="2837"/>
                  </a:cubicBezTo>
                  <a:cubicBezTo>
                    <a:pt x="1559" y="2162"/>
                    <a:pt x="1745" y="1581"/>
                    <a:pt x="1861" y="999"/>
                  </a:cubicBezTo>
                  <a:cubicBezTo>
                    <a:pt x="1861" y="603"/>
                    <a:pt x="1745" y="138"/>
                    <a:pt x="1280" y="22"/>
                  </a:cubicBezTo>
                  <a:cubicBezTo>
                    <a:pt x="1218" y="7"/>
                    <a:pt x="1157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2652450" y="1932650"/>
              <a:ext cx="91200" cy="63375"/>
            </a:xfrm>
            <a:custGeom>
              <a:avLst/>
              <a:gdLst/>
              <a:ahLst/>
              <a:cxnLst/>
              <a:rect l="l" t="t" r="r" b="b"/>
              <a:pathLst>
                <a:path w="3648" h="2535" extrusionOk="0">
                  <a:moveTo>
                    <a:pt x="2904" y="1"/>
                  </a:moveTo>
                  <a:cubicBezTo>
                    <a:pt x="2802" y="1"/>
                    <a:pt x="2700" y="32"/>
                    <a:pt x="2601" y="98"/>
                  </a:cubicBezTo>
                  <a:cubicBezTo>
                    <a:pt x="1903" y="400"/>
                    <a:pt x="1228" y="772"/>
                    <a:pt x="647" y="1168"/>
                  </a:cubicBezTo>
                  <a:cubicBezTo>
                    <a:pt x="0" y="1579"/>
                    <a:pt x="376" y="2535"/>
                    <a:pt x="1039" y="2535"/>
                  </a:cubicBezTo>
                  <a:cubicBezTo>
                    <a:pt x="1164" y="2535"/>
                    <a:pt x="1298" y="2501"/>
                    <a:pt x="1438" y="2424"/>
                  </a:cubicBezTo>
                  <a:cubicBezTo>
                    <a:pt x="2112" y="2028"/>
                    <a:pt x="2787" y="1656"/>
                    <a:pt x="3369" y="1168"/>
                  </a:cubicBezTo>
                  <a:cubicBezTo>
                    <a:pt x="3648" y="982"/>
                    <a:pt x="3648" y="493"/>
                    <a:pt x="3462" y="284"/>
                  </a:cubicBezTo>
                  <a:cubicBezTo>
                    <a:pt x="3281" y="103"/>
                    <a:pt x="3091" y="1"/>
                    <a:pt x="29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2833775" y="1862025"/>
              <a:ext cx="131750" cy="60875"/>
            </a:xfrm>
            <a:custGeom>
              <a:avLst/>
              <a:gdLst/>
              <a:ahLst/>
              <a:cxnLst/>
              <a:rect l="l" t="t" r="r" b="b"/>
              <a:pathLst>
                <a:path w="5270" h="2435" extrusionOk="0">
                  <a:moveTo>
                    <a:pt x="3847" y="1"/>
                  </a:moveTo>
                  <a:cubicBezTo>
                    <a:pt x="3792" y="1"/>
                    <a:pt x="3735" y="5"/>
                    <a:pt x="3676" y="15"/>
                  </a:cubicBezTo>
                  <a:cubicBezTo>
                    <a:pt x="2606" y="317"/>
                    <a:pt x="1536" y="689"/>
                    <a:pt x="582" y="1178"/>
                  </a:cubicBezTo>
                  <a:cubicBezTo>
                    <a:pt x="1" y="1480"/>
                    <a:pt x="280" y="2434"/>
                    <a:pt x="954" y="2434"/>
                  </a:cubicBezTo>
                  <a:cubicBezTo>
                    <a:pt x="2025" y="2341"/>
                    <a:pt x="3095" y="2155"/>
                    <a:pt x="4165" y="1852"/>
                  </a:cubicBezTo>
                  <a:cubicBezTo>
                    <a:pt x="5269" y="1587"/>
                    <a:pt x="4885" y="1"/>
                    <a:pt x="3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3303700" y="1632075"/>
              <a:ext cx="39000" cy="63400"/>
            </a:xfrm>
            <a:custGeom>
              <a:avLst/>
              <a:gdLst/>
              <a:ahLst/>
              <a:cxnLst/>
              <a:rect l="l" t="t" r="r" b="b"/>
              <a:pathLst>
                <a:path w="1560" h="2536" extrusionOk="0">
                  <a:moveTo>
                    <a:pt x="769" y="0"/>
                  </a:moveTo>
                  <a:cubicBezTo>
                    <a:pt x="396" y="0"/>
                    <a:pt x="187" y="303"/>
                    <a:pt x="94" y="675"/>
                  </a:cubicBezTo>
                  <a:cubicBezTo>
                    <a:pt x="94" y="884"/>
                    <a:pt x="1" y="1163"/>
                    <a:pt x="1" y="1373"/>
                  </a:cubicBezTo>
                  <a:cubicBezTo>
                    <a:pt x="1" y="1559"/>
                    <a:pt x="94" y="1838"/>
                    <a:pt x="94" y="2047"/>
                  </a:cubicBezTo>
                  <a:cubicBezTo>
                    <a:pt x="187" y="2327"/>
                    <a:pt x="582" y="2536"/>
                    <a:pt x="769" y="2536"/>
                  </a:cubicBezTo>
                  <a:cubicBezTo>
                    <a:pt x="1071" y="2536"/>
                    <a:pt x="1443" y="2327"/>
                    <a:pt x="1443" y="2047"/>
                  </a:cubicBezTo>
                  <a:cubicBezTo>
                    <a:pt x="1559" y="1838"/>
                    <a:pt x="1559" y="1559"/>
                    <a:pt x="1559" y="1373"/>
                  </a:cubicBezTo>
                  <a:lnTo>
                    <a:pt x="1559" y="675"/>
                  </a:lnTo>
                  <a:cubicBezTo>
                    <a:pt x="1443" y="396"/>
                    <a:pt x="1257" y="0"/>
                    <a:pt x="7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3322900" y="1424900"/>
              <a:ext cx="58175" cy="131875"/>
            </a:xfrm>
            <a:custGeom>
              <a:avLst/>
              <a:gdLst/>
              <a:ahLst/>
              <a:cxnLst/>
              <a:rect l="l" t="t" r="r" b="b"/>
              <a:pathLst>
                <a:path w="2327" h="5275" extrusionOk="0">
                  <a:moveTo>
                    <a:pt x="1201" y="0"/>
                  </a:moveTo>
                  <a:cubicBezTo>
                    <a:pt x="953" y="0"/>
                    <a:pt x="710" y="109"/>
                    <a:pt x="582" y="354"/>
                  </a:cubicBezTo>
                  <a:cubicBezTo>
                    <a:pt x="1" y="1703"/>
                    <a:pt x="94" y="3146"/>
                    <a:pt x="94" y="4518"/>
                  </a:cubicBezTo>
                  <a:cubicBezTo>
                    <a:pt x="94" y="4997"/>
                    <a:pt x="489" y="5274"/>
                    <a:pt x="872" y="5274"/>
                  </a:cubicBezTo>
                  <a:cubicBezTo>
                    <a:pt x="1178" y="5274"/>
                    <a:pt x="1477" y="5097"/>
                    <a:pt x="1559" y="4704"/>
                  </a:cubicBezTo>
                  <a:cubicBezTo>
                    <a:pt x="1955" y="3355"/>
                    <a:pt x="2327" y="1890"/>
                    <a:pt x="1955" y="540"/>
                  </a:cubicBezTo>
                  <a:cubicBezTo>
                    <a:pt x="1887" y="204"/>
                    <a:pt x="1540" y="0"/>
                    <a:pt x="1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370950" y="1270275"/>
              <a:ext cx="99850" cy="114875"/>
            </a:xfrm>
            <a:custGeom>
              <a:avLst/>
              <a:gdLst/>
              <a:ahLst/>
              <a:cxnLst/>
              <a:rect l="l" t="t" r="r" b="b"/>
              <a:pathLst>
                <a:path w="3994" h="4595" extrusionOk="0">
                  <a:moveTo>
                    <a:pt x="2843" y="0"/>
                  </a:moveTo>
                  <a:cubicBezTo>
                    <a:pt x="2623" y="0"/>
                    <a:pt x="2405" y="72"/>
                    <a:pt x="2243" y="235"/>
                  </a:cubicBezTo>
                  <a:cubicBezTo>
                    <a:pt x="1289" y="1188"/>
                    <a:pt x="707" y="2352"/>
                    <a:pt x="219" y="3631"/>
                  </a:cubicBezTo>
                  <a:cubicBezTo>
                    <a:pt x="0" y="4186"/>
                    <a:pt x="498" y="4595"/>
                    <a:pt x="976" y="4595"/>
                  </a:cubicBezTo>
                  <a:cubicBezTo>
                    <a:pt x="1159" y="4595"/>
                    <a:pt x="1339" y="4534"/>
                    <a:pt x="1475" y="4399"/>
                  </a:cubicBezTo>
                  <a:cubicBezTo>
                    <a:pt x="2452" y="3422"/>
                    <a:pt x="3220" y="2352"/>
                    <a:pt x="3708" y="1095"/>
                  </a:cubicBezTo>
                  <a:cubicBezTo>
                    <a:pt x="3993" y="475"/>
                    <a:pt x="3409" y="0"/>
                    <a:pt x="28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3475850" y="1219725"/>
              <a:ext cx="123325" cy="56425"/>
            </a:xfrm>
            <a:custGeom>
              <a:avLst/>
              <a:gdLst/>
              <a:ahLst/>
              <a:cxnLst/>
              <a:rect l="l" t="t" r="r" b="b"/>
              <a:pathLst>
                <a:path w="4933" h="2257" extrusionOk="0">
                  <a:moveTo>
                    <a:pt x="2711" y="0"/>
                  </a:moveTo>
                  <a:cubicBezTo>
                    <a:pt x="2298" y="0"/>
                    <a:pt x="1885" y="23"/>
                    <a:pt x="1443" y="23"/>
                  </a:cubicBezTo>
                  <a:cubicBezTo>
                    <a:pt x="1" y="23"/>
                    <a:pt x="1" y="2164"/>
                    <a:pt x="1443" y="2257"/>
                  </a:cubicBezTo>
                  <a:cubicBezTo>
                    <a:pt x="2327" y="2257"/>
                    <a:pt x="3095" y="2257"/>
                    <a:pt x="3979" y="2047"/>
                  </a:cubicBezTo>
                  <a:cubicBezTo>
                    <a:pt x="4933" y="1954"/>
                    <a:pt x="4933" y="302"/>
                    <a:pt x="3979" y="116"/>
                  </a:cubicBezTo>
                  <a:cubicBezTo>
                    <a:pt x="3537" y="23"/>
                    <a:pt x="3124" y="0"/>
                    <a:pt x="2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76" name="Google Shape;176;p3"/>
          <p:cNvGrpSpPr/>
          <p:nvPr/>
        </p:nvGrpSpPr>
        <p:grpSpPr>
          <a:xfrm>
            <a:off x="6184307" y="5810039"/>
            <a:ext cx="3020405" cy="1708587"/>
            <a:chOff x="3260100" y="4040200"/>
            <a:chExt cx="1579600" cy="893550"/>
          </a:xfrm>
        </p:grpSpPr>
        <p:sp>
          <p:nvSpPr>
            <p:cNvPr id="177" name="Google Shape;177;p3"/>
            <p:cNvSpPr/>
            <p:nvPr/>
          </p:nvSpPr>
          <p:spPr>
            <a:xfrm>
              <a:off x="3766650" y="4800800"/>
              <a:ext cx="93575" cy="132950"/>
            </a:xfrm>
            <a:custGeom>
              <a:avLst/>
              <a:gdLst/>
              <a:ahLst/>
              <a:cxnLst/>
              <a:rect l="l" t="t" r="r" b="b"/>
              <a:pathLst>
                <a:path w="3743" h="5318" extrusionOk="0">
                  <a:moveTo>
                    <a:pt x="1308" y="0"/>
                  </a:moveTo>
                  <a:cubicBezTo>
                    <a:pt x="951" y="0"/>
                    <a:pt x="610" y="212"/>
                    <a:pt x="489" y="714"/>
                  </a:cubicBezTo>
                  <a:cubicBezTo>
                    <a:pt x="1" y="2458"/>
                    <a:pt x="1164" y="4785"/>
                    <a:pt x="3002" y="5273"/>
                  </a:cubicBezTo>
                  <a:cubicBezTo>
                    <a:pt x="3059" y="5304"/>
                    <a:pt x="3116" y="5318"/>
                    <a:pt x="3171" y="5318"/>
                  </a:cubicBezTo>
                  <a:cubicBezTo>
                    <a:pt x="3494" y="5318"/>
                    <a:pt x="3743" y="4844"/>
                    <a:pt x="3583" y="4506"/>
                  </a:cubicBezTo>
                  <a:cubicBezTo>
                    <a:pt x="3281" y="4017"/>
                    <a:pt x="2909" y="3436"/>
                    <a:pt x="2699" y="2854"/>
                  </a:cubicBezTo>
                  <a:cubicBezTo>
                    <a:pt x="2513" y="2179"/>
                    <a:pt x="2420" y="1598"/>
                    <a:pt x="2327" y="923"/>
                  </a:cubicBezTo>
                  <a:cubicBezTo>
                    <a:pt x="2274" y="368"/>
                    <a:pt x="1778" y="0"/>
                    <a:pt x="13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3754450" y="4603725"/>
              <a:ext cx="70400" cy="96800"/>
            </a:xfrm>
            <a:custGeom>
              <a:avLst/>
              <a:gdLst/>
              <a:ahLst/>
              <a:cxnLst/>
              <a:rect l="l" t="t" r="r" b="b"/>
              <a:pathLst>
                <a:path w="2816" h="3872" extrusionOk="0">
                  <a:moveTo>
                    <a:pt x="1615" y="1"/>
                  </a:moveTo>
                  <a:cubicBezTo>
                    <a:pt x="1383" y="1"/>
                    <a:pt x="1151" y="86"/>
                    <a:pt x="977" y="268"/>
                  </a:cubicBezTo>
                  <a:cubicBezTo>
                    <a:pt x="186" y="943"/>
                    <a:pt x="0" y="2315"/>
                    <a:pt x="186" y="3362"/>
                  </a:cubicBezTo>
                  <a:cubicBezTo>
                    <a:pt x="320" y="3674"/>
                    <a:pt x="643" y="3872"/>
                    <a:pt x="956" y="3872"/>
                  </a:cubicBezTo>
                  <a:cubicBezTo>
                    <a:pt x="1133" y="3872"/>
                    <a:pt x="1308" y="3808"/>
                    <a:pt x="1443" y="3665"/>
                  </a:cubicBezTo>
                  <a:cubicBezTo>
                    <a:pt x="2234" y="2897"/>
                    <a:pt x="2815" y="1734"/>
                    <a:pt x="2513" y="664"/>
                  </a:cubicBezTo>
                  <a:cubicBezTo>
                    <a:pt x="2396" y="241"/>
                    <a:pt x="2005" y="1"/>
                    <a:pt x="16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3802075" y="4390150"/>
              <a:ext cx="96350" cy="123825"/>
            </a:xfrm>
            <a:custGeom>
              <a:avLst/>
              <a:gdLst/>
              <a:ahLst/>
              <a:cxnLst/>
              <a:rect l="l" t="t" r="r" b="b"/>
              <a:pathLst>
                <a:path w="3854" h="4953" extrusionOk="0">
                  <a:moveTo>
                    <a:pt x="2798" y="1"/>
                  </a:moveTo>
                  <a:cubicBezTo>
                    <a:pt x="2547" y="1"/>
                    <a:pt x="2282" y="116"/>
                    <a:pt x="2073" y="390"/>
                  </a:cubicBezTo>
                  <a:cubicBezTo>
                    <a:pt x="1399" y="1437"/>
                    <a:pt x="817" y="2600"/>
                    <a:pt x="329" y="3879"/>
                  </a:cubicBezTo>
                  <a:cubicBezTo>
                    <a:pt x="0" y="4458"/>
                    <a:pt x="461" y="4953"/>
                    <a:pt x="946" y="4953"/>
                  </a:cubicBezTo>
                  <a:cubicBezTo>
                    <a:pt x="1183" y="4953"/>
                    <a:pt x="1425" y="4836"/>
                    <a:pt x="1585" y="4554"/>
                  </a:cubicBezTo>
                  <a:cubicBezTo>
                    <a:pt x="2260" y="3484"/>
                    <a:pt x="3027" y="2414"/>
                    <a:pt x="3516" y="1250"/>
                  </a:cubicBezTo>
                  <a:cubicBezTo>
                    <a:pt x="3853" y="576"/>
                    <a:pt x="3358" y="1"/>
                    <a:pt x="27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3901125" y="4239675"/>
              <a:ext cx="104300" cy="68425"/>
            </a:xfrm>
            <a:custGeom>
              <a:avLst/>
              <a:gdLst/>
              <a:ahLst/>
              <a:cxnLst/>
              <a:rect l="l" t="t" r="r" b="b"/>
              <a:pathLst>
                <a:path w="4172" h="2737" extrusionOk="0">
                  <a:moveTo>
                    <a:pt x="2917" y="1"/>
                  </a:moveTo>
                  <a:cubicBezTo>
                    <a:pt x="2867" y="1"/>
                    <a:pt x="2816" y="4"/>
                    <a:pt x="2764" y="11"/>
                  </a:cubicBezTo>
                  <a:cubicBezTo>
                    <a:pt x="1880" y="197"/>
                    <a:pt x="1206" y="779"/>
                    <a:pt x="531" y="1360"/>
                  </a:cubicBezTo>
                  <a:cubicBezTo>
                    <a:pt x="0" y="1806"/>
                    <a:pt x="516" y="2737"/>
                    <a:pt x="1123" y="2737"/>
                  </a:cubicBezTo>
                  <a:cubicBezTo>
                    <a:pt x="1181" y="2737"/>
                    <a:pt x="1240" y="2728"/>
                    <a:pt x="1299" y="2710"/>
                  </a:cubicBezTo>
                  <a:cubicBezTo>
                    <a:pt x="2183" y="2431"/>
                    <a:pt x="3043" y="2128"/>
                    <a:pt x="3625" y="1453"/>
                  </a:cubicBezTo>
                  <a:cubicBezTo>
                    <a:pt x="4171" y="820"/>
                    <a:pt x="3691" y="1"/>
                    <a:pt x="29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4085650" y="4070600"/>
              <a:ext cx="128875" cy="112175"/>
            </a:xfrm>
            <a:custGeom>
              <a:avLst/>
              <a:gdLst/>
              <a:ahLst/>
              <a:cxnLst/>
              <a:rect l="l" t="t" r="r" b="b"/>
              <a:pathLst>
                <a:path w="5155" h="4487" extrusionOk="0">
                  <a:moveTo>
                    <a:pt x="3913" y="1"/>
                  </a:moveTo>
                  <a:cubicBezTo>
                    <a:pt x="3751" y="1"/>
                    <a:pt x="3586" y="51"/>
                    <a:pt x="3432" y="167"/>
                  </a:cubicBezTo>
                  <a:cubicBezTo>
                    <a:pt x="2362" y="958"/>
                    <a:pt x="1571" y="1912"/>
                    <a:pt x="618" y="2889"/>
                  </a:cubicBezTo>
                  <a:cubicBezTo>
                    <a:pt x="1" y="3560"/>
                    <a:pt x="643" y="4486"/>
                    <a:pt x="1364" y="4486"/>
                  </a:cubicBezTo>
                  <a:cubicBezTo>
                    <a:pt x="1568" y="4486"/>
                    <a:pt x="1777" y="4412"/>
                    <a:pt x="1967" y="4238"/>
                  </a:cubicBezTo>
                  <a:cubicBezTo>
                    <a:pt x="2944" y="3378"/>
                    <a:pt x="4014" y="2494"/>
                    <a:pt x="4689" y="1423"/>
                  </a:cubicBezTo>
                  <a:cubicBezTo>
                    <a:pt x="5154" y="809"/>
                    <a:pt x="4562" y="1"/>
                    <a:pt x="39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3621250" y="4817475"/>
              <a:ext cx="65925" cy="100450"/>
            </a:xfrm>
            <a:custGeom>
              <a:avLst/>
              <a:gdLst/>
              <a:ahLst/>
              <a:cxnLst/>
              <a:rect l="l" t="t" r="r" b="b"/>
              <a:pathLst>
                <a:path w="2637" h="4018" extrusionOk="0">
                  <a:moveTo>
                    <a:pt x="798" y="1"/>
                  </a:moveTo>
                  <a:cubicBezTo>
                    <a:pt x="438" y="1"/>
                    <a:pt x="1" y="297"/>
                    <a:pt x="1" y="628"/>
                  </a:cubicBezTo>
                  <a:cubicBezTo>
                    <a:pt x="94" y="1210"/>
                    <a:pt x="280" y="1698"/>
                    <a:pt x="489" y="2187"/>
                  </a:cubicBezTo>
                  <a:cubicBezTo>
                    <a:pt x="676" y="2675"/>
                    <a:pt x="955" y="3164"/>
                    <a:pt x="1257" y="3653"/>
                  </a:cubicBezTo>
                  <a:cubicBezTo>
                    <a:pt x="1351" y="3912"/>
                    <a:pt x="1546" y="4017"/>
                    <a:pt x="1756" y="4017"/>
                  </a:cubicBezTo>
                  <a:cubicBezTo>
                    <a:pt x="2168" y="4017"/>
                    <a:pt x="2637" y="3611"/>
                    <a:pt x="2513" y="3164"/>
                  </a:cubicBezTo>
                  <a:cubicBezTo>
                    <a:pt x="2327" y="2582"/>
                    <a:pt x="2234" y="2094"/>
                    <a:pt x="2025" y="1605"/>
                  </a:cubicBezTo>
                  <a:cubicBezTo>
                    <a:pt x="1839" y="1024"/>
                    <a:pt x="1536" y="628"/>
                    <a:pt x="1164" y="163"/>
                  </a:cubicBezTo>
                  <a:cubicBezTo>
                    <a:pt x="1077" y="49"/>
                    <a:pt x="944" y="1"/>
                    <a:pt x="7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3611375" y="4619725"/>
              <a:ext cx="48300" cy="83400"/>
            </a:xfrm>
            <a:custGeom>
              <a:avLst/>
              <a:gdLst/>
              <a:ahLst/>
              <a:cxnLst/>
              <a:rect l="l" t="t" r="r" b="b"/>
              <a:pathLst>
                <a:path w="1932" h="3336" extrusionOk="0">
                  <a:moveTo>
                    <a:pt x="1159" y="0"/>
                  </a:moveTo>
                  <a:cubicBezTo>
                    <a:pt x="852" y="0"/>
                    <a:pt x="566" y="184"/>
                    <a:pt x="489" y="512"/>
                  </a:cubicBezTo>
                  <a:cubicBezTo>
                    <a:pt x="303" y="1094"/>
                    <a:pt x="187" y="1768"/>
                    <a:pt x="93" y="2350"/>
                  </a:cubicBezTo>
                  <a:cubicBezTo>
                    <a:pt x="0" y="2722"/>
                    <a:pt x="187" y="3211"/>
                    <a:pt x="582" y="3304"/>
                  </a:cubicBezTo>
                  <a:cubicBezTo>
                    <a:pt x="654" y="3325"/>
                    <a:pt x="728" y="3335"/>
                    <a:pt x="803" y="3335"/>
                  </a:cubicBezTo>
                  <a:cubicBezTo>
                    <a:pt x="1141" y="3335"/>
                    <a:pt x="1483" y="3122"/>
                    <a:pt x="1559" y="2722"/>
                  </a:cubicBezTo>
                  <a:cubicBezTo>
                    <a:pt x="1652" y="2141"/>
                    <a:pt x="1838" y="1559"/>
                    <a:pt x="1931" y="884"/>
                  </a:cubicBezTo>
                  <a:cubicBezTo>
                    <a:pt x="1931" y="512"/>
                    <a:pt x="1838" y="117"/>
                    <a:pt x="1350" y="24"/>
                  </a:cubicBezTo>
                  <a:cubicBezTo>
                    <a:pt x="1286" y="8"/>
                    <a:pt x="1222" y="0"/>
                    <a:pt x="1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3662550" y="4400075"/>
              <a:ext cx="65175" cy="78025"/>
            </a:xfrm>
            <a:custGeom>
              <a:avLst/>
              <a:gdLst/>
              <a:ahLst/>
              <a:cxnLst/>
              <a:rect l="l" t="t" r="r" b="b"/>
              <a:pathLst>
                <a:path w="2607" h="3121" extrusionOk="0">
                  <a:moveTo>
                    <a:pt x="1679" y="1"/>
                  </a:moveTo>
                  <a:cubicBezTo>
                    <a:pt x="1386" y="1"/>
                    <a:pt x="1104" y="165"/>
                    <a:pt x="954" y="365"/>
                  </a:cubicBezTo>
                  <a:cubicBezTo>
                    <a:pt x="768" y="667"/>
                    <a:pt x="582" y="853"/>
                    <a:pt x="466" y="1156"/>
                  </a:cubicBezTo>
                  <a:cubicBezTo>
                    <a:pt x="280" y="1435"/>
                    <a:pt x="280" y="1831"/>
                    <a:pt x="94" y="2110"/>
                  </a:cubicBezTo>
                  <a:cubicBezTo>
                    <a:pt x="1" y="2505"/>
                    <a:pt x="280" y="2901"/>
                    <a:pt x="582" y="3087"/>
                  </a:cubicBezTo>
                  <a:cubicBezTo>
                    <a:pt x="669" y="3108"/>
                    <a:pt x="757" y="3120"/>
                    <a:pt x="844" y="3120"/>
                  </a:cubicBezTo>
                  <a:cubicBezTo>
                    <a:pt x="1132" y="3120"/>
                    <a:pt x="1415" y="2995"/>
                    <a:pt x="1629" y="2691"/>
                  </a:cubicBezTo>
                  <a:cubicBezTo>
                    <a:pt x="1838" y="2505"/>
                    <a:pt x="2025" y="2203"/>
                    <a:pt x="2118" y="2017"/>
                  </a:cubicBezTo>
                  <a:cubicBezTo>
                    <a:pt x="2211" y="1737"/>
                    <a:pt x="2420" y="1342"/>
                    <a:pt x="2513" y="1040"/>
                  </a:cubicBezTo>
                  <a:cubicBezTo>
                    <a:pt x="2606" y="667"/>
                    <a:pt x="2327" y="179"/>
                    <a:pt x="2025" y="86"/>
                  </a:cubicBezTo>
                  <a:cubicBezTo>
                    <a:pt x="1912" y="26"/>
                    <a:pt x="1795" y="1"/>
                    <a:pt x="1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3759100" y="4243100"/>
              <a:ext cx="107025" cy="69800"/>
            </a:xfrm>
            <a:custGeom>
              <a:avLst/>
              <a:gdLst/>
              <a:ahLst/>
              <a:cxnLst/>
              <a:rect l="l" t="t" r="r" b="b"/>
              <a:pathLst>
                <a:path w="4281" h="2792" extrusionOk="0">
                  <a:moveTo>
                    <a:pt x="2603" y="0"/>
                  </a:moveTo>
                  <a:cubicBezTo>
                    <a:pt x="2025" y="0"/>
                    <a:pt x="1501" y="221"/>
                    <a:pt x="978" y="456"/>
                  </a:cubicBezTo>
                  <a:cubicBezTo>
                    <a:pt x="396" y="642"/>
                    <a:pt x="0" y="1130"/>
                    <a:pt x="93" y="1712"/>
                  </a:cubicBezTo>
                  <a:cubicBezTo>
                    <a:pt x="201" y="2252"/>
                    <a:pt x="610" y="2792"/>
                    <a:pt x="1134" y="2792"/>
                  </a:cubicBezTo>
                  <a:cubicBezTo>
                    <a:pt x="1174" y="2792"/>
                    <a:pt x="1215" y="2789"/>
                    <a:pt x="1257" y="2782"/>
                  </a:cubicBezTo>
                  <a:cubicBezTo>
                    <a:pt x="2141" y="2666"/>
                    <a:pt x="2908" y="2666"/>
                    <a:pt x="3583" y="2084"/>
                  </a:cubicBezTo>
                  <a:cubicBezTo>
                    <a:pt x="4281" y="1503"/>
                    <a:pt x="3979" y="246"/>
                    <a:pt x="3118" y="60"/>
                  </a:cubicBezTo>
                  <a:cubicBezTo>
                    <a:pt x="2941" y="19"/>
                    <a:pt x="2770" y="0"/>
                    <a:pt x="2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3926600" y="4103425"/>
              <a:ext cx="79700" cy="56250"/>
            </a:xfrm>
            <a:custGeom>
              <a:avLst/>
              <a:gdLst/>
              <a:ahLst/>
              <a:cxnLst/>
              <a:rect l="l" t="t" r="r" b="b"/>
              <a:pathLst>
                <a:path w="3188" h="2250" extrusionOk="0">
                  <a:moveTo>
                    <a:pt x="2375" y="0"/>
                  </a:moveTo>
                  <a:cubicBezTo>
                    <a:pt x="2328" y="0"/>
                    <a:pt x="2281" y="6"/>
                    <a:pt x="2234" y="17"/>
                  </a:cubicBezTo>
                  <a:cubicBezTo>
                    <a:pt x="1652" y="320"/>
                    <a:pt x="1071" y="506"/>
                    <a:pt x="582" y="808"/>
                  </a:cubicBezTo>
                  <a:cubicBezTo>
                    <a:pt x="187" y="994"/>
                    <a:pt x="0" y="1576"/>
                    <a:pt x="280" y="1855"/>
                  </a:cubicBezTo>
                  <a:cubicBezTo>
                    <a:pt x="420" y="2121"/>
                    <a:pt x="676" y="2250"/>
                    <a:pt x="949" y="2250"/>
                  </a:cubicBezTo>
                  <a:cubicBezTo>
                    <a:pt x="1082" y="2250"/>
                    <a:pt x="1220" y="2219"/>
                    <a:pt x="1350" y="2158"/>
                  </a:cubicBezTo>
                  <a:cubicBezTo>
                    <a:pt x="1838" y="1972"/>
                    <a:pt x="2327" y="1669"/>
                    <a:pt x="2815" y="1390"/>
                  </a:cubicBezTo>
                  <a:cubicBezTo>
                    <a:pt x="3095" y="1181"/>
                    <a:pt x="3188" y="808"/>
                    <a:pt x="3095" y="506"/>
                  </a:cubicBezTo>
                  <a:cubicBezTo>
                    <a:pt x="3013" y="262"/>
                    <a:pt x="2701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4113825" y="4232175"/>
              <a:ext cx="122400" cy="80075"/>
            </a:xfrm>
            <a:custGeom>
              <a:avLst/>
              <a:gdLst/>
              <a:ahLst/>
              <a:cxnLst/>
              <a:rect l="l" t="t" r="r" b="b"/>
              <a:pathLst>
                <a:path w="4896" h="3203" extrusionOk="0">
                  <a:moveTo>
                    <a:pt x="4030" y="1"/>
                  </a:moveTo>
                  <a:cubicBezTo>
                    <a:pt x="3999" y="1"/>
                    <a:pt x="3967" y="3"/>
                    <a:pt x="3934" y="9"/>
                  </a:cubicBezTo>
                  <a:cubicBezTo>
                    <a:pt x="2678" y="9"/>
                    <a:pt x="1817" y="893"/>
                    <a:pt x="840" y="1567"/>
                  </a:cubicBezTo>
                  <a:cubicBezTo>
                    <a:pt x="0" y="2067"/>
                    <a:pt x="466" y="3202"/>
                    <a:pt x="1292" y="3202"/>
                  </a:cubicBezTo>
                  <a:cubicBezTo>
                    <a:pt x="1428" y="3202"/>
                    <a:pt x="1573" y="3172"/>
                    <a:pt x="1724" y="3103"/>
                  </a:cubicBezTo>
                  <a:cubicBezTo>
                    <a:pt x="2771" y="2521"/>
                    <a:pt x="3934" y="2242"/>
                    <a:pt x="4632" y="1172"/>
                  </a:cubicBezTo>
                  <a:cubicBezTo>
                    <a:pt x="4895" y="711"/>
                    <a:pt x="4558" y="1"/>
                    <a:pt x="40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4240275" y="4265700"/>
              <a:ext cx="100450" cy="71525"/>
            </a:xfrm>
            <a:custGeom>
              <a:avLst/>
              <a:gdLst/>
              <a:ahLst/>
              <a:cxnLst/>
              <a:rect l="l" t="t" r="r" b="b"/>
              <a:pathLst>
                <a:path w="4018" h="2861" extrusionOk="0">
                  <a:moveTo>
                    <a:pt x="2912" y="0"/>
                  </a:moveTo>
                  <a:cubicBezTo>
                    <a:pt x="2861" y="0"/>
                    <a:pt x="2810" y="5"/>
                    <a:pt x="2761" y="17"/>
                  </a:cubicBezTo>
                  <a:cubicBezTo>
                    <a:pt x="2272" y="226"/>
                    <a:pt x="1900" y="412"/>
                    <a:pt x="1505" y="715"/>
                  </a:cubicBezTo>
                  <a:cubicBezTo>
                    <a:pt x="1109" y="901"/>
                    <a:pt x="830" y="1180"/>
                    <a:pt x="528" y="1483"/>
                  </a:cubicBezTo>
                  <a:cubicBezTo>
                    <a:pt x="1" y="2009"/>
                    <a:pt x="429" y="2861"/>
                    <a:pt x="1102" y="2861"/>
                  </a:cubicBezTo>
                  <a:cubicBezTo>
                    <a:pt x="1172" y="2861"/>
                    <a:pt x="1244" y="2852"/>
                    <a:pt x="1319" y="2832"/>
                  </a:cubicBezTo>
                  <a:cubicBezTo>
                    <a:pt x="2086" y="2646"/>
                    <a:pt x="2761" y="2343"/>
                    <a:pt x="3436" y="1762"/>
                  </a:cubicBezTo>
                  <a:cubicBezTo>
                    <a:pt x="3831" y="1483"/>
                    <a:pt x="4017" y="1087"/>
                    <a:pt x="3831" y="599"/>
                  </a:cubicBezTo>
                  <a:cubicBezTo>
                    <a:pt x="3668" y="273"/>
                    <a:pt x="3273" y="0"/>
                    <a:pt x="29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4411075" y="4215100"/>
              <a:ext cx="123900" cy="81800"/>
            </a:xfrm>
            <a:custGeom>
              <a:avLst/>
              <a:gdLst/>
              <a:ahLst/>
              <a:cxnLst/>
              <a:rect l="l" t="t" r="r" b="b"/>
              <a:pathLst>
                <a:path w="4956" h="3272" extrusionOk="0">
                  <a:moveTo>
                    <a:pt x="2936" y="0"/>
                  </a:moveTo>
                  <a:cubicBezTo>
                    <a:pt x="2391" y="0"/>
                    <a:pt x="1855" y="173"/>
                    <a:pt x="1350" y="506"/>
                  </a:cubicBezTo>
                  <a:cubicBezTo>
                    <a:pt x="675" y="994"/>
                    <a:pt x="0" y="1855"/>
                    <a:pt x="0" y="2623"/>
                  </a:cubicBezTo>
                  <a:cubicBezTo>
                    <a:pt x="0" y="3004"/>
                    <a:pt x="354" y="3272"/>
                    <a:pt x="698" y="3272"/>
                  </a:cubicBezTo>
                  <a:cubicBezTo>
                    <a:pt x="794" y="3272"/>
                    <a:pt x="890" y="3250"/>
                    <a:pt x="977" y="3204"/>
                  </a:cubicBezTo>
                  <a:cubicBezTo>
                    <a:pt x="1350" y="2925"/>
                    <a:pt x="1745" y="2623"/>
                    <a:pt x="2327" y="2436"/>
                  </a:cubicBezTo>
                  <a:cubicBezTo>
                    <a:pt x="2815" y="2343"/>
                    <a:pt x="3397" y="2250"/>
                    <a:pt x="3885" y="2157"/>
                  </a:cubicBezTo>
                  <a:cubicBezTo>
                    <a:pt x="4653" y="1948"/>
                    <a:pt x="4955" y="692"/>
                    <a:pt x="4164" y="296"/>
                  </a:cubicBezTo>
                  <a:cubicBezTo>
                    <a:pt x="3756" y="97"/>
                    <a:pt x="3343" y="0"/>
                    <a:pt x="29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4265650" y="4146900"/>
              <a:ext cx="167550" cy="88600"/>
            </a:xfrm>
            <a:custGeom>
              <a:avLst/>
              <a:gdLst/>
              <a:ahLst/>
              <a:cxnLst/>
              <a:rect l="l" t="t" r="r" b="b"/>
              <a:pathLst>
                <a:path w="6702" h="3544" extrusionOk="0">
                  <a:moveTo>
                    <a:pt x="5321" y="1"/>
                  </a:moveTo>
                  <a:cubicBezTo>
                    <a:pt x="5232" y="1"/>
                    <a:pt x="5141" y="9"/>
                    <a:pt x="5050" y="23"/>
                  </a:cubicBezTo>
                  <a:cubicBezTo>
                    <a:pt x="3677" y="233"/>
                    <a:pt x="2514" y="814"/>
                    <a:pt x="1257" y="1279"/>
                  </a:cubicBezTo>
                  <a:cubicBezTo>
                    <a:pt x="0" y="1735"/>
                    <a:pt x="339" y="3543"/>
                    <a:pt x="1633" y="3543"/>
                  </a:cubicBezTo>
                  <a:cubicBezTo>
                    <a:pt x="1727" y="3543"/>
                    <a:pt x="1827" y="3533"/>
                    <a:pt x="1932" y="3513"/>
                  </a:cubicBezTo>
                  <a:cubicBezTo>
                    <a:pt x="3305" y="3234"/>
                    <a:pt x="4654" y="2931"/>
                    <a:pt x="6003" y="2350"/>
                  </a:cubicBezTo>
                  <a:cubicBezTo>
                    <a:pt x="6585" y="2070"/>
                    <a:pt x="6701" y="1279"/>
                    <a:pt x="6492" y="814"/>
                  </a:cubicBezTo>
                  <a:cubicBezTo>
                    <a:pt x="6256" y="225"/>
                    <a:pt x="5806" y="1"/>
                    <a:pt x="5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4264225" y="4040200"/>
              <a:ext cx="142200" cy="63775"/>
            </a:xfrm>
            <a:custGeom>
              <a:avLst/>
              <a:gdLst/>
              <a:ahLst/>
              <a:cxnLst/>
              <a:rect l="l" t="t" r="r" b="b"/>
              <a:pathLst>
                <a:path w="5688" h="2551" extrusionOk="0">
                  <a:moveTo>
                    <a:pt x="4304" y="1"/>
                  </a:moveTo>
                  <a:cubicBezTo>
                    <a:pt x="4219" y="1"/>
                    <a:pt x="4130" y="11"/>
                    <a:pt x="4036" y="34"/>
                  </a:cubicBezTo>
                  <a:cubicBezTo>
                    <a:pt x="2966" y="220"/>
                    <a:pt x="1989" y="522"/>
                    <a:pt x="1035" y="895"/>
                  </a:cubicBezTo>
                  <a:cubicBezTo>
                    <a:pt x="1" y="1277"/>
                    <a:pt x="423" y="2551"/>
                    <a:pt x="1419" y="2551"/>
                  </a:cubicBezTo>
                  <a:cubicBezTo>
                    <a:pt x="1454" y="2551"/>
                    <a:pt x="1488" y="2549"/>
                    <a:pt x="1524" y="2546"/>
                  </a:cubicBezTo>
                  <a:cubicBezTo>
                    <a:pt x="2478" y="2360"/>
                    <a:pt x="3548" y="2267"/>
                    <a:pt x="4525" y="1965"/>
                  </a:cubicBezTo>
                  <a:cubicBezTo>
                    <a:pt x="5687" y="1620"/>
                    <a:pt x="5356" y="1"/>
                    <a:pt x="43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4540400" y="4262875"/>
              <a:ext cx="125425" cy="56875"/>
            </a:xfrm>
            <a:custGeom>
              <a:avLst/>
              <a:gdLst/>
              <a:ahLst/>
              <a:cxnLst/>
              <a:rect l="l" t="t" r="r" b="b"/>
              <a:pathLst>
                <a:path w="5017" h="2275" extrusionOk="0">
                  <a:moveTo>
                    <a:pt x="3788" y="1"/>
                  </a:moveTo>
                  <a:cubicBezTo>
                    <a:pt x="2825" y="1"/>
                    <a:pt x="1772" y="470"/>
                    <a:pt x="946" y="712"/>
                  </a:cubicBezTo>
                  <a:cubicBezTo>
                    <a:pt x="1" y="1004"/>
                    <a:pt x="339" y="2275"/>
                    <a:pt x="1225" y="2275"/>
                  </a:cubicBezTo>
                  <a:cubicBezTo>
                    <a:pt x="1255" y="2275"/>
                    <a:pt x="1286" y="2273"/>
                    <a:pt x="1318" y="2270"/>
                  </a:cubicBezTo>
                  <a:cubicBezTo>
                    <a:pt x="2388" y="1991"/>
                    <a:pt x="3737" y="1991"/>
                    <a:pt x="4621" y="1200"/>
                  </a:cubicBezTo>
                  <a:cubicBezTo>
                    <a:pt x="5017" y="921"/>
                    <a:pt x="4714" y="130"/>
                    <a:pt x="4226" y="37"/>
                  </a:cubicBezTo>
                  <a:cubicBezTo>
                    <a:pt x="4083" y="12"/>
                    <a:pt x="3936" y="1"/>
                    <a:pt x="37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4529725" y="4165475"/>
              <a:ext cx="128550" cy="52400"/>
            </a:xfrm>
            <a:custGeom>
              <a:avLst/>
              <a:gdLst/>
              <a:ahLst/>
              <a:cxnLst/>
              <a:rect l="l" t="t" r="r" b="b"/>
              <a:pathLst>
                <a:path w="5142" h="2096" extrusionOk="0">
                  <a:moveTo>
                    <a:pt x="3498" y="0"/>
                  </a:moveTo>
                  <a:cubicBezTo>
                    <a:pt x="2599" y="0"/>
                    <a:pt x="1768" y="209"/>
                    <a:pt x="884" y="350"/>
                  </a:cubicBezTo>
                  <a:cubicBezTo>
                    <a:pt x="0" y="536"/>
                    <a:pt x="209" y="2095"/>
                    <a:pt x="1163" y="2095"/>
                  </a:cubicBezTo>
                  <a:cubicBezTo>
                    <a:pt x="2326" y="2002"/>
                    <a:pt x="3397" y="2002"/>
                    <a:pt x="4560" y="1514"/>
                  </a:cubicBezTo>
                  <a:cubicBezTo>
                    <a:pt x="5141" y="1234"/>
                    <a:pt x="4955" y="164"/>
                    <a:pt x="4374" y="71"/>
                  </a:cubicBezTo>
                  <a:cubicBezTo>
                    <a:pt x="4072" y="21"/>
                    <a:pt x="3782" y="0"/>
                    <a:pt x="3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4502250" y="4064000"/>
              <a:ext cx="105425" cy="54925"/>
            </a:xfrm>
            <a:custGeom>
              <a:avLst/>
              <a:gdLst/>
              <a:ahLst/>
              <a:cxnLst/>
              <a:rect l="l" t="t" r="r" b="b"/>
              <a:pathLst>
                <a:path w="4217" h="2197" extrusionOk="0">
                  <a:moveTo>
                    <a:pt x="3071" y="0"/>
                  </a:moveTo>
                  <a:cubicBezTo>
                    <a:pt x="2312" y="0"/>
                    <a:pt x="1605" y="300"/>
                    <a:pt x="913" y="524"/>
                  </a:cubicBezTo>
                  <a:cubicBezTo>
                    <a:pt x="0" y="894"/>
                    <a:pt x="285" y="2196"/>
                    <a:pt x="1198" y="2196"/>
                  </a:cubicBezTo>
                  <a:cubicBezTo>
                    <a:pt x="1263" y="2196"/>
                    <a:pt x="1331" y="2190"/>
                    <a:pt x="1401" y="2176"/>
                  </a:cubicBezTo>
                  <a:cubicBezTo>
                    <a:pt x="2262" y="1990"/>
                    <a:pt x="3239" y="1804"/>
                    <a:pt x="3914" y="1106"/>
                  </a:cubicBezTo>
                  <a:cubicBezTo>
                    <a:pt x="4216" y="827"/>
                    <a:pt x="4100" y="152"/>
                    <a:pt x="3635" y="59"/>
                  </a:cubicBezTo>
                  <a:cubicBezTo>
                    <a:pt x="3443" y="18"/>
                    <a:pt x="3255" y="0"/>
                    <a:pt x="30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4721050" y="4273550"/>
              <a:ext cx="118650" cy="58300"/>
            </a:xfrm>
            <a:custGeom>
              <a:avLst/>
              <a:gdLst/>
              <a:ahLst/>
              <a:cxnLst/>
              <a:rect l="l" t="t" r="r" b="b"/>
              <a:pathLst>
                <a:path w="4746" h="2332" extrusionOk="0">
                  <a:moveTo>
                    <a:pt x="3696" y="1"/>
                  </a:moveTo>
                  <a:cubicBezTo>
                    <a:pt x="3667" y="1"/>
                    <a:pt x="3637" y="2"/>
                    <a:pt x="3607" y="5"/>
                  </a:cubicBezTo>
                  <a:cubicBezTo>
                    <a:pt x="2537" y="5"/>
                    <a:pt x="1560" y="494"/>
                    <a:pt x="582" y="866"/>
                  </a:cubicBezTo>
                  <a:cubicBezTo>
                    <a:pt x="1" y="1262"/>
                    <a:pt x="303" y="2332"/>
                    <a:pt x="978" y="2332"/>
                  </a:cubicBezTo>
                  <a:cubicBezTo>
                    <a:pt x="2048" y="2239"/>
                    <a:pt x="3118" y="2029"/>
                    <a:pt x="4072" y="1564"/>
                  </a:cubicBezTo>
                  <a:cubicBezTo>
                    <a:pt x="4745" y="1183"/>
                    <a:pt x="4488" y="1"/>
                    <a:pt x="3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4701875" y="4137725"/>
              <a:ext cx="97150" cy="58875"/>
            </a:xfrm>
            <a:custGeom>
              <a:avLst/>
              <a:gdLst/>
              <a:ahLst/>
              <a:cxnLst/>
              <a:rect l="l" t="t" r="r" b="b"/>
              <a:pathLst>
                <a:path w="3886" h="2355" extrusionOk="0">
                  <a:moveTo>
                    <a:pt x="3055" y="1"/>
                  </a:moveTo>
                  <a:cubicBezTo>
                    <a:pt x="3007" y="1"/>
                    <a:pt x="2958" y="6"/>
                    <a:pt x="2908" y="18"/>
                  </a:cubicBezTo>
                  <a:cubicBezTo>
                    <a:pt x="2140" y="111"/>
                    <a:pt x="1466" y="204"/>
                    <a:pt x="768" y="390"/>
                  </a:cubicBezTo>
                  <a:cubicBezTo>
                    <a:pt x="303" y="483"/>
                    <a:pt x="0" y="972"/>
                    <a:pt x="0" y="1460"/>
                  </a:cubicBezTo>
                  <a:cubicBezTo>
                    <a:pt x="86" y="1827"/>
                    <a:pt x="433" y="2354"/>
                    <a:pt x="873" y="2354"/>
                  </a:cubicBezTo>
                  <a:cubicBezTo>
                    <a:pt x="907" y="2354"/>
                    <a:pt x="942" y="2351"/>
                    <a:pt x="977" y="2344"/>
                  </a:cubicBezTo>
                  <a:cubicBezTo>
                    <a:pt x="1349" y="2228"/>
                    <a:pt x="1745" y="2228"/>
                    <a:pt x="2140" y="2135"/>
                  </a:cubicBezTo>
                  <a:cubicBezTo>
                    <a:pt x="2513" y="2135"/>
                    <a:pt x="2815" y="1949"/>
                    <a:pt x="3094" y="1856"/>
                  </a:cubicBezTo>
                  <a:cubicBezTo>
                    <a:pt x="3583" y="1763"/>
                    <a:pt x="3885" y="1274"/>
                    <a:pt x="3885" y="786"/>
                  </a:cubicBezTo>
                  <a:cubicBezTo>
                    <a:pt x="3802" y="431"/>
                    <a:pt x="3474" y="1"/>
                    <a:pt x="30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3260100" y="4818400"/>
              <a:ext cx="59450" cy="107575"/>
            </a:xfrm>
            <a:custGeom>
              <a:avLst/>
              <a:gdLst/>
              <a:ahLst/>
              <a:cxnLst/>
              <a:rect l="l" t="t" r="r" b="b"/>
              <a:pathLst>
                <a:path w="2378" h="4303" extrusionOk="0">
                  <a:moveTo>
                    <a:pt x="1319" y="1"/>
                  </a:moveTo>
                  <a:cubicBezTo>
                    <a:pt x="894" y="1"/>
                    <a:pt x="479" y="228"/>
                    <a:pt x="396" y="708"/>
                  </a:cubicBezTo>
                  <a:cubicBezTo>
                    <a:pt x="186" y="1661"/>
                    <a:pt x="0" y="2825"/>
                    <a:pt x="186" y="3802"/>
                  </a:cubicBezTo>
                  <a:cubicBezTo>
                    <a:pt x="304" y="4130"/>
                    <a:pt x="630" y="4303"/>
                    <a:pt x="946" y="4303"/>
                  </a:cubicBezTo>
                  <a:cubicBezTo>
                    <a:pt x="1190" y="4303"/>
                    <a:pt x="1427" y="4200"/>
                    <a:pt x="1559" y="3988"/>
                  </a:cubicBezTo>
                  <a:cubicBezTo>
                    <a:pt x="2024" y="3034"/>
                    <a:pt x="2233" y="1964"/>
                    <a:pt x="2326" y="987"/>
                  </a:cubicBezTo>
                  <a:cubicBezTo>
                    <a:pt x="2378" y="345"/>
                    <a:pt x="1841" y="1"/>
                    <a:pt x="13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3335875" y="4631900"/>
              <a:ext cx="79975" cy="109300"/>
            </a:xfrm>
            <a:custGeom>
              <a:avLst/>
              <a:gdLst/>
              <a:ahLst/>
              <a:cxnLst/>
              <a:rect l="l" t="t" r="r" b="b"/>
              <a:pathLst>
                <a:path w="3199" h="4372" extrusionOk="0">
                  <a:moveTo>
                    <a:pt x="2471" y="0"/>
                  </a:moveTo>
                  <a:cubicBezTo>
                    <a:pt x="2261" y="0"/>
                    <a:pt x="2043" y="95"/>
                    <a:pt x="1901" y="304"/>
                  </a:cubicBezTo>
                  <a:cubicBezTo>
                    <a:pt x="1226" y="1188"/>
                    <a:pt x="738" y="2142"/>
                    <a:pt x="272" y="3212"/>
                  </a:cubicBezTo>
                  <a:cubicBezTo>
                    <a:pt x="1" y="3820"/>
                    <a:pt x="552" y="4372"/>
                    <a:pt x="1052" y="4372"/>
                  </a:cubicBezTo>
                  <a:cubicBezTo>
                    <a:pt x="1281" y="4372"/>
                    <a:pt x="1498" y="4257"/>
                    <a:pt x="1622" y="3980"/>
                  </a:cubicBezTo>
                  <a:cubicBezTo>
                    <a:pt x="2203" y="2933"/>
                    <a:pt x="2785" y="1863"/>
                    <a:pt x="3064" y="793"/>
                  </a:cubicBezTo>
                  <a:cubicBezTo>
                    <a:pt x="3198" y="301"/>
                    <a:pt x="2846" y="0"/>
                    <a:pt x="24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3420025" y="4806200"/>
              <a:ext cx="50625" cy="64225"/>
            </a:xfrm>
            <a:custGeom>
              <a:avLst/>
              <a:gdLst/>
              <a:ahLst/>
              <a:cxnLst/>
              <a:rect l="l" t="t" r="r" b="b"/>
              <a:pathLst>
                <a:path w="2025" h="2569" extrusionOk="0">
                  <a:moveTo>
                    <a:pt x="1241" y="0"/>
                  </a:moveTo>
                  <a:cubicBezTo>
                    <a:pt x="961" y="0"/>
                    <a:pt x="733" y="195"/>
                    <a:pt x="582" y="498"/>
                  </a:cubicBezTo>
                  <a:cubicBezTo>
                    <a:pt x="489" y="893"/>
                    <a:pt x="280" y="1289"/>
                    <a:pt x="187" y="1661"/>
                  </a:cubicBezTo>
                  <a:cubicBezTo>
                    <a:pt x="1" y="1963"/>
                    <a:pt x="280" y="2452"/>
                    <a:pt x="675" y="2545"/>
                  </a:cubicBezTo>
                  <a:cubicBezTo>
                    <a:pt x="743" y="2561"/>
                    <a:pt x="809" y="2568"/>
                    <a:pt x="875" y="2568"/>
                  </a:cubicBezTo>
                  <a:cubicBezTo>
                    <a:pt x="1193" y="2568"/>
                    <a:pt x="1479" y="2384"/>
                    <a:pt x="1652" y="2056"/>
                  </a:cubicBezTo>
                  <a:cubicBezTo>
                    <a:pt x="1745" y="1661"/>
                    <a:pt x="1838" y="1289"/>
                    <a:pt x="1931" y="893"/>
                  </a:cubicBezTo>
                  <a:cubicBezTo>
                    <a:pt x="2025" y="498"/>
                    <a:pt x="1838" y="125"/>
                    <a:pt x="1443" y="32"/>
                  </a:cubicBezTo>
                  <a:cubicBezTo>
                    <a:pt x="1373" y="11"/>
                    <a:pt x="1306" y="0"/>
                    <a:pt x="12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3465975" y="4547825"/>
              <a:ext cx="68550" cy="113925"/>
            </a:xfrm>
            <a:custGeom>
              <a:avLst/>
              <a:gdLst/>
              <a:ahLst/>
              <a:cxnLst/>
              <a:rect l="l" t="t" r="r" b="b"/>
              <a:pathLst>
                <a:path w="2742" h="4557" extrusionOk="0">
                  <a:moveTo>
                    <a:pt x="1626" y="1"/>
                  </a:moveTo>
                  <a:cubicBezTo>
                    <a:pt x="1251" y="1"/>
                    <a:pt x="870" y="202"/>
                    <a:pt x="675" y="666"/>
                  </a:cubicBezTo>
                  <a:cubicBezTo>
                    <a:pt x="303" y="1736"/>
                    <a:pt x="0" y="2900"/>
                    <a:pt x="303" y="4063"/>
                  </a:cubicBezTo>
                  <a:cubicBezTo>
                    <a:pt x="361" y="4369"/>
                    <a:pt x="648" y="4556"/>
                    <a:pt x="922" y="4556"/>
                  </a:cubicBezTo>
                  <a:cubicBezTo>
                    <a:pt x="1086" y="4556"/>
                    <a:pt x="1245" y="4490"/>
                    <a:pt x="1350" y="4342"/>
                  </a:cubicBezTo>
                  <a:cubicBezTo>
                    <a:pt x="2141" y="3481"/>
                    <a:pt x="2420" y="2318"/>
                    <a:pt x="2629" y="1155"/>
                  </a:cubicBezTo>
                  <a:cubicBezTo>
                    <a:pt x="2741" y="456"/>
                    <a:pt x="2190" y="1"/>
                    <a:pt x="16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3411575" y="4411050"/>
              <a:ext cx="116825" cy="99675"/>
            </a:xfrm>
            <a:custGeom>
              <a:avLst/>
              <a:gdLst/>
              <a:ahLst/>
              <a:cxnLst/>
              <a:rect l="l" t="t" r="r" b="b"/>
              <a:pathLst>
                <a:path w="4673" h="3987" extrusionOk="0">
                  <a:moveTo>
                    <a:pt x="3132" y="0"/>
                  </a:moveTo>
                  <a:cubicBezTo>
                    <a:pt x="2878" y="0"/>
                    <a:pt x="2610" y="96"/>
                    <a:pt x="2363" y="321"/>
                  </a:cubicBezTo>
                  <a:cubicBezTo>
                    <a:pt x="1502" y="1089"/>
                    <a:pt x="734" y="1973"/>
                    <a:pt x="246" y="3043"/>
                  </a:cubicBezTo>
                  <a:cubicBezTo>
                    <a:pt x="0" y="3515"/>
                    <a:pt x="337" y="3987"/>
                    <a:pt x="832" y="3987"/>
                  </a:cubicBezTo>
                  <a:cubicBezTo>
                    <a:pt x="948" y="3987"/>
                    <a:pt x="1072" y="3961"/>
                    <a:pt x="1199" y="3904"/>
                  </a:cubicBezTo>
                  <a:cubicBezTo>
                    <a:pt x="2269" y="3509"/>
                    <a:pt x="3154" y="2741"/>
                    <a:pt x="3921" y="1880"/>
                  </a:cubicBezTo>
                  <a:cubicBezTo>
                    <a:pt x="4673" y="1057"/>
                    <a:pt x="3979" y="0"/>
                    <a:pt x="31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3563100" y="4402650"/>
              <a:ext cx="62825" cy="67300"/>
            </a:xfrm>
            <a:custGeom>
              <a:avLst/>
              <a:gdLst/>
              <a:ahLst/>
              <a:cxnLst/>
              <a:rect l="l" t="t" r="r" b="b"/>
              <a:pathLst>
                <a:path w="2513" h="2692" extrusionOk="0">
                  <a:moveTo>
                    <a:pt x="1694" y="1"/>
                  </a:moveTo>
                  <a:cubicBezTo>
                    <a:pt x="1401" y="1"/>
                    <a:pt x="1105" y="154"/>
                    <a:pt x="954" y="355"/>
                  </a:cubicBezTo>
                  <a:cubicBezTo>
                    <a:pt x="675" y="750"/>
                    <a:pt x="489" y="1146"/>
                    <a:pt x="187" y="1518"/>
                  </a:cubicBezTo>
                  <a:cubicBezTo>
                    <a:pt x="0" y="1821"/>
                    <a:pt x="94" y="2402"/>
                    <a:pt x="489" y="2588"/>
                  </a:cubicBezTo>
                  <a:cubicBezTo>
                    <a:pt x="613" y="2658"/>
                    <a:pt x="740" y="2692"/>
                    <a:pt x="864" y="2692"/>
                  </a:cubicBezTo>
                  <a:cubicBezTo>
                    <a:pt x="1112" y="2692"/>
                    <a:pt x="1350" y="2557"/>
                    <a:pt x="1536" y="2309"/>
                  </a:cubicBezTo>
                  <a:cubicBezTo>
                    <a:pt x="1745" y="1914"/>
                    <a:pt x="2024" y="1518"/>
                    <a:pt x="2327" y="1146"/>
                  </a:cubicBezTo>
                  <a:cubicBezTo>
                    <a:pt x="2513" y="843"/>
                    <a:pt x="2327" y="262"/>
                    <a:pt x="2024" y="76"/>
                  </a:cubicBezTo>
                  <a:cubicBezTo>
                    <a:pt x="1921" y="24"/>
                    <a:pt x="1808" y="1"/>
                    <a:pt x="16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3575100" y="4226675"/>
              <a:ext cx="139275" cy="102625"/>
            </a:xfrm>
            <a:custGeom>
              <a:avLst/>
              <a:gdLst/>
              <a:ahLst/>
              <a:cxnLst/>
              <a:rect l="l" t="t" r="r" b="b"/>
              <a:pathLst>
                <a:path w="5571" h="4105" extrusionOk="0">
                  <a:moveTo>
                    <a:pt x="4098" y="1"/>
                  </a:moveTo>
                  <a:cubicBezTo>
                    <a:pt x="3935" y="1"/>
                    <a:pt x="3764" y="42"/>
                    <a:pt x="3592" y="136"/>
                  </a:cubicBezTo>
                  <a:cubicBezTo>
                    <a:pt x="2428" y="903"/>
                    <a:pt x="1544" y="1787"/>
                    <a:pt x="591" y="2741"/>
                  </a:cubicBezTo>
                  <a:cubicBezTo>
                    <a:pt x="1" y="3331"/>
                    <a:pt x="541" y="4104"/>
                    <a:pt x="1186" y="4104"/>
                  </a:cubicBezTo>
                  <a:cubicBezTo>
                    <a:pt x="1304" y="4104"/>
                    <a:pt x="1426" y="4078"/>
                    <a:pt x="1544" y="4021"/>
                  </a:cubicBezTo>
                  <a:cubicBezTo>
                    <a:pt x="2708" y="3323"/>
                    <a:pt x="3871" y="2741"/>
                    <a:pt x="4848" y="1787"/>
                  </a:cubicBezTo>
                  <a:cubicBezTo>
                    <a:pt x="5570" y="1124"/>
                    <a:pt x="4949" y="1"/>
                    <a:pt x="40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04" name="Google Shape;204;p3"/>
          <p:cNvGrpSpPr/>
          <p:nvPr/>
        </p:nvGrpSpPr>
        <p:grpSpPr>
          <a:xfrm rot="8219760">
            <a:off x="-243720" y="-249839"/>
            <a:ext cx="1216328" cy="1304140"/>
            <a:chOff x="1721175" y="2665325"/>
            <a:chExt cx="809625" cy="868075"/>
          </a:xfrm>
        </p:grpSpPr>
        <p:sp>
          <p:nvSpPr>
            <p:cNvPr id="205" name="Google Shape;205;p3"/>
            <p:cNvSpPr/>
            <p:nvPr/>
          </p:nvSpPr>
          <p:spPr>
            <a:xfrm>
              <a:off x="2191125" y="2884650"/>
              <a:ext cx="339675" cy="506775"/>
            </a:xfrm>
            <a:custGeom>
              <a:avLst/>
              <a:gdLst/>
              <a:ahLst/>
              <a:cxnLst/>
              <a:rect l="l" t="t" r="r" b="b"/>
              <a:pathLst>
                <a:path w="13587" h="20271" extrusionOk="0">
                  <a:moveTo>
                    <a:pt x="8761" y="0"/>
                  </a:moveTo>
                  <a:cubicBezTo>
                    <a:pt x="8499" y="0"/>
                    <a:pt x="8234" y="76"/>
                    <a:pt x="8049" y="217"/>
                  </a:cubicBezTo>
                  <a:cubicBezTo>
                    <a:pt x="7677" y="589"/>
                    <a:pt x="7468" y="1078"/>
                    <a:pt x="7282" y="1566"/>
                  </a:cubicBezTo>
                  <a:cubicBezTo>
                    <a:pt x="6793" y="2822"/>
                    <a:pt x="6398" y="3986"/>
                    <a:pt x="5932" y="5242"/>
                  </a:cubicBezTo>
                  <a:cubicBezTo>
                    <a:pt x="5444" y="4288"/>
                    <a:pt x="5048" y="3404"/>
                    <a:pt x="4560" y="2450"/>
                  </a:cubicBezTo>
                  <a:cubicBezTo>
                    <a:pt x="3699" y="5056"/>
                    <a:pt x="3490" y="7964"/>
                    <a:pt x="3978" y="10686"/>
                  </a:cubicBezTo>
                  <a:cubicBezTo>
                    <a:pt x="3923" y="10713"/>
                    <a:pt x="3867" y="10726"/>
                    <a:pt x="3811" y="10726"/>
                  </a:cubicBezTo>
                  <a:cubicBezTo>
                    <a:pt x="3495" y="10726"/>
                    <a:pt x="3197" y="10310"/>
                    <a:pt x="3117" y="9895"/>
                  </a:cubicBezTo>
                  <a:cubicBezTo>
                    <a:pt x="3024" y="9429"/>
                    <a:pt x="3024" y="8848"/>
                    <a:pt x="2629" y="8638"/>
                  </a:cubicBezTo>
                  <a:cubicBezTo>
                    <a:pt x="2524" y="8589"/>
                    <a:pt x="2412" y="8566"/>
                    <a:pt x="2302" y="8566"/>
                  </a:cubicBezTo>
                  <a:cubicBezTo>
                    <a:pt x="1995" y="8566"/>
                    <a:pt x="1695" y="8743"/>
                    <a:pt x="1559" y="9034"/>
                  </a:cubicBezTo>
                  <a:cubicBezTo>
                    <a:pt x="1373" y="9429"/>
                    <a:pt x="1373" y="9895"/>
                    <a:pt x="1373" y="10290"/>
                  </a:cubicBezTo>
                  <a:cubicBezTo>
                    <a:pt x="1466" y="12128"/>
                    <a:pt x="1745" y="14268"/>
                    <a:pt x="1373" y="16106"/>
                  </a:cubicBezTo>
                  <a:cubicBezTo>
                    <a:pt x="1070" y="17572"/>
                    <a:pt x="116" y="18828"/>
                    <a:pt x="0" y="20270"/>
                  </a:cubicBezTo>
                  <a:cubicBezTo>
                    <a:pt x="1163" y="19107"/>
                    <a:pt x="2815" y="19107"/>
                    <a:pt x="4374" y="18921"/>
                  </a:cubicBezTo>
                  <a:cubicBezTo>
                    <a:pt x="5932" y="18735"/>
                    <a:pt x="7863" y="17851"/>
                    <a:pt x="7863" y="16199"/>
                  </a:cubicBezTo>
                  <a:lnTo>
                    <a:pt x="7863" y="16199"/>
                  </a:lnTo>
                  <a:cubicBezTo>
                    <a:pt x="7623" y="16373"/>
                    <a:pt x="7343" y="16450"/>
                    <a:pt x="7062" y="16450"/>
                  </a:cubicBezTo>
                  <a:cubicBezTo>
                    <a:pt x="6554" y="16450"/>
                    <a:pt x="6037" y="16201"/>
                    <a:pt x="5723" y="15827"/>
                  </a:cubicBezTo>
                  <a:cubicBezTo>
                    <a:pt x="7677" y="15245"/>
                    <a:pt x="9213" y="13780"/>
                    <a:pt x="10097" y="12035"/>
                  </a:cubicBezTo>
                  <a:cubicBezTo>
                    <a:pt x="9213" y="12035"/>
                    <a:pt x="8352" y="11942"/>
                    <a:pt x="7468" y="11942"/>
                  </a:cubicBezTo>
                  <a:cubicBezTo>
                    <a:pt x="7863" y="10476"/>
                    <a:pt x="9026" y="9313"/>
                    <a:pt x="10376" y="8848"/>
                  </a:cubicBezTo>
                  <a:cubicBezTo>
                    <a:pt x="11539" y="8452"/>
                    <a:pt x="13005" y="8266"/>
                    <a:pt x="13284" y="7103"/>
                  </a:cubicBezTo>
                  <a:cubicBezTo>
                    <a:pt x="13586" y="6126"/>
                    <a:pt x="12702" y="5149"/>
                    <a:pt x="11748" y="4963"/>
                  </a:cubicBezTo>
                  <a:cubicBezTo>
                    <a:pt x="11620" y="4950"/>
                    <a:pt x="11493" y="4945"/>
                    <a:pt x="11365" y="4945"/>
                  </a:cubicBezTo>
                  <a:cubicBezTo>
                    <a:pt x="10516" y="4945"/>
                    <a:pt x="9669" y="5200"/>
                    <a:pt x="8840" y="5544"/>
                  </a:cubicBezTo>
                  <a:cubicBezTo>
                    <a:pt x="9119" y="4195"/>
                    <a:pt x="9306" y="2822"/>
                    <a:pt x="9608" y="1380"/>
                  </a:cubicBezTo>
                  <a:cubicBezTo>
                    <a:pt x="9608" y="1078"/>
                    <a:pt x="9701" y="589"/>
                    <a:pt x="9515" y="310"/>
                  </a:cubicBezTo>
                  <a:cubicBezTo>
                    <a:pt x="9354" y="99"/>
                    <a:pt x="9060" y="0"/>
                    <a:pt x="87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2009650" y="2665325"/>
              <a:ext cx="239650" cy="472150"/>
            </a:xfrm>
            <a:custGeom>
              <a:avLst/>
              <a:gdLst/>
              <a:ahLst/>
              <a:cxnLst/>
              <a:rect l="l" t="t" r="r" b="b"/>
              <a:pathLst>
                <a:path w="9586" h="18886" extrusionOk="0">
                  <a:moveTo>
                    <a:pt x="8252" y="0"/>
                  </a:moveTo>
                  <a:cubicBezTo>
                    <a:pt x="6583" y="0"/>
                    <a:pt x="4923" y="1409"/>
                    <a:pt x="4840" y="3081"/>
                  </a:cubicBezTo>
                  <a:cubicBezTo>
                    <a:pt x="4747" y="3546"/>
                    <a:pt x="4840" y="4128"/>
                    <a:pt x="4747" y="4616"/>
                  </a:cubicBezTo>
                  <a:cubicBezTo>
                    <a:pt x="4591" y="4946"/>
                    <a:pt x="4225" y="5341"/>
                    <a:pt x="3825" y="5341"/>
                  </a:cubicBezTo>
                  <a:cubicBezTo>
                    <a:pt x="3745" y="5341"/>
                    <a:pt x="3664" y="5325"/>
                    <a:pt x="3583" y="5291"/>
                  </a:cubicBezTo>
                  <a:cubicBezTo>
                    <a:pt x="2816" y="5012"/>
                    <a:pt x="3002" y="3267"/>
                    <a:pt x="2141" y="3267"/>
                  </a:cubicBezTo>
                  <a:cubicBezTo>
                    <a:pt x="1443" y="3267"/>
                    <a:pt x="1350" y="4128"/>
                    <a:pt x="1443" y="4826"/>
                  </a:cubicBezTo>
                  <a:cubicBezTo>
                    <a:pt x="1839" y="6756"/>
                    <a:pt x="2141" y="8594"/>
                    <a:pt x="2420" y="10525"/>
                  </a:cubicBezTo>
                  <a:cubicBezTo>
                    <a:pt x="2367" y="10565"/>
                    <a:pt x="2309" y="10583"/>
                    <a:pt x="2249" y="10583"/>
                  </a:cubicBezTo>
                  <a:cubicBezTo>
                    <a:pt x="1997" y="10583"/>
                    <a:pt x="1710" y="10263"/>
                    <a:pt x="1559" y="9944"/>
                  </a:cubicBezTo>
                  <a:cubicBezTo>
                    <a:pt x="1350" y="9571"/>
                    <a:pt x="1257" y="9083"/>
                    <a:pt x="768" y="8990"/>
                  </a:cubicBezTo>
                  <a:cubicBezTo>
                    <a:pt x="736" y="8982"/>
                    <a:pt x="703" y="8978"/>
                    <a:pt x="670" y="8978"/>
                  </a:cubicBezTo>
                  <a:cubicBezTo>
                    <a:pt x="330" y="8978"/>
                    <a:pt x="1" y="9397"/>
                    <a:pt x="1" y="9757"/>
                  </a:cubicBezTo>
                  <a:cubicBezTo>
                    <a:pt x="1" y="10153"/>
                    <a:pt x="187" y="10525"/>
                    <a:pt x="396" y="10921"/>
                  </a:cubicBezTo>
                  <a:cubicBezTo>
                    <a:pt x="1257" y="12665"/>
                    <a:pt x="2816" y="17900"/>
                    <a:pt x="4653" y="18784"/>
                  </a:cubicBezTo>
                  <a:cubicBezTo>
                    <a:pt x="4803" y="18853"/>
                    <a:pt x="4957" y="18885"/>
                    <a:pt x="5114" y="18885"/>
                  </a:cubicBezTo>
                  <a:cubicBezTo>
                    <a:pt x="6697" y="18885"/>
                    <a:pt x="8600" y="15637"/>
                    <a:pt x="9213" y="14410"/>
                  </a:cubicBezTo>
                  <a:cubicBezTo>
                    <a:pt x="9399" y="13922"/>
                    <a:pt x="9585" y="13433"/>
                    <a:pt x="9399" y="13061"/>
                  </a:cubicBezTo>
                  <a:cubicBezTo>
                    <a:pt x="9182" y="12681"/>
                    <a:pt x="8782" y="12540"/>
                    <a:pt x="8385" y="12540"/>
                  </a:cubicBezTo>
                  <a:cubicBezTo>
                    <a:pt x="8272" y="12540"/>
                    <a:pt x="8159" y="12552"/>
                    <a:pt x="8050" y="12572"/>
                  </a:cubicBezTo>
                  <a:cubicBezTo>
                    <a:pt x="7561" y="12665"/>
                    <a:pt x="7073" y="12968"/>
                    <a:pt x="6677" y="13340"/>
                  </a:cubicBezTo>
                  <a:cubicBezTo>
                    <a:pt x="7468" y="11805"/>
                    <a:pt x="8236" y="10339"/>
                    <a:pt x="8911" y="8897"/>
                  </a:cubicBezTo>
                  <a:cubicBezTo>
                    <a:pt x="9120" y="8501"/>
                    <a:pt x="9306" y="8013"/>
                    <a:pt x="9306" y="7617"/>
                  </a:cubicBezTo>
                  <a:cubicBezTo>
                    <a:pt x="9227" y="7221"/>
                    <a:pt x="8929" y="6809"/>
                    <a:pt x="8599" y="6809"/>
                  </a:cubicBezTo>
                  <a:cubicBezTo>
                    <a:pt x="8540" y="6809"/>
                    <a:pt x="8481" y="6822"/>
                    <a:pt x="8422" y="6850"/>
                  </a:cubicBezTo>
                  <a:cubicBezTo>
                    <a:pt x="7867" y="6938"/>
                    <a:pt x="7587" y="7833"/>
                    <a:pt x="7057" y="7833"/>
                  </a:cubicBezTo>
                  <a:cubicBezTo>
                    <a:pt x="7032" y="7833"/>
                    <a:pt x="7006" y="7831"/>
                    <a:pt x="6980" y="7827"/>
                  </a:cubicBezTo>
                  <a:cubicBezTo>
                    <a:pt x="6398" y="7827"/>
                    <a:pt x="6398" y="6943"/>
                    <a:pt x="6584" y="6361"/>
                  </a:cubicBezTo>
                  <a:cubicBezTo>
                    <a:pt x="7375" y="4244"/>
                    <a:pt x="8050" y="2197"/>
                    <a:pt x="8818" y="56"/>
                  </a:cubicBezTo>
                  <a:cubicBezTo>
                    <a:pt x="8631" y="19"/>
                    <a:pt x="8441" y="0"/>
                    <a:pt x="82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1721175" y="2710025"/>
              <a:ext cx="353650" cy="604050"/>
            </a:xfrm>
            <a:custGeom>
              <a:avLst/>
              <a:gdLst/>
              <a:ahLst/>
              <a:cxnLst/>
              <a:rect l="l" t="t" r="r" b="b"/>
              <a:pathLst>
                <a:path w="14146" h="24162" extrusionOk="0">
                  <a:moveTo>
                    <a:pt x="2783" y="0"/>
                  </a:moveTo>
                  <a:cubicBezTo>
                    <a:pt x="1785" y="0"/>
                    <a:pt x="791" y="1178"/>
                    <a:pt x="885" y="2340"/>
                  </a:cubicBezTo>
                  <a:cubicBezTo>
                    <a:pt x="978" y="3712"/>
                    <a:pt x="2048" y="4782"/>
                    <a:pt x="3002" y="5736"/>
                  </a:cubicBezTo>
                  <a:cubicBezTo>
                    <a:pt x="2048" y="5736"/>
                    <a:pt x="978" y="5829"/>
                    <a:pt x="1" y="5946"/>
                  </a:cubicBezTo>
                  <a:cubicBezTo>
                    <a:pt x="1653" y="7574"/>
                    <a:pt x="3793" y="8854"/>
                    <a:pt x="6119" y="9621"/>
                  </a:cubicBezTo>
                  <a:cubicBezTo>
                    <a:pt x="5142" y="9621"/>
                    <a:pt x="4165" y="9714"/>
                    <a:pt x="3095" y="9807"/>
                  </a:cubicBezTo>
                  <a:cubicBezTo>
                    <a:pt x="2909" y="11366"/>
                    <a:pt x="4258" y="13018"/>
                    <a:pt x="5910" y="13018"/>
                  </a:cubicBezTo>
                  <a:cubicBezTo>
                    <a:pt x="6405" y="12960"/>
                    <a:pt x="6927" y="12819"/>
                    <a:pt x="7413" y="12819"/>
                  </a:cubicBezTo>
                  <a:cubicBezTo>
                    <a:pt x="7705" y="12819"/>
                    <a:pt x="7984" y="12870"/>
                    <a:pt x="8236" y="13018"/>
                  </a:cubicBezTo>
                  <a:cubicBezTo>
                    <a:pt x="9213" y="13599"/>
                    <a:pt x="8632" y="15251"/>
                    <a:pt x="7562" y="15623"/>
                  </a:cubicBezTo>
                  <a:cubicBezTo>
                    <a:pt x="7240" y="15770"/>
                    <a:pt x="6910" y="15829"/>
                    <a:pt x="6577" y="15829"/>
                  </a:cubicBezTo>
                  <a:cubicBezTo>
                    <a:pt x="5801" y="15829"/>
                    <a:pt x="5007" y="15511"/>
                    <a:pt x="4258" y="15251"/>
                  </a:cubicBezTo>
                  <a:lnTo>
                    <a:pt x="4258" y="15251"/>
                  </a:lnTo>
                  <a:cubicBezTo>
                    <a:pt x="3979" y="16298"/>
                    <a:pt x="4840" y="17368"/>
                    <a:pt x="5910" y="17764"/>
                  </a:cubicBezTo>
                  <a:cubicBezTo>
                    <a:pt x="6887" y="18159"/>
                    <a:pt x="8050" y="18159"/>
                    <a:pt x="9120" y="18345"/>
                  </a:cubicBezTo>
                  <a:cubicBezTo>
                    <a:pt x="11802" y="18923"/>
                    <a:pt x="13932" y="21407"/>
                    <a:pt x="14141" y="24109"/>
                  </a:cubicBezTo>
                  <a:lnTo>
                    <a:pt x="14141" y="24109"/>
                  </a:lnTo>
                  <a:cubicBezTo>
                    <a:pt x="14042" y="22645"/>
                    <a:pt x="13678" y="9528"/>
                    <a:pt x="13564" y="9528"/>
                  </a:cubicBezTo>
                  <a:cubicBezTo>
                    <a:pt x="12796" y="9714"/>
                    <a:pt x="12214" y="10389"/>
                    <a:pt x="12214" y="11180"/>
                  </a:cubicBezTo>
                  <a:cubicBezTo>
                    <a:pt x="11540" y="10877"/>
                    <a:pt x="11237" y="10017"/>
                    <a:pt x="11354" y="9319"/>
                  </a:cubicBezTo>
                  <a:cubicBezTo>
                    <a:pt x="11447" y="8644"/>
                    <a:pt x="11819" y="7969"/>
                    <a:pt x="11819" y="7295"/>
                  </a:cubicBezTo>
                  <a:cubicBezTo>
                    <a:pt x="11935" y="6527"/>
                    <a:pt x="11633" y="5643"/>
                    <a:pt x="10958" y="5457"/>
                  </a:cubicBezTo>
                  <a:cubicBezTo>
                    <a:pt x="10899" y="5439"/>
                    <a:pt x="10840" y="5430"/>
                    <a:pt x="10781" y="5430"/>
                  </a:cubicBezTo>
                  <a:cubicBezTo>
                    <a:pt x="10175" y="5430"/>
                    <a:pt x="9660" y="6352"/>
                    <a:pt x="10190" y="6713"/>
                  </a:cubicBezTo>
                  <a:cubicBezTo>
                    <a:pt x="10034" y="6843"/>
                    <a:pt x="9860" y="6900"/>
                    <a:pt x="9686" y="6900"/>
                  </a:cubicBezTo>
                  <a:cubicBezTo>
                    <a:pt x="9081" y="6900"/>
                    <a:pt x="8466" y="6218"/>
                    <a:pt x="8539" y="5550"/>
                  </a:cubicBezTo>
                  <a:cubicBezTo>
                    <a:pt x="8539" y="4666"/>
                    <a:pt x="9213" y="3898"/>
                    <a:pt x="9399" y="3131"/>
                  </a:cubicBezTo>
                  <a:cubicBezTo>
                    <a:pt x="9601" y="2280"/>
                    <a:pt x="9156" y="1171"/>
                    <a:pt x="8335" y="1171"/>
                  </a:cubicBezTo>
                  <a:cubicBezTo>
                    <a:pt x="8303" y="1171"/>
                    <a:pt x="8270" y="1173"/>
                    <a:pt x="8236" y="1176"/>
                  </a:cubicBezTo>
                  <a:cubicBezTo>
                    <a:pt x="7282" y="1386"/>
                    <a:pt x="7166" y="2828"/>
                    <a:pt x="6212" y="3131"/>
                  </a:cubicBezTo>
                  <a:cubicBezTo>
                    <a:pt x="6135" y="3152"/>
                    <a:pt x="6057" y="3162"/>
                    <a:pt x="5980" y="3162"/>
                  </a:cubicBezTo>
                  <a:cubicBezTo>
                    <a:pt x="5383" y="3162"/>
                    <a:pt x="4808" y="2565"/>
                    <a:pt x="4561" y="1967"/>
                  </a:cubicBezTo>
                  <a:cubicBezTo>
                    <a:pt x="4258" y="1386"/>
                    <a:pt x="4072" y="595"/>
                    <a:pt x="3490" y="223"/>
                  </a:cubicBezTo>
                  <a:cubicBezTo>
                    <a:pt x="3264" y="69"/>
                    <a:pt x="3023" y="0"/>
                    <a:pt x="2783" y="0"/>
                  </a:cubicBezTo>
                  <a:close/>
                  <a:moveTo>
                    <a:pt x="14141" y="24109"/>
                  </a:moveTo>
                  <a:cubicBezTo>
                    <a:pt x="14143" y="24128"/>
                    <a:pt x="14144" y="24146"/>
                    <a:pt x="14145" y="24161"/>
                  </a:cubicBezTo>
                  <a:cubicBezTo>
                    <a:pt x="14144" y="24144"/>
                    <a:pt x="14143" y="24126"/>
                    <a:pt x="14141" y="241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1816475" y="2797975"/>
              <a:ext cx="294975" cy="678200"/>
            </a:xfrm>
            <a:custGeom>
              <a:avLst/>
              <a:gdLst/>
              <a:ahLst/>
              <a:cxnLst/>
              <a:rect l="l" t="t" r="r" b="b"/>
              <a:pathLst>
                <a:path w="11799" h="27128" extrusionOk="0">
                  <a:moveTo>
                    <a:pt x="894" y="1"/>
                  </a:moveTo>
                  <a:cubicBezTo>
                    <a:pt x="415" y="1"/>
                    <a:pt x="1" y="610"/>
                    <a:pt x="446" y="1055"/>
                  </a:cubicBezTo>
                  <a:cubicBezTo>
                    <a:pt x="7053" y="7848"/>
                    <a:pt x="10543" y="17060"/>
                    <a:pt x="10054" y="26552"/>
                  </a:cubicBezTo>
                  <a:cubicBezTo>
                    <a:pt x="10054" y="26936"/>
                    <a:pt x="10368" y="27128"/>
                    <a:pt x="10682" y="27128"/>
                  </a:cubicBezTo>
                  <a:cubicBezTo>
                    <a:pt x="10996" y="27128"/>
                    <a:pt x="11310" y="26936"/>
                    <a:pt x="11310" y="26552"/>
                  </a:cubicBezTo>
                  <a:cubicBezTo>
                    <a:pt x="11799" y="16758"/>
                    <a:pt x="8216" y="7173"/>
                    <a:pt x="1330" y="194"/>
                  </a:cubicBezTo>
                  <a:cubicBezTo>
                    <a:pt x="1194" y="58"/>
                    <a:pt x="1041" y="1"/>
                    <a:pt x="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2060900" y="2847025"/>
              <a:ext cx="113375" cy="657125"/>
            </a:xfrm>
            <a:custGeom>
              <a:avLst/>
              <a:gdLst/>
              <a:ahLst/>
              <a:cxnLst/>
              <a:rect l="l" t="t" r="r" b="b"/>
              <a:pathLst>
                <a:path w="4535" h="26285" extrusionOk="0">
                  <a:moveTo>
                    <a:pt x="1839" y="1"/>
                  </a:moveTo>
                  <a:cubicBezTo>
                    <a:pt x="1485" y="1"/>
                    <a:pt x="1131" y="292"/>
                    <a:pt x="1254" y="745"/>
                  </a:cubicBezTo>
                  <a:cubicBezTo>
                    <a:pt x="3278" y="8980"/>
                    <a:pt x="2883" y="17518"/>
                    <a:pt x="184" y="25567"/>
                  </a:cubicBezTo>
                  <a:cubicBezTo>
                    <a:pt x="0" y="25977"/>
                    <a:pt x="358" y="26284"/>
                    <a:pt x="735" y="26284"/>
                  </a:cubicBezTo>
                  <a:cubicBezTo>
                    <a:pt x="978" y="26284"/>
                    <a:pt x="1229" y="26157"/>
                    <a:pt x="1347" y="25846"/>
                  </a:cubicBezTo>
                  <a:cubicBezTo>
                    <a:pt x="4162" y="17611"/>
                    <a:pt x="4534" y="8887"/>
                    <a:pt x="2417" y="466"/>
                  </a:cubicBezTo>
                  <a:cubicBezTo>
                    <a:pt x="2332" y="141"/>
                    <a:pt x="2085" y="1"/>
                    <a:pt x="1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2044050" y="3053725"/>
              <a:ext cx="317450" cy="479675"/>
            </a:xfrm>
            <a:custGeom>
              <a:avLst/>
              <a:gdLst/>
              <a:ahLst/>
              <a:cxnLst/>
              <a:rect l="l" t="t" r="r" b="b"/>
              <a:pathLst>
                <a:path w="12698" h="19187" extrusionOk="0">
                  <a:moveTo>
                    <a:pt x="11935" y="0"/>
                  </a:moveTo>
                  <a:cubicBezTo>
                    <a:pt x="11707" y="0"/>
                    <a:pt x="11491" y="129"/>
                    <a:pt x="11420" y="433"/>
                  </a:cubicBezTo>
                  <a:cubicBezTo>
                    <a:pt x="10071" y="7505"/>
                    <a:pt x="6185" y="13717"/>
                    <a:pt x="463" y="18160"/>
                  </a:cubicBezTo>
                  <a:cubicBezTo>
                    <a:pt x="0" y="18548"/>
                    <a:pt x="464" y="19187"/>
                    <a:pt x="966" y="19187"/>
                  </a:cubicBezTo>
                  <a:cubicBezTo>
                    <a:pt x="1095" y="19187"/>
                    <a:pt x="1227" y="19144"/>
                    <a:pt x="1347" y="19044"/>
                  </a:cubicBezTo>
                  <a:cubicBezTo>
                    <a:pt x="7256" y="14484"/>
                    <a:pt x="11117" y="7994"/>
                    <a:pt x="12583" y="805"/>
                  </a:cubicBezTo>
                  <a:cubicBezTo>
                    <a:pt x="12698" y="332"/>
                    <a:pt x="12300" y="0"/>
                    <a:pt x="119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1" name="Google Shape;211;p3"/>
          <p:cNvGrpSpPr/>
          <p:nvPr/>
        </p:nvGrpSpPr>
        <p:grpSpPr>
          <a:xfrm>
            <a:off x="11069261" y="2274475"/>
            <a:ext cx="934436" cy="941557"/>
            <a:chOff x="1474000" y="3672875"/>
            <a:chExt cx="492050" cy="495800"/>
          </a:xfrm>
        </p:grpSpPr>
        <p:sp>
          <p:nvSpPr>
            <p:cNvPr id="212" name="Google Shape;212;p3"/>
            <p:cNvSpPr/>
            <p:nvPr/>
          </p:nvSpPr>
          <p:spPr>
            <a:xfrm>
              <a:off x="1503075" y="3672875"/>
              <a:ext cx="433900" cy="460075"/>
            </a:xfrm>
            <a:custGeom>
              <a:avLst/>
              <a:gdLst/>
              <a:ahLst/>
              <a:cxnLst/>
              <a:rect l="l" t="t" r="r" b="b"/>
              <a:pathLst>
                <a:path w="17356" h="18403" extrusionOk="0">
                  <a:moveTo>
                    <a:pt x="7957" y="1"/>
                  </a:moveTo>
                  <a:lnTo>
                    <a:pt x="1" y="12214"/>
                  </a:lnTo>
                  <a:cubicBezTo>
                    <a:pt x="94" y="12401"/>
                    <a:pt x="187" y="12680"/>
                    <a:pt x="303" y="12889"/>
                  </a:cubicBezTo>
                  <a:cubicBezTo>
                    <a:pt x="1839" y="16076"/>
                    <a:pt x="5235" y="18403"/>
                    <a:pt x="8725" y="18403"/>
                  </a:cubicBezTo>
                  <a:cubicBezTo>
                    <a:pt x="12307" y="18310"/>
                    <a:pt x="15611" y="15983"/>
                    <a:pt x="17053" y="12796"/>
                  </a:cubicBezTo>
                  <a:cubicBezTo>
                    <a:pt x="17170" y="12494"/>
                    <a:pt x="17263" y="12307"/>
                    <a:pt x="17356" y="12098"/>
                  </a:cubicBezTo>
                  <a:lnTo>
                    <a:pt x="94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1474000" y="3960775"/>
              <a:ext cx="492050" cy="207900"/>
            </a:xfrm>
            <a:custGeom>
              <a:avLst/>
              <a:gdLst/>
              <a:ahLst/>
              <a:cxnLst/>
              <a:rect l="l" t="t" r="r" b="b"/>
              <a:pathLst>
                <a:path w="19682" h="8316" extrusionOk="0">
                  <a:moveTo>
                    <a:pt x="17751" y="0"/>
                  </a:moveTo>
                  <a:cubicBezTo>
                    <a:pt x="15611" y="2141"/>
                    <a:pt x="12889" y="3886"/>
                    <a:pt x="9795" y="4072"/>
                  </a:cubicBezTo>
                  <a:cubicBezTo>
                    <a:pt x="9524" y="4099"/>
                    <a:pt x="9250" y="4113"/>
                    <a:pt x="8975" y="4113"/>
                  </a:cubicBezTo>
                  <a:cubicBezTo>
                    <a:pt x="7172" y="4113"/>
                    <a:pt x="5319" y="3518"/>
                    <a:pt x="3886" y="2327"/>
                  </a:cubicBezTo>
                  <a:cubicBezTo>
                    <a:pt x="3397" y="1955"/>
                    <a:pt x="2420" y="303"/>
                    <a:pt x="1745" y="303"/>
                  </a:cubicBezTo>
                  <a:cubicBezTo>
                    <a:pt x="768" y="396"/>
                    <a:pt x="1" y="2327"/>
                    <a:pt x="94" y="3118"/>
                  </a:cubicBezTo>
                  <a:cubicBezTo>
                    <a:pt x="187" y="3699"/>
                    <a:pt x="582" y="4072"/>
                    <a:pt x="885" y="4560"/>
                  </a:cubicBezTo>
                  <a:cubicBezTo>
                    <a:pt x="2979" y="6906"/>
                    <a:pt x="6091" y="8315"/>
                    <a:pt x="9252" y="8315"/>
                  </a:cubicBezTo>
                  <a:cubicBezTo>
                    <a:pt x="9883" y="8315"/>
                    <a:pt x="10517" y="8259"/>
                    <a:pt x="11144" y="8143"/>
                  </a:cubicBezTo>
                  <a:cubicBezTo>
                    <a:pt x="14843" y="7561"/>
                    <a:pt x="18216" y="4956"/>
                    <a:pt x="19682" y="1559"/>
                  </a:cubicBezTo>
                  <a:cubicBezTo>
                    <a:pt x="19007" y="978"/>
                    <a:pt x="18426" y="489"/>
                    <a:pt x="177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1566475" y="3920950"/>
              <a:ext cx="52500" cy="53425"/>
            </a:xfrm>
            <a:custGeom>
              <a:avLst/>
              <a:gdLst/>
              <a:ahLst/>
              <a:cxnLst/>
              <a:rect l="l" t="t" r="r" b="b"/>
              <a:pathLst>
                <a:path w="2100" h="2137" extrusionOk="0">
                  <a:moveTo>
                    <a:pt x="1346" y="1"/>
                  </a:moveTo>
                  <a:cubicBezTo>
                    <a:pt x="1193" y="1"/>
                    <a:pt x="1045" y="71"/>
                    <a:pt x="954" y="244"/>
                  </a:cubicBezTo>
                  <a:cubicBezTo>
                    <a:pt x="675" y="640"/>
                    <a:pt x="466" y="1012"/>
                    <a:pt x="280" y="1314"/>
                  </a:cubicBezTo>
                  <a:cubicBezTo>
                    <a:pt x="0" y="1726"/>
                    <a:pt x="360" y="2137"/>
                    <a:pt x="727" y="2137"/>
                  </a:cubicBezTo>
                  <a:cubicBezTo>
                    <a:pt x="879" y="2137"/>
                    <a:pt x="1032" y="2066"/>
                    <a:pt x="1141" y="1896"/>
                  </a:cubicBezTo>
                  <a:cubicBezTo>
                    <a:pt x="1350" y="1500"/>
                    <a:pt x="1629" y="1128"/>
                    <a:pt x="1839" y="733"/>
                  </a:cubicBezTo>
                  <a:cubicBezTo>
                    <a:pt x="2100" y="390"/>
                    <a:pt x="1708" y="1"/>
                    <a:pt x="13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648475" y="3965400"/>
              <a:ext cx="31450" cy="46575"/>
            </a:xfrm>
            <a:custGeom>
              <a:avLst/>
              <a:gdLst/>
              <a:ahLst/>
              <a:cxnLst/>
              <a:rect l="l" t="t" r="r" b="b"/>
              <a:pathLst>
                <a:path w="1258" h="1863" extrusionOk="0">
                  <a:moveTo>
                    <a:pt x="727" y="1"/>
                  </a:moveTo>
                  <a:cubicBezTo>
                    <a:pt x="489" y="1"/>
                    <a:pt x="283" y="167"/>
                    <a:pt x="187" y="397"/>
                  </a:cubicBezTo>
                  <a:cubicBezTo>
                    <a:pt x="187" y="700"/>
                    <a:pt x="94" y="886"/>
                    <a:pt x="94" y="1188"/>
                  </a:cubicBezTo>
                  <a:cubicBezTo>
                    <a:pt x="1" y="1467"/>
                    <a:pt x="94" y="1770"/>
                    <a:pt x="396" y="1863"/>
                  </a:cubicBezTo>
                  <a:cubicBezTo>
                    <a:pt x="676" y="1863"/>
                    <a:pt x="1071" y="1770"/>
                    <a:pt x="1071" y="1467"/>
                  </a:cubicBezTo>
                  <a:cubicBezTo>
                    <a:pt x="1164" y="1188"/>
                    <a:pt x="1164" y="886"/>
                    <a:pt x="1164" y="700"/>
                  </a:cubicBezTo>
                  <a:cubicBezTo>
                    <a:pt x="1257" y="397"/>
                    <a:pt x="1164" y="118"/>
                    <a:pt x="885" y="25"/>
                  </a:cubicBezTo>
                  <a:cubicBezTo>
                    <a:pt x="831" y="8"/>
                    <a:pt x="778" y="1"/>
                    <a:pt x="7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1733400" y="3972375"/>
              <a:ext cx="29100" cy="46575"/>
            </a:xfrm>
            <a:custGeom>
              <a:avLst/>
              <a:gdLst/>
              <a:ahLst/>
              <a:cxnLst/>
              <a:rect l="l" t="t" r="r" b="b"/>
              <a:pathLst>
                <a:path w="1164" h="1863" extrusionOk="0">
                  <a:moveTo>
                    <a:pt x="544" y="1"/>
                  </a:moveTo>
                  <a:cubicBezTo>
                    <a:pt x="495" y="1"/>
                    <a:pt x="445" y="9"/>
                    <a:pt x="396" y="25"/>
                  </a:cubicBezTo>
                  <a:cubicBezTo>
                    <a:pt x="93" y="118"/>
                    <a:pt x="0" y="421"/>
                    <a:pt x="0" y="607"/>
                  </a:cubicBezTo>
                  <a:cubicBezTo>
                    <a:pt x="93" y="909"/>
                    <a:pt x="93" y="1188"/>
                    <a:pt x="187" y="1491"/>
                  </a:cubicBezTo>
                  <a:cubicBezTo>
                    <a:pt x="187" y="1770"/>
                    <a:pt x="582" y="1863"/>
                    <a:pt x="768" y="1863"/>
                  </a:cubicBezTo>
                  <a:cubicBezTo>
                    <a:pt x="1071" y="1770"/>
                    <a:pt x="1164" y="1491"/>
                    <a:pt x="1164" y="1188"/>
                  </a:cubicBezTo>
                  <a:cubicBezTo>
                    <a:pt x="1164" y="909"/>
                    <a:pt x="1071" y="607"/>
                    <a:pt x="1071" y="421"/>
                  </a:cubicBezTo>
                  <a:cubicBezTo>
                    <a:pt x="994" y="171"/>
                    <a:pt x="775" y="1"/>
                    <a:pt x="5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1810750" y="3944875"/>
              <a:ext cx="39000" cy="50300"/>
            </a:xfrm>
            <a:custGeom>
              <a:avLst/>
              <a:gdLst/>
              <a:ahLst/>
              <a:cxnLst/>
              <a:rect l="l" t="t" r="r" b="b"/>
              <a:pathLst>
                <a:path w="1560" h="2012" extrusionOk="0">
                  <a:moveTo>
                    <a:pt x="627" y="0"/>
                  </a:moveTo>
                  <a:cubicBezTo>
                    <a:pt x="517" y="0"/>
                    <a:pt x="403" y="22"/>
                    <a:pt x="303" y="55"/>
                  </a:cubicBezTo>
                  <a:cubicBezTo>
                    <a:pt x="94" y="264"/>
                    <a:pt x="0" y="543"/>
                    <a:pt x="94" y="753"/>
                  </a:cubicBezTo>
                  <a:cubicBezTo>
                    <a:pt x="303" y="1125"/>
                    <a:pt x="396" y="1427"/>
                    <a:pt x="582" y="1707"/>
                  </a:cubicBezTo>
                  <a:cubicBezTo>
                    <a:pt x="643" y="1904"/>
                    <a:pt x="832" y="2012"/>
                    <a:pt x="1008" y="2012"/>
                  </a:cubicBezTo>
                  <a:cubicBezTo>
                    <a:pt x="1102" y="2012"/>
                    <a:pt x="1192" y="1981"/>
                    <a:pt x="1257" y="1916"/>
                  </a:cubicBezTo>
                  <a:cubicBezTo>
                    <a:pt x="1559" y="1800"/>
                    <a:pt x="1559" y="1521"/>
                    <a:pt x="1466" y="1218"/>
                  </a:cubicBezTo>
                  <a:cubicBezTo>
                    <a:pt x="1373" y="939"/>
                    <a:pt x="1164" y="543"/>
                    <a:pt x="1071" y="264"/>
                  </a:cubicBezTo>
                  <a:cubicBezTo>
                    <a:pt x="1011" y="70"/>
                    <a:pt x="826" y="0"/>
                    <a:pt x="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1777025" y="3839800"/>
              <a:ext cx="31425" cy="55850"/>
            </a:xfrm>
            <a:custGeom>
              <a:avLst/>
              <a:gdLst/>
              <a:ahLst/>
              <a:cxnLst/>
              <a:rect l="l" t="t" r="r" b="b"/>
              <a:pathLst>
                <a:path w="1257" h="2234" extrusionOk="0">
                  <a:moveTo>
                    <a:pt x="582" y="1"/>
                  </a:moveTo>
                  <a:cubicBezTo>
                    <a:pt x="279" y="1"/>
                    <a:pt x="0" y="187"/>
                    <a:pt x="93" y="489"/>
                  </a:cubicBezTo>
                  <a:cubicBezTo>
                    <a:pt x="93" y="978"/>
                    <a:pt x="93" y="1350"/>
                    <a:pt x="186" y="1745"/>
                  </a:cubicBezTo>
                  <a:cubicBezTo>
                    <a:pt x="186" y="2048"/>
                    <a:pt x="396" y="2234"/>
                    <a:pt x="675" y="2234"/>
                  </a:cubicBezTo>
                  <a:cubicBezTo>
                    <a:pt x="977" y="2234"/>
                    <a:pt x="1256" y="2048"/>
                    <a:pt x="1256" y="1745"/>
                  </a:cubicBezTo>
                  <a:cubicBezTo>
                    <a:pt x="1163" y="1350"/>
                    <a:pt x="1163" y="978"/>
                    <a:pt x="1070" y="489"/>
                  </a:cubicBezTo>
                  <a:cubicBezTo>
                    <a:pt x="1070" y="187"/>
                    <a:pt x="861" y="1"/>
                    <a:pt x="5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1667675" y="3877900"/>
              <a:ext cx="32025" cy="42750"/>
            </a:xfrm>
            <a:custGeom>
              <a:avLst/>
              <a:gdLst/>
              <a:ahLst/>
              <a:cxnLst/>
              <a:rect l="l" t="t" r="r" b="b"/>
              <a:pathLst>
                <a:path w="1281" h="1710" extrusionOk="0">
                  <a:moveTo>
                    <a:pt x="665" y="0"/>
                  </a:moveTo>
                  <a:cubicBezTo>
                    <a:pt x="454" y="0"/>
                    <a:pt x="280" y="105"/>
                    <a:pt x="210" y="314"/>
                  </a:cubicBezTo>
                  <a:cubicBezTo>
                    <a:pt x="210" y="617"/>
                    <a:pt x="210" y="803"/>
                    <a:pt x="117" y="989"/>
                  </a:cubicBezTo>
                  <a:cubicBezTo>
                    <a:pt x="1" y="1292"/>
                    <a:pt x="210" y="1571"/>
                    <a:pt x="489" y="1687"/>
                  </a:cubicBezTo>
                  <a:cubicBezTo>
                    <a:pt x="523" y="1702"/>
                    <a:pt x="562" y="1709"/>
                    <a:pt x="603" y="1709"/>
                  </a:cubicBezTo>
                  <a:cubicBezTo>
                    <a:pt x="811" y="1709"/>
                    <a:pt x="1071" y="1525"/>
                    <a:pt x="1071" y="1292"/>
                  </a:cubicBezTo>
                  <a:cubicBezTo>
                    <a:pt x="1164" y="1105"/>
                    <a:pt x="1164" y="803"/>
                    <a:pt x="1280" y="617"/>
                  </a:cubicBezTo>
                  <a:cubicBezTo>
                    <a:pt x="1280" y="314"/>
                    <a:pt x="1164" y="35"/>
                    <a:pt x="885" y="35"/>
                  </a:cubicBezTo>
                  <a:cubicBezTo>
                    <a:pt x="809" y="12"/>
                    <a:pt x="735" y="0"/>
                    <a:pt x="6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1706650" y="3776125"/>
              <a:ext cx="26775" cy="47275"/>
            </a:xfrm>
            <a:custGeom>
              <a:avLst/>
              <a:gdLst/>
              <a:ahLst/>
              <a:cxnLst/>
              <a:rect l="l" t="t" r="r" b="b"/>
              <a:pathLst>
                <a:path w="1071" h="1891" extrusionOk="0">
                  <a:moveTo>
                    <a:pt x="535" y="0"/>
                  </a:moveTo>
                  <a:cubicBezTo>
                    <a:pt x="268" y="0"/>
                    <a:pt x="0" y="175"/>
                    <a:pt x="0" y="524"/>
                  </a:cubicBezTo>
                  <a:lnTo>
                    <a:pt x="0" y="1384"/>
                  </a:lnTo>
                  <a:cubicBezTo>
                    <a:pt x="0" y="1722"/>
                    <a:pt x="268" y="1890"/>
                    <a:pt x="535" y="1890"/>
                  </a:cubicBezTo>
                  <a:cubicBezTo>
                    <a:pt x="803" y="1890"/>
                    <a:pt x="1070" y="1722"/>
                    <a:pt x="1070" y="1384"/>
                  </a:cubicBezTo>
                  <a:lnTo>
                    <a:pt x="1070" y="524"/>
                  </a:lnTo>
                  <a:cubicBezTo>
                    <a:pt x="1070" y="175"/>
                    <a:pt x="803" y="0"/>
                    <a:pt x="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21" name="Google Shape;221;p3"/>
          <p:cNvGrpSpPr/>
          <p:nvPr/>
        </p:nvGrpSpPr>
        <p:grpSpPr>
          <a:xfrm>
            <a:off x="3492584" y="-46316"/>
            <a:ext cx="572333" cy="748867"/>
            <a:chOff x="5840625" y="3436675"/>
            <a:chExt cx="429250" cy="561650"/>
          </a:xfrm>
        </p:grpSpPr>
        <p:sp>
          <p:nvSpPr>
            <p:cNvPr id="222" name="Google Shape;222;p3"/>
            <p:cNvSpPr/>
            <p:nvPr/>
          </p:nvSpPr>
          <p:spPr>
            <a:xfrm>
              <a:off x="5928950" y="3436675"/>
              <a:ext cx="132725" cy="215600"/>
            </a:xfrm>
            <a:custGeom>
              <a:avLst/>
              <a:gdLst/>
              <a:ahLst/>
              <a:cxnLst/>
              <a:rect l="l" t="t" r="r" b="b"/>
              <a:pathLst>
                <a:path w="5309" h="8624" extrusionOk="0">
                  <a:moveTo>
                    <a:pt x="1033" y="0"/>
                  </a:moveTo>
                  <a:cubicBezTo>
                    <a:pt x="430" y="0"/>
                    <a:pt x="0" y="995"/>
                    <a:pt x="655" y="1400"/>
                  </a:cubicBezTo>
                  <a:cubicBezTo>
                    <a:pt x="2772" y="2935"/>
                    <a:pt x="3749" y="5378"/>
                    <a:pt x="3656" y="7890"/>
                  </a:cubicBezTo>
                  <a:cubicBezTo>
                    <a:pt x="3610" y="8379"/>
                    <a:pt x="3947" y="8623"/>
                    <a:pt x="4308" y="8623"/>
                  </a:cubicBezTo>
                  <a:cubicBezTo>
                    <a:pt x="4668" y="8623"/>
                    <a:pt x="5052" y="8379"/>
                    <a:pt x="5099" y="7890"/>
                  </a:cubicBezTo>
                  <a:cubicBezTo>
                    <a:pt x="5308" y="4796"/>
                    <a:pt x="3935" y="1981"/>
                    <a:pt x="1423" y="143"/>
                  </a:cubicBezTo>
                  <a:cubicBezTo>
                    <a:pt x="1291" y="43"/>
                    <a:pt x="1158" y="0"/>
                    <a:pt x="10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5840625" y="3551400"/>
              <a:ext cx="429250" cy="446925"/>
            </a:xfrm>
            <a:custGeom>
              <a:avLst/>
              <a:gdLst/>
              <a:ahLst/>
              <a:cxnLst/>
              <a:rect l="l" t="t" r="r" b="b"/>
              <a:pathLst>
                <a:path w="17170" h="17877" extrusionOk="0">
                  <a:moveTo>
                    <a:pt x="12144" y="0"/>
                  </a:moveTo>
                  <a:cubicBezTo>
                    <a:pt x="11134" y="0"/>
                    <a:pt x="10165" y="631"/>
                    <a:pt x="9423" y="1649"/>
                  </a:cubicBezTo>
                  <a:cubicBezTo>
                    <a:pt x="8779" y="1179"/>
                    <a:pt x="8081" y="916"/>
                    <a:pt x="7403" y="916"/>
                  </a:cubicBezTo>
                  <a:cubicBezTo>
                    <a:pt x="6537" y="916"/>
                    <a:pt x="5701" y="1346"/>
                    <a:pt x="5049" y="2324"/>
                  </a:cubicBezTo>
                  <a:cubicBezTo>
                    <a:pt x="4444" y="1969"/>
                    <a:pt x="3816" y="1776"/>
                    <a:pt x="3221" y="1776"/>
                  </a:cubicBezTo>
                  <a:cubicBezTo>
                    <a:pt x="1712" y="1776"/>
                    <a:pt x="410" y="3020"/>
                    <a:pt x="210" y="6023"/>
                  </a:cubicBezTo>
                  <a:cubicBezTo>
                    <a:pt x="1" y="10094"/>
                    <a:pt x="1746" y="14258"/>
                    <a:pt x="4863" y="16864"/>
                  </a:cubicBezTo>
                  <a:cubicBezTo>
                    <a:pt x="5450" y="17370"/>
                    <a:pt x="6266" y="17876"/>
                    <a:pt x="7097" y="17876"/>
                  </a:cubicBezTo>
                  <a:cubicBezTo>
                    <a:pt x="7221" y="17876"/>
                    <a:pt x="7345" y="17865"/>
                    <a:pt x="7468" y="17841"/>
                  </a:cubicBezTo>
                  <a:cubicBezTo>
                    <a:pt x="7864" y="17748"/>
                    <a:pt x="8143" y="17539"/>
                    <a:pt x="8446" y="17260"/>
                  </a:cubicBezTo>
                  <a:cubicBezTo>
                    <a:pt x="8841" y="17446"/>
                    <a:pt x="9213" y="17539"/>
                    <a:pt x="9702" y="17539"/>
                  </a:cubicBezTo>
                  <a:cubicBezTo>
                    <a:pt x="10470" y="17446"/>
                    <a:pt x="11051" y="16957"/>
                    <a:pt x="11447" y="16282"/>
                  </a:cubicBezTo>
                  <a:cubicBezTo>
                    <a:pt x="11773" y="16532"/>
                    <a:pt x="12162" y="16702"/>
                    <a:pt x="12614" y="16702"/>
                  </a:cubicBezTo>
                  <a:cubicBezTo>
                    <a:pt x="12711" y="16702"/>
                    <a:pt x="12810" y="16694"/>
                    <a:pt x="12912" y="16678"/>
                  </a:cubicBezTo>
                  <a:cubicBezTo>
                    <a:pt x="13773" y="16585"/>
                    <a:pt x="14448" y="15701"/>
                    <a:pt x="14936" y="14840"/>
                  </a:cubicBezTo>
                  <a:cubicBezTo>
                    <a:pt x="16983" y="11351"/>
                    <a:pt x="17170" y="6884"/>
                    <a:pt x="15611" y="3115"/>
                  </a:cubicBezTo>
                  <a:cubicBezTo>
                    <a:pt x="14611" y="900"/>
                    <a:pt x="13349" y="0"/>
                    <a:pt x="121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5918575" y="3604850"/>
              <a:ext cx="82025" cy="324550"/>
            </a:xfrm>
            <a:custGeom>
              <a:avLst/>
              <a:gdLst/>
              <a:ahLst/>
              <a:cxnLst/>
              <a:rect l="l" t="t" r="r" b="b"/>
              <a:pathLst>
                <a:path w="3281" h="12982" extrusionOk="0">
                  <a:moveTo>
                    <a:pt x="1349" y="0"/>
                  </a:moveTo>
                  <a:lnTo>
                    <a:pt x="1349" y="0"/>
                  </a:lnTo>
                  <a:cubicBezTo>
                    <a:pt x="768" y="977"/>
                    <a:pt x="372" y="2140"/>
                    <a:pt x="186" y="3303"/>
                  </a:cubicBezTo>
                  <a:cubicBezTo>
                    <a:pt x="0" y="4467"/>
                    <a:pt x="0" y="5630"/>
                    <a:pt x="186" y="6793"/>
                  </a:cubicBezTo>
                  <a:cubicBezTo>
                    <a:pt x="372" y="7956"/>
                    <a:pt x="675" y="9119"/>
                    <a:pt x="1256" y="10166"/>
                  </a:cubicBezTo>
                  <a:cubicBezTo>
                    <a:pt x="1745" y="11236"/>
                    <a:pt x="2420" y="12214"/>
                    <a:pt x="3280" y="12981"/>
                  </a:cubicBezTo>
                  <a:cubicBezTo>
                    <a:pt x="2815" y="11911"/>
                    <a:pt x="2420" y="10864"/>
                    <a:pt x="2024" y="9887"/>
                  </a:cubicBezTo>
                  <a:cubicBezTo>
                    <a:pt x="1745" y="8817"/>
                    <a:pt x="1536" y="7747"/>
                    <a:pt x="1349" y="6677"/>
                  </a:cubicBezTo>
                  <a:cubicBezTo>
                    <a:pt x="1163" y="5514"/>
                    <a:pt x="1070" y="4467"/>
                    <a:pt x="1163" y="3397"/>
                  </a:cubicBezTo>
                  <a:cubicBezTo>
                    <a:pt x="1163" y="2233"/>
                    <a:pt x="1256" y="1163"/>
                    <a:pt x="13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6124450" y="3711275"/>
              <a:ext cx="36075" cy="244875"/>
            </a:xfrm>
            <a:custGeom>
              <a:avLst/>
              <a:gdLst/>
              <a:ahLst/>
              <a:cxnLst/>
              <a:rect l="l" t="t" r="r" b="b"/>
              <a:pathLst>
                <a:path w="1443" h="9795" extrusionOk="0">
                  <a:moveTo>
                    <a:pt x="582" y="0"/>
                  </a:moveTo>
                  <a:cubicBezTo>
                    <a:pt x="489" y="884"/>
                    <a:pt x="489" y="1745"/>
                    <a:pt x="396" y="2536"/>
                  </a:cubicBezTo>
                  <a:lnTo>
                    <a:pt x="187" y="4956"/>
                  </a:lnTo>
                  <a:lnTo>
                    <a:pt x="94" y="7375"/>
                  </a:lnTo>
                  <a:cubicBezTo>
                    <a:pt x="94" y="8143"/>
                    <a:pt x="1" y="9027"/>
                    <a:pt x="1" y="9794"/>
                  </a:cubicBezTo>
                  <a:cubicBezTo>
                    <a:pt x="489" y="9120"/>
                    <a:pt x="768" y="8352"/>
                    <a:pt x="978" y="7468"/>
                  </a:cubicBezTo>
                  <a:cubicBezTo>
                    <a:pt x="1257" y="6700"/>
                    <a:pt x="1350" y="5816"/>
                    <a:pt x="1350" y="5049"/>
                  </a:cubicBezTo>
                  <a:cubicBezTo>
                    <a:pt x="1443" y="4165"/>
                    <a:pt x="1443" y="3304"/>
                    <a:pt x="1257" y="2536"/>
                  </a:cubicBezTo>
                  <a:cubicBezTo>
                    <a:pt x="1164" y="1652"/>
                    <a:pt x="978" y="884"/>
                    <a:pt x="5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26" name="Google Shape;226;p3"/>
          <p:cNvGrpSpPr/>
          <p:nvPr/>
        </p:nvGrpSpPr>
        <p:grpSpPr>
          <a:xfrm>
            <a:off x="11324088" y="5699699"/>
            <a:ext cx="934499" cy="1022099"/>
            <a:chOff x="5164825" y="3105675"/>
            <a:chExt cx="569400" cy="622775"/>
          </a:xfrm>
        </p:grpSpPr>
        <p:sp>
          <p:nvSpPr>
            <p:cNvPr id="227" name="Google Shape;227;p3"/>
            <p:cNvSpPr/>
            <p:nvPr/>
          </p:nvSpPr>
          <p:spPr>
            <a:xfrm>
              <a:off x="5239850" y="3284950"/>
              <a:ext cx="458325" cy="443500"/>
            </a:xfrm>
            <a:custGeom>
              <a:avLst/>
              <a:gdLst/>
              <a:ahLst/>
              <a:cxnLst/>
              <a:rect l="l" t="t" r="r" b="b"/>
              <a:pathLst>
                <a:path w="18333" h="17740" extrusionOk="0">
                  <a:moveTo>
                    <a:pt x="18332" y="1"/>
                  </a:moveTo>
                  <a:lnTo>
                    <a:pt x="18332" y="1"/>
                  </a:lnTo>
                  <a:cubicBezTo>
                    <a:pt x="13200" y="489"/>
                    <a:pt x="8085" y="698"/>
                    <a:pt x="2958" y="698"/>
                  </a:cubicBezTo>
                  <a:cubicBezTo>
                    <a:pt x="1973" y="698"/>
                    <a:pt x="987" y="691"/>
                    <a:pt x="0" y="676"/>
                  </a:cubicBezTo>
                  <a:lnTo>
                    <a:pt x="0" y="676"/>
                  </a:lnTo>
                  <a:cubicBezTo>
                    <a:pt x="2629" y="6398"/>
                    <a:pt x="5235" y="12121"/>
                    <a:pt x="7863" y="17728"/>
                  </a:cubicBezTo>
                  <a:cubicBezTo>
                    <a:pt x="7870" y="17736"/>
                    <a:pt x="7901" y="17740"/>
                    <a:pt x="7953" y="17740"/>
                  </a:cubicBezTo>
                  <a:cubicBezTo>
                    <a:pt x="8670" y="17740"/>
                    <a:pt x="13404" y="17041"/>
                    <a:pt x="13772" y="16867"/>
                  </a:cubicBezTo>
                  <a:cubicBezTo>
                    <a:pt x="15308" y="15797"/>
                    <a:pt x="14843" y="14541"/>
                    <a:pt x="15029" y="12494"/>
                  </a:cubicBezTo>
                  <a:cubicBezTo>
                    <a:pt x="15424" y="8143"/>
                    <a:pt x="16587" y="3886"/>
                    <a:pt x="183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5329400" y="3355325"/>
              <a:ext cx="143100" cy="285600"/>
            </a:xfrm>
            <a:custGeom>
              <a:avLst/>
              <a:gdLst/>
              <a:ahLst/>
              <a:cxnLst/>
              <a:rect l="l" t="t" r="r" b="b"/>
              <a:pathLst>
                <a:path w="5724" h="11424" extrusionOk="0">
                  <a:moveTo>
                    <a:pt x="1" y="1"/>
                  </a:moveTo>
                  <a:lnTo>
                    <a:pt x="1" y="1"/>
                  </a:lnTo>
                  <a:cubicBezTo>
                    <a:pt x="303" y="955"/>
                    <a:pt x="675" y="2025"/>
                    <a:pt x="1164" y="3002"/>
                  </a:cubicBezTo>
                  <a:cubicBezTo>
                    <a:pt x="1560" y="3979"/>
                    <a:pt x="2048" y="4933"/>
                    <a:pt x="2537" y="5910"/>
                  </a:cubicBezTo>
                  <a:cubicBezTo>
                    <a:pt x="3002" y="6887"/>
                    <a:pt x="3490" y="7748"/>
                    <a:pt x="3979" y="8725"/>
                  </a:cubicBezTo>
                  <a:cubicBezTo>
                    <a:pt x="4561" y="9679"/>
                    <a:pt x="5142" y="10563"/>
                    <a:pt x="5724" y="11423"/>
                  </a:cubicBezTo>
                  <a:cubicBezTo>
                    <a:pt x="5445" y="10470"/>
                    <a:pt x="4956" y="9399"/>
                    <a:pt x="4561" y="8422"/>
                  </a:cubicBezTo>
                  <a:cubicBezTo>
                    <a:pt x="4165" y="7469"/>
                    <a:pt x="3700" y="6491"/>
                    <a:pt x="3211" y="5514"/>
                  </a:cubicBezTo>
                  <a:cubicBezTo>
                    <a:pt x="2723" y="4561"/>
                    <a:pt x="2234" y="3677"/>
                    <a:pt x="1653" y="2699"/>
                  </a:cubicBezTo>
                  <a:cubicBezTo>
                    <a:pt x="1164" y="1746"/>
                    <a:pt x="582" y="862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5547500" y="3304150"/>
              <a:ext cx="60525" cy="315250"/>
            </a:xfrm>
            <a:custGeom>
              <a:avLst/>
              <a:gdLst/>
              <a:ahLst/>
              <a:cxnLst/>
              <a:rect l="l" t="t" r="r" b="b"/>
              <a:pathLst>
                <a:path w="2421" h="12610" extrusionOk="0">
                  <a:moveTo>
                    <a:pt x="2420" y="1"/>
                  </a:moveTo>
                  <a:lnTo>
                    <a:pt x="2420" y="1"/>
                  </a:lnTo>
                  <a:cubicBezTo>
                    <a:pt x="2141" y="1071"/>
                    <a:pt x="1839" y="2141"/>
                    <a:pt x="1559" y="3118"/>
                  </a:cubicBezTo>
                  <a:cubicBezTo>
                    <a:pt x="1257" y="4165"/>
                    <a:pt x="1071" y="5235"/>
                    <a:pt x="885" y="6305"/>
                  </a:cubicBezTo>
                  <a:cubicBezTo>
                    <a:pt x="675" y="7375"/>
                    <a:pt x="489" y="8352"/>
                    <a:pt x="303" y="9399"/>
                  </a:cubicBezTo>
                  <a:cubicBezTo>
                    <a:pt x="210" y="10469"/>
                    <a:pt x="94" y="11539"/>
                    <a:pt x="1" y="12610"/>
                  </a:cubicBezTo>
                  <a:cubicBezTo>
                    <a:pt x="396" y="11633"/>
                    <a:pt x="675" y="10562"/>
                    <a:pt x="885" y="9609"/>
                  </a:cubicBezTo>
                  <a:cubicBezTo>
                    <a:pt x="1164" y="8538"/>
                    <a:pt x="1373" y="7468"/>
                    <a:pt x="1653" y="6398"/>
                  </a:cubicBezTo>
                  <a:cubicBezTo>
                    <a:pt x="1839" y="5328"/>
                    <a:pt x="2048" y="4281"/>
                    <a:pt x="2141" y="3304"/>
                  </a:cubicBezTo>
                  <a:cubicBezTo>
                    <a:pt x="2327" y="2234"/>
                    <a:pt x="2420" y="1164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5465500" y="3350100"/>
              <a:ext cx="50625" cy="317575"/>
            </a:xfrm>
            <a:custGeom>
              <a:avLst/>
              <a:gdLst/>
              <a:ahLst/>
              <a:cxnLst/>
              <a:rect l="l" t="t" r="r" b="b"/>
              <a:pathLst>
                <a:path w="2025" h="12703" extrusionOk="0">
                  <a:moveTo>
                    <a:pt x="1" y="0"/>
                  </a:moveTo>
                  <a:cubicBezTo>
                    <a:pt x="1" y="1071"/>
                    <a:pt x="94" y="2141"/>
                    <a:pt x="187" y="3211"/>
                  </a:cubicBezTo>
                  <a:cubicBezTo>
                    <a:pt x="280" y="4281"/>
                    <a:pt x="466" y="5351"/>
                    <a:pt x="582" y="6398"/>
                  </a:cubicBezTo>
                  <a:cubicBezTo>
                    <a:pt x="768" y="7468"/>
                    <a:pt x="954" y="8538"/>
                    <a:pt x="1257" y="9608"/>
                  </a:cubicBezTo>
                  <a:cubicBezTo>
                    <a:pt x="1443" y="10586"/>
                    <a:pt x="1745" y="11632"/>
                    <a:pt x="2025" y="12703"/>
                  </a:cubicBezTo>
                  <a:cubicBezTo>
                    <a:pt x="2025" y="11632"/>
                    <a:pt x="1931" y="10586"/>
                    <a:pt x="1838" y="9515"/>
                  </a:cubicBezTo>
                  <a:cubicBezTo>
                    <a:pt x="1745" y="8445"/>
                    <a:pt x="1536" y="7375"/>
                    <a:pt x="1350" y="6305"/>
                  </a:cubicBezTo>
                  <a:cubicBezTo>
                    <a:pt x="1164" y="5235"/>
                    <a:pt x="954" y="4188"/>
                    <a:pt x="768" y="3118"/>
                  </a:cubicBezTo>
                  <a:cubicBezTo>
                    <a:pt x="582" y="2048"/>
                    <a:pt x="280" y="10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5164825" y="3105675"/>
              <a:ext cx="569400" cy="454375"/>
            </a:xfrm>
            <a:custGeom>
              <a:avLst/>
              <a:gdLst/>
              <a:ahLst/>
              <a:cxnLst/>
              <a:rect l="l" t="t" r="r" b="b"/>
              <a:pathLst>
                <a:path w="22776" h="18175" extrusionOk="0">
                  <a:moveTo>
                    <a:pt x="14355" y="0"/>
                  </a:moveTo>
                  <a:cubicBezTo>
                    <a:pt x="12767" y="0"/>
                    <a:pt x="11233" y="1421"/>
                    <a:pt x="11144" y="3101"/>
                  </a:cubicBezTo>
                  <a:cubicBezTo>
                    <a:pt x="10543" y="1954"/>
                    <a:pt x="9344" y="1291"/>
                    <a:pt x="8104" y="1291"/>
                  </a:cubicBezTo>
                  <a:cubicBezTo>
                    <a:pt x="7759" y="1291"/>
                    <a:pt x="7412" y="1343"/>
                    <a:pt x="7072" y="1449"/>
                  </a:cubicBezTo>
                  <a:cubicBezTo>
                    <a:pt x="5630" y="1845"/>
                    <a:pt x="4560" y="3496"/>
                    <a:pt x="4746" y="5032"/>
                  </a:cubicBezTo>
                  <a:cubicBezTo>
                    <a:pt x="4409" y="4787"/>
                    <a:pt x="3949" y="4642"/>
                    <a:pt x="3513" y="4642"/>
                  </a:cubicBezTo>
                  <a:cubicBezTo>
                    <a:pt x="3077" y="4642"/>
                    <a:pt x="2664" y="4787"/>
                    <a:pt x="2420" y="5125"/>
                  </a:cubicBezTo>
                  <a:cubicBezTo>
                    <a:pt x="1931" y="5613"/>
                    <a:pt x="2420" y="6497"/>
                    <a:pt x="2815" y="6869"/>
                  </a:cubicBezTo>
                  <a:cubicBezTo>
                    <a:pt x="977" y="8149"/>
                    <a:pt x="0" y="10848"/>
                    <a:pt x="1349" y="12802"/>
                  </a:cubicBezTo>
                  <a:cubicBezTo>
                    <a:pt x="2095" y="13901"/>
                    <a:pt x="3403" y="14458"/>
                    <a:pt x="4708" y="14458"/>
                  </a:cubicBezTo>
                  <a:cubicBezTo>
                    <a:pt x="5805" y="14458"/>
                    <a:pt x="6899" y="14064"/>
                    <a:pt x="7654" y="13267"/>
                  </a:cubicBezTo>
                  <a:cubicBezTo>
                    <a:pt x="8329" y="14826"/>
                    <a:pt x="9306" y="16291"/>
                    <a:pt x="10655" y="17245"/>
                  </a:cubicBezTo>
                  <a:cubicBezTo>
                    <a:pt x="11546" y="17839"/>
                    <a:pt x="12608" y="18175"/>
                    <a:pt x="13634" y="18175"/>
                  </a:cubicBezTo>
                  <a:cubicBezTo>
                    <a:pt x="14296" y="18175"/>
                    <a:pt x="14942" y="18035"/>
                    <a:pt x="15517" y="17734"/>
                  </a:cubicBezTo>
                  <a:cubicBezTo>
                    <a:pt x="17053" y="16966"/>
                    <a:pt x="17937" y="15012"/>
                    <a:pt x="17355" y="13476"/>
                  </a:cubicBezTo>
                  <a:lnTo>
                    <a:pt x="17355" y="13476"/>
                  </a:lnTo>
                  <a:cubicBezTo>
                    <a:pt x="17815" y="13751"/>
                    <a:pt x="18346" y="13879"/>
                    <a:pt x="18887" y="13879"/>
                  </a:cubicBezTo>
                  <a:cubicBezTo>
                    <a:pt x="20044" y="13879"/>
                    <a:pt x="21249" y="13296"/>
                    <a:pt x="21915" y="12313"/>
                  </a:cubicBezTo>
                  <a:cubicBezTo>
                    <a:pt x="22775" y="10755"/>
                    <a:pt x="22287" y="8614"/>
                    <a:pt x="20845" y="7660"/>
                  </a:cubicBezTo>
                  <a:cubicBezTo>
                    <a:pt x="22194" y="6986"/>
                    <a:pt x="22589" y="4939"/>
                    <a:pt x="21705" y="3682"/>
                  </a:cubicBezTo>
                  <a:cubicBezTo>
                    <a:pt x="21191" y="3055"/>
                    <a:pt x="20357" y="2711"/>
                    <a:pt x="19531" y="2711"/>
                  </a:cubicBezTo>
                  <a:cubicBezTo>
                    <a:pt x="18826" y="2711"/>
                    <a:pt x="18127" y="2961"/>
                    <a:pt x="17634" y="3496"/>
                  </a:cubicBezTo>
                  <a:cubicBezTo>
                    <a:pt x="17727" y="1751"/>
                    <a:pt x="16285" y="100"/>
                    <a:pt x="14540" y="7"/>
                  </a:cubicBezTo>
                  <a:cubicBezTo>
                    <a:pt x="14478" y="2"/>
                    <a:pt x="14417" y="0"/>
                    <a:pt x="14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5356150" y="3226800"/>
              <a:ext cx="65750" cy="159975"/>
            </a:xfrm>
            <a:custGeom>
              <a:avLst/>
              <a:gdLst/>
              <a:ahLst/>
              <a:cxnLst/>
              <a:rect l="l" t="t" r="r" b="b"/>
              <a:pathLst>
                <a:path w="2630" h="6399" extrusionOk="0">
                  <a:moveTo>
                    <a:pt x="1" y="1"/>
                  </a:moveTo>
                  <a:lnTo>
                    <a:pt x="1" y="1"/>
                  </a:lnTo>
                  <a:cubicBezTo>
                    <a:pt x="303" y="582"/>
                    <a:pt x="583" y="1071"/>
                    <a:pt x="885" y="1559"/>
                  </a:cubicBezTo>
                  <a:cubicBezTo>
                    <a:pt x="1071" y="2024"/>
                    <a:pt x="1257" y="2513"/>
                    <a:pt x="1350" y="3002"/>
                  </a:cubicBezTo>
                  <a:cubicBezTo>
                    <a:pt x="1467" y="3583"/>
                    <a:pt x="1467" y="4072"/>
                    <a:pt x="1467" y="4653"/>
                  </a:cubicBezTo>
                  <a:cubicBezTo>
                    <a:pt x="1467" y="5235"/>
                    <a:pt x="1467" y="5723"/>
                    <a:pt x="1257" y="6398"/>
                  </a:cubicBezTo>
                  <a:cubicBezTo>
                    <a:pt x="1839" y="6003"/>
                    <a:pt x="2234" y="5421"/>
                    <a:pt x="2420" y="4746"/>
                  </a:cubicBezTo>
                  <a:cubicBezTo>
                    <a:pt x="2630" y="4165"/>
                    <a:pt x="2630" y="3490"/>
                    <a:pt x="2420" y="2815"/>
                  </a:cubicBezTo>
                  <a:cubicBezTo>
                    <a:pt x="2327" y="2141"/>
                    <a:pt x="2048" y="1559"/>
                    <a:pt x="1653" y="1071"/>
                  </a:cubicBezTo>
                  <a:cubicBezTo>
                    <a:pt x="1164" y="489"/>
                    <a:pt x="583" y="9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5545175" y="3267650"/>
              <a:ext cx="75050" cy="133650"/>
            </a:xfrm>
            <a:custGeom>
              <a:avLst/>
              <a:gdLst/>
              <a:ahLst/>
              <a:cxnLst/>
              <a:rect l="l" t="t" r="r" b="b"/>
              <a:pathLst>
                <a:path w="3002" h="5346" extrusionOk="0">
                  <a:moveTo>
                    <a:pt x="2765" y="0"/>
                  </a:moveTo>
                  <a:cubicBezTo>
                    <a:pt x="2244" y="0"/>
                    <a:pt x="1680" y="245"/>
                    <a:pt x="1257" y="507"/>
                  </a:cubicBezTo>
                  <a:cubicBezTo>
                    <a:pt x="768" y="879"/>
                    <a:pt x="396" y="1461"/>
                    <a:pt x="187" y="2042"/>
                  </a:cubicBezTo>
                  <a:cubicBezTo>
                    <a:pt x="1" y="2717"/>
                    <a:pt x="1" y="3415"/>
                    <a:pt x="187" y="3996"/>
                  </a:cubicBezTo>
                  <a:cubicBezTo>
                    <a:pt x="396" y="4578"/>
                    <a:pt x="768" y="5043"/>
                    <a:pt x="1257" y="5346"/>
                  </a:cubicBezTo>
                  <a:cubicBezTo>
                    <a:pt x="1164" y="4764"/>
                    <a:pt x="1071" y="4276"/>
                    <a:pt x="1071" y="3787"/>
                  </a:cubicBezTo>
                  <a:cubicBezTo>
                    <a:pt x="1071" y="3298"/>
                    <a:pt x="1164" y="2833"/>
                    <a:pt x="1257" y="2438"/>
                  </a:cubicBezTo>
                  <a:cubicBezTo>
                    <a:pt x="1466" y="2042"/>
                    <a:pt x="1652" y="1554"/>
                    <a:pt x="1932" y="1181"/>
                  </a:cubicBezTo>
                  <a:cubicBezTo>
                    <a:pt x="2234" y="786"/>
                    <a:pt x="2513" y="390"/>
                    <a:pt x="3002" y="18"/>
                  </a:cubicBezTo>
                  <a:cubicBezTo>
                    <a:pt x="2924" y="6"/>
                    <a:pt x="2845" y="0"/>
                    <a:pt x="27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34" name="Google Shape;234;p3"/>
          <p:cNvGrpSpPr/>
          <p:nvPr/>
        </p:nvGrpSpPr>
        <p:grpSpPr>
          <a:xfrm rot="3369565">
            <a:off x="9628962" y="4428575"/>
            <a:ext cx="652953" cy="2244211"/>
            <a:chOff x="4871700" y="1797250"/>
            <a:chExt cx="319900" cy="1099500"/>
          </a:xfrm>
        </p:grpSpPr>
        <p:sp>
          <p:nvSpPr>
            <p:cNvPr id="235" name="Google Shape;235;p3"/>
            <p:cNvSpPr/>
            <p:nvPr/>
          </p:nvSpPr>
          <p:spPr>
            <a:xfrm>
              <a:off x="4871700" y="2253700"/>
              <a:ext cx="271050" cy="643050"/>
            </a:xfrm>
            <a:custGeom>
              <a:avLst/>
              <a:gdLst/>
              <a:ahLst/>
              <a:cxnLst/>
              <a:rect l="l" t="t" r="r" b="b"/>
              <a:pathLst>
                <a:path w="10842" h="25722" extrusionOk="0">
                  <a:moveTo>
                    <a:pt x="3856" y="0"/>
                  </a:moveTo>
                  <a:cubicBezTo>
                    <a:pt x="2479" y="0"/>
                    <a:pt x="1198" y="397"/>
                    <a:pt x="489" y="1702"/>
                  </a:cubicBezTo>
                  <a:cubicBezTo>
                    <a:pt x="0" y="2679"/>
                    <a:pt x="93" y="3936"/>
                    <a:pt x="93" y="4890"/>
                  </a:cubicBezTo>
                  <a:cubicBezTo>
                    <a:pt x="0" y="8286"/>
                    <a:pt x="186" y="11683"/>
                    <a:pt x="489" y="15079"/>
                  </a:cubicBezTo>
                  <a:cubicBezTo>
                    <a:pt x="582" y="16731"/>
                    <a:pt x="675" y="18383"/>
                    <a:pt x="861" y="20011"/>
                  </a:cubicBezTo>
                  <a:cubicBezTo>
                    <a:pt x="1070" y="21570"/>
                    <a:pt x="1070" y="23035"/>
                    <a:pt x="1536" y="24571"/>
                  </a:cubicBezTo>
                  <a:cubicBezTo>
                    <a:pt x="1536" y="24873"/>
                    <a:pt x="1745" y="25245"/>
                    <a:pt x="1931" y="25455"/>
                  </a:cubicBezTo>
                  <a:cubicBezTo>
                    <a:pt x="2170" y="25640"/>
                    <a:pt x="2409" y="25721"/>
                    <a:pt x="2645" y="25721"/>
                  </a:cubicBezTo>
                  <a:cubicBezTo>
                    <a:pt x="4130" y="25721"/>
                    <a:pt x="5488" y="22493"/>
                    <a:pt x="5909" y="21570"/>
                  </a:cubicBezTo>
                  <a:cubicBezTo>
                    <a:pt x="6584" y="19732"/>
                    <a:pt x="6886" y="17801"/>
                    <a:pt x="7561" y="15847"/>
                  </a:cubicBezTo>
                  <a:cubicBezTo>
                    <a:pt x="8422" y="13241"/>
                    <a:pt x="9213" y="10612"/>
                    <a:pt x="9980" y="7914"/>
                  </a:cubicBezTo>
                  <a:cubicBezTo>
                    <a:pt x="10469" y="6541"/>
                    <a:pt x="10841" y="5099"/>
                    <a:pt x="10469" y="3726"/>
                  </a:cubicBezTo>
                  <a:cubicBezTo>
                    <a:pt x="9980" y="1982"/>
                    <a:pt x="8236" y="818"/>
                    <a:pt x="6491" y="353"/>
                  </a:cubicBezTo>
                  <a:cubicBezTo>
                    <a:pt x="5656" y="163"/>
                    <a:pt x="4736" y="0"/>
                    <a:pt x="38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4895550" y="2310800"/>
              <a:ext cx="225675" cy="78525"/>
            </a:xfrm>
            <a:custGeom>
              <a:avLst/>
              <a:gdLst/>
              <a:ahLst/>
              <a:cxnLst/>
              <a:rect l="l" t="t" r="r" b="b"/>
              <a:pathLst>
                <a:path w="9027" h="3141" extrusionOk="0">
                  <a:moveTo>
                    <a:pt x="116" y="0"/>
                  </a:moveTo>
                  <a:lnTo>
                    <a:pt x="116" y="0"/>
                  </a:lnTo>
                  <a:cubicBezTo>
                    <a:pt x="0" y="395"/>
                    <a:pt x="209" y="861"/>
                    <a:pt x="489" y="1256"/>
                  </a:cubicBezTo>
                  <a:cubicBezTo>
                    <a:pt x="698" y="1652"/>
                    <a:pt x="1070" y="1931"/>
                    <a:pt x="1466" y="2233"/>
                  </a:cubicBezTo>
                  <a:cubicBezTo>
                    <a:pt x="1861" y="2419"/>
                    <a:pt x="2326" y="2606"/>
                    <a:pt x="2722" y="2722"/>
                  </a:cubicBezTo>
                  <a:cubicBezTo>
                    <a:pt x="3117" y="2908"/>
                    <a:pt x="3606" y="3001"/>
                    <a:pt x="3978" y="3001"/>
                  </a:cubicBezTo>
                  <a:cubicBezTo>
                    <a:pt x="4420" y="3094"/>
                    <a:pt x="4856" y="3141"/>
                    <a:pt x="5293" y="3141"/>
                  </a:cubicBezTo>
                  <a:cubicBezTo>
                    <a:pt x="5729" y="3141"/>
                    <a:pt x="6165" y="3094"/>
                    <a:pt x="6607" y="3001"/>
                  </a:cubicBezTo>
                  <a:cubicBezTo>
                    <a:pt x="7468" y="2815"/>
                    <a:pt x="8352" y="2512"/>
                    <a:pt x="9026" y="2024"/>
                  </a:cubicBezTo>
                  <a:cubicBezTo>
                    <a:pt x="8142" y="2024"/>
                    <a:pt x="7375" y="2140"/>
                    <a:pt x="6514" y="2140"/>
                  </a:cubicBezTo>
                  <a:cubicBezTo>
                    <a:pt x="5723" y="2140"/>
                    <a:pt x="4955" y="2024"/>
                    <a:pt x="4187" y="1931"/>
                  </a:cubicBezTo>
                  <a:cubicBezTo>
                    <a:pt x="3792" y="1838"/>
                    <a:pt x="3397" y="1745"/>
                    <a:pt x="3024" y="1652"/>
                  </a:cubicBezTo>
                  <a:cubicBezTo>
                    <a:pt x="2629" y="1559"/>
                    <a:pt x="2233" y="1442"/>
                    <a:pt x="1861" y="1349"/>
                  </a:cubicBezTo>
                  <a:cubicBezTo>
                    <a:pt x="1559" y="1256"/>
                    <a:pt x="1163" y="1070"/>
                    <a:pt x="884" y="861"/>
                  </a:cubicBezTo>
                  <a:cubicBezTo>
                    <a:pt x="489" y="675"/>
                    <a:pt x="302" y="395"/>
                    <a:pt x="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5004875" y="1797250"/>
              <a:ext cx="152400" cy="506000"/>
            </a:xfrm>
            <a:custGeom>
              <a:avLst/>
              <a:gdLst/>
              <a:ahLst/>
              <a:cxnLst/>
              <a:rect l="l" t="t" r="r" b="b"/>
              <a:pathLst>
                <a:path w="6096" h="20240" extrusionOk="0">
                  <a:moveTo>
                    <a:pt x="6096" y="0"/>
                  </a:moveTo>
                  <a:lnTo>
                    <a:pt x="6096" y="0"/>
                  </a:lnTo>
                  <a:cubicBezTo>
                    <a:pt x="5142" y="1442"/>
                    <a:pt x="4165" y="3001"/>
                    <a:pt x="3397" y="4653"/>
                  </a:cubicBezTo>
                  <a:cubicBezTo>
                    <a:pt x="2606" y="6188"/>
                    <a:pt x="2025" y="7933"/>
                    <a:pt x="1443" y="9585"/>
                  </a:cubicBezTo>
                  <a:cubicBezTo>
                    <a:pt x="489" y="13074"/>
                    <a:pt x="1" y="16657"/>
                    <a:pt x="187" y="20240"/>
                  </a:cubicBezTo>
                  <a:cubicBezTo>
                    <a:pt x="489" y="16657"/>
                    <a:pt x="1071" y="13167"/>
                    <a:pt x="2025" y="9771"/>
                  </a:cubicBezTo>
                  <a:cubicBezTo>
                    <a:pt x="2513" y="8142"/>
                    <a:pt x="3188" y="6398"/>
                    <a:pt x="3886" y="4839"/>
                  </a:cubicBezTo>
                  <a:cubicBezTo>
                    <a:pt x="4560" y="3187"/>
                    <a:pt x="5328" y="1535"/>
                    <a:pt x="6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4932175" y="2489925"/>
              <a:ext cx="174500" cy="41300"/>
            </a:xfrm>
            <a:custGeom>
              <a:avLst/>
              <a:gdLst/>
              <a:ahLst/>
              <a:cxnLst/>
              <a:rect l="l" t="t" r="r" b="b"/>
              <a:pathLst>
                <a:path w="6980" h="1652" extrusionOk="0">
                  <a:moveTo>
                    <a:pt x="1" y="0"/>
                  </a:moveTo>
                  <a:cubicBezTo>
                    <a:pt x="489" y="489"/>
                    <a:pt x="1071" y="791"/>
                    <a:pt x="1559" y="1070"/>
                  </a:cubicBezTo>
                  <a:cubicBezTo>
                    <a:pt x="2141" y="1373"/>
                    <a:pt x="2816" y="1559"/>
                    <a:pt x="3490" y="1652"/>
                  </a:cubicBezTo>
                  <a:cubicBezTo>
                    <a:pt x="4072" y="1652"/>
                    <a:pt x="4746" y="1652"/>
                    <a:pt x="5421" y="1373"/>
                  </a:cubicBezTo>
                  <a:cubicBezTo>
                    <a:pt x="6003" y="1163"/>
                    <a:pt x="6584" y="791"/>
                    <a:pt x="6980" y="210"/>
                  </a:cubicBezTo>
                  <a:lnTo>
                    <a:pt x="6980" y="210"/>
                  </a:lnTo>
                  <a:cubicBezTo>
                    <a:pt x="6305" y="396"/>
                    <a:pt x="5817" y="489"/>
                    <a:pt x="5235" y="489"/>
                  </a:cubicBezTo>
                  <a:cubicBezTo>
                    <a:pt x="5041" y="520"/>
                    <a:pt x="4858" y="530"/>
                    <a:pt x="4678" y="530"/>
                  </a:cubicBezTo>
                  <a:cubicBezTo>
                    <a:pt x="4317" y="530"/>
                    <a:pt x="3971" y="489"/>
                    <a:pt x="3583" y="489"/>
                  </a:cubicBezTo>
                  <a:cubicBezTo>
                    <a:pt x="3002" y="396"/>
                    <a:pt x="2420" y="303"/>
                    <a:pt x="1838" y="210"/>
                  </a:cubicBezTo>
                  <a:cubicBezTo>
                    <a:pt x="1257" y="93"/>
                    <a:pt x="675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4949050" y="2599250"/>
              <a:ext cx="126225" cy="37000"/>
            </a:xfrm>
            <a:custGeom>
              <a:avLst/>
              <a:gdLst/>
              <a:ahLst/>
              <a:cxnLst/>
              <a:rect l="l" t="t" r="r" b="b"/>
              <a:pathLst>
                <a:path w="5049" h="1480" extrusionOk="0">
                  <a:moveTo>
                    <a:pt x="5049" y="1"/>
                  </a:moveTo>
                  <a:cubicBezTo>
                    <a:pt x="4560" y="94"/>
                    <a:pt x="4165" y="187"/>
                    <a:pt x="3792" y="187"/>
                  </a:cubicBezTo>
                  <a:cubicBezTo>
                    <a:pt x="3397" y="280"/>
                    <a:pt x="3001" y="280"/>
                    <a:pt x="2629" y="280"/>
                  </a:cubicBezTo>
                  <a:lnTo>
                    <a:pt x="1350" y="373"/>
                  </a:lnTo>
                  <a:cubicBezTo>
                    <a:pt x="977" y="373"/>
                    <a:pt x="489" y="373"/>
                    <a:pt x="0" y="582"/>
                  </a:cubicBezTo>
                  <a:cubicBezTo>
                    <a:pt x="396" y="862"/>
                    <a:pt x="768" y="1164"/>
                    <a:pt x="1257" y="1257"/>
                  </a:cubicBezTo>
                  <a:cubicBezTo>
                    <a:pt x="1546" y="1393"/>
                    <a:pt x="1885" y="1480"/>
                    <a:pt x="2238" y="1480"/>
                  </a:cubicBezTo>
                  <a:cubicBezTo>
                    <a:pt x="2367" y="1480"/>
                    <a:pt x="2498" y="1468"/>
                    <a:pt x="2629" y="1443"/>
                  </a:cubicBezTo>
                  <a:cubicBezTo>
                    <a:pt x="3094" y="1443"/>
                    <a:pt x="3583" y="1350"/>
                    <a:pt x="4071" y="1071"/>
                  </a:cubicBezTo>
                  <a:cubicBezTo>
                    <a:pt x="4467" y="862"/>
                    <a:pt x="4839" y="489"/>
                    <a:pt x="50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4953700" y="2737100"/>
              <a:ext cx="77950" cy="34325"/>
            </a:xfrm>
            <a:custGeom>
              <a:avLst/>
              <a:gdLst/>
              <a:ahLst/>
              <a:cxnLst/>
              <a:rect l="l" t="t" r="r" b="b"/>
              <a:pathLst>
                <a:path w="3118" h="1373" extrusionOk="0">
                  <a:moveTo>
                    <a:pt x="3118" y="0"/>
                  </a:moveTo>
                  <a:cubicBezTo>
                    <a:pt x="2815" y="0"/>
                    <a:pt x="2536" y="0"/>
                    <a:pt x="2234" y="93"/>
                  </a:cubicBezTo>
                  <a:cubicBezTo>
                    <a:pt x="1955" y="93"/>
                    <a:pt x="1745" y="93"/>
                    <a:pt x="1466" y="210"/>
                  </a:cubicBezTo>
                  <a:cubicBezTo>
                    <a:pt x="1280" y="210"/>
                    <a:pt x="1071" y="303"/>
                    <a:pt x="791" y="396"/>
                  </a:cubicBezTo>
                  <a:cubicBezTo>
                    <a:pt x="489" y="582"/>
                    <a:pt x="303" y="675"/>
                    <a:pt x="0" y="884"/>
                  </a:cubicBezTo>
                  <a:cubicBezTo>
                    <a:pt x="210" y="1164"/>
                    <a:pt x="582" y="1257"/>
                    <a:pt x="884" y="1373"/>
                  </a:cubicBezTo>
                  <a:lnTo>
                    <a:pt x="1745" y="1373"/>
                  </a:lnTo>
                  <a:cubicBezTo>
                    <a:pt x="2048" y="1257"/>
                    <a:pt x="2327" y="1071"/>
                    <a:pt x="2629" y="884"/>
                  </a:cubicBezTo>
                  <a:cubicBezTo>
                    <a:pt x="2815" y="675"/>
                    <a:pt x="3118" y="396"/>
                    <a:pt x="31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4992675" y="1974625"/>
              <a:ext cx="55850" cy="101225"/>
            </a:xfrm>
            <a:custGeom>
              <a:avLst/>
              <a:gdLst/>
              <a:ahLst/>
              <a:cxnLst/>
              <a:rect l="l" t="t" r="r" b="b"/>
              <a:pathLst>
                <a:path w="2234" h="4049" extrusionOk="0">
                  <a:moveTo>
                    <a:pt x="346" y="1"/>
                  </a:moveTo>
                  <a:cubicBezTo>
                    <a:pt x="273" y="1"/>
                    <a:pt x="198" y="24"/>
                    <a:pt x="93" y="70"/>
                  </a:cubicBezTo>
                  <a:cubicBezTo>
                    <a:pt x="0" y="163"/>
                    <a:pt x="0" y="349"/>
                    <a:pt x="0" y="559"/>
                  </a:cubicBezTo>
                  <a:cubicBezTo>
                    <a:pt x="93" y="1722"/>
                    <a:pt x="977" y="3071"/>
                    <a:pt x="1559" y="4048"/>
                  </a:cubicBezTo>
                  <a:cubicBezTo>
                    <a:pt x="2233" y="3164"/>
                    <a:pt x="1466" y="1233"/>
                    <a:pt x="884" y="349"/>
                  </a:cubicBezTo>
                  <a:cubicBezTo>
                    <a:pt x="768" y="256"/>
                    <a:pt x="675" y="163"/>
                    <a:pt x="582" y="70"/>
                  </a:cubicBezTo>
                  <a:cubicBezTo>
                    <a:pt x="489" y="24"/>
                    <a:pt x="419" y="1"/>
                    <a:pt x="3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5019425" y="1904250"/>
              <a:ext cx="55850" cy="101225"/>
            </a:xfrm>
            <a:custGeom>
              <a:avLst/>
              <a:gdLst/>
              <a:ahLst/>
              <a:cxnLst/>
              <a:rect l="l" t="t" r="r" b="b"/>
              <a:pathLst>
                <a:path w="2234" h="4049" extrusionOk="0">
                  <a:moveTo>
                    <a:pt x="338" y="1"/>
                  </a:moveTo>
                  <a:cubicBezTo>
                    <a:pt x="262" y="1"/>
                    <a:pt x="186" y="24"/>
                    <a:pt x="93" y="70"/>
                  </a:cubicBezTo>
                  <a:cubicBezTo>
                    <a:pt x="0" y="163"/>
                    <a:pt x="0" y="373"/>
                    <a:pt x="0" y="466"/>
                  </a:cubicBezTo>
                  <a:cubicBezTo>
                    <a:pt x="93" y="1629"/>
                    <a:pt x="977" y="3071"/>
                    <a:pt x="1559" y="4048"/>
                  </a:cubicBezTo>
                  <a:cubicBezTo>
                    <a:pt x="2234" y="3071"/>
                    <a:pt x="1443" y="1141"/>
                    <a:pt x="861" y="373"/>
                  </a:cubicBezTo>
                  <a:cubicBezTo>
                    <a:pt x="768" y="256"/>
                    <a:pt x="675" y="70"/>
                    <a:pt x="582" y="70"/>
                  </a:cubicBezTo>
                  <a:cubicBezTo>
                    <a:pt x="489" y="24"/>
                    <a:pt x="413" y="1"/>
                    <a:pt x="3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5053150" y="1872850"/>
              <a:ext cx="41325" cy="76800"/>
            </a:xfrm>
            <a:custGeom>
              <a:avLst/>
              <a:gdLst/>
              <a:ahLst/>
              <a:cxnLst/>
              <a:rect l="l" t="t" r="r" b="b"/>
              <a:pathLst>
                <a:path w="1653" h="3072" extrusionOk="0">
                  <a:moveTo>
                    <a:pt x="198" y="0"/>
                  </a:moveTo>
                  <a:cubicBezTo>
                    <a:pt x="123" y="0"/>
                    <a:pt x="47" y="24"/>
                    <a:pt x="1" y="70"/>
                  </a:cubicBezTo>
                  <a:lnTo>
                    <a:pt x="1" y="349"/>
                  </a:lnTo>
                  <a:cubicBezTo>
                    <a:pt x="1" y="1326"/>
                    <a:pt x="675" y="2303"/>
                    <a:pt x="1071" y="3071"/>
                  </a:cubicBezTo>
                  <a:cubicBezTo>
                    <a:pt x="1652" y="2397"/>
                    <a:pt x="1071" y="931"/>
                    <a:pt x="582" y="256"/>
                  </a:cubicBezTo>
                  <a:cubicBezTo>
                    <a:pt x="489" y="163"/>
                    <a:pt x="489" y="70"/>
                    <a:pt x="396" y="70"/>
                  </a:cubicBezTo>
                  <a:cubicBezTo>
                    <a:pt x="349" y="24"/>
                    <a:pt x="274" y="0"/>
                    <a:pt x="1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5043850" y="1988300"/>
              <a:ext cx="96575" cy="73000"/>
            </a:xfrm>
            <a:custGeom>
              <a:avLst/>
              <a:gdLst/>
              <a:ahLst/>
              <a:cxnLst/>
              <a:rect l="l" t="t" r="r" b="b"/>
              <a:pathLst>
                <a:path w="3863" h="2920" extrusionOk="0">
                  <a:moveTo>
                    <a:pt x="3059" y="0"/>
                  </a:moveTo>
                  <a:cubicBezTo>
                    <a:pt x="2271" y="0"/>
                    <a:pt x="1486" y="444"/>
                    <a:pt x="954" y="1082"/>
                  </a:cubicBezTo>
                  <a:cubicBezTo>
                    <a:pt x="582" y="1547"/>
                    <a:pt x="0" y="2338"/>
                    <a:pt x="0" y="2920"/>
                  </a:cubicBezTo>
                  <a:cubicBezTo>
                    <a:pt x="768" y="2036"/>
                    <a:pt x="1931" y="1547"/>
                    <a:pt x="3094" y="1175"/>
                  </a:cubicBezTo>
                  <a:cubicBezTo>
                    <a:pt x="3280" y="1082"/>
                    <a:pt x="3490" y="1082"/>
                    <a:pt x="3676" y="873"/>
                  </a:cubicBezTo>
                  <a:cubicBezTo>
                    <a:pt x="3769" y="780"/>
                    <a:pt x="3862" y="500"/>
                    <a:pt x="3769" y="291"/>
                  </a:cubicBezTo>
                  <a:cubicBezTo>
                    <a:pt x="3676" y="105"/>
                    <a:pt x="3490" y="12"/>
                    <a:pt x="3280" y="12"/>
                  </a:cubicBezTo>
                  <a:cubicBezTo>
                    <a:pt x="3207" y="4"/>
                    <a:pt x="3133" y="0"/>
                    <a:pt x="30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5077575" y="1920525"/>
              <a:ext cx="77375" cy="55875"/>
            </a:xfrm>
            <a:custGeom>
              <a:avLst/>
              <a:gdLst/>
              <a:ahLst/>
              <a:cxnLst/>
              <a:rect l="l" t="t" r="r" b="b"/>
              <a:pathLst>
                <a:path w="3095" h="2235" extrusionOk="0">
                  <a:moveTo>
                    <a:pt x="2513" y="1"/>
                  </a:moveTo>
                  <a:cubicBezTo>
                    <a:pt x="1838" y="1"/>
                    <a:pt x="1257" y="303"/>
                    <a:pt x="768" y="885"/>
                  </a:cubicBezTo>
                  <a:cubicBezTo>
                    <a:pt x="489" y="1257"/>
                    <a:pt x="94" y="1746"/>
                    <a:pt x="1" y="2234"/>
                  </a:cubicBezTo>
                  <a:cubicBezTo>
                    <a:pt x="582" y="1653"/>
                    <a:pt x="1559" y="1164"/>
                    <a:pt x="2420" y="885"/>
                  </a:cubicBezTo>
                  <a:cubicBezTo>
                    <a:pt x="2513" y="885"/>
                    <a:pt x="2722" y="769"/>
                    <a:pt x="2816" y="676"/>
                  </a:cubicBezTo>
                  <a:cubicBezTo>
                    <a:pt x="3002" y="583"/>
                    <a:pt x="3095" y="396"/>
                    <a:pt x="3002" y="187"/>
                  </a:cubicBezTo>
                  <a:cubicBezTo>
                    <a:pt x="2909" y="94"/>
                    <a:pt x="2722" y="1"/>
                    <a:pt x="25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5089800" y="1823400"/>
              <a:ext cx="26775" cy="58200"/>
            </a:xfrm>
            <a:custGeom>
              <a:avLst/>
              <a:gdLst/>
              <a:ahLst/>
              <a:cxnLst/>
              <a:rect l="l" t="t" r="r" b="b"/>
              <a:pathLst>
                <a:path w="1071" h="2328" extrusionOk="0">
                  <a:moveTo>
                    <a:pt x="372" y="1"/>
                  </a:moveTo>
                  <a:cubicBezTo>
                    <a:pt x="93" y="117"/>
                    <a:pt x="0" y="396"/>
                    <a:pt x="0" y="699"/>
                  </a:cubicBezTo>
                  <a:cubicBezTo>
                    <a:pt x="93" y="978"/>
                    <a:pt x="279" y="1164"/>
                    <a:pt x="372" y="1373"/>
                  </a:cubicBezTo>
                  <a:cubicBezTo>
                    <a:pt x="582" y="1653"/>
                    <a:pt x="582" y="2048"/>
                    <a:pt x="675" y="2327"/>
                  </a:cubicBezTo>
                  <a:cubicBezTo>
                    <a:pt x="1070" y="2141"/>
                    <a:pt x="954" y="1071"/>
                    <a:pt x="954" y="792"/>
                  </a:cubicBezTo>
                  <a:cubicBezTo>
                    <a:pt x="954" y="583"/>
                    <a:pt x="861" y="396"/>
                    <a:pt x="768" y="303"/>
                  </a:cubicBezTo>
                  <a:cubicBezTo>
                    <a:pt x="675" y="117"/>
                    <a:pt x="582" y="1"/>
                    <a:pt x="3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5121200" y="1812350"/>
              <a:ext cx="70400" cy="45400"/>
            </a:xfrm>
            <a:custGeom>
              <a:avLst/>
              <a:gdLst/>
              <a:ahLst/>
              <a:cxnLst/>
              <a:rect l="l" t="t" r="r" b="b"/>
              <a:pathLst>
                <a:path w="2816" h="1816" extrusionOk="0">
                  <a:moveTo>
                    <a:pt x="2359" y="1"/>
                  </a:moveTo>
                  <a:cubicBezTo>
                    <a:pt x="2251" y="1"/>
                    <a:pt x="2129" y="24"/>
                    <a:pt x="2024" y="71"/>
                  </a:cubicBezTo>
                  <a:cubicBezTo>
                    <a:pt x="1257" y="350"/>
                    <a:pt x="396" y="1025"/>
                    <a:pt x="0" y="1815"/>
                  </a:cubicBezTo>
                  <a:cubicBezTo>
                    <a:pt x="186" y="1606"/>
                    <a:pt x="396" y="1513"/>
                    <a:pt x="582" y="1420"/>
                  </a:cubicBezTo>
                  <a:lnTo>
                    <a:pt x="1350" y="1420"/>
                  </a:lnTo>
                  <a:cubicBezTo>
                    <a:pt x="1652" y="1420"/>
                    <a:pt x="1931" y="1420"/>
                    <a:pt x="2234" y="1327"/>
                  </a:cubicBezTo>
                  <a:cubicBezTo>
                    <a:pt x="2513" y="1234"/>
                    <a:pt x="2815" y="838"/>
                    <a:pt x="2815" y="559"/>
                  </a:cubicBezTo>
                  <a:cubicBezTo>
                    <a:pt x="2815" y="350"/>
                    <a:pt x="2815" y="164"/>
                    <a:pt x="2606" y="71"/>
                  </a:cubicBezTo>
                  <a:cubicBezTo>
                    <a:pt x="2559" y="24"/>
                    <a:pt x="2466" y="1"/>
                    <a:pt x="23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5099100" y="1862375"/>
              <a:ext cx="70400" cy="43650"/>
            </a:xfrm>
            <a:custGeom>
              <a:avLst/>
              <a:gdLst/>
              <a:ahLst/>
              <a:cxnLst/>
              <a:rect l="l" t="t" r="r" b="b"/>
              <a:pathLst>
                <a:path w="2816" h="1746" extrusionOk="0">
                  <a:moveTo>
                    <a:pt x="2048" y="1"/>
                  </a:moveTo>
                  <a:cubicBezTo>
                    <a:pt x="1745" y="1"/>
                    <a:pt x="1559" y="187"/>
                    <a:pt x="1280" y="396"/>
                  </a:cubicBezTo>
                  <a:cubicBezTo>
                    <a:pt x="977" y="582"/>
                    <a:pt x="0" y="1257"/>
                    <a:pt x="117" y="1745"/>
                  </a:cubicBezTo>
                  <a:cubicBezTo>
                    <a:pt x="791" y="1652"/>
                    <a:pt x="1955" y="1559"/>
                    <a:pt x="2443" y="1071"/>
                  </a:cubicBezTo>
                  <a:cubicBezTo>
                    <a:pt x="2722" y="885"/>
                    <a:pt x="2815" y="582"/>
                    <a:pt x="2722" y="303"/>
                  </a:cubicBezTo>
                  <a:cubicBezTo>
                    <a:pt x="2629" y="94"/>
                    <a:pt x="2234" y="1"/>
                    <a:pt x="20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249" name="Google Shape;249;p3"/>
          <p:cNvSpPr txBox="1">
            <a:spLocks noGrp="1"/>
          </p:cNvSpPr>
          <p:nvPr>
            <p:ph type="subTitle" idx="1"/>
          </p:nvPr>
        </p:nvSpPr>
        <p:spPr>
          <a:xfrm>
            <a:off x="4016000" y="3899633"/>
            <a:ext cx="41600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3"/>
          <p:cNvSpPr/>
          <p:nvPr/>
        </p:nvSpPr>
        <p:spPr>
          <a:xfrm>
            <a:off x="8378713" y="-457299"/>
            <a:ext cx="4160056" cy="2948327"/>
          </a:xfrm>
          <a:custGeom>
            <a:avLst/>
            <a:gdLst/>
            <a:ahLst/>
            <a:cxnLst/>
            <a:rect l="l" t="t" r="r" b="b"/>
            <a:pathLst>
              <a:path w="95174" h="67452" extrusionOk="0">
                <a:moveTo>
                  <a:pt x="18389" y="0"/>
                </a:moveTo>
                <a:cubicBezTo>
                  <a:pt x="15830" y="0"/>
                  <a:pt x="13294" y="233"/>
                  <a:pt x="10842" y="956"/>
                </a:cubicBezTo>
                <a:cubicBezTo>
                  <a:pt x="6189" y="2305"/>
                  <a:pt x="1839" y="5795"/>
                  <a:pt x="862" y="10541"/>
                </a:cubicBezTo>
                <a:cubicBezTo>
                  <a:pt x="1" y="14798"/>
                  <a:pt x="2025" y="19358"/>
                  <a:pt x="5421" y="22266"/>
                </a:cubicBezTo>
                <a:cubicBezTo>
                  <a:pt x="8725" y="25081"/>
                  <a:pt x="12982" y="26546"/>
                  <a:pt x="17332" y="27314"/>
                </a:cubicBezTo>
                <a:cubicBezTo>
                  <a:pt x="24312" y="28570"/>
                  <a:pt x="32175" y="28477"/>
                  <a:pt x="37223" y="33409"/>
                </a:cubicBezTo>
                <a:cubicBezTo>
                  <a:pt x="41573" y="37690"/>
                  <a:pt x="42248" y="44366"/>
                  <a:pt x="43993" y="50182"/>
                </a:cubicBezTo>
                <a:cubicBezTo>
                  <a:pt x="45249" y="54556"/>
                  <a:pt x="47482" y="58813"/>
                  <a:pt x="51065" y="61535"/>
                </a:cubicBezTo>
                <a:cubicBezTo>
                  <a:pt x="53099" y="62968"/>
                  <a:pt x="55653" y="63788"/>
                  <a:pt x="58136" y="63788"/>
                </a:cubicBezTo>
                <a:cubicBezTo>
                  <a:pt x="60169" y="63788"/>
                  <a:pt x="62154" y="63238"/>
                  <a:pt x="63767" y="62024"/>
                </a:cubicBezTo>
                <a:cubicBezTo>
                  <a:pt x="66000" y="60279"/>
                  <a:pt x="67350" y="57464"/>
                  <a:pt x="70072" y="56673"/>
                </a:cubicBezTo>
                <a:cubicBezTo>
                  <a:pt x="70511" y="56550"/>
                  <a:pt x="70949" y="56492"/>
                  <a:pt x="71383" y="56492"/>
                </a:cubicBezTo>
                <a:cubicBezTo>
                  <a:pt x="74304" y="56492"/>
                  <a:pt x="77058" y="59084"/>
                  <a:pt x="78982" y="61535"/>
                </a:cubicBezTo>
                <a:cubicBezTo>
                  <a:pt x="81154" y="64273"/>
                  <a:pt x="83789" y="67452"/>
                  <a:pt x="87228" y="67452"/>
                </a:cubicBezTo>
                <a:cubicBezTo>
                  <a:pt x="87325" y="67452"/>
                  <a:pt x="87422" y="67449"/>
                  <a:pt x="87520" y="67444"/>
                </a:cubicBezTo>
                <a:cubicBezTo>
                  <a:pt x="90032" y="67351"/>
                  <a:pt x="92172" y="65397"/>
                  <a:pt x="93242" y="63070"/>
                </a:cubicBezTo>
                <a:cubicBezTo>
                  <a:pt x="94313" y="60860"/>
                  <a:pt x="94499" y="58232"/>
                  <a:pt x="94592" y="55719"/>
                </a:cubicBezTo>
                <a:cubicBezTo>
                  <a:pt x="95173" y="42342"/>
                  <a:pt x="93149" y="28966"/>
                  <a:pt x="90148" y="15775"/>
                </a:cubicBezTo>
                <a:cubicBezTo>
                  <a:pt x="87240" y="2491"/>
                  <a:pt x="76865" y="4539"/>
                  <a:pt x="65419" y="3655"/>
                </a:cubicBezTo>
                <a:cubicBezTo>
                  <a:pt x="52042" y="2491"/>
                  <a:pt x="38665" y="1421"/>
                  <a:pt x="25289" y="374"/>
                </a:cubicBezTo>
                <a:cubicBezTo>
                  <a:pt x="23000" y="187"/>
                  <a:pt x="20686" y="0"/>
                  <a:pt x="18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51" name="Google Shape;251;p3"/>
          <p:cNvGrpSpPr/>
          <p:nvPr/>
        </p:nvGrpSpPr>
        <p:grpSpPr>
          <a:xfrm>
            <a:off x="244666" y="4920533"/>
            <a:ext cx="2630451" cy="1622267"/>
            <a:chOff x="3095850" y="2740875"/>
            <a:chExt cx="1972838" cy="1216700"/>
          </a:xfrm>
        </p:grpSpPr>
        <p:sp>
          <p:nvSpPr>
            <p:cNvPr id="252" name="Google Shape;252;p3"/>
            <p:cNvSpPr/>
            <p:nvPr/>
          </p:nvSpPr>
          <p:spPr>
            <a:xfrm>
              <a:off x="3095850" y="2740875"/>
              <a:ext cx="1211125" cy="1089775"/>
            </a:xfrm>
            <a:custGeom>
              <a:avLst/>
              <a:gdLst/>
              <a:ahLst/>
              <a:cxnLst/>
              <a:rect l="l" t="t" r="r" b="b"/>
              <a:pathLst>
                <a:path w="48445" h="43591" extrusionOk="0">
                  <a:moveTo>
                    <a:pt x="47712" y="1"/>
                  </a:moveTo>
                  <a:cubicBezTo>
                    <a:pt x="47346" y="1"/>
                    <a:pt x="46979" y="245"/>
                    <a:pt x="46979" y="733"/>
                  </a:cubicBezTo>
                  <a:cubicBezTo>
                    <a:pt x="46514" y="8969"/>
                    <a:pt x="42722" y="16925"/>
                    <a:pt x="36627" y="22532"/>
                  </a:cubicBezTo>
                  <a:cubicBezTo>
                    <a:pt x="29741" y="28836"/>
                    <a:pt x="20528" y="30488"/>
                    <a:pt x="12200" y="33977"/>
                  </a:cubicBezTo>
                  <a:cubicBezTo>
                    <a:pt x="7733" y="35908"/>
                    <a:pt x="3476" y="38444"/>
                    <a:pt x="452" y="42306"/>
                  </a:cubicBezTo>
                  <a:cubicBezTo>
                    <a:pt x="0" y="42829"/>
                    <a:pt x="543" y="43591"/>
                    <a:pt x="1081" y="43591"/>
                  </a:cubicBezTo>
                  <a:cubicBezTo>
                    <a:pt x="1236" y="43591"/>
                    <a:pt x="1391" y="43527"/>
                    <a:pt x="1522" y="43376"/>
                  </a:cubicBezTo>
                  <a:cubicBezTo>
                    <a:pt x="7640" y="35420"/>
                    <a:pt x="18109" y="33791"/>
                    <a:pt x="26833" y="30185"/>
                  </a:cubicBezTo>
                  <a:cubicBezTo>
                    <a:pt x="34673" y="26998"/>
                    <a:pt x="41163" y="21461"/>
                    <a:pt x="44955" y="13808"/>
                  </a:cubicBezTo>
                  <a:cubicBezTo>
                    <a:pt x="46979" y="9737"/>
                    <a:pt x="48143" y="5293"/>
                    <a:pt x="48445" y="733"/>
                  </a:cubicBezTo>
                  <a:cubicBezTo>
                    <a:pt x="48445" y="245"/>
                    <a:pt x="48079" y="1"/>
                    <a:pt x="477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3303325" y="2880600"/>
              <a:ext cx="1035075" cy="1066625"/>
            </a:xfrm>
            <a:custGeom>
              <a:avLst/>
              <a:gdLst/>
              <a:ahLst/>
              <a:cxnLst/>
              <a:rect l="l" t="t" r="r" b="b"/>
              <a:pathLst>
                <a:path w="41403" h="42665" extrusionOk="0">
                  <a:moveTo>
                    <a:pt x="40147" y="1"/>
                  </a:moveTo>
                  <a:cubicBezTo>
                    <a:pt x="39726" y="1"/>
                    <a:pt x="39253" y="377"/>
                    <a:pt x="39378" y="960"/>
                  </a:cubicBezTo>
                  <a:cubicBezTo>
                    <a:pt x="40541" y="8521"/>
                    <a:pt x="38308" y="16361"/>
                    <a:pt x="33446" y="22270"/>
                  </a:cubicBezTo>
                  <a:cubicBezTo>
                    <a:pt x="31120" y="25178"/>
                    <a:pt x="28212" y="27621"/>
                    <a:pt x="24838" y="29249"/>
                  </a:cubicBezTo>
                  <a:cubicBezTo>
                    <a:pt x="20558" y="31389"/>
                    <a:pt x="15905" y="32367"/>
                    <a:pt x="11462" y="34018"/>
                  </a:cubicBezTo>
                  <a:cubicBezTo>
                    <a:pt x="7181" y="35554"/>
                    <a:pt x="3203" y="37880"/>
                    <a:pt x="411" y="41579"/>
                  </a:cubicBezTo>
                  <a:cubicBezTo>
                    <a:pt x="0" y="42122"/>
                    <a:pt x="508" y="42665"/>
                    <a:pt x="1046" y="42665"/>
                  </a:cubicBezTo>
                  <a:cubicBezTo>
                    <a:pt x="1269" y="42665"/>
                    <a:pt x="1497" y="42572"/>
                    <a:pt x="1668" y="42347"/>
                  </a:cubicBezTo>
                  <a:cubicBezTo>
                    <a:pt x="7670" y="34484"/>
                    <a:pt x="18441" y="34484"/>
                    <a:pt x="26583" y="30040"/>
                  </a:cubicBezTo>
                  <a:cubicBezTo>
                    <a:pt x="33074" y="26458"/>
                    <a:pt x="37913" y="20060"/>
                    <a:pt x="39960" y="12965"/>
                  </a:cubicBezTo>
                  <a:cubicBezTo>
                    <a:pt x="41216" y="9010"/>
                    <a:pt x="41402" y="4729"/>
                    <a:pt x="40728" y="565"/>
                  </a:cubicBezTo>
                  <a:cubicBezTo>
                    <a:pt x="40690" y="171"/>
                    <a:pt x="40430" y="1"/>
                    <a:pt x="40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3644325" y="2826700"/>
              <a:ext cx="943575" cy="1110700"/>
            </a:xfrm>
            <a:custGeom>
              <a:avLst/>
              <a:gdLst/>
              <a:ahLst/>
              <a:cxnLst/>
              <a:rect l="l" t="t" r="r" b="b"/>
              <a:pathLst>
                <a:path w="37743" h="44428" extrusionOk="0">
                  <a:moveTo>
                    <a:pt x="35585" y="0"/>
                  </a:moveTo>
                  <a:cubicBezTo>
                    <a:pt x="35127" y="0"/>
                    <a:pt x="34665" y="348"/>
                    <a:pt x="34834" y="883"/>
                  </a:cubicBezTo>
                  <a:cubicBezTo>
                    <a:pt x="36975" y="8141"/>
                    <a:pt x="35905" y="16005"/>
                    <a:pt x="32229" y="22588"/>
                  </a:cubicBezTo>
                  <a:cubicBezTo>
                    <a:pt x="30391" y="25799"/>
                    <a:pt x="27948" y="28707"/>
                    <a:pt x="25040" y="31033"/>
                  </a:cubicBezTo>
                  <a:cubicBezTo>
                    <a:pt x="21667" y="33732"/>
                    <a:pt x="17689" y="35197"/>
                    <a:pt x="13618" y="36453"/>
                  </a:cubicBezTo>
                  <a:cubicBezTo>
                    <a:pt x="8872" y="37919"/>
                    <a:pt x="4103" y="39454"/>
                    <a:pt x="520" y="43153"/>
                  </a:cubicBezTo>
                  <a:cubicBezTo>
                    <a:pt x="1" y="43673"/>
                    <a:pt x="516" y="44428"/>
                    <a:pt x="1089" y="44428"/>
                  </a:cubicBezTo>
                  <a:cubicBezTo>
                    <a:pt x="1260" y="44428"/>
                    <a:pt x="1435" y="44361"/>
                    <a:pt x="1590" y="44200"/>
                  </a:cubicBezTo>
                  <a:cubicBezTo>
                    <a:pt x="5173" y="40432"/>
                    <a:pt x="10221" y="39082"/>
                    <a:pt x="15060" y="37617"/>
                  </a:cubicBezTo>
                  <a:cubicBezTo>
                    <a:pt x="18945" y="36360"/>
                    <a:pt x="22714" y="34802"/>
                    <a:pt x="25924" y="32196"/>
                  </a:cubicBezTo>
                  <a:cubicBezTo>
                    <a:pt x="31833" y="27636"/>
                    <a:pt x="35905" y="20564"/>
                    <a:pt x="37068" y="13190"/>
                  </a:cubicBezTo>
                  <a:cubicBezTo>
                    <a:pt x="37742" y="8932"/>
                    <a:pt x="37463" y="4652"/>
                    <a:pt x="36300" y="488"/>
                  </a:cubicBezTo>
                  <a:cubicBezTo>
                    <a:pt x="36181" y="148"/>
                    <a:pt x="35884" y="0"/>
                    <a:pt x="35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3956825" y="2885300"/>
              <a:ext cx="927100" cy="1072275"/>
            </a:xfrm>
            <a:custGeom>
              <a:avLst/>
              <a:gdLst/>
              <a:ahLst/>
              <a:cxnLst/>
              <a:rect l="l" t="t" r="r" b="b"/>
              <a:pathLst>
                <a:path w="37084" h="42891" extrusionOk="0">
                  <a:moveTo>
                    <a:pt x="32659" y="0"/>
                  </a:moveTo>
                  <a:cubicBezTo>
                    <a:pt x="32184" y="0"/>
                    <a:pt x="31669" y="550"/>
                    <a:pt x="31942" y="1145"/>
                  </a:cubicBezTo>
                  <a:cubicBezTo>
                    <a:pt x="37084" y="10450"/>
                    <a:pt x="35804" y="22291"/>
                    <a:pt x="28453" y="30038"/>
                  </a:cubicBezTo>
                  <a:cubicBezTo>
                    <a:pt x="25056" y="33621"/>
                    <a:pt x="20799" y="36040"/>
                    <a:pt x="16030" y="37204"/>
                  </a:cubicBezTo>
                  <a:cubicBezTo>
                    <a:pt x="10796" y="38367"/>
                    <a:pt x="5096" y="38274"/>
                    <a:pt x="629" y="41484"/>
                  </a:cubicBezTo>
                  <a:cubicBezTo>
                    <a:pt x="0" y="41961"/>
                    <a:pt x="340" y="42890"/>
                    <a:pt x="905" y="42890"/>
                  </a:cubicBezTo>
                  <a:cubicBezTo>
                    <a:pt x="1030" y="42890"/>
                    <a:pt x="1165" y="42845"/>
                    <a:pt x="1304" y="42740"/>
                  </a:cubicBezTo>
                  <a:cubicBezTo>
                    <a:pt x="5282" y="39925"/>
                    <a:pt x="10516" y="39832"/>
                    <a:pt x="15169" y="38855"/>
                  </a:cubicBezTo>
                  <a:cubicBezTo>
                    <a:pt x="19054" y="38088"/>
                    <a:pt x="22730" y="36622"/>
                    <a:pt x="25917" y="34202"/>
                  </a:cubicBezTo>
                  <a:cubicBezTo>
                    <a:pt x="32315" y="29457"/>
                    <a:pt x="36293" y="22082"/>
                    <a:pt x="36595" y="14149"/>
                  </a:cubicBezTo>
                  <a:cubicBezTo>
                    <a:pt x="36688" y="9287"/>
                    <a:pt x="35525" y="4541"/>
                    <a:pt x="33199" y="377"/>
                  </a:cubicBezTo>
                  <a:cubicBezTo>
                    <a:pt x="33076" y="111"/>
                    <a:pt x="32872" y="0"/>
                    <a:pt x="326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4509563" y="3168313"/>
              <a:ext cx="559125" cy="775225"/>
            </a:xfrm>
            <a:custGeom>
              <a:avLst/>
              <a:gdLst/>
              <a:ahLst/>
              <a:cxnLst/>
              <a:rect l="l" t="t" r="r" b="b"/>
              <a:pathLst>
                <a:path w="22365" h="31009" extrusionOk="0">
                  <a:moveTo>
                    <a:pt x="19626" y="0"/>
                  </a:moveTo>
                  <a:cubicBezTo>
                    <a:pt x="19168" y="0"/>
                    <a:pt x="18706" y="348"/>
                    <a:pt x="18875" y="883"/>
                  </a:cubicBezTo>
                  <a:cubicBezTo>
                    <a:pt x="20923" y="7188"/>
                    <a:pt x="20039" y="14167"/>
                    <a:pt x="16177" y="19680"/>
                  </a:cubicBezTo>
                  <a:cubicBezTo>
                    <a:pt x="14525" y="22100"/>
                    <a:pt x="12292" y="24240"/>
                    <a:pt x="9779" y="25799"/>
                  </a:cubicBezTo>
                  <a:cubicBezTo>
                    <a:pt x="6964" y="27544"/>
                    <a:pt x="3754" y="28311"/>
                    <a:pt x="753" y="29661"/>
                  </a:cubicBezTo>
                  <a:cubicBezTo>
                    <a:pt x="1" y="30006"/>
                    <a:pt x="492" y="31008"/>
                    <a:pt x="1201" y="31008"/>
                  </a:cubicBezTo>
                  <a:cubicBezTo>
                    <a:pt x="1304" y="31008"/>
                    <a:pt x="1412" y="30987"/>
                    <a:pt x="1521" y="30940"/>
                  </a:cubicBezTo>
                  <a:cubicBezTo>
                    <a:pt x="4824" y="29475"/>
                    <a:pt x="8221" y="28614"/>
                    <a:pt x="11222" y="26567"/>
                  </a:cubicBezTo>
                  <a:cubicBezTo>
                    <a:pt x="13850" y="24822"/>
                    <a:pt x="15967" y="22588"/>
                    <a:pt x="17712" y="20076"/>
                  </a:cubicBezTo>
                  <a:cubicBezTo>
                    <a:pt x="21504" y="14353"/>
                    <a:pt x="22365" y="6978"/>
                    <a:pt x="20341" y="488"/>
                  </a:cubicBezTo>
                  <a:cubicBezTo>
                    <a:pt x="20222" y="148"/>
                    <a:pt x="19925" y="0"/>
                    <a:pt x="196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57" name="Google Shape;257;p3"/>
          <p:cNvGrpSpPr/>
          <p:nvPr/>
        </p:nvGrpSpPr>
        <p:grpSpPr>
          <a:xfrm rot="659021">
            <a:off x="9283287" y="383347"/>
            <a:ext cx="2350908" cy="1841584"/>
            <a:chOff x="3495050" y="1152875"/>
            <a:chExt cx="1082275" cy="847800"/>
          </a:xfrm>
        </p:grpSpPr>
        <p:sp>
          <p:nvSpPr>
            <p:cNvPr id="258" name="Google Shape;258;p3"/>
            <p:cNvSpPr/>
            <p:nvPr/>
          </p:nvSpPr>
          <p:spPr>
            <a:xfrm>
              <a:off x="3495050" y="1170600"/>
              <a:ext cx="330975" cy="469025"/>
            </a:xfrm>
            <a:custGeom>
              <a:avLst/>
              <a:gdLst/>
              <a:ahLst/>
              <a:cxnLst/>
              <a:rect l="l" t="t" r="r" b="b"/>
              <a:pathLst>
                <a:path w="13239" h="18761" extrusionOk="0">
                  <a:moveTo>
                    <a:pt x="12300" y="0"/>
                  </a:moveTo>
                  <a:cubicBezTo>
                    <a:pt x="12182" y="0"/>
                    <a:pt x="12057" y="46"/>
                    <a:pt x="11935" y="150"/>
                  </a:cubicBezTo>
                  <a:cubicBezTo>
                    <a:pt x="6119" y="4408"/>
                    <a:pt x="1" y="10317"/>
                    <a:pt x="1164" y="18273"/>
                  </a:cubicBezTo>
                  <a:cubicBezTo>
                    <a:pt x="1201" y="18613"/>
                    <a:pt x="1451" y="18760"/>
                    <a:pt x="1728" y="18760"/>
                  </a:cubicBezTo>
                  <a:cubicBezTo>
                    <a:pt x="2153" y="18760"/>
                    <a:pt x="2640" y="18413"/>
                    <a:pt x="2513" y="17878"/>
                  </a:cubicBezTo>
                  <a:cubicBezTo>
                    <a:pt x="1559" y="10712"/>
                    <a:pt x="7468" y="5292"/>
                    <a:pt x="12610" y="1407"/>
                  </a:cubicBezTo>
                  <a:cubicBezTo>
                    <a:pt x="13239" y="930"/>
                    <a:pt x="12837" y="0"/>
                    <a:pt x="123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3616025" y="1156225"/>
              <a:ext cx="508425" cy="530400"/>
            </a:xfrm>
            <a:custGeom>
              <a:avLst/>
              <a:gdLst/>
              <a:ahLst/>
              <a:cxnLst/>
              <a:rect l="l" t="t" r="r" b="b"/>
              <a:pathLst>
                <a:path w="20337" h="21216" extrusionOk="0">
                  <a:moveTo>
                    <a:pt x="19304" y="1"/>
                  </a:moveTo>
                  <a:cubicBezTo>
                    <a:pt x="19179" y="1"/>
                    <a:pt x="19046" y="44"/>
                    <a:pt x="18914" y="144"/>
                  </a:cubicBezTo>
                  <a:cubicBezTo>
                    <a:pt x="14657" y="3052"/>
                    <a:pt x="10004" y="5657"/>
                    <a:pt x="6119" y="9054"/>
                  </a:cubicBezTo>
                  <a:cubicBezTo>
                    <a:pt x="2722" y="11869"/>
                    <a:pt x="1" y="15940"/>
                    <a:pt x="303" y="20500"/>
                  </a:cubicBezTo>
                  <a:cubicBezTo>
                    <a:pt x="349" y="20977"/>
                    <a:pt x="739" y="21215"/>
                    <a:pt x="1117" y="21215"/>
                  </a:cubicBezTo>
                  <a:cubicBezTo>
                    <a:pt x="1495" y="21215"/>
                    <a:pt x="1862" y="20977"/>
                    <a:pt x="1862" y="20500"/>
                  </a:cubicBezTo>
                  <a:cubicBezTo>
                    <a:pt x="1559" y="15847"/>
                    <a:pt x="4560" y="12055"/>
                    <a:pt x="8050" y="9356"/>
                  </a:cubicBezTo>
                  <a:cubicBezTo>
                    <a:pt x="11749" y="6448"/>
                    <a:pt x="15820" y="4006"/>
                    <a:pt x="19682" y="1400"/>
                  </a:cubicBezTo>
                  <a:cubicBezTo>
                    <a:pt x="20337" y="996"/>
                    <a:pt x="19907" y="1"/>
                    <a:pt x="193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3727200" y="1158575"/>
              <a:ext cx="697850" cy="565950"/>
            </a:xfrm>
            <a:custGeom>
              <a:avLst/>
              <a:gdLst/>
              <a:ahLst/>
              <a:cxnLst/>
              <a:rect l="l" t="t" r="r" b="b"/>
              <a:pathLst>
                <a:path w="27914" h="22638" extrusionOk="0">
                  <a:moveTo>
                    <a:pt x="26969" y="0"/>
                  </a:moveTo>
                  <a:cubicBezTo>
                    <a:pt x="26849" y="0"/>
                    <a:pt x="26720" y="43"/>
                    <a:pt x="26588" y="143"/>
                  </a:cubicBezTo>
                  <a:cubicBezTo>
                    <a:pt x="17561" y="6634"/>
                    <a:pt x="2835" y="9146"/>
                    <a:pt x="113" y="21755"/>
                  </a:cubicBezTo>
                  <a:cubicBezTo>
                    <a:pt x="1" y="22290"/>
                    <a:pt x="451" y="22638"/>
                    <a:pt x="890" y="22638"/>
                  </a:cubicBezTo>
                  <a:cubicBezTo>
                    <a:pt x="1177" y="22638"/>
                    <a:pt x="1460" y="22490"/>
                    <a:pt x="1579" y="22151"/>
                  </a:cubicBezTo>
                  <a:cubicBezTo>
                    <a:pt x="4184" y="10123"/>
                    <a:pt x="18724" y="7611"/>
                    <a:pt x="27355" y="1399"/>
                  </a:cubicBezTo>
                  <a:cubicBezTo>
                    <a:pt x="27914" y="995"/>
                    <a:pt x="27547" y="0"/>
                    <a:pt x="269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3869500" y="1152875"/>
              <a:ext cx="707825" cy="611025"/>
            </a:xfrm>
            <a:custGeom>
              <a:avLst/>
              <a:gdLst/>
              <a:ahLst/>
              <a:cxnLst/>
              <a:rect l="l" t="t" r="r" b="b"/>
              <a:pathLst>
                <a:path w="28313" h="24441" extrusionOk="0">
                  <a:moveTo>
                    <a:pt x="27373" y="0"/>
                  </a:moveTo>
                  <a:cubicBezTo>
                    <a:pt x="27210" y="0"/>
                    <a:pt x="27042" y="82"/>
                    <a:pt x="26898" y="278"/>
                  </a:cubicBezTo>
                  <a:cubicBezTo>
                    <a:pt x="19523" y="9583"/>
                    <a:pt x="7123" y="13352"/>
                    <a:pt x="330" y="23332"/>
                  </a:cubicBezTo>
                  <a:cubicBezTo>
                    <a:pt x="1" y="23892"/>
                    <a:pt x="534" y="24441"/>
                    <a:pt x="1080" y="24441"/>
                  </a:cubicBezTo>
                  <a:cubicBezTo>
                    <a:pt x="1306" y="24441"/>
                    <a:pt x="1533" y="24347"/>
                    <a:pt x="1703" y="24123"/>
                  </a:cubicBezTo>
                  <a:cubicBezTo>
                    <a:pt x="8286" y="14236"/>
                    <a:pt x="20593" y="10537"/>
                    <a:pt x="27875" y="1348"/>
                  </a:cubicBezTo>
                  <a:cubicBezTo>
                    <a:pt x="28312" y="753"/>
                    <a:pt x="27868" y="0"/>
                    <a:pt x="273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4007825" y="1440000"/>
              <a:ext cx="368075" cy="360050"/>
            </a:xfrm>
            <a:custGeom>
              <a:avLst/>
              <a:gdLst/>
              <a:ahLst/>
              <a:cxnLst/>
              <a:rect l="l" t="t" r="r" b="b"/>
              <a:pathLst>
                <a:path w="14723" h="14402" extrusionOk="0">
                  <a:moveTo>
                    <a:pt x="13618" y="1"/>
                  </a:moveTo>
                  <a:cubicBezTo>
                    <a:pt x="13451" y="1"/>
                    <a:pt x="13280" y="64"/>
                    <a:pt x="13129" y="215"/>
                  </a:cubicBezTo>
                  <a:cubicBezTo>
                    <a:pt x="8965" y="4496"/>
                    <a:pt x="4801" y="8846"/>
                    <a:pt x="520" y="13127"/>
                  </a:cubicBezTo>
                  <a:cubicBezTo>
                    <a:pt x="0" y="13647"/>
                    <a:pt x="516" y="14401"/>
                    <a:pt x="1089" y="14401"/>
                  </a:cubicBezTo>
                  <a:cubicBezTo>
                    <a:pt x="1260" y="14401"/>
                    <a:pt x="1435" y="14334"/>
                    <a:pt x="1590" y="14174"/>
                  </a:cubicBezTo>
                  <a:cubicBezTo>
                    <a:pt x="5755" y="9823"/>
                    <a:pt x="10035" y="5566"/>
                    <a:pt x="14199" y="1286"/>
                  </a:cubicBezTo>
                  <a:cubicBezTo>
                    <a:pt x="14723" y="762"/>
                    <a:pt x="14196" y="1"/>
                    <a:pt x="136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4157900" y="1679825"/>
              <a:ext cx="248675" cy="219175"/>
            </a:xfrm>
            <a:custGeom>
              <a:avLst/>
              <a:gdLst/>
              <a:ahLst/>
              <a:cxnLst/>
              <a:rect l="l" t="t" r="r" b="b"/>
              <a:pathLst>
                <a:path w="9947" h="8767" extrusionOk="0">
                  <a:moveTo>
                    <a:pt x="9021" y="0"/>
                  </a:moveTo>
                  <a:cubicBezTo>
                    <a:pt x="8945" y="0"/>
                    <a:pt x="8864" y="14"/>
                    <a:pt x="8778" y="44"/>
                  </a:cubicBezTo>
                  <a:cubicBezTo>
                    <a:pt x="4800" y="1301"/>
                    <a:pt x="1799" y="4115"/>
                    <a:pt x="240" y="7884"/>
                  </a:cubicBezTo>
                  <a:cubicBezTo>
                    <a:pt x="1" y="8419"/>
                    <a:pt x="443" y="8767"/>
                    <a:pt x="918" y="8767"/>
                  </a:cubicBezTo>
                  <a:cubicBezTo>
                    <a:pt x="1227" y="8767"/>
                    <a:pt x="1550" y="8619"/>
                    <a:pt x="1706" y="8280"/>
                  </a:cubicBezTo>
                  <a:cubicBezTo>
                    <a:pt x="3055" y="4976"/>
                    <a:pt x="5777" y="2557"/>
                    <a:pt x="9150" y="1394"/>
                  </a:cubicBezTo>
                  <a:cubicBezTo>
                    <a:pt x="9946" y="1121"/>
                    <a:pt x="9705" y="0"/>
                    <a:pt x="90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4283200" y="1837550"/>
              <a:ext cx="143475" cy="119625"/>
            </a:xfrm>
            <a:custGeom>
              <a:avLst/>
              <a:gdLst/>
              <a:ahLst/>
              <a:cxnLst/>
              <a:rect l="l" t="t" r="r" b="b"/>
              <a:pathLst>
                <a:path w="5739" h="4785" extrusionOk="0">
                  <a:moveTo>
                    <a:pt x="4686" y="0"/>
                  </a:moveTo>
                  <a:cubicBezTo>
                    <a:pt x="4637" y="0"/>
                    <a:pt x="4586" y="5"/>
                    <a:pt x="4534" y="17"/>
                  </a:cubicBezTo>
                  <a:cubicBezTo>
                    <a:pt x="2510" y="505"/>
                    <a:pt x="858" y="1971"/>
                    <a:pt x="183" y="3902"/>
                  </a:cubicBezTo>
                  <a:cubicBezTo>
                    <a:pt x="0" y="4437"/>
                    <a:pt x="465" y="4784"/>
                    <a:pt x="922" y="4784"/>
                  </a:cubicBezTo>
                  <a:cubicBezTo>
                    <a:pt x="1221" y="4784"/>
                    <a:pt x="1515" y="4637"/>
                    <a:pt x="1626" y="4297"/>
                  </a:cubicBezTo>
                  <a:cubicBezTo>
                    <a:pt x="2114" y="2831"/>
                    <a:pt x="3370" y="1761"/>
                    <a:pt x="4929" y="1482"/>
                  </a:cubicBezTo>
                  <a:cubicBezTo>
                    <a:pt x="5739" y="1307"/>
                    <a:pt x="5458" y="0"/>
                    <a:pt x="46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4409450" y="1920125"/>
              <a:ext cx="138950" cy="80550"/>
            </a:xfrm>
            <a:custGeom>
              <a:avLst/>
              <a:gdLst/>
              <a:ahLst/>
              <a:cxnLst/>
              <a:rect l="l" t="t" r="r" b="b"/>
              <a:pathLst>
                <a:path w="5558" h="3222" extrusionOk="0">
                  <a:moveTo>
                    <a:pt x="4491" y="1"/>
                  </a:moveTo>
                  <a:cubicBezTo>
                    <a:pt x="4376" y="1"/>
                    <a:pt x="4256" y="34"/>
                    <a:pt x="4136" y="110"/>
                  </a:cubicBezTo>
                  <a:lnTo>
                    <a:pt x="647" y="1855"/>
                  </a:lnTo>
                  <a:cubicBezTo>
                    <a:pt x="0" y="2266"/>
                    <a:pt x="377" y="3222"/>
                    <a:pt x="1025" y="3222"/>
                  </a:cubicBezTo>
                  <a:cubicBezTo>
                    <a:pt x="1147" y="3222"/>
                    <a:pt x="1279" y="3188"/>
                    <a:pt x="1415" y="3111"/>
                  </a:cubicBezTo>
                  <a:cubicBezTo>
                    <a:pt x="2578" y="2529"/>
                    <a:pt x="3741" y="1948"/>
                    <a:pt x="4811" y="1366"/>
                  </a:cubicBezTo>
                  <a:cubicBezTo>
                    <a:pt x="5557" y="974"/>
                    <a:pt x="5110" y="1"/>
                    <a:pt x="44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66" name="Google Shape;266;p3"/>
          <p:cNvGrpSpPr/>
          <p:nvPr/>
        </p:nvGrpSpPr>
        <p:grpSpPr>
          <a:xfrm>
            <a:off x="11208280" y="-120150"/>
            <a:ext cx="656392" cy="1343460"/>
            <a:chOff x="5291025" y="2315450"/>
            <a:chExt cx="319900" cy="654750"/>
          </a:xfrm>
        </p:grpSpPr>
        <p:sp>
          <p:nvSpPr>
            <p:cNvPr id="267" name="Google Shape;267;p3"/>
            <p:cNvSpPr/>
            <p:nvPr/>
          </p:nvSpPr>
          <p:spPr>
            <a:xfrm>
              <a:off x="5382925" y="2317775"/>
              <a:ext cx="193675" cy="348975"/>
            </a:xfrm>
            <a:custGeom>
              <a:avLst/>
              <a:gdLst/>
              <a:ahLst/>
              <a:cxnLst/>
              <a:rect l="l" t="t" r="r" b="b"/>
              <a:pathLst>
                <a:path w="7747" h="13959" extrusionOk="0">
                  <a:moveTo>
                    <a:pt x="7747" y="0"/>
                  </a:moveTo>
                  <a:lnTo>
                    <a:pt x="7747" y="0"/>
                  </a:lnTo>
                  <a:cubicBezTo>
                    <a:pt x="4560" y="2536"/>
                    <a:pt x="0" y="9794"/>
                    <a:pt x="2420" y="13958"/>
                  </a:cubicBezTo>
                  <a:cubicBezTo>
                    <a:pt x="4560" y="13586"/>
                    <a:pt x="6095" y="9608"/>
                    <a:pt x="6793" y="7770"/>
                  </a:cubicBezTo>
                  <a:cubicBezTo>
                    <a:pt x="7165" y="6514"/>
                    <a:pt x="7561" y="5235"/>
                    <a:pt x="7654" y="3885"/>
                  </a:cubicBezTo>
                  <a:cubicBezTo>
                    <a:pt x="7747" y="3397"/>
                    <a:pt x="7561" y="210"/>
                    <a:pt x="77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5322425" y="2315450"/>
              <a:ext cx="196025" cy="342000"/>
            </a:xfrm>
            <a:custGeom>
              <a:avLst/>
              <a:gdLst/>
              <a:ahLst/>
              <a:cxnLst/>
              <a:rect l="l" t="t" r="r" b="b"/>
              <a:pathLst>
                <a:path w="7841" h="13680" extrusionOk="0">
                  <a:moveTo>
                    <a:pt x="489" y="0"/>
                  </a:moveTo>
                  <a:cubicBezTo>
                    <a:pt x="1" y="4071"/>
                    <a:pt x="2025" y="12423"/>
                    <a:pt x="6677" y="13679"/>
                  </a:cubicBezTo>
                  <a:cubicBezTo>
                    <a:pt x="7841" y="11934"/>
                    <a:pt x="6096" y="7956"/>
                    <a:pt x="5328" y="6212"/>
                  </a:cubicBezTo>
                  <a:cubicBezTo>
                    <a:pt x="4747" y="5048"/>
                    <a:pt x="4072" y="3885"/>
                    <a:pt x="3188" y="2815"/>
                  </a:cubicBezTo>
                  <a:cubicBezTo>
                    <a:pt x="2909" y="2420"/>
                    <a:pt x="489" y="303"/>
                    <a:pt x="48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5291025" y="2579050"/>
              <a:ext cx="319900" cy="391150"/>
            </a:xfrm>
            <a:custGeom>
              <a:avLst/>
              <a:gdLst/>
              <a:ahLst/>
              <a:cxnLst/>
              <a:rect l="l" t="t" r="r" b="b"/>
              <a:pathLst>
                <a:path w="12796" h="15646" extrusionOk="0">
                  <a:moveTo>
                    <a:pt x="5544" y="1"/>
                  </a:moveTo>
                  <a:cubicBezTo>
                    <a:pt x="5472" y="1"/>
                    <a:pt x="5400" y="6"/>
                    <a:pt x="5328" y="18"/>
                  </a:cubicBezTo>
                  <a:cubicBezTo>
                    <a:pt x="4537" y="134"/>
                    <a:pt x="3955" y="809"/>
                    <a:pt x="3862" y="1484"/>
                  </a:cubicBezTo>
                  <a:cubicBezTo>
                    <a:pt x="1536" y="3042"/>
                    <a:pt x="0" y="6322"/>
                    <a:pt x="768" y="9905"/>
                  </a:cubicBezTo>
                  <a:cubicBezTo>
                    <a:pt x="1164" y="11766"/>
                    <a:pt x="2327" y="13604"/>
                    <a:pt x="4072" y="14465"/>
                  </a:cubicBezTo>
                  <a:cubicBezTo>
                    <a:pt x="4704" y="14714"/>
                    <a:pt x="5337" y="14884"/>
                    <a:pt x="5983" y="14884"/>
                  </a:cubicBezTo>
                  <a:cubicBezTo>
                    <a:pt x="6121" y="14884"/>
                    <a:pt x="6259" y="14877"/>
                    <a:pt x="6398" y="14860"/>
                  </a:cubicBezTo>
                  <a:cubicBezTo>
                    <a:pt x="6804" y="15368"/>
                    <a:pt x="7459" y="15646"/>
                    <a:pt x="8068" y="15646"/>
                  </a:cubicBezTo>
                  <a:cubicBezTo>
                    <a:pt x="8156" y="15646"/>
                    <a:pt x="8244" y="15640"/>
                    <a:pt x="8329" y="15628"/>
                  </a:cubicBezTo>
                  <a:cubicBezTo>
                    <a:pt x="9190" y="15349"/>
                    <a:pt x="9678" y="14465"/>
                    <a:pt x="9678" y="13790"/>
                  </a:cubicBezTo>
                  <a:cubicBezTo>
                    <a:pt x="10167" y="13395"/>
                    <a:pt x="10655" y="13022"/>
                    <a:pt x="11051" y="12441"/>
                  </a:cubicBezTo>
                  <a:cubicBezTo>
                    <a:pt x="12586" y="10301"/>
                    <a:pt x="12796" y="7393"/>
                    <a:pt x="11725" y="4973"/>
                  </a:cubicBezTo>
                  <a:cubicBezTo>
                    <a:pt x="10469" y="2065"/>
                    <a:pt x="8724" y="809"/>
                    <a:pt x="6980" y="599"/>
                  </a:cubicBezTo>
                  <a:cubicBezTo>
                    <a:pt x="6552" y="273"/>
                    <a:pt x="6052" y="1"/>
                    <a:pt x="55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70" name="Google Shape;270;p3"/>
          <p:cNvGrpSpPr/>
          <p:nvPr/>
        </p:nvGrpSpPr>
        <p:grpSpPr>
          <a:xfrm>
            <a:off x="368515" y="1919408"/>
            <a:ext cx="652944" cy="1119035"/>
            <a:chOff x="1332275" y="1990950"/>
            <a:chExt cx="359050" cy="615350"/>
          </a:xfrm>
        </p:grpSpPr>
        <p:sp>
          <p:nvSpPr>
            <p:cNvPr id="271" name="Google Shape;271;p3"/>
            <p:cNvSpPr/>
            <p:nvPr/>
          </p:nvSpPr>
          <p:spPr>
            <a:xfrm>
              <a:off x="1374550" y="2220275"/>
              <a:ext cx="117875" cy="98300"/>
            </a:xfrm>
            <a:custGeom>
              <a:avLst/>
              <a:gdLst/>
              <a:ahLst/>
              <a:cxnLst/>
              <a:rect l="l" t="t" r="r" b="b"/>
              <a:pathLst>
                <a:path w="4715" h="3932" extrusionOk="0">
                  <a:moveTo>
                    <a:pt x="2393" y="0"/>
                  </a:moveTo>
                  <a:cubicBezTo>
                    <a:pt x="2279" y="0"/>
                    <a:pt x="2163" y="13"/>
                    <a:pt x="2048" y="38"/>
                  </a:cubicBezTo>
                  <a:lnTo>
                    <a:pt x="1955" y="38"/>
                  </a:lnTo>
                  <a:cubicBezTo>
                    <a:pt x="582" y="411"/>
                    <a:pt x="1" y="2458"/>
                    <a:pt x="1071" y="3435"/>
                  </a:cubicBezTo>
                  <a:cubicBezTo>
                    <a:pt x="1419" y="3775"/>
                    <a:pt x="1888" y="3931"/>
                    <a:pt x="2366" y="3931"/>
                  </a:cubicBezTo>
                  <a:cubicBezTo>
                    <a:pt x="3229" y="3931"/>
                    <a:pt x="4120" y="3420"/>
                    <a:pt x="4374" y="2551"/>
                  </a:cubicBezTo>
                  <a:cubicBezTo>
                    <a:pt x="4715" y="1402"/>
                    <a:pt x="3615" y="0"/>
                    <a:pt x="23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1474000" y="2220275"/>
              <a:ext cx="117875" cy="98300"/>
            </a:xfrm>
            <a:custGeom>
              <a:avLst/>
              <a:gdLst/>
              <a:ahLst/>
              <a:cxnLst/>
              <a:rect l="l" t="t" r="r" b="b"/>
              <a:pathLst>
                <a:path w="4715" h="3932" extrusionOk="0">
                  <a:moveTo>
                    <a:pt x="2304" y="0"/>
                  </a:moveTo>
                  <a:cubicBezTo>
                    <a:pt x="2181" y="0"/>
                    <a:pt x="2057" y="13"/>
                    <a:pt x="1932" y="38"/>
                  </a:cubicBezTo>
                  <a:lnTo>
                    <a:pt x="1839" y="38"/>
                  </a:lnTo>
                  <a:cubicBezTo>
                    <a:pt x="582" y="411"/>
                    <a:pt x="1" y="2458"/>
                    <a:pt x="978" y="3435"/>
                  </a:cubicBezTo>
                  <a:cubicBezTo>
                    <a:pt x="1318" y="3775"/>
                    <a:pt x="1796" y="3931"/>
                    <a:pt x="2289" y="3931"/>
                  </a:cubicBezTo>
                  <a:cubicBezTo>
                    <a:pt x="3181" y="3931"/>
                    <a:pt x="4120" y="3420"/>
                    <a:pt x="4374" y="2551"/>
                  </a:cubicBezTo>
                  <a:cubicBezTo>
                    <a:pt x="4715" y="1402"/>
                    <a:pt x="3615" y="0"/>
                    <a:pt x="23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1573450" y="2220275"/>
              <a:ext cx="117825" cy="98300"/>
            </a:xfrm>
            <a:custGeom>
              <a:avLst/>
              <a:gdLst/>
              <a:ahLst/>
              <a:cxnLst/>
              <a:rect l="l" t="t" r="r" b="b"/>
              <a:pathLst>
                <a:path w="4713" h="3932" extrusionOk="0">
                  <a:moveTo>
                    <a:pt x="2284" y="0"/>
                  </a:moveTo>
                  <a:cubicBezTo>
                    <a:pt x="2167" y="0"/>
                    <a:pt x="2049" y="13"/>
                    <a:pt x="1932" y="38"/>
                  </a:cubicBezTo>
                  <a:lnTo>
                    <a:pt x="1839" y="38"/>
                  </a:lnTo>
                  <a:cubicBezTo>
                    <a:pt x="489" y="411"/>
                    <a:pt x="1" y="2458"/>
                    <a:pt x="978" y="3435"/>
                  </a:cubicBezTo>
                  <a:cubicBezTo>
                    <a:pt x="1318" y="3775"/>
                    <a:pt x="1796" y="3931"/>
                    <a:pt x="2288" y="3931"/>
                  </a:cubicBezTo>
                  <a:cubicBezTo>
                    <a:pt x="3178" y="3931"/>
                    <a:pt x="4112" y="3420"/>
                    <a:pt x="4351" y="2551"/>
                  </a:cubicBezTo>
                  <a:cubicBezTo>
                    <a:pt x="4713" y="1402"/>
                    <a:pt x="3538" y="0"/>
                    <a:pt x="2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1374550" y="2314600"/>
              <a:ext cx="117925" cy="99750"/>
            </a:xfrm>
            <a:custGeom>
              <a:avLst/>
              <a:gdLst/>
              <a:ahLst/>
              <a:cxnLst/>
              <a:rect l="l" t="t" r="r" b="b"/>
              <a:pathLst>
                <a:path w="4717" h="3990" extrusionOk="0">
                  <a:moveTo>
                    <a:pt x="2373" y="1"/>
                  </a:moveTo>
                  <a:cubicBezTo>
                    <a:pt x="2265" y="1"/>
                    <a:pt x="2156" y="12"/>
                    <a:pt x="2048" y="34"/>
                  </a:cubicBezTo>
                  <a:lnTo>
                    <a:pt x="1955" y="127"/>
                  </a:lnTo>
                  <a:cubicBezTo>
                    <a:pt x="582" y="430"/>
                    <a:pt x="1" y="2454"/>
                    <a:pt x="1071" y="3431"/>
                  </a:cubicBezTo>
                  <a:cubicBezTo>
                    <a:pt x="1425" y="3819"/>
                    <a:pt x="1905" y="3990"/>
                    <a:pt x="2392" y="3990"/>
                  </a:cubicBezTo>
                  <a:cubicBezTo>
                    <a:pt x="3247" y="3990"/>
                    <a:pt x="4122" y="3463"/>
                    <a:pt x="4374" y="2663"/>
                  </a:cubicBezTo>
                  <a:cubicBezTo>
                    <a:pt x="4716" y="1401"/>
                    <a:pt x="3603" y="1"/>
                    <a:pt x="23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1474000" y="2314600"/>
              <a:ext cx="117925" cy="99750"/>
            </a:xfrm>
            <a:custGeom>
              <a:avLst/>
              <a:gdLst/>
              <a:ahLst/>
              <a:cxnLst/>
              <a:rect l="l" t="t" r="r" b="b"/>
              <a:pathLst>
                <a:path w="4717" h="3990" extrusionOk="0">
                  <a:moveTo>
                    <a:pt x="2282" y="1"/>
                  </a:moveTo>
                  <a:cubicBezTo>
                    <a:pt x="2167" y="1"/>
                    <a:pt x="2050" y="12"/>
                    <a:pt x="1932" y="34"/>
                  </a:cubicBezTo>
                  <a:lnTo>
                    <a:pt x="1839" y="127"/>
                  </a:lnTo>
                  <a:cubicBezTo>
                    <a:pt x="582" y="430"/>
                    <a:pt x="1" y="2454"/>
                    <a:pt x="978" y="3431"/>
                  </a:cubicBezTo>
                  <a:cubicBezTo>
                    <a:pt x="1324" y="3819"/>
                    <a:pt x="1814" y="3990"/>
                    <a:pt x="2317" y="3990"/>
                  </a:cubicBezTo>
                  <a:cubicBezTo>
                    <a:pt x="3200" y="3990"/>
                    <a:pt x="4122" y="3463"/>
                    <a:pt x="4374" y="2663"/>
                  </a:cubicBezTo>
                  <a:cubicBezTo>
                    <a:pt x="4717" y="1401"/>
                    <a:pt x="3603" y="1"/>
                    <a:pt x="22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1573450" y="2314600"/>
              <a:ext cx="117875" cy="99750"/>
            </a:xfrm>
            <a:custGeom>
              <a:avLst/>
              <a:gdLst/>
              <a:ahLst/>
              <a:cxnLst/>
              <a:rect l="l" t="t" r="r" b="b"/>
              <a:pathLst>
                <a:path w="4715" h="3990" extrusionOk="0">
                  <a:moveTo>
                    <a:pt x="2263" y="1"/>
                  </a:moveTo>
                  <a:cubicBezTo>
                    <a:pt x="2153" y="1"/>
                    <a:pt x="2042" y="12"/>
                    <a:pt x="1932" y="34"/>
                  </a:cubicBezTo>
                  <a:lnTo>
                    <a:pt x="1839" y="127"/>
                  </a:lnTo>
                  <a:cubicBezTo>
                    <a:pt x="489" y="430"/>
                    <a:pt x="1" y="2454"/>
                    <a:pt x="978" y="3431"/>
                  </a:cubicBezTo>
                  <a:cubicBezTo>
                    <a:pt x="1324" y="3819"/>
                    <a:pt x="1814" y="3990"/>
                    <a:pt x="2316" y="3990"/>
                  </a:cubicBezTo>
                  <a:cubicBezTo>
                    <a:pt x="3197" y="3990"/>
                    <a:pt x="4114" y="3463"/>
                    <a:pt x="4351" y="2663"/>
                  </a:cubicBezTo>
                  <a:cubicBezTo>
                    <a:pt x="4715" y="1401"/>
                    <a:pt x="3524" y="1"/>
                    <a:pt x="2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1374550" y="2413325"/>
              <a:ext cx="117675" cy="99325"/>
            </a:xfrm>
            <a:custGeom>
              <a:avLst/>
              <a:gdLst/>
              <a:ahLst/>
              <a:cxnLst/>
              <a:rect l="l" t="t" r="r" b="b"/>
              <a:pathLst>
                <a:path w="4707" h="3973" extrusionOk="0">
                  <a:moveTo>
                    <a:pt x="2481" y="1"/>
                  </a:moveTo>
                  <a:cubicBezTo>
                    <a:pt x="2338" y="1"/>
                    <a:pt x="2193" y="21"/>
                    <a:pt x="2048" y="63"/>
                  </a:cubicBezTo>
                  <a:lnTo>
                    <a:pt x="1955" y="63"/>
                  </a:lnTo>
                  <a:cubicBezTo>
                    <a:pt x="582" y="459"/>
                    <a:pt x="1" y="2390"/>
                    <a:pt x="1071" y="3460"/>
                  </a:cubicBezTo>
                  <a:cubicBezTo>
                    <a:pt x="1421" y="3810"/>
                    <a:pt x="1895" y="3972"/>
                    <a:pt x="2376" y="3972"/>
                  </a:cubicBezTo>
                  <a:cubicBezTo>
                    <a:pt x="3236" y="3972"/>
                    <a:pt x="4121" y="3456"/>
                    <a:pt x="4374" y="2576"/>
                  </a:cubicBezTo>
                  <a:cubicBezTo>
                    <a:pt x="4706" y="1372"/>
                    <a:pt x="3668" y="1"/>
                    <a:pt x="24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1474000" y="2413325"/>
              <a:ext cx="117675" cy="99325"/>
            </a:xfrm>
            <a:custGeom>
              <a:avLst/>
              <a:gdLst/>
              <a:ahLst/>
              <a:cxnLst/>
              <a:rect l="l" t="t" r="r" b="b"/>
              <a:pathLst>
                <a:path w="4707" h="3973" extrusionOk="0">
                  <a:moveTo>
                    <a:pt x="2399" y="1"/>
                  </a:moveTo>
                  <a:cubicBezTo>
                    <a:pt x="2246" y="1"/>
                    <a:pt x="2089" y="21"/>
                    <a:pt x="1932" y="63"/>
                  </a:cubicBezTo>
                  <a:lnTo>
                    <a:pt x="1839" y="63"/>
                  </a:lnTo>
                  <a:cubicBezTo>
                    <a:pt x="582" y="459"/>
                    <a:pt x="1" y="2390"/>
                    <a:pt x="978" y="3460"/>
                  </a:cubicBezTo>
                  <a:cubicBezTo>
                    <a:pt x="1320" y="3810"/>
                    <a:pt x="1803" y="3972"/>
                    <a:pt x="2300" y="3972"/>
                  </a:cubicBezTo>
                  <a:cubicBezTo>
                    <a:pt x="3188" y="3972"/>
                    <a:pt x="4121" y="3456"/>
                    <a:pt x="4374" y="2576"/>
                  </a:cubicBezTo>
                  <a:cubicBezTo>
                    <a:pt x="4706" y="1372"/>
                    <a:pt x="3668" y="1"/>
                    <a:pt x="23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1573450" y="2413325"/>
              <a:ext cx="117625" cy="99325"/>
            </a:xfrm>
            <a:custGeom>
              <a:avLst/>
              <a:gdLst/>
              <a:ahLst/>
              <a:cxnLst/>
              <a:rect l="l" t="t" r="r" b="b"/>
              <a:pathLst>
                <a:path w="4705" h="3973" extrusionOk="0">
                  <a:moveTo>
                    <a:pt x="2375" y="1"/>
                  </a:moveTo>
                  <a:cubicBezTo>
                    <a:pt x="2228" y="1"/>
                    <a:pt x="2079" y="21"/>
                    <a:pt x="1932" y="63"/>
                  </a:cubicBezTo>
                  <a:lnTo>
                    <a:pt x="1839" y="63"/>
                  </a:lnTo>
                  <a:cubicBezTo>
                    <a:pt x="489" y="459"/>
                    <a:pt x="1" y="2390"/>
                    <a:pt x="978" y="3460"/>
                  </a:cubicBezTo>
                  <a:cubicBezTo>
                    <a:pt x="1320" y="3810"/>
                    <a:pt x="1803" y="3972"/>
                    <a:pt x="2299" y="3972"/>
                  </a:cubicBezTo>
                  <a:cubicBezTo>
                    <a:pt x="3185" y="3972"/>
                    <a:pt x="4113" y="3456"/>
                    <a:pt x="4351" y="2576"/>
                  </a:cubicBezTo>
                  <a:cubicBezTo>
                    <a:pt x="4704" y="1372"/>
                    <a:pt x="3593" y="1"/>
                    <a:pt x="23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1474000" y="2508125"/>
              <a:ext cx="117675" cy="98175"/>
            </a:xfrm>
            <a:custGeom>
              <a:avLst/>
              <a:gdLst/>
              <a:ahLst/>
              <a:cxnLst/>
              <a:rect l="l" t="t" r="r" b="b"/>
              <a:pathLst>
                <a:path w="4707" h="3927" extrusionOk="0">
                  <a:moveTo>
                    <a:pt x="2399" y="1"/>
                  </a:moveTo>
                  <a:cubicBezTo>
                    <a:pt x="2246" y="1"/>
                    <a:pt x="2089" y="21"/>
                    <a:pt x="1932" y="63"/>
                  </a:cubicBezTo>
                  <a:lnTo>
                    <a:pt x="1839" y="63"/>
                  </a:lnTo>
                  <a:cubicBezTo>
                    <a:pt x="582" y="435"/>
                    <a:pt x="1" y="2390"/>
                    <a:pt x="978" y="3343"/>
                  </a:cubicBezTo>
                  <a:cubicBezTo>
                    <a:pt x="1335" y="3744"/>
                    <a:pt x="1846" y="3927"/>
                    <a:pt x="2366" y="3927"/>
                  </a:cubicBezTo>
                  <a:cubicBezTo>
                    <a:pt x="3234" y="3927"/>
                    <a:pt x="4127" y="3419"/>
                    <a:pt x="4374" y="2576"/>
                  </a:cubicBezTo>
                  <a:cubicBezTo>
                    <a:pt x="4706" y="1372"/>
                    <a:pt x="3668" y="1"/>
                    <a:pt x="23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1507750" y="2012425"/>
              <a:ext cx="128550" cy="223350"/>
            </a:xfrm>
            <a:custGeom>
              <a:avLst/>
              <a:gdLst/>
              <a:ahLst/>
              <a:cxnLst/>
              <a:rect l="l" t="t" r="r" b="b"/>
              <a:pathLst>
                <a:path w="5142" h="8934" extrusionOk="0">
                  <a:moveTo>
                    <a:pt x="4653" y="1"/>
                  </a:moveTo>
                  <a:cubicBezTo>
                    <a:pt x="1745" y="1862"/>
                    <a:pt x="0" y="5444"/>
                    <a:pt x="698" y="8934"/>
                  </a:cubicBezTo>
                  <a:lnTo>
                    <a:pt x="1559" y="8725"/>
                  </a:lnTo>
                  <a:cubicBezTo>
                    <a:pt x="977" y="5724"/>
                    <a:pt x="2536" y="2327"/>
                    <a:pt x="5141" y="792"/>
                  </a:cubicBezTo>
                  <a:lnTo>
                    <a:pt x="46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1332275" y="1990950"/>
              <a:ext cx="204575" cy="186675"/>
            </a:xfrm>
            <a:custGeom>
              <a:avLst/>
              <a:gdLst/>
              <a:ahLst/>
              <a:cxnLst/>
              <a:rect l="l" t="t" r="r" b="b"/>
              <a:pathLst>
                <a:path w="8183" h="7467" extrusionOk="0">
                  <a:moveTo>
                    <a:pt x="1607" y="1"/>
                  </a:moveTo>
                  <a:cubicBezTo>
                    <a:pt x="539" y="1"/>
                    <a:pt x="1" y="645"/>
                    <a:pt x="1110" y="2511"/>
                  </a:cubicBezTo>
                  <a:cubicBezTo>
                    <a:pt x="2576" y="5047"/>
                    <a:pt x="5181" y="6885"/>
                    <a:pt x="8089" y="7467"/>
                  </a:cubicBezTo>
                  <a:cubicBezTo>
                    <a:pt x="8182" y="5326"/>
                    <a:pt x="7321" y="3186"/>
                    <a:pt x="5763" y="1744"/>
                  </a:cubicBezTo>
                  <a:cubicBezTo>
                    <a:pt x="4868" y="900"/>
                    <a:pt x="2868" y="1"/>
                    <a:pt x="16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1532175" y="2079050"/>
              <a:ext cx="147750" cy="95200"/>
            </a:xfrm>
            <a:custGeom>
              <a:avLst/>
              <a:gdLst/>
              <a:ahLst/>
              <a:cxnLst/>
              <a:rect l="l" t="t" r="r" b="b"/>
              <a:pathLst>
                <a:path w="5910" h="3808" extrusionOk="0">
                  <a:moveTo>
                    <a:pt x="4347" y="0"/>
                  </a:moveTo>
                  <a:cubicBezTo>
                    <a:pt x="4058" y="0"/>
                    <a:pt x="3755" y="66"/>
                    <a:pt x="3490" y="151"/>
                  </a:cubicBezTo>
                  <a:cubicBezTo>
                    <a:pt x="1931" y="639"/>
                    <a:pt x="768" y="1895"/>
                    <a:pt x="396" y="3454"/>
                  </a:cubicBezTo>
                  <a:lnTo>
                    <a:pt x="489" y="3454"/>
                  </a:lnTo>
                  <a:cubicBezTo>
                    <a:pt x="396" y="3547"/>
                    <a:pt x="186" y="3547"/>
                    <a:pt x="0" y="3640"/>
                  </a:cubicBezTo>
                  <a:cubicBezTo>
                    <a:pt x="438" y="3751"/>
                    <a:pt x="890" y="3807"/>
                    <a:pt x="1342" y="3807"/>
                  </a:cubicBezTo>
                  <a:cubicBezTo>
                    <a:pt x="2500" y="3807"/>
                    <a:pt x="3656" y="3439"/>
                    <a:pt x="4560" y="2686"/>
                  </a:cubicBezTo>
                  <a:cubicBezTo>
                    <a:pt x="5328" y="2105"/>
                    <a:pt x="5909" y="1035"/>
                    <a:pt x="5234" y="360"/>
                  </a:cubicBezTo>
                  <a:cubicBezTo>
                    <a:pt x="5019" y="94"/>
                    <a:pt x="4693" y="0"/>
                    <a:pt x="43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84" name="Google Shape;284;p3"/>
          <p:cNvGrpSpPr/>
          <p:nvPr/>
        </p:nvGrpSpPr>
        <p:grpSpPr>
          <a:xfrm rot="-7942932">
            <a:off x="7804889" y="-487750"/>
            <a:ext cx="1127521" cy="1108724"/>
            <a:chOff x="4452350" y="1286250"/>
            <a:chExt cx="700275" cy="688600"/>
          </a:xfrm>
        </p:grpSpPr>
        <p:sp>
          <p:nvSpPr>
            <p:cNvPr id="285" name="Google Shape;285;p3"/>
            <p:cNvSpPr/>
            <p:nvPr/>
          </p:nvSpPr>
          <p:spPr>
            <a:xfrm>
              <a:off x="4706525" y="1330225"/>
              <a:ext cx="446100" cy="452175"/>
            </a:xfrm>
            <a:custGeom>
              <a:avLst/>
              <a:gdLst/>
              <a:ahLst/>
              <a:cxnLst/>
              <a:rect l="l" t="t" r="r" b="b"/>
              <a:pathLst>
                <a:path w="17844" h="18087" extrusionOk="0">
                  <a:moveTo>
                    <a:pt x="11588" y="1"/>
                  </a:moveTo>
                  <a:cubicBezTo>
                    <a:pt x="9302" y="1"/>
                    <a:pt x="7157" y="1241"/>
                    <a:pt x="5537" y="2862"/>
                  </a:cubicBezTo>
                  <a:cubicBezTo>
                    <a:pt x="4862" y="3560"/>
                    <a:pt x="4188" y="4327"/>
                    <a:pt x="3606" y="5188"/>
                  </a:cubicBezTo>
                  <a:cubicBezTo>
                    <a:pt x="1559" y="8212"/>
                    <a:pt x="0" y="12377"/>
                    <a:pt x="884" y="15657"/>
                  </a:cubicBezTo>
                  <a:lnTo>
                    <a:pt x="884" y="15866"/>
                  </a:lnTo>
                  <a:cubicBezTo>
                    <a:pt x="1163" y="16634"/>
                    <a:pt x="1559" y="17215"/>
                    <a:pt x="2047" y="17518"/>
                  </a:cubicBezTo>
                  <a:cubicBezTo>
                    <a:pt x="2327" y="17797"/>
                    <a:pt x="2722" y="17890"/>
                    <a:pt x="3118" y="17983"/>
                  </a:cubicBezTo>
                  <a:cubicBezTo>
                    <a:pt x="3423" y="18054"/>
                    <a:pt x="3751" y="18086"/>
                    <a:pt x="4094" y="18086"/>
                  </a:cubicBezTo>
                  <a:cubicBezTo>
                    <a:pt x="6568" y="18086"/>
                    <a:pt x="9843" y="16411"/>
                    <a:pt x="11539" y="15471"/>
                  </a:cubicBezTo>
                  <a:cubicBezTo>
                    <a:pt x="14447" y="13819"/>
                    <a:pt x="16983" y="11004"/>
                    <a:pt x="17355" y="7724"/>
                  </a:cubicBezTo>
                  <a:cubicBezTo>
                    <a:pt x="17844" y="4420"/>
                    <a:pt x="15820" y="652"/>
                    <a:pt x="12516" y="70"/>
                  </a:cubicBezTo>
                  <a:cubicBezTo>
                    <a:pt x="12205" y="23"/>
                    <a:pt x="11895" y="1"/>
                    <a:pt x="115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4633825" y="1768150"/>
              <a:ext cx="150650" cy="206700"/>
            </a:xfrm>
            <a:custGeom>
              <a:avLst/>
              <a:gdLst/>
              <a:ahLst/>
              <a:cxnLst/>
              <a:rect l="l" t="t" r="r" b="b"/>
              <a:pathLst>
                <a:path w="6026" h="8268" extrusionOk="0">
                  <a:moveTo>
                    <a:pt x="4955" y="1"/>
                  </a:moveTo>
                  <a:cubicBezTo>
                    <a:pt x="4281" y="1932"/>
                    <a:pt x="3792" y="3956"/>
                    <a:pt x="3490" y="6003"/>
                  </a:cubicBezTo>
                  <a:lnTo>
                    <a:pt x="1070" y="1164"/>
                  </a:lnTo>
                  <a:cubicBezTo>
                    <a:pt x="698" y="1350"/>
                    <a:pt x="303" y="1443"/>
                    <a:pt x="0" y="1443"/>
                  </a:cubicBezTo>
                  <a:cubicBezTo>
                    <a:pt x="884" y="3863"/>
                    <a:pt x="2047" y="6003"/>
                    <a:pt x="3606" y="8027"/>
                  </a:cubicBezTo>
                  <a:cubicBezTo>
                    <a:pt x="3715" y="8197"/>
                    <a:pt x="3860" y="8268"/>
                    <a:pt x="4005" y="8268"/>
                  </a:cubicBezTo>
                  <a:cubicBezTo>
                    <a:pt x="4356" y="8268"/>
                    <a:pt x="4708" y="7857"/>
                    <a:pt x="4560" y="7445"/>
                  </a:cubicBezTo>
                  <a:lnTo>
                    <a:pt x="4560" y="7352"/>
                  </a:lnTo>
                  <a:cubicBezTo>
                    <a:pt x="4653" y="5026"/>
                    <a:pt x="5142" y="2699"/>
                    <a:pt x="6026" y="466"/>
                  </a:cubicBezTo>
                  <a:cubicBezTo>
                    <a:pt x="5630" y="373"/>
                    <a:pt x="5235" y="280"/>
                    <a:pt x="49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4757700" y="1448300"/>
              <a:ext cx="268800" cy="331525"/>
            </a:xfrm>
            <a:custGeom>
              <a:avLst/>
              <a:gdLst/>
              <a:ahLst/>
              <a:cxnLst/>
              <a:rect l="l" t="t" r="r" b="b"/>
              <a:pathLst>
                <a:path w="10752" h="13261" extrusionOk="0">
                  <a:moveTo>
                    <a:pt x="9910" y="1"/>
                  </a:moveTo>
                  <a:cubicBezTo>
                    <a:pt x="9808" y="1"/>
                    <a:pt x="9698" y="29"/>
                    <a:pt x="9585" y="93"/>
                  </a:cubicBezTo>
                  <a:cubicBezTo>
                    <a:pt x="8538" y="954"/>
                    <a:pt x="7468" y="1838"/>
                    <a:pt x="6398" y="2791"/>
                  </a:cubicBezTo>
                  <a:cubicBezTo>
                    <a:pt x="6096" y="3187"/>
                    <a:pt x="5723" y="3489"/>
                    <a:pt x="5421" y="3862"/>
                  </a:cubicBezTo>
                  <a:cubicBezTo>
                    <a:pt x="4467" y="4932"/>
                    <a:pt x="3490" y="6095"/>
                    <a:pt x="2722" y="7351"/>
                  </a:cubicBezTo>
                  <a:cubicBezTo>
                    <a:pt x="2420" y="7840"/>
                    <a:pt x="2141" y="8328"/>
                    <a:pt x="1838" y="8817"/>
                  </a:cubicBezTo>
                  <a:cubicBezTo>
                    <a:pt x="1071" y="10073"/>
                    <a:pt x="489" y="11422"/>
                    <a:pt x="0" y="12795"/>
                  </a:cubicBezTo>
                  <a:cubicBezTo>
                    <a:pt x="280" y="13074"/>
                    <a:pt x="675" y="13167"/>
                    <a:pt x="1071" y="13260"/>
                  </a:cubicBezTo>
                  <a:cubicBezTo>
                    <a:pt x="1559" y="11818"/>
                    <a:pt x="2234" y="10468"/>
                    <a:pt x="3002" y="9189"/>
                  </a:cubicBezTo>
                  <a:cubicBezTo>
                    <a:pt x="3188" y="8724"/>
                    <a:pt x="3490" y="8235"/>
                    <a:pt x="3769" y="7840"/>
                  </a:cubicBezTo>
                  <a:cubicBezTo>
                    <a:pt x="4560" y="6676"/>
                    <a:pt x="5421" y="5513"/>
                    <a:pt x="6398" y="4443"/>
                  </a:cubicBezTo>
                  <a:lnTo>
                    <a:pt x="7375" y="3489"/>
                  </a:lnTo>
                  <a:cubicBezTo>
                    <a:pt x="8236" y="2605"/>
                    <a:pt x="9213" y="1838"/>
                    <a:pt x="10167" y="1163"/>
                  </a:cubicBezTo>
                  <a:cubicBezTo>
                    <a:pt x="10752" y="753"/>
                    <a:pt x="10438" y="1"/>
                    <a:pt x="99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4791425" y="1526900"/>
              <a:ext cx="44125" cy="153800"/>
            </a:xfrm>
            <a:custGeom>
              <a:avLst/>
              <a:gdLst/>
              <a:ahLst/>
              <a:cxnLst/>
              <a:rect l="l" t="t" r="r" b="b"/>
              <a:pathLst>
                <a:path w="1765" h="6152" extrusionOk="0">
                  <a:moveTo>
                    <a:pt x="766" y="0"/>
                  </a:moveTo>
                  <a:cubicBezTo>
                    <a:pt x="541" y="0"/>
                    <a:pt x="340" y="128"/>
                    <a:pt x="303" y="438"/>
                  </a:cubicBezTo>
                  <a:cubicBezTo>
                    <a:pt x="1" y="2183"/>
                    <a:pt x="94" y="4021"/>
                    <a:pt x="489" y="5766"/>
                  </a:cubicBezTo>
                  <a:cubicBezTo>
                    <a:pt x="563" y="6034"/>
                    <a:pt x="792" y="6152"/>
                    <a:pt x="1029" y="6152"/>
                  </a:cubicBezTo>
                  <a:cubicBezTo>
                    <a:pt x="1388" y="6152"/>
                    <a:pt x="1765" y="5883"/>
                    <a:pt x="1653" y="5463"/>
                  </a:cubicBezTo>
                  <a:cubicBezTo>
                    <a:pt x="1257" y="3928"/>
                    <a:pt x="1164" y="2276"/>
                    <a:pt x="1466" y="718"/>
                  </a:cubicBezTo>
                  <a:cubicBezTo>
                    <a:pt x="1523" y="307"/>
                    <a:pt x="1115" y="0"/>
                    <a:pt x="7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4806900" y="1629600"/>
              <a:ext cx="151225" cy="48650"/>
            </a:xfrm>
            <a:custGeom>
              <a:avLst/>
              <a:gdLst/>
              <a:ahLst/>
              <a:cxnLst/>
              <a:rect l="l" t="t" r="r" b="b"/>
              <a:pathLst>
                <a:path w="6049" h="1946" extrusionOk="0">
                  <a:moveTo>
                    <a:pt x="5105" y="0"/>
                  </a:moveTo>
                  <a:cubicBezTo>
                    <a:pt x="5075" y="0"/>
                    <a:pt x="5043" y="2"/>
                    <a:pt x="5012" y="6"/>
                  </a:cubicBezTo>
                  <a:cubicBezTo>
                    <a:pt x="3546" y="308"/>
                    <a:pt x="2104" y="495"/>
                    <a:pt x="754" y="774"/>
                  </a:cubicBezTo>
                  <a:cubicBezTo>
                    <a:pt x="1" y="885"/>
                    <a:pt x="240" y="1945"/>
                    <a:pt x="927" y="1945"/>
                  </a:cubicBezTo>
                  <a:cubicBezTo>
                    <a:pt x="962" y="1945"/>
                    <a:pt x="997" y="1942"/>
                    <a:pt x="1034" y="1937"/>
                  </a:cubicBezTo>
                  <a:cubicBezTo>
                    <a:pt x="2499" y="1658"/>
                    <a:pt x="3848" y="1355"/>
                    <a:pt x="5291" y="1169"/>
                  </a:cubicBezTo>
                  <a:cubicBezTo>
                    <a:pt x="6049" y="991"/>
                    <a:pt x="5803" y="0"/>
                    <a:pt x="5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4881000" y="1408875"/>
              <a:ext cx="77275" cy="149250"/>
            </a:xfrm>
            <a:custGeom>
              <a:avLst/>
              <a:gdLst/>
              <a:ahLst/>
              <a:cxnLst/>
              <a:rect l="l" t="t" r="r" b="b"/>
              <a:pathLst>
                <a:path w="3091" h="5970" extrusionOk="0">
                  <a:moveTo>
                    <a:pt x="2305" y="1"/>
                  </a:moveTo>
                  <a:cubicBezTo>
                    <a:pt x="2160" y="1"/>
                    <a:pt x="2005" y="61"/>
                    <a:pt x="1862" y="204"/>
                  </a:cubicBezTo>
                  <a:cubicBezTo>
                    <a:pt x="489" y="1670"/>
                    <a:pt x="0" y="3601"/>
                    <a:pt x="489" y="5532"/>
                  </a:cubicBezTo>
                  <a:cubicBezTo>
                    <a:pt x="571" y="5842"/>
                    <a:pt x="800" y="5969"/>
                    <a:pt x="1035" y="5969"/>
                  </a:cubicBezTo>
                  <a:cubicBezTo>
                    <a:pt x="1400" y="5969"/>
                    <a:pt x="1779" y="5663"/>
                    <a:pt x="1652" y="5252"/>
                  </a:cubicBezTo>
                  <a:cubicBezTo>
                    <a:pt x="1280" y="3694"/>
                    <a:pt x="1652" y="2158"/>
                    <a:pt x="2722" y="995"/>
                  </a:cubicBezTo>
                  <a:cubicBezTo>
                    <a:pt x="3090" y="557"/>
                    <a:pt x="2746" y="1"/>
                    <a:pt x="2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4904350" y="1532100"/>
              <a:ext cx="135825" cy="35300"/>
            </a:xfrm>
            <a:custGeom>
              <a:avLst/>
              <a:gdLst/>
              <a:ahLst/>
              <a:cxnLst/>
              <a:rect l="l" t="t" r="r" b="b"/>
              <a:pathLst>
                <a:path w="5433" h="1412" extrusionOk="0">
                  <a:moveTo>
                    <a:pt x="780" y="1"/>
                  </a:moveTo>
                  <a:cubicBezTo>
                    <a:pt x="194" y="1"/>
                    <a:pt x="0" y="1012"/>
                    <a:pt x="625" y="1184"/>
                  </a:cubicBezTo>
                  <a:cubicBezTo>
                    <a:pt x="1300" y="1335"/>
                    <a:pt x="1980" y="1411"/>
                    <a:pt x="2661" y="1411"/>
                  </a:cubicBezTo>
                  <a:cubicBezTo>
                    <a:pt x="3341" y="1411"/>
                    <a:pt x="4022" y="1335"/>
                    <a:pt x="4696" y="1184"/>
                  </a:cubicBezTo>
                  <a:cubicBezTo>
                    <a:pt x="5432" y="1006"/>
                    <a:pt x="5206" y="15"/>
                    <a:pt x="4510" y="15"/>
                  </a:cubicBezTo>
                  <a:cubicBezTo>
                    <a:pt x="4480" y="15"/>
                    <a:pt x="4449" y="17"/>
                    <a:pt x="4417" y="21"/>
                  </a:cubicBezTo>
                  <a:cubicBezTo>
                    <a:pt x="3835" y="172"/>
                    <a:pt x="3254" y="248"/>
                    <a:pt x="2672" y="248"/>
                  </a:cubicBezTo>
                  <a:cubicBezTo>
                    <a:pt x="2091" y="248"/>
                    <a:pt x="1509" y="172"/>
                    <a:pt x="928" y="21"/>
                  </a:cubicBezTo>
                  <a:cubicBezTo>
                    <a:pt x="876" y="7"/>
                    <a:pt x="827" y="1"/>
                    <a:pt x="7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4452350" y="1286250"/>
              <a:ext cx="351325" cy="518575"/>
            </a:xfrm>
            <a:custGeom>
              <a:avLst/>
              <a:gdLst/>
              <a:ahLst/>
              <a:cxnLst/>
              <a:rect l="l" t="t" r="r" b="b"/>
              <a:pathLst>
                <a:path w="14053" h="20743" extrusionOk="0">
                  <a:moveTo>
                    <a:pt x="6538" y="0"/>
                  </a:moveTo>
                  <a:cubicBezTo>
                    <a:pt x="5567" y="0"/>
                    <a:pt x="4612" y="237"/>
                    <a:pt x="3770" y="759"/>
                  </a:cubicBezTo>
                  <a:cubicBezTo>
                    <a:pt x="1443" y="2015"/>
                    <a:pt x="489" y="4830"/>
                    <a:pt x="280" y="7343"/>
                  </a:cubicBezTo>
                  <a:cubicBezTo>
                    <a:pt x="1" y="11507"/>
                    <a:pt x="1560" y="17718"/>
                    <a:pt x="5235" y="20231"/>
                  </a:cubicBezTo>
                  <a:cubicBezTo>
                    <a:pt x="5795" y="20559"/>
                    <a:pt x="6355" y="20743"/>
                    <a:pt x="6915" y="20743"/>
                  </a:cubicBezTo>
                  <a:cubicBezTo>
                    <a:pt x="7029" y="20743"/>
                    <a:pt x="7144" y="20735"/>
                    <a:pt x="7259" y="20719"/>
                  </a:cubicBezTo>
                  <a:cubicBezTo>
                    <a:pt x="7562" y="20719"/>
                    <a:pt x="7957" y="20626"/>
                    <a:pt x="8329" y="20440"/>
                  </a:cubicBezTo>
                  <a:cubicBezTo>
                    <a:pt x="9400" y="19858"/>
                    <a:pt x="10284" y="18695"/>
                    <a:pt x="11051" y="17416"/>
                  </a:cubicBezTo>
                  <a:cubicBezTo>
                    <a:pt x="11912" y="15880"/>
                    <a:pt x="12703" y="14136"/>
                    <a:pt x="13075" y="12972"/>
                  </a:cubicBezTo>
                  <a:cubicBezTo>
                    <a:pt x="13773" y="11018"/>
                    <a:pt x="14052" y="8901"/>
                    <a:pt x="13773" y="6947"/>
                  </a:cubicBezTo>
                  <a:cubicBezTo>
                    <a:pt x="13564" y="5598"/>
                    <a:pt x="13192" y="4435"/>
                    <a:pt x="12401" y="3271"/>
                  </a:cubicBezTo>
                  <a:cubicBezTo>
                    <a:pt x="11178" y="1299"/>
                    <a:pt x="8813" y="0"/>
                    <a:pt x="65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4587875" y="1398075"/>
              <a:ext cx="72725" cy="406175"/>
            </a:xfrm>
            <a:custGeom>
              <a:avLst/>
              <a:gdLst/>
              <a:ahLst/>
              <a:cxnLst/>
              <a:rect l="l" t="t" r="r" b="b"/>
              <a:pathLst>
                <a:path w="2909" h="16247" extrusionOk="0">
                  <a:moveTo>
                    <a:pt x="1284" y="0"/>
                  </a:moveTo>
                  <a:cubicBezTo>
                    <a:pt x="1064" y="0"/>
                    <a:pt x="860" y="107"/>
                    <a:pt x="791" y="357"/>
                  </a:cubicBezTo>
                  <a:cubicBezTo>
                    <a:pt x="489" y="1706"/>
                    <a:pt x="303" y="3172"/>
                    <a:pt x="210" y="4521"/>
                  </a:cubicBezTo>
                  <a:cubicBezTo>
                    <a:pt x="93" y="5010"/>
                    <a:pt x="93" y="5498"/>
                    <a:pt x="93" y="5964"/>
                  </a:cubicBezTo>
                  <a:cubicBezTo>
                    <a:pt x="0" y="7429"/>
                    <a:pt x="93" y="8872"/>
                    <a:pt x="303" y="10337"/>
                  </a:cubicBezTo>
                  <a:cubicBezTo>
                    <a:pt x="396" y="10919"/>
                    <a:pt x="489" y="11500"/>
                    <a:pt x="582" y="11989"/>
                  </a:cubicBezTo>
                  <a:cubicBezTo>
                    <a:pt x="884" y="13431"/>
                    <a:pt x="1257" y="14897"/>
                    <a:pt x="1838" y="16246"/>
                  </a:cubicBezTo>
                  <a:cubicBezTo>
                    <a:pt x="2141" y="16246"/>
                    <a:pt x="2536" y="16153"/>
                    <a:pt x="2908" y="15967"/>
                  </a:cubicBezTo>
                  <a:cubicBezTo>
                    <a:pt x="2327" y="14501"/>
                    <a:pt x="1955" y="13059"/>
                    <a:pt x="1652" y="11593"/>
                  </a:cubicBezTo>
                  <a:cubicBezTo>
                    <a:pt x="1559" y="11105"/>
                    <a:pt x="1466" y="10523"/>
                    <a:pt x="1466" y="10035"/>
                  </a:cubicBezTo>
                  <a:cubicBezTo>
                    <a:pt x="1257" y="8592"/>
                    <a:pt x="1164" y="7243"/>
                    <a:pt x="1257" y="5777"/>
                  </a:cubicBezTo>
                  <a:lnTo>
                    <a:pt x="1257" y="4428"/>
                  </a:lnTo>
                  <a:cubicBezTo>
                    <a:pt x="1466" y="3172"/>
                    <a:pt x="1652" y="2009"/>
                    <a:pt x="1955" y="729"/>
                  </a:cubicBezTo>
                  <a:cubicBezTo>
                    <a:pt x="2072" y="305"/>
                    <a:pt x="1655" y="0"/>
                    <a:pt x="12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4506300" y="1582700"/>
              <a:ext cx="127600" cy="119750"/>
            </a:xfrm>
            <a:custGeom>
              <a:avLst/>
              <a:gdLst/>
              <a:ahLst/>
              <a:cxnLst/>
              <a:rect l="l" t="t" r="r" b="b"/>
              <a:pathLst>
                <a:path w="5104" h="4790" extrusionOk="0">
                  <a:moveTo>
                    <a:pt x="783" y="0"/>
                  </a:moveTo>
                  <a:cubicBezTo>
                    <a:pt x="381" y="0"/>
                    <a:pt x="1" y="365"/>
                    <a:pt x="262" y="812"/>
                  </a:cubicBezTo>
                  <a:cubicBezTo>
                    <a:pt x="1239" y="2371"/>
                    <a:pt x="2403" y="3627"/>
                    <a:pt x="3938" y="4697"/>
                  </a:cubicBezTo>
                  <a:cubicBezTo>
                    <a:pt x="4033" y="4761"/>
                    <a:pt x="4131" y="4789"/>
                    <a:pt x="4225" y="4789"/>
                  </a:cubicBezTo>
                  <a:cubicBezTo>
                    <a:pt x="4710" y="4789"/>
                    <a:pt x="5104" y="4051"/>
                    <a:pt x="4520" y="3720"/>
                  </a:cubicBezTo>
                  <a:cubicBezTo>
                    <a:pt x="3263" y="2859"/>
                    <a:pt x="2193" y="1696"/>
                    <a:pt x="1333" y="323"/>
                  </a:cubicBezTo>
                  <a:cubicBezTo>
                    <a:pt x="1199" y="95"/>
                    <a:pt x="98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4596175" y="1580500"/>
              <a:ext cx="112250" cy="112000"/>
            </a:xfrm>
            <a:custGeom>
              <a:avLst/>
              <a:gdLst/>
              <a:ahLst/>
              <a:cxnLst/>
              <a:rect l="l" t="t" r="r" b="b"/>
              <a:pathLst>
                <a:path w="4490" h="4480" extrusionOk="0">
                  <a:moveTo>
                    <a:pt x="3631" y="0"/>
                  </a:moveTo>
                  <a:cubicBezTo>
                    <a:pt x="3463" y="0"/>
                    <a:pt x="3292" y="65"/>
                    <a:pt x="3158" y="225"/>
                  </a:cubicBezTo>
                  <a:cubicBezTo>
                    <a:pt x="2204" y="1388"/>
                    <a:pt x="1320" y="2459"/>
                    <a:pt x="343" y="3622"/>
                  </a:cubicBezTo>
                  <a:cubicBezTo>
                    <a:pt x="0" y="4051"/>
                    <a:pt x="428" y="4479"/>
                    <a:pt x="873" y="4479"/>
                  </a:cubicBezTo>
                  <a:cubicBezTo>
                    <a:pt x="1031" y="4479"/>
                    <a:pt x="1192" y="4425"/>
                    <a:pt x="1320" y="4296"/>
                  </a:cubicBezTo>
                  <a:cubicBezTo>
                    <a:pt x="2297" y="3133"/>
                    <a:pt x="3158" y="1970"/>
                    <a:pt x="4135" y="807"/>
                  </a:cubicBezTo>
                  <a:cubicBezTo>
                    <a:pt x="4489" y="453"/>
                    <a:pt x="4073" y="0"/>
                    <a:pt x="3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4527375" y="1411475"/>
              <a:ext cx="94500" cy="140725"/>
            </a:xfrm>
            <a:custGeom>
              <a:avLst/>
              <a:gdLst/>
              <a:ahLst/>
              <a:cxnLst/>
              <a:rect l="l" t="t" r="r" b="b"/>
              <a:pathLst>
                <a:path w="3780" h="5629" extrusionOk="0">
                  <a:moveTo>
                    <a:pt x="647" y="1"/>
                  </a:moveTo>
                  <a:cubicBezTo>
                    <a:pt x="366" y="1"/>
                    <a:pt x="94" y="169"/>
                    <a:pt x="94" y="496"/>
                  </a:cubicBezTo>
                  <a:cubicBezTo>
                    <a:pt x="1" y="2520"/>
                    <a:pt x="978" y="4381"/>
                    <a:pt x="2630" y="5544"/>
                  </a:cubicBezTo>
                  <a:cubicBezTo>
                    <a:pt x="2722" y="5603"/>
                    <a:pt x="2816" y="5628"/>
                    <a:pt x="2907" y="5628"/>
                  </a:cubicBezTo>
                  <a:cubicBezTo>
                    <a:pt x="3391" y="5628"/>
                    <a:pt x="3779" y="4900"/>
                    <a:pt x="3211" y="4567"/>
                  </a:cubicBezTo>
                  <a:cubicBezTo>
                    <a:pt x="1932" y="3590"/>
                    <a:pt x="1164" y="2240"/>
                    <a:pt x="1257" y="589"/>
                  </a:cubicBezTo>
                  <a:cubicBezTo>
                    <a:pt x="1257" y="192"/>
                    <a:pt x="947" y="1"/>
                    <a:pt x="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4595325" y="1452875"/>
              <a:ext cx="111200" cy="89500"/>
            </a:xfrm>
            <a:custGeom>
              <a:avLst/>
              <a:gdLst/>
              <a:ahLst/>
              <a:cxnLst/>
              <a:rect l="l" t="t" r="r" b="b"/>
              <a:pathLst>
                <a:path w="4448" h="3580" extrusionOk="0">
                  <a:moveTo>
                    <a:pt x="3647" y="0"/>
                  </a:moveTo>
                  <a:cubicBezTo>
                    <a:pt x="3478" y="0"/>
                    <a:pt x="3310" y="82"/>
                    <a:pt x="3192" y="282"/>
                  </a:cubicBezTo>
                  <a:cubicBezTo>
                    <a:pt x="2517" y="1259"/>
                    <a:pt x="1657" y="1934"/>
                    <a:pt x="493" y="2515"/>
                  </a:cubicBezTo>
                  <a:cubicBezTo>
                    <a:pt x="1" y="2772"/>
                    <a:pt x="259" y="3579"/>
                    <a:pt x="774" y="3579"/>
                  </a:cubicBezTo>
                  <a:cubicBezTo>
                    <a:pt x="867" y="3579"/>
                    <a:pt x="968" y="3553"/>
                    <a:pt x="1075" y="3492"/>
                  </a:cubicBezTo>
                  <a:cubicBezTo>
                    <a:pt x="2331" y="2911"/>
                    <a:pt x="3285" y="2027"/>
                    <a:pt x="4169" y="864"/>
                  </a:cubicBezTo>
                  <a:cubicBezTo>
                    <a:pt x="4447" y="455"/>
                    <a:pt x="4047" y="0"/>
                    <a:pt x="36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98" name="Google Shape;298;p3"/>
          <p:cNvGrpSpPr/>
          <p:nvPr/>
        </p:nvGrpSpPr>
        <p:grpSpPr>
          <a:xfrm>
            <a:off x="3215000" y="5810018"/>
            <a:ext cx="1127533" cy="950767"/>
            <a:chOff x="2385375" y="4063625"/>
            <a:chExt cx="845650" cy="713075"/>
          </a:xfrm>
        </p:grpSpPr>
        <p:sp>
          <p:nvSpPr>
            <p:cNvPr id="299" name="Google Shape;299;p3"/>
            <p:cNvSpPr/>
            <p:nvPr/>
          </p:nvSpPr>
          <p:spPr>
            <a:xfrm>
              <a:off x="2385375" y="4063625"/>
              <a:ext cx="411775" cy="713075"/>
            </a:xfrm>
            <a:custGeom>
              <a:avLst/>
              <a:gdLst/>
              <a:ahLst/>
              <a:cxnLst/>
              <a:rect l="l" t="t" r="r" b="b"/>
              <a:pathLst>
                <a:path w="16471" h="28523" extrusionOk="0">
                  <a:moveTo>
                    <a:pt x="11473" y="1"/>
                  </a:moveTo>
                  <a:cubicBezTo>
                    <a:pt x="10441" y="1"/>
                    <a:pt x="9269" y="518"/>
                    <a:pt x="8236" y="1028"/>
                  </a:cubicBezTo>
                  <a:cubicBezTo>
                    <a:pt x="2699" y="4145"/>
                    <a:pt x="0" y="12287"/>
                    <a:pt x="954" y="18196"/>
                  </a:cubicBezTo>
                  <a:cubicBezTo>
                    <a:pt x="1443" y="21198"/>
                    <a:pt x="2815" y="24012"/>
                    <a:pt x="5025" y="26036"/>
                  </a:cubicBezTo>
                  <a:cubicBezTo>
                    <a:pt x="6758" y="27553"/>
                    <a:pt x="9079" y="28523"/>
                    <a:pt x="11391" y="28523"/>
                  </a:cubicBezTo>
                  <a:cubicBezTo>
                    <a:pt x="12058" y="28523"/>
                    <a:pt x="12725" y="28442"/>
                    <a:pt x="13377" y="28270"/>
                  </a:cubicBezTo>
                  <a:cubicBezTo>
                    <a:pt x="14238" y="27991"/>
                    <a:pt x="15215" y="27502"/>
                    <a:pt x="15796" y="26711"/>
                  </a:cubicBezTo>
                  <a:cubicBezTo>
                    <a:pt x="16285" y="25943"/>
                    <a:pt x="16471" y="24780"/>
                    <a:pt x="15796" y="24012"/>
                  </a:cubicBezTo>
                  <a:cubicBezTo>
                    <a:pt x="15308" y="23338"/>
                    <a:pt x="14540" y="23128"/>
                    <a:pt x="13749" y="22849"/>
                  </a:cubicBezTo>
                  <a:cubicBezTo>
                    <a:pt x="11237" y="21872"/>
                    <a:pt x="9213" y="19732"/>
                    <a:pt x="8329" y="17126"/>
                  </a:cubicBezTo>
                  <a:cubicBezTo>
                    <a:pt x="7468" y="14614"/>
                    <a:pt x="7840" y="11590"/>
                    <a:pt x="9306" y="9380"/>
                  </a:cubicBezTo>
                  <a:cubicBezTo>
                    <a:pt x="10469" y="7425"/>
                    <a:pt x="14726" y="4238"/>
                    <a:pt x="13656" y="1516"/>
                  </a:cubicBezTo>
                  <a:cubicBezTo>
                    <a:pt x="13158" y="391"/>
                    <a:pt x="12369" y="1"/>
                    <a:pt x="11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2472600" y="4225400"/>
              <a:ext cx="280950" cy="503675"/>
            </a:xfrm>
            <a:custGeom>
              <a:avLst/>
              <a:gdLst/>
              <a:ahLst/>
              <a:cxnLst/>
              <a:rect l="l" t="t" r="r" b="b"/>
              <a:pathLst>
                <a:path w="11238" h="20147" extrusionOk="0">
                  <a:moveTo>
                    <a:pt x="2513" y="1"/>
                  </a:moveTo>
                  <a:lnTo>
                    <a:pt x="2513" y="1"/>
                  </a:lnTo>
                  <a:cubicBezTo>
                    <a:pt x="1164" y="1745"/>
                    <a:pt x="373" y="3862"/>
                    <a:pt x="94" y="6096"/>
                  </a:cubicBezTo>
                  <a:cubicBezTo>
                    <a:pt x="1" y="7166"/>
                    <a:pt x="1" y="8329"/>
                    <a:pt x="187" y="9399"/>
                  </a:cubicBezTo>
                  <a:cubicBezTo>
                    <a:pt x="280" y="10469"/>
                    <a:pt x="675" y="11632"/>
                    <a:pt x="1071" y="12586"/>
                  </a:cubicBezTo>
                  <a:cubicBezTo>
                    <a:pt x="1536" y="13656"/>
                    <a:pt x="2118" y="14633"/>
                    <a:pt x="2816" y="15494"/>
                  </a:cubicBezTo>
                  <a:cubicBezTo>
                    <a:pt x="3490" y="16378"/>
                    <a:pt x="4258" y="17146"/>
                    <a:pt x="5235" y="17821"/>
                  </a:cubicBezTo>
                  <a:cubicBezTo>
                    <a:pt x="6980" y="19193"/>
                    <a:pt x="9097" y="20054"/>
                    <a:pt x="11237" y="20147"/>
                  </a:cubicBezTo>
                  <a:cubicBezTo>
                    <a:pt x="9213" y="19565"/>
                    <a:pt x="7352" y="18495"/>
                    <a:pt x="5817" y="17053"/>
                  </a:cubicBezTo>
                  <a:cubicBezTo>
                    <a:pt x="5026" y="16378"/>
                    <a:pt x="4258" y="15704"/>
                    <a:pt x="3676" y="14820"/>
                  </a:cubicBezTo>
                  <a:cubicBezTo>
                    <a:pt x="3095" y="13959"/>
                    <a:pt x="2513" y="13075"/>
                    <a:pt x="2118" y="12098"/>
                  </a:cubicBezTo>
                  <a:cubicBezTo>
                    <a:pt x="1746" y="11237"/>
                    <a:pt x="1443" y="10260"/>
                    <a:pt x="1257" y="9190"/>
                  </a:cubicBezTo>
                  <a:cubicBezTo>
                    <a:pt x="1071" y="8236"/>
                    <a:pt x="955" y="7166"/>
                    <a:pt x="1071" y="6096"/>
                  </a:cubicBezTo>
                  <a:cubicBezTo>
                    <a:pt x="1071" y="4072"/>
                    <a:pt x="1536" y="1931"/>
                    <a:pt x="25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2598225" y="4066700"/>
              <a:ext cx="632800" cy="590350"/>
            </a:xfrm>
            <a:custGeom>
              <a:avLst/>
              <a:gdLst/>
              <a:ahLst/>
              <a:cxnLst/>
              <a:rect l="l" t="t" r="r" b="b"/>
              <a:pathLst>
                <a:path w="25312" h="23614" extrusionOk="0">
                  <a:moveTo>
                    <a:pt x="4745" y="1"/>
                  </a:moveTo>
                  <a:cubicBezTo>
                    <a:pt x="3064" y="1"/>
                    <a:pt x="2233" y="1926"/>
                    <a:pt x="1746" y="3720"/>
                  </a:cubicBezTo>
                  <a:cubicBezTo>
                    <a:pt x="1" y="9722"/>
                    <a:pt x="3793" y="17492"/>
                    <a:pt x="8725" y="20981"/>
                  </a:cubicBezTo>
                  <a:cubicBezTo>
                    <a:pt x="10964" y="22581"/>
                    <a:pt x="13593" y="23613"/>
                    <a:pt x="16327" y="23613"/>
                  </a:cubicBezTo>
                  <a:cubicBezTo>
                    <a:pt x="16576" y="23613"/>
                    <a:pt x="16826" y="23605"/>
                    <a:pt x="17076" y="23587"/>
                  </a:cubicBezTo>
                  <a:cubicBezTo>
                    <a:pt x="20077" y="23494"/>
                    <a:pt x="22985" y="21935"/>
                    <a:pt x="24544" y="19330"/>
                  </a:cubicBezTo>
                  <a:cubicBezTo>
                    <a:pt x="25009" y="18446"/>
                    <a:pt x="25312" y="17492"/>
                    <a:pt x="25126" y="16515"/>
                  </a:cubicBezTo>
                  <a:cubicBezTo>
                    <a:pt x="25009" y="15538"/>
                    <a:pt x="24242" y="14677"/>
                    <a:pt x="23265" y="14584"/>
                  </a:cubicBezTo>
                  <a:cubicBezTo>
                    <a:pt x="23184" y="14574"/>
                    <a:pt x="23103" y="14569"/>
                    <a:pt x="23022" y="14569"/>
                  </a:cubicBezTo>
                  <a:cubicBezTo>
                    <a:pt x="22336" y="14569"/>
                    <a:pt x="21658" y="14905"/>
                    <a:pt x="21055" y="15259"/>
                  </a:cubicBezTo>
                  <a:cubicBezTo>
                    <a:pt x="19893" y="15749"/>
                    <a:pt x="18635" y="15995"/>
                    <a:pt x="17379" y="15995"/>
                  </a:cubicBezTo>
                  <a:cubicBezTo>
                    <a:pt x="15892" y="15995"/>
                    <a:pt x="14410" y="15650"/>
                    <a:pt x="13098" y="14956"/>
                  </a:cubicBezTo>
                  <a:cubicBezTo>
                    <a:pt x="10679" y="13793"/>
                    <a:pt x="8934" y="11467"/>
                    <a:pt x="8259" y="8768"/>
                  </a:cubicBezTo>
                  <a:cubicBezTo>
                    <a:pt x="7771" y="6628"/>
                    <a:pt x="8539" y="1300"/>
                    <a:pt x="5817" y="230"/>
                  </a:cubicBezTo>
                  <a:cubicBezTo>
                    <a:pt x="5425" y="72"/>
                    <a:pt x="5070" y="1"/>
                    <a:pt x="47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2695350" y="4295200"/>
              <a:ext cx="513575" cy="270450"/>
            </a:xfrm>
            <a:custGeom>
              <a:avLst/>
              <a:gdLst/>
              <a:ahLst/>
              <a:cxnLst/>
              <a:rect l="l" t="t" r="r" b="b"/>
              <a:pathLst>
                <a:path w="20543" h="10818" extrusionOk="0">
                  <a:moveTo>
                    <a:pt x="1" y="0"/>
                  </a:moveTo>
                  <a:lnTo>
                    <a:pt x="1" y="0"/>
                  </a:lnTo>
                  <a:cubicBezTo>
                    <a:pt x="303" y="2140"/>
                    <a:pt x="1257" y="4188"/>
                    <a:pt x="2630" y="5932"/>
                  </a:cubicBezTo>
                  <a:cubicBezTo>
                    <a:pt x="3304" y="6793"/>
                    <a:pt x="4165" y="7561"/>
                    <a:pt x="5049" y="8259"/>
                  </a:cubicBezTo>
                  <a:cubicBezTo>
                    <a:pt x="5910" y="8933"/>
                    <a:pt x="6887" y="9515"/>
                    <a:pt x="7957" y="9887"/>
                  </a:cubicBezTo>
                  <a:cubicBezTo>
                    <a:pt x="9027" y="10283"/>
                    <a:pt x="10074" y="10585"/>
                    <a:pt x="11237" y="10678"/>
                  </a:cubicBezTo>
                  <a:cubicBezTo>
                    <a:pt x="11772" y="10771"/>
                    <a:pt x="12331" y="10818"/>
                    <a:pt x="12889" y="10818"/>
                  </a:cubicBezTo>
                  <a:cubicBezTo>
                    <a:pt x="13447" y="10818"/>
                    <a:pt x="14006" y="10771"/>
                    <a:pt x="14541" y="10678"/>
                  </a:cubicBezTo>
                  <a:cubicBezTo>
                    <a:pt x="16774" y="10376"/>
                    <a:pt x="18798" y="9422"/>
                    <a:pt x="20543" y="8049"/>
                  </a:cubicBezTo>
                  <a:lnTo>
                    <a:pt x="20543" y="8049"/>
                  </a:lnTo>
                  <a:cubicBezTo>
                    <a:pt x="18612" y="9027"/>
                    <a:pt x="16472" y="9608"/>
                    <a:pt x="14448" y="9701"/>
                  </a:cubicBezTo>
                  <a:cubicBezTo>
                    <a:pt x="14004" y="9740"/>
                    <a:pt x="13577" y="9762"/>
                    <a:pt x="13154" y="9762"/>
                  </a:cubicBezTo>
                  <a:cubicBezTo>
                    <a:pt x="12556" y="9762"/>
                    <a:pt x="11967" y="9717"/>
                    <a:pt x="11354" y="9608"/>
                  </a:cubicBezTo>
                  <a:cubicBezTo>
                    <a:pt x="10376" y="9422"/>
                    <a:pt x="9306" y="9213"/>
                    <a:pt x="8329" y="8840"/>
                  </a:cubicBezTo>
                  <a:cubicBezTo>
                    <a:pt x="7469" y="8445"/>
                    <a:pt x="6491" y="7956"/>
                    <a:pt x="5724" y="7375"/>
                  </a:cubicBezTo>
                  <a:cubicBezTo>
                    <a:pt x="4840" y="6793"/>
                    <a:pt x="4072" y="6119"/>
                    <a:pt x="3304" y="5351"/>
                  </a:cubicBezTo>
                  <a:cubicBezTo>
                    <a:pt x="1932" y="3792"/>
                    <a:pt x="769" y="2047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303" name="Google Shape;303;p3"/>
          <p:cNvGrpSpPr/>
          <p:nvPr/>
        </p:nvGrpSpPr>
        <p:grpSpPr>
          <a:xfrm rot="2700000">
            <a:off x="-390236" y="4142873"/>
            <a:ext cx="1019847" cy="1530777"/>
            <a:chOff x="3463650" y="2615600"/>
            <a:chExt cx="467625" cy="701900"/>
          </a:xfrm>
        </p:grpSpPr>
        <p:sp>
          <p:nvSpPr>
            <p:cNvPr id="304" name="Google Shape;304;p3"/>
            <p:cNvSpPr/>
            <p:nvPr/>
          </p:nvSpPr>
          <p:spPr>
            <a:xfrm>
              <a:off x="3463650" y="2615600"/>
              <a:ext cx="467625" cy="536200"/>
            </a:xfrm>
            <a:custGeom>
              <a:avLst/>
              <a:gdLst/>
              <a:ahLst/>
              <a:cxnLst/>
              <a:rect l="l" t="t" r="r" b="b"/>
              <a:pathLst>
                <a:path w="18705" h="21448" extrusionOk="0">
                  <a:moveTo>
                    <a:pt x="6293" y="0"/>
                  </a:moveTo>
                  <a:cubicBezTo>
                    <a:pt x="6099" y="0"/>
                    <a:pt x="5908" y="8"/>
                    <a:pt x="5723" y="22"/>
                  </a:cubicBezTo>
                  <a:cubicBezTo>
                    <a:pt x="4746" y="208"/>
                    <a:pt x="3676" y="510"/>
                    <a:pt x="3188" y="1371"/>
                  </a:cubicBezTo>
                  <a:cubicBezTo>
                    <a:pt x="2722" y="2348"/>
                    <a:pt x="3188" y="3511"/>
                    <a:pt x="3676" y="4488"/>
                  </a:cubicBezTo>
                  <a:cubicBezTo>
                    <a:pt x="4165" y="5349"/>
                    <a:pt x="4746" y="6326"/>
                    <a:pt x="4653" y="7396"/>
                  </a:cubicBezTo>
                  <a:cubicBezTo>
                    <a:pt x="4524" y="7464"/>
                    <a:pt x="4395" y="7493"/>
                    <a:pt x="4266" y="7493"/>
                  </a:cubicBezTo>
                  <a:cubicBezTo>
                    <a:pt x="3515" y="7493"/>
                    <a:pt x="2765" y="6499"/>
                    <a:pt x="1931" y="6419"/>
                  </a:cubicBezTo>
                  <a:cubicBezTo>
                    <a:pt x="1863" y="6404"/>
                    <a:pt x="1796" y="6397"/>
                    <a:pt x="1729" y="6397"/>
                  </a:cubicBezTo>
                  <a:cubicBezTo>
                    <a:pt x="951" y="6397"/>
                    <a:pt x="289" y="7350"/>
                    <a:pt x="396" y="8164"/>
                  </a:cubicBezTo>
                  <a:cubicBezTo>
                    <a:pt x="489" y="9025"/>
                    <a:pt x="1164" y="9816"/>
                    <a:pt x="1931" y="10397"/>
                  </a:cubicBezTo>
                  <a:cubicBezTo>
                    <a:pt x="2606" y="10886"/>
                    <a:pt x="3490" y="11351"/>
                    <a:pt x="4072" y="12049"/>
                  </a:cubicBezTo>
                  <a:cubicBezTo>
                    <a:pt x="4467" y="12421"/>
                    <a:pt x="4746" y="13212"/>
                    <a:pt x="4351" y="13491"/>
                  </a:cubicBezTo>
                  <a:cubicBezTo>
                    <a:pt x="4186" y="13625"/>
                    <a:pt x="3998" y="13677"/>
                    <a:pt x="3814" y="13677"/>
                  </a:cubicBezTo>
                  <a:cubicBezTo>
                    <a:pt x="3582" y="13677"/>
                    <a:pt x="3356" y="13595"/>
                    <a:pt x="3188" y="13491"/>
                  </a:cubicBezTo>
                  <a:cubicBezTo>
                    <a:pt x="2815" y="13212"/>
                    <a:pt x="2513" y="12910"/>
                    <a:pt x="2141" y="12817"/>
                  </a:cubicBezTo>
                  <a:cubicBezTo>
                    <a:pt x="1978" y="12746"/>
                    <a:pt x="1812" y="12714"/>
                    <a:pt x="1649" y="12714"/>
                  </a:cubicBezTo>
                  <a:cubicBezTo>
                    <a:pt x="1112" y="12714"/>
                    <a:pt x="610" y="13067"/>
                    <a:pt x="396" y="13584"/>
                  </a:cubicBezTo>
                  <a:cubicBezTo>
                    <a:pt x="0" y="14259"/>
                    <a:pt x="93" y="15050"/>
                    <a:pt x="396" y="15725"/>
                  </a:cubicBezTo>
                  <a:cubicBezTo>
                    <a:pt x="977" y="17283"/>
                    <a:pt x="2513" y="18330"/>
                    <a:pt x="4072" y="19121"/>
                  </a:cubicBezTo>
                  <a:cubicBezTo>
                    <a:pt x="5142" y="19703"/>
                    <a:pt x="6398" y="20563"/>
                    <a:pt x="7654" y="21052"/>
                  </a:cubicBezTo>
                  <a:cubicBezTo>
                    <a:pt x="7957" y="21238"/>
                    <a:pt x="8329" y="21354"/>
                    <a:pt x="8631" y="21448"/>
                  </a:cubicBezTo>
                  <a:lnTo>
                    <a:pt x="9213" y="21448"/>
                  </a:lnTo>
                  <a:cubicBezTo>
                    <a:pt x="10562" y="21448"/>
                    <a:pt x="12121" y="20563"/>
                    <a:pt x="13284" y="20191"/>
                  </a:cubicBezTo>
                  <a:cubicBezTo>
                    <a:pt x="14633" y="19703"/>
                    <a:pt x="16099" y="19214"/>
                    <a:pt x="17146" y="18144"/>
                  </a:cubicBezTo>
                  <a:cubicBezTo>
                    <a:pt x="18216" y="17074"/>
                    <a:pt x="18705" y="15422"/>
                    <a:pt x="18030" y="14166"/>
                  </a:cubicBezTo>
                  <a:cubicBezTo>
                    <a:pt x="17637" y="13379"/>
                    <a:pt x="16745" y="12917"/>
                    <a:pt x="15900" y="12917"/>
                  </a:cubicBezTo>
                  <a:cubicBezTo>
                    <a:pt x="15295" y="12917"/>
                    <a:pt x="14713" y="13153"/>
                    <a:pt x="14354" y="13677"/>
                  </a:cubicBezTo>
                  <a:cubicBezTo>
                    <a:pt x="14145" y="14073"/>
                    <a:pt x="13959" y="14561"/>
                    <a:pt x="13470" y="14748"/>
                  </a:cubicBezTo>
                  <a:cubicBezTo>
                    <a:pt x="13416" y="14764"/>
                    <a:pt x="13363" y="14772"/>
                    <a:pt x="13311" y="14772"/>
                  </a:cubicBezTo>
                  <a:cubicBezTo>
                    <a:pt x="12722" y="14772"/>
                    <a:pt x="12339" y="13737"/>
                    <a:pt x="12702" y="13096"/>
                  </a:cubicBezTo>
                  <a:cubicBezTo>
                    <a:pt x="13075" y="12514"/>
                    <a:pt x="13866" y="12235"/>
                    <a:pt x="14540" y="11840"/>
                  </a:cubicBezTo>
                  <a:cubicBezTo>
                    <a:pt x="16099" y="10886"/>
                    <a:pt x="16960" y="8932"/>
                    <a:pt x="16285" y="7280"/>
                  </a:cubicBezTo>
                  <a:cubicBezTo>
                    <a:pt x="15887" y="6164"/>
                    <a:pt x="14669" y="5441"/>
                    <a:pt x="13507" y="5441"/>
                  </a:cubicBezTo>
                  <a:cubicBezTo>
                    <a:pt x="12974" y="5441"/>
                    <a:pt x="12452" y="5594"/>
                    <a:pt x="12028" y="5931"/>
                  </a:cubicBezTo>
                  <a:cubicBezTo>
                    <a:pt x="11632" y="6326"/>
                    <a:pt x="11237" y="6815"/>
                    <a:pt x="10865" y="7094"/>
                  </a:cubicBezTo>
                  <a:cubicBezTo>
                    <a:pt x="10592" y="7314"/>
                    <a:pt x="10261" y="7441"/>
                    <a:pt x="9954" y="7441"/>
                  </a:cubicBezTo>
                  <a:cubicBezTo>
                    <a:pt x="9710" y="7441"/>
                    <a:pt x="9481" y="7362"/>
                    <a:pt x="9306" y="7187"/>
                  </a:cubicBezTo>
                  <a:cubicBezTo>
                    <a:pt x="9701" y="6233"/>
                    <a:pt x="10074" y="5163"/>
                    <a:pt x="10283" y="4093"/>
                  </a:cubicBezTo>
                  <a:cubicBezTo>
                    <a:pt x="10376" y="3023"/>
                    <a:pt x="10074" y="1952"/>
                    <a:pt x="9399" y="1092"/>
                  </a:cubicBezTo>
                  <a:cubicBezTo>
                    <a:pt x="8665" y="258"/>
                    <a:pt x="7422" y="0"/>
                    <a:pt x="62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3655000" y="3141900"/>
              <a:ext cx="91350" cy="175600"/>
            </a:xfrm>
            <a:custGeom>
              <a:avLst/>
              <a:gdLst/>
              <a:ahLst/>
              <a:cxnLst/>
              <a:rect l="l" t="t" r="r" b="b"/>
              <a:pathLst>
                <a:path w="3654" h="7024" extrusionOk="0">
                  <a:moveTo>
                    <a:pt x="0" y="0"/>
                  </a:moveTo>
                  <a:lnTo>
                    <a:pt x="0" y="0"/>
                  </a:lnTo>
                  <a:cubicBezTo>
                    <a:pt x="489" y="2233"/>
                    <a:pt x="1163" y="4467"/>
                    <a:pt x="2047" y="6584"/>
                  </a:cubicBezTo>
                  <a:cubicBezTo>
                    <a:pt x="2178" y="6893"/>
                    <a:pt x="2431" y="7023"/>
                    <a:pt x="2688" y="7023"/>
                  </a:cubicBezTo>
                  <a:cubicBezTo>
                    <a:pt x="3164" y="7023"/>
                    <a:pt x="3654" y="6576"/>
                    <a:pt x="3397" y="6002"/>
                  </a:cubicBezTo>
                  <a:cubicBezTo>
                    <a:pt x="2722" y="4164"/>
                    <a:pt x="2047" y="2326"/>
                    <a:pt x="1559" y="396"/>
                  </a:cubicBezTo>
                  <a:lnTo>
                    <a:pt x="977" y="396"/>
                  </a:lnTo>
                  <a:cubicBezTo>
                    <a:pt x="675" y="302"/>
                    <a:pt x="303" y="186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3611375" y="2701525"/>
              <a:ext cx="82600" cy="450275"/>
            </a:xfrm>
            <a:custGeom>
              <a:avLst/>
              <a:gdLst/>
              <a:ahLst/>
              <a:cxnLst/>
              <a:rect l="l" t="t" r="r" b="b"/>
              <a:pathLst>
                <a:path w="3304" h="18011" extrusionOk="0">
                  <a:moveTo>
                    <a:pt x="1436" y="1"/>
                  </a:moveTo>
                  <a:cubicBezTo>
                    <a:pt x="1119" y="1"/>
                    <a:pt x="819" y="179"/>
                    <a:pt x="768" y="563"/>
                  </a:cubicBezTo>
                  <a:cubicBezTo>
                    <a:pt x="0" y="6286"/>
                    <a:pt x="396" y="12101"/>
                    <a:pt x="1745" y="17615"/>
                  </a:cubicBezTo>
                  <a:cubicBezTo>
                    <a:pt x="2048" y="17801"/>
                    <a:pt x="2420" y="17917"/>
                    <a:pt x="2722" y="18011"/>
                  </a:cubicBezTo>
                  <a:lnTo>
                    <a:pt x="3304" y="18011"/>
                  </a:lnTo>
                  <a:cubicBezTo>
                    <a:pt x="1838" y="12381"/>
                    <a:pt x="1466" y="6565"/>
                    <a:pt x="2234" y="842"/>
                  </a:cubicBezTo>
                  <a:cubicBezTo>
                    <a:pt x="2286" y="302"/>
                    <a:pt x="1848" y="1"/>
                    <a:pt x="14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307" name="Google Shape;307;p3"/>
          <p:cNvGrpSpPr/>
          <p:nvPr/>
        </p:nvGrpSpPr>
        <p:grpSpPr>
          <a:xfrm>
            <a:off x="133245" y="5860326"/>
            <a:ext cx="462400" cy="700845"/>
            <a:chOff x="2525525" y="689125"/>
            <a:chExt cx="298400" cy="452275"/>
          </a:xfrm>
        </p:grpSpPr>
        <p:sp>
          <p:nvSpPr>
            <p:cNvPr id="308" name="Google Shape;308;p3"/>
            <p:cNvSpPr/>
            <p:nvPr/>
          </p:nvSpPr>
          <p:spPr>
            <a:xfrm>
              <a:off x="2525525" y="689125"/>
              <a:ext cx="269300" cy="187475"/>
            </a:xfrm>
            <a:custGeom>
              <a:avLst/>
              <a:gdLst/>
              <a:ahLst/>
              <a:cxnLst/>
              <a:rect l="l" t="t" r="r" b="b"/>
              <a:pathLst>
                <a:path w="10772" h="7499" extrusionOk="0">
                  <a:moveTo>
                    <a:pt x="4571" y="0"/>
                  </a:moveTo>
                  <a:cubicBezTo>
                    <a:pt x="3917" y="0"/>
                    <a:pt x="3244" y="296"/>
                    <a:pt x="2816" y="798"/>
                  </a:cubicBezTo>
                  <a:cubicBezTo>
                    <a:pt x="2234" y="1566"/>
                    <a:pt x="2141" y="2729"/>
                    <a:pt x="2327" y="3706"/>
                  </a:cubicBezTo>
                  <a:cubicBezTo>
                    <a:pt x="2443" y="3986"/>
                    <a:pt x="2537" y="4288"/>
                    <a:pt x="2723" y="4660"/>
                  </a:cubicBezTo>
                  <a:cubicBezTo>
                    <a:pt x="2537" y="4567"/>
                    <a:pt x="2327" y="4474"/>
                    <a:pt x="2141" y="4381"/>
                  </a:cubicBezTo>
                  <a:cubicBezTo>
                    <a:pt x="1921" y="4297"/>
                    <a:pt x="1702" y="4251"/>
                    <a:pt x="1493" y="4251"/>
                  </a:cubicBezTo>
                  <a:cubicBezTo>
                    <a:pt x="1237" y="4251"/>
                    <a:pt x="997" y="4320"/>
                    <a:pt x="792" y="4474"/>
                  </a:cubicBezTo>
                  <a:cubicBezTo>
                    <a:pt x="117" y="4870"/>
                    <a:pt x="1" y="5823"/>
                    <a:pt x="396" y="6405"/>
                  </a:cubicBezTo>
                  <a:cubicBezTo>
                    <a:pt x="792" y="7103"/>
                    <a:pt x="1559" y="7382"/>
                    <a:pt x="2234" y="7475"/>
                  </a:cubicBezTo>
                  <a:cubicBezTo>
                    <a:pt x="2365" y="7491"/>
                    <a:pt x="2503" y="7498"/>
                    <a:pt x="2645" y="7498"/>
                  </a:cubicBezTo>
                  <a:cubicBezTo>
                    <a:pt x="3359" y="7498"/>
                    <a:pt x="4168" y="7301"/>
                    <a:pt x="4654" y="6894"/>
                  </a:cubicBezTo>
                  <a:cubicBezTo>
                    <a:pt x="4863" y="6894"/>
                    <a:pt x="4956" y="6987"/>
                    <a:pt x="5142" y="6987"/>
                  </a:cubicBezTo>
                  <a:cubicBezTo>
                    <a:pt x="5142" y="6894"/>
                    <a:pt x="5142" y="6800"/>
                    <a:pt x="5235" y="6707"/>
                  </a:cubicBezTo>
                  <a:cubicBezTo>
                    <a:pt x="6026" y="6614"/>
                    <a:pt x="6887" y="6405"/>
                    <a:pt x="7678" y="6312"/>
                  </a:cubicBezTo>
                  <a:cubicBezTo>
                    <a:pt x="8259" y="6219"/>
                    <a:pt x="8841" y="6126"/>
                    <a:pt x="9423" y="5823"/>
                  </a:cubicBezTo>
                  <a:cubicBezTo>
                    <a:pt x="10004" y="5544"/>
                    <a:pt x="10470" y="5056"/>
                    <a:pt x="10586" y="4474"/>
                  </a:cubicBezTo>
                  <a:cubicBezTo>
                    <a:pt x="10772" y="3497"/>
                    <a:pt x="10004" y="2543"/>
                    <a:pt x="9120" y="2334"/>
                  </a:cubicBezTo>
                  <a:cubicBezTo>
                    <a:pt x="8954" y="2302"/>
                    <a:pt x="8789" y="2287"/>
                    <a:pt x="8625" y="2287"/>
                  </a:cubicBezTo>
                  <a:cubicBezTo>
                    <a:pt x="7824" y="2287"/>
                    <a:pt x="7055" y="2642"/>
                    <a:pt x="6398" y="3125"/>
                  </a:cubicBezTo>
                  <a:cubicBezTo>
                    <a:pt x="6305" y="3218"/>
                    <a:pt x="6305" y="3218"/>
                    <a:pt x="6212" y="3311"/>
                  </a:cubicBezTo>
                  <a:cubicBezTo>
                    <a:pt x="6305" y="2915"/>
                    <a:pt x="6398" y="2450"/>
                    <a:pt x="6398" y="2055"/>
                  </a:cubicBezTo>
                  <a:cubicBezTo>
                    <a:pt x="6398" y="1380"/>
                    <a:pt x="6119" y="705"/>
                    <a:pt x="5631" y="310"/>
                  </a:cubicBezTo>
                  <a:cubicBezTo>
                    <a:pt x="5317" y="98"/>
                    <a:pt x="4947" y="0"/>
                    <a:pt x="45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2542975" y="832625"/>
              <a:ext cx="280950" cy="308775"/>
            </a:xfrm>
            <a:custGeom>
              <a:avLst/>
              <a:gdLst/>
              <a:ahLst/>
              <a:cxnLst/>
              <a:rect l="l" t="t" r="r" b="b"/>
              <a:pathLst>
                <a:path w="11238" h="12351" extrusionOk="0">
                  <a:moveTo>
                    <a:pt x="7904" y="0"/>
                  </a:moveTo>
                  <a:cubicBezTo>
                    <a:pt x="6382" y="0"/>
                    <a:pt x="4677" y="365"/>
                    <a:pt x="3862" y="572"/>
                  </a:cubicBezTo>
                  <a:cubicBezTo>
                    <a:pt x="2420" y="967"/>
                    <a:pt x="955" y="2038"/>
                    <a:pt x="466" y="3480"/>
                  </a:cubicBezTo>
                  <a:cubicBezTo>
                    <a:pt x="1" y="4852"/>
                    <a:pt x="373" y="6388"/>
                    <a:pt x="1257" y="7551"/>
                  </a:cubicBezTo>
                  <a:cubicBezTo>
                    <a:pt x="2025" y="8807"/>
                    <a:pt x="3188" y="9691"/>
                    <a:pt x="4258" y="10668"/>
                  </a:cubicBezTo>
                  <a:cubicBezTo>
                    <a:pt x="5026" y="11250"/>
                    <a:pt x="5817" y="11832"/>
                    <a:pt x="6677" y="12111"/>
                  </a:cubicBezTo>
                  <a:cubicBezTo>
                    <a:pt x="7035" y="12271"/>
                    <a:pt x="7420" y="12351"/>
                    <a:pt x="7803" y="12351"/>
                  </a:cubicBezTo>
                  <a:cubicBezTo>
                    <a:pt x="8367" y="12351"/>
                    <a:pt x="8928" y="12178"/>
                    <a:pt x="9399" y="11832"/>
                  </a:cubicBezTo>
                  <a:cubicBezTo>
                    <a:pt x="10167" y="11250"/>
                    <a:pt x="10353" y="10180"/>
                    <a:pt x="10562" y="9203"/>
                  </a:cubicBezTo>
                  <a:cubicBezTo>
                    <a:pt x="10842" y="7458"/>
                    <a:pt x="11051" y="5713"/>
                    <a:pt x="11144" y="3968"/>
                  </a:cubicBezTo>
                  <a:cubicBezTo>
                    <a:pt x="11237" y="2898"/>
                    <a:pt x="11237" y="1828"/>
                    <a:pt x="10656" y="967"/>
                  </a:cubicBezTo>
                  <a:cubicBezTo>
                    <a:pt x="10221" y="234"/>
                    <a:pt x="9121" y="0"/>
                    <a:pt x="79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2572050" y="929775"/>
              <a:ext cx="32450" cy="39625"/>
            </a:xfrm>
            <a:custGeom>
              <a:avLst/>
              <a:gdLst/>
              <a:ahLst/>
              <a:cxnLst/>
              <a:rect l="l" t="t" r="r" b="b"/>
              <a:pathLst>
                <a:path w="1298" h="1585" extrusionOk="0">
                  <a:moveTo>
                    <a:pt x="398" y="1"/>
                  </a:moveTo>
                  <a:cubicBezTo>
                    <a:pt x="261" y="1"/>
                    <a:pt x="131" y="82"/>
                    <a:pt x="94" y="269"/>
                  </a:cubicBezTo>
                  <a:cubicBezTo>
                    <a:pt x="1" y="757"/>
                    <a:pt x="187" y="1246"/>
                    <a:pt x="582" y="1548"/>
                  </a:cubicBezTo>
                  <a:cubicBezTo>
                    <a:pt x="632" y="1573"/>
                    <a:pt x="682" y="1584"/>
                    <a:pt x="731" y="1584"/>
                  </a:cubicBezTo>
                  <a:cubicBezTo>
                    <a:pt x="1046" y="1584"/>
                    <a:pt x="1297" y="1112"/>
                    <a:pt x="955" y="850"/>
                  </a:cubicBezTo>
                  <a:cubicBezTo>
                    <a:pt x="862" y="850"/>
                    <a:pt x="862" y="757"/>
                    <a:pt x="769" y="757"/>
                  </a:cubicBezTo>
                  <a:lnTo>
                    <a:pt x="769" y="571"/>
                  </a:lnTo>
                  <a:lnTo>
                    <a:pt x="769" y="478"/>
                  </a:lnTo>
                  <a:cubicBezTo>
                    <a:pt x="824" y="185"/>
                    <a:pt x="604" y="1"/>
                    <a:pt x="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2630225" y="1020500"/>
              <a:ext cx="38400" cy="28250"/>
            </a:xfrm>
            <a:custGeom>
              <a:avLst/>
              <a:gdLst/>
              <a:ahLst/>
              <a:cxnLst/>
              <a:rect l="l" t="t" r="r" b="b"/>
              <a:pathLst>
                <a:path w="1536" h="1130" extrusionOk="0">
                  <a:moveTo>
                    <a:pt x="389" y="0"/>
                  </a:moveTo>
                  <a:cubicBezTo>
                    <a:pt x="343" y="0"/>
                    <a:pt x="304" y="12"/>
                    <a:pt x="279" y="36"/>
                  </a:cubicBezTo>
                  <a:cubicBezTo>
                    <a:pt x="93" y="245"/>
                    <a:pt x="0" y="432"/>
                    <a:pt x="93" y="618"/>
                  </a:cubicBezTo>
                  <a:cubicBezTo>
                    <a:pt x="248" y="946"/>
                    <a:pt x="610" y="1130"/>
                    <a:pt x="1008" y="1130"/>
                  </a:cubicBezTo>
                  <a:cubicBezTo>
                    <a:pt x="1090" y="1130"/>
                    <a:pt x="1173" y="1122"/>
                    <a:pt x="1257" y="1106"/>
                  </a:cubicBezTo>
                  <a:cubicBezTo>
                    <a:pt x="1443" y="1106"/>
                    <a:pt x="1536" y="827"/>
                    <a:pt x="1443" y="711"/>
                  </a:cubicBezTo>
                  <a:cubicBezTo>
                    <a:pt x="1443" y="432"/>
                    <a:pt x="1257" y="432"/>
                    <a:pt x="1047" y="432"/>
                  </a:cubicBezTo>
                  <a:lnTo>
                    <a:pt x="861" y="432"/>
                  </a:lnTo>
                  <a:cubicBezTo>
                    <a:pt x="954" y="432"/>
                    <a:pt x="954" y="432"/>
                    <a:pt x="861" y="339"/>
                  </a:cubicBezTo>
                  <a:lnTo>
                    <a:pt x="768" y="339"/>
                  </a:lnTo>
                  <a:cubicBezTo>
                    <a:pt x="861" y="339"/>
                    <a:pt x="768" y="245"/>
                    <a:pt x="768" y="245"/>
                  </a:cubicBezTo>
                  <a:cubicBezTo>
                    <a:pt x="699" y="91"/>
                    <a:pt x="517" y="0"/>
                    <a:pt x="3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2717450" y="1077225"/>
              <a:ext cx="21550" cy="29100"/>
            </a:xfrm>
            <a:custGeom>
              <a:avLst/>
              <a:gdLst/>
              <a:ahLst/>
              <a:cxnLst/>
              <a:rect l="l" t="t" r="r" b="b"/>
              <a:pathLst>
                <a:path w="862" h="1164" extrusionOk="0">
                  <a:moveTo>
                    <a:pt x="466" y="0"/>
                  </a:moveTo>
                  <a:cubicBezTo>
                    <a:pt x="280" y="0"/>
                    <a:pt x="94" y="93"/>
                    <a:pt x="94" y="303"/>
                  </a:cubicBezTo>
                  <a:lnTo>
                    <a:pt x="94" y="768"/>
                  </a:lnTo>
                  <a:cubicBezTo>
                    <a:pt x="1" y="978"/>
                    <a:pt x="187" y="1164"/>
                    <a:pt x="373" y="1164"/>
                  </a:cubicBezTo>
                  <a:cubicBezTo>
                    <a:pt x="675" y="1164"/>
                    <a:pt x="769" y="978"/>
                    <a:pt x="769" y="768"/>
                  </a:cubicBezTo>
                  <a:cubicBezTo>
                    <a:pt x="769" y="582"/>
                    <a:pt x="769" y="489"/>
                    <a:pt x="862" y="303"/>
                  </a:cubicBezTo>
                  <a:cubicBezTo>
                    <a:pt x="862" y="93"/>
                    <a:pt x="675" y="0"/>
                    <a:pt x="4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2758175" y="1064400"/>
              <a:ext cx="29100" cy="40225"/>
            </a:xfrm>
            <a:custGeom>
              <a:avLst/>
              <a:gdLst/>
              <a:ahLst/>
              <a:cxnLst/>
              <a:rect l="l" t="t" r="r" b="b"/>
              <a:pathLst>
                <a:path w="1164" h="1609" extrusionOk="0">
                  <a:moveTo>
                    <a:pt x="680" y="0"/>
                  </a:moveTo>
                  <a:cubicBezTo>
                    <a:pt x="520" y="0"/>
                    <a:pt x="396" y="156"/>
                    <a:pt x="396" y="327"/>
                  </a:cubicBezTo>
                  <a:cubicBezTo>
                    <a:pt x="303" y="606"/>
                    <a:pt x="117" y="909"/>
                    <a:pt x="0" y="1188"/>
                  </a:cubicBezTo>
                  <a:cubicBezTo>
                    <a:pt x="0" y="1281"/>
                    <a:pt x="117" y="1584"/>
                    <a:pt x="303" y="1584"/>
                  </a:cubicBezTo>
                  <a:cubicBezTo>
                    <a:pt x="338" y="1601"/>
                    <a:pt x="375" y="1609"/>
                    <a:pt x="411" y="1609"/>
                  </a:cubicBezTo>
                  <a:cubicBezTo>
                    <a:pt x="565" y="1609"/>
                    <a:pt x="716" y="1473"/>
                    <a:pt x="791" y="1397"/>
                  </a:cubicBezTo>
                  <a:cubicBezTo>
                    <a:pt x="884" y="1095"/>
                    <a:pt x="977" y="816"/>
                    <a:pt x="1070" y="513"/>
                  </a:cubicBezTo>
                  <a:cubicBezTo>
                    <a:pt x="1164" y="327"/>
                    <a:pt x="977" y="25"/>
                    <a:pt x="791" y="25"/>
                  </a:cubicBezTo>
                  <a:cubicBezTo>
                    <a:pt x="753" y="8"/>
                    <a:pt x="716" y="0"/>
                    <a:pt x="6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2774700" y="994375"/>
              <a:ext cx="28900" cy="37325"/>
            </a:xfrm>
            <a:custGeom>
              <a:avLst/>
              <a:gdLst/>
              <a:ahLst/>
              <a:cxnLst/>
              <a:rect l="l" t="t" r="r" b="b"/>
              <a:pathLst>
                <a:path w="1156" h="1493" extrusionOk="0">
                  <a:moveTo>
                    <a:pt x="687" y="1"/>
                  </a:moveTo>
                  <a:cubicBezTo>
                    <a:pt x="538" y="1"/>
                    <a:pt x="389" y="67"/>
                    <a:pt x="316" y="220"/>
                  </a:cubicBezTo>
                  <a:cubicBezTo>
                    <a:pt x="223" y="500"/>
                    <a:pt x="223" y="802"/>
                    <a:pt x="130" y="1081"/>
                  </a:cubicBezTo>
                  <a:cubicBezTo>
                    <a:pt x="0" y="1327"/>
                    <a:pt x="257" y="1492"/>
                    <a:pt x="492" y="1492"/>
                  </a:cubicBezTo>
                  <a:cubicBezTo>
                    <a:pt x="635" y="1492"/>
                    <a:pt x="770" y="1431"/>
                    <a:pt x="805" y="1290"/>
                  </a:cubicBezTo>
                  <a:cubicBezTo>
                    <a:pt x="898" y="988"/>
                    <a:pt x="991" y="709"/>
                    <a:pt x="1084" y="406"/>
                  </a:cubicBezTo>
                  <a:cubicBezTo>
                    <a:pt x="1155" y="165"/>
                    <a:pt x="922" y="1"/>
                    <a:pt x="6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2738975" y="1016725"/>
              <a:ext cx="19225" cy="29125"/>
            </a:xfrm>
            <a:custGeom>
              <a:avLst/>
              <a:gdLst/>
              <a:ahLst/>
              <a:cxnLst/>
              <a:rect l="l" t="t" r="r" b="b"/>
              <a:pathLst>
                <a:path w="769" h="1165" extrusionOk="0">
                  <a:moveTo>
                    <a:pt x="396" y="1"/>
                  </a:moveTo>
                  <a:cubicBezTo>
                    <a:pt x="187" y="1"/>
                    <a:pt x="94" y="187"/>
                    <a:pt x="1" y="396"/>
                  </a:cubicBezTo>
                  <a:lnTo>
                    <a:pt x="1" y="769"/>
                  </a:lnTo>
                  <a:cubicBezTo>
                    <a:pt x="1" y="978"/>
                    <a:pt x="187" y="1164"/>
                    <a:pt x="396" y="1164"/>
                  </a:cubicBezTo>
                  <a:cubicBezTo>
                    <a:pt x="582" y="1164"/>
                    <a:pt x="675" y="978"/>
                    <a:pt x="768" y="769"/>
                  </a:cubicBezTo>
                  <a:lnTo>
                    <a:pt x="768" y="396"/>
                  </a:lnTo>
                  <a:cubicBezTo>
                    <a:pt x="768" y="187"/>
                    <a:pt x="582" y="1"/>
                    <a:pt x="3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2678225" y="1010300"/>
              <a:ext cx="37725" cy="41975"/>
            </a:xfrm>
            <a:custGeom>
              <a:avLst/>
              <a:gdLst/>
              <a:ahLst/>
              <a:cxnLst/>
              <a:rect l="l" t="t" r="r" b="b"/>
              <a:pathLst>
                <a:path w="1509" h="1679" extrusionOk="0">
                  <a:moveTo>
                    <a:pt x="524" y="1"/>
                  </a:moveTo>
                  <a:cubicBezTo>
                    <a:pt x="278" y="1"/>
                    <a:pt x="0" y="275"/>
                    <a:pt x="197" y="537"/>
                  </a:cubicBezTo>
                  <a:cubicBezTo>
                    <a:pt x="290" y="840"/>
                    <a:pt x="500" y="1235"/>
                    <a:pt x="686" y="1514"/>
                  </a:cubicBezTo>
                  <a:cubicBezTo>
                    <a:pt x="740" y="1630"/>
                    <a:pt x="839" y="1678"/>
                    <a:pt x="945" y="1678"/>
                  </a:cubicBezTo>
                  <a:cubicBezTo>
                    <a:pt x="1203" y="1678"/>
                    <a:pt x="1509" y="1398"/>
                    <a:pt x="1360" y="1119"/>
                  </a:cubicBezTo>
                  <a:cubicBezTo>
                    <a:pt x="1174" y="840"/>
                    <a:pt x="988" y="537"/>
                    <a:pt x="779" y="165"/>
                  </a:cubicBezTo>
                  <a:cubicBezTo>
                    <a:pt x="724" y="48"/>
                    <a:pt x="627" y="1"/>
                    <a:pt x="5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2712225" y="977775"/>
              <a:ext cx="22125" cy="36650"/>
            </a:xfrm>
            <a:custGeom>
              <a:avLst/>
              <a:gdLst/>
              <a:ahLst/>
              <a:cxnLst/>
              <a:rect l="l" t="t" r="r" b="b"/>
              <a:pathLst>
                <a:path w="885" h="1466" extrusionOk="0">
                  <a:moveTo>
                    <a:pt x="396" y="0"/>
                  </a:moveTo>
                  <a:cubicBezTo>
                    <a:pt x="210" y="0"/>
                    <a:pt x="0" y="210"/>
                    <a:pt x="0" y="396"/>
                  </a:cubicBezTo>
                  <a:cubicBezTo>
                    <a:pt x="0" y="582"/>
                    <a:pt x="0" y="884"/>
                    <a:pt x="94" y="1070"/>
                  </a:cubicBezTo>
                  <a:cubicBezTo>
                    <a:pt x="94" y="1257"/>
                    <a:pt x="210" y="1466"/>
                    <a:pt x="489" y="1466"/>
                  </a:cubicBezTo>
                  <a:cubicBezTo>
                    <a:pt x="582" y="1466"/>
                    <a:pt x="884" y="1257"/>
                    <a:pt x="791" y="1070"/>
                  </a:cubicBezTo>
                  <a:cubicBezTo>
                    <a:pt x="791" y="884"/>
                    <a:pt x="791" y="582"/>
                    <a:pt x="675" y="396"/>
                  </a:cubicBezTo>
                  <a:cubicBezTo>
                    <a:pt x="675" y="210"/>
                    <a:pt x="582" y="0"/>
                    <a:pt x="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2748875" y="960900"/>
              <a:ext cx="23850" cy="34600"/>
            </a:xfrm>
            <a:custGeom>
              <a:avLst/>
              <a:gdLst/>
              <a:ahLst/>
              <a:cxnLst/>
              <a:rect l="l" t="t" r="r" b="b"/>
              <a:pathLst>
                <a:path w="954" h="1384" extrusionOk="0">
                  <a:moveTo>
                    <a:pt x="675" y="1"/>
                  </a:moveTo>
                  <a:cubicBezTo>
                    <a:pt x="489" y="1"/>
                    <a:pt x="186" y="94"/>
                    <a:pt x="186" y="303"/>
                  </a:cubicBezTo>
                  <a:cubicBezTo>
                    <a:pt x="186" y="489"/>
                    <a:pt x="93" y="675"/>
                    <a:pt x="93" y="885"/>
                  </a:cubicBezTo>
                  <a:cubicBezTo>
                    <a:pt x="0" y="1071"/>
                    <a:pt x="93" y="1257"/>
                    <a:pt x="279" y="1350"/>
                  </a:cubicBezTo>
                  <a:cubicBezTo>
                    <a:pt x="321" y="1373"/>
                    <a:pt x="362" y="1383"/>
                    <a:pt x="402" y="1383"/>
                  </a:cubicBezTo>
                  <a:cubicBezTo>
                    <a:pt x="559" y="1383"/>
                    <a:pt x="693" y="1220"/>
                    <a:pt x="768" y="1071"/>
                  </a:cubicBezTo>
                  <a:cubicBezTo>
                    <a:pt x="768" y="885"/>
                    <a:pt x="861" y="675"/>
                    <a:pt x="861" y="489"/>
                  </a:cubicBezTo>
                  <a:cubicBezTo>
                    <a:pt x="954" y="303"/>
                    <a:pt x="861" y="94"/>
                    <a:pt x="6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2784925" y="918000"/>
              <a:ext cx="20950" cy="40450"/>
            </a:xfrm>
            <a:custGeom>
              <a:avLst/>
              <a:gdLst/>
              <a:ahLst/>
              <a:cxnLst/>
              <a:rect l="l" t="t" r="r" b="b"/>
              <a:pathLst>
                <a:path w="838" h="1618" extrusionOk="0">
                  <a:moveTo>
                    <a:pt x="477" y="1"/>
                  </a:moveTo>
                  <a:cubicBezTo>
                    <a:pt x="291" y="1"/>
                    <a:pt x="94" y="123"/>
                    <a:pt x="94" y="367"/>
                  </a:cubicBezTo>
                  <a:cubicBezTo>
                    <a:pt x="94" y="647"/>
                    <a:pt x="94" y="949"/>
                    <a:pt x="0" y="1321"/>
                  </a:cubicBezTo>
                  <a:cubicBezTo>
                    <a:pt x="0" y="1519"/>
                    <a:pt x="198" y="1618"/>
                    <a:pt x="396" y="1618"/>
                  </a:cubicBezTo>
                  <a:cubicBezTo>
                    <a:pt x="594" y="1618"/>
                    <a:pt x="791" y="1519"/>
                    <a:pt x="791" y="1321"/>
                  </a:cubicBezTo>
                  <a:lnTo>
                    <a:pt x="791" y="367"/>
                  </a:lnTo>
                  <a:cubicBezTo>
                    <a:pt x="838" y="123"/>
                    <a:pt x="663" y="1"/>
                    <a:pt x="4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2630225" y="976600"/>
              <a:ext cx="31425" cy="32025"/>
            </a:xfrm>
            <a:custGeom>
              <a:avLst/>
              <a:gdLst/>
              <a:ahLst/>
              <a:cxnLst/>
              <a:rect l="l" t="t" r="r" b="b"/>
              <a:pathLst>
                <a:path w="1257" h="1281" extrusionOk="0">
                  <a:moveTo>
                    <a:pt x="375" y="1"/>
                  </a:moveTo>
                  <a:cubicBezTo>
                    <a:pt x="279" y="1"/>
                    <a:pt x="186" y="47"/>
                    <a:pt x="93" y="140"/>
                  </a:cubicBezTo>
                  <a:cubicBezTo>
                    <a:pt x="0" y="257"/>
                    <a:pt x="0" y="536"/>
                    <a:pt x="93" y="629"/>
                  </a:cubicBezTo>
                  <a:cubicBezTo>
                    <a:pt x="279" y="838"/>
                    <a:pt x="372" y="1024"/>
                    <a:pt x="582" y="1211"/>
                  </a:cubicBezTo>
                  <a:cubicBezTo>
                    <a:pt x="628" y="1257"/>
                    <a:pt x="721" y="1280"/>
                    <a:pt x="814" y="1280"/>
                  </a:cubicBezTo>
                  <a:cubicBezTo>
                    <a:pt x="908" y="1280"/>
                    <a:pt x="1001" y="1257"/>
                    <a:pt x="1047" y="1211"/>
                  </a:cubicBezTo>
                  <a:cubicBezTo>
                    <a:pt x="1257" y="1024"/>
                    <a:pt x="1257" y="838"/>
                    <a:pt x="1047" y="629"/>
                  </a:cubicBezTo>
                  <a:cubicBezTo>
                    <a:pt x="954" y="536"/>
                    <a:pt x="768" y="350"/>
                    <a:pt x="675" y="140"/>
                  </a:cubicBezTo>
                  <a:cubicBezTo>
                    <a:pt x="570" y="47"/>
                    <a:pt x="471" y="1"/>
                    <a:pt x="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2661625" y="944775"/>
              <a:ext cx="29275" cy="35375"/>
            </a:xfrm>
            <a:custGeom>
              <a:avLst/>
              <a:gdLst/>
              <a:ahLst/>
              <a:cxnLst/>
              <a:rect l="l" t="t" r="r" b="b"/>
              <a:pathLst>
                <a:path w="1171" h="1415" extrusionOk="0">
                  <a:moveTo>
                    <a:pt x="338" y="0"/>
                  </a:moveTo>
                  <a:cubicBezTo>
                    <a:pt x="169" y="0"/>
                    <a:pt x="1" y="122"/>
                    <a:pt x="1" y="366"/>
                  </a:cubicBezTo>
                  <a:cubicBezTo>
                    <a:pt x="1" y="739"/>
                    <a:pt x="94" y="1041"/>
                    <a:pt x="373" y="1320"/>
                  </a:cubicBezTo>
                  <a:cubicBezTo>
                    <a:pt x="459" y="1386"/>
                    <a:pt x="549" y="1414"/>
                    <a:pt x="634" y="1414"/>
                  </a:cubicBezTo>
                  <a:cubicBezTo>
                    <a:pt x="939" y="1414"/>
                    <a:pt x="1171" y="1048"/>
                    <a:pt x="861" y="739"/>
                  </a:cubicBezTo>
                  <a:cubicBezTo>
                    <a:pt x="768" y="646"/>
                    <a:pt x="675" y="553"/>
                    <a:pt x="675" y="366"/>
                  </a:cubicBezTo>
                  <a:cubicBezTo>
                    <a:pt x="675" y="122"/>
                    <a:pt x="507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2717450" y="910300"/>
              <a:ext cx="21550" cy="33775"/>
            </a:xfrm>
            <a:custGeom>
              <a:avLst/>
              <a:gdLst/>
              <a:ahLst/>
              <a:cxnLst/>
              <a:rect l="l" t="t" r="r" b="b"/>
              <a:pathLst>
                <a:path w="862" h="1351" extrusionOk="0">
                  <a:moveTo>
                    <a:pt x="280" y="1"/>
                  </a:moveTo>
                  <a:cubicBezTo>
                    <a:pt x="94" y="94"/>
                    <a:pt x="1" y="280"/>
                    <a:pt x="94" y="466"/>
                  </a:cubicBezTo>
                  <a:cubicBezTo>
                    <a:pt x="94" y="675"/>
                    <a:pt x="94" y="861"/>
                    <a:pt x="187" y="1048"/>
                  </a:cubicBezTo>
                  <a:cubicBezTo>
                    <a:pt x="187" y="1257"/>
                    <a:pt x="373" y="1350"/>
                    <a:pt x="582" y="1350"/>
                  </a:cubicBezTo>
                  <a:cubicBezTo>
                    <a:pt x="769" y="1257"/>
                    <a:pt x="862" y="1048"/>
                    <a:pt x="862" y="861"/>
                  </a:cubicBezTo>
                  <a:cubicBezTo>
                    <a:pt x="862" y="675"/>
                    <a:pt x="769" y="466"/>
                    <a:pt x="769" y="280"/>
                  </a:cubicBezTo>
                  <a:cubicBezTo>
                    <a:pt x="769" y="94"/>
                    <a:pt x="466" y="1"/>
                    <a:pt x="2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2753525" y="901150"/>
              <a:ext cx="16875" cy="34150"/>
            </a:xfrm>
            <a:custGeom>
              <a:avLst/>
              <a:gdLst/>
              <a:ahLst/>
              <a:cxnLst/>
              <a:rect l="l" t="t" r="r" b="b"/>
              <a:pathLst>
                <a:path w="675" h="1366" extrusionOk="0">
                  <a:moveTo>
                    <a:pt x="338" y="0"/>
                  </a:moveTo>
                  <a:cubicBezTo>
                    <a:pt x="169" y="0"/>
                    <a:pt x="0" y="122"/>
                    <a:pt x="0" y="367"/>
                  </a:cubicBezTo>
                  <a:lnTo>
                    <a:pt x="0" y="1041"/>
                  </a:lnTo>
                  <a:cubicBezTo>
                    <a:pt x="0" y="1240"/>
                    <a:pt x="192" y="1366"/>
                    <a:pt x="371" y="1366"/>
                  </a:cubicBezTo>
                  <a:cubicBezTo>
                    <a:pt x="528" y="1366"/>
                    <a:pt x="675" y="1269"/>
                    <a:pt x="675" y="1041"/>
                  </a:cubicBezTo>
                  <a:lnTo>
                    <a:pt x="675" y="367"/>
                  </a:lnTo>
                  <a:cubicBezTo>
                    <a:pt x="675" y="122"/>
                    <a:pt x="506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2772750" y="863350"/>
              <a:ext cx="26750" cy="29550"/>
            </a:xfrm>
            <a:custGeom>
              <a:avLst/>
              <a:gdLst/>
              <a:ahLst/>
              <a:cxnLst/>
              <a:rect l="l" t="t" r="r" b="b"/>
              <a:pathLst>
                <a:path w="1070" h="1182" extrusionOk="0">
                  <a:moveTo>
                    <a:pt x="541" y="0"/>
                  </a:moveTo>
                  <a:cubicBezTo>
                    <a:pt x="264" y="0"/>
                    <a:pt x="1" y="387"/>
                    <a:pt x="301" y="599"/>
                  </a:cubicBezTo>
                  <a:lnTo>
                    <a:pt x="301" y="716"/>
                  </a:lnTo>
                  <a:cubicBezTo>
                    <a:pt x="246" y="994"/>
                    <a:pt x="465" y="1181"/>
                    <a:pt x="691" y="1181"/>
                  </a:cubicBezTo>
                  <a:cubicBezTo>
                    <a:pt x="841" y="1181"/>
                    <a:pt x="994" y="1097"/>
                    <a:pt x="1069" y="902"/>
                  </a:cubicBezTo>
                  <a:cubicBezTo>
                    <a:pt x="1069" y="599"/>
                    <a:pt x="1069" y="320"/>
                    <a:pt x="790" y="134"/>
                  </a:cubicBezTo>
                  <a:cubicBezTo>
                    <a:pt x="717" y="39"/>
                    <a:pt x="629" y="0"/>
                    <a:pt x="5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2676175" y="890525"/>
              <a:ext cx="19200" cy="34350"/>
            </a:xfrm>
            <a:custGeom>
              <a:avLst/>
              <a:gdLst/>
              <a:ahLst/>
              <a:cxnLst/>
              <a:rect l="l" t="t" r="r" b="b"/>
              <a:pathLst>
                <a:path w="768" h="1374" extrusionOk="0">
                  <a:moveTo>
                    <a:pt x="372" y="1"/>
                  </a:moveTo>
                  <a:cubicBezTo>
                    <a:pt x="186" y="1"/>
                    <a:pt x="0" y="210"/>
                    <a:pt x="0" y="396"/>
                  </a:cubicBezTo>
                  <a:lnTo>
                    <a:pt x="0" y="978"/>
                  </a:lnTo>
                  <a:cubicBezTo>
                    <a:pt x="0" y="1164"/>
                    <a:pt x="186" y="1373"/>
                    <a:pt x="372" y="1373"/>
                  </a:cubicBezTo>
                  <a:cubicBezTo>
                    <a:pt x="582" y="1373"/>
                    <a:pt x="768" y="1164"/>
                    <a:pt x="768" y="978"/>
                  </a:cubicBezTo>
                  <a:cubicBezTo>
                    <a:pt x="768" y="792"/>
                    <a:pt x="768" y="582"/>
                    <a:pt x="675" y="396"/>
                  </a:cubicBezTo>
                  <a:cubicBezTo>
                    <a:pt x="675" y="210"/>
                    <a:pt x="582" y="1"/>
                    <a:pt x="3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2718975" y="864325"/>
              <a:ext cx="30600" cy="23725"/>
            </a:xfrm>
            <a:custGeom>
              <a:avLst/>
              <a:gdLst/>
              <a:ahLst/>
              <a:cxnLst/>
              <a:rect l="l" t="t" r="r" b="b"/>
              <a:pathLst>
                <a:path w="1224" h="949" extrusionOk="0">
                  <a:moveTo>
                    <a:pt x="496" y="1"/>
                  </a:moveTo>
                  <a:cubicBezTo>
                    <a:pt x="238" y="1"/>
                    <a:pt x="1" y="367"/>
                    <a:pt x="219" y="677"/>
                  </a:cubicBezTo>
                  <a:cubicBezTo>
                    <a:pt x="312" y="677"/>
                    <a:pt x="405" y="770"/>
                    <a:pt x="521" y="863"/>
                  </a:cubicBezTo>
                  <a:cubicBezTo>
                    <a:pt x="582" y="923"/>
                    <a:pt x="652" y="948"/>
                    <a:pt x="721" y="948"/>
                  </a:cubicBezTo>
                  <a:cubicBezTo>
                    <a:pt x="975" y="948"/>
                    <a:pt x="1224" y="611"/>
                    <a:pt x="987" y="374"/>
                  </a:cubicBezTo>
                  <a:cubicBezTo>
                    <a:pt x="894" y="281"/>
                    <a:pt x="801" y="188"/>
                    <a:pt x="708" y="95"/>
                  </a:cubicBezTo>
                  <a:cubicBezTo>
                    <a:pt x="642" y="29"/>
                    <a:pt x="568" y="1"/>
                    <a:pt x="4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2622650" y="885875"/>
              <a:ext cx="24450" cy="36075"/>
            </a:xfrm>
            <a:custGeom>
              <a:avLst/>
              <a:gdLst/>
              <a:ahLst/>
              <a:cxnLst/>
              <a:rect l="l" t="t" r="r" b="b"/>
              <a:pathLst>
                <a:path w="978" h="1443" extrusionOk="0">
                  <a:moveTo>
                    <a:pt x="582" y="1"/>
                  </a:moveTo>
                  <a:cubicBezTo>
                    <a:pt x="489" y="1"/>
                    <a:pt x="187" y="94"/>
                    <a:pt x="187" y="280"/>
                  </a:cubicBezTo>
                  <a:cubicBezTo>
                    <a:pt x="94" y="489"/>
                    <a:pt x="94" y="768"/>
                    <a:pt x="1" y="978"/>
                  </a:cubicBezTo>
                  <a:cubicBezTo>
                    <a:pt x="1" y="1164"/>
                    <a:pt x="94" y="1350"/>
                    <a:pt x="303" y="1443"/>
                  </a:cubicBezTo>
                  <a:cubicBezTo>
                    <a:pt x="489" y="1443"/>
                    <a:pt x="675" y="1350"/>
                    <a:pt x="769" y="1164"/>
                  </a:cubicBezTo>
                  <a:cubicBezTo>
                    <a:pt x="769" y="978"/>
                    <a:pt x="885" y="675"/>
                    <a:pt x="885" y="489"/>
                  </a:cubicBezTo>
                  <a:cubicBezTo>
                    <a:pt x="978" y="280"/>
                    <a:pt x="885" y="94"/>
                    <a:pt x="5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2586600" y="993150"/>
              <a:ext cx="29100" cy="37350"/>
            </a:xfrm>
            <a:custGeom>
              <a:avLst/>
              <a:gdLst/>
              <a:ahLst/>
              <a:cxnLst/>
              <a:rect l="l" t="t" r="r" b="b"/>
              <a:pathLst>
                <a:path w="1164" h="1494" extrusionOk="0">
                  <a:moveTo>
                    <a:pt x="445" y="0"/>
                  </a:moveTo>
                  <a:cubicBezTo>
                    <a:pt x="354" y="0"/>
                    <a:pt x="261" y="23"/>
                    <a:pt x="187" y="60"/>
                  </a:cubicBezTo>
                  <a:cubicBezTo>
                    <a:pt x="0" y="176"/>
                    <a:pt x="0" y="362"/>
                    <a:pt x="94" y="549"/>
                  </a:cubicBezTo>
                  <a:cubicBezTo>
                    <a:pt x="187" y="851"/>
                    <a:pt x="280" y="1037"/>
                    <a:pt x="373" y="1339"/>
                  </a:cubicBezTo>
                  <a:cubicBezTo>
                    <a:pt x="427" y="1448"/>
                    <a:pt x="554" y="1494"/>
                    <a:pt x="686" y="1494"/>
                  </a:cubicBezTo>
                  <a:cubicBezTo>
                    <a:pt x="780" y="1494"/>
                    <a:pt x="877" y="1471"/>
                    <a:pt x="954" y="1433"/>
                  </a:cubicBezTo>
                  <a:cubicBezTo>
                    <a:pt x="1164" y="1339"/>
                    <a:pt x="1164" y="1130"/>
                    <a:pt x="1047" y="944"/>
                  </a:cubicBezTo>
                  <a:cubicBezTo>
                    <a:pt x="954" y="758"/>
                    <a:pt x="861" y="455"/>
                    <a:pt x="768" y="176"/>
                  </a:cubicBezTo>
                  <a:cubicBezTo>
                    <a:pt x="712" y="51"/>
                    <a:pt x="581" y="0"/>
                    <a:pt x="4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2658775" y="1066900"/>
              <a:ext cx="37425" cy="29575"/>
            </a:xfrm>
            <a:custGeom>
              <a:avLst/>
              <a:gdLst/>
              <a:ahLst/>
              <a:cxnLst/>
              <a:rect l="l" t="t" r="r" b="b"/>
              <a:pathLst>
                <a:path w="1497" h="1183" extrusionOk="0">
                  <a:moveTo>
                    <a:pt x="502" y="1"/>
                  </a:moveTo>
                  <a:cubicBezTo>
                    <a:pt x="210" y="1"/>
                    <a:pt x="0" y="387"/>
                    <a:pt x="301" y="600"/>
                  </a:cubicBezTo>
                  <a:cubicBezTo>
                    <a:pt x="394" y="809"/>
                    <a:pt x="603" y="902"/>
                    <a:pt x="789" y="1088"/>
                  </a:cubicBezTo>
                  <a:cubicBezTo>
                    <a:pt x="850" y="1154"/>
                    <a:pt x="921" y="1182"/>
                    <a:pt x="991" y="1182"/>
                  </a:cubicBezTo>
                  <a:cubicBezTo>
                    <a:pt x="1245" y="1182"/>
                    <a:pt x="1496" y="816"/>
                    <a:pt x="1278" y="506"/>
                  </a:cubicBezTo>
                  <a:cubicBezTo>
                    <a:pt x="1068" y="413"/>
                    <a:pt x="975" y="227"/>
                    <a:pt x="789" y="134"/>
                  </a:cubicBezTo>
                  <a:cubicBezTo>
                    <a:pt x="694" y="39"/>
                    <a:pt x="594" y="1"/>
                    <a:pt x="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2612775" y="940800"/>
              <a:ext cx="24450" cy="29175"/>
            </a:xfrm>
            <a:custGeom>
              <a:avLst/>
              <a:gdLst/>
              <a:ahLst/>
              <a:cxnLst/>
              <a:rect l="l" t="t" r="r" b="b"/>
              <a:pathLst>
                <a:path w="978" h="1167" extrusionOk="0">
                  <a:moveTo>
                    <a:pt x="629" y="0"/>
                  </a:moveTo>
                  <a:cubicBezTo>
                    <a:pt x="489" y="0"/>
                    <a:pt x="371" y="87"/>
                    <a:pt x="303" y="223"/>
                  </a:cubicBezTo>
                  <a:cubicBezTo>
                    <a:pt x="210" y="316"/>
                    <a:pt x="210" y="525"/>
                    <a:pt x="117" y="619"/>
                  </a:cubicBezTo>
                  <a:cubicBezTo>
                    <a:pt x="0" y="805"/>
                    <a:pt x="0" y="991"/>
                    <a:pt x="210" y="1107"/>
                  </a:cubicBezTo>
                  <a:cubicBezTo>
                    <a:pt x="284" y="1144"/>
                    <a:pt x="377" y="1167"/>
                    <a:pt x="462" y="1167"/>
                  </a:cubicBezTo>
                  <a:cubicBezTo>
                    <a:pt x="589" y="1167"/>
                    <a:pt x="698" y="1116"/>
                    <a:pt x="698" y="991"/>
                  </a:cubicBezTo>
                  <a:cubicBezTo>
                    <a:pt x="791" y="805"/>
                    <a:pt x="884" y="712"/>
                    <a:pt x="884" y="525"/>
                  </a:cubicBezTo>
                  <a:cubicBezTo>
                    <a:pt x="977" y="409"/>
                    <a:pt x="977" y="130"/>
                    <a:pt x="791" y="37"/>
                  </a:cubicBezTo>
                  <a:cubicBezTo>
                    <a:pt x="735" y="12"/>
                    <a:pt x="681" y="0"/>
                    <a:pt x="6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399046879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7" name="Google Shape;617;p9"/>
          <p:cNvGrpSpPr/>
          <p:nvPr/>
        </p:nvGrpSpPr>
        <p:grpSpPr>
          <a:xfrm>
            <a:off x="-780733" y="-335159"/>
            <a:ext cx="2930263" cy="1657595"/>
            <a:chOff x="3260100" y="4040200"/>
            <a:chExt cx="1579600" cy="893550"/>
          </a:xfrm>
        </p:grpSpPr>
        <p:sp>
          <p:nvSpPr>
            <p:cNvPr id="618" name="Google Shape;618;p9"/>
            <p:cNvSpPr/>
            <p:nvPr/>
          </p:nvSpPr>
          <p:spPr>
            <a:xfrm>
              <a:off x="3766650" y="4800800"/>
              <a:ext cx="93575" cy="132950"/>
            </a:xfrm>
            <a:custGeom>
              <a:avLst/>
              <a:gdLst/>
              <a:ahLst/>
              <a:cxnLst/>
              <a:rect l="l" t="t" r="r" b="b"/>
              <a:pathLst>
                <a:path w="3743" h="5318" extrusionOk="0">
                  <a:moveTo>
                    <a:pt x="1308" y="0"/>
                  </a:moveTo>
                  <a:cubicBezTo>
                    <a:pt x="951" y="0"/>
                    <a:pt x="610" y="212"/>
                    <a:pt x="489" y="714"/>
                  </a:cubicBezTo>
                  <a:cubicBezTo>
                    <a:pt x="1" y="2458"/>
                    <a:pt x="1164" y="4785"/>
                    <a:pt x="3002" y="5273"/>
                  </a:cubicBezTo>
                  <a:cubicBezTo>
                    <a:pt x="3059" y="5304"/>
                    <a:pt x="3116" y="5318"/>
                    <a:pt x="3171" y="5318"/>
                  </a:cubicBezTo>
                  <a:cubicBezTo>
                    <a:pt x="3494" y="5318"/>
                    <a:pt x="3743" y="4844"/>
                    <a:pt x="3583" y="4506"/>
                  </a:cubicBezTo>
                  <a:cubicBezTo>
                    <a:pt x="3281" y="4017"/>
                    <a:pt x="2909" y="3436"/>
                    <a:pt x="2699" y="2854"/>
                  </a:cubicBezTo>
                  <a:cubicBezTo>
                    <a:pt x="2513" y="2179"/>
                    <a:pt x="2420" y="1598"/>
                    <a:pt x="2327" y="923"/>
                  </a:cubicBezTo>
                  <a:cubicBezTo>
                    <a:pt x="2274" y="368"/>
                    <a:pt x="1778" y="0"/>
                    <a:pt x="13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3754450" y="4603725"/>
              <a:ext cx="70400" cy="96800"/>
            </a:xfrm>
            <a:custGeom>
              <a:avLst/>
              <a:gdLst/>
              <a:ahLst/>
              <a:cxnLst/>
              <a:rect l="l" t="t" r="r" b="b"/>
              <a:pathLst>
                <a:path w="2816" h="3872" extrusionOk="0">
                  <a:moveTo>
                    <a:pt x="1615" y="1"/>
                  </a:moveTo>
                  <a:cubicBezTo>
                    <a:pt x="1383" y="1"/>
                    <a:pt x="1151" y="86"/>
                    <a:pt x="977" y="268"/>
                  </a:cubicBezTo>
                  <a:cubicBezTo>
                    <a:pt x="186" y="943"/>
                    <a:pt x="0" y="2315"/>
                    <a:pt x="186" y="3362"/>
                  </a:cubicBezTo>
                  <a:cubicBezTo>
                    <a:pt x="320" y="3674"/>
                    <a:pt x="643" y="3872"/>
                    <a:pt x="956" y="3872"/>
                  </a:cubicBezTo>
                  <a:cubicBezTo>
                    <a:pt x="1133" y="3872"/>
                    <a:pt x="1308" y="3808"/>
                    <a:pt x="1443" y="3665"/>
                  </a:cubicBezTo>
                  <a:cubicBezTo>
                    <a:pt x="2234" y="2897"/>
                    <a:pt x="2815" y="1734"/>
                    <a:pt x="2513" y="664"/>
                  </a:cubicBezTo>
                  <a:cubicBezTo>
                    <a:pt x="2396" y="241"/>
                    <a:pt x="2005" y="1"/>
                    <a:pt x="16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3802075" y="4390150"/>
              <a:ext cx="96350" cy="123825"/>
            </a:xfrm>
            <a:custGeom>
              <a:avLst/>
              <a:gdLst/>
              <a:ahLst/>
              <a:cxnLst/>
              <a:rect l="l" t="t" r="r" b="b"/>
              <a:pathLst>
                <a:path w="3854" h="4953" extrusionOk="0">
                  <a:moveTo>
                    <a:pt x="2798" y="1"/>
                  </a:moveTo>
                  <a:cubicBezTo>
                    <a:pt x="2547" y="1"/>
                    <a:pt x="2282" y="116"/>
                    <a:pt x="2073" y="390"/>
                  </a:cubicBezTo>
                  <a:cubicBezTo>
                    <a:pt x="1399" y="1437"/>
                    <a:pt x="817" y="2600"/>
                    <a:pt x="329" y="3879"/>
                  </a:cubicBezTo>
                  <a:cubicBezTo>
                    <a:pt x="0" y="4458"/>
                    <a:pt x="461" y="4953"/>
                    <a:pt x="946" y="4953"/>
                  </a:cubicBezTo>
                  <a:cubicBezTo>
                    <a:pt x="1183" y="4953"/>
                    <a:pt x="1425" y="4836"/>
                    <a:pt x="1585" y="4554"/>
                  </a:cubicBezTo>
                  <a:cubicBezTo>
                    <a:pt x="2260" y="3484"/>
                    <a:pt x="3027" y="2414"/>
                    <a:pt x="3516" y="1250"/>
                  </a:cubicBezTo>
                  <a:cubicBezTo>
                    <a:pt x="3853" y="576"/>
                    <a:pt x="3358" y="1"/>
                    <a:pt x="27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3901125" y="4239675"/>
              <a:ext cx="104300" cy="68425"/>
            </a:xfrm>
            <a:custGeom>
              <a:avLst/>
              <a:gdLst/>
              <a:ahLst/>
              <a:cxnLst/>
              <a:rect l="l" t="t" r="r" b="b"/>
              <a:pathLst>
                <a:path w="4172" h="2737" extrusionOk="0">
                  <a:moveTo>
                    <a:pt x="2917" y="1"/>
                  </a:moveTo>
                  <a:cubicBezTo>
                    <a:pt x="2867" y="1"/>
                    <a:pt x="2816" y="4"/>
                    <a:pt x="2764" y="11"/>
                  </a:cubicBezTo>
                  <a:cubicBezTo>
                    <a:pt x="1880" y="197"/>
                    <a:pt x="1206" y="779"/>
                    <a:pt x="531" y="1360"/>
                  </a:cubicBezTo>
                  <a:cubicBezTo>
                    <a:pt x="0" y="1806"/>
                    <a:pt x="516" y="2737"/>
                    <a:pt x="1123" y="2737"/>
                  </a:cubicBezTo>
                  <a:cubicBezTo>
                    <a:pt x="1181" y="2737"/>
                    <a:pt x="1240" y="2728"/>
                    <a:pt x="1299" y="2710"/>
                  </a:cubicBezTo>
                  <a:cubicBezTo>
                    <a:pt x="2183" y="2431"/>
                    <a:pt x="3043" y="2128"/>
                    <a:pt x="3625" y="1453"/>
                  </a:cubicBezTo>
                  <a:cubicBezTo>
                    <a:pt x="4171" y="820"/>
                    <a:pt x="3691" y="1"/>
                    <a:pt x="29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4085650" y="4070600"/>
              <a:ext cx="128875" cy="112175"/>
            </a:xfrm>
            <a:custGeom>
              <a:avLst/>
              <a:gdLst/>
              <a:ahLst/>
              <a:cxnLst/>
              <a:rect l="l" t="t" r="r" b="b"/>
              <a:pathLst>
                <a:path w="5155" h="4487" extrusionOk="0">
                  <a:moveTo>
                    <a:pt x="3913" y="1"/>
                  </a:moveTo>
                  <a:cubicBezTo>
                    <a:pt x="3751" y="1"/>
                    <a:pt x="3586" y="51"/>
                    <a:pt x="3432" y="167"/>
                  </a:cubicBezTo>
                  <a:cubicBezTo>
                    <a:pt x="2362" y="958"/>
                    <a:pt x="1571" y="1912"/>
                    <a:pt x="618" y="2889"/>
                  </a:cubicBezTo>
                  <a:cubicBezTo>
                    <a:pt x="1" y="3560"/>
                    <a:pt x="643" y="4486"/>
                    <a:pt x="1364" y="4486"/>
                  </a:cubicBezTo>
                  <a:cubicBezTo>
                    <a:pt x="1568" y="4486"/>
                    <a:pt x="1777" y="4412"/>
                    <a:pt x="1967" y="4238"/>
                  </a:cubicBezTo>
                  <a:cubicBezTo>
                    <a:pt x="2944" y="3378"/>
                    <a:pt x="4014" y="2494"/>
                    <a:pt x="4689" y="1423"/>
                  </a:cubicBezTo>
                  <a:cubicBezTo>
                    <a:pt x="5154" y="809"/>
                    <a:pt x="4562" y="1"/>
                    <a:pt x="39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3621250" y="4817475"/>
              <a:ext cx="65925" cy="100450"/>
            </a:xfrm>
            <a:custGeom>
              <a:avLst/>
              <a:gdLst/>
              <a:ahLst/>
              <a:cxnLst/>
              <a:rect l="l" t="t" r="r" b="b"/>
              <a:pathLst>
                <a:path w="2637" h="4018" extrusionOk="0">
                  <a:moveTo>
                    <a:pt x="798" y="1"/>
                  </a:moveTo>
                  <a:cubicBezTo>
                    <a:pt x="438" y="1"/>
                    <a:pt x="1" y="297"/>
                    <a:pt x="1" y="628"/>
                  </a:cubicBezTo>
                  <a:cubicBezTo>
                    <a:pt x="94" y="1210"/>
                    <a:pt x="280" y="1698"/>
                    <a:pt x="489" y="2187"/>
                  </a:cubicBezTo>
                  <a:cubicBezTo>
                    <a:pt x="676" y="2675"/>
                    <a:pt x="955" y="3164"/>
                    <a:pt x="1257" y="3653"/>
                  </a:cubicBezTo>
                  <a:cubicBezTo>
                    <a:pt x="1351" y="3912"/>
                    <a:pt x="1546" y="4017"/>
                    <a:pt x="1756" y="4017"/>
                  </a:cubicBezTo>
                  <a:cubicBezTo>
                    <a:pt x="2168" y="4017"/>
                    <a:pt x="2637" y="3611"/>
                    <a:pt x="2513" y="3164"/>
                  </a:cubicBezTo>
                  <a:cubicBezTo>
                    <a:pt x="2327" y="2582"/>
                    <a:pt x="2234" y="2094"/>
                    <a:pt x="2025" y="1605"/>
                  </a:cubicBezTo>
                  <a:cubicBezTo>
                    <a:pt x="1839" y="1024"/>
                    <a:pt x="1536" y="628"/>
                    <a:pt x="1164" y="163"/>
                  </a:cubicBezTo>
                  <a:cubicBezTo>
                    <a:pt x="1077" y="49"/>
                    <a:pt x="944" y="1"/>
                    <a:pt x="7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3611375" y="4619725"/>
              <a:ext cx="48300" cy="83400"/>
            </a:xfrm>
            <a:custGeom>
              <a:avLst/>
              <a:gdLst/>
              <a:ahLst/>
              <a:cxnLst/>
              <a:rect l="l" t="t" r="r" b="b"/>
              <a:pathLst>
                <a:path w="1932" h="3336" extrusionOk="0">
                  <a:moveTo>
                    <a:pt x="1159" y="0"/>
                  </a:moveTo>
                  <a:cubicBezTo>
                    <a:pt x="852" y="0"/>
                    <a:pt x="566" y="184"/>
                    <a:pt x="489" y="512"/>
                  </a:cubicBezTo>
                  <a:cubicBezTo>
                    <a:pt x="303" y="1094"/>
                    <a:pt x="187" y="1768"/>
                    <a:pt x="93" y="2350"/>
                  </a:cubicBezTo>
                  <a:cubicBezTo>
                    <a:pt x="0" y="2722"/>
                    <a:pt x="187" y="3211"/>
                    <a:pt x="582" y="3304"/>
                  </a:cubicBezTo>
                  <a:cubicBezTo>
                    <a:pt x="654" y="3325"/>
                    <a:pt x="728" y="3335"/>
                    <a:pt x="803" y="3335"/>
                  </a:cubicBezTo>
                  <a:cubicBezTo>
                    <a:pt x="1141" y="3335"/>
                    <a:pt x="1483" y="3122"/>
                    <a:pt x="1559" y="2722"/>
                  </a:cubicBezTo>
                  <a:cubicBezTo>
                    <a:pt x="1652" y="2141"/>
                    <a:pt x="1838" y="1559"/>
                    <a:pt x="1931" y="884"/>
                  </a:cubicBezTo>
                  <a:cubicBezTo>
                    <a:pt x="1931" y="512"/>
                    <a:pt x="1838" y="117"/>
                    <a:pt x="1350" y="24"/>
                  </a:cubicBezTo>
                  <a:cubicBezTo>
                    <a:pt x="1286" y="8"/>
                    <a:pt x="1222" y="0"/>
                    <a:pt x="1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3662550" y="4400075"/>
              <a:ext cx="65175" cy="78025"/>
            </a:xfrm>
            <a:custGeom>
              <a:avLst/>
              <a:gdLst/>
              <a:ahLst/>
              <a:cxnLst/>
              <a:rect l="l" t="t" r="r" b="b"/>
              <a:pathLst>
                <a:path w="2607" h="3121" extrusionOk="0">
                  <a:moveTo>
                    <a:pt x="1679" y="1"/>
                  </a:moveTo>
                  <a:cubicBezTo>
                    <a:pt x="1386" y="1"/>
                    <a:pt x="1104" y="165"/>
                    <a:pt x="954" y="365"/>
                  </a:cubicBezTo>
                  <a:cubicBezTo>
                    <a:pt x="768" y="667"/>
                    <a:pt x="582" y="853"/>
                    <a:pt x="466" y="1156"/>
                  </a:cubicBezTo>
                  <a:cubicBezTo>
                    <a:pt x="280" y="1435"/>
                    <a:pt x="280" y="1831"/>
                    <a:pt x="94" y="2110"/>
                  </a:cubicBezTo>
                  <a:cubicBezTo>
                    <a:pt x="1" y="2505"/>
                    <a:pt x="280" y="2901"/>
                    <a:pt x="582" y="3087"/>
                  </a:cubicBezTo>
                  <a:cubicBezTo>
                    <a:pt x="669" y="3108"/>
                    <a:pt x="757" y="3120"/>
                    <a:pt x="844" y="3120"/>
                  </a:cubicBezTo>
                  <a:cubicBezTo>
                    <a:pt x="1132" y="3120"/>
                    <a:pt x="1415" y="2995"/>
                    <a:pt x="1629" y="2691"/>
                  </a:cubicBezTo>
                  <a:cubicBezTo>
                    <a:pt x="1838" y="2505"/>
                    <a:pt x="2025" y="2203"/>
                    <a:pt x="2118" y="2017"/>
                  </a:cubicBezTo>
                  <a:cubicBezTo>
                    <a:pt x="2211" y="1737"/>
                    <a:pt x="2420" y="1342"/>
                    <a:pt x="2513" y="1040"/>
                  </a:cubicBezTo>
                  <a:cubicBezTo>
                    <a:pt x="2606" y="667"/>
                    <a:pt x="2327" y="179"/>
                    <a:pt x="2025" y="86"/>
                  </a:cubicBezTo>
                  <a:cubicBezTo>
                    <a:pt x="1912" y="26"/>
                    <a:pt x="1795" y="1"/>
                    <a:pt x="1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3759100" y="4243100"/>
              <a:ext cx="107025" cy="69800"/>
            </a:xfrm>
            <a:custGeom>
              <a:avLst/>
              <a:gdLst/>
              <a:ahLst/>
              <a:cxnLst/>
              <a:rect l="l" t="t" r="r" b="b"/>
              <a:pathLst>
                <a:path w="4281" h="2792" extrusionOk="0">
                  <a:moveTo>
                    <a:pt x="2603" y="0"/>
                  </a:moveTo>
                  <a:cubicBezTo>
                    <a:pt x="2025" y="0"/>
                    <a:pt x="1501" y="221"/>
                    <a:pt x="978" y="456"/>
                  </a:cubicBezTo>
                  <a:cubicBezTo>
                    <a:pt x="396" y="642"/>
                    <a:pt x="0" y="1130"/>
                    <a:pt x="93" y="1712"/>
                  </a:cubicBezTo>
                  <a:cubicBezTo>
                    <a:pt x="201" y="2252"/>
                    <a:pt x="610" y="2792"/>
                    <a:pt x="1134" y="2792"/>
                  </a:cubicBezTo>
                  <a:cubicBezTo>
                    <a:pt x="1174" y="2792"/>
                    <a:pt x="1215" y="2789"/>
                    <a:pt x="1257" y="2782"/>
                  </a:cubicBezTo>
                  <a:cubicBezTo>
                    <a:pt x="2141" y="2666"/>
                    <a:pt x="2908" y="2666"/>
                    <a:pt x="3583" y="2084"/>
                  </a:cubicBezTo>
                  <a:cubicBezTo>
                    <a:pt x="4281" y="1503"/>
                    <a:pt x="3979" y="246"/>
                    <a:pt x="3118" y="60"/>
                  </a:cubicBezTo>
                  <a:cubicBezTo>
                    <a:pt x="2941" y="19"/>
                    <a:pt x="2770" y="0"/>
                    <a:pt x="2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3926600" y="4103425"/>
              <a:ext cx="79700" cy="56250"/>
            </a:xfrm>
            <a:custGeom>
              <a:avLst/>
              <a:gdLst/>
              <a:ahLst/>
              <a:cxnLst/>
              <a:rect l="l" t="t" r="r" b="b"/>
              <a:pathLst>
                <a:path w="3188" h="2250" extrusionOk="0">
                  <a:moveTo>
                    <a:pt x="2375" y="0"/>
                  </a:moveTo>
                  <a:cubicBezTo>
                    <a:pt x="2328" y="0"/>
                    <a:pt x="2281" y="6"/>
                    <a:pt x="2234" y="17"/>
                  </a:cubicBezTo>
                  <a:cubicBezTo>
                    <a:pt x="1652" y="320"/>
                    <a:pt x="1071" y="506"/>
                    <a:pt x="582" y="808"/>
                  </a:cubicBezTo>
                  <a:cubicBezTo>
                    <a:pt x="187" y="994"/>
                    <a:pt x="0" y="1576"/>
                    <a:pt x="280" y="1855"/>
                  </a:cubicBezTo>
                  <a:cubicBezTo>
                    <a:pt x="420" y="2121"/>
                    <a:pt x="676" y="2250"/>
                    <a:pt x="949" y="2250"/>
                  </a:cubicBezTo>
                  <a:cubicBezTo>
                    <a:pt x="1082" y="2250"/>
                    <a:pt x="1220" y="2219"/>
                    <a:pt x="1350" y="2158"/>
                  </a:cubicBezTo>
                  <a:cubicBezTo>
                    <a:pt x="1838" y="1972"/>
                    <a:pt x="2327" y="1669"/>
                    <a:pt x="2815" y="1390"/>
                  </a:cubicBezTo>
                  <a:cubicBezTo>
                    <a:pt x="3095" y="1181"/>
                    <a:pt x="3188" y="808"/>
                    <a:pt x="3095" y="506"/>
                  </a:cubicBezTo>
                  <a:cubicBezTo>
                    <a:pt x="3013" y="262"/>
                    <a:pt x="2701" y="0"/>
                    <a:pt x="23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4113825" y="4232175"/>
              <a:ext cx="122400" cy="80075"/>
            </a:xfrm>
            <a:custGeom>
              <a:avLst/>
              <a:gdLst/>
              <a:ahLst/>
              <a:cxnLst/>
              <a:rect l="l" t="t" r="r" b="b"/>
              <a:pathLst>
                <a:path w="4896" h="3203" extrusionOk="0">
                  <a:moveTo>
                    <a:pt x="4030" y="1"/>
                  </a:moveTo>
                  <a:cubicBezTo>
                    <a:pt x="3999" y="1"/>
                    <a:pt x="3967" y="3"/>
                    <a:pt x="3934" y="9"/>
                  </a:cubicBezTo>
                  <a:cubicBezTo>
                    <a:pt x="2678" y="9"/>
                    <a:pt x="1817" y="893"/>
                    <a:pt x="840" y="1567"/>
                  </a:cubicBezTo>
                  <a:cubicBezTo>
                    <a:pt x="0" y="2067"/>
                    <a:pt x="466" y="3202"/>
                    <a:pt x="1292" y="3202"/>
                  </a:cubicBezTo>
                  <a:cubicBezTo>
                    <a:pt x="1428" y="3202"/>
                    <a:pt x="1573" y="3172"/>
                    <a:pt x="1724" y="3103"/>
                  </a:cubicBezTo>
                  <a:cubicBezTo>
                    <a:pt x="2771" y="2521"/>
                    <a:pt x="3934" y="2242"/>
                    <a:pt x="4632" y="1172"/>
                  </a:cubicBezTo>
                  <a:cubicBezTo>
                    <a:pt x="4895" y="711"/>
                    <a:pt x="4558" y="1"/>
                    <a:pt x="40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4240275" y="4265700"/>
              <a:ext cx="100450" cy="71525"/>
            </a:xfrm>
            <a:custGeom>
              <a:avLst/>
              <a:gdLst/>
              <a:ahLst/>
              <a:cxnLst/>
              <a:rect l="l" t="t" r="r" b="b"/>
              <a:pathLst>
                <a:path w="4018" h="2861" extrusionOk="0">
                  <a:moveTo>
                    <a:pt x="2912" y="0"/>
                  </a:moveTo>
                  <a:cubicBezTo>
                    <a:pt x="2861" y="0"/>
                    <a:pt x="2810" y="5"/>
                    <a:pt x="2761" y="17"/>
                  </a:cubicBezTo>
                  <a:cubicBezTo>
                    <a:pt x="2272" y="226"/>
                    <a:pt x="1900" y="412"/>
                    <a:pt x="1505" y="715"/>
                  </a:cubicBezTo>
                  <a:cubicBezTo>
                    <a:pt x="1109" y="901"/>
                    <a:pt x="830" y="1180"/>
                    <a:pt x="528" y="1483"/>
                  </a:cubicBezTo>
                  <a:cubicBezTo>
                    <a:pt x="1" y="2009"/>
                    <a:pt x="429" y="2861"/>
                    <a:pt x="1102" y="2861"/>
                  </a:cubicBezTo>
                  <a:cubicBezTo>
                    <a:pt x="1172" y="2861"/>
                    <a:pt x="1244" y="2852"/>
                    <a:pt x="1319" y="2832"/>
                  </a:cubicBezTo>
                  <a:cubicBezTo>
                    <a:pt x="2086" y="2646"/>
                    <a:pt x="2761" y="2343"/>
                    <a:pt x="3436" y="1762"/>
                  </a:cubicBezTo>
                  <a:cubicBezTo>
                    <a:pt x="3831" y="1483"/>
                    <a:pt x="4017" y="1087"/>
                    <a:pt x="3831" y="599"/>
                  </a:cubicBezTo>
                  <a:cubicBezTo>
                    <a:pt x="3668" y="273"/>
                    <a:pt x="3273" y="0"/>
                    <a:pt x="29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4411075" y="4215100"/>
              <a:ext cx="123900" cy="81800"/>
            </a:xfrm>
            <a:custGeom>
              <a:avLst/>
              <a:gdLst/>
              <a:ahLst/>
              <a:cxnLst/>
              <a:rect l="l" t="t" r="r" b="b"/>
              <a:pathLst>
                <a:path w="4956" h="3272" extrusionOk="0">
                  <a:moveTo>
                    <a:pt x="2936" y="0"/>
                  </a:moveTo>
                  <a:cubicBezTo>
                    <a:pt x="2391" y="0"/>
                    <a:pt x="1855" y="173"/>
                    <a:pt x="1350" y="506"/>
                  </a:cubicBezTo>
                  <a:cubicBezTo>
                    <a:pt x="675" y="994"/>
                    <a:pt x="0" y="1855"/>
                    <a:pt x="0" y="2623"/>
                  </a:cubicBezTo>
                  <a:cubicBezTo>
                    <a:pt x="0" y="3004"/>
                    <a:pt x="354" y="3272"/>
                    <a:pt x="698" y="3272"/>
                  </a:cubicBezTo>
                  <a:cubicBezTo>
                    <a:pt x="794" y="3272"/>
                    <a:pt x="890" y="3250"/>
                    <a:pt x="977" y="3204"/>
                  </a:cubicBezTo>
                  <a:cubicBezTo>
                    <a:pt x="1350" y="2925"/>
                    <a:pt x="1745" y="2623"/>
                    <a:pt x="2327" y="2436"/>
                  </a:cubicBezTo>
                  <a:cubicBezTo>
                    <a:pt x="2815" y="2343"/>
                    <a:pt x="3397" y="2250"/>
                    <a:pt x="3885" y="2157"/>
                  </a:cubicBezTo>
                  <a:cubicBezTo>
                    <a:pt x="4653" y="1948"/>
                    <a:pt x="4955" y="692"/>
                    <a:pt x="4164" y="296"/>
                  </a:cubicBezTo>
                  <a:cubicBezTo>
                    <a:pt x="3756" y="97"/>
                    <a:pt x="3343" y="0"/>
                    <a:pt x="29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4265650" y="4146900"/>
              <a:ext cx="167550" cy="88600"/>
            </a:xfrm>
            <a:custGeom>
              <a:avLst/>
              <a:gdLst/>
              <a:ahLst/>
              <a:cxnLst/>
              <a:rect l="l" t="t" r="r" b="b"/>
              <a:pathLst>
                <a:path w="6702" h="3544" extrusionOk="0">
                  <a:moveTo>
                    <a:pt x="5321" y="1"/>
                  </a:moveTo>
                  <a:cubicBezTo>
                    <a:pt x="5232" y="1"/>
                    <a:pt x="5141" y="9"/>
                    <a:pt x="5050" y="23"/>
                  </a:cubicBezTo>
                  <a:cubicBezTo>
                    <a:pt x="3677" y="233"/>
                    <a:pt x="2514" y="814"/>
                    <a:pt x="1257" y="1279"/>
                  </a:cubicBezTo>
                  <a:cubicBezTo>
                    <a:pt x="0" y="1735"/>
                    <a:pt x="339" y="3543"/>
                    <a:pt x="1633" y="3543"/>
                  </a:cubicBezTo>
                  <a:cubicBezTo>
                    <a:pt x="1727" y="3543"/>
                    <a:pt x="1827" y="3533"/>
                    <a:pt x="1932" y="3513"/>
                  </a:cubicBezTo>
                  <a:cubicBezTo>
                    <a:pt x="3305" y="3234"/>
                    <a:pt x="4654" y="2931"/>
                    <a:pt x="6003" y="2350"/>
                  </a:cubicBezTo>
                  <a:cubicBezTo>
                    <a:pt x="6585" y="2070"/>
                    <a:pt x="6701" y="1279"/>
                    <a:pt x="6492" y="814"/>
                  </a:cubicBezTo>
                  <a:cubicBezTo>
                    <a:pt x="6256" y="225"/>
                    <a:pt x="5806" y="1"/>
                    <a:pt x="5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4264225" y="4040200"/>
              <a:ext cx="142200" cy="63775"/>
            </a:xfrm>
            <a:custGeom>
              <a:avLst/>
              <a:gdLst/>
              <a:ahLst/>
              <a:cxnLst/>
              <a:rect l="l" t="t" r="r" b="b"/>
              <a:pathLst>
                <a:path w="5688" h="2551" extrusionOk="0">
                  <a:moveTo>
                    <a:pt x="4304" y="1"/>
                  </a:moveTo>
                  <a:cubicBezTo>
                    <a:pt x="4219" y="1"/>
                    <a:pt x="4130" y="11"/>
                    <a:pt x="4036" y="34"/>
                  </a:cubicBezTo>
                  <a:cubicBezTo>
                    <a:pt x="2966" y="220"/>
                    <a:pt x="1989" y="522"/>
                    <a:pt x="1035" y="895"/>
                  </a:cubicBezTo>
                  <a:cubicBezTo>
                    <a:pt x="1" y="1277"/>
                    <a:pt x="423" y="2551"/>
                    <a:pt x="1419" y="2551"/>
                  </a:cubicBezTo>
                  <a:cubicBezTo>
                    <a:pt x="1454" y="2551"/>
                    <a:pt x="1488" y="2549"/>
                    <a:pt x="1524" y="2546"/>
                  </a:cubicBezTo>
                  <a:cubicBezTo>
                    <a:pt x="2478" y="2360"/>
                    <a:pt x="3548" y="2267"/>
                    <a:pt x="4525" y="1965"/>
                  </a:cubicBezTo>
                  <a:cubicBezTo>
                    <a:pt x="5687" y="1620"/>
                    <a:pt x="5356" y="1"/>
                    <a:pt x="43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4540400" y="4262875"/>
              <a:ext cx="125425" cy="56875"/>
            </a:xfrm>
            <a:custGeom>
              <a:avLst/>
              <a:gdLst/>
              <a:ahLst/>
              <a:cxnLst/>
              <a:rect l="l" t="t" r="r" b="b"/>
              <a:pathLst>
                <a:path w="5017" h="2275" extrusionOk="0">
                  <a:moveTo>
                    <a:pt x="3788" y="1"/>
                  </a:moveTo>
                  <a:cubicBezTo>
                    <a:pt x="2825" y="1"/>
                    <a:pt x="1772" y="470"/>
                    <a:pt x="946" y="712"/>
                  </a:cubicBezTo>
                  <a:cubicBezTo>
                    <a:pt x="1" y="1004"/>
                    <a:pt x="339" y="2275"/>
                    <a:pt x="1225" y="2275"/>
                  </a:cubicBezTo>
                  <a:cubicBezTo>
                    <a:pt x="1255" y="2275"/>
                    <a:pt x="1286" y="2273"/>
                    <a:pt x="1318" y="2270"/>
                  </a:cubicBezTo>
                  <a:cubicBezTo>
                    <a:pt x="2388" y="1991"/>
                    <a:pt x="3737" y="1991"/>
                    <a:pt x="4621" y="1200"/>
                  </a:cubicBezTo>
                  <a:cubicBezTo>
                    <a:pt x="5017" y="921"/>
                    <a:pt x="4714" y="130"/>
                    <a:pt x="4226" y="37"/>
                  </a:cubicBezTo>
                  <a:cubicBezTo>
                    <a:pt x="4083" y="12"/>
                    <a:pt x="3936" y="1"/>
                    <a:pt x="37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4529725" y="4165475"/>
              <a:ext cx="128550" cy="52400"/>
            </a:xfrm>
            <a:custGeom>
              <a:avLst/>
              <a:gdLst/>
              <a:ahLst/>
              <a:cxnLst/>
              <a:rect l="l" t="t" r="r" b="b"/>
              <a:pathLst>
                <a:path w="5142" h="2096" extrusionOk="0">
                  <a:moveTo>
                    <a:pt x="3498" y="0"/>
                  </a:moveTo>
                  <a:cubicBezTo>
                    <a:pt x="2599" y="0"/>
                    <a:pt x="1768" y="209"/>
                    <a:pt x="884" y="350"/>
                  </a:cubicBezTo>
                  <a:cubicBezTo>
                    <a:pt x="0" y="536"/>
                    <a:pt x="209" y="2095"/>
                    <a:pt x="1163" y="2095"/>
                  </a:cubicBezTo>
                  <a:cubicBezTo>
                    <a:pt x="2326" y="2002"/>
                    <a:pt x="3397" y="2002"/>
                    <a:pt x="4560" y="1514"/>
                  </a:cubicBezTo>
                  <a:cubicBezTo>
                    <a:pt x="5141" y="1234"/>
                    <a:pt x="4955" y="164"/>
                    <a:pt x="4374" y="71"/>
                  </a:cubicBezTo>
                  <a:cubicBezTo>
                    <a:pt x="4072" y="21"/>
                    <a:pt x="3782" y="0"/>
                    <a:pt x="3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4502250" y="4064000"/>
              <a:ext cx="105425" cy="54925"/>
            </a:xfrm>
            <a:custGeom>
              <a:avLst/>
              <a:gdLst/>
              <a:ahLst/>
              <a:cxnLst/>
              <a:rect l="l" t="t" r="r" b="b"/>
              <a:pathLst>
                <a:path w="4217" h="2197" extrusionOk="0">
                  <a:moveTo>
                    <a:pt x="3071" y="0"/>
                  </a:moveTo>
                  <a:cubicBezTo>
                    <a:pt x="2312" y="0"/>
                    <a:pt x="1605" y="300"/>
                    <a:pt x="913" y="524"/>
                  </a:cubicBezTo>
                  <a:cubicBezTo>
                    <a:pt x="0" y="894"/>
                    <a:pt x="285" y="2196"/>
                    <a:pt x="1198" y="2196"/>
                  </a:cubicBezTo>
                  <a:cubicBezTo>
                    <a:pt x="1263" y="2196"/>
                    <a:pt x="1331" y="2190"/>
                    <a:pt x="1401" y="2176"/>
                  </a:cubicBezTo>
                  <a:cubicBezTo>
                    <a:pt x="2262" y="1990"/>
                    <a:pt x="3239" y="1804"/>
                    <a:pt x="3914" y="1106"/>
                  </a:cubicBezTo>
                  <a:cubicBezTo>
                    <a:pt x="4216" y="827"/>
                    <a:pt x="4100" y="152"/>
                    <a:pt x="3635" y="59"/>
                  </a:cubicBezTo>
                  <a:cubicBezTo>
                    <a:pt x="3443" y="18"/>
                    <a:pt x="3255" y="0"/>
                    <a:pt x="30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4721050" y="4273550"/>
              <a:ext cx="118650" cy="58300"/>
            </a:xfrm>
            <a:custGeom>
              <a:avLst/>
              <a:gdLst/>
              <a:ahLst/>
              <a:cxnLst/>
              <a:rect l="l" t="t" r="r" b="b"/>
              <a:pathLst>
                <a:path w="4746" h="2332" extrusionOk="0">
                  <a:moveTo>
                    <a:pt x="3696" y="1"/>
                  </a:moveTo>
                  <a:cubicBezTo>
                    <a:pt x="3667" y="1"/>
                    <a:pt x="3637" y="2"/>
                    <a:pt x="3607" y="5"/>
                  </a:cubicBezTo>
                  <a:cubicBezTo>
                    <a:pt x="2537" y="5"/>
                    <a:pt x="1560" y="494"/>
                    <a:pt x="582" y="866"/>
                  </a:cubicBezTo>
                  <a:cubicBezTo>
                    <a:pt x="1" y="1262"/>
                    <a:pt x="303" y="2332"/>
                    <a:pt x="978" y="2332"/>
                  </a:cubicBezTo>
                  <a:cubicBezTo>
                    <a:pt x="2048" y="2239"/>
                    <a:pt x="3118" y="2029"/>
                    <a:pt x="4072" y="1564"/>
                  </a:cubicBezTo>
                  <a:cubicBezTo>
                    <a:pt x="4745" y="1183"/>
                    <a:pt x="4488" y="1"/>
                    <a:pt x="3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4701875" y="4137725"/>
              <a:ext cx="97150" cy="58875"/>
            </a:xfrm>
            <a:custGeom>
              <a:avLst/>
              <a:gdLst/>
              <a:ahLst/>
              <a:cxnLst/>
              <a:rect l="l" t="t" r="r" b="b"/>
              <a:pathLst>
                <a:path w="3886" h="2355" extrusionOk="0">
                  <a:moveTo>
                    <a:pt x="3055" y="1"/>
                  </a:moveTo>
                  <a:cubicBezTo>
                    <a:pt x="3007" y="1"/>
                    <a:pt x="2958" y="6"/>
                    <a:pt x="2908" y="18"/>
                  </a:cubicBezTo>
                  <a:cubicBezTo>
                    <a:pt x="2140" y="111"/>
                    <a:pt x="1466" y="204"/>
                    <a:pt x="768" y="390"/>
                  </a:cubicBezTo>
                  <a:cubicBezTo>
                    <a:pt x="303" y="483"/>
                    <a:pt x="0" y="972"/>
                    <a:pt x="0" y="1460"/>
                  </a:cubicBezTo>
                  <a:cubicBezTo>
                    <a:pt x="86" y="1827"/>
                    <a:pt x="433" y="2354"/>
                    <a:pt x="873" y="2354"/>
                  </a:cubicBezTo>
                  <a:cubicBezTo>
                    <a:pt x="907" y="2354"/>
                    <a:pt x="942" y="2351"/>
                    <a:pt x="977" y="2344"/>
                  </a:cubicBezTo>
                  <a:cubicBezTo>
                    <a:pt x="1349" y="2228"/>
                    <a:pt x="1745" y="2228"/>
                    <a:pt x="2140" y="2135"/>
                  </a:cubicBezTo>
                  <a:cubicBezTo>
                    <a:pt x="2513" y="2135"/>
                    <a:pt x="2815" y="1949"/>
                    <a:pt x="3094" y="1856"/>
                  </a:cubicBezTo>
                  <a:cubicBezTo>
                    <a:pt x="3583" y="1763"/>
                    <a:pt x="3885" y="1274"/>
                    <a:pt x="3885" y="786"/>
                  </a:cubicBezTo>
                  <a:cubicBezTo>
                    <a:pt x="3802" y="431"/>
                    <a:pt x="3474" y="1"/>
                    <a:pt x="30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3260100" y="4818400"/>
              <a:ext cx="59450" cy="107575"/>
            </a:xfrm>
            <a:custGeom>
              <a:avLst/>
              <a:gdLst/>
              <a:ahLst/>
              <a:cxnLst/>
              <a:rect l="l" t="t" r="r" b="b"/>
              <a:pathLst>
                <a:path w="2378" h="4303" extrusionOk="0">
                  <a:moveTo>
                    <a:pt x="1319" y="1"/>
                  </a:moveTo>
                  <a:cubicBezTo>
                    <a:pt x="894" y="1"/>
                    <a:pt x="479" y="228"/>
                    <a:pt x="396" y="708"/>
                  </a:cubicBezTo>
                  <a:cubicBezTo>
                    <a:pt x="186" y="1661"/>
                    <a:pt x="0" y="2825"/>
                    <a:pt x="186" y="3802"/>
                  </a:cubicBezTo>
                  <a:cubicBezTo>
                    <a:pt x="304" y="4130"/>
                    <a:pt x="630" y="4303"/>
                    <a:pt x="946" y="4303"/>
                  </a:cubicBezTo>
                  <a:cubicBezTo>
                    <a:pt x="1190" y="4303"/>
                    <a:pt x="1427" y="4200"/>
                    <a:pt x="1559" y="3988"/>
                  </a:cubicBezTo>
                  <a:cubicBezTo>
                    <a:pt x="2024" y="3034"/>
                    <a:pt x="2233" y="1964"/>
                    <a:pt x="2326" y="987"/>
                  </a:cubicBezTo>
                  <a:cubicBezTo>
                    <a:pt x="2378" y="345"/>
                    <a:pt x="1841" y="1"/>
                    <a:pt x="13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3335875" y="4631900"/>
              <a:ext cx="79975" cy="109300"/>
            </a:xfrm>
            <a:custGeom>
              <a:avLst/>
              <a:gdLst/>
              <a:ahLst/>
              <a:cxnLst/>
              <a:rect l="l" t="t" r="r" b="b"/>
              <a:pathLst>
                <a:path w="3199" h="4372" extrusionOk="0">
                  <a:moveTo>
                    <a:pt x="2471" y="0"/>
                  </a:moveTo>
                  <a:cubicBezTo>
                    <a:pt x="2261" y="0"/>
                    <a:pt x="2043" y="95"/>
                    <a:pt x="1901" y="304"/>
                  </a:cubicBezTo>
                  <a:cubicBezTo>
                    <a:pt x="1226" y="1188"/>
                    <a:pt x="738" y="2142"/>
                    <a:pt x="272" y="3212"/>
                  </a:cubicBezTo>
                  <a:cubicBezTo>
                    <a:pt x="1" y="3820"/>
                    <a:pt x="552" y="4372"/>
                    <a:pt x="1052" y="4372"/>
                  </a:cubicBezTo>
                  <a:cubicBezTo>
                    <a:pt x="1281" y="4372"/>
                    <a:pt x="1498" y="4257"/>
                    <a:pt x="1622" y="3980"/>
                  </a:cubicBezTo>
                  <a:cubicBezTo>
                    <a:pt x="2203" y="2933"/>
                    <a:pt x="2785" y="1863"/>
                    <a:pt x="3064" y="793"/>
                  </a:cubicBezTo>
                  <a:cubicBezTo>
                    <a:pt x="3198" y="301"/>
                    <a:pt x="2846" y="0"/>
                    <a:pt x="24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3420025" y="4806200"/>
              <a:ext cx="50625" cy="64225"/>
            </a:xfrm>
            <a:custGeom>
              <a:avLst/>
              <a:gdLst/>
              <a:ahLst/>
              <a:cxnLst/>
              <a:rect l="l" t="t" r="r" b="b"/>
              <a:pathLst>
                <a:path w="2025" h="2569" extrusionOk="0">
                  <a:moveTo>
                    <a:pt x="1241" y="0"/>
                  </a:moveTo>
                  <a:cubicBezTo>
                    <a:pt x="961" y="0"/>
                    <a:pt x="733" y="195"/>
                    <a:pt x="582" y="498"/>
                  </a:cubicBezTo>
                  <a:cubicBezTo>
                    <a:pt x="489" y="893"/>
                    <a:pt x="280" y="1289"/>
                    <a:pt x="187" y="1661"/>
                  </a:cubicBezTo>
                  <a:cubicBezTo>
                    <a:pt x="1" y="1963"/>
                    <a:pt x="280" y="2452"/>
                    <a:pt x="675" y="2545"/>
                  </a:cubicBezTo>
                  <a:cubicBezTo>
                    <a:pt x="743" y="2561"/>
                    <a:pt x="809" y="2568"/>
                    <a:pt x="875" y="2568"/>
                  </a:cubicBezTo>
                  <a:cubicBezTo>
                    <a:pt x="1193" y="2568"/>
                    <a:pt x="1479" y="2384"/>
                    <a:pt x="1652" y="2056"/>
                  </a:cubicBezTo>
                  <a:cubicBezTo>
                    <a:pt x="1745" y="1661"/>
                    <a:pt x="1838" y="1289"/>
                    <a:pt x="1931" y="893"/>
                  </a:cubicBezTo>
                  <a:cubicBezTo>
                    <a:pt x="2025" y="498"/>
                    <a:pt x="1838" y="125"/>
                    <a:pt x="1443" y="32"/>
                  </a:cubicBezTo>
                  <a:cubicBezTo>
                    <a:pt x="1373" y="11"/>
                    <a:pt x="1306" y="0"/>
                    <a:pt x="12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3465975" y="4547825"/>
              <a:ext cx="68550" cy="113925"/>
            </a:xfrm>
            <a:custGeom>
              <a:avLst/>
              <a:gdLst/>
              <a:ahLst/>
              <a:cxnLst/>
              <a:rect l="l" t="t" r="r" b="b"/>
              <a:pathLst>
                <a:path w="2742" h="4557" extrusionOk="0">
                  <a:moveTo>
                    <a:pt x="1626" y="1"/>
                  </a:moveTo>
                  <a:cubicBezTo>
                    <a:pt x="1251" y="1"/>
                    <a:pt x="870" y="202"/>
                    <a:pt x="675" y="666"/>
                  </a:cubicBezTo>
                  <a:cubicBezTo>
                    <a:pt x="303" y="1736"/>
                    <a:pt x="0" y="2900"/>
                    <a:pt x="303" y="4063"/>
                  </a:cubicBezTo>
                  <a:cubicBezTo>
                    <a:pt x="361" y="4369"/>
                    <a:pt x="648" y="4556"/>
                    <a:pt x="922" y="4556"/>
                  </a:cubicBezTo>
                  <a:cubicBezTo>
                    <a:pt x="1086" y="4556"/>
                    <a:pt x="1245" y="4490"/>
                    <a:pt x="1350" y="4342"/>
                  </a:cubicBezTo>
                  <a:cubicBezTo>
                    <a:pt x="2141" y="3481"/>
                    <a:pt x="2420" y="2318"/>
                    <a:pt x="2629" y="1155"/>
                  </a:cubicBezTo>
                  <a:cubicBezTo>
                    <a:pt x="2741" y="456"/>
                    <a:pt x="2190" y="1"/>
                    <a:pt x="16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3411575" y="4411050"/>
              <a:ext cx="116825" cy="99675"/>
            </a:xfrm>
            <a:custGeom>
              <a:avLst/>
              <a:gdLst/>
              <a:ahLst/>
              <a:cxnLst/>
              <a:rect l="l" t="t" r="r" b="b"/>
              <a:pathLst>
                <a:path w="4673" h="3987" extrusionOk="0">
                  <a:moveTo>
                    <a:pt x="3132" y="0"/>
                  </a:moveTo>
                  <a:cubicBezTo>
                    <a:pt x="2878" y="0"/>
                    <a:pt x="2610" y="96"/>
                    <a:pt x="2363" y="321"/>
                  </a:cubicBezTo>
                  <a:cubicBezTo>
                    <a:pt x="1502" y="1089"/>
                    <a:pt x="734" y="1973"/>
                    <a:pt x="246" y="3043"/>
                  </a:cubicBezTo>
                  <a:cubicBezTo>
                    <a:pt x="0" y="3515"/>
                    <a:pt x="337" y="3987"/>
                    <a:pt x="832" y="3987"/>
                  </a:cubicBezTo>
                  <a:cubicBezTo>
                    <a:pt x="948" y="3987"/>
                    <a:pt x="1072" y="3961"/>
                    <a:pt x="1199" y="3904"/>
                  </a:cubicBezTo>
                  <a:cubicBezTo>
                    <a:pt x="2269" y="3509"/>
                    <a:pt x="3154" y="2741"/>
                    <a:pt x="3921" y="1880"/>
                  </a:cubicBezTo>
                  <a:cubicBezTo>
                    <a:pt x="4673" y="1057"/>
                    <a:pt x="3979" y="0"/>
                    <a:pt x="31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3563100" y="4402650"/>
              <a:ext cx="62825" cy="67300"/>
            </a:xfrm>
            <a:custGeom>
              <a:avLst/>
              <a:gdLst/>
              <a:ahLst/>
              <a:cxnLst/>
              <a:rect l="l" t="t" r="r" b="b"/>
              <a:pathLst>
                <a:path w="2513" h="2692" extrusionOk="0">
                  <a:moveTo>
                    <a:pt x="1694" y="1"/>
                  </a:moveTo>
                  <a:cubicBezTo>
                    <a:pt x="1401" y="1"/>
                    <a:pt x="1105" y="154"/>
                    <a:pt x="954" y="355"/>
                  </a:cubicBezTo>
                  <a:cubicBezTo>
                    <a:pt x="675" y="750"/>
                    <a:pt x="489" y="1146"/>
                    <a:pt x="187" y="1518"/>
                  </a:cubicBezTo>
                  <a:cubicBezTo>
                    <a:pt x="0" y="1821"/>
                    <a:pt x="94" y="2402"/>
                    <a:pt x="489" y="2588"/>
                  </a:cubicBezTo>
                  <a:cubicBezTo>
                    <a:pt x="613" y="2658"/>
                    <a:pt x="740" y="2692"/>
                    <a:pt x="864" y="2692"/>
                  </a:cubicBezTo>
                  <a:cubicBezTo>
                    <a:pt x="1112" y="2692"/>
                    <a:pt x="1350" y="2557"/>
                    <a:pt x="1536" y="2309"/>
                  </a:cubicBezTo>
                  <a:cubicBezTo>
                    <a:pt x="1745" y="1914"/>
                    <a:pt x="2024" y="1518"/>
                    <a:pt x="2327" y="1146"/>
                  </a:cubicBezTo>
                  <a:cubicBezTo>
                    <a:pt x="2513" y="843"/>
                    <a:pt x="2327" y="262"/>
                    <a:pt x="2024" y="76"/>
                  </a:cubicBezTo>
                  <a:cubicBezTo>
                    <a:pt x="1921" y="24"/>
                    <a:pt x="1808" y="1"/>
                    <a:pt x="16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3575100" y="4226675"/>
              <a:ext cx="139275" cy="102625"/>
            </a:xfrm>
            <a:custGeom>
              <a:avLst/>
              <a:gdLst/>
              <a:ahLst/>
              <a:cxnLst/>
              <a:rect l="l" t="t" r="r" b="b"/>
              <a:pathLst>
                <a:path w="5571" h="4105" extrusionOk="0">
                  <a:moveTo>
                    <a:pt x="4098" y="1"/>
                  </a:moveTo>
                  <a:cubicBezTo>
                    <a:pt x="3935" y="1"/>
                    <a:pt x="3764" y="42"/>
                    <a:pt x="3592" y="136"/>
                  </a:cubicBezTo>
                  <a:cubicBezTo>
                    <a:pt x="2428" y="903"/>
                    <a:pt x="1544" y="1787"/>
                    <a:pt x="591" y="2741"/>
                  </a:cubicBezTo>
                  <a:cubicBezTo>
                    <a:pt x="1" y="3331"/>
                    <a:pt x="541" y="4104"/>
                    <a:pt x="1186" y="4104"/>
                  </a:cubicBezTo>
                  <a:cubicBezTo>
                    <a:pt x="1304" y="4104"/>
                    <a:pt x="1426" y="4078"/>
                    <a:pt x="1544" y="4021"/>
                  </a:cubicBezTo>
                  <a:cubicBezTo>
                    <a:pt x="2708" y="3323"/>
                    <a:pt x="3871" y="2741"/>
                    <a:pt x="4848" y="1787"/>
                  </a:cubicBezTo>
                  <a:cubicBezTo>
                    <a:pt x="5570" y="1124"/>
                    <a:pt x="4949" y="1"/>
                    <a:pt x="40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45" name="Google Shape;645;p9"/>
          <p:cNvGrpSpPr/>
          <p:nvPr/>
        </p:nvGrpSpPr>
        <p:grpSpPr>
          <a:xfrm>
            <a:off x="10523615" y="-50572"/>
            <a:ext cx="2007692" cy="1572725"/>
            <a:chOff x="3495050" y="1152875"/>
            <a:chExt cx="1082275" cy="847800"/>
          </a:xfrm>
        </p:grpSpPr>
        <p:sp>
          <p:nvSpPr>
            <p:cNvPr id="646" name="Google Shape;646;p9"/>
            <p:cNvSpPr/>
            <p:nvPr/>
          </p:nvSpPr>
          <p:spPr>
            <a:xfrm>
              <a:off x="3495050" y="1170600"/>
              <a:ext cx="330975" cy="469025"/>
            </a:xfrm>
            <a:custGeom>
              <a:avLst/>
              <a:gdLst/>
              <a:ahLst/>
              <a:cxnLst/>
              <a:rect l="l" t="t" r="r" b="b"/>
              <a:pathLst>
                <a:path w="13239" h="18761" extrusionOk="0">
                  <a:moveTo>
                    <a:pt x="12300" y="0"/>
                  </a:moveTo>
                  <a:cubicBezTo>
                    <a:pt x="12182" y="0"/>
                    <a:pt x="12057" y="46"/>
                    <a:pt x="11935" y="150"/>
                  </a:cubicBezTo>
                  <a:cubicBezTo>
                    <a:pt x="6119" y="4408"/>
                    <a:pt x="1" y="10317"/>
                    <a:pt x="1164" y="18273"/>
                  </a:cubicBezTo>
                  <a:cubicBezTo>
                    <a:pt x="1201" y="18613"/>
                    <a:pt x="1451" y="18760"/>
                    <a:pt x="1728" y="18760"/>
                  </a:cubicBezTo>
                  <a:cubicBezTo>
                    <a:pt x="2153" y="18760"/>
                    <a:pt x="2640" y="18413"/>
                    <a:pt x="2513" y="17878"/>
                  </a:cubicBezTo>
                  <a:cubicBezTo>
                    <a:pt x="1559" y="10712"/>
                    <a:pt x="7468" y="5292"/>
                    <a:pt x="12610" y="1407"/>
                  </a:cubicBezTo>
                  <a:cubicBezTo>
                    <a:pt x="13239" y="930"/>
                    <a:pt x="12837" y="0"/>
                    <a:pt x="123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3616025" y="1156225"/>
              <a:ext cx="508425" cy="530400"/>
            </a:xfrm>
            <a:custGeom>
              <a:avLst/>
              <a:gdLst/>
              <a:ahLst/>
              <a:cxnLst/>
              <a:rect l="l" t="t" r="r" b="b"/>
              <a:pathLst>
                <a:path w="20337" h="21216" extrusionOk="0">
                  <a:moveTo>
                    <a:pt x="19304" y="1"/>
                  </a:moveTo>
                  <a:cubicBezTo>
                    <a:pt x="19179" y="1"/>
                    <a:pt x="19046" y="44"/>
                    <a:pt x="18914" y="144"/>
                  </a:cubicBezTo>
                  <a:cubicBezTo>
                    <a:pt x="14657" y="3052"/>
                    <a:pt x="10004" y="5657"/>
                    <a:pt x="6119" y="9054"/>
                  </a:cubicBezTo>
                  <a:cubicBezTo>
                    <a:pt x="2722" y="11869"/>
                    <a:pt x="1" y="15940"/>
                    <a:pt x="303" y="20500"/>
                  </a:cubicBezTo>
                  <a:cubicBezTo>
                    <a:pt x="349" y="20977"/>
                    <a:pt x="739" y="21215"/>
                    <a:pt x="1117" y="21215"/>
                  </a:cubicBezTo>
                  <a:cubicBezTo>
                    <a:pt x="1495" y="21215"/>
                    <a:pt x="1862" y="20977"/>
                    <a:pt x="1862" y="20500"/>
                  </a:cubicBezTo>
                  <a:cubicBezTo>
                    <a:pt x="1559" y="15847"/>
                    <a:pt x="4560" y="12055"/>
                    <a:pt x="8050" y="9356"/>
                  </a:cubicBezTo>
                  <a:cubicBezTo>
                    <a:pt x="11749" y="6448"/>
                    <a:pt x="15820" y="4006"/>
                    <a:pt x="19682" y="1400"/>
                  </a:cubicBezTo>
                  <a:cubicBezTo>
                    <a:pt x="20337" y="996"/>
                    <a:pt x="19907" y="1"/>
                    <a:pt x="193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3727200" y="1158575"/>
              <a:ext cx="697850" cy="565950"/>
            </a:xfrm>
            <a:custGeom>
              <a:avLst/>
              <a:gdLst/>
              <a:ahLst/>
              <a:cxnLst/>
              <a:rect l="l" t="t" r="r" b="b"/>
              <a:pathLst>
                <a:path w="27914" h="22638" extrusionOk="0">
                  <a:moveTo>
                    <a:pt x="26969" y="0"/>
                  </a:moveTo>
                  <a:cubicBezTo>
                    <a:pt x="26849" y="0"/>
                    <a:pt x="26720" y="43"/>
                    <a:pt x="26588" y="143"/>
                  </a:cubicBezTo>
                  <a:cubicBezTo>
                    <a:pt x="17561" y="6634"/>
                    <a:pt x="2835" y="9146"/>
                    <a:pt x="113" y="21755"/>
                  </a:cubicBezTo>
                  <a:cubicBezTo>
                    <a:pt x="1" y="22290"/>
                    <a:pt x="451" y="22638"/>
                    <a:pt x="890" y="22638"/>
                  </a:cubicBezTo>
                  <a:cubicBezTo>
                    <a:pt x="1177" y="22638"/>
                    <a:pt x="1460" y="22490"/>
                    <a:pt x="1579" y="22151"/>
                  </a:cubicBezTo>
                  <a:cubicBezTo>
                    <a:pt x="4184" y="10123"/>
                    <a:pt x="18724" y="7611"/>
                    <a:pt x="27355" y="1399"/>
                  </a:cubicBezTo>
                  <a:cubicBezTo>
                    <a:pt x="27914" y="995"/>
                    <a:pt x="27547" y="0"/>
                    <a:pt x="269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3869500" y="1152875"/>
              <a:ext cx="707825" cy="611025"/>
            </a:xfrm>
            <a:custGeom>
              <a:avLst/>
              <a:gdLst/>
              <a:ahLst/>
              <a:cxnLst/>
              <a:rect l="l" t="t" r="r" b="b"/>
              <a:pathLst>
                <a:path w="28313" h="24441" extrusionOk="0">
                  <a:moveTo>
                    <a:pt x="27373" y="0"/>
                  </a:moveTo>
                  <a:cubicBezTo>
                    <a:pt x="27210" y="0"/>
                    <a:pt x="27042" y="82"/>
                    <a:pt x="26898" y="278"/>
                  </a:cubicBezTo>
                  <a:cubicBezTo>
                    <a:pt x="19523" y="9583"/>
                    <a:pt x="7123" y="13352"/>
                    <a:pt x="330" y="23332"/>
                  </a:cubicBezTo>
                  <a:cubicBezTo>
                    <a:pt x="1" y="23892"/>
                    <a:pt x="534" y="24441"/>
                    <a:pt x="1080" y="24441"/>
                  </a:cubicBezTo>
                  <a:cubicBezTo>
                    <a:pt x="1306" y="24441"/>
                    <a:pt x="1533" y="24347"/>
                    <a:pt x="1703" y="24123"/>
                  </a:cubicBezTo>
                  <a:cubicBezTo>
                    <a:pt x="8286" y="14236"/>
                    <a:pt x="20593" y="10537"/>
                    <a:pt x="27875" y="1348"/>
                  </a:cubicBezTo>
                  <a:cubicBezTo>
                    <a:pt x="28312" y="753"/>
                    <a:pt x="27868" y="0"/>
                    <a:pt x="273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4007825" y="1440000"/>
              <a:ext cx="368075" cy="360050"/>
            </a:xfrm>
            <a:custGeom>
              <a:avLst/>
              <a:gdLst/>
              <a:ahLst/>
              <a:cxnLst/>
              <a:rect l="l" t="t" r="r" b="b"/>
              <a:pathLst>
                <a:path w="14723" h="14402" extrusionOk="0">
                  <a:moveTo>
                    <a:pt x="13618" y="1"/>
                  </a:moveTo>
                  <a:cubicBezTo>
                    <a:pt x="13451" y="1"/>
                    <a:pt x="13280" y="64"/>
                    <a:pt x="13129" y="215"/>
                  </a:cubicBezTo>
                  <a:cubicBezTo>
                    <a:pt x="8965" y="4496"/>
                    <a:pt x="4801" y="8846"/>
                    <a:pt x="520" y="13127"/>
                  </a:cubicBezTo>
                  <a:cubicBezTo>
                    <a:pt x="0" y="13647"/>
                    <a:pt x="516" y="14401"/>
                    <a:pt x="1089" y="14401"/>
                  </a:cubicBezTo>
                  <a:cubicBezTo>
                    <a:pt x="1260" y="14401"/>
                    <a:pt x="1435" y="14334"/>
                    <a:pt x="1590" y="14174"/>
                  </a:cubicBezTo>
                  <a:cubicBezTo>
                    <a:pt x="5755" y="9823"/>
                    <a:pt x="10035" y="5566"/>
                    <a:pt x="14199" y="1286"/>
                  </a:cubicBezTo>
                  <a:cubicBezTo>
                    <a:pt x="14723" y="762"/>
                    <a:pt x="14196" y="1"/>
                    <a:pt x="136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4157900" y="1679825"/>
              <a:ext cx="248675" cy="219175"/>
            </a:xfrm>
            <a:custGeom>
              <a:avLst/>
              <a:gdLst/>
              <a:ahLst/>
              <a:cxnLst/>
              <a:rect l="l" t="t" r="r" b="b"/>
              <a:pathLst>
                <a:path w="9947" h="8767" extrusionOk="0">
                  <a:moveTo>
                    <a:pt x="9021" y="0"/>
                  </a:moveTo>
                  <a:cubicBezTo>
                    <a:pt x="8945" y="0"/>
                    <a:pt x="8864" y="14"/>
                    <a:pt x="8778" y="44"/>
                  </a:cubicBezTo>
                  <a:cubicBezTo>
                    <a:pt x="4800" y="1301"/>
                    <a:pt x="1799" y="4115"/>
                    <a:pt x="240" y="7884"/>
                  </a:cubicBezTo>
                  <a:cubicBezTo>
                    <a:pt x="1" y="8419"/>
                    <a:pt x="443" y="8767"/>
                    <a:pt x="918" y="8767"/>
                  </a:cubicBezTo>
                  <a:cubicBezTo>
                    <a:pt x="1227" y="8767"/>
                    <a:pt x="1550" y="8619"/>
                    <a:pt x="1706" y="8280"/>
                  </a:cubicBezTo>
                  <a:cubicBezTo>
                    <a:pt x="3055" y="4976"/>
                    <a:pt x="5777" y="2557"/>
                    <a:pt x="9150" y="1394"/>
                  </a:cubicBezTo>
                  <a:cubicBezTo>
                    <a:pt x="9946" y="1121"/>
                    <a:pt x="9705" y="0"/>
                    <a:pt x="90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4283200" y="1837550"/>
              <a:ext cx="143475" cy="119625"/>
            </a:xfrm>
            <a:custGeom>
              <a:avLst/>
              <a:gdLst/>
              <a:ahLst/>
              <a:cxnLst/>
              <a:rect l="l" t="t" r="r" b="b"/>
              <a:pathLst>
                <a:path w="5739" h="4785" extrusionOk="0">
                  <a:moveTo>
                    <a:pt x="4686" y="0"/>
                  </a:moveTo>
                  <a:cubicBezTo>
                    <a:pt x="4637" y="0"/>
                    <a:pt x="4586" y="5"/>
                    <a:pt x="4534" y="17"/>
                  </a:cubicBezTo>
                  <a:cubicBezTo>
                    <a:pt x="2510" y="505"/>
                    <a:pt x="858" y="1971"/>
                    <a:pt x="183" y="3902"/>
                  </a:cubicBezTo>
                  <a:cubicBezTo>
                    <a:pt x="0" y="4437"/>
                    <a:pt x="465" y="4784"/>
                    <a:pt x="922" y="4784"/>
                  </a:cubicBezTo>
                  <a:cubicBezTo>
                    <a:pt x="1221" y="4784"/>
                    <a:pt x="1515" y="4637"/>
                    <a:pt x="1626" y="4297"/>
                  </a:cubicBezTo>
                  <a:cubicBezTo>
                    <a:pt x="2114" y="2831"/>
                    <a:pt x="3370" y="1761"/>
                    <a:pt x="4929" y="1482"/>
                  </a:cubicBezTo>
                  <a:cubicBezTo>
                    <a:pt x="5739" y="1307"/>
                    <a:pt x="5458" y="0"/>
                    <a:pt x="46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4409450" y="1920125"/>
              <a:ext cx="138950" cy="80550"/>
            </a:xfrm>
            <a:custGeom>
              <a:avLst/>
              <a:gdLst/>
              <a:ahLst/>
              <a:cxnLst/>
              <a:rect l="l" t="t" r="r" b="b"/>
              <a:pathLst>
                <a:path w="5558" h="3222" extrusionOk="0">
                  <a:moveTo>
                    <a:pt x="4491" y="1"/>
                  </a:moveTo>
                  <a:cubicBezTo>
                    <a:pt x="4376" y="1"/>
                    <a:pt x="4256" y="34"/>
                    <a:pt x="4136" y="110"/>
                  </a:cubicBezTo>
                  <a:lnTo>
                    <a:pt x="647" y="1855"/>
                  </a:lnTo>
                  <a:cubicBezTo>
                    <a:pt x="0" y="2266"/>
                    <a:pt x="377" y="3222"/>
                    <a:pt x="1025" y="3222"/>
                  </a:cubicBezTo>
                  <a:cubicBezTo>
                    <a:pt x="1147" y="3222"/>
                    <a:pt x="1279" y="3188"/>
                    <a:pt x="1415" y="3111"/>
                  </a:cubicBezTo>
                  <a:cubicBezTo>
                    <a:pt x="2578" y="2529"/>
                    <a:pt x="3741" y="1948"/>
                    <a:pt x="4811" y="1366"/>
                  </a:cubicBezTo>
                  <a:cubicBezTo>
                    <a:pt x="5557" y="974"/>
                    <a:pt x="5110" y="1"/>
                    <a:pt x="44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54" name="Google Shape;654;p9"/>
          <p:cNvGrpSpPr/>
          <p:nvPr/>
        </p:nvGrpSpPr>
        <p:grpSpPr>
          <a:xfrm>
            <a:off x="1066381" y="483441"/>
            <a:ext cx="553552" cy="839000"/>
            <a:chOff x="2525525" y="689125"/>
            <a:chExt cx="298400" cy="452275"/>
          </a:xfrm>
        </p:grpSpPr>
        <p:sp>
          <p:nvSpPr>
            <p:cNvPr id="655" name="Google Shape;655;p9"/>
            <p:cNvSpPr/>
            <p:nvPr/>
          </p:nvSpPr>
          <p:spPr>
            <a:xfrm>
              <a:off x="2525525" y="689125"/>
              <a:ext cx="269300" cy="187475"/>
            </a:xfrm>
            <a:custGeom>
              <a:avLst/>
              <a:gdLst/>
              <a:ahLst/>
              <a:cxnLst/>
              <a:rect l="l" t="t" r="r" b="b"/>
              <a:pathLst>
                <a:path w="10772" h="7499" extrusionOk="0">
                  <a:moveTo>
                    <a:pt x="4571" y="0"/>
                  </a:moveTo>
                  <a:cubicBezTo>
                    <a:pt x="3917" y="0"/>
                    <a:pt x="3244" y="296"/>
                    <a:pt x="2816" y="798"/>
                  </a:cubicBezTo>
                  <a:cubicBezTo>
                    <a:pt x="2234" y="1566"/>
                    <a:pt x="2141" y="2729"/>
                    <a:pt x="2327" y="3706"/>
                  </a:cubicBezTo>
                  <a:cubicBezTo>
                    <a:pt x="2443" y="3986"/>
                    <a:pt x="2537" y="4288"/>
                    <a:pt x="2723" y="4660"/>
                  </a:cubicBezTo>
                  <a:cubicBezTo>
                    <a:pt x="2537" y="4567"/>
                    <a:pt x="2327" y="4474"/>
                    <a:pt x="2141" y="4381"/>
                  </a:cubicBezTo>
                  <a:cubicBezTo>
                    <a:pt x="1921" y="4297"/>
                    <a:pt x="1702" y="4251"/>
                    <a:pt x="1493" y="4251"/>
                  </a:cubicBezTo>
                  <a:cubicBezTo>
                    <a:pt x="1237" y="4251"/>
                    <a:pt x="997" y="4320"/>
                    <a:pt x="792" y="4474"/>
                  </a:cubicBezTo>
                  <a:cubicBezTo>
                    <a:pt x="117" y="4870"/>
                    <a:pt x="1" y="5823"/>
                    <a:pt x="396" y="6405"/>
                  </a:cubicBezTo>
                  <a:cubicBezTo>
                    <a:pt x="792" y="7103"/>
                    <a:pt x="1559" y="7382"/>
                    <a:pt x="2234" y="7475"/>
                  </a:cubicBezTo>
                  <a:cubicBezTo>
                    <a:pt x="2365" y="7491"/>
                    <a:pt x="2503" y="7498"/>
                    <a:pt x="2645" y="7498"/>
                  </a:cubicBezTo>
                  <a:cubicBezTo>
                    <a:pt x="3359" y="7498"/>
                    <a:pt x="4168" y="7301"/>
                    <a:pt x="4654" y="6894"/>
                  </a:cubicBezTo>
                  <a:cubicBezTo>
                    <a:pt x="4863" y="6894"/>
                    <a:pt x="4956" y="6987"/>
                    <a:pt x="5142" y="6987"/>
                  </a:cubicBezTo>
                  <a:cubicBezTo>
                    <a:pt x="5142" y="6894"/>
                    <a:pt x="5142" y="6800"/>
                    <a:pt x="5235" y="6707"/>
                  </a:cubicBezTo>
                  <a:cubicBezTo>
                    <a:pt x="6026" y="6614"/>
                    <a:pt x="6887" y="6405"/>
                    <a:pt x="7678" y="6312"/>
                  </a:cubicBezTo>
                  <a:cubicBezTo>
                    <a:pt x="8259" y="6219"/>
                    <a:pt x="8841" y="6126"/>
                    <a:pt x="9423" y="5823"/>
                  </a:cubicBezTo>
                  <a:cubicBezTo>
                    <a:pt x="10004" y="5544"/>
                    <a:pt x="10470" y="5056"/>
                    <a:pt x="10586" y="4474"/>
                  </a:cubicBezTo>
                  <a:cubicBezTo>
                    <a:pt x="10772" y="3497"/>
                    <a:pt x="10004" y="2543"/>
                    <a:pt x="9120" y="2334"/>
                  </a:cubicBezTo>
                  <a:cubicBezTo>
                    <a:pt x="8954" y="2302"/>
                    <a:pt x="8789" y="2287"/>
                    <a:pt x="8625" y="2287"/>
                  </a:cubicBezTo>
                  <a:cubicBezTo>
                    <a:pt x="7824" y="2287"/>
                    <a:pt x="7055" y="2642"/>
                    <a:pt x="6398" y="3125"/>
                  </a:cubicBezTo>
                  <a:cubicBezTo>
                    <a:pt x="6305" y="3218"/>
                    <a:pt x="6305" y="3218"/>
                    <a:pt x="6212" y="3311"/>
                  </a:cubicBezTo>
                  <a:cubicBezTo>
                    <a:pt x="6305" y="2915"/>
                    <a:pt x="6398" y="2450"/>
                    <a:pt x="6398" y="2055"/>
                  </a:cubicBezTo>
                  <a:cubicBezTo>
                    <a:pt x="6398" y="1380"/>
                    <a:pt x="6119" y="705"/>
                    <a:pt x="5631" y="310"/>
                  </a:cubicBezTo>
                  <a:cubicBezTo>
                    <a:pt x="5317" y="98"/>
                    <a:pt x="4947" y="0"/>
                    <a:pt x="45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2542975" y="832625"/>
              <a:ext cx="280950" cy="308775"/>
            </a:xfrm>
            <a:custGeom>
              <a:avLst/>
              <a:gdLst/>
              <a:ahLst/>
              <a:cxnLst/>
              <a:rect l="l" t="t" r="r" b="b"/>
              <a:pathLst>
                <a:path w="11238" h="12351" extrusionOk="0">
                  <a:moveTo>
                    <a:pt x="7904" y="0"/>
                  </a:moveTo>
                  <a:cubicBezTo>
                    <a:pt x="6382" y="0"/>
                    <a:pt x="4677" y="365"/>
                    <a:pt x="3862" y="572"/>
                  </a:cubicBezTo>
                  <a:cubicBezTo>
                    <a:pt x="2420" y="967"/>
                    <a:pt x="955" y="2038"/>
                    <a:pt x="466" y="3480"/>
                  </a:cubicBezTo>
                  <a:cubicBezTo>
                    <a:pt x="1" y="4852"/>
                    <a:pt x="373" y="6388"/>
                    <a:pt x="1257" y="7551"/>
                  </a:cubicBezTo>
                  <a:cubicBezTo>
                    <a:pt x="2025" y="8807"/>
                    <a:pt x="3188" y="9691"/>
                    <a:pt x="4258" y="10668"/>
                  </a:cubicBezTo>
                  <a:cubicBezTo>
                    <a:pt x="5026" y="11250"/>
                    <a:pt x="5817" y="11832"/>
                    <a:pt x="6677" y="12111"/>
                  </a:cubicBezTo>
                  <a:cubicBezTo>
                    <a:pt x="7035" y="12271"/>
                    <a:pt x="7420" y="12351"/>
                    <a:pt x="7803" y="12351"/>
                  </a:cubicBezTo>
                  <a:cubicBezTo>
                    <a:pt x="8367" y="12351"/>
                    <a:pt x="8928" y="12178"/>
                    <a:pt x="9399" y="11832"/>
                  </a:cubicBezTo>
                  <a:cubicBezTo>
                    <a:pt x="10167" y="11250"/>
                    <a:pt x="10353" y="10180"/>
                    <a:pt x="10562" y="9203"/>
                  </a:cubicBezTo>
                  <a:cubicBezTo>
                    <a:pt x="10842" y="7458"/>
                    <a:pt x="11051" y="5713"/>
                    <a:pt x="11144" y="3968"/>
                  </a:cubicBezTo>
                  <a:cubicBezTo>
                    <a:pt x="11237" y="2898"/>
                    <a:pt x="11237" y="1828"/>
                    <a:pt x="10656" y="967"/>
                  </a:cubicBezTo>
                  <a:cubicBezTo>
                    <a:pt x="10221" y="234"/>
                    <a:pt x="9121" y="0"/>
                    <a:pt x="79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2572050" y="929775"/>
              <a:ext cx="32450" cy="39625"/>
            </a:xfrm>
            <a:custGeom>
              <a:avLst/>
              <a:gdLst/>
              <a:ahLst/>
              <a:cxnLst/>
              <a:rect l="l" t="t" r="r" b="b"/>
              <a:pathLst>
                <a:path w="1298" h="1585" extrusionOk="0">
                  <a:moveTo>
                    <a:pt x="398" y="1"/>
                  </a:moveTo>
                  <a:cubicBezTo>
                    <a:pt x="261" y="1"/>
                    <a:pt x="131" y="82"/>
                    <a:pt x="94" y="269"/>
                  </a:cubicBezTo>
                  <a:cubicBezTo>
                    <a:pt x="1" y="757"/>
                    <a:pt x="187" y="1246"/>
                    <a:pt x="582" y="1548"/>
                  </a:cubicBezTo>
                  <a:cubicBezTo>
                    <a:pt x="632" y="1573"/>
                    <a:pt x="682" y="1584"/>
                    <a:pt x="731" y="1584"/>
                  </a:cubicBezTo>
                  <a:cubicBezTo>
                    <a:pt x="1046" y="1584"/>
                    <a:pt x="1297" y="1112"/>
                    <a:pt x="955" y="850"/>
                  </a:cubicBezTo>
                  <a:cubicBezTo>
                    <a:pt x="862" y="850"/>
                    <a:pt x="862" y="757"/>
                    <a:pt x="769" y="757"/>
                  </a:cubicBezTo>
                  <a:lnTo>
                    <a:pt x="769" y="571"/>
                  </a:lnTo>
                  <a:lnTo>
                    <a:pt x="769" y="478"/>
                  </a:lnTo>
                  <a:cubicBezTo>
                    <a:pt x="824" y="185"/>
                    <a:pt x="604" y="1"/>
                    <a:pt x="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2630225" y="1020500"/>
              <a:ext cx="38400" cy="28250"/>
            </a:xfrm>
            <a:custGeom>
              <a:avLst/>
              <a:gdLst/>
              <a:ahLst/>
              <a:cxnLst/>
              <a:rect l="l" t="t" r="r" b="b"/>
              <a:pathLst>
                <a:path w="1536" h="1130" extrusionOk="0">
                  <a:moveTo>
                    <a:pt x="389" y="0"/>
                  </a:moveTo>
                  <a:cubicBezTo>
                    <a:pt x="343" y="0"/>
                    <a:pt x="304" y="12"/>
                    <a:pt x="279" y="36"/>
                  </a:cubicBezTo>
                  <a:cubicBezTo>
                    <a:pt x="93" y="245"/>
                    <a:pt x="0" y="432"/>
                    <a:pt x="93" y="618"/>
                  </a:cubicBezTo>
                  <a:cubicBezTo>
                    <a:pt x="248" y="946"/>
                    <a:pt x="610" y="1130"/>
                    <a:pt x="1008" y="1130"/>
                  </a:cubicBezTo>
                  <a:cubicBezTo>
                    <a:pt x="1090" y="1130"/>
                    <a:pt x="1173" y="1122"/>
                    <a:pt x="1257" y="1106"/>
                  </a:cubicBezTo>
                  <a:cubicBezTo>
                    <a:pt x="1443" y="1106"/>
                    <a:pt x="1536" y="827"/>
                    <a:pt x="1443" y="711"/>
                  </a:cubicBezTo>
                  <a:cubicBezTo>
                    <a:pt x="1443" y="432"/>
                    <a:pt x="1257" y="432"/>
                    <a:pt x="1047" y="432"/>
                  </a:cubicBezTo>
                  <a:lnTo>
                    <a:pt x="861" y="432"/>
                  </a:lnTo>
                  <a:cubicBezTo>
                    <a:pt x="954" y="432"/>
                    <a:pt x="954" y="432"/>
                    <a:pt x="861" y="339"/>
                  </a:cubicBezTo>
                  <a:lnTo>
                    <a:pt x="768" y="339"/>
                  </a:lnTo>
                  <a:cubicBezTo>
                    <a:pt x="861" y="339"/>
                    <a:pt x="768" y="245"/>
                    <a:pt x="768" y="245"/>
                  </a:cubicBezTo>
                  <a:cubicBezTo>
                    <a:pt x="699" y="91"/>
                    <a:pt x="517" y="0"/>
                    <a:pt x="3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2717450" y="1077225"/>
              <a:ext cx="21550" cy="29100"/>
            </a:xfrm>
            <a:custGeom>
              <a:avLst/>
              <a:gdLst/>
              <a:ahLst/>
              <a:cxnLst/>
              <a:rect l="l" t="t" r="r" b="b"/>
              <a:pathLst>
                <a:path w="862" h="1164" extrusionOk="0">
                  <a:moveTo>
                    <a:pt x="466" y="0"/>
                  </a:moveTo>
                  <a:cubicBezTo>
                    <a:pt x="280" y="0"/>
                    <a:pt x="94" y="93"/>
                    <a:pt x="94" y="303"/>
                  </a:cubicBezTo>
                  <a:lnTo>
                    <a:pt x="94" y="768"/>
                  </a:lnTo>
                  <a:cubicBezTo>
                    <a:pt x="1" y="978"/>
                    <a:pt x="187" y="1164"/>
                    <a:pt x="373" y="1164"/>
                  </a:cubicBezTo>
                  <a:cubicBezTo>
                    <a:pt x="675" y="1164"/>
                    <a:pt x="769" y="978"/>
                    <a:pt x="769" y="768"/>
                  </a:cubicBezTo>
                  <a:cubicBezTo>
                    <a:pt x="769" y="582"/>
                    <a:pt x="769" y="489"/>
                    <a:pt x="862" y="303"/>
                  </a:cubicBezTo>
                  <a:cubicBezTo>
                    <a:pt x="862" y="93"/>
                    <a:pt x="675" y="0"/>
                    <a:pt x="4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2758175" y="1064400"/>
              <a:ext cx="29100" cy="40225"/>
            </a:xfrm>
            <a:custGeom>
              <a:avLst/>
              <a:gdLst/>
              <a:ahLst/>
              <a:cxnLst/>
              <a:rect l="l" t="t" r="r" b="b"/>
              <a:pathLst>
                <a:path w="1164" h="1609" extrusionOk="0">
                  <a:moveTo>
                    <a:pt x="680" y="0"/>
                  </a:moveTo>
                  <a:cubicBezTo>
                    <a:pt x="520" y="0"/>
                    <a:pt x="396" y="156"/>
                    <a:pt x="396" y="327"/>
                  </a:cubicBezTo>
                  <a:cubicBezTo>
                    <a:pt x="303" y="606"/>
                    <a:pt x="117" y="909"/>
                    <a:pt x="0" y="1188"/>
                  </a:cubicBezTo>
                  <a:cubicBezTo>
                    <a:pt x="0" y="1281"/>
                    <a:pt x="117" y="1584"/>
                    <a:pt x="303" y="1584"/>
                  </a:cubicBezTo>
                  <a:cubicBezTo>
                    <a:pt x="338" y="1601"/>
                    <a:pt x="375" y="1609"/>
                    <a:pt x="411" y="1609"/>
                  </a:cubicBezTo>
                  <a:cubicBezTo>
                    <a:pt x="565" y="1609"/>
                    <a:pt x="716" y="1473"/>
                    <a:pt x="791" y="1397"/>
                  </a:cubicBezTo>
                  <a:cubicBezTo>
                    <a:pt x="884" y="1095"/>
                    <a:pt x="977" y="816"/>
                    <a:pt x="1070" y="513"/>
                  </a:cubicBezTo>
                  <a:cubicBezTo>
                    <a:pt x="1164" y="327"/>
                    <a:pt x="977" y="25"/>
                    <a:pt x="791" y="25"/>
                  </a:cubicBezTo>
                  <a:cubicBezTo>
                    <a:pt x="753" y="8"/>
                    <a:pt x="716" y="0"/>
                    <a:pt x="6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2774700" y="994375"/>
              <a:ext cx="28900" cy="37325"/>
            </a:xfrm>
            <a:custGeom>
              <a:avLst/>
              <a:gdLst/>
              <a:ahLst/>
              <a:cxnLst/>
              <a:rect l="l" t="t" r="r" b="b"/>
              <a:pathLst>
                <a:path w="1156" h="1493" extrusionOk="0">
                  <a:moveTo>
                    <a:pt x="687" y="1"/>
                  </a:moveTo>
                  <a:cubicBezTo>
                    <a:pt x="538" y="1"/>
                    <a:pt x="389" y="67"/>
                    <a:pt x="316" y="220"/>
                  </a:cubicBezTo>
                  <a:cubicBezTo>
                    <a:pt x="223" y="500"/>
                    <a:pt x="223" y="802"/>
                    <a:pt x="130" y="1081"/>
                  </a:cubicBezTo>
                  <a:cubicBezTo>
                    <a:pt x="0" y="1327"/>
                    <a:pt x="257" y="1492"/>
                    <a:pt x="492" y="1492"/>
                  </a:cubicBezTo>
                  <a:cubicBezTo>
                    <a:pt x="635" y="1492"/>
                    <a:pt x="770" y="1431"/>
                    <a:pt x="805" y="1290"/>
                  </a:cubicBezTo>
                  <a:cubicBezTo>
                    <a:pt x="898" y="988"/>
                    <a:pt x="991" y="709"/>
                    <a:pt x="1084" y="406"/>
                  </a:cubicBezTo>
                  <a:cubicBezTo>
                    <a:pt x="1155" y="165"/>
                    <a:pt x="922" y="1"/>
                    <a:pt x="6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2738975" y="1016725"/>
              <a:ext cx="19225" cy="29125"/>
            </a:xfrm>
            <a:custGeom>
              <a:avLst/>
              <a:gdLst/>
              <a:ahLst/>
              <a:cxnLst/>
              <a:rect l="l" t="t" r="r" b="b"/>
              <a:pathLst>
                <a:path w="769" h="1165" extrusionOk="0">
                  <a:moveTo>
                    <a:pt x="396" y="1"/>
                  </a:moveTo>
                  <a:cubicBezTo>
                    <a:pt x="187" y="1"/>
                    <a:pt x="94" y="187"/>
                    <a:pt x="1" y="396"/>
                  </a:cubicBezTo>
                  <a:lnTo>
                    <a:pt x="1" y="769"/>
                  </a:lnTo>
                  <a:cubicBezTo>
                    <a:pt x="1" y="978"/>
                    <a:pt x="187" y="1164"/>
                    <a:pt x="396" y="1164"/>
                  </a:cubicBezTo>
                  <a:cubicBezTo>
                    <a:pt x="582" y="1164"/>
                    <a:pt x="675" y="978"/>
                    <a:pt x="768" y="769"/>
                  </a:cubicBezTo>
                  <a:lnTo>
                    <a:pt x="768" y="396"/>
                  </a:lnTo>
                  <a:cubicBezTo>
                    <a:pt x="768" y="187"/>
                    <a:pt x="582" y="1"/>
                    <a:pt x="3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3" name="Google Shape;663;p9"/>
            <p:cNvSpPr/>
            <p:nvPr/>
          </p:nvSpPr>
          <p:spPr>
            <a:xfrm>
              <a:off x="2678225" y="1010300"/>
              <a:ext cx="37725" cy="41975"/>
            </a:xfrm>
            <a:custGeom>
              <a:avLst/>
              <a:gdLst/>
              <a:ahLst/>
              <a:cxnLst/>
              <a:rect l="l" t="t" r="r" b="b"/>
              <a:pathLst>
                <a:path w="1509" h="1679" extrusionOk="0">
                  <a:moveTo>
                    <a:pt x="524" y="1"/>
                  </a:moveTo>
                  <a:cubicBezTo>
                    <a:pt x="278" y="1"/>
                    <a:pt x="0" y="275"/>
                    <a:pt x="197" y="537"/>
                  </a:cubicBezTo>
                  <a:cubicBezTo>
                    <a:pt x="290" y="840"/>
                    <a:pt x="500" y="1235"/>
                    <a:pt x="686" y="1514"/>
                  </a:cubicBezTo>
                  <a:cubicBezTo>
                    <a:pt x="740" y="1630"/>
                    <a:pt x="839" y="1678"/>
                    <a:pt x="945" y="1678"/>
                  </a:cubicBezTo>
                  <a:cubicBezTo>
                    <a:pt x="1203" y="1678"/>
                    <a:pt x="1509" y="1398"/>
                    <a:pt x="1360" y="1119"/>
                  </a:cubicBezTo>
                  <a:cubicBezTo>
                    <a:pt x="1174" y="840"/>
                    <a:pt x="988" y="537"/>
                    <a:pt x="779" y="165"/>
                  </a:cubicBezTo>
                  <a:cubicBezTo>
                    <a:pt x="724" y="48"/>
                    <a:pt x="627" y="1"/>
                    <a:pt x="5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4" name="Google Shape;664;p9"/>
            <p:cNvSpPr/>
            <p:nvPr/>
          </p:nvSpPr>
          <p:spPr>
            <a:xfrm>
              <a:off x="2712225" y="977775"/>
              <a:ext cx="22125" cy="36650"/>
            </a:xfrm>
            <a:custGeom>
              <a:avLst/>
              <a:gdLst/>
              <a:ahLst/>
              <a:cxnLst/>
              <a:rect l="l" t="t" r="r" b="b"/>
              <a:pathLst>
                <a:path w="885" h="1466" extrusionOk="0">
                  <a:moveTo>
                    <a:pt x="396" y="0"/>
                  </a:moveTo>
                  <a:cubicBezTo>
                    <a:pt x="210" y="0"/>
                    <a:pt x="0" y="210"/>
                    <a:pt x="0" y="396"/>
                  </a:cubicBezTo>
                  <a:cubicBezTo>
                    <a:pt x="0" y="582"/>
                    <a:pt x="0" y="884"/>
                    <a:pt x="94" y="1070"/>
                  </a:cubicBezTo>
                  <a:cubicBezTo>
                    <a:pt x="94" y="1257"/>
                    <a:pt x="210" y="1466"/>
                    <a:pt x="489" y="1466"/>
                  </a:cubicBezTo>
                  <a:cubicBezTo>
                    <a:pt x="582" y="1466"/>
                    <a:pt x="884" y="1257"/>
                    <a:pt x="791" y="1070"/>
                  </a:cubicBezTo>
                  <a:cubicBezTo>
                    <a:pt x="791" y="884"/>
                    <a:pt x="791" y="582"/>
                    <a:pt x="675" y="396"/>
                  </a:cubicBezTo>
                  <a:cubicBezTo>
                    <a:pt x="675" y="210"/>
                    <a:pt x="582" y="0"/>
                    <a:pt x="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2748875" y="960900"/>
              <a:ext cx="23850" cy="34600"/>
            </a:xfrm>
            <a:custGeom>
              <a:avLst/>
              <a:gdLst/>
              <a:ahLst/>
              <a:cxnLst/>
              <a:rect l="l" t="t" r="r" b="b"/>
              <a:pathLst>
                <a:path w="954" h="1384" extrusionOk="0">
                  <a:moveTo>
                    <a:pt x="675" y="1"/>
                  </a:moveTo>
                  <a:cubicBezTo>
                    <a:pt x="489" y="1"/>
                    <a:pt x="186" y="94"/>
                    <a:pt x="186" y="303"/>
                  </a:cubicBezTo>
                  <a:cubicBezTo>
                    <a:pt x="186" y="489"/>
                    <a:pt x="93" y="675"/>
                    <a:pt x="93" y="885"/>
                  </a:cubicBezTo>
                  <a:cubicBezTo>
                    <a:pt x="0" y="1071"/>
                    <a:pt x="93" y="1257"/>
                    <a:pt x="279" y="1350"/>
                  </a:cubicBezTo>
                  <a:cubicBezTo>
                    <a:pt x="321" y="1373"/>
                    <a:pt x="362" y="1383"/>
                    <a:pt x="402" y="1383"/>
                  </a:cubicBezTo>
                  <a:cubicBezTo>
                    <a:pt x="559" y="1383"/>
                    <a:pt x="693" y="1220"/>
                    <a:pt x="768" y="1071"/>
                  </a:cubicBezTo>
                  <a:cubicBezTo>
                    <a:pt x="768" y="885"/>
                    <a:pt x="861" y="675"/>
                    <a:pt x="861" y="489"/>
                  </a:cubicBezTo>
                  <a:cubicBezTo>
                    <a:pt x="954" y="303"/>
                    <a:pt x="861" y="94"/>
                    <a:pt x="6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6" name="Google Shape;666;p9"/>
            <p:cNvSpPr/>
            <p:nvPr/>
          </p:nvSpPr>
          <p:spPr>
            <a:xfrm>
              <a:off x="2784925" y="918000"/>
              <a:ext cx="20950" cy="40450"/>
            </a:xfrm>
            <a:custGeom>
              <a:avLst/>
              <a:gdLst/>
              <a:ahLst/>
              <a:cxnLst/>
              <a:rect l="l" t="t" r="r" b="b"/>
              <a:pathLst>
                <a:path w="838" h="1618" extrusionOk="0">
                  <a:moveTo>
                    <a:pt x="477" y="1"/>
                  </a:moveTo>
                  <a:cubicBezTo>
                    <a:pt x="291" y="1"/>
                    <a:pt x="94" y="123"/>
                    <a:pt x="94" y="367"/>
                  </a:cubicBezTo>
                  <a:cubicBezTo>
                    <a:pt x="94" y="647"/>
                    <a:pt x="94" y="949"/>
                    <a:pt x="0" y="1321"/>
                  </a:cubicBezTo>
                  <a:cubicBezTo>
                    <a:pt x="0" y="1519"/>
                    <a:pt x="198" y="1618"/>
                    <a:pt x="396" y="1618"/>
                  </a:cubicBezTo>
                  <a:cubicBezTo>
                    <a:pt x="594" y="1618"/>
                    <a:pt x="791" y="1519"/>
                    <a:pt x="791" y="1321"/>
                  </a:cubicBezTo>
                  <a:lnTo>
                    <a:pt x="791" y="367"/>
                  </a:lnTo>
                  <a:cubicBezTo>
                    <a:pt x="838" y="123"/>
                    <a:pt x="663" y="1"/>
                    <a:pt x="4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7" name="Google Shape;667;p9"/>
            <p:cNvSpPr/>
            <p:nvPr/>
          </p:nvSpPr>
          <p:spPr>
            <a:xfrm>
              <a:off x="2630225" y="976600"/>
              <a:ext cx="31425" cy="32025"/>
            </a:xfrm>
            <a:custGeom>
              <a:avLst/>
              <a:gdLst/>
              <a:ahLst/>
              <a:cxnLst/>
              <a:rect l="l" t="t" r="r" b="b"/>
              <a:pathLst>
                <a:path w="1257" h="1281" extrusionOk="0">
                  <a:moveTo>
                    <a:pt x="375" y="1"/>
                  </a:moveTo>
                  <a:cubicBezTo>
                    <a:pt x="279" y="1"/>
                    <a:pt x="186" y="47"/>
                    <a:pt x="93" y="140"/>
                  </a:cubicBezTo>
                  <a:cubicBezTo>
                    <a:pt x="0" y="257"/>
                    <a:pt x="0" y="536"/>
                    <a:pt x="93" y="629"/>
                  </a:cubicBezTo>
                  <a:cubicBezTo>
                    <a:pt x="279" y="838"/>
                    <a:pt x="372" y="1024"/>
                    <a:pt x="582" y="1211"/>
                  </a:cubicBezTo>
                  <a:cubicBezTo>
                    <a:pt x="628" y="1257"/>
                    <a:pt x="721" y="1280"/>
                    <a:pt x="814" y="1280"/>
                  </a:cubicBezTo>
                  <a:cubicBezTo>
                    <a:pt x="908" y="1280"/>
                    <a:pt x="1001" y="1257"/>
                    <a:pt x="1047" y="1211"/>
                  </a:cubicBezTo>
                  <a:cubicBezTo>
                    <a:pt x="1257" y="1024"/>
                    <a:pt x="1257" y="838"/>
                    <a:pt x="1047" y="629"/>
                  </a:cubicBezTo>
                  <a:cubicBezTo>
                    <a:pt x="954" y="536"/>
                    <a:pt x="768" y="350"/>
                    <a:pt x="675" y="140"/>
                  </a:cubicBezTo>
                  <a:cubicBezTo>
                    <a:pt x="570" y="47"/>
                    <a:pt x="471" y="1"/>
                    <a:pt x="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8" name="Google Shape;668;p9"/>
            <p:cNvSpPr/>
            <p:nvPr/>
          </p:nvSpPr>
          <p:spPr>
            <a:xfrm>
              <a:off x="2661625" y="944775"/>
              <a:ext cx="29275" cy="35375"/>
            </a:xfrm>
            <a:custGeom>
              <a:avLst/>
              <a:gdLst/>
              <a:ahLst/>
              <a:cxnLst/>
              <a:rect l="l" t="t" r="r" b="b"/>
              <a:pathLst>
                <a:path w="1171" h="1415" extrusionOk="0">
                  <a:moveTo>
                    <a:pt x="338" y="0"/>
                  </a:moveTo>
                  <a:cubicBezTo>
                    <a:pt x="169" y="0"/>
                    <a:pt x="1" y="122"/>
                    <a:pt x="1" y="366"/>
                  </a:cubicBezTo>
                  <a:cubicBezTo>
                    <a:pt x="1" y="739"/>
                    <a:pt x="94" y="1041"/>
                    <a:pt x="373" y="1320"/>
                  </a:cubicBezTo>
                  <a:cubicBezTo>
                    <a:pt x="459" y="1386"/>
                    <a:pt x="549" y="1414"/>
                    <a:pt x="634" y="1414"/>
                  </a:cubicBezTo>
                  <a:cubicBezTo>
                    <a:pt x="939" y="1414"/>
                    <a:pt x="1171" y="1048"/>
                    <a:pt x="861" y="739"/>
                  </a:cubicBezTo>
                  <a:cubicBezTo>
                    <a:pt x="768" y="646"/>
                    <a:pt x="675" y="553"/>
                    <a:pt x="675" y="366"/>
                  </a:cubicBezTo>
                  <a:cubicBezTo>
                    <a:pt x="675" y="122"/>
                    <a:pt x="507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69" name="Google Shape;669;p9"/>
            <p:cNvSpPr/>
            <p:nvPr/>
          </p:nvSpPr>
          <p:spPr>
            <a:xfrm>
              <a:off x="2717450" y="910300"/>
              <a:ext cx="21550" cy="33775"/>
            </a:xfrm>
            <a:custGeom>
              <a:avLst/>
              <a:gdLst/>
              <a:ahLst/>
              <a:cxnLst/>
              <a:rect l="l" t="t" r="r" b="b"/>
              <a:pathLst>
                <a:path w="862" h="1351" extrusionOk="0">
                  <a:moveTo>
                    <a:pt x="280" y="1"/>
                  </a:moveTo>
                  <a:cubicBezTo>
                    <a:pt x="94" y="94"/>
                    <a:pt x="1" y="280"/>
                    <a:pt x="94" y="466"/>
                  </a:cubicBezTo>
                  <a:cubicBezTo>
                    <a:pt x="94" y="675"/>
                    <a:pt x="94" y="861"/>
                    <a:pt x="187" y="1048"/>
                  </a:cubicBezTo>
                  <a:cubicBezTo>
                    <a:pt x="187" y="1257"/>
                    <a:pt x="373" y="1350"/>
                    <a:pt x="582" y="1350"/>
                  </a:cubicBezTo>
                  <a:cubicBezTo>
                    <a:pt x="769" y="1257"/>
                    <a:pt x="862" y="1048"/>
                    <a:pt x="862" y="861"/>
                  </a:cubicBezTo>
                  <a:cubicBezTo>
                    <a:pt x="862" y="675"/>
                    <a:pt x="769" y="466"/>
                    <a:pt x="769" y="280"/>
                  </a:cubicBezTo>
                  <a:cubicBezTo>
                    <a:pt x="769" y="94"/>
                    <a:pt x="466" y="1"/>
                    <a:pt x="2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0" name="Google Shape;670;p9"/>
            <p:cNvSpPr/>
            <p:nvPr/>
          </p:nvSpPr>
          <p:spPr>
            <a:xfrm>
              <a:off x="2753525" y="901150"/>
              <a:ext cx="16875" cy="34150"/>
            </a:xfrm>
            <a:custGeom>
              <a:avLst/>
              <a:gdLst/>
              <a:ahLst/>
              <a:cxnLst/>
              <a:rect l="l" t="t" r="r" b="b"/>
              <a:pathLst>
                <a:path w="675" h="1366" extrusionOk="0">
                  <a:moveTo>
                    <a:pt x="338" y="0"/>
                  </a:moveTo>
                  <a:cubicBezTo>
                    <a:pt x="169" y="0"/>
                    <a:pt x="0" y="122"/>
                    <a:pt x="0" y="367"/>
                  </a:cubicBezTo>
                  <a:lnTo>
                    <a:pt x="0" y="1041"/>
                  </a:lnTo>
                  <a:cubicBezTo>
                    <a:pt x="0" y="1240"/>
                    <a:pt x="192" y="1366"/>
                    <a:pt x="371" y="1366"/>
                  </a:cubicBezTo>
                  <a:cubicBezTo>
                    <a:pt x="528" y="1366"/>
                    <a:pt x="675" y="1269"/>
                    <a:pt x="675" y="1041"/>
                  </a:cubicBezTo>
                  <a:lnTo>
                    <a:pt x="675" y="367"/>
                  </a:lnTo>
                  <a:cubicBezTo>
                    <a:pt x="675" y="122"/>
                    <a:pt x="506" y="0"/>
                    <a:pt x="3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1" name="Google Shape;671;p9"/>
            <p:cNvSpPr/>
            <p:nvPr/>
          </p:nvSpPr>
          <p:spPr>
            <a:xfrm>
              <a:off x="2772750" y="863350"/>
              <a:ext cx="26750" cy="29550"/>
            </a:xfrm>
            <a:custGeom>
              <a:avLst/>
              <a:gdLst/>
              <a:ahLst/>
              <a:cxnLst/>
              <a:rect l="l" t="t" r="r" b="b"/>
              <a:pathLst>
                <a:path w="1070" h="1182" extrusionOk="0">
                  <a:moveTo>
                    <a:pt x="541" y="0"/>
                  </a:moveTo>
                  <a:cubicBezTo>
                    <a:pt x="264" y="0"/>
                    <a:pt x="1" y="387"/>
                    <a:pt x="301" y="599"/>
                  </a:cubicBezTo>
                  <a:lnTo>
                    <a:pt x="301" y="716"/>
                  </a:lnTo>
                  <a:cubicBezTo>
                    <a:pt x="246" y="994"/>
                    <a:pt x="465" y="1181"/>
                    <a:pt x="691" y="1181"/>
                  </a:cubicBezTo>
                  <a:cubicBezTo>
                    <a:pt x="841" y="1181"/>
                    <a:pt x="994" y="1097"/>
                    <a:pt x="1069" y="902"/>
                  </a:cubicBezTo>
                  <a:cubicBezTo>
                    <a:pt x="1069" y="599"/>
                    <a:pt x="1069" y="320"/>
                    <a:pt x="790" y="134"/>
                  </a:cubicBezTo>
                  <a:cubicBezTo>
                    <a:pt x="717" y="39"/>
                    <a:pt x="629" y="0"/>
                    <a:pt x="5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2" name="Google Shape;672;p9"/>
            <p:cNvSpPr/>
            <p:nvPr/>
          </p:nvSpPr>
          <p:spPr>
            <a:xfrm>
              <a:off x="2676175" y="890525"/>
              <a:ext cx="19200" cy="34350"/>
            </a:xfrm>
            <a:custGeom>
              <a:avLst/>
              <a:gdLst/>
              <a:ahLst/>
              <a:cxnLst/>
              <a:rect l="l" t="t" r="r" b="b"/>
              <a:pathLst>
                <a:path w="768" h="1374" extrusionOk="0">
                  <a:moveTo>
                    <a:pt x="372" y="1"/>
                  </a:moveTo>
                  <a:cubicBezTo>
                    <a:pt x="186" y="1"/>
                    <a:pt x="0" y="210"/>
                    <a:pt x="0" y="396"/>
                  </a:cubicBezTo>
                  <a:lnTo>
                    <a:pt x="0" y="978"/>
                  </a:lnTo>
                  <a:cubicBezTo>
                    <a:pt x="0" y="1164"/>
                    <a:pt x="186" y="1373"/>
                    <a:pt x="372" y="1373"/>
                  </a:cubicBezTo>
                  <a:cubicBezTo>
                    <a:pt x="582" y="1373"/>
                    <a:pt x="768" y="1164"/>
                    <a:pt x="768" y="978"/>
                  </a:cubicBezTo>
                  <a:cubicBezTo>
                    <a:pt x="768" y="792"/>
                    <a:pt x="768" y="582"/>
                    <a:pt x="675" y="396"/>
                  </a:cubicBezTo>
                  <a:cubicBezTo>
                    <a:pt x="675" y="210"/>
                    <a:pt x="582" y="1"/>
                    <a:pt x="3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3" name="Google Shape;673;p9"/>
            <p:cNvSpPr/>
            <p:nvPr/>
          </p:nvSpPr>
          <p:spPr>
            <a:xfrm>
              <a:off x="2718975" y="864325"/>
              <a:ext cx="30600" cy="23725"/>
            </a:xfrm>
            <a:custGeom>
              <a:avLst/>
              <a:gdLst/>
              <a:ahLst/>
              <a:cxnLst/>
              <a:rect l="l" t="t" r="r" b="b"/>
              <a:pathLst>
                <a:path w="1224" h="949" extrusionOk="0">
                  <a:moveTo>
                    <a:pt x="496" y="1"/>
                  </a:moveTo>
                  <a:cubicBezTo>
                    <a:pt x="238" y="1"/>
                    <a:pt x="1" y="367"/>
                    <a:pt x="219" y="677"/>
                  </a:cubicBezTo>
                  <a:cubicBezTo>
                    <a:pt x="312" y="677"/>
                    <a:pt x="405" y="770"/>
                    <a:pt x="521" y="863"/>
                  </a:cubicBezTo>
                  <a:cubicBezTo>
                    <a:pt x="582" y="923"/>
                    <a:pt x="652" y="948"/>
                    <a:pt x="721" y="948"/>
                  </a:cubicBezTo>
                  <a:cubicBezTo>
                    <a:pt x="975" y="948"/>
                    <a:pt x="1224" y="611"/>
                    <a:pt x="987" y="374"/>
                  </a:cubicBezTo>
                  <a:cubicBezTo>
                    <a:pt x="894" y="281"/>
                    <a:pt x="801" y="188"/>
                    <a:pt x="708" y="95"/>
                  </a:cubicBezTo>
                  <a:cubicBezTo>
                    <a:pt x="642" y="29"/>
                    <a:pt x="568" y="1"/>
                    <a:pt x="4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4" name="Google Shape;674;p9"/>
            <p:cNvSpPr/>
            <p:nvPr/>
          </p:nvSpPr>
          <p:spPr>
            <a:xfrm>
              <a:off x="2622650" y="885875"/>
              <a:ext cx="24450" cy="36075"/>
            </a:xfrm>
            <a:custGeom>
              <a:avLst/>
              <a:gdLst/>
              <a:ahLst/>
              <a:cxnLst/>
              <a:rect l="l" t="t" r="r" b="b"/>
              <a:pathLst>
                <a:path w="978" h="1443" extrusionOk="0">
                  <a:moveTo>
                    <a:pt x="582" y="1"/>
                  </a:moveTo>
                  <a:cubicBezTo>
                    <a:pt x="489" y="1"/>
                    <a:pt x="187" y="94"/>
                    <a:pt x="187" y="280"/>
                  </a:cubicBezTo>
                  <a:cubicBezTo>
                    <a:pt x="94" y="489"/>
                    <a:pt x="94" y="768"/>
                    <a:pt x="1" y="978"/>
                  </a:cubicBezTo>
                  <a:cubicBezTo>
                    <a:pt x="1" y="1164"/>
                    <a:pt x="94" y="1350"/>
                    <a:pt x="303" y="1443"/>
                  </a:cubicBezTo>
                  <a:cubicBezTo>
                    <a:pt x="489" y="1443"/>
                    <a:pt x="675" y="1350"/>
                    <a:pt x="769" y="1164"/>
                  </a:cubicBezTo>
                  <a:cubicBezTo>
                    <a:pt x="769" y="978"/>
                    <a:pt x="885" y="675"/>
                    <a:pt x="885" y="489"/>
                  </a:cubicBezTo>
                  <a:cubicBezTo>
                    <a:pt x="978" y="280"/>
                    <a:pt x="885" y="94"/>
                    <a:pt x="5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5" name="Google Shape;675;p9"/>
            <p:cNvSpPr/>
            <p:nvPr/>
          </p:nvSpPr>
          <p:spPr>
            <a:xfrm>
              <a:off x="2586600" y="993150"/>
              <a:ext cx="29100" cy="37350"/>
            </a:xfrm>
            <a:custGeom>
              <a:avLst/>
              <a:gdLst/>
              <a:ahLst/>
              <a:cxnLst/>
              <a:rect l="l" t="t" r="r" b="b"/>
              <a:pathLst>
                <a:path w="1164" h="1494" extrusionOk="0">
                  <a:moveTo>
                    <a:pt x="445" y="0"/>
                  </a:moveTo>
                  <a:cubicBezTo>
                    <a:pt x="354" y="0"/>
                    <a:pt x="261" y="23"/>
                    <a:pt x="187" y="60"/>
                  </a:cubicBezTo>
                  <a:cubicBezTo>
                    <a:pt x="0" y="176"/>
                    <a:pt x="0" y="362"/>
                    <a:pt x="94" y="549"/>
                  </a:cubicBezTo>
                  <a:cubicBezTo>
                    <a:pt x="187" y="851"/>
                    <a:pt x="280" y="1037"/>
                    <a:pt x="373" y="1339"/>
                  </a:cubicBezTo>
                  <a:cubicBezTo>
                    <a:pt x="427" y="1448"/>
                    <a:pt x="554" y="1494"/>
                    <a:pt x="686" y="1494"/>
                  </a:cubicBezTo>
                  <a:cubicBezTo>
                    <a:pt x="780" y="1494"/>
                    <a:pt x="877" y="1471"/>
                    <a:pt x="954" y="1433"/>
                  </a:cubicBezTo>
                  <a:cubicBezTo>
                    <a:pt x="1164" y="1339"/>
                    <a:pt x="1164" y="1130"/>
                    <a:pt x="1047" y="944"/>
                  </a:cubicBezTo>
                  <a:cubicBezTo>
                    <a:pt x="954" y="758"/>
                    <a:pt x="861" y="455"/>
                    <a:pt x="768" y="176"/>
                  </a:cubicBezTo>
                  <a:cubicBezTo>
                    <a:pt x="712" y="51"/>
                    <a:pt x="581" y="0"/>
                    <a:pt x="4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6" name="Google Shape;676;p9"/>
            <p:cNvSpPr/>
            <p:nvPr/>
          </p:nvSpPr>
          <p:spPr>
            <a:xfrm>
              <a:off x="2658775" y="1066900"/>
              <a:ext cx="37425" cy="29575"/>
            </a:xfrm>
            <a:custGeom>
              <a:avLst/>
              <a:gdLst/>
              <a:ahLst/>
              <a:cxnLst/>
              <a:rect l="l" t="t" r="r" b="b"/>
              <a:pathLst>
                <a:path w="1497" h="1183" extrusionOk="0">
                  <a:moveTo>
                    <a:pt x="502" y="1"/>
                  </a:moveTo>
                  <a:cubicBezTo>
                    <a:pt x="210" y="1"/>
                    <a:pt x="0" y="387"/>
                    <a:pt x="301" y="600"/>
                  </a:cubicBezTo>
                  <a:cubicBezTo>
                    <a:pt x="394" y="809"/>
                    <a:pt x="603" y="902"/>
                    <a:pt x="789" y="1088"/>
                  </a:cubicBezTo>
                  <a:cubicBezTo>
                    <a:pt x="850" y="1154"/>
                    <a:pt x="921" y="1182"/>
                    <a:pt x="991" y="1182"/>
                  </a:cubicBezTo>
                  <a:cubicBezTo>
                    <a:pt x="1245" y="1182"/>
                    <a:pt x="1496" y="816"/>
                    <a:pt x="1278" y="506"/>
                  </a:cubicBezTo>
                  <a:cubicBezTo>
                    <a:pt x="1068" y="413"/>
                    <a:pt x="975" y="227"/>
                    <a:pt x="789" y="134"/>
                  </a:cubicBezTo>
                  <a:cubicBezTo>
                    <a:pt x="694" y="39"/>
                    <a:pt x="594" y="1"/>
                    <a:pt x="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77" name="Google Shape;677;p9"/>
            <p:cNvSpPr/>
            <p:nvPr/>
          </p:nvSpPr>
          <p:spPr>
            <a:xfrm>
              <a:off x="2612775" y="940800"/>
              <a:ext cx="24450" cy="29175"/>
            </a:xfrm>
            <a:custGeom>
              <a:avLst/>
              <a:gdLst/>
              <a:ahLst/>
              <a:cxnLst/>
              <a:rect l="l" t="t" r="r" b="b"/>
              <a:pathLst>
                <a:path w="978" h="1167" extrusionOk="0">
                  <a:moveTo>
                    <a:pt x="629" y="0"/>
                  </a:moveTo>
                  <a:cubicBezTo>
                    <a:pt x="489" y="0"/>
                    <a:pt x="371" y="87"/>
                    <a:pt x="303" y="223"/>
                  </a:cubicBezTo>
                  <a:cubicBezTo>
                    <a:pt x="210" y="316"/>
                    <a:pt x="210" y="525"/>
                    <a:pt x="117" y="619"/>
                  </a:cubicBezTo>
                  <a:cubicBezTo>
                    <a:pt x="0" y="805"/>
                    <a:pt x="0" y="991"/>
                    <a:pt x="210" y="1107"/>
                  </a:cubicBezTo>
                  <a:cubicBezTo>
                    <a:pt x="284" y="1144"/>
                    <a:pt x="377" y="1167"/>
                    <a:pt x="462" y="1167"/>
                  </a:cubicBezTo>
                  <a:cubicBezTo>
                    <a:pt x="589" y="1167"/>
                    <a:pt x="698" y="1116"/>
                    <a:pt x="698" y="991"/>
                  </a:cubicBezTo>
                  <a:cubicBezTo>
                    <a:pt x="791" y="805"/>
                    <a:pt x="884" y="712"/>
                    <a:pt x="884" y="525"/>
                  </a:cubicBezTo>
                  <a:cubicBezTo>
                    <a:pt x="977" y="409"/>
                    <a:pt x="977" y="130"/>
                    <a:pt x="791" y="37"/>
                  </a:cubicBezTo>
                  <a:cubicBezTo>
                    <a:pt x="735" y="12"/>
                    <a:pt x="681" y="0"/>
                    <a:pt x="6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78" name="Google Shape;678;p9"/>
          <p:cNvGrpSpPr/>
          <p:nvPr/>
        </p:nvGrpSpPr>
        <p:grpSpPr>
          <a:xfrm>
            <a:off x="11107211" y="2675428"/>
            <a:ext cx="840484" cy="1507149"/>
            <a:chOff x="6608925" y="2056050"/>
            <a:chExt cx="453075" cy="812450"/>
          </a:xfrm>
        </p:grpSpPr>
        <p:sp>
          <p:nvSpPr>
            <p:cNvPr id="679" name="Google Shape;679;p9"/>
            <p:cNvSpPr/>
            <p:nvPr/>
          </p:nvSpPr>
          <p:spPr>
            <a:xfrm>
              <a:off x="6766525" y="2277050"/>
              <a:ext cx="230350" cy="544975"/>
            </a:xfrm>
            <a:custGeom>
              <a:avLst/>
              <a:gdLst/>
              <a:ahLst/>
              <a:cxnLst/>
              <a:rect l="l" t="t" r="r" b="b"/>
              <a:pathLst>
                <a:path w="9214" h="21799" extrusionOk="0">
                  <a:moveTo>
                    <a:pt x="2816" y="1"/>
                  </a:moveTo>
                  <a:lnTo>
                    <a:pt x="2420" y="1536"/>
                  </a:lnTo>
                  <a:cubicBezTo>
                    <a:pt x="1932" y="3188"/>
                    <a:pt x="1560" y="4933"/>
                    <a:pt x="1164" y="6584"/>
                  </a:cubicBezTo>
                  <a:cubicBezTo>
                    <a:pt x="885" y="8236"/>
                    <a:pt x="582" y="9888"/>
                    <a:pt x="396" y="11633"/>
                  </a:cubicBezTo>
                  <a:lnTo>
                    <a:pt x="303" y="12889"/>
                  </a:lnTo>
                  <a:lnTo>
                    <a:pt x="187" y="14145"/>
                  </a:lnTo>
                  <a:lnTo>
                    <a:pt x="94" y="15401"/>
                  </a:lnTo>
                  <a:lnTo>
                    <a:pt x="1" y="16751"/>
                  </a:lnTo>
                  <a:cubicBezTo>
                    <a:pt x="1" y="18402"/>
                    <a:pt x="1" y="20147"/>
                    <a:pt x="187" y="21799"/>
                  </a:cubicBezTo>
                  <a:cubicBezTo>
                    <a:pt x="303" y="20147"/>
                    <a:pt x="489" y="18402"/>
                    <a:pt x="676" y="16751"/>
                  </a:cubicBezTo>
                  <a:lnTo>
                    <a:pt x="769" y="15494"/>
                  </a:lnTo>
                  <a:lnTo>
                    <a:pt x="978" y="14238"/>
                  </a:lnTo>
                  <a:lnTo>
                    <a:pt x="1164" y="12982"/>
                  </a:lnTo>
                  <a:lnTo>
                    <a:pt x="1350" y="11726"/>
                  </a:lnTo>
                  <a:cubicBezTo>
                    <a:pt x="1653" y="10074"/>
                    <a:pt x="1932" y="8422"/>
                    <a:pt x="2327" y="6770"/>
                  </a:cubicBezTo>
                  <a:cubicBezTo>
                    <a:pt x="2528" y="5674"/>
                    <a:pt x="2800" y="4589"/>
                    <a:pt x="3076" y="3527"/>
                  </a:cubicBezTo>
                  <a:lnTo>
                    <a:pt x="3076" y="3527"/>
                  </a:lnTo>
                  <a:cubicBezTo>
                    <a:pt x="3384" y="4251"/>
                    <a:pt x="3697" y="4976"/>
                    <a:pt x="3979" y="5700"/>
                  </a:cubicBezTo>
                  <a:lnTo>
                    <a:pt x="4840" y="7655"/>
                  </a:lnTo>
                  <a:lnTo>
                    <a:pt x="5724" y="9492"/>
                  </a:lnTo>
                  <a:cubicBezTo>
                    <a:pt x="6212" y="10749"/>
                    <a:pt x="6794" y="12005"/>
                    <a:pt x="7375" y="13168"/>
                  </a:cubicBezTo>
                  <a:cubicBezTo>
                    <a:pt x="7957" y="14424"/>
                    <a:pt x="8632" y="15704"/>
                    <a:pt x="9213" y="16867"/>
                  </a:cubicBezTo>
                  <a:cubicBezTo>
                    <a:pt x="8818" y="15587"/>
                    <a:pt x="8329" y="14238"/>
                    <a:pt x="7864" y="12982"/>
                  </a:cubicBezTo>
                  <a:cubicBezTo>
                    <a:pt x="7469" y="11726"/>
                    <a:pt x="6980" y="10469"/>
                    <a:pt x="6491" y="9097"/>
                  </a:cubicBezTo>
                  <a:lnTo>
                    <a:pt x="5724" y="7259"/>
                  </a:lnTo>
                  <a:lnTo>
                    <a:pt x="5049" y="5328"/>
                  </a:lnTo>
                  <a:cubicBezTo>
                    <a:pt x="4468" y="4072"/>
                    <a:pt x="3979" y="2792"/>
                    <a:pt x="3490" y="1536"/>
                  </a:cubicBezTo>
                  <a:lnTo>
                    <a:pt x="28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0" name="Google Shape;680;p9"/>
            <p:cNvSpPr/>
            <p:nvPr/>
          </p:nvSpPr>
          <p:spPr>
            <a:xfrm>
              <a:off x="6694575" y="2713450"/>
              <a:ext cx="171425" cy="155050"/>
            </a:xfrm>
            <a:custGeom>
              <a:avLst/>
              <a:gdLst/>
              <a:ahLst/>
              <a:cxnLst/>
              <a:rect l="l" t="t" r="r" b="b"/>
              <a:pathLst>
                <a:path w="6857" h="6202" extrusionOk="0">
                  <a:moveTo>
                    <a:pt x="3476" y="0"/>
                  </a:moveTo>
                  <a:cubicBezTo>
                    <a:pt x="1752" y="0"/>
                    <a:pt x="0" y="1571"/>
                    <a:pt x="157" y="3273"/>
                  </a:cubicBezTo>
                  <a:cubicBezTo>
                    <a:pt x="248" y="4952"/>
                    <a:pt x="1929" y="6201"/>
                    <a:pt x="3536" y="6201"/>
                  </a:cubicBezTo>
                  <a:cubicBezTo>
                    <a:pt x="3978" y="6201"/>
                    <a:pt x="4414" y="6107"/>
                    <a:pt x="4810" y="5902"/>
                  </a:cubicBezTo>
                  <a:cubicBezTo>
                    <a:pt x="6671" y="4925"/>
                    <a:pt x="6857" y="1830"/>
                    <a:pt x="5205" y="574"/>
                  </a:cubicBezTo>
                  <a:lnTo>
                    <a:pt x="4438" y="179"/>
                  </a:lnTo>
                  <a:cubicBezTo>
                    <a:pt x="4127" y="57"/>
                    <a:pt x="3802" y="0"/>
                    <a:pt x="34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6890800" y="2558000"/>
              <a:ext cx="171200" cy="155450"/>
            </a:xfrm>
            <a:custGeom>
              <a:avLst/>
              <a:gdLst/>
              <a:ahLst/>
              <a:cxnLst/>
              <a:rect l="l" t="t" r="r" b="b"/>
              <a:pathLst>
                <a:path w="6848" h="6218" extrusionOk="0">
                  <a:moveTo>
                    <a:pt x="3358" y="1"/>
                  </a:moveTo>
                  <a:cubicBezTo>
                    <a:pt x="1678" y="1"/>
                    <a:pt x="0" y="1514"/>
                    <a:pt x="78" y="3303"/>
                  </a:cubicBezTo>
                  <a:cubicBezTo>
                    <a:pt x="224" y="4960"/>
                    <a:pt x="1866" y="6217"/>
                    <a:pt x="3454" y="6217"/>
                  </a:cubicBezTo>
                  <a:cubicBezTo>
                    <a:pt x="3895" y="6217"/>
                    <a:pt x="4331" y="6120"/>
                    <a:pt x="4731" y="5908"/>
                  </a:cubicBezTo>
                  <a:cubicBezTo>
                    <a:pt x="6569" y="4838"/>
                    <a:pt x="6848" y="1837"/>
                    <a:pt x="5103" y="581"/>
                  </a:cubicBezTo>
                  <a:lnTo>
                    <a:pt x="4335" y="185"/>
                  </a:lnTo>
                  <a:cubicBezTo>
                    <a:pt x="4018" y="59"/>
                    <a:pt x="3688" y="1"/>
                    <a:pt x="3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2" name="Google Shape;682;p9"/>
            <p:cNvSpPr/>
            <p:nvPr/>
          </p:nvSpPr>
          <p:spPr>
            <a:xfrm>
              <a:off x="6608925" y="2056050"/>
              <a:ext cx="257075" cy="273950"/>
            </a:xfrm>
            <a:custGeom>
              <a:avLst/>
              <a:gdLst/>
              <a:ahLst/>
              <a:cxnLst/>
              <a:rect l="l" t="t" r="r" b="b"/>
              <a:pathLst>
                <a:path w="10283" h="10958" extrusionOk="0">
                  <a:moveTo>
                    <a:pt x="0" y="0"/>
                  </a:moveTo>
                  <a:cubicBezTo>
                    <a:pt x="1373" y="4374"/>
                    <a:pt x="5235" y="9795"/>
                    <a:pt x="9794" y="10958"/>
                  </a:cubicBezTo>
                  <a:cubicBezTo>
                    <a:pt x="10283" y="8841"/>
                    <a:pt x="8050" y="5816"/>
                    <a:pt x="6491" y="4188"/>
                  </a:cubicBezTo>
                  <a:cubicBezTo>
                    <a:pt x="5630" y="3211"/>
                    <a:pt x="210" y="582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6829350" y="2146200"/>
              <a:ext cx="138450" cy="183800"/>
            </a:xfrm>
            <a:custGeom>
              <a:avLst/>
              <a:gdLst/>
              <a:ahLst/>
              <a:cxnLst/>
              <a:rect l="l" t="t" r="r" b="b"/>
              <a:pathLst>
                <a:path w="5538" h="7352" extrusionOk="0">
                  <a:moveTo>
                    <a:pt x="4560" y="0"/>
                  </a:moveTo>
                  <a:lnTo>
                    <a:pt x="4560" y="0"/>
                  </a:lnTo>
                  <a:cubicBezTo>
                    <a:pt x="1861" y="1047"/>
                    <a:pt x="0" y="4072"/>
                    <a:pt x="303" y="6979"/>
                  </a:cubicBezTo>
                  <a:lnTo>
                    <a:pt x="884" y="7352"/>
                  </a:lnTo>
                  <a:cubicBezTo>
                    <a:pt x="3792" y="6398"/>
                    <a:pt x="5537" y="2908"/>
                    <a:pt x="45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84" name="Google Shape;684;p9"/>
          <p:cNvGrpSpPr/>
          <p:nvPr/>
        </p:nvGrpSpPr>
        <p:grpSpPr>
          <a:xfrm>
            <a:off x="417666" y="5335847"/>
            <a:ext cx="1169373" cy="1178219"/>
            <a:chOff x="1474000" y="3672875"/>
            <a:chExt cx="492050" cy="495800"/>
          </a:xfrm>
        </p:grpSpPr>
        <p:sp>
          <p:nvSpPr>
            <p:cNvPr id="685" name="Google Shape;685;p9"/>
            <p:cNvSpPr/>
            <p:nvPr/>
          </p:nvSpPr>
          <p:spPr>
            <a:xfrm>
              <a:off x="1503075" y="3672875"/>
              <a:ext cx="433900" cy="460075"/>
            </a:xfrm>
            <a:custGeom>
              <a:avLst/>
              <a:gdLst/>
              <a:ahLst/>
              <a:cxnLst/>
              <a:rect l="l" t="t" r="r" b="b"/>
              <a:pathLst>
                <a:path w="17356" h="18403" extrusionOk="0">
                  <a:moveTo>
                    <a:pt x="7957" y="1"/>
                  </a:moveTo>
                  <a:lnTo>
                    <a:pt x="1" y="12214"/>
                  </a:lnTo>
                  <a:cubicBezTo>
                    <a:pt x="94" y="12401"/>
                    <a:pt x="187" y="12680"/>
                    <a:pt x="303" y="12889"/>
                  </a:cubicBezTo>
                  <a:cubicBezTo>
                    <a:pt x="1839" y="16076"/>
                    <a:pt x="5235" y="18403"/>
                    <a:pt x="8725" y="18403"/>
                  </a:cubicBezTo>
                  <a:cubicBezTo>
                    <a:pt x="12307" y="18310"/>
                    <a:pt x="15611" y="15983"/>
                    <a:pt x="17053" y="12796"/>
                  </a:cubicBezTo>
                  <a:cubicBezTo>
                    <a:pt x="17170" y="12494"/>
                    <a:pt x="17263" y="12307"/>
                    <a:pt x="17356" y="12098"/>
                  </a:cubicBezTo>
                  <a:lnTo>
                    <a:pt x="94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1474000" y="3960775"/>
              <a:ext cx="492050" cy="207900"/>
            </a:xfrm>
            <a:custGeom>
              <a:avLst/>
              <a:gdLst/>
              <a:ahLst/>
              <a:cxnLst/>
              <a:rect l="l" t="t" r="r" b="b"/>
              <a:pathLst>
                <a:path w="19682" h="8316" extrusionOk="0">
                  <a:moveTo>
                    <a:pt x="17751" y="0"/>
                  </a:moveTo>
                  <a:cubicBezTo>
                    <a:pt x="15611" y="2141"/>
                    <a:pt x="12889" y="3886"/>
                    <a:pt x="9795" y="4072"/>
                  </a:cubicBezTo>
                  <a:cubicBezTo>
                    <a:pt x="9524" y="4099"/>
                    <a:pt x="9250" y="4113"/>
                    <a:pt x="8975" y="4113"/>
                  </a:cubicBezTo>
                  <a:cubicBezTo>
                    <a:pt x="7172" y="4113"/>
                    <a:pt x="5319" y="3518"/>
                    <a:pt x="3886" y="2327"/>
                  </a:cubicBezTo>
                  <a:cubicBezTo>
                    <a:pt x="3397" y="1955"/>
                    <a:pt x="2420" y="303"/>
                    <a:pt x="1745" y="303"/>
                  </a:cubicBezTo>
                  <a:cubicBezTo>
                    <a:pt x="768" y="396"/>
                    <a:pt x="1" y="2327"/>
                    <a:pt x="94" y="3118"/>
                  </a:cubicBezTo>
                  <a:cubicBezTo>
                    <a:pt x="187" y="3699"/>
                    <a:pt x="582" y="4072"/>
                    <a:pt x="885" y="4560"/>
                  </a:cubicBezTo>
                  <a:cubicBezTo>
                    <a:pt x="2979" y="6906"/>
                    <a:pt x="6091" y="8315"/>
                    <a:pt x="9252" y="8315"/>
                  </a:cubicBezTo>
                  <a:cubicBezTo>
                    <a:pt x="9883" y="8315"/>
                    <a:pt x="10517" y="8259"/>
                    <a:pt x="11144" y="8143"/>
                  </a:cubicBezTo>
                  <a:cubicBezTo>
                    <a:pt x="14843" y="7561"/>
                    <a:pt x="18216" y="4956"/>
                    <a:pt x="19682" y="1559"/>
                  </a:cubicBezTo>
                  <a:cubicBezTo>
                    <a:pt x="19007" y="978"/>
                    <a:pt x="18426" y="489"/>
                    <a:pt x="177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7" name="Google Shape;687;p9"/>
            <p:cNvSpPr/>
            <p:nvPr/>
          </p:nvSpPr>
          <p:spPr>
            <a:xfrm>
              <a:off x="1566475" y="3920950"/>
              <a:ext cx="52500" cy="53425"/>
            </a:xfrm>
            <a:custGeom>
              <a:avLst/>
              <a:gdLst/>
              <a:ahLst/>
              <a:cxnLst/>
              <a:rect l="l" t="t" r="r" b="b"/>
              <a:pathLst>
                <a:path w="2100" h="2137" extrusionOk="0">
                  <a:moveTo>
                    <a:pt x="1346" y="1"/>
                  </a:moveTo>
                  <a:cubicBezTo>
                    <a:pt x="1193" y="1"/>
                    <a:pt x="1045" y="71"/>
                    <a:pt x="954" y="244"/>
                  </a:cubicBezTo>
                  <a:cubicBezTo>
                    <a:pt x="675" y="640"/>
                    <a:pt x="466" y="1012"/>
                    <a:pt x="280" y="1314"/>
                  </a:cubicBezTo>
                  <a:cubicBezTo>
                    <a:pt x="0" y="1726"/>
                    <a:pt x="360" y="2137"/>
                    <a:pt x="727" y="2137"/>
                  </a:cubicBezTo>
                  <a:cubicBezTo>
                    <a:pt x="879" y="2137"/>
                    <a:pt x="1032" y="2066"/>
                    <a:pt x="1141" y="1896"/>
                  </a:cubicBezTo>
                  <a:cubicBezTo>
                    <a:pt x="1350" y="1500"/>
                    <a:pt x="1629" y="1128"/>
                    <a:pt x="1839" y="733"/>
                  </a:cubicBezTo>
                  <a:cubicBezTo>
                    <a:pt x="2100" y="390"/>
                    <a:pt x="1708" y="1"/>
                    <a:pt x="13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1648475" y="3965400"/>
              <a:ext cx="31450" cy="46575"/>
            </a:xfrm>
            <a:custGeom>
              <a:avLst/>
              <a:gdLst/>
              <a:ahLst/>
              <a:cxnLst/>
              <a:rect l="l" t="t" r="r" b="b"/>
              <a:pathLst>
                <a:path w="1258" h="1863" extrusionOk="0">
                  <a:moveTo>
                    <a:pt x="727" y="1"/>
                  </a:moveTo>
                  <a:cubicBezTo>
                    <a:pt x="489" y="1"/>
                    <a:pt x="283" y="167"/>
                    <a:pt x="187" y="397"/>
                  </a:cubicBezTo>
                  <a:cubicBezTo>
                    <a:pt x="187" y="700"/>
                    <a:pt x="94" y="886"/>
                    <a:pt x="94" y="1188"/>
                  </a:cubicBezTo>
                  <a:cubicBezTo>
                    <a:pt x="1" y="1467"/>
                    <a:pt x="94" y="1770"/>
                    <a:pt x="396" y="1863"/>
                  </a:cubicBezTo>
                  <a:cubicBezTo>
                    <a:pt x="676" y="1863"/>
                    <a:pt x="1071" y="1770"/>
                    <a:pt x="1071" y="1467"/>
                  </a:cubicBezTo>
                  <a:cubicBezTo>
                    <a:pt x="1164" y="1188"/>
                    <a:pt x="1164" y="886"/>
                    <a:pt x="1164" y="700"/>
                  </a:cubicBezTo>
                  <a:cubicBezTo>
                    <a:pt x="1257" y="397"/>
                    <a:pt x="1164" y="118"/>
                    <a:pt x="885" y="25"/>
                  </a:cubicBezTo>
                  <a:cubicBezTo>
                    <a:pt x="831" y="8"/>
                    <a:pt x="778" y="1"/>
                    <a:pt x="7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1733400" y="3972375"/>
              <a:ext cx="29100" cy="46575"/>
            </a:xfrm>
            <a:custGeom>
              <a:avLst/>
              <a:gdLst/>
              <a:ahLst/>
              <a:cxnLst/>
              <a:rect l="l" t="t" r="r" b="b"/>
              <a:pathLst>
                <a:path w="1164" h="1863" extrusionOk="0">
                  <a:moveTo>
                    <a:pt x="544" y="1"/>
                  </a:moveTo>
                  <a:cubicBezTo>
                    <a:pt x="495" y="1"/>
                    <a:pt x="445" y="9"/>
                    <a:pt x="396" y="25"/>
                  </a:cubicBezTo>
                  <a:cubicBezTo>
                    <a:pt x="93" y="118"/>
                    <a:pt x="0" y="421"/>
                    <a:pt x="0" y="607"/>
                  </a:cubicBezTo>
                  <a:cubicBezTo>
                    <a:pt x="93" y="909"/>
                    <a:pt x="93" y="1188"/>
                    <a:pt x="187" y="1491"/>
                  </a:cubicBezTo>
                  <a:cubicBezTo>
                    <a:pt x="187" y="1770"/>
                    <a:pt x="582" y="1863"/>
                    <a:pt x="768" y="1863"/>
                  </a:cubicBezTo>
                  <a:cubicBezTo>
                    <a:pt x="1071" y="1770"/>
                    <a:pt x="1164" y="1491"/>
                    <a:pt x="1164" y="1188"/>
                  </a:cubicBezTo>
                  <a:cubicBezTo>
                    <a:pt x="1164" y="909"/>
                    <a:pt x="1071" y="607"/>
                    <a:pt x="1071" y="421"/>
                  </a:cubicBezTo>
                  <a:cubicBezTo>
                    <a:pt x="994" y="171"/>
                    <a:pt x="775" y="1"/>
                    <a:pt x="5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1810750" y="3944875"/>
              <a:ext cx="39000" cy="50300"/>
            </a:xfrm>
            <a:custGeom>
              <a:avLst/>
              <a:gdLst/>
              <a:ahLst/>
              <a:cxnLst/>
              <a:rect l="l" t="t" r="r" b="b"/>
              <a:pathLst>
                <a:path w="1560" h="2012" extrusionOk="0">
                  <a:moveTo>
                    <a:pt x="627" y="0"/>
                  </a:moveTo>
                  <a:cubicBezTo>
                    <a:pt x="517" y="0"/>
                    <a:pt x="403" y="22"/>
                    <a:pt x="303" y="55"/>
                  </a:cubicBezTo>
                  <a:cubicBezTo>
                    <a:pt x="94" y="264"/>
                    <a:pt x="0" y="543"/>
                    <a:pt x="94" y="753"/>
                  </a:cubicBezTo>
                  <a:cubicBezTo>
                    <a:pt x="303" y="1125"/>
                    <a:pt x="396" y="1427"/>
                    <a:pt x="582" y="1707"/>
                  </a:cubicBezTo>
                  <a:cubicBezTo>
                    <a:pt x="643" y="1904"/>
                    <a:pt x="832" y="2012"/>
                    <a:pt x="1008" y="2012"/>
                  </a:cubicBezTo>
                  <a:cubicBezTo>
                    <a:pt x="1102" y="2012"/>
                    <a:pt x="1192" y="1981"/>
                    <a:pt x="1257" y="1916"/>
                  </a:cubicBezTo>
                  <a:cubicBezTo>
                    <a:pt x="1559" y="1800"/>
                    <a:pt x="1559" y="1521"/>
                    <a:pt x="1466" y="1218"/>
                  </a:cubicBezTo>
                  <a:cubicBezTo>
                    <a:pt x="1373" y="939"/>
                    <a:pt x="1164" y="543"/>
                    <a:pt x="1071" y="264"/>
                  </a:cubicBezTo>
                  <a:cubicBezTo>
                    <a:pt x="1011" y="70"/>
                    <a:pt x="826" y="0"/>
                    <a:pt x="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1777025" y="3839800"/>
              <a:ext cx="31425" cy="55850"/>
            </a:xfrm>
            <a:custGeom>
              <a:avLst/>
              <a:gdLst/>
              <a:ahLst/>
              <a:cxnLst/>
              <a:rect l="l" t="t" r="r" b="b"/>
              <a:pathLst>
                <a:path w="1257" h="2234" extrusionOk="0">
                  <a:moveTo>
                    <a:pt x="582" y="1"/>
                  </a:moveTo>
                  <a:cubicBezTo>
                    <a:pt x="279" y="1"/>
                    <a:pt x="0" y="187"/>
                    <a:pt x="93" y="489"/>
                  </a:cubicBezTo>
                  <a:cubicBezTo>
                    <a:pt x="93" y="978"/>
                    <a:pt x="93" y="1350"/>
                    <a:pt x="186" y="1745"/>
                  </a:cubicBezTo>
                  <a:cubicBezTo>
                    <a:pt x="186" y="2048"/>
                    <a:pt x="396" y="2234"/>
                    <a:pt x="675" y="2234"/>
                  </a:cubicBezTo>
                  <a:cubicBezTo>
                    <a:pt x="977" y="2234"/>
                    <a:pt x="1256" y="2048"/>
                    <a:pt x="1256" y="1745"/>
                  </a:cubicBezTo>
                  <a:cubicBezTo>
                    <a:pt x="1163" y="1350"/>
                    <a:pt x="1163" y="978"/>
                    <a:pt x="1070" y="489"/>
                  </a:cubicBezTo>
                  <a:cubicBezTo>
                    <a:pt x="1070" y="187"/>
                    <a:pt x="861" y="1"/>
                    <a:pt x="5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1667675" y="3877900"/>
              <a:ext cx="32025" cy="42750"/>
            </a:xfrm>
            <a:custGeom>
              <a:avLst/>
              <a:gdLst/>
              <a:ahLst/>
              <a:cxnLst/>
              <a:rect l="l" t="t" r="r" b="b"/>
              <a:pathLst>
                <a:path w="1281" h="1710" extrusionOk="0">
                  <a:moveTo>
                    <a:pt x="665" y="0"/>
                  </a:moveTo>
                  <a:cubicBezTo>
                    <a:pt x="454" y="0"/>
                    <a:pt x="280" y="105"/>
                    <a:pt x="210" y="314"/>
                  </a:cubicBezTo>
                  <a:cubicBezTo>
                    <a:pt x="210" y="617"/>
                    <a:pt x="210" y="803"/>
                    <a:pt x="117" y="989"/>
                  </a:cubicBezTo>
                  <a:cubicBezTo>
                    <a:pt x="1" y="1292"/>
                    <a:pt x="210" y="1571"/>
                    <a:pt x="489" y="1687"/>
                  </a:cubicBezTo>
                  <a:cubicBezTo>
                    <a:pt x="523" y="1702"/>
                    <a:pt x="562" y="1709"/>
                    <a:pt x="603" y="1709"/>
                  </a:cubicBezTo>
                  <a:cubicBezTo>
                    <a:pt x="811" y="1709"/>
                    <a:pt x="1071" y="1525"/>
                    <a:pt x="1071" y="1292"/>
                  </a:cubicBezTo>
                  <a:cubicBezTo>
                    <a:pt x="1164" y="1105"/>
                    <a:pt x="1164" y="803"/>
                    <a:pt x="1280" y="617"/>
                  </a:cubicBezTo>
                  <a:cubicBezTo>
                    <a:pt x="1280" y="314"/>
                    <a:pt x="1164" y="35"/>
                    <a:pt x="885" y="35"/>
                  </a:cubicBezTo>
                  <a:cubicBezTo>
                    <a:pt x="809" y="12"/>
                    <a:pt x="735" y="0"/>
                    <a:pt x="6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1706650" y="3776125"/>
              <a:ext cx="26775" cy="47275"/>
            </a:xfrm>
            <a:custGeom>
              <a:avLst/>
              <a:gdLst/>
              <a:ahLst/>
              <a:cxnLst/>
              <a:rect l="l" t="t" r="r" b="b"/>
              <a:pathLst>
                <a:path w="1071" h="1891" extrusionOk="0">
                  <a:moveTo>
                    <a:pt x="535" y="0"/>
                  </a:moveTo>
                  <a:cubicBezTo>
                    <a:pt x="268" y="0"/>
                    <a:pt x="0" y="175"/>
                    <a:pt x="0" y="524"/>
                  </a:cubicBezTo>
                  <a:lnTo>
                    <a:pt x="0" y="1384"/>
                  </a:lnTo>
                  <a:cubicBezTo>
                    <a:pt x="0" y="1722"/>
                    <a:pt x="268" y="1890"/>
                    <a:pt x="535" y="1890"/>
                  </a:cubicBezTo>
                  <a:cubicBezTo>
                    <a:pt x="803" y="1890"/>
                    <a:pt x="1070" y="1722"/>
                    <a:pt x="1070" y="1384"/>
                  </a:cubicBezTo>
                  <a:lnTo>
                    <a:pt x="1070" y="524"/>
                  </a:lnTo>
                  <a:cubicBezTo>
                    <a:pt x="1070" y="175"/>
                    <a:pt x="803" y="0"/>
                    <a:pt x="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94" name="Google Shape;694;p9"/>
          <p:cNvGrpSpPr/>
          <p:nvPr/>
        </p:nvGrpSpPr>
        <p:grpSpPr>
          <a:xfrm>
            <a:off x="5134683" y="5590109"/>
            <a:ext cx="908472" cy="904484"/>
            <a:chOff x="2302775" y="3407725"/>
            <a:chExt cx="489725" cy="487575"/>
          </a:xfrm>
        </p:grpSpPr>
        <p:sp>
          <p:nvSpPr>
            <p:cNvPr id="695" name="Google Shape;695;p9"/>
            <p:cNvSpPr/>
            <p:nvPr/>
          </p:nvSpPr>
          <p:spPr>
            <a:xfrm>
              <a:off x="2499350" y="3580400"/>
              <a:ext cx="293150" cy="314900"/>
            </a:xfrm>
            <a:custGeom>
              <a:avLst/>
              <a:gdLst/>
              <a:ahLst/>
              <a:cxnLst/>
              <a:rect l="l" t="t" r="r" b="b"/>
              <a:pathLst>
                <a:path w="11726" h="12596" extrusionOk="0">
                  <a:moveTo>
                    <a:pt x="676" y="1"/>
                  </a:moveTo>
                  <a:lnTo>
                    <a:pt x="676" y="1"/>
                  </a:lnTo>
                  <a:cubicBezTo>
                    <a:pt x="1" y="1653"/>
                    <a:pt x="1350" y="4747"/>
                    <a:pt x="1839" y="6492"/>
                  </a:cubicBezTo>
                  <a:cubicBezTo>
                    <a:pt x="2420" y="8725"/>
                    <a:pt x="3584" y="11051"/>
                    <a:pt x="5607" y="12121"/>
                  </a:cubicBezTo>
                  <a:cubicBezTo>
                    <a:pt x="6245" y="12440"/>
                    <a:pt x="6967" y="12596"/>
                    <a:pt x="7682" y="12596"/>
                  </a:cubicBezTo>
                  <a:cubicBezTo>
                    <a:pt x="9368" y="12596"/>
                    <a:pt x="11015" y="11731"/>
                    <a:pt x="11423" y="10097"/>
                  </a:cubicBezTo>
                  <a:cubicBezTo>
                    <a:pt x="11726" y="8818"/>
                    <a:pt x="11237" y="7562"/>
                    <a:pt x="10353" y="6608"/>
                  </a:cubicBezTo>
                  <a:cubicBezTo>
                    <a:pt x="9586" y="5631"/>
                    <a:pt x="8515" y="4863"/>
                    <a:pt x="7445" y="4165"/>
                  </a:cubicBezTo>
                  <a:cubicBezTo>
                    <a:pt x="5235" y="2816"/>
                    <a:pt x="3002" y="1071"/>
                    <a:pt x="6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2302775" y="3407725"/>
              <a:ext cx="431575" cy="370225"/>
            </a:xfrm>
            <a:custGeom>
              <a:avLst/>
              <a:gdLst/>
              <a:ahLst/>
              <a:cxnLst/>
              <a:rect l="l" t="t" r="r" b="b"/>
              <a:pathLst>
                <a:path w="17263" h="14809" extrusionOk="0">
                  <a:moveTo>
                    <a:pt x="8967" y="0"/>
                  </a:moveTo>
                  <a:cubicBezTo>
                    <a:pt x="5313" y="0"/>
                    <a:pt x="2010" y="2310"/>
                    <a:pt x="768" y="6233"/>
                  </a:cubicBezTo>
                  <a:cubicBezTo>
                    <a:pt x="1" y="8560"/>
                    <a:pt x="303" y="11375"/>
                    <a:pt x="1932" y="13212"/>
                  </a:cubicBezTo>
                  <a:cubicBezTo>
                    <a:pt x="2939" y="14220"/>
                    <a:pt x="4372" y="14808"/>
                    <a:pt x="5776" y="14808"/>
                  </a:cubicBezTo>
                  <a:cubicBezTo>
                    <a:pt x="6803" y="14808"/>
                    <a:pt x="7815" y="14492"/>
                    <a:pt x="8632" y="13794"/>
                  </a:cubicBezTo>
                  <a:cubicBezTo>
                    <a:pt x="9609" y="12933"/>
                    <a:pt x="10190" y="11468"/>
                    <a:pt x="11353" y="10700"/>
                  </a:cubicBezTo>
                  <a:cubicBezTo>
                    <a:pt x="12610" y="9723"/>
                    <a:pt x="14355" y="9816"/>
                    <a:pt x="15611" y="8862"/>
                  </a:cubicBezTo>
                  <a:cubicBezTo>
                    <a:pt x="16867" y="7885"/>
                    <a:pt x="17262" y="6047"/>
                    <a:pt x="16681" y="4582"/>
                  </a:cubicBezTo>
                  <a:cubicBezTo>
                    <a:pt x="16192" y="3046"/>
                    <a:pt x="14936" y="1883"/>
                    <a:pt x="13470" y="1185"/>
                  </a:cubicBezTo>
                  <a:cubicBezTo>
                    <a:pt x="11988" y="380"/>
                    <a:pt x="10449" y="0"/>
                    <a:pt x="8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697" name="Google Shape;697;p9"/>
          <p:cNvGrpSpPr/>
          <p:nvPr/>
        </p:nvGrpSpPr>
        <p:grpSpPr>
          <a:xfrm>
            <a:off x="10676990" y="5335820"/>
            <a:ext cx="799533" cy="1040368"/>
            <a:chOff x="6936350" y="2855900"/>
            <a:chExt cx="431000" cy="560825"/>
          </a:xfrm>
        </p:grpSpPr>
        <p:sp>
          <p:nvSpPr>
            <p:cNvPr id="698" name="Google Shape;698;p9"/>
            <p:cNvSpPr/>
            <p:nvPr/>
          </p:nvSpPr>
          <p:spPr>
            <a:xfrm>
              <a:off x="7144575" y="2855900"/>
              <a:ext cx="132525" cy="214775"/>
            </a:xfrm>
            <a:custGeom>
              <a:avLst/>
              <a:gdLst/>
              <a:ahLst/>
              <a:cxnLst/>
              <a:rect l="l" t="t" r="r" b="b"/>
              <a:pathLst>
                <a:path w="5301" h="8591" extrusionOk="0">
                  <a:moveTo>
                    <a:pt x="4241" y="0"/>
                  </a:moveTo>
                  <a:cubicBezTo>
                    <a:pt x="4127" y="0"/>
                    <a:pt x="4006" y="34"/>
                    <a:pt x="3885" y="111"/>
                  </a:cubicBezTo>
                  <a:cubicBezTo>
                    <a:pt x="1466" y="1948"/>
                    <a:pt x="0" y="4763"/>
                    <a:pt x="303" y="7857"/>
                  </a:cubicBezTo>
                  <a:cubicBezTo>
                    <a:pt x="303" y="8346"/>
                    <a:pt x="687" y="8590"/>
                    <a:pt x="1059" y="8590"/>
                  </a:cubicBezTo>
                  <a:cubicBezTo>
                    <a:pt x="1431" y="8590"/>
                    <a:pt x="1792" y="8346"/>
                    <a:pt x="1745" y="7857"/>
                  </a:cubicBezTo>
                  <a:cubicBezTo>
                    <a:pt x="1559" y="5345"/>
                    <a:pt x="2629" y="2902"/>
                    <a:pt x="4653" y="1460"/>
                  </a:cubicBezTo>
                  <a:cubicBezTo>
                    <a:pt x="5300" y="970"/>
                    <a:pt x="4856" y="0"/>
                    <a:pt x="42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6936350" y="2970950"/>
              <a:ext cx="431000" cy="445775"/>
            </a:xfrm>
            <a:custGeom>
              <a:avLst/>
              <a:gdLst/>
              <a:ahLst/>
              <a:cxnLst/>
              <a:rect l="l" t="t" r="r" b="b"/>
              <a:pathLst>
                <a:path w="17240" h="17831" extrusionOk="0">
                  <a:moveTo>
                    <a:pt x="5064" y="1"/>
                  </a:moveTo>
                  <a:cubicBezTo>
                    <a:pt x="3862" y="1"/>
                    <a:pt x="2602" y="896"/>
                    <a:pt x="1653" y="3162"/>
                  </a:cubicBezTo>
                  <a:cubicBezTo>
                    <a:pt x="1" y="6838"/>
                    <a:pt x="187" y="11305"/>
                    <a:pt x="2234" y="14887"/>
                  </a:cubicBezTo>
                  <a:cubicBezTo>
                    <a:pt x="2700" y="15655"/>
                    <a:pt x="3397" y="16539"/>
                    <a:pt x="4351" y="16632"/>
                  </a:cubicBezTo>
                  <a:cubicBezTo>
                    <a:pt x="4453" y="16648"/>
                    <a:pt x="4553" y="16656"/>
                    <a:pt x="4649" y="16656"/>
                  </a:cubicBezTo>
                  <a:cubicBezTo>
                    <a:pt x="5102" y="16656"/>
                    <a:pt x="5491" y="16486"/>
                    <a:pt x="5817" y="16237"/>
                  </a:cubicBezTo>
                  <a:cubicBezTo>
                    <a:pt x="6189" y="16911"/>
                    <a:pt x="6678" y="17493"/>
                    <a:pt x="7469" y="17493"/>
                  </a:cubicBezTo>
                  <a:cubicBezTo>
                    <a:pt x="7934" y="17493"/>
                    <a:pt x="8329" y="17400"/>
                    <a:pt x="8725" y="17214"/>
                  </a:cubicBezTo>
                  <a:cubicBezTo>
                    <a:pt x="9004" y="17493"/>
                    <a:pt x="9399" y="17702"/>
                    <a:pt x="9795" y="17795"/>
                  </a:cubicBezTo>
                  <a:cubicBezTo>
                    <a:pt x="9907" y="17819"/>
                    <a:pt x="10020" y="17831"/>
                    <a:pt x="10135" y="17831"/>
                  </a:cubicBezTo>
                  <a:cubicBezTo>
                    <a:pt x="10906" y="17831"/>
                    <a:pt x="11732" y="17324"/>
                    <a:pt x="12401" y="16818"/>
                  </a:cubicBezTo>
                  <a:cubicBezTo>
                    <a:pt x="15495" y="14213"/>
                    <a:pt x="17239" y="10048"/>
                    <a:pt x="16960" y="6070"/>
                  </a:cubicBezTo>
                  <a:cubicBezTo>
                    <a:pt x="16826" y="2984"/>
                    <a:pt x="15519" y="1772"/>
                    <a:pt x="13972" y="1772"/>
                  </a:cubicBezTo>
                  <a:cubicBezTo>
                    <a:pt x="13373" y="1772"/>
                    <a:pt x="12738" y="1954"/>
                    <a:pt x="12121" y="2278"/>
                  </a:cubicBezTo>
                  <a:cubicBezTo>
                    <a:pt x="11469" y="1300"/>
                    <a:pt x="10634" y="870"/>
                    <a:pt x="9767" y="870"/>
                  </a:cubicBezTo>
                  <a:cubicBezTo>
                    <a:pt x="9089" y="870"/>
                    <a:pt x="8391" y="1134"/>
                    <a:pt x="7748" y="1604"/>
                  </a:cubicBezTo>
                  <a:cubicBezTo>
                    <a:pt x="7037" y="628"/>
                    <a:pt x="6071" y="1"/>
                    <a:pt x="50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7205050" y="3023250"/>
              <a:ext cx="82625" cy="324550"/>
            </a:xfrm>
            <a:custGeom>
              <a:avLst/>
              <a:gdLst/>
              <a:ahLst/>
              <a:cxnLst/>
              <a:rect l="l" t="t" r="r" b="b"/>
              <a:pathLst>
                <a:path w="3305" h="12982" extrusionOk="0">
                  <a:moveTo>
                    <a:pt x="1955" y="0"/>
                  </a:moveTo>
                  <a:lnTo>
                    <a:pt x="1955" y="0"/>
                  </a:lnTo>
                  <a:cubicBezTo>
                    <a:pt x="2141" y="1163"/>
                    <a:pt x="2234" y="2327"/>
                    <a:pt x="2234" y="3397"/>
                  </a:cubicBezTo>
                  <a:cubicBezTo>
                    <a:pt x="2234" y="4467"/>
                    <a:pt x="2141" y="5630"/>
                    <a:pt x="2048" y="6677"/>
                  </a:cubicBezTo>
                  <a:cubicBezTo>
                    <a:pt x="1839" y="7747"/>
                    <a:pt x="1559" y="8817"/>
                    <a:pt x="1257" y="9887"/>
                  </a:cubicBezTo>
                  <a:cubicBezTo>
                    <a:pt x="978" y="10957"/>
                    <a:pt x="489" y="11911"/>
                    <a:pt x="1" y="12981"/>
                  </a:cubicBezTo>
                  <a:cubicBezTo>
                    <a:pt x="885" y="12214"/>
                    <a:pt x="1559" y="11237"/>
                    <a:pt x="2141" y="10166"/>
                  </a:cubicBezTo>
                  <a:cubicBezTo>
                    <a:pt x="2630" y="9120"/>
                    <a:pt x="3002" y="8049"/>
                    <a:pt x="3118" y="6886"/>
                  </a:cubicBezTo>
                  <a:cubicBezTo>
                    <a:pt x="3304" y="5723"/>
                    <a:pt x="3304" y="4467"/>
                    <a:pt x="3118" y="3304"/>
                  </a:cubicBezTo>
                  <a:cubicBezTo>
                    <a:pt x="2909" y="2140"/>
                    <a:pt x="2537" y="1070"/>
                    <a:pt x="19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7045125" y="3132000"/>
              <a:ext cx="36650" cy="244875"/>
            </a:xfrm>
            <a:custGeom>
              <a:avLst/>
              <a:gdLst/>
              <a:ahLst/>
              <a:cxnLst/>
              <a:rect l="l" t="t" r="r" b="b"/>
              <a:pathLst>
                <a:path w="1466" h="9795" extrusionOk="0">
                  <a:moveTo>
                    <a:pt x="884" y="1"/>
                  </a:moveTo>
                  <a:cubicBezTo>
                    <a:pt x="582" y="792"/>
                    <a:pt x="303" y="1559"/>
                    <a:pt x="210" y="2443"/>
                  </a:cubicBezTo>
                  <a:cubicBezTo>
                    <a:pt x="93" y="3211"/>
                    <a:pt x="0" y="4072"/>
                    <a:pt x="93" y="4956"/>
                  </a:cubicBezTo>
                  <a:cubicBezTo>
                    <a:pt x="210" y="5816"/>
                    <a:pt x="303" y="6607"/>
                    <a:pt x="489" y="7468"/>
                  </a:cubicBezTo>
                  <a:cubicBezTo>
                    <a:pt x="791" y="8259"/>
                    <a:pt x="1070" y="9027"/>
                    <a:pt x="1466" y="9795"/>
                  </a:cubicBezTo>
                  <a:cubicBezTo>
                    <a:pt x="1466" y="8934"/>
                    <a:pt x="1466" y="8050"/>
                    <a:pt x="1373" y="7282"/>
                  </a:cubicBezTo>
                  <a:lnTo>
                    <a:pt x="1256" y="4863"/>
                  </a:lnTo>
                  <a:lnTo>
                    <a:pt x="1163" y="2443"/>
                  </a:lnTo>
                  <a:cubicBezTo>
                    <a:pt x="1070" y="1652"/>
                    <a:pt x="1070" y="792"/>
                    <a:pt x="8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02" name="Google Shape;702;p9"/>
          <p:cNvGrpSpPr/>
          <p:nvPr/>
        </p:nvGrpSpPr>
        <p:grpSpPr>
          <a:xfrm>
            <a:off x="5438394" y="8381"/>
            <a:ext cx="907941" cy="826489"/>
            <a:chOff x="853450" y="2614875"/>
            <a:chExt cx="654325" cy="595625"/>
          </a:xfrm>
        </p:grpSpPr>
        <p:sp>
          <p:nvSpPr>
            <p:cNvPr id="703" name="Google Shape;703;p9"/>
            <p:cNvSpPr/>
            <p:nvPr/>
          </p:nvSpPr>
          <p:spPr>
            <a:xfrm>
              <a:off x="853450" y="2614875"/>
              <a:ext cx="654325" cy="595625"/>
            </a:xfrm>
            <a:custGeom>
              <a:avLst/>
              <a:gdLst/>
              <a:ahLst/>
              <a:cxnLst/>
              <a:rect l="l" t="t" r="r" b="b"/>
              <a:pathLst>
                <a:path w="26173" h="23825" extrusionOk="0">
                  <a:moveTo>
                    <a:pt x="5393" y="0"/>
                  </a:moveTo>
                  <a:cubicBezTo>
                    <a:pt x="4603" y="0"/>
                    <a:pt x="3804" y="213"/>
                    <a:pt x="3024" y="725"/>
                  </a:cubicBezTo>
                  <a:cubicBezTo>
                    <a:pt x="0" y="2656"/>
                    <a:pt x="1280" y="5564"/>
                    <a:pt x="2722" y="8100"/>
                  </a:cubicBezTo>
                  <a:cubicBezTo>
                    <a:pt x="4769" y="11380"/>
                    <a:pt x="5932" y="14590"/>
                    <a:pt x="7677" y="18080"/>
                  </a:cubicBezTo>
                  <a:cubicBezTo>
                    <a:pt x="9333" y="21392"/>
                    <a:pt x="12897" y="23824"/>
                    <a:pt x="16577" y="23824"/>
                  </a:cubicBezTo>
                  <a:cubicBezTo>
                    <a:pt x="16774" y="23824"/>
                    <a:pt x="16971" y="23817"/>
                    <a:pt x="17169" y="23803"/>
                  </a:cubicBezTo>
                  <a:cubicBezTo>
                    <a:pt x="21054" y="23594"/>
                    <a:pt x="24730" y="20592"/>
                    <a:pt x="25497" y="16731"/>
                  </a:cubicBezTo>
                  <a:cubicBezTo>
                    <a:pt x="26172" y="12939"/>
                    <a:pt x="23753" y="8681"/>
                    <a:pt x="20077" y="7518"/>
                  </a:cubicBezTo>
                  <a:cubicBezTo>
                    <a:pt x="15122" y="6053"/>
                    <a:pt x="13958" y="5471"/>
                    <a:pt x="10190" y="2191"/>
                  </a:cubicBezTo>
                  <a:cubicBezTo>
                    <a:pt x="8858" y="1051"/>
                    <a:pt x="7149" y="0"/>
                    <a:pt x="53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923825" y="2677650"/>
              <a:ext cx="518800" cy="471900"/>
            </a:xfrm>
            <a:custGeom>
              <a:avLst/>
              <a:gdLst/>
              <a:ahLst/>
              <a:cxnLst/>
              <a:rect l="l" t="t" r="r" b="b"/>
              <a:pathLst>
                <a:path w="20752" h="18876" extrusionOk="0">
                  <a:moveTo>
                    <a:pt x="4196" y="0"/>
                  </a:moveTo>
                  <a:cubicBezTo>
                    <a:pt x="3578" y="0"/>
                    <a:pt x="2949" y="159"/>
                    <a:pt x="2326" y="541"/>
                  </a:cubicBezTo>
                  <a:cubicBezTo>
                    <a:pt x="0" y="2099"/>
                    <a:pt x="977" y="4426"/>
                    <a:pt x="2140" y="6357"/>
                  </a:cubicBezTo>
                  <a:cubicBezTo>
                    <a:pt x="3792" y="8985"/>
                    <a:pt x="4653" y="11498"/>
                    <a:pt x="6025" y="14313"/>
                  </a:cubicBezTo>
                  <a:cubicBezTo>
                    <a:pt x="7344" y="16950"/>
                    <a:pt x="10328" y="18876"/>
                    <a:pt x="13372" y="18876"/>
                  </a:cubicBezTo>
                  <a:cubicBezTo>
                    <a:pt x="13443" y="18876"/>
                    <a:pt x="13515" y="18875"/>
                    <a:pt x="13586" y="18872"/>
                  </a:cubicBezTo>
                  <a:cubicBezTo>
                    <a:pt x="16680" y="18663"/>
                    <a:pt x="19588" y="16244"/>
                    <a:pt x="20170" y="13243"/>
                  </a:cubicBezTo>
                  <a:cubicBezTo>
                    <a:pt x="20751" y="10242"/>
                    <a:pt x="18821" y="6845"/>
                    <a:pt x="15796" y="5961"/>
                  </a:cubicBezTo>
                  <a:cubicBezTo>
                    <a:pt x="12028" y="4798"/>
                    <a:pt x="11050" y="4333"/>
                    <a:pt x="8049" y="1704"/>
                  </a:cubicBezTo>
                  <a:cubicBezTo>
                    <a:pt x="6965" y="829"/>
                    <a:pt x="5609" y="0"/>
                    <a:pt x="41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1112825" y="2883475"/>
              <a:ext cx="217925" cy="169225"/>
            </a:xfrm>
            <a:custGeom>
              <a:avLst/>
              <a:gdLst/>
              <a:ahLst/>
              <a:cxnLst/>
              <a:rect l="l" t="t" r="r" b="b"/>
              <a:pathLst>
                <a:path w="8717" h="6769" extrusionOk="0">
                  <a:moveTo>
                    <a:pt x="4718" y="0"/>
                  </a:moveTo>
                  <a:cubicBezTo>
                    <a:pt x="4385" y="0"/>
                    <a:pt x="4043" y="54"/>
                    <a:pt x="3700" y="171"/>
                  </a:cubicBezTo>
                  <a:cubicBezTo>
                    <a:pt x="1257" y="938"/>
                    <a:pt x="1" y="4335"/>
                    <a:pt x="2327" y="5987"/>
                  </a:cubicBezTo>
                  <a:cubicBezTo>
                    <a:pt x="3040" y="6406"/>
                    <a:pt x="3808" y="6768"/>
                    <a:pt x="4600" y="6768"/>
                  </a:cubicBezTo>
                  <a:cubicBezTo>
                    <a:pt x="4687" y="6768"/>
                    <a:pt x="4775" y="6764"/>
                    <a:pt x="4863" y="6754"/>
                  </a:cubicBezTo>
                  <a:cubicBezTo>
                    <a:pt x="6305" y="6754"/>
                    <a:pt x="7562" y="5777"/>
                    <a:pt x="8050" y="4521"/>
                  </a:cubicBezTo>
                  <a:cubicBezTo>
                    <a:pt x="8717" y="2340"/>
                    <a:pt x="6911" y="0"/>
                    <a:pt x="47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06" name="Google Shape;706;p9"/>
          <p:cNvGrpSpPr/>
          <p:nvPr/>
        </p:nvGrpSpPr>
        <p:grpSpPr>
          <a:xfrm>
            <a:off x="499876" y="2387841"/>
            <a:ext cx="566491" cy="1013655"/>
            <a:chOff x="478300" y="2547225"/>
            <a:chExt cx="305375" cy="546425"/>
          </a:xfrm>
        </p:grpSpPr>
        <p:sp>
          <p:nvSpPr>
            <p:cNvPr id="707" name="Google Shape;707;p9"/>
            <p:cNvSpPr/>
            <p:nvPr/>
          </p:nvSpPr>
          <p:spPr>
            <a:xfrm>
              <a:off x="478300" y="2547225"/>
              <a:ext cx="305375" cy="546425"/>
            </a:xfrm>
            <a:custGeom>
              <a:avLst/>
              <a:gdLst/>
              <a:ahLst/>
              <a:cxnLst/>
              <a:rect l="l" t="t" r="r" b="b"/>
              <a:pathLst>
                <a:path w="12215" h="21857" extrusionOk="0">
                  <a:moveTo>
                    <a:pt x="11049" y="1"/>
                  </a:moveTo>
                  <a:cubicBezTo>
                    <a:pt x="9880" y="1"/>
                    <a:pt x="8063" y="1752"/>
                    <a:pt x="7352" y="2663"/>
                  </a:cubicBezTo>
                  <a:cubicBezTo>
                    <a:pt x="2909" y="7991"/>
                    <a:pt x="280" y="14877"/>
                    <a:pt x="1" y="21856"/>
                  </a:cubicBezTo>
                  <a:cubicBezTo>
                    <a:pt x="4444" y="18855"/>
                    <a:pt x="8027" y="14481"/>
                    <a:pt x="10167" y="9433"/>
                  </a:cubicBezTo>
                  <a:cubicBezTo>
                    <a:pt x="11051" y="7223"/>
                    <a:pt x="12215" y="4106"/>
                    <a:pt x="12098" y="1686"/>
                  </a:cubicBezTo>
                  <a:cubicBezTo>
                    <a:pt x="12067" y="450"/>
                    <a:pt x="11641" y="1"/>
                    <a:pt x="110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667325" y="2599075"/>
              <a:ext cx="94250" cy="87650"/>
            </a:xfrm>
            <a:custGeom>
              <a:avLst/>
              <a:gdLst/>
              <a:ahLst/>
              <a:cxnLst/>
              <a:rect l="l" t="t" r="r" b="b"/>
              <a:pathLst>
                <a:path w="3770" h="3506" extrusionOk="0">
                  <a:moveTo>
                    <a:pt x="1881" y="0"/>
                  </a:moveTo>
                  <a:cubicBezTo>
                    <a:pt x="1058" y="0"/>
                    <a:pt x="182" y="730"/>
                    <a:pt x="94" y="1543"/>
                  </a:cubicBezTo>
                  <a:cubicBezTo>
                    <a:pt x="1" y="2520"/>
                    <a:pt x="768" y="3497"/>
                    <a:pt x="1746" y="3497"/>
                  </a:cubicBezTo>
                  <a:cubicBezTo>
                    <a:pt x="1793" y="3503"/>
                    <a:pt x="1841" y="3505"/>
                    <a:pt x="1889" y="3505"/>
                  </a:cubicBezTo>
                  <a:cubicBezTo>
                    <a:pt x="2712" y="3505"/>
                    <a:pt x="3589" y="2774"/>
                    <a:pt x="3676" y="1939"/>
                  </a:cubicBezTo>
                  <a:cubicBezTo>
                    <a:pt x="3769" y="962"/>
                    <a:pt x="3002" y="101"/>
                    <a:pt x="2025" y="8"/>
                  </a:cubicBezTo>
                  <a:cubicBezTo>
                    <a:pt x="1977" y="3"/>
                    <a:pt x="1929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613825" y="2695625"/>
              <a:ext cx="94250" cy="87725"/>
            </a:xfrm>
            <a:custGeom>
              <a:avLst/>
              <a:gdLst/>
              <a:ahLst/>
              <a:cxnLst/>
              <a:rect l="l" t="t" r="r" b="b"/>
              <a:pathLst>
                <a:path w="3770" h="3509" extrusionOk="0">
                  <a:moveTo>
                    <a:pt x="1884" y="0"/>
                  </a:moveTo>
                  <a:cubicBezTo>
                    <a:pt x="1061" y="0"/>
                    <a:pt x="182" y="752"/>
                    <a:pt x="94" y="1566"/>
                  </a:cubicBezTo>
                  <a:cubicBezTo>
                    <a:pt x="0" y="2543"/>
                    <a:pt x="768" y="3404"/>
                    <a:pt x="1745" y="3497"/>
                  </a:cubicBezTo>
                  <a:cubicBezTo>
                    <a:pt x="1802" y="3505"/>
                    <a:pt x="1860" y="3509"/>
                    <a:pt x="1917" y="3509"/>
                  </a:cubicBezTo>
                  <a:cubicBezTo>
                    <a:pt x="2731" y="3509"/>
                    <a:pt x="3589" y="2766"/>
                    <a:pt x="3676" y="1962"/>
                  </a:cubicBezTo>
                  <a:cubicBezTo>
                    <a:pt x="3769" y="985"/>
                    <a:pt x="3001" y="124"/>
                    <a:pt x="2024" y="8"/>
                  </a:cubicBezTo>
                  <a:cubicBezTo>
                    <a:pt x="1978" y="3"/>
                    <a:pt x="1931" y="0"/>
                    <a:pt x="18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572525" y="2795250"/>
              <a:ext cx="91925" cy="89875"/>
            </a:xfrm>
            <a:custGeom>
              <a:avLst/>
              <a:gdLst/>
              <a:ahLst/>
              <a:cxnLst/>
              <a:rect l="l" t="t" r="r" b="b"/>
              <a:pathLst>
                <a:path w="3677" h="3595" extrusionOk="0">
                  <a:moveTo>
                    <a:pt x="2048" y="1"/>
                  </a:moveTo>
                  <a:cubicBezTo>
                    <a:pt x="1071" y="1"/>
                    <a:pt x="94" y="675"/>
                    <a:pt x="94" y="1653"/>
                  </a:cubicBezTo>
                  <a:cubicBezTo>
                    <a:pt x="1" y="2630"/>
                    <a:pt x="768" y="3490"/>
                    <a:pt x="1652" y="3583"/>
                  </a:cubicBezTo>
                  <a:cubicBezTo>
                    <a:pt x="1717" y="3591"/>
                    <a:pt x="1781" y="3595"/>
                    <a:pt x="1844" y="3595"/>
                  </a:cubicBezTo>
                  <a:cubicBezTo>
                    <a:pt x="2740" y="3595"/>
                    <a:pt x="3496" y="2846"/>
                    <a:pt x="3583" y="1955"/>
                  </a:cubicBezTo>
                  <a:cubicBezTo>
                    <a:pt x="3676" y="1071"/>
                    <a:pt x="2909" y="94"/>
                    <a:pt x="20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519025" y="2884625"/>
              <a:ext cx="94825" cy="87750"/>
            </a:xfrm>
            <a:custGeom>
              <a:avLst/>
              <a:gdLst/>
              <a:ahLst/>
              <a:cxnLst/>
              <a:rect l="l" t="t" r="r" b="b"/>
              <a:pathLst>
                <a:path w="3793" h="3510" extrusionOk="0">
                  <a:moveTo>
                    <a:pt x="1904" y="1"/>
                  </a:moveTo>
                  <a:cubicBezTo>
                    <a:pt x="1063" y="1"/>
                    <a:pt x="205" y="753"/>
                    <a:pt x="117" y="1567"/>
                  </a:cubicBezTo>
                  <a:cubicBezTo>
                    <a:pt x="0" y="2544"/>
                    <a:pt x="791" y="3498"/>
                    <a:pt x="1745" y="3498"/>
                  </a:cubicBezTo>
                  <a:cubicBezTo>
                    <a:pt x="1804" y="3506"/>
                    <a:pt x="1863" y="3509"/>
                    <a:pt x="1922" y="3509"/>
                  </a:cubicBezTo>
                  <a:cubicBezTo>
                    <a:pt x="2755" y="3509"/>
                    <a:pt x="3612" y="2766"/>
                    <a:pt x="3699" y="1963"/>
                  </a:cubicBezTo>
                  <a:cubicBezTo>
                    <a:pt x="3792" y="985"/>
                    <a:pt x="3025" y="125"/>
                    <a:pt x="2048" y="8"/>
                  </a:cubicBezTo>
                  <a:cubicBezTo>
                    <a:pt x="2000" y="3"/>
                    <a:pt x="1952" y="1"/>
                    <a:pt x="19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712" name="Google Shape;712;p9"/>
          <p:cNvSpPr txBox="1">
            <a:spLocks noGrp="1"/>
          </p:cNvSpPr>
          <p:nvPr>
            <p:ph type="subTitle" idx="1"/>
          </p:nvPr>
        </p:nvSpPr>
        <p:spPr>
          <a:xfrm>
            <a:off x="3378600" y="3300167"/>
            <a:ext cx="5434800" cy="12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2133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13" name="Google Shape;713;p9"/>
          <p:cNvSpPr txBox="1">
            <a:spLocks noGrp="1"/>
          </p:cNvSpPr>
          <p:nvPr>
            <p:ph type="title"/>
          </p:nvPr>
        </p:nvSpPr>
        <p:spPr>
          <a:xfrm>
            <a:off x="2736800" y="1872927"/>
            <a:ext cx="6718400" cy="132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9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804967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6"/>
        </a:solidFill>
        <a:effectLst/>
      </p:bgPr>
    </p:bg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11"/>
          <p:cNvSpPr txBox="1">
            <a:spLocks noGrp="1"/>
          </p:cNvSpPr>
          <p:nvPr>
            <p:ph type="title" hasCustomPrompt="1"/>
          </p:nvPr>
        </p:nvSpPr>
        <p:spPr>
          <a:xfrm>
            <a:off x="2161967" y="1550067"/>
            <a:ext cx="7426800" cy="25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 sz="10666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18" name="Google Shape;718;p11"/>
          <p:cNvSpPr txBox="1">
            <a:spLocks noGrp="1"/>
          </p:cNvSpPr>
          <p:nvPr>
            <p:ph type="subTitle" idx="1"/>
          </p:nvPr>
        </p:nvSpPr>
        <p:spPr>
          <a:xfrm>
            <a:off x="3334600" y="3899633"/>
            <a:ext cx="55228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8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719" name="Google Shape;719;p11"/>
          <p:cNvGrpSpPr/>
          <p:nvPr/>
        </p:nvGrpSpPr>
        <p:grpSpPr>
          <a:xfrm>
            <a:off x="10976392" y="2937553"/>
            <a:ext cx="1056275" cy="1155289"/>
            <a:chOff x="5164825" y="3105675"/>
            <a:chExt cx="569400" cy="622775"/>
          </a:xfrm>
        </p:grpSpPr>
        <p:sp>
          <p:nvSpPr>
            <p:cNvPr id="720" name="Google Shape;720;p11"/>
            <p:cNvSpPr/>
            <p:nvPr/>
          </p:nvSpPr>
          <p:spPr>
            <a:xfrm>
              <a:off x="5239850" y="3284950"/>
              <a:ext cx="458325" cy="443500"/>
            </a:xfrm>
            <a:custGeom>
              <a:avLst/>
              <a:gdLst/>
              <a:ahLst/>
              <a:cxnLst/>
              <a:rect l="l" t="t" r="r" b="b"/>
              <a:pathLst>
                <a:path w="18333" h="17740" extrusionOk="0">
                  <a:moveTo>
                    <a:pt x="18332" y="1"/>
                  </a:moveTo>
                  <a:lnTo>
                    <a:pt x="18332" y="1"/>
                  </a:lnTo>
                  <a:cubicBezTo>
                    <a:pt x="13200" y="489"/>
                    <a:pt x="8085" y="698"/>
                    <a:pt x="2958" y="698"/>
                  </a:cubicBezTo>
                  <a:cubicBezTo>
                    <a:pt x="1973" y="698"/>
                    <a:pt x="987" y="691"/>
                    <a:pt x="0" y="676"/>
                  </a:cubicBezTo>
                  <a:lnTo>
                    <a:pt x="0" y="676"/>
                  </a:lnTo>
                  <a:cubicBezTo>
                    <a:pt x="2629" y="6398"/>
                    <a:pt x="5235" y="12121"/>
                    <a:pt x="7863" y="17728"/>
                  </a:cubicBezTo>
                  <a:cubicBezTo>
                    <a:pt x="7870" y="17736"/>
                    <a:pt x="7901" y="17740"/>
                    <a:pt x="7953" y="17740"/>
                  </a:cubicBezTo>
                  <a:cubicBezTo>
                    <a:pt x="8670" y="17740"/>
                    <a:pt x="13404" y="17041"/>
                    <a:pt x="13772" y="16867"/>
                  </a:cubicBezTo>
                  <a:cubicBezTo>
                    <a:pt x="15308" y="15797"/>
                    <a:pt x="14843" y="14541"/>
                    <a:pt x="15029" y="12494"/>
                  </a:cubicBezTo>
                  <a:cubicBezTo>
                    <a:pt x="15424" y="8143"/>
                    <a:pt x="16587" y="3886"/>
                    <a:pt x="183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1" name="Google Shape;721;p11"/>
            <p:cNvSpPr/>
            <p:nvPr/>
          </p:nvSpPr>
          <p:spPr>
            <a:xfrm>
              <a:off x="5329400" y="3355325"/>
              <a:ext cx="143100" cy="285600"/>
            </a:xfrm>
            <a:custGeom>
              <a:avLst/>
              <a:gdLst/>
              <a:ahLst/>
              <a:cxnLst/>
              <a:rect l="l" t="t" r="r" b="b"/>
              <a:pathLst>
                <a:path w="5724" h="11424" extrusionOk="0">
                  <a:moveTo>
                    <a:pt x="1" y="1"/>
                  </a:moveTo>
                  <a:lnTo>
                    <a:pt x="1" y="1"/>
                  </a:lnTo>
                  <a:cubicBezTo>
                    <a:pt x="303" y="955"/>
                    <a:pt x="675" y="2025"/>
                    <a:pt x="1164" y="3002"/>
                  </a:cubicBezTo>
                  <a:cubicBezTo>
                    <a:pt x="1560" y="3979"/>
                    <a:pt x="2048" y="4933"/>
                    <a:pt x="2537" y="5910"/>
                  </a:cubicBezTo>
                  <a:cubicBezTo>
                    <a:pt x="3002" y="6887"/>
                    <a:pt x="3490" y="7748"/>
                    <a:pt x="3979" y="8725"/>
                  </a:cubicBezTo>
                  <a:cubicBezTo>
                    <a:pt x="4561" y="9679"/>
                    <a:pt x="5142" y="10563"/>
                    <a:pt x="5724" y="11423"/>
                  </a:cubicBezTo>
                  <a:cubicBezTo>
                    <a:pt x="5445" y="10470"/>
                    <a:pt x="4956" y="9399"/>
                    <a:pt x="4561" y="8422"/>
                  </a:cubicBezTo>
                  <a:cubicBezTo>
                    <a:pt x="4165" y="7469"/>
                    <a:pt x="3700" y="6491"/>
                    <a:pt x="3211" y="5514"/>
                  </a:cubicBezTo>
                  <a:cubicBezTo>
                    <a:pt x="2723" y="4561"/>
                    <a:pt x="2234" y="3677"/>
                    <a:pt x="1653" y="2699"/>
                  </a:cubicBezTo>
                  <a:cubicBezTo>
                    <a:pt x="1164" y="1746"/>
                    <a:pt x="582" y="862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2" name="Google Shape;722;p11"/>
            <p:cNvSpPr/>
            <p:nvPr/>
          </p:nvSpPr>
          <p:spPr>
            <a:xfrm>
              <a:off x="5547500" y="3304150"/>
              <a:ext cx="60525" cy="315250"/>
            </a:xfrm>
            <a:custGeom>
              <a:avLst/>
              <a:gdLst/>
              <a:ahLst/>
              <a:cxnLst/>
              <a:rect l="l" t="t" r="r" b="b"/>
              <a:pathLst>
                <a:path w="2421" h="12610" extrusionOk="0">
                  <a:moveTo>
                    <a:pt x="2420" y="1"/>
                  </a:moveTo>
                  <a:lnTo>
                    <a:pt x="2420" y="1"/>
                  </a:lnTo>
                  <a:cubicBezTo>
                    <a:pt x="2141" y="1071"/>
                    <a:pt x="1839" y="2141"/>
                    <a:pt x="1559" y="3118"/>
                  </a:cubicBezTo>
                  <a:cubicBezTo>
                    <a:pt x="1257" y="4165"/>
                    <a:pt x="1071" y="5235"/>
                    <a:pt x="885" y="6305"/>
                  </a:cubicBezTo>
                  <a:cubicBezTo>
                    <a:pt x="675" y="7375"/>
                    <a:pt x="489" y="8352"/>
                    <a:pt x="303" y="9399"/>
                  </a:cubicBezTo>
                  <a:cubicBezTo>
                    <a:pt x="210" y="10469"/>
                    <a:pt x="94" y="11539"/>
                    <a:pt x="1" y="12610"/>
                  </a:cubicBezTo>
                  <a:cubicBezTo>
                    <a:pt x="396" y="11633"/>
                    <a:pt x="675" y="10562"/>
                    <a:pt x="885" y="9609"/>
                  </a:cubicBezTo>
                  <a:cubicBezTo>
                    <a:pt x="1164" y="8538"/>
                    <a:pt x="1373" y="7468"/>
                    <a:pt x="1653" y="6398"/>
                  </a:cubicBezTo>
                  <a:cubicBezTo>
                    <a:pt x="1839" y="5328"/>
                    <a:pt x="2048" y="4281"/>
                    <a:pt x="2141" y="3304"/>
                  </a:cubicBezTo>
                  <a:cubicBezTo>
                    <a:pt x="2327" y="2234"/>
                    <a:pt x="2420" y="1164"/>
                    <a:pt x="24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3" name="Google Shape;723;p11"/>
            <p:cNvSpPr/>
            <p:nvPr/>
          </p:nvSpPr>
          <p:spPr>
            <a:xfrm>
              <a:off x="5465500" y="3350100"/>
              <a:ext cx="50625" cy="317575"/>
            </a:xfrm>
            <a:custGeom>
              <a:avLst/>
              <a:gdLst/>
              <a:ahLst/>
              <a:cxnLst/>
              <a:rect l="l" t="t" r="r" b="b"/>
              <a:pathLst>
                <a:path w="2025" h="12703" extrusionOk="0">
                  <a:moveTo>
                    <a:pt x="1" y="0"/>
                  </a:moveTo>
                  <a:cubicBezTo>
                    <a:pt x="1" y="1071"/>
                    <a:pt x="94" y="2141"/>
                    <a:pt x="187" y="3211"/>
                  </a:cubicBezTo>
                  <a:cubicBezTo>
                    <a:pt x="280" y="4281"/>
                    <a:pt x="466" y="5351"/>
                    <a:pt x="582" y="6398"/>
                  </a:cubicBezTo>
                  <a:cubicBezTo>
                    <a:pt x="768" y="7468"/>
                    <a:pt x="954" y="8538"/>
                    <a:pt x="1257" y="9608"/>
                  </a:cubicBezTo>
                  <a:cubicBezTo>
                    <a:pt x="1443" y="10586"/>
                    <a:pt x="1745" y="11632"/>
                    <a:pt x="2025" y="12703"/>
                  </a:cubicBezTo>
                  <a:cubicBezTo>
                    <a:pt x="2025" y="11632"/>
                    <a:pt x="1931" y="10586"/>
                    <a:pt x="1838" y="9515"/>
                  </a:cubicBezTo>
                  <a:cubicBezTo>
                    <a:pt x="1745" y="8445"/>
                    <a:pt x="1536" y="7375"/>
                    <a:pt x="1350" y="6305"/>
                  </a:cubicBezTo>
                  <a:cubicBezTo>
                    <a:pt x="1164" y="5235"/>
                    <a:pt x="954" y="4188"/>
                    <a:pt x="768" y="3118"/>
                  </a:cubicBezTo>
                  <a:cubicBezTo>
                    <a:pt x="582" y="2048"/>
                    <a:pt x="280" y="10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4" name="Google Shape;724;p11"/>
            <p:cNvSpPr/>
            <p:nvPr/>
          </p:nvSpPr>
          <p:spPr>
            <a:xfrm>
              <a:off x="5164825" y="3105675"/>
              <a:ext cx="569400" cy="454375"/>
            </a:xfrm>
            <a:custGeom>
              <a:avLst/>
              <a:gdLst/>
              <a:ahLst/>
              <a:cxnLst/>
              <a:rect l="l" t="t" r="r" b="b"/>
              <a:pathLst>
                <a:path w="22776" h="18175" extrusionOk="0">
                  <a:moveTo>
                    <a:pt x="14355" y="0"/>
                  </a:moveTo>
                  <a:cubicBezTo>
                    <a:pt x="12767" y="0"/>
                    <a:pt x="11233" y="1421"/>
                    <a:pt x="11144" y="3101"/>
                  </a:cubicBezTo>
                  <a:cubicBezTo>
                    <a:pt x="10543" y="1954"/>
                    <a:pt x="9344" y="1291"/>
                    <a:pt x="8104" y="1291"/>
                  </a:cubicBezTo>
                  <a:cubicBezTo>
                    <a:pt x="7759" y="1291"/>
                    <a:pt x="7412" y="1343"/>
                    <a:pt x="7072" y="1449"/>
                  </a:cubicBezTo>
                  <a:cubicBezTo>
                    <a:pt x="5630" y="1845"/>
                    <a:pt x="4560" y="3496"/>
                    <a:pt x="4746" y="5032"/>
                  </a:cubicBezTo>
                  <a:cubicBezTo>
                    <a:pt x="4409" y="4787"/>
                    <a:pt x="3949" y="4642"/>
                    <a:pt x="3513" y="4642"/>
                  </a:cubicBezTo>
                  <a:cubicBezTo>
                    <a:pt x="3077" y="4642"/>
                    <a:pt x="2664" y="4787"/>
                    <a:pt x="2420" y="5125"/>
                  </a:cubicBezTo>
                  <a:cubicBezTo>
                    <a:pt x="1931" y="5613"/>
                    <a:pt x="2420" y="6497"/>
                    <a:pt x="2815" y="6869"/>
                  </a:cubicBezTo>
                  <a:cubicBezTo>
                    <a:pt x="977" y="8149"/>
                    <a:pt x="0" y="10848"/>
                    <a:pt x="1349" y="12802"/>
                  </a:cubicBezTo>
                  <a:cubicBezTo>
                    <a:pt x="2095" y="13901"/>
                    <a:pt x="3403" y="14458"/>
                    <a:pt x="4708" y="14458"/>
                  </a:cubicBezTo>
                  <a:cubicBezTo>
                    <a:pt x="5805" y="14458"/>
                    <a:pt x="6899" y="14064"/>
                    <a:pt x="7654" y="13267"/>
                  </a:cubicBezTo>
                  <a:cubicBezTo>
                    <a:pt x="8329" y="14826"/>
                    <a:pt x="9306" y="16291"/>
                    <a:pt x="10655" y="17245"/>
                  </a:cubicBezTo>
                  <a:cubicBezTo>
                    <a:pt x="11546" y="17839"/>
                    <a:pt x="12608" y="18175"/>
                    <a:pt x="13634" y="18175"/>
                  </a:cubicBezTo>
                  <a:cubicBezTo>
                    <a:pt x="14296" y="18175"/>
                    <a:pt x="14942" y="18035"/>
                    <a:pt x="15517" y="17734"/>
                  </a:cubicBezTo>
                  <a:cubicBezTo>
                    <a:pt x="17053" y="16966"/>
                    <a:pt x="17937" y="15012"/>
                    <a:pt x="17355" y="13476"/>
                  </a:cubicBezTo>
                  <a:lnTo>
                    <a:pt x="17355" y="13476"/>
                  </a:lnTo>
                  <a:cubicBezTo>
                    <a:pt x="17815" y="13751"/>
                    <a:pt x="18346" y="13879"/>
                    <a:pt x="18887" y="13879"/>
                  </a:cubicBezTo>
                  <a:cubicBezTo>
                    <a:pt x="20044" y="13879"/>
                    <a:pt x="21249" y="13296"/>
                    <a:pt x="21915" y="12313"/>
                  </a:cubicBezTo>
                  <a:cubicBezTo>
                    <a:pt x="22775" y="10755"/>
                    <a:pt x="22287" y="8614"/>
                    <a:pt x="20845" y="7660"/>
                  </a:cubicBezTo>
                  <a:cubicBezTo>
                    <a:pt x="22194" y="6986"/>
                    <a:pt x="22589" y="4939"/>
                    <a:pt x="21705" y="3682"/>
                  </a:cubicBezTo>
                  <a:cubicBezTo>
                    <a:pt x="21191" y="3055"/>
                    <a:pt x="20357" y="2711"/>
                    <a:pt x="19531" y="2711"/>
                  </a:cubicBezTo>
                  <a:cubicBezTo>
                    <a:pt x="18826" y="2711"/>
                    <a:pt x="18127" y="2961"/>
                    <a:pt x="17634" y="3496"/>
                  </a:cubicBezTo>
                  <a:cubicBezTo>
                    <a:pt x="17727" y="1751"/>
                    <a:pt x="16285" y="100"/>
                    <a:pt x="14540" y="7"/>
                  </a:cubicBezTo>
                  <a:cubicBezTo>
                    <a:pt x="14478" y="2"/>
                    <a:pt x="14417" y="0"/>
                    <a:pt x="143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5" name="Google Shape;725;p11"/>
            <p:cNvSpPr/>
            <p:nvPr/>
          </p:nvSpPr>
          <p:spPr>
            <a:xfrm>
              <a:off x="5356150" y="3226800"/>
              <a:ext cx="65750" cy="159975"/>
            </a:xfrm>
            <a:custGeom>
              <a:avLst/>
              <a:gdLst/>
              <a:ahLst/>
              <a:cxnLst/>
              <a:rect l="l" t="t" r="r" b="b"/>
              <a:pathLst>
                <a:path w="2630" h="6399" extrusionOk="0">
                  <a:moveTo>
                    <a:pt x="1" y="1"/>
                  </a:moveTo>
                  <a:lnTo>
                    <a:pt x="1" y="1"/>
                  </a:lnTo>
                  <a:cubicBezTo>
                    <a:pt x="303" y="582"/>
                    <a:pt x="583" y="1071"/>
                    <a:pt x="885" y="1559"/>
                  </a:cubicBezTo>
                  <a:cubicBezTo>
                    <a:pt x="1071" y="2024"/>
                    <a:pt x="1257" y="2513"/>
                    <a:pt x="1350" y="3002"/>
                  </a:cubicBezTo>
                  <a:cubicBezTo>
                    <a:pt x="1467" y="3583"/>
                    <a:pt x="1467" y="4072"/>
                    <a:pt x="1467" y="4653"/>
                  </a:cubicBezTo>
                  <a:cubicBezTo>
                    <a:pt x="1467" y="5235"/>
                    <a:pt x="1467" y="5723"/>
                    <a:pt x="1257" y="6398"/>
                  </a:cubicBezTo>
                  <a:cubicBezTo>
                    <a:pt x="1839" y="6003"/>
                    <a:pt x="2234" y="5421"/>
                    <a:pt x="2420" y="4746"/>
                  </a:cubicBezTo>
                  <a:cubicBezTo>
                    <a:pt x="2630" y="4165"/>
                    <a:pt x="2630" y="3490"/>
                    <a:pt x="2420" y="2815"/>
                  </a:cubicBezTo>
                  <a:cubicBezTo>
                    <a:pt x="2327" y="2141"/>
                    <a:pt x="2048" y="1559"/>
                    <a:pt x="1653" y="1071"/>
                  </a:cubicBezTo>
                  <a:cubicBezTo>
                    <a:pt x="1164" y="489"/>
                    <a:pt x="583" y="9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6" name="Google Shape;726;p11"/>
            <p:cNvSpPr/>
            <p:nvPr/>
          </p:nvSpPr>
          <p:spPr>
            <a:xfrm>
              <a:off x="5545175" y="3267650"/>
              <a:ext cx="75050" cy="133650"/>
            </a:xfrm>
            <a:custGeom>
              <a:avLst/>
              <a:gdLst/>
              <a:ahLst/>
              <a:cxnLst/>
              <a:rect l="l" t="t" r="r" b="b"/>
              <a:pathLst>
                <a:path w="3002" h="5346" extrusionOk="0">
                  <a:moveTo>
                    <a:pt x="2765" y="0"/>
                  </a:moveTo>
                  <a:cubicBezTo>
                    <a:pt x="2244" y="0"/>
                    <a:pt x="1680" y="245"/>
                    <a:pt x="1257" y="507"/>
                  </a:cubicBezTo>
                  <a:cubicBezTo>
                    <a:pt x="768" y="879"/>
                    <a:pt x="396" y="1461"/>
                    <a:pt x="187" y="2042"/>
                  </a:cubicBezTo>
                  <a:cubicBezTo>
                    <a:pt x="1" y="2717"/>
                    <a:pt x="1" y="3415"/>
                    <a:pt x="187" y="3996"/>
                  </a:cubicBezTo>
                  <a:cubicBezTo>
                    <a:pt x="396" y="4578"/>
                    <a:pt x="768" y="5043"/>
                    <a:pt x="1257" y="5346"/>
                  </a:cubicBezTo>
                  <a:cubicBezTo>
                    <a:pt x="1164" y="4764"/>
                    <a:pt x="1071" y="4276"/>
                    <a:pt x="1071" y="3787"/>
                  </a:cubicBezTo>
                  <a:cubicBezTo>
                    <a:pt x="1071" y="3298"/>
                    <a:pt x="1164" y="2833"/>
                    <a:pt x="1257" y="2438"/>
                  </a:cubicBezTo>
                  <a:cubicBezTo>
                    <a:pt x="1466" y="2042"/>
                    <a:pt x="1652" y="1554"/>
                    <a:pt x="1932" y="1181"/>
                  </a:cubicBezTo>
                  <a:cubicBezTo>
                    <a:pt x="2234" y="786"/>
                    <a:pt x="2513" y="390"/>
                    <a:pt x="3002" y="18"/>
                  </a:cubicBezTo>
                  <a:cubicBezTo>
                    <a:pt x="2924" y="6"/>
                    <a:pt x="2845" y="0"/>
                    <a:pt x="27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27" name="Google Shape;727;p11"/>
          <p:cNvGrpSpPr/>
          <p:nvPr/>
        </p:nvGrpSpPr>
        <p:grpSpPr>
          <a:xfrm>
            <a:off x="9318203" y="4470834"/>
            <a:ext cx="749864" cy="1179033"/>
            <a:chOff x="6381525" y="2911575"/>
            <a:chExt cx="404225" cy="635575"/>
          </a:xfrm>
        </p:grpSpPr>
        <p:sp>
          <p:nvSpPr>
            <p:cNvPr id="728" name="Google Shape;728;p11"/>
            <p:cNvSpPr/>
            <p:nvPr/>
          </p:nvSpPr>
          <p:spPr>
            <a:xfrm>
              <a:off x="6412925" y="2911575"/>
              <a:ext cx="285575" cy="305975"/>
            </a:xfrm>
            <a:custGeom>
              <a:avLst/>
              <a:gdLst/>
              <a:ahLst/>
              <a:cxnLst/>
              <a:rect l="l" t="t" r="r" b="b"/>
              <a:pathLst>
                <a:path w="11423" h="12239" extrusionOk="0">
                  <a:moveTo>
                    <a:pt x="6887" y="1"/>
                  </a:moveTo>
                  <a:cubicBezTo>
                    <a:pt x="5235" y="2909"/>
                    <a:pt x="4653" y="6491"/>
                    <a:pt x="5328" y="9795"/>
                  </a:cubicBezTo>
                  <a:cubicBezTo>
                    <a:pt x="3872" y="9387"/>
                    <a:pt x="2351" y="9190"/>
                    <a:pt x="874" y="9190"/>
                  </a:cubicBezTo>
                  <a:cubicBezTo>
                    <a:pt x="581" y="9190"/>
                    <a:pt x="289" y="9198"/>
                    <a:pt x="0" y="9213"/>
                  </a:cubicBezTo>
                  <a:cubicBezTo>
                    <a:pt x="1365" y="9851"/>
                    <a:pt x="5082" y="12238"/>
                    <a:pt x="6799" y="12238"/>
                  </a:cubicBezTo>
                  <a:cubicBezTo>
                    <a:pt x="6897" y="12238"/>
                    <a:pt x="6988" y="12230"/>
                    <a:pt x="7073" y="12214"/>
                  </a:cubicBezTo>
                  <a:cubicBezTo>
                    <a:pt x="8483" y="11850"/>
                    <a:pt x="9915" y="7951"/>
                    <a:pt x="11326" y="7951"/>
                  </a:cubicBezTo>
                  <a:cubicBezTo>
                    <a:pt x="11359" y="7951"/>
                    <a:pt x="11391" y="7953"/>
                    <a:pt x="11423" y="7957"/>
                  </a:cubicBezTo>
                  <a:cubicBezTo>
                    <a:pt x="11103" y="7897"/>
                    <a:pt x="10779" y="7869"/>
                    <a:pt x="10454" y="7869"/>
                  </a:cubicBezTo>
                  <a:cubicBezTo>
                    <a:pt x="9124" y="7869"/>
                    <a:pt x="7780" y="8353"/>
                    <a:pt x="6677" y="9213"/>
                  </a:cubicBezTo>
                  <a:cubicBezTo>
                    <a:pt x="6770" y="6119"/>
                    <a:pt x="6887" y="3118"/>
                    <a:pt x="68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9" name="Google Shape;729;p11"/>
            <p:cNvSpPr/>
            <p:nvPr/>
          </p:nvSpPr>
          <p:spPr>
            <a:xfrm>
              <a:off x="6381525" y="3187650"/>
              <a:ext cx="404225" cy="359500"/>
            </a:xfrm>
            <a:custGeom>
              <a:avLst/>
              <a:gdLst/>
              <a:ahLst/>
              <a:cxnLst/>
              <a:rect l="l" t="t" r="r" b="b"/>
              <a:pathLst>
                <a:path w="16169" h="14380" extrusionOk="0">
                  <a:moveTo>
                    <a:pt x="7942" y="0"/>
                  </a:moveTo>
                  <a:cubicBezTo>
                    <a:pt x="7260" y="0"/>
                    <a:pt x="6575" y="100"/>
                    <a:pt x="5909" y="310"/>
                  </a:cubicBezTo>
                  <a:lnTo>
                    <a:pt x="5607" y="1264"/>
                  </a:lnTo>
                  <a:cubicBezTo>
                    <a:pt x="5607" y="985"/>
                    <a:pt x="5700" y="683"/>
                    <a:pt x="5700" y="403"/>
                  </a:cubicBezTo>
                  <a:lnTo>
                    <a:pt x="5700" y="403"/>
                  </a:lnTo>
                  <a:cubicBezTo>
                    <a:pt x="2117" y="1660"/>
                    <a:pt x="0" y="5917"/>
                    <a:pt x="1256" y="9523"/>
                  </a:cubicBezTo>
                  <a:cubicBezTo>
                    <a:pt x="2278" y="12436"/>
                    <a:pt x="5283" y="14380"/>
                    <a:pt x="8296" y="14380"/>
                  </a:cubicBezTo>
                  <a:cubicBezTo>
                    <a:pt x="8989" y="14380"/>
                    <a:pt x="9683" y="14277"/>
                    <a:pt x="10353" y="14059"/>
                  </a:cubicBezTo>
                  <a:cubicBezTo>
                    <a:pt x="13958" y="12896"/>
                    <a:pt x="16169" y="8546"/>
                    <a:pt x="15005" y="4963"/>
                  </a:cubicBezTo>
                  <a:cubicBezTo>
                    <a:pt x="14053" y="2029"/>
                    <a:pt x="11026" y="0"/>
                    <a:pt x="79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30" name="Google Shape;730;p11"/>
          <p:cNvGrpSpPr/>
          <p:nvPr/>
        </p:nvGrpSpPr>
        <p:grpSpPr>
          <a:xfrm rot="892097">
            <a:off x="-37851" y="-59612"/>
            <a:ext cx="1977616" cy="1557912"/>
            <a:chOff x="2533100" y="1212175"/>
            <a:chExt cx="1066075" cy="839825"/>
          </a:xfrm>
        </p:grpSpPr>
        <p:sp>
          <p:nvSpPr>
            <p:cNvPr id="731" name="Google Shape;731;p11"/>
            <p:cNvSpPr/>
            <p:nvPr/>
          </p:nvSpPr>
          <p:spPr>
            <a:xfrm>
              <a:off x="2981500" y="1242700"/>
              <a:ext cx="93025" cy="139875"/>
            </a:xfrm>
            <a:custGeom>
              <a:avLst/>
              <a:gdLst/>
              <a:ahLst/>
              <a:cxnLst/>
              <a:rect l="l" t="t" r="r" b="b"/>
              <a:pathLst>
                <a:path w="3721" h="5595" extrusionOk="0">
                  <a:moveTo>
                    <a:pt x="2415" y="1"/>
                  </a:moveTo>
                  <a:cubicBezTo>
                    <a:pt x="2208" y="1"/>
                    <a:pt x="2003" y="80"/>
                    <a:pt x="1838" y="268"/>
                  </a:cubicBezTo>
                  <a:cubicBezTo>
                    <a:pt x="768" y="1617"/>
                    <a:pt x="1" y="4036"/>
                    <a:pt x="1443" y="5316"/>
                  </a:cubicBezTo>
                  <a:cubicBezTo>
                    <a:pt x="1636" y="5509"/>
                    <a:pt x="1872" y="5594"/>
                    <a:pt x="2102" y="5594"/>
                  </a:cubicBezTo>
                  <a:cubicBezTo>
                    <a:pt x="2565" y="5594"/>
                    <a:pt x="3002" y="5247"/>
                    <a:pt x="3002" y="4734"/>
                  </a:cubicBezTo>
                  <a:cubicBezTo>
                    <a:pt x="3002" y="3455"/>
                    <a:pt x="2606" y="2501"/>
                    <a:pt x="3281" y="1431"/>
                  </a:cubicBezTo>
                  <a:cubicBezTo>
                    <a:pt x="3721" y="762"/>
                    <a:pt x="3057" y="1"/>
                    <a:pt x="24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2" name="Google Shape;732;p11"/>
            <p:cNvSpPr/>
            <p:nvPr/>
          </p:nvSpPr>
          <p:spPr>
            <a:xfrm>
              <a:off x="3008250" y="1488625"/>
              <a:ext cx="56925" cy="134075"/>
            </a:xfrm>
            <a:custGeom>
              <a:avLst/>
              <a:gdLst/>
              <a:ahLst/>
              <a:cxnLst/>
              <a:rect l="l" t="t" r="r" b="b"/>
              <a:pathLst>
                <a:path w="2277" h="5363" extrusionOk="0">
                  <a:moveTo>
                    <a:pt x="1354" y="0"/>
                  </a:moveTo>
                  <a:cubicBezTo>
                    <a:pt x="1004" y="0"/>
                    <a:pt x="663" y="182"/>
                    <a:pt x="582" y="597"/>
                  </a:cubicBezTo>
                  <a:cubicBezTo>
                    <a:pt x="373" y="1969"/>
                    <a:pt x="1" y="3412"/>
                    <a:pt x="280" y="4784"/>
                  </a:cubicBezTo>
                  <a:cubicBezTo>
                    <a:pt x="367" y="5189"/>
                    <a:pt x="650" y="5362"/>
                    <a:pt x="947" y="5362"/>
                  </a:cubicBezTo>
                  <a:cubicBezTo>
                    <a:pt x="1282" y="5362"/>
                    <a:pt x="1635" y="5142"/>
                    <a:pt x="1746" y="4784"/>
                  </a:cubicBezTo>
                  <a:cubicBezTo>
                    <a:pt x="2211" y="3621"/>
                    <a:pt x="2118" y="2155"/>
                    <a:pt x="2211" y="806"/>
                  </a:cubicBezTo>
                  <a:cubicBezTo>
                    <a:pt x="2277" y="307"/>
                    <a:pt x="1808" y="0"/>
                    <a:pt x="1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3" name="Google Shape;733;p11"/>
            <p:cNvSpPr/>
            <p:nvPr/>
          </p:nvSpPr>
          <p:spPr>
            <a:xfrm>
              <a:off x="2913925" y="1708150"/>
              <a:ext cx="120050" cy="96675"/>
            </a:xfrm>
            <a:custGeom>
              <a:avLst/>
              <a:gdLst/>
              <a:ahLst/>
              <a:cxnLst/>
              <a:rect l="l" t="t" r="r" b="b"/>
              <a:pathLst>
                <a:path w="4802" h="3867" extrusionOk="0">
                  <a:moveTo>
                    <a:pt x="3339" y="1"/>
                  </a:moveTo>
                  <a:cubicBezTo>
                    <a:pt x="3164" y="1"/>
                    <a:pt x="2980" y="52"/>
                    <a:pt x="2797" y="168"/>
                  </a:cubicBezTo>
                  <a:cubicBezTo>
                    <a:pt x="2308" y="540"/>
                    <a:pt x="1913" y="842"/>
                    <a:pt x="1540" y="1238"/>
                  </a:cubicBezTo>
                  <a:cubicBezTo>
                    <a:pt x="1238" y="1610"/>
                    <a:pt x="866" y="2005"/>
                    <a:pt x="563" y="2401"/>
                  </a:cubicBezTo>
                  <a:cubicBezTo>
                    <a:pt x="0" y="2964"/>
                    <a:pt x="442" y="3867"/>
                    <a:pt x="1117" y="3867"/>
                  </a:cubicBezTo>
                  <a:cubicBezTo>
                    <a:pt x="1251" y="3867"/>
                    <a:pt x="1394" y="3831"/>
                    <a:pt x="1540" y="3750"/>
                  </a:cubicBezTo>
                  <a:cubicBezTo>
                    <a:pt x="2401" y="3169"/>
                    <a:pt x="3378" y="2680"/>
                    <a:pt x="4146" y="1912"/>
                  </a:cubicBezTo>
                  <a:cubicBezTo>
                    <a:pt x="4801" y="1180"/>
                    <a:pt x="4179" y="1"/>
                    <a:pt x="33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4" name="Google Shape;734;p11"/>
            <p:cNvSpPr/>
            <p:nvPr/>
          </p:nvSpPr>
          <p:spPr>
            <a:xfrm>
              <a:off x="2994100" y="1789400"/>
              <a:ext cx="95600" cy="80850"/>
            </a:xfrm>
            <a:custGeom>
              <a:avLst/>
              <a:gdLst/>
              <a:ahLst/>
              <a:cxnLst/>
              <a:rect l="l" t="t" r="r" b="b"/>
              <a:pathLst>
                <a:path w="3824" h="3234" extrusionOk="0">
                  <a:moveTo>
                    <a:pt x="2644" y="0"/>
                  </a:moveTo>
                  <a:cubicBezTo>
                    <a:pt x="2595" y="0"/>
                    <a:pt x="2546" y="4"/>
                    <a:pt x="2498" y="12"/>
                  </a:cubicBezTo>
                  <a:cubicBezTo>
                    <a:pt x="1916" y="105"/>
                    <a:pt x="1428" y="593"/>
                    <a:pt x="1032" y="1175"/>
                  </a:cubicBezTo>
                  <a:cubicBezTo>
                    <a:pt x="660" y="1570"/>
                    <a:pt x="357" y="1943"/>
                    <a:pt x="171" y="2524"/>
                  </a:cubicBezTo>
                  <a:cubicBezTo>
                    <a:pt x="1" y="2801"/>
                    <a:pt x="220" y="3234"/>
                    <a:pt x="562" y="3234"/>
                  </a:cubicBezTo>
                  <a:cubicBezTo>
                    <a:pt x="594" y="3234"/>
                    <a:pt x="626" y="3230"/>
                    <a:pt x="660" y="3222"/>
                  </a:cubicBezTo>
                  <a:cubicBezTo>
                    <a:pt x="1730" y="2827"/>
                    <a:pt x="3172" y="2245"/>
                    <a:pt x="3568" y="1082"/>
                  </a:cubicBezTo>
                  <a:cubicBezTo>
                    <a:pt x="3824" y="463"/>
                    <a:pt x="3199" y="0"/>
                    <a:pt x="26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5" name="Google Shape;735;p11"/>
            <p:cNvSpPr/>
            <p:nvPr/>
          </p:nvSpPr>
          <p:spPr>
            <a:xfrm>
              <a:off x="3067075" y="1594650"/>
              <a:ext cx="99100" cy="131950"/>
            </a:xfrm>
            <a:custGeom>
              <a:avLst/>
              <a:gdLst/>
              <a:ahLst/>
              <a:cxnLst/>
              <a:rect l="l" t="t" r="r" b="b"/>
              <a:pathLst>
                <a:path w="3964" h="5278" extrusionOk="0">
                  <a:moveTo>
                    <a:pt x="2543" y="0"/>
                  </a:moveTo>
                  <a:cubicBezTo>
                    <a:pt x="2281" y="0"/>
                    <a:pt x="2021" y="100"/>
                    <a:pt x="1812" y="334"/>
                  </a:cubicBezTo>
                  <a:cubicBezTo>
                    <a:pt x="835" y="1497"/>
                    <a:pt x="346" y="2963"/>
                    <a:pt x="67" y="4405"/>
                  </a:cubicBezTo>
                  <a:cubicBezTo>
                    <a:pt x="0" y="4889"/>
                    <a:pt x="377" y="5278"/>
                    <a:pt x="776" y="5278"/>
                  </a:cubicBezTo>
                  <a:cubicBezTo>
                    <a:pt x="932" y="5278"/>
                    <a:pt x="1093" y="5218"/>
                    <a:pt x="1230" y="5080"/>
                  </a:cubicBezTo>
                  <a:cubicBezTo>
                    <a:pt x="2301" y="4033"/>
                    <a:pt x="3254" y="2963"/>
                    <a:pt x="3743" y="1497"/>
                  </a:cubicBezTo>
                  <a:cubicBezTo>
                    <a:pt x="3963" y="718"/>
                    <a:pt x="3246" y="0"/>
                    <a:pt x="2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6" name="Google Shape;736;p11"/>
            <p:cNvSpPr/>
            <p:nvPr/>
          </p:nvSpPr>
          <p:spPr>
            <a:xfrm>
              <a:off x="3097825" y="1386450"/>
              <a:ext cx="62825" cy="142025"/>
            </a:xfrm>
            <a:custGeom>
              <a:avLst/>
              <a:gdLst/>
              <a:ahLst/>
              <a:cxnLst/>
              <a:rect l="l" t="t" r="r" b="b"/>
              <a:pathLst>
                <a:path w="2513" h="5681" extrusionOk="0">
                  <a:moveTo>
                    <a:pt x="1059" y="0"/>
                  </a:moveTo>
                  <a:cubicBezTo>
                    <a:pt x="875" y="0"/>
                    <a:pt x="684" y="75"/>
                    <a:pt x="582" y="240"/>
                  </a:cubicBezTo>
                  <a:cubicBezTo>
                    <a:pt x="0" y="915"/>
                    <a:pt x="93" y="1683"/>
                    <a:pt x="280" y="2474"/>
                  </a:cubicBezTo>
                  <a:cubicBezTo>
                    <a:pt x="373" y="3428"/>
                    <a:pt x="675" y="4219"/>
                    <a:pt x="954" y="5079"/>
                  </a:cubicBezTo>
                  <a:cubicBezTo>
                    <a:pt x="1093" y="5485"/>
                    <a:pt x="1413" y="5680"/>
                    <a:pt x="1728" y="5680"/>
                  </a:cubicBezTo>
                  <a:cubicBezTo>
                    <a:pt x="2099" y="5680"/>
                    <a:pt x="2463" y="5409"/>
                    <a:pt x="2513" y="4893"/>
                  </a:cubicBezTo>
                  <a:cubicBezTo>
                    <a:pt x="2513" y="4009"/>
                    <a:pt x="2513" y="3148"/>
                    <a:pt x="2420" y="2171"/>
                  </a:cubicBezTo>
                  <a:cubicBezTo>
                    <a:pt x="2327" y="1404"/>
                    <a:pt x="2234" y="613"/>
                    <a:pt x="1443" y="147"/>
                  </a:cubicBezTo>
                  <a:cubicBezTo>
                    <a:pt x="1358" y="52"/>
                    <a:pt x="1211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7" name="Google Shape;737;p11"/>
            <p:cNvSpPr/>
            <p:nvPr/>
          </p:nvSpPr>
          <p:spPr>
            <a:xfrm>
              <a:off x="3141450" y="1243125"/>
              <a:ext cx="75050" cy="76925"/>
            </a:xfrm>
            <a:custGeom>
              <a:avLst/>
              <a:gdLst/>
              <a:ahLst/>
              <a:cxnLst/>
              <a:rect l="l" t="t" r="r" b="b"/>
              <a:pathLst>
                <a:path w="3002" h="3077" extrusionOk="0">
                  <a:moveTo>
                    <a:pt x="2114" y="0"/>
                  </a:moveTo>
                  <a:cubicBezTo>
                    <a:pt x="1931" y="0"/>
                    <a:pt x="1733" y="53"/>
                    <a:pt x="1536" y="157"/>
                  </a:cubicBezTo>
                  <a:cubicBezTo>
                    <a:pt x="1163" y="344"/>
                    <a:pt x="768" y="530"/>
                    <a:pt x="489" y="925"/>
                  </a:cubicBezTo>
                  <a:cubicBezTo>
                    <a:pt x="186" y="1321"/>
                    <a:pt x="0" y="1809"/>
                    <a:pt x="0" y="2274"/>
                  </a:cubicBezTo>
                  <a:cubicBezTo>
                    <a:pt x="85" y="2637"/>
                    <a:pt x="327" y="3077"/>
                    <a:pt x="671" y="3077"/>
                  </a:cubicBezTo>
                  <a:cubicBezTo>
                    <a:pt x="702" y="3077"/>
                    <a:pt x="735" y="3073"/>
                    <a:pt x="768" y="3065"/>
                  </a:cubicBezTo>
                  <a:cubicBezTo>
                    <a:pt x="1350" y="3065"/>
                    <a:pt x="1838" y="2856"/>
                    <a:pt x="2234" y="2484"/>
                  </a:cubicBezTo>
                  <a:cubicBezTo>
                    <a:pt x="2606" y="2088"/>
                    <a:pt x="2815" y="1600"/>
                    <a:pt x="2908" y="1111"/>
                  </a:cubicBezTo>
                  <a:cubicBezTo>
                    <a:pt x="3001" y="832"/>
                    <a:pt x="2908" y="437"/>
                    <a:pt x="2606" y="157"/>
                  </a:cubicBezTo>
                  <a:cubicBezTo>
                    <a:pt x="2466" y="53"/>
                    <a:pt x="2298" y="0"/>
                    <a:pt x="2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8" name="Google Shape;738;p11"/>
            <p:cNvSpPr/>
            <p:nvPr/>
          </p:nvSpPr>
          <p:spPr>
            <a:xfrm>
              <a:off x="3127325" y="1715875"/>
              <a:ext cx="108350" cy="116725"/>
            </a:xfrm>
            <a:custGeom>
              <a:avLst/>
              <a:gdLst/>
              <a:ahLst/>
              <a:cxnLst/>
              <a:rect l="l" t="t" r="r" b="b"/>
              <a:pathLst>
                <a:path w="4334" h="4669" extrusionOk="0">
                  <a:moveTo>
                    <a:pt x="2998" y="1"/>
                  </a:moveTo>
                  <a:cubicBezTo>
                    <a:pt x="2703" y="1"/>
                    <a:pt x="2406" y="99"/>
                    <a:pt x="2217" y="347"/>
                  </a:cubicBezTo>
                  <a:cubicBezTo>
                    <a:pt x="1426" y="1301"/>
                    <a:pt x="751" y="2371"/>
                    <a:pt x="263" y="3534"/>
                  </a:cubicBezTo>
                  <a:cubicBezTo>
                    <a:pt x="1" y="4223"/>
                    <a:pt x="593" y="4668"/>
                    <a:pt x="1169" y="4668"/>
                  </a:cubicBezTo>
                  <a:cubicBezTo>
                    <a:pt x="1411" y="4668"/>
                    <a:pt x="1650" y="4590"/>
                    <a:pt x="1821" y="4418"/>
                  </a:cubicBezTo>
                  <a:cubicBezTo>
                    <a:pt x="2682" y="3627"/>
                    <a:pt x="3473" y="2767"/>
                    <a:pt x="4055" y="1696"/>
                  </a:cubicBezTo>
                  <a:cubicBezTo>
                    <a:pt x="4334" y="1208"/>
                    <a:pt x="4241" y="533"/>
                    <a:pt x="3752" y="231"/>
                  </a:cubicBezTo>
                  <a:cubicBezTo>
                    <a:pt x="3569" y="93"/>
                    <a:pt x="3284" y="1"/>
                    <a:pt x="29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9" name="Google Shape;739;p11"/>
            <p:cNvSpPr/>
            <p:nvPr/>
          </p:nvSpPr>
          <p:spPr>
            <a:xfrm>
              <a:off x="3208900" y="1508450"/>
              <a:ext cx="61100" cy="141575"/>
            </a:xfrm>
            <a:custGeom>
              <a:avLst/>
              <a:gdLst/>
              <a:ahLst/>
              <a:cxnLst/>
              <a:rect l="l" t="t" r="r" b="b"/>
              <a:pathLst>
                <a:path w="2444" h="5663" extrusionOk="0">
                  <a:moveTo>
                    <a:pt x="1209" y="0"/>
                  </a:moveTo>
                  <a:cubicBezTo>
                    <a:pt x="951" y="0"/>
                    <a:pt x="704" y="113"/>
                    <a:pt x="582" y="385"/>
                  </a:cubicBezTo>
                  <a:cubicBezTo>
                    <a:pt x="1" y="1851"/>
                    <a:pt x="1" y="3596"/>
                    <a:pt x="210" y="5154"/>
                  </a:cubicBezTo>
                  <a:cubicBezTo>
                    <a:pt x="254" y="5512"/>
                    <a:pt x="529" y="5663"/>
                    <a:pt x="830" y="5663"/>
                  </a:cubicBezTo>
                  <a:cubicBezTo>
                    <a:pt x="1175" y="5663"/>
                    <a:pt x="1553" y="5465"/>
                    <a:pt x="1653" y="5154"/>
                  </a:cubicBezTo>
                  <a:cubicBezTo>
                    <a:pt x="2141" y="3782"/>
                    <a:pt x="2444" y="2037"/>
                    <a:pt x="2048" y="595"/>
                  </a:cubicBezTo>
                  <a:cubicBezTo>
                    <a:pt x="1993" y="248"/>
                    <a:pt x="1589" y="0"/>
                    <a:pt x="1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0" name="Google Shape;740;p11"/>
            <p:cNvSpPr/>
            <p:nvPr/>
          </p:nvSpPr>
          <p:spPr>
            <a:xfrm>
              <a:off x="3201925" y="1328500"/>
              <a:ext cx="79700" cy="99925"/>
            </a:xfrm>
            <a:custGeom>
              <a:avLst/>
              <a:gdLst/>
              <a:ahLst/>
              <a:cxnLst/>
              <a:rect l="l" t="t" r="r" b="b"/>
              <a:pathLst>
                <a:path w="3188" h="3997" extrusionOk="0">
                  <a:moveTo>
                    <a:pt x="1744" y="0"/>
                  </a:moveTo>
                  <a:cubicBezTo>
                    <a:pt x="1682" y="0"/>
                    <a:pt x="1620" y="7"/>
                    <a:pt x="1559" y="23"/>
                  </a:cubicBezTo>
                  <a:cubicBezTo>
                    <a:pt x="396" y="418"/>
                    <a:pt x="280" y="1767"/>
                    <a:pt x="94" y="2838"/>
                  </a:cubicBezTo>
                  <a:cubicBezTo>
                    <a:pt x="1" y="3326"/>
                    <a:pt x="187" y="3722"/>
                    <a:pt x="675" y="3908"/>
                  </a:cubicBezTo>
                  <a:cubicBezTo>
                    <a:pt x="799" y="3966"/>
                    <a:pt x="932" y="3997"/>
                    <a:pt x="1065" y="3997"/>
                  </a:cubicBezTo>
                  <a:cubicBezTo>
                    <a:pt x="1356" y="3997"/>
                    <a:pt x="1647" y="3848"/>
                    <a:pt x="1838" y="3512"/>
                  </a:cubicBezTo>
                  <a:cubicBezTo>
                    <a:pt x="2327" y="2651"/>
                    <a:pt x="3188" y="1395"/>
                    <a:pt x="2513" y="418"/>
                  </a:cubicBezTo>
                  <a:cubicBezTo>
                    <a:pt x="2358" y="185"/>
                    <a:pt x="2056" y="0"/>
                    <a:pt x="17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1" name="Google Shape;741;p11"/>
            <p:cNvSpPr/>
            <p:nvPr/>
          </p:nvSpPr>
          <p:spPr>
            <a:xfrm>
              <a:off x="3299050" y="1212175"/>
              <a:ext cx="69825" cy="58750"/>
            </a:xfrm>
            <a:custGeom>
              <a:avLst/>
              <a:gdLst/>
              <a:ahLst/>
              <a:cxnLst/>
              <a:rect l="l" t="t" r="r" b="b"/>
              <a:pathLst>
                <a:path w="2793" h="2350" extrusionOk="0">
                  <a:moveTo>
                    <a:pt x="1062" y="1"/>
                  </a:moveTo>
                  <a:cubicBezTo>
                    <a:pt x="711" y="1"/>
                    <a:pt x="328" y="199"/>
                    <a:pt x="94" y="511"/>
                  </a:cubicBezTo>
                  <a:cubicBezTo>
                    <a:pt x="94" y="604"/>
                    <a:pt x="1" y="814"/>
                    <a:pt x="1" y="1000"/>
                  </a:cubicBezTo>
                  <a:cubicBezTo>
                    <a:pt x="1" y="1186"/>
                    <a:pt x="94" y="1582"/>
                    <a:pt x="280" y="1768"/>
                  </a:cubicBezTo>
                  <a:cubicBezTo>
                    <a:pt x="373" y="1884"/>
                    <a:pt x="582" y="1977"/>
                    <a:pt x="675" y="1977"/>
                  </a:cubicBezTo>
                  <a:cubicBezTo>
                    <a:pt x="768" y="2070"/>
                    <a:pt x="955" y="2163"/>
                    <a:pt x="1048" y="2163"/>
                  </a:cubicBezTo>
                  <a:cubicBezTo>
                    <a:pt x="1350" y="2256"/>
                    <a:pt x="1536" y="2349"/>
                    <a:pt x="1745" y="2349"/>
                  </a:cubicBezTo>
                  <a:cubicBezTo>
                    <a:pt x="2118" y="2349"/>
                    <a:pt x="2420" y="2163"/>
                    <a:pt x="2606" y="1884"/>
                  </a:cubicBezTo>
                  <a:cubicBezTo>
                    <a:pt x="2699" y="1582"/>
                    <a:pt x="2792" y="1186"/>
                    <a:pt x="2606" y="907"/>
                  </a:cubicBezTo>
                  <a:cubicBezTo>
                    <a:pt x="2513" y="907"/>
                    <a:pt x="2513" y="907"/>
                    <a:pt x="2513" y="814"/>
                  </a:cubicBezTo>
                  <a:cubicBezTo>
                    <a:pt x="2420" y="721"/>
                    <a:pt x="2327" y="604"/>
                    <a:pt x="2118" y="418"/>
                  </a:cubicBezTo>
                  <a:cubicBezTo>
                    <a:pt x="2025" y="418"/>
                    <a:pt x="2025" y="325"/>
                    <a:pt x="1932" y="325"/>
                  </a:cubicBezTo>
                  <a:cubicBezTo>
                    <a:pt x="1745" y="232"/>
                    <a:pt x="1536" y="139"/>
                    <a:pt x="1257" y="23"/>
                  </a:cubicBezTo>
                  <a:cubicBezTo>
                    <a:pt x="1194" y="8"/>
                    <a:pt x="1128" y="1"/>
                    <a:pt x="1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2" name="Google Shape;742;p11"/>
            <p:cNvSpPr/>
            <p:nvPr/>
          </p:nvSpPr>
          <p:spPr>
            <a:xfrm>
              <a:off x="2706825" y="1804225"/>
              <a:ext cx="158375" cy="68400"/>
            </a:xfrm>
            <a:custGeom>
              <a:avLst/>
              <a:gdLst/>
              <a:ahLst/>
              <a:cxnLst/>
              <a:rect l="l" t="t" r="r" b="b"/>
              <a:pathLst>
                <a:path w="6335" h="2736" extrusionOk="0">
                  <a:moveTo>
                    <a:pt x="4869" y="0"/>
                  </a:moveTo>
                  <a:cubicBezTo>
                    <a:pt x="3613" y="0"/>
                    <a:pt x="2450" y="396"/>
                    <a:pt x="1194" y="768"/>
                  </a:cubicBezTo>
                  <a:cubicBezTo>
                    <a:pt x="1" y="1143"/>
                    <a:pt x="465" y="2736"/>
                    <a:pt x="1591" y="2736"/>
                  </a:cubicBezTo>
                  <a:cubicBezTo>
                    <a:pt x="1650" y="2736"/>
                    <a:pt x="1712" y="2731"/>
                    <a:pt x="1775" y="2722"/>
                  </a:cubicBezTo>
                  <a:cubicBezTo>
                    <a:pt x="3031" y="2513"/>
                    <a:pt x="4195" y="2420"/>
                    <a:pt x="5358" y="1838"/>
                  </a:cubicBezTo>
                  <a:cubicBezTo>
                    <a:pt x="6335" y="1466"/>
                    <a:pt x="5846" y="0"/>
                    <a:pt x="48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3" name="Google Shape;743;p11"/>
            <p:cNvSpPr/>
            <p:nvPr/>
          </p:nvSpPr>
          <p:spPr>
            <a:xfrm>
              <a:off x="2741300" y="1735625"/>
              <a:ext cx="63425" cy="48925"/>
            </a:xfrm>
            <a:custGeom>
              <a:avLst/>
              <a:gdLst/>
              <a:ahLst/>
              <a:cxnLst/>
              <a:rect l="l" t="t" r="r" b="b"/>
              <a:pathLst>
                <a:path w="2537" h="1957" extrusionOk="0">
                  <a:moveTo>
                    <a:pt x="1614" y="0"/>
                  </a:moveTo>
                  <a:cubicBezTo>
                    <a:pt x="1561" y="0"/>
                    <a:pt x="1511" y="7"/>
                    <a:pt x="1466" y="22"/>
                  </a:cubicBezTo>
                  <a:cubicBezTo>
                    <a:pt x="1164" y="139"/>
                    <a:pt x="885" y="232"/>
                    <a:pt x="675" y="325"/>
                  </a:cubicBezTo>
                  <a:cubicBezTo>
                    <a:pt x="489" y="418"/>
                    <a:pt x="303" y="511"/>
                    <a:pt x="210" y="720"/>
                  </a:cubicBezTo>
                  <a:cubicBezTo>
                    <a:pt x="1" y="906"/>
                    <a:pt x="1" y="1186"/>
                    <a:pt x="94" y="1488"/>
                  </a:cubicBezTo>
                  <a:cubicBezTo>
                    <a:pt x="248" y="1778"/>
                    <a:pt x="602" y="1956"/>
                    <a:pt x="927" y="1956"/>
                  </a:cubicBezTo>
                  <a:cubicBezTo>
                    <a:pt x="1045" y="1956"/>
                    <a:pt x="1158" y="1933"/>
                    <a:pt x="1257" y="1883"/>
                  </a:cubicBezTo>
                  <a:cubicBezTo>
                    <a:pt x="1559" y="1674"/>
                    <a:pt x="1745" y="1581"/>
                    <a:pt x="2048" y="1488"/>
                  </a:cubicBezTo>
                  <a:cubicBezTo>
                    <a:pt x="2420" y="1302"/>
                    <a:pt x="2536" y="813"/>
                    <a:pt x="2327" y="511"/>
                  </a:cubicBezTo>
                  <a:cubicBezTo>
                    <a:pt x="2249" y="198"/>
                    <a:pt x="1891" y="0"/>
                    <a:pt x="16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4" name="Google Shape;744;p11"/>
            <p:cNvSpPr/>
            <p:nvPr/>
          </p:nvSpPr>
          <p:spPr>
            <a:xfrm>
              <a:off x="2533100" y="1876325"/>
              <a:ext cx="75050" cy="59800"/>
            </a:xfrm>
            <a:custGeom>
              <a:avLst/>
              <a:gdLst/>
              <a:ahLst/>
              <a:cxnLst/>
              <a:rect l="l" t="t" r="r" b="b"/>
              <a:pathLst>
                <a:path w="3002" h="2392" extrusionOk="0">
                  <a:moveTo>
                    <a:pt x="2096" y="0"/>
                  </a:moveTo>
                  <a:cubicBezTo>
                    <a:pt x="2040" y="0"/>
                    <a:pt x="1984" y="8"/>
                    <a:pt x="1931" y="24"/>
                  </a:cubicBezTo>
                  <a:cubicBezTo>
                    <a:pt x="1443" y="210"/>
                    <a:pt x="1070" y="513"/>
                    <a:pt x="582" y="792"/>
                  </a:cubicBezTo>
                  <a:cubicBezTo>
                    <a:pt x="186" y="1094"/>
                    <a:pt x="0" y="1583"/>
                    <a:pt x="279" y="1955"/>
                  </a:cubicBezTo>
                  <a:cubicBezTo>
                    <a:pt x="420" y="2220"/>
                    <a:pt x="727" y="2391"/>
                    <a:pt x="1027" y="2391"/>
                  </a:cubicBezTo>
                  <a:cubicBezTo>
                    <a:pt x="1174" y="2391"/>
                    <a:pt x="1320" y="2350"/>
                    <a:pt x="1443" y="2258"/>
                  </a:cubicBezTo>
                  <a:cubicBezTo>
                    <a:pt x="1838" y="1955"/>
                    <a:pt x="2327" y="1676"/>
                    <a:pt x="2722" y="1373"/>
                  </a:cubicBezTo>
                  <a:cubicBezTo>
                    <a:pt x="2908" y="1094"/>
                    <a:pt x="3001" y="699"/>
                    <a:pt x="2815" y="420"/>
                  </a:cubicBezTo>
                  <a:cubicBezTo>
                    <a:pt x="2643" y="170"/>
                    <a:pt x="2359" y="0"/>
                    <a:pt x="2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5" name="Google Shape;745;p11"/>
            <p:cNvSpPr/>
            <p:nvPr/>
          </p:nvSpPr>
          <p:spPr>
            <a:xfrm>
              <a:off x="2540075" y="1968275"/>
              <a:ext cx="46550" cy="83725"/>
            </a:xfrm>
            <a:custGeom>
              <a:avLst/>
              <a:gdLst/>
              <a:ahLst/>
              <a:cxnLst/>
              <a:rect l="l" t="t" r="r" b="b"/>
              <a:pathLst>
                <a:path w="1862" h="3349" extrusionOk="0">
                  <a:moveTo>
                    <a:pt x="1096" y="0"/>
                  </a:moveTo>
                  <a:cubicBezTo>
                    <a:pt x="769" y="0"/>
                    <a:pt x="474" y="211"/>
                    <a:pt x="396" y="603"/>
                  </a:cubicBezTo>
                  <a:cubicBezTo>
                    <a:pt x="210" y="1185"/>
                    <a:pt x="117" y="1767"/>
                    <a:pt x="0" y="2465"/>
                  </a:cubicBezTo>
                  <a:cubicBezTo>
                    <a:pt x="0" y="2837"/>
                    <a:pt x="117" y="3232"/>
                    <a:pt x="489" y="3325"/>
                  </a:cubicBezTo>
                  <a:cubicBezTo>
                    <a:pt x="556" y="3341"/>
                    <a:pt x="624" y="3349"/>
                    <a:pt x="689" y="3349"/>
                  </a:cubicBezTo>
                  <a:cubicBezTo>
                    <a:pt x="1010" y="3349"/>
                    <a:pt x="1296" y="3165"/>
                    <a:pt x="1373" y="2837"/>
                  </a:cubicBezTo>
                  <a:cubicBezTo>
                    <a:pt x="1559" y="2162"/>
                    <a:pt x="1745" y="1581"/>
                    <a:pt x="1861" y="999"/>
                  </a:cubicBezTo>
                  <a:cubicBezTo>
                    <a:pt x="1861" y="603"/>
                    <a:pt x="1745" y="138"/>
                    <a:pt x="1280" y="22"/>
                  </a:cubicBezTo>
                  <a:cubicBezTo>
                    <a:pt x="1218" y="7"/>
                    <a:pt x="1157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6" name="Google Shape;746;p11"/>
            <p:cNvSpPr/>
            <p:nvPr/>
          </p:nvSpPr>
          <p:spPr>
            <a:xfrm>
              <a:off x="2652450" y="1932650"/>
              <a:ext cx="91200" cy="63375"/>
            </a:xfrm>
            <a:custGeom>
              <a:avLst/>
              <a:gdLst/>
              <a:ahLst/>
              <a:cxnLst/>
              <a:rect l="l" t="t" r="r" b="b"/>
              <a:pathLst>
                <a:path w="3648" h="2535" extrusionOk="0">
                  <a:moveTo>
                    <a:pt x="2904" y="1"/>
                  </a:moveTo>
                  <a:cubicBezTo>
                    <a:pt x="2802" y="1"/>
                    <a:pt x="2700" y="32"/>
                    <a:pt x="2601" y="98"/>
                  </a:cubicBezTo>
                  <a:cubicBezTo>
                    <a:pt x="1903" y="400"/>
                    <a:pt x="1228" y="772"/>
                    <a:pt x="647" y="1168"/>
                  </a:cubicBezTo>
                  <a:cubicBezTo>
                    <a:pt x="0" y="1579"/>
                    <a:pt x="376" y="2535"/>
                    <a:pt x="1039" y="2535"/>
                  </a:cubicBezTo>
                  <a:cubicBezTo>
                    <a:pt x="1164" y="2535"/>
                    <a:pt x="1298" y="2501"/>
                    <a:pt x="1438" y="2424"/>
                  </a:cubicBezTo>
                  <a:cubicBezTo>
                    <a:pt x="2112" y="2028"/>
                    <a:pt x="2787" y="1656"/>
                    <a:pt x="3369" y="1168"/>
                  </a:cubicBezTo>
                  <a:cubicBezTo>
                    <a:pt x="3648" y="982"/>
                    <a:pt x="3648" y="493"/>
                    <a:pt x="3462" y="284"/>
                  </a:cubicBezTo>
                  <a:cubicBezTo>
                    <a:pt x="3281" y="103"/>
                    <a:pt x="3091" y="1"/>
                    <a:pt x="29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7" name="Google Shape;747;p11"/>
            <p:cNvSpPr/>
            <p:nvPr/>
          </p:nvSpPr>
          <p:spPr>
            <a:xfrm>
              <a:off x="2833775" y="1862025"/>
              <a:ext cx="131750" cy="60875"/>
            </a:xfrm>
            <a:custGeom>
              <a:avLst/>
              <a:gdLst/>
              <a:ahLst/>
              <a:cxnLst/>
              <a:rect l="l" t="t" r="r" b="b"/>
              <a:pathLst>
                <a:path w="5270" h="2435" extrusionOk="0">
                  <a:moveTo>
                    <a:pt x="3847" y="1"/>
                  </a:moveTo>
                  <a:cubicBezTo>
                    <a:pt x="3792" y="1"/>
                    <a:pt x="3735" y="5"/>
                    <a:pt x="3676" y="15"/>
                  </a:cubicBezTo>
                  <a:cubicBezTo>
                    <a:pt x="2606" y="317"/>
                    <a:pt x="1536" y="689"/>
                    <a:pt x="582" y="1178"/>
                  </a:cubicBezTo>
                  <a:cubicBezTo>
                    <a:pt x="1" y="1480"/>
                    <a:pt x="280" y="2434"/>
                    <a:pt x="954" y="2434"/>
                  </a:cubicBezTo>
                  <a:cubicBezTo>
                    <a:pt x="2025" y="2341"/>
                    <a:pt x="3095" y="2155"/>
                    <a:pt x="4165" y="1852"/>
                  </a:cubicBezTo>
                  <a:cubicBezTo>
                    <a:pt x="5269" y="1587"/>
                    <a:pt x="4885" y="1"/>
                    <a:pt x="3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8" name="Google Shape;748;p11"/>
            <p:cNvSpPr/>
            <p:nvPr/>
          </p:nvSpPr>
          <p:spPr>
            <a:xfrm>
              <a:off x="3303700" y="1632075"/>
              <a:ext cx="39000" cy="63400"/>
            </a:xfrm>
            <a:custGeom>
              <a:avLst/>
              <a:gdLst/>
              <a:ahLst/>
              <a:cxnLst/>
              <a:rect l="l" t="t" r="r" b="b"/>
              <a:pathLst>
                <a:path w="1560" h="2536" extrusionOk="0">
                  <a:moveTo>
                    <a:pt x="769" y="0"/>
                  </a:moveTo>
                  <a:cubicBezTo>
                    <a:pt x="396" y="0"/>
                    <a:pt x="187" y="303"/>
                    <a:pt x="94" y="675"/>
                  </a:cubicBezTo>
                  <a:cubicBezTo>
                    <a:pt x="94" y="884"/>
                    <a:pt x="1" y="1163"/>
                    <a:pt x="1" y="1373"/>
                  </a:cubicBezTo>
                  <a:cubicBezTo>
                    <a:pt x="1" y="1559"/>
                    <a:pt x="94" y="1838"/>
                    <a:pt x="94" y="2047"/>
                  </a:cubicBezTo>
                  <a:cubicBezTo>
                    <a:pt x="187" y="2327"/>
                    <a:pt x="582" y="2536"/>
                    <a:pt x="769" y="2536"/>
                  </a:cubicBezTo>
                  <a:cubicBezTo>
                    <a:pt x="1071" y="2536"/>
                    <a:pt x="1443" y="2327"/>
                    <a:pt x="1443" y="2047"/>
                  </a:cubicBezTo>
                  <a:cubicBezTo>
                    <a:pt x="1559" y="1838"/>
                    <a:pt x="1559" y="1559"/>
                    <a:pt x="1559" y="1373"/>
                  </a:cubicBezTo>
                  <a:lnTo>
                    <a:pt x="1559" y="675"/>
                  </a:lnTo>
                  <a:cubicBezTo>
                    <a:pt x="1443" y="396"/>
                    <a:pt x="1257" y="0"/>
                    <a:pt x="7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49" name="Google Shape;749;p11"/>
            <p:cNvSpPr/>
            <p:nvPr/>
          </p:nvSpPr>
          <p:spPr>
            <a:xfrm>
              <a:off x="3322900" y="1424900"/>
              <a:ext cx="58175" cy="131875"/>
            </a:xfrm>
            <a:custGeom>
              <a:avLst/>
              <a:gdLst/>
              <a:ahLst/>
              <a:cxnLst/>
              <a:rect l="l" t="t" r="r" b="b"/>
              <a:pathLst>
                <a:path w="2327" h="5275" extrusionOk="0">
                  <a:moveTo>
                    <a:pt x="1201" y="0"/>
                  </a:moveTo>
                  <a:cubicBezTo>
                    <a:pt x="953" y="0"/>
                    <a:pt x="710" y="109"/>
                    <a:pt x="582" y="354"/>
                  </a:cubicBezTo>
                  <a:cubicBezTo>
                    <a:pt x="1" y="1703"/>
                    <a:pt x="94" y="3146"/>
                    <a:pt x="94" y="4518"/>
                  </a:cubicBezTo>
                  <a:cubicBezTo>
                    <a:pt x="94" y="4997"/>
                    <a:pt x="489" y="5274"/>
                    <a:pt x="872" y="5274"/>
                  </a:cubicBezTo>
                  <a:cubicBezTo>
                    <a:pt x="1178" y="5274"/>
                    <a:pt x="1477" y="5097"/>
                    <a:pt x="1559" y="4704"/>
                  </a:cubicBezTo>
                  <a:cubicBezTo>
                    <a:pt x="1955" y="3355"/>
                    <a:pt x="2327" y="1890"/>
                    <a:pt x="1955" y="540"/>
                  </a:cubicBezTo>
                  <a:cubicBezTo>
                    <a:pt x="1887" y="204"/>
                    <a:pt x="1540" y="0"/>
                    <a:pt x="1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0" name="Google Shape;750;p11"/>
            <p:cNvSpPr/>
            <p:nvPr/>
          </p:nvSpPr>
          <p:spPr>
            <a:xfrm>
              <a:off x="3370950" y="1270275"/>
              <a:ext cx="99850" cy="114875"/>
            </a:xfrm>
            <a:custGeom>
              <a:avLst/>
              <a:gdLst/>
              <a:ahLst/>
              <a:cxnLst/>
              <a:rect l="l" t="t" r="r" b="b"/>
              <a:pathLst>
                <a:path w="3994" h="4595" extrusionOk="0">
                  <a:moveTo>
                    <a:pt x="2843" y="0"/>
                  </a:moveTo>
                  <a:cubicBezTo>
                    <a:pt x="2623" y="0"/>
                    <a:pt x="2405" y="72"/>
                    <a:pt x="2243" y="235"/>
                  </a:cubicBezTo>
                  <a:cubicBezTo>
                    <a:pt x="1289" y="1188"/>
                    <a:pt x="707" y="2352"/>
                    <a:pt x="219" y="3631"/>
                  </a:cubicBezTo>
                  <a:cubicBezTo>
                    <a:pt x="0" y="4186"/>
                    <a:pt x="498" y="4595"/>
                    <a:pt x="976" y="4595"/>
                  </a:cubicBezTo>
                  <a:cubicBezTo>
                    <a:pt x="1159" y="4595"/>
                    <a:pt x="1339" y="4534"/>
                    <a:pt x="1475" y="4399"/>
                  </a:cubicBezTo>
                  <a:cubicBezTo>
                    <a:pt x="2452" y="3422"/>
                    <a:pt x="3220" y="2352"/>
                    <a:pt x="3708" y="1095"/>
                  </a:cubicBezTo>
                  <a:cubicBezTo>
                    <a:pt x="3993" y="475"/>
                    <a:pt x="3409" y="0"/>
                    <a:pt x="28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1" name="Google Shape;751;p11"/>
            <p:cNvSpPr/>
            <p:nvPr/>
          </p:nvSpPr>
          <p:spPr>
            <a:xfrm>
              <a:off x="3475850" y="1219725"/>
              <a:ext cx="123325" cy="56425"/>
            </a:xfrm>
            <a:custGeom>
              <a:avLst/>
              <a:gdLst/>
              <a:ahLst/>
              <a:cxnLst/>
              <a:rect l="l" t="t" r="r" b="b"/>
              <a:pathLst>
                <a:path w="4933" h="2257" extrusionOk="0">
                  <a:moveTo>
                    <a:pt x="2711" y="0"/>
                  </a:moveTo>
                  <a:cubicBezTo>
                    <a:pt x="2298" y="0"/>
                    <a:pt x="1885" y="23"/>
                    <a:pt x="1443" y="23"/>
                  </a:cubicBezTo>
                  <a:cubicBezTo>
                    <a:pt x="1" y="23"/>
                    <a:pt x="1" y="2164"/>
                    <a:pt x="1443" y="2257"/>
                  </a:cubicBezTo>
                  <a:cubicBezTo>
                    <a:pt x="2327" y="2257"/>
                    <a:pt x="3095" y="2257"/>
                    <a:pt x="3979" y="2047"/>
                  </a:cubicBezTo>
                  <a:cubicBezTo>
                    <a:pt x="4933" y="1954"/>
                    <a:pt x="4933" y="302"/>
                    <a:pt x="3979" y="116"/>
                  </a:cubicBezTo>
                  <a:cubicBezTo>
                    <a:pt x="3537" y="23"/>
                    <a:pt x="3124" y="0"/>
                    <a:pt x="2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52" name="Google Shape;752;p11"/>
          <p:cNvGrpSpPr/>
          <p:nvPr/>
        </p:nvGrpSpPr>
        <p:grpSpPr>
          <a:xfrm>
            <a:off x="9533689" y="1609725"/>
            <a:ext cx="754428" cy="1211164"/>
            <a:chOff x="1054675" y="3219250"/>
            <a:chExt cx="332875" cy="534400"/>
          </a:xfrm>
        </p:grpSpPr>
        <p:sp>
          <p:nvSpPr>
            <p:cNvPr id="753" name="Google Shape;753;p11"/>
            <p:cNvSpPr/>
            <p:nvPr/>
          </p:nvSpPr>
          <p:spPr>
            <a:xfrm>
              <a:off x="1054675" y="3415400"/>
              <a:ext cx="332875" cy="338250"/>
            </a:xfrm>
            <a:custGeom>
              <a:avLst/>
              <a:gdLst/>
              <a:ahLst/>
              <a:cxnLst/>
              <a:rect l="l" t="t" r="r" b="b"/>
              <a:pathLst>
                <a:path w="13315" h="13530" extrusionOk="0">
                  <a:moveTo>
                    <a:pt x="6870" y="1"/>
                  </a:moveTo>
                  <a:cubicBezTo>
                    <a:pt x="4550" y="1"/>
                    <a:pt x="2224" y="1302"/>
                    <a:pt x="1164" y="4182"/>
                  </a:cubicBezTo>
                  <a:cubicBezTo>
                    <a:pt x="0" y="7392"/>
                    <a:pt x="1652" y="11161"/>
                    <a:pt x="4560" y="12719"/>
                  </a:cubicBezTo>
                  <a:cubicBezTo>
                    <a:pt x="5497" y="13232"/>
                    <a:pt x="6575" y="13529"/>
                    <a:pt x="7642" y="13529"/>
                  </a:cubicBezTo>
                  <a:cubicBezTo>
                    <a:pt x="8563" y="13529"/>
                    <a:pt x="9475" y="13308"/>
                    <a:pt x="10283" y="12812"/>
                  </a:cubicBezTo>
                  <a:cubicBezTo>
                    <a:pt x="12214" y="11556"/>
                    <a:pt x="13005" y="9137"/>
                    <a:pt x="13098" y="6810"/>
                  </a:cubicBezTo>
                  <a:cubicBezTo>
                    <a:pt x="13315" y="2520"/>
                    <a:pt x="10098" y="1"/>
                    <a:pt x="68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4" name="Google Shape;754;p11"/>
            <p:cNvSpPr/>
            <p:nvPr/>
          </p:nvSpPr>
          <p:spPr>
            <a:xfrm>
              <a:off x="1212275" y="3418150"/>
              <a:ext cx="128575" cy="232650"/>
            </a:xfrm>
            <a:custGeom>
              <a:avLst/>
              <a:gdLst/>
              <a:ahLst/>
              <a:cxnLst/>
              <a:rect l="l" t="t" r="r" b="b"/>
              <a:pathLst>
                <a:path w="5143" h="9306" extrusionOk="0">
                  <a:moveTo>
                    <a:pt x="1" y="0"/>
                  </a:moveTo>
                  <a:cubicBezTo>
                    <a:pt x="885" y="489"/>
                    <a:pt x="1653" y="1070"/>
                    <a:pt x="2234" y="1745"/>
                  </a:cubicBezTo>
                  <a:cubicBezTo>
                    <a:pt x="2816" y="2420"/>
                    <a:pt x="3304" y="3211"/>
                    <a:pt x="3584" y="3978"/>
                  </a:cubicBezTo>
                  <a:cubicBezTo>
                    <a:pt x="3886" y="4746"/>
                    <a:pt x="4072" y="5630"/>
                    <a:pt x="4072" y="6584"/>
                  </a:cubicBezTo>
                  <a:cubicBezTo>
                    <a:pt x="4072" y="7468"/>
                    <a:pt x="3886" y="8329"/>
                    <a:pt x="3584" y="9306"/>
                  </a:cubicBezTo>
                  <a:cubicBezTo>
                    <a:pt x="4258" y="8631"/>
                    <a:pt x="4747" y="7654"/>
                    <a:pt x="4956" y="6700"/>
                  </a:cubicBezTo>
                  <a:cubicBezTo>
                    <a:pt x="5142" y="5630"/>
                    <a:pt x="5049" y="4560"/>
                    <a:pt x="4654" y="3583"/>
                  </a:cubicBezTo>
                  <a:cubicBezTo>
                    <a:pt x="4258" y="2629"/>
                    <a:pt x="3677" y="1745"/>
                    <a:pt x="2816" y="1070"/>
                  </a:cubicBezTo>
                  <a:cubicBezTo>
                    <a:pt x="2048" y="489"/>
                    <a:pt x="107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5" name="Google Shape;755;p11"/>
            <p:cNvSpPr/>
            <p:nvPr/>
          </p:nvSpPr>
          <p:spPr>
            <a:xfrm>
              <a:off x="1166350" y="3219250"/>
              <a:ext cx="137850" cy="184375"/>
            </a:xfrm>
            <a:custGeom>
              <a:avLst/>
              <a:gdLst/>
              <a:ahLst/>
              <a:cxnLst/>
              <a:rect l="l" t="t" r="r" b="b"/>
              <a:pathLst>
                <a:path w="5514" h="7375" extrusionOk="0">
                  <a:moveTo>
                    <a:pt x="4560" y="0"/>
                  </a:moveTo>
                  <a:lnTo>
                    <a:pt x="4560" y="0"/>
                  </a:lnTo>
                  <a:cubicBezTo>
                    <a:pt x="1838" y="1070"/>
                    <a:pt x="0" y="4071"/>
                    <a:pt x="186" y="6979"/>
                  </a:cubicBezTo>
                  <a:lnTo>
                    <a:pt x="861" y="7375"/>
                  </a:lnTo>
                  <a:cubicBezTo>
                    <a:pt x="3676" y="6398"/>
                    <a:pt x="5514" y="2908"/>
                    <a:pt x="45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56" name="Google Shape;756;p11"/>
          <p:cNvGrpSpPr/>
          <p:nvPr/>
        </p:nvGrpSpPr>
        <p:grpSpPr>
          <a:xfrm>
            <a:off x="5542340" y="217613"/>
            <a:ext cx="666061" cy="1141515"/>
            <a:chOff x="1332275" y="1990950"/>
            <a:chExt cx="359050" cy="615350"/>
          </a:xfrm>
        </p:grpSpPr>
        <p:sp>
          <p:nvSpPr>
            <p:cNvPr id="757" name="Google Shape;757;p11"/>
            <p:cNvSpPr/>
            <p:nvPr/>
          </p:nvSpPr>
          <p:spPr>
            <a:xfrm>
              <a:off x="1374550" y="2220275"/>
              <a:ext cx="117875" cy="98300"/>
            </a:xfrm>
            <a:custGeom>
              <a:avLst/>
              <a:gdLst/>
              <a:ahLst/>
              <a:cxnLst/>
              <a:rect l="l" t="t" r="r" b="b"/>
              <a:pathLst>
                <a:path w="4715" h="3932" extrusionOk="0">
                  <a:moveTo>
                    <a:pt x="2393" y="0"/>
                  </a:moveTo>
                  <a:cubicBezTo>
                    <a:pt x="2279" y="0"/>
                    <a:pt x="2163" y="13"/>
                    <a:pt x="2048" y="38"/>
                  </a:cubicBezTo>
                  <a:lnTo>
                    <a:pt x="1955" y="38"/>
                  </a:lnTo>
                  <a:cubicBezTo>
                    <a:pt x="582" y="411"/>
                    <a:pt x="1" y="2458"/>
                    <a:pt x="1071" y="3435"/>
                  </a:cubicBezTo>
                  <a:cubicBezTo>
                    <a:pt x="1419" y="3775"/>
                    <a:pt x="1888" y="3931"/>
                    <a:pt x="2366" y="3931"/>
                  </a:cubicBezTo>
                  <a:cubicBezTo>
                    <a:pt x="3229" y="3931"/>
                    <a:pt x="4120" y="3420"/>
                    <a:pt x="4374" y="2551"/>
                  </a:cubicBezTo>
                  <a:cubicBezTo>
                    <a:pt x="4715" y="1402"/>
                    <a:pt x="3615" y="0"/>
                    <a:pt x="23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8" name="Google Shape;758;p11"/>
            <p:cNvSpPr/>
            <p:nvPr/>
          </p:nvSpPr>
          <p:spPr>
            <a:xfrm>
              <a:off x="1474000" y="2220275"/>
              <a:ext cx="117875" cy="98300"/>
            </a:xfrm>
            <a:custGeom>
              <a:avLst/>
              <a:gdLst/>
              <a:ahLst/>
              <a:cxnLst/>
              <a:rect l="l" t="t" r="r" b="b"/>
              <a:pathLst>
                <a:path w="4715" h="3932" extrusionOk="0">
                  <a:moveTo>
                    <a:pt x="2304" y="0"/>
                  </a:moveTo>
                  <a:cubicBezTo>
                    <a:pt x="2181" y="0"/>
                    <a:pt x="2057" y="13"/>
                    <a:pt x="1932" y="38"/>
                  </a:cubicBezTo>
                  <a:lnTo>
                    <a:pt x="1839" y="38"/>
                  </a:lnTo>
                  <a:cubicBezTo>
                    <a:pt x="582" y="411"/>
                    <a:pt x="1" y="2458"/>
                    <a:pt x="978" y="3435"/>
                  </a:cubicBezTo>
                  <a:cubicBezTo>
                    <a:pt x="1318" y="3775"/>
                    <a:pt x="1796" y="3931"/>
                    <a:pt x="2289" y="3931"/>
                  </a:cubicBezTo>
                  <a:cubicBezTo>
                    <a:pt x="3181" y="3931"/>
                    <a:pt x="4120" y="3420"/>
                    <a:pt x="4374" y="2551"/>
                  </a:cubicBezTo>
                  <a:cubicBezTo>
                    <a:pt x="4715" y="1402"/>
                    <a:pt x="3615" y="0"/>
                    <a:pt x="23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59" name="Google Shape;759;p11"/>
            <p:cNvSpPr/>
            <p:nvPr/>
          </p:nvSpPr>
          <p:spPr>
            <a:xfrm>
              <a:off x="1573450" y="2220275"/>
              <a:ext cx="117825" cy="98300"/>
            </a:xfrm>
            <a:custGeom>
              <a:avLst/>
              <a:gdLst/>
              <a:ahLst/>
              <a:cxnLst/>
              <a:rect l="l" t="t" r="r" b="b"/>
              <a:pathLst>
                <a:path w="4713" h="3932" extrusionOk="0">
                  <a:moveTo>
                    <a:pt x="2284" y="0"/>
                  </a:moveTo>
                  <a:cubicBezTo>
                    <a:pt x="2167" y="0"/>
                    <a:pt x="2049" y="13"/>
                    <a:pt x="1932" y="38"/>
                  </a:cubicBezTo>
                  <a:lnTo>
                    <a:pt x="1839" y="38"/>
                  </a:lnTo>
                  <a:cubicBezTo>
                    <a:pt x="489" y="411"/>
                    <a:pt x="1" y="2458"/>
                    <a:pt x="978" y="3435"/>
                  </a:cubicBezTo>
                  <a:cubicBezTo>
                    <a:pt x="1318" y="3775"/>
                    <a:pt x="1796" y="3931"/>
                    <a:pt x="2288" y="3931"/>
                  </a:cubicBezTo>
                  <a:cubicBezTo>
                    <a:pt x="3178" y="3931"/>
                    <a:pt x="4112" y="3420"/>
                    <a:pt x="4351" y="2551"/>
                  </a:cubicBezTo>
                  <a:cubicBezTo>
                    <a:pt x="4713" y="1402"/>
                    <a:pt x="3538" y="0"/>
                    <a:pt x="2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0" name="Google Shape;760;p11"/>
            <p:cNvSpPr/>
            <p:nvPr/>
          </p:nvSpPr>
          <p:spPr>
            <a:xfrm>
              <a:off x="1374550" y="2314600"/>
              <a:ext cx="117925" cy="99750"/>
            </a:xfrm>
            <a:custGeom>
              <a:avLst/>
              <a:gdLst/>
              <a:ahLst/>
              <a:cxnLst/>
              <a:rect l="l" t="t" r="r" b="b"/>
              <a:pathLst>
                <a:path w="4717" h="3990" extrusionOk="0">
                  <a:moveTo>
                    <a:pt x="2373" y="1"/>
                  </a:moveTo>
                  <a:cubicBezTo>
                    <a:pt x="2265" y="1"/>
                    <a:pt x="2156" y="12"/>
                    <a:pt x="2048" y="34"/>
                  </a:cubicBezTo>
                  <a:lnTo>
                    <a:pt x="1955" y="127"/>
                  </a:lnTo>
                  <a:cubicBezTo>
                    <a:pt x="582" y="430"/>
                    <a:pt x="1" y="2454"/>
                    <a:pt x="1071" y="3431"/>
                  </a:cubicBezTo>
                  <a:cubicBezTo>
                    <a:pt x="1425" y="3819"/>
                    <a:pt x="1905" y="3990"/>
                    <a:pt x="2392" y="3990"/>
                  </a:cubicBezTo>
                  <a:cubicBezTo>
                    <a:pt x="3247" y="3990"/>
                    <a:pt x="4122" y="3463"/>
                    <a:pt x="4374" y="2663"/>
                  </a:cubicBezTo>
                  <a:cubicBezTo>
                    <a:pt x="4716" y="1401"/>
                    <a:pt x="3603" y="1"/>
                    <a:pt x="23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1" name="Google Shape;761;p11"/>
            <p:cNvSpPr/>
            <p:nvPr/>
          </p:nvSpPr>
          <p:spPr>
            <a:xfrm>
              <a:off x="1474000" y="2314600"/>
              <a:ext cx="117925" cy="99750"/>
            </a:xfrm>
            <a:custGeom>
              <a:avLst/>
              <a:gdLst/>
              <a:ahLst/>
              <a:cxnLst/>
              <a:rect l="l" t="t" r="r" b="b"/>
              <a:pathLst>
                <a:path w="4717" h="3990" extrusionOk="0">
                  <a:moveTo>
                    <a:pt x="2282" y="1"/>
                  </a:moveTo>
                  <a:cubicBezTo>
                    <a:pt x="2167" y="1"/>
                    <a:pt x="2050" y="12"/>
                    <a:pt x="1932" y="34"/>
                  </a:cubicBezTo>
                  <a:lnTo>
                    <a:pt x="1839" y="127"/>
                  </a:lnTo>
                  <a:cubicBezTo>
                    <a:pt x="582" y="430"/>
                    <a:pt x="1" y="2454"/>
                    <a:pt x="978" y="3431"/>
                  </a:cubicBezTo>
                  <a:cubicBezTo>
                    <a:pt x="1324" y="3819"/>
                    <a:pt x="1814" y="3990"/>
                    <a:pt x="2317" y="3990"/>
                  </a:cubicBezTo>
                  <a:cubicBezTo>
                    <a:pt x="3200" y="3990"/>
                    <a:pt x="4122" y="3463"/>
                    <a:pt x="4374" y="2663"/>
                  </a:cubicBezTo>
                  <a:cubicBezTo>
                    <a:pt x="4717" y="1401"/>
                    <a:pt x="3603" y="1"/>
                    <a:pt x="22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2" name="Google Shape;762;p11"/>
            <p:cNvSpPr/>
            <p:nvPr/>
          </p:nvSpPr>
          <p:spPr>
            <a:xfrm>
              <a:off x="1573450" y="2314600"/>
              <a:ext cx="117875" cy="99750"/>
            </a:xfrm>
            <a:custGeom>
              <a:avLst/>
              <a:gdLst/>
              <a:ahLst/>
              <a:cxnLst/>
              <a:rect l="l" t="t" r="r" b="b"/>
              <a:pathLst>
                <a:path w="4715" h="3990" extrusionOk="0">
                  <a:moveTo>
                    <a:pt x="2263" y="1"/>
                  </a:moveTo>
                  <a:cubicBezTo>
                    <a:pt x="2153" y="1"/>
                    <a:pt x="2042" y="12"/>
                    <a:pt x="1932" y="34"/>
                  </a:cubicBezTo>
                  <a:lnTo>
                    <a:pt x="1839" y="127"/>
                  </a:lnTo>
                  <a:cubicBezTo>
                    <a:pt x="489" y="430"/>
                    <a:pt x="1" y="2454"/>
                    <a:pt x="978" y="3431"/>
                  </a:cubicBezTo>
                  <a:cubicBezTo>
                    <a:pt x="1324" y="3819"/>
                    <a:pt x="1814" y="3990"/>
                    <a:pt x="2316" y="3990"/>
                  </a:cubicBezTo>
                  <a:cubicBezTo>
                    <a:pt x="3197" y="3990"/>
                    <a:pt x="4114" y="3463"/>
                    <a:pt x="4351" y="2663"/>
                  </a:cubicBezTo>
                  <a:cubicBezTo>
                    <a:pt x="4715" y="1401"/>
                    <a:pt x="3524" y="1"/>
                    <a:pt x="22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3" name="Google Shape;763;p11"/>
            <p:cNvSpPr/>
            <p:nvPr/>
          </p:nvSpPr>
          <p:spPr>
            <a:xfrm>
              <a:off x="1374550" y="2413325"/>
              <a:ext cx="117675" cy="99325"/>
            </a:xfrm>
            <a:custGeom>
              <a:avLst/>
              <a:gdLst/>
              <a:ahLst/>
              <a:cxnLst/>
              <a:rect l="l" t="t" r="r" b="b"/>
              <a:pathLst>
                <a:path w="4707" h="3973" extrusionOk="0">
                  <a:moveTo>
                    <a:pt x="2481" y="1"/>
                  </a:moveTo>
                  <a:cubicBezTo>
                    <a:pt x="2338" y="1"/>
                    <a:pt x="2193" y="21"/>
                    <a:pt x="2048" y="63"/>
                  </a:cubicBezTo>
                  <a:lnTo>
                    <a:pt x="1955" y="63"/>
                  </a:lnTo>
                  <a:cubicBezTo>
                    <a:pt x="582" y="459"/>
                    <a:pt x="1" y="2390"/>
                    <a:pt x="1071" y="3460"/>
                  </a:cubicBezTo>
                  <a:cubicBezTo>
                    <a:pt x="1421" y="3810"/>
                    <a:pt x="1895" y="3972"/>
                    <a:pt x="2376" y="3972"/>
                  </a:cubicBezTo>
                  <a:cubicBezTo>
                    <a:pt x="3236" y="3972"/>
                    <a:pt x="4121" y="3456"/>
                    <a:pt x="4374" y="2576"/>
                  </a:cubicBezTo>
                  <a:cubicBezTo>
                    <a:pt x="4706" y="1372"/>
                    <a:pt x="3668" y="1"/>
                    <a:pt x="24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4" name="Google Shape;764;p11"/>
            <p:cNvSpPr/>
            <p:nvPr/>
          </p:nvSpPr>
          <p:spPr>
            <a:xfrm>
              <a:off x="1474000" y="2413325"/>
              <a:ext cx="117675" cy="99325"/>
            </a:xfrm>
            <a:custGeom>
              <a:avLst/>
              <a:gdLst/>
              <a:ahLst/>
              <a:cxnLst/>
              <a:rect l="l" t="t" r="r" b="b"/>
              <a:pathLst>
                <a:path w="4707" h="3973" extrusionOk="0">
                  <a:moveTo>
                    <a:pt x="2399" y="1"/>
                  </a:moveTo>
                  <a:cubicBezTo>
                    <a:pt x="2246" y="1"/>
                    <a:pt x="2089" y="21"/>
                    <a:pt x="1932" y="63"/>
                  </a:cubicBezTo>
                  <a:lnTo>
                    <a:pt x="1839" y="63"/>
                  </a:lnTo>
                  <a:cubicBezTo>
                    <a:pt x="582" y="459"/>
                    <a:pt x="1" y="2390"/>
                    <a:pt x="978" y="3460"/>
                  </a:cubicBezTo>
                  <a:cubicBezTo>
                    <a:pt x="1320" y="3810"/>
                    <a:pt x="1803" y="3972"/>
                    <a:pt x="2300" y="3972"/>
                  </a:cubicBezTo>
                  <a:cubicBezTo>
                    <a:pt x="3188" y="3972"/>
                    <a:pt x="4121" y="3456"/>
                    <a:pt x="4374" y="2576"/>
                  </a:cubicBezTo>
                  <a:cubicBezTo>
                    <a:pt x="4706" y="1372"/>
                    <a:pt x="3668" y="1"/>
                    <a:pt x="23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5" name="Google Shape;765;p11"/>
            <p:cNvSpPr/>
            <p:nvPr/>
          </p:nvSpPr>
          <p:spPr>
            <a:xfrm>
              <a:off x="1573450" y="2413325"/>
              <a:ext cx="117625" cy="99325"/>
            </a:xfrm>
            <a:custGeom>
              <a:avLst/>
              <a:gdLst/>
              <a:ahLst/>
              <a:cxnLst/>
              <a:rect l="l" t="t" r="r" b="b"/>
              <a:pathLst>
                <a:path w="4705" h="3973" extrusionOk="0">
                  <a:moveTo>
                    <a:pt x="2375" y="1"/>
                  </a:moveTo>
                  <a:cubicBezTo>
                    <a:pt x="2228" y="1"/>
                    <a:pt x="2079" y="21"/>
                    <a:pt x="1932" y="63"/>
                  </a:cubicBezTo>
                  <a:lnTo>
                    <a:pt x="1839" y="63"/>
                  </a:lnTo>
                  <a:cubicBezTo>
                    <a:pt x="489" y="459"/>
                    <a:pt x="1" y="2390"/>
                    <a:pt x="978" y="3460"/>
                  </a:cubicBezTo>
                  <a:cubicBezTo>
                    <a:pt x="1320" y="3810"/>
                    <a:pt x="1803" y="3972"/>
                    <a:pt x="2299" y="3972"/>
                  </a:cubicBezTo>
                  <a:cubicBezTo>
                    <a:pt x="3185" y="3972"/>
                    <a:pt x="4113" y="3456"/>
                    <a:pt x="4351" y="2576"/>
                  </a:cubicBezTo>
                  <a:cubicBezTo>
                    <a:pt x="4704" y="1372"/>
                    <a:pt x="3593" y="1"/>
                    <a:pt x="23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6" name="Google Shape;766;p11"/>
            <p:cNvSpPr/>
            <p:nvPr/>
          </p:nvSpPr>
          <p:spPr>
            <a:xfrm>
              <a:off x="1474000" y="2508125"/>
              <a:ext cx="117675" cy="98175"/>
            </a:xfrm>
            <a:custGeom>
              <a:avLst/>
              <a:gdLst/>
              <a:ahLst/>
              <a:cxnLst/>
              <a:rect l="l" t="t" r="r" b="b"/>
              <a:pathLst>
                <a:path w="4707" h="3927" extrusionOk="0">
                  <a:moveTo>
                    <a:pt x="2399" y="1"/>
                  </a:moveTo>
                  <a:cubicBezTo>
                    <a:pt x="2246" y="1"/>
                    <a:pt x="2089" y="21"/>
                    <a:pt x="1932" y="63"/>
                  </a:cubicBezTo>
                  <a:lnTo>
                    <a:pt x="1839" y="63"/>
                  </a:lnTo>
                  <a:cubicBezTo>
                    <a:pt x="582" y="435"/>
                    <a:pt x="1" y="2390"/>
                    <a:pt x="978" y="3343"/>
                  </a:cubicBezTo>
                  <a:cubicBezTo>
                    <a:pt x="1335" y="3744"/>
                    <a:pt x="1846" y="3927"/>
                    <a:pt x="2366" y="3927"/>
                  </a:cubicBezTo>
                  <a:cubicBezTo>
                    <a:pt x="3234" y="3927"/>
                    <a:pt x="4127" y="3419"/>
                    <a:pt x="4374" y="2576"/>
                  </a:cubicBezTo>
                  <a:cubicBezTo>
                    <a:pt x="4706" y="1372"/>
                    <a:pt x="3668" y="1"/>
                    <a:pt x="23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7" name="Google Shape;767;p11"/>
            <p:cNvSpPr/>
            <p:nvPr/>
          </p:nvSpPr>
          <p:spPr>
            <a:xfrm>
              <a:off x="1507750" y="2012425"/>
              <a:ext cx="128550" cy="223350"/>
            </a:xfrm>
            <a:custGeom>
              <a:avLst/>
              <a:gdLst/>
              <a:ahLst/>
              <a:cxnLst/>
              <a:rect l="l" t="t" r="r" b="b"/>
              <a:pathLst>
                <a:path w="5142" h="8934" extrusionOk="0">
                  <a:moveTo>
                    <a:pt x="4653" y="1"/>
                  </a:moveTo>
                  <a:cubicBezTo>
                    <a:pt x="1745" y="1862"/>
                    <a:pt x="0" y="5444"/>
                    <a:pt x="698" y="8934"/>
                  </a:cubicBezTo>
                  <a:lnTo>
                    <a:pt x="1559" y="8725"/>
                  </a:lnTo>
                  <a:cubicBezTo>
                    <a:pt x="977" y="5724"/>
                    <a:pt x="2536" y="2327"/>
                    <a:pt x="5141" y="792"/>
                  </a:cubicBezTo>
                  <a:lnTo>
                    <a:pt x="46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8" name="Google Shape;768;p11"/>
            <p:cNvSpPr/>
            <p:nvPr/>
          </p:nvSpPr>
          <p:spPr>
            <a:xfrm>
              <a:off x="1332275" y="1990950"/>
              <a:ext cx="204575" cy="186675"/>
            </a:xfrm>
            <a:custGeom>
              <a:avLst/>
              <a:gdLst/>
              <a:ahLst/>
              <a:cxnLst/>
              <a:rect l="l" t="t" r="r" b="b"/>
              <a:pathLst>
                <a:path w="8183" h="7467" extrusionOk="0">
                  <a:moveTo>
                    <a:pt x="1607" y="1"/>
                  </a:moveTo>
                  <a:cubicBezTo>
                    <a:pt x="539" y="1"/>
                    <a:pt x="1" y="645"/>
                    <a:pt x="1110" y="2511"/>
                  </a:cubicBezTo>
                  <a:cubicBezTo>
                    <a:pt x="2576" y="5047"/>
                    <a:pt x="5181" y="6885"/>
                    <a:pt x="8089" y="7467"/>
                  </a:cubicBezTo>
                  <a:cubicBezTo>
                    <a:pt x="8182" y="5326"/>
                    <a:pt x="7321" y="3186"/>
                    <a:pt x="5763" y="1744"/>
                  </a:cubicBezTo>
                  <a:cubicBezTo>
                    <a:pt x="4868" y="900"/>
                    <a:pt x="2868" y="1"/>
                    <a:pt x="16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9" name="Google Shape;769;p11"/>
            <p:cNvSpPr/>
            <p:nvPr/>
          </p:nvSpPr>
          <p:spPr>
            <a:xfrm>
              <a:off x="1532175" y="2079050"/>
              <a:ext cx="147750" cy="95200"/>
            </a:xfrm>
            <a:custGeom>
              <a:avLst/>
              <a:gdLst/>
              <a:ahLst/>
              <a:cxnLst/>
              <a:rect l="l" t="t" r="r" b="b"/>
              <a:pathLst>
                <a:path w="5910" h="3808" extrusionOk="0">
                  <a:moveTo>
                    <a:pt x="4347" y="0"/>
                  </a:moveTo>
                  <a:cubicBezTo>
                    <a:pt x="4058" y="0"/>
                    <a:pt x="3755" y="66"/>
                    <a:pt x="3490" y="151"/>
                  </a:cubicBezTo>
                  <a:cubicBezTo>
                    <a:pt x="1931" y="639"/>
                    <a:pt x="768" y="1895"/>
                    <a:pt x="396" y="3454"/>
                  </a:cubicBezTo>
                  <a:lnTo>
                    <a:pt x="489" y="3454"/>
                  </a:lnTo>
                  <a:cubicBezTo>
                    <a:pt x="396" y="3547"/>
                    <a:pt x="186" y="3547"/>
                    <a:pt x="0" y="3640"/>
                  </a:cubicBezTo>
                  <a:cubicBezTo>
                    <a:pt x="438" y="3751"/>
                    <a:pt x="890" y="3807"/>
                    <a:pt x="1342" y="3807"/>
                  </a:cubicBezTo>
                  <a:cubicBezTo>
                    <a:pt x="2500" y="3807"/>
                    <a:pt x="3656" y="3439"/>
                    <a:pt x="4560" y="2686"/>
                  </a:cubicBezTo>
                  <a:cubicBezTo>
                    <a:pt x="5328" y="2105"/>
                    <a:pt x="5909" y="1035"/>
                    <a:pt x="5234" y="360"/>
                  </a:cubicBezTo>
                  <a:cubicBezTo>
                    <a:pt x="5019" y="94"/>
                    <a:pt x="4693" y="0"/>
                    <a:pt x="434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70" name="Google Shape;770;p11"/>
          <p:cNvGrpSpPr/>
          <p:nvPr/>
        </p:nvGrpSpPr>
        <p:grpSpPr>
          <a:xfrm rot="3749597">
            <a:off x="1863377" y="5549579"/>
            <a:ext cx="1169364" cy="1178188"/>
            <a:chOff x="1474000" y="3672875"/>
            <a:chExt cx="492050" cy="495800"/>
          </a:xfrm>
        </p:grpSpPr>
        <p:sp>
          <p:nvSpPr>
            <p:cNvPr id="771" name="Google Shape;771;p11"/>
            <p:cNvSpPr/>
            <p:nvPr/>
          </p:nvSpPr>
          <p:spPr>
            <a:xfrm>
              <a:off x="1503075" y="3672875"/>
              <a:ext cx="433900" cy="460075"/>
            </a:xfrm>
            <a:custGeom>
              <a:avLst/>
              <a:gdLst/>
              <a:ahLst/>
              <a:cxnLst/>
              <a:rect l="l" t="t" r="r" b="b"/>
              <a:pathLst>
                <a:path w="17356" h="18403" extrusionOk="0">
                  <a:moveTo>
                    <a:pt x="7957" y="1"/>
                  </a:moveTo>
                  <a:lnTo>
                    <a:pt x="1" y="12214"/>
                  </a:lnTo>
                  <a:cubicBezTo>
                    <a:pt x="94" y="12401"/>
                    <a:pt x="187" y="12680"/>
                    <a:pt x="303" y="12889"/>
                  </a:cubicBezTo>
                  <a:cubicBezTo>
                    <a:pt x="1839" y="16076"/>
                    <a:pt x="5235" y="18403"/>
                    <a:pt x="8725" y="18403"/>
                  </a:cubicBezTo>
                  <a:cubicBezTo>
                    <a:pt x="12307" y="18310"/>
                    <a:pt x="15611" y="15983"/>
                    <a:pt x="17053" y="12796"/>
                  </a:cubicBezTo>
                  <a:cubicBezTo>
                    <a:pt x="17170" y="12494"/>
                    <a:pt x="17263" y="12307"/>
                    <a:pt x="17356" y="12098"/>
                  </a:cubicBezTo>
                  <a:lnTo>
                    <a:pt x="940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2" name="Google Shape;772;p11"/>
            <p:cNvSpPr/>
            <p:nvPr/>
          </p:nvSpPr>
          <p:spPr>
            <a:xfrm>
              <a:off x="1474000" y="3960775"/>
              <a:ext cx="492050" cy="207900"/>
            </a:xfrm>
            <a:custGeom>
              <a:avLst/>
              <a:gdLst/>
              <a:ahLst/>
              <a:cxnLst/>
              <a:rect l="l" t="t" r="r" b="b"/>
              <a:pathLst>
                <a:path w="19682" h="8316" extrusionOk="0">
                  <a:moveTo>
                    <a:pt x="17751" y="0"/>
                  </a:moveTo>
                  <a:cubicBezTo>
                    <a:pt x="15611" y="2141"/>
                    <a:pt x="12889" y="3886"/>
                    <a:pt x="9795" y="4072"/>
                  </a:cubicBezTo>
                  <a:cubicBezTo>
                    <a:pt x="9524" y="4099"/>
                    <a:pt x="9250" y="4113"/>
                    <a:pt x="8975" y="4113"/>
                  </a:cubicBezTo>
                  <a:cubicBezTo>
                    <a:pt x="7172" y="4113"/>
                    <a:pt x="5319" y="3518"/>
                    <a:pt x="3886" y="2327"/>
                  </a:cubicBezTo>
                  <a:cubicBezTo>
                    <a:pt x="3397" y="1955"/>
                    <a:pt x="2420" y="303"/>
                    <a:pt x="1745" y="303"/>
                  </a:cubicBezTo>
                  <a:cubicBezTo>
                    <a:pt x="768" y="396"/>
                    <a:pt x="1" y="2327"/>
                    <a:pt x="94" y="3118"/>
                  </a:cubicBezTo>
                  <a:cubicBezTo>
                    <a:pt x="187" y="3699"/>
                    <a:pt x="582" y="4072"/>
                    <a:pt x="885" y="4560"/>
                  </a:cubicBezTo>
                  <a:cubicBezTo>
                    <a:pt x="2979" y="6906"/>
                    <a:pt x="6091" y="8315"/>
                    <a:pt x="9252" y="8315"/>
                  </a:cubicBezTo>
                  <a:cubicBezTo>
                    <a:pt x="9883" y="8315"/>
                    <a:pt x="10517" y="8259"/>
                    <a:pt x="11144" y="8143"/>
                  </a:cubicBezTo>
                  <a:cubicBezTo>
                    <a:pt x="14843" y="7561"/>
                    <a:pt x="18216" y="4956"/>
                    <a:pt x="19682" y="1559"/>
                  </a:cubicBezTo>
                  <a:cubicBezTo>
                    <a:pt x="19007" y="978"/>
                    <a:pt x="18426" y="489"/>
                    <a:pt x="177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3" name="Google Shape;773;p11"/>
            <p:cNvSpPr/>
            <p:nvPr/>
          </p:nvSpPr>
          <p:spPr>
            <a:xfrm>
              <a:off x="1566475" y="3920950"/>
              <a:ext cx="52500" cy="53425"/>
            </a:xfrm>
            <a:custGeom>
              <a:avLst/>
              <a:gdLst/>
              <a:ahLst/>
              <a:cxnLst/>
              <a:rect l="l" t="t" r="r" b="b"/>
              <a:pathLst>
                <a:path w="2100" h="2137" extrusionOk="0">
                  <a:moveTo>
                    <a:pt x="1346" y="1"/>
                  </a:moveTo>
                  <a:cubicBezTo>
                    <a:pt x="1193" y="1"/>
                    <a:pt x="1045" y="71"/>
                    <a:pt x="954" y="244"/>
                  </a:cubicBezTo>
                  <a:cubicBezTo>
                    <a:pt x="675" y="640"/>
                    <a:pt x="466" y="1012"/>
                    <a:pt x="280" y="1314"/>
                  </a:cubicBezTo>
                  <a:cubicBezTo>
                    <a:pt x="0" y="1726"/>
                    <a:pt x="360" y="2137"/>
                    <a:pt x="727" y="2137"/>
                  </a:cubicBezTo>
                  <a:cubicBezTo>
                    <a:pt x="879" y="2137"/>
                    <a:pt x="1032" y="2066"/>
                    <a:pt x="1141" y="1896"/>
                  </a:cubicBezTo>
                  <a:cubicBezTo>
                    <a:pt x="1350" y="1500"/>
                    <a:pt x="1629" y="1128"/>
                    <a:pt x="1839" y="733"/>
                  </a:cubicBezTo>
                  <a:cubicBezTo>
                    <a:pt x="2100" y="390"/>
                    <a:pt x="1708" y="1"/>
                    <a:pt x="13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4" name="Google Shape;774;p11"/>
            <p:cNvSpPr/>
            <p:nvPr/>
          </p:nvSpPr>
          <p:spPr>
            <a:xfrm>
              <a:off x="1648475" y="3965400"/>
              <a:ext cx="31450" cy="46575"/>
            </a:xfrm>
            <a:custGeom>
              <a:avLst/>
              <a:gdLst/>
              <a:ahLst/>
              <a:cxnLst/>
              <a:rect l="l" t="t" r="r" b="b"/>
              <a:pathLst>
                <a:path w="1258" h="1863" extrusionOk="0">
                  <a:moveTo>
                    <a:pt x="727" y="1"/>
                  </a:moveTo>
                  <a:cubicBezTo>
                    <a:pt x="489" y="1"/>
                    <a:pt x="283" y="167"/>
                    <a:pt x="187" y="397"/>
                  </a:cubicBezTo>
                  <a:cubicBezTo>
                    <a:pt x="187" y="700"/>
                    <a:pt x="94" y="886"/>
                    <a:pt x="94" y="1188"/>
                  </a:cubicBezTo>
                  <a:cubicBezTo>
                    <a:pt x="1" y="1467"/>
                    <a:pt x="94" y="1770"/>
                    <a:pt x="396" y="1863"/>
                  </a:cubicBezTo>
                  <a:cubicBezTo>
                    <a:pt x="676" y="1863"/>
                    <a:pt x="1071" y="1770"/>
                    <a:pt x="1071" y="1467"/>
                  </a:cubicBezTo>
                  <a:cubicBezTo>
                    <a:pt x="1164" y="1188"/>
                    <a:pt x="1164" y="886"/>
                    <a:pt x="1164" y="700"/>
                  </a:cubicBezTo>
                  <a:cubicBezTo>
                    <a:pt x="1257" y="397"/>
                    <a:pt x="1164" y="118"/>
                    <a:pt x="885" y="25"/>
                  </a:cubicBezTo>
                  <a:cubicBezTo>
                    <a:pt x="831" y="8"/>
                    <a:pt x="778" y="1"/>
                    <a:pt x="7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5" name="Google Shape;775;p11"/>
            <p:cNvSpPr/>
            <p:nvPr/>
          </p:nvSpPr>
          <p:spPr>
            <a:xfrm>
              <a:off x="1733400" y="3972375"/>
              <a:ext cx="29100" cy="46575"/>
            </a:xfrm>
            <a:custGeom>
              <a:avLst/>
              <a:gdLst/>
              <a:ahLst/>
              <a:cxnLst/>
              <a:rect l="l" t="t" r="r" b="b"/>
              <a:pathLst>
                <a:path w="1164" h="1863" extrusionOk="0">
                  <a:moveTo>
                    <a:pt x="544" y="1"/>
                  </a:moveTo>
                  <a:cubicBezTo>
                    <a:pt x="495" y="1"/>
                    <a:pt x="445" y="9"/>
                    <a:pt x="396" y="25"/>
                  </a:cubicBezTo>
                  <a:cubicBezTo>
                    <a:pt x="93" y="118"/>
                    <a:pt x="0" y="421"/>
                    <a:pt x="0" y="607"/>
                  </a:cubicBezTo>
                  <a:cubicBezTo>
                    <a:pt x="93" y="909"/>
                    <a:pt x="93" y="1188"/>
                    <a:pt x="187" y="1491"/>
                  </a:cubicBezTo>
                  <a:cubicBezTo>
                    <a:pt x="187" y="1770"/>
                    <a:pt x="582" y="1863"/>
                    <a:pt x="768" y="1863"/>
                  </a:cubicBezTo>
                  <a:cubicBezTo>
                    <a:pt x="1071" y="1770"/>
                    <a:pt x="1164" y="1491"/>
                    <a:pt x="1164" y="1188"/>
                  </a:cubicBezTo>
                  <a:cubicBezTo>
                    <a:pt x="1164" y="909"/>
                    <a:pt x="1071" y="607"/>
                    <a:pt x="1071" y="421"/>
                  </a:cubicBezTo>
                  <a:cubicBezTo>
                    <a:pt x="994" y="171"/>
                    <a:pt x="775" y="1"/>
                    <a:pt x="5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6" name="Google Shape;776;p11"/>
            <p:cNvSpPr/>
            <p:nvPr/>
          </p:nvSpPr>
          <p:spPr>
            <a:xfrm>
              <a:off x="1810750" y="3944875"/>
              <a:ext cx="39000" cy="50300"/>
            </a:xfrm>
            <a:custGeom>
              <a:avLst/>
              <a:gdLst/>
              <a:ahLst/>
              <a:cxnLst/>
              <a:rect l="l" t="t" r="r" b="b"/>
              <a:pathLst>
                <a:path w="1560" h="2012" extrusionOk="0">
                  <a:moveTo>
                    <a:pt x="627" y="0"/>
                  </a:moveTo>
                  <a:cubicBezTo>
                    <a:pt x="517" y="0"/>
                    <a:pt x="403" y="22"/>
                    <a:pt x="303" y="55"/>
                  </a:cubicBezTo>
                  <a:cubicBezTo>
                    <a:pt x="94" y="264"/>
                    <a:pt x="0" y="543"/>
                    <a:pt x="94" y="753"/>
                  </a:cubicBezTo>
                  <a:cubicBezTo>
                    <a:pt x="303" y="1125"/>
                    <a:pt x="396" y="1427"/>
                    <a:pt x="582" y="1707"/>
                  </a:cubicBezTo>
                  <a:cubicBezTo>
                    <a:pt x="643" y="1904"/>
                    <a:pt x="832" y="2012"/>
                    <a:pt x="1008" y="2012"/>
                  </a:cubicBezTo>
                  <a:cubicBezTo>
                    <a:pt x="1102" y="2012"/>
                    <a:pt x="1192" y="1981"/>
                    <a:pt x="1257" y="1916"/>
                  </a:cubicBezTo>
                  <a:cubicBezTo>
                    <a:pt x="1559" y="1800"/>
                    <a:pt x="1559" y="1521"/>
                    <a:pt x="1466" y="1218"/>
                  </a:cubicBezTo>
                  <a:cubicBezTo>
                    <a:pt x="1373" y="939"/>
                    <a:pt x="1164" y="543"/>
                    <a:pt x="1071" y="264"/>
                  </a:cubicBezTo>
                  <a:cubicBezTo>
                    <a:pt x="1011" y="70"/>
                    <a:pt x="826" y="0"/>
                    <a:pt x="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7" name="Google Shape;777;p11"/>
            <p:cNvSpPr/>
            <p:nvPr/>
          </p:nvSpPr>
          <p:spPr>
            <a:xfrm>
              <a:off x="1777025" y="3839800"/>
              <a:ext cx="31425" cy="55850"/>
            </a:xfrm>
            <a:custGeom>
              <a:avLst/>
              <a:gdLst/>
              <a:ahLst/>
              <a:cxnLst/>
              <a:rect l="l" t="t" r="r" b="b"/>
              <a:pathLst>
                <a:path w="1257" h="2234" extrusionOk="0">
                  <a:moveTo>
                    <a:pt x="582" y="1"/>
                  </a:moveTo>
                  <a:cubicBezTo>
                    <a:pt x="279" y="1"/>
                    <a:pt x="0" y="187"/>
                    <a:pt x="93" y="489"/>
                  </a:cubicBezTo>
                  <a:cubicBezTo>
                    <a:pt x="93" y="978"/>
                    <a:pt x="93" y="1350"/>
                    <a:pt x="186" y="1745"/>
                  </a:cubicBezTo>
                  <a:cubicBezTo>
                    <a:pt x="186" y="2048"/>
                    <a:pt x="396" y="2234"/>
                    <a:pt x="675" y="2234"/>
                  </a:cubicBezTo>
                  <a:cubicBezTo>
                    <a:pt x="977" y="2234"/>
                    <a:pt x="1256" y="2048"/>
                    <a:pt x="1256" y="1745"/>
                  </a:cubicBezTo>
                  <a:cubicBezTo>
                    <a:pt x="1163" y="1350"/>
                    <a:pt x="1163" y="978"/>
                    <a:pt x="1070" y="489"/>
                  </a:cubicBezTo>
                  <a:cubicBezTo>
                    <a:pt x="1070" y="187"/>
                    <a:pt x="861" y="1"/>
                    <a:pt x="5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8" name="Google Shape;778;p11"/>
            <p:cNvSpPr/>
            <p:nvPr/>
          </p:nvSpPr>
          <p:spPr>
            <a:xfrm>
              <a:off x="1667675" y="3877900"/>
              <a:ext cx="32025" cy="42750"/>
            </a:xfrm>
            <a:custGeom>
              <a:avLst/>
              <a:gdLst/>
              <a:ahLst/>
              <a:cxnLst/>
              <a:rect l="l" t="t" r="r" b="b"/>
              <a:pathLst>
                <a:path w="1281" h="1710" extrusionOk="0">
                  <a:moveTo>
                    <a:pt x="665" y="0"/>
                  </a:moveTo>
                  <a:cubicBezTo>
                    <a:pt x="454" y="0"/>
                    <a:pt x="280" y="105"/>
                    <a:pt x="210" y="314"/>
                  </a:cubicBezTo>
                  <a:cubicBezTo>
                    <a:pt x="210" y="617"/>
                    <a:pt x="210" y="803"/>
                    <a:pt x="117" y="989"/>
                  </a:cubicBezTo>
                  <a:cubicBezTo>
                    <a:pt x="1" y="1292"/>
                    <a:pt x="210" y="1571"/>
                    <a:pt x="489" y="1687"/>
                  </a:cubicBezTo>
                  <a:cubicBezTo>
                    <a:pt x="523" y="1702"/>
                    <a:pt x="562" y="1709"/>
                    <a:pt x="603" y="1709"/>
                  </a:cubicBezTo>
                  <a:cubicBezTo>
                    <a:pt x="811" y="1709"/>
                    <a:pt x="1071" y="1525"/>
                    <a:pt x="1071" y="1292"/>
                  </a:cubicBezTo>
                  <a:cubicBezTo>
                    <a:pt x="1164" y="1105"/>
                    <a:pt x="1164" y="803"/>
                    <a:pt x="1280" y="617"/>
                  </a:cubicBezTo>
                  <a:cubicBezTo>
                    <a:pt x="1280" y="314"/>
                    <a:pt x="1164" y="35"/>
                    <a:pt x="885" y="35"/>
                  </a:cubicBezTo>
                  <a:cubicBezTo>
                    <a:pt x="809" y="12"/>
                    <a:pt x="735" y="0"/>
                    <a:pt x="6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79" name="Google Shape;779;p11"/>
            <p:cNvSpPr/>
            <p:nvPr/>
          </p:nvSpPr>
          <p:spPr>
            <a:xfrm>
              <a:off x="1706650" y="3776125"/>
              <a:ext cx="26775" cy="47275"/>
            </a:xfrm>
            <a:custGeom>
              <a:avLst/>
              <a:gdLst/>
              <a:ahLst/>
              <a:cxnLst/>
              <a:rect l="l" t="t" r="r" b="b"/>
              <a:pathLst>
                <a:path w="1071" h="1891" extrusionOk="0">
                  <a:moveTo>
                    <a:pt x="535" y="0"/>
                  </a:moveTo>
                  <a:cubicBezTo>
                    <a:pt x="268" y="0"/>
                    <a:pt x="0" y="175"/>
                    <a:pt x="0" y="524"/>
                  </a:cubicBezTo>
                  <a:lnTo>
                    <a:pt x="0" y="1384"/>
                  </a:lnTo>
                  <a:cubicBezTo>
                    <a:pt x="0" y="1722"/>
                    <a:pt x="268" y="1890"/>
                    <a:pt x="535" y="1890"/>
                  </a:cubicBezTo>
                  <a:cubicBezTo>
                    <a:pt x="803" y="1890"/>
                    <a:pt x="1070" y="1722"/>
                    <a:pt x="1070" y="1384"/>
                  </a:cubicBezTo>
                  <a:lnTo>
                    <a:pt x="1070" y="524"/>
                  </a:lnTo>
                  <a:cubicBezTo>
                    <a:pt x="1070" y="175"/>
                    <a:pt x="803" y="0"/>
                    <a:pt x="5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80" name="Google Shape;780;p11"/>
          <p:cNvGrpSpPr/>
          <p:nvPr/>
        </p:nvGrpSpPr>
        <p:grpSpPr>
          <a:xfrm>
            <a:off x="2803972" y="336035"/>
            <a:ext cx="890061" cy="904669"/>
            <a:chOff x="1980625" y="1091425"/>
            <a:chExt cx="479800" cy="487675"/>
          </a:xfrm>
        </p:grpSpPr>
        <p:sp>
          <p:nvSpPr>
            <p:cNvPr id="781" name="Google Shape;781;p11"/>
            <p:cNvSpPr/>
            <p:nvPr/>
          </p:nvSpPr>
          <p:spPr>
            <a:xfrm>
              <a:off x="2234725" y="1128400"/>
              <a:ext cx="90175" cy="40750"/>
            </a:xfrm>
            <a:custGeom>
              <a:avLst/>
              <a:gdLst/>
              <a:ahLst/>
              <a:cxnLst/>
              <a:rect l="l" t="t" r="r" b="b"/>
              <a:pathLst>
                <a:path w="3607" h="1630" extrusionOk="0">
                  <a:moveTo>
                    <a:pt x="2537" y="1"/>
                  </a:moveTo>
                  <a:cubicBezTo>
                    <a:pt x="2234" y="1"/>
                    <a:pt x="1862" y="1"/>
                    <a:pt x="1466" y="187"/>
                  </a:cubicBezTo>
                  <a:cubicBezTo>
                    <a:pt x="1164" y="280"/>
                    <a:pt x="792" y="466"/>
                    <a:pt x="489" y="675"/>
                  </a:cubicBezTo>
                  <a:cubicBezTo>
                    <a:pt x="303" y="954"/>
                    <a:pt x="117" y="1257"/>
                    <a:pt x="1" y="1629"/>
                  </a:cubicBezTo>
                  <a:cubicBezTo>
                    <a:pt x="303" y="1443"/>
                    <a:pt x="582" y="1350"/>
                    <a:pt x="885" y="1257"/>
                  </a:cubicBezTo>
                  <a:cubicBezTo>
                    <a:pt x="1164" y="1048"/>
                    <a:pt x="1466" y="954"/>
                    <a:pt x="1746" y="861"/>
                  </a:cubicBezTo>
                  <a:cubicBezTo>
                    <a:pt x="2048" y="768"/>
                    <a:pt x="2234" y="675"/>
                    <a:pt x="2630" y="675"/>
                  </a:cubicBezTo>
                  <a:cubicBezTo>
                    <a:pt x="2909" y="582"/>
                    <a:pt x="3211" y="466"/>
                    <a:pt x="3607" y="373"/>
                  </a:cubicBezTo>
                  <a:cubicBezTo>
                    <a:pt x="3304" y="187"/>
                    <a:pt x="2909" y="94"/>
                    <a:pt x="2537" y="1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2" name="Google Shape;782;p11"/>
            <p:cNvSpPr/>
            <p:nvPr/>
          </p:nvSpPr>
          <p:spPr>
            <a:xfrm>
              <a:off x="2155050" y="1091425"/>
              <a:ext cx="305375" cy="374525"/>
            </a:xfrm>
            <a:custGeom>
              <a:avLst/>
              <a:gdLst/>
              <a:ahLst/>
              <a:cxnLst/>
              <a:rect l="l" t="t" r="r" b="b"/>
              <a:pathLst>
                <a:path w="12215" h="14981" extrusionOk="0">
                  <a:moveTo>
                    <a:pt x="5865" y="0"/>
                  </a:moveTo>
                  <a:cubicBezTo>
                    <a:pt x="5389" y="0"/>
                    <a:pt x="4884" y="99"/>
                    <a:pt x="4351" y="316"/>
                  </a:cubicBezTo>
                  <a:cubicBezTo>
                    <a:pt x="1" y="1945"/>
                    <a:pt x="2234" y="7970"/>
                    <a:pt x="3676" y="10669"/>
                  </a:cubicBezTo>
                  <a:cubicBezTo>
                    <a:pt x="4165" y="11739"/>
                    <a:pt x="4747" y="12809"/>
                    <a:pt x="5631" y="13693"/>
                  </a:cubicBezTo>
                  <a:cubicBezTo>
                    <a:pt x="6393" y="14373"/>
                    <a:pt x="7393" y="14981"/>
                    <a:pt x="8421" y="14981"/>
                  </a:cubicBezTo>
                  <a:cubicBezTo>
                    <a:pt x="8553" y="14981"/>
                    <a:pt x="8685" y="14971"/>
                    <a:pt x="8818" y="14949"/>
                  </a:cubicBezTo>
                  <a:cubicBezTo>
                    <a:pt x="10283" y="14740"/>
                    <a:pt x="11447" y="13391"/>
                    <a:pt x="11819" y="11948"/>
                  </a:cubicBezTo>
                  <a:cubicBezTo>
                    <a:pt x="12214" y="10576"/>
                    <a:pt x="12028" y="9040"/>
                    <a:pt x="11726" y="7575"/>
                  </a:cubicBezTo>
                  <a:cubicBezTo>
                    <a:pt x="11135" y="4866"/>
                    <a:pt x="9207" y="0"/>
                    <a:pt x="58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3" name="Google Shape;783;p11"/>
            <p:cNvSpPr/>
            <p:nvPr/>
          </p:nvSpPr>
          <p:spPr>
            <a:xfrm>
              <a:off x="2234725" y="1198200"/>
              <a:ext cx="92500" cy="44850"/>
            </a:xfrm>
            <a:custGeom>
              <a:avLst/>
              <a:gdLst/>
              <a:ahLst/>
              <a:cxnLst/>
              <a:rect l="l" t="t" r="r" b="b"/>
              <a:pathLst>
                <a:path w="3700" h="1794" extrusionOk="0">
                  <a:moveTo>
                    <a:pt x="3700" y="0"/>
                  </a:moveTo>
                  <a:lnTo>
                    <a:pt x="3700" y="0"/>
                  </a:lnTo>
                  <a:cubicBezTo>
                    <a:pt x="3397" y="210"/>
                    <a:pt x="3118" y="396"/>
                    <a:pt x="2816" y="489"/>
                  </a:cubicBezTo>
                  <a:cubicBezTo>
                    <a:pt x="2537" y="698"/>
                    <a:pt x="2234" y="791"/>
                    <a:pt x="1955" y="884"/>
                  </a:cubicBezTo>
                  <a:cubicBezTo>
                    <a:pt x="1653" y="977"/>
                    <a:pt x="1373" y="1070"/>
                    <a:pt x="1071" y="1163"/>
                  </a:cubicBezTo>
                  <a:cubicBezTo>
                    <a:pt x="792" y="1280"/>
                    <a:pt x="396" y="1280"/>
                    <a:pt x="1" y="1373"/>
                  </a:cubicBezTo>
                  <a:cubicBezTo>
                    <a:pt x="303" y="1559"/>
                    <a:pt x="699" y="1745"/>
                    <a:pt x="1071" y="1745"/>
                  </a:cubicBezTo>
                  <a:cubicBezTo>
                    <a:pt x="1189" y="1780"/>
                    <a:pt x="1308" y="1794"/>
                    <a:pt x="1425" y="1794"/>
                  </a:cubicBezTo>
                  <a:cubicBezTo>
                    <a:pt x="1701" y="1794"/>
                    <a:pt x="1973" y="1717"/>
                    <a:pt x="2234" y="1652"/>
                  </a:cubicBezTo>
                  <a:cubicBezTo>
                    <a:pt x="2537" y="1466"/>
                    <a:pt x="2909" y="1280"/>
                    <a:pt x="3211" y="977"/>
                  </a:cubicBezTo>
                  <a:cubicBezTo>
                    <a:pt x="3397" y="791"/>
                    <a:pt x="3700" y="396"/>
                    <a:pt x="3700" y="0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4" name="Google Shape;784;p11"/>
            <p:cNvSpPr/>
            <p:nvPr/>
          </p:nvSpPr>
          <p:spPr>
            <a:xfrm>
              <a:off x="2368500" y="1276125"/>
              <a:ext cx="55275" cy="43075"/>
            </a:xfrm>
            <a:custGeom>
              <a:avLst/>
              <a:gdLst/>
              <a:ahLst/>
              <a:cxnLst/>
              <a:rect l="l" t="t" r="r" b="b"/>
              <a:pathLst>
                <a:path w="2211" h="1723" extrusionOk="0">
                  <a:moveTo>
                    <a:pt x="2211" y="1"/>
                  </a:moveTo>
                  <a:lnTo>
                    <a:pt x="2211" y="1"/>
                  </a:lnTo>
                  <a:cubicBezTo>
                    <a:pt x="1931" y="94"/>
                    <a:pt x="1745" y="187"/>
                    <a:pt x="1536" y="373"/>
                  </a:cubicBezTo>
                  <a:cubicBezTo>
                    <a:pt x="1350" y="489"/>
                    <a:pt x="1164" y="582"/>
                    <a:pt x="954" y="768"/>
                  </a:cubicBezTo>
                  <a:cubicBezTo>
                    <a:pt x="768" y="861"/>
                    <a:pt x="675" y="954"/>
                    <a:pt x="466" y="1164"/>
                  </a:cubicBezTo>
                  <a:cubicBezTo>
                    <a:pt x="280" y="1257"/>
                    <a:pt x="94" y="1443"/>
                    <a:pt x="1" y="1652"/>
                  </a:cubicBezTo>
                  <a:cubicBezTo>
                    <a:pt x="94" y="1699"/>
                    <a:pt x="210" y="1722"/>
                    <a:pt x="341" y="1722"/>
                  </a:cubicBezTo>
                  <a:cubicBezTo>
                    <a:pt x="472" y="1722"/>
                    <a:pt x="617" y="1699"/>
                    <a:pt x="768" y="1652"/>
                  </a:cubicBezTo>
                  <a:cubicBezTo>
                    <a:pt x="954" y="1652"/>
                    <a:pt x="1257" y="1536"/>
                    <a:pt x="1443" y="1350"/>
                  </a:cubicBezTo>
                  <a:cubicBezTo>
                    <a:pt x="1629" y="1164"/>
                    <a:pt x="1838" y="954"/>
                    <a:pt x="1931" y="768"/>
                  </a:cubicBezTo>
                  <a:cubicBezTo>
                    <a:pt x="2118" y="582"/>
                    <a:pt x="2211" y="280"/>
                    <a:pt x="2211" y="1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5" name="Google Shape;785;p11"/>
            <p:cNvSpPr/>
            <p:nvPr/>
          </p:nvSpPr>
          <p:spPr>
            <a:xfrm>
              <a:off x="2305100" y="1387225"/>
              <a:ext cx="55875" cy="32000"/>
            </a:xfrm>
            <a:custGeom>
              <a:avLst/>
              <a:gdLst/>
              <a:ahLst/>
              <a:cxnLst/>
              <a:rect l="l" t="t" r="r" b="b"/>
              <a:pathLst>
                <a:path w="2235" h="1280" extrusionOk="0">
                  <a:moveTo>
                    <a:pt x="2234" y="0"/>
                  </a:moveTo>
                  <a:cubicBezTo>
                    <a:pt x="1955" y="0"/>
                    <a:pt x="1746" y="116"/>
                    <a:pt x="1652" y="209"/>
                  </a:cubicBezTo>
                  <a:cubicBezTo>
                    <a:pt x="1466" y="302"/>
                    <a:pt x="1257" y="302"/>
                    <a:pt x="1071" y="396"/>
                  </a:cubicBezTo>
                  <a:cubicBezTo>
                    <a:pt x="885" y="489"/>
                    <a:pt x="792" y="582"/>
                    <a:pt x="582" y="698"/>
                  </a:cubicBezTo>
                  <a:cubicBezTo>
                    <a:pt x="396" y="791"/>
                    <a:pt x="210" y="884"/>
                    <a:pt x="1" y="977"/>
                  </a:cubicBezTo>
                  <a:cubicBezTo>
                    <a:pt x="210" y="1163"/>
                    <a:pt x="489" y="1280"/>
                    <a:pt x="675" y="1280"/>
                  </a:cubicBezTo>
                  <a:cubicBezTo>
                    <a:pt x="978" y="1280"/>
                    <a:pt x="1164" y="1163"/>
                    <a:pt x="1466" y="1070"/>
                  </a:cubicBezTo>
                  <a:cubicBezTo>
                    <a:pt x="1652" y="977"/>
                    <a:pt x="1839" y="884"/>
                    <a:pt x="1955" y="698"/>
                  </a:cubicBezTo>
                  <a:cubicBezTo>
                    <a:pt x="2141" y="489"/>
                    <a:pt x="2234" y="209"/>
                    <a:pt x="2234" y="0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6" name="Google Shape;786;p11"/>
            <p:cNvSpPr/>
            <p:nvPr/>
          </p:nvSpPr>
          <p:spPr>
            <a:xfrm>
              <a:off x="2365600" y="1232500"/>
              <a:ext cx="24450" cy="21550"/>
            </a:xfrm>
            <a:custGeom>
              <a:avLst/>
              <a:gdLst/>
              <a:ahLst/>
              <a:cxnLst/>
              <a:rect l="l" t="t" r="r" b="b"/>
              <a:pathLst>
                <a:path w="978" h="862" extrusionOk="0">
                  <a:moveTo>
                    <a:pt x="884" y="1"/>
                  </a:moveTo>
                  <a:cubicBezTo>
                    <a:pt x="698" y="1"/>
                    <a:pt x="582" y="94"/>
                    <a:pt x="489" y="94"/>
                  </a:cubicBezTo>
                  <a:cubicBezTo>
                    <a:pt x="396" y="94"/>
                    <a:pt x="303" y="94"/>
                    <a:pt x="303" y="187"/>
                  </a:cubicBezTo>
                  <a:cubicBezTo>
                    <a:pt x="210" y="187"/>
                    <a:pt x="210" y="280"/>
                    <a:pt x="117" y="373"/>
                  </a:cubicBezTo>
                  <a:cubicBezTo>
                    <a:pt x="117" y="489"/>
                    <a:pt x="0" y="582"/>
                    <a:pt x="0" y="769"/>
                  </a:cubicBezTo>
                  <a:cubicBezTo>
                    <a:pt x="117" y="862"/>
                    <a:pt x="303" y="862"/>
                    <a:pt x="396" y="862"/>
                  </a:cubicBezTo>
                  <a:cubicBezTo>
                    <a:pt x="489" y="862"/>
                    <a:pt x="698" y="862"/>
                    <a:pt x="791" y="769"/>
                  </a:cubicBezTo>
                  <a:cubicBezTo>
                    <a:pt x="884" y="676"/>
                    <a:pt x="884" y="582"/>
                    <a:pt x="977" y="489"/>
                  </a:cubicBezTo>
                  <a:cubicBezTo>
                    <a:pt x="977" y="280"/>
                    <a:pt x="977" y="187"/>
                    <a:pt x="884" y="1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7" name="Google Shape;787;p11"/>
            <p:cNvSpPr/>
            <p:nvPr/>
          </p:nvSpPr>
          <p:spPr>
            <a:xfrm>
              <a:off x="2363275" y="1390125"/>
              <a:ext cx="58175" cy="44675"/>
            </a:xfrm>
            <a:custGeom>
              <a:avLst/>
              <a:gdLst/>
              <a:ahLst/>
              <a:cxnLst/>
              <a:rect l="l" t="t" r="r" b="b"/>
              <a:pathLst>
                <a:path w="2327" h="1787" extrusionOk="0">
                  <a:moveTo>
                    <a:pt x="2327" y="0"/>
                  </a:moveTo>
                  <a:lnTo>
                    <a:pt x="2327" y="0"/>
                  </a:lnTo>
                  <a:cubicBezTo>
                    <a:pt x="2047" y="93"/>
                    <a:pt x="1838" y="186"/>
                    <a:pt x="1652" y="373"/>
                  </a:cubicBezTo>
                  <a:cubicBezTo>
                    <a:pt x="1466" y="466"/>
                    <a:pt x="1256" y="582"/>
                    <a:pt x="1070" y="768"/>
                  </a:cubicBezTo>
                  <a:cubicBezTo>
                    <a:pt x="884" y="861"/>
                    <a:pt x="675" y="1047"/>
                    <a:pt x="489" y="1164"/>
                  </a:cubicBezTo>
                  <a:cubicBezTo>
                    <a:pt x="396" y="1350"/>
                    <a:pt x="210" y="1536"/>
                    <a:pt x="0" y="1745"/>
                  </a:cubicBezTo>
                  <a:cubicBezTo>
                    <a:pt x="101" y="1776"/>
                    <a:pt x="199" y="1787"/>
                    <a:pt x="293" y="1787"/>
                  </a:cubicBezTo>
                  <a:cubicBezTo>
                    <a:pt x="481" y="1787"/>
                    <a:pt x="652" y="1745"/>
                    <a:pt x="791" y="1745"/>
                  </a:cubicBezTo>
                  <a:cubicBezTo>
                    <a:pt x="1070" y="1629"/>
                    <a:pt x="1256" y="1536"/>
                    <a:pt x="1559" y="1350"/>
                  </a:cubicBezTo>
                  <a:cubicBezTo>
                    <a:pt x="1745" y="1164"/>
                    <a:pt x="1954" y="954"/>
                    <a:pt x="2047" y="768"/>
                  </a:cubicBezTo>
                  <a:cubicBezTo>
                    <a:pt x="2140" y="582"/>
                    <a:pt x="2327" y="280"/>
                    <a:pt x="2327" y="0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8" name="Google Shape;788;p11"/>
            <p:cNvSpPr/>
            <p:nvPr/>
          </p:nvSpPr>
          <p:spPr>
            <a:xfrm>
              <a:off x="1980625" y="1195650"/>
              <a:ext cx="242500" cy="383450"/>
            </a:xfrm>
            <a:custGeom>
              <a:avLst/>
              <a:gdLst/>
              <a:ahLst/>
              <a:cxnLst/>
              <a:rect l="l" t="t" r="r" b="b"/>
              <a:pathLst>
                <a:path w="9700" h="15338" extrusionOk="0">
                  <a:moveTo>
                    <a:pt x="4762" y="0"/>
                  </a:moveTo>
                  <a:cubicBezTo>
                    <a:pt x="467" y="0"/>
                    <a:pt x="1" y="6193"/>
                    <a:pt x="92" y="9222"/>
                  </a:cubicBezTo>
                  <a:cubicBezTo>
                    <a:pt x="185" y="10385"/>
                    <a:pt x="185" y="11641"/>
                    <a:pt x="673" y="12711"/>
                  </a:cubicBezTo>
                  <a:cubicBezTo>
                    <a:pt x="1069" y="13874"/>
                    <a:pt x="1929" y="14852"/>
                    <a:pt x="3093" y="15224"/>
                  </a:cubicBezTo>
                  <a:cubicBezTo>
                    <a:pt x="3360" y="15301"/>
                    <a:pt x="3634" y="15337"/>
                    <a:pt x="3909" y="15337"/>
                  </a:cubicBezTo>
                  <a:cubicBezTo>
                    <a:pt x="5043" y="15337"/>
                    <a:pt x="6191" y="14718"/>
                    <a:pt x="6978" y="13781"/>
                  </a:cubicBezTo>
                  <a:cubicBezTo>
                    <a:pt x="7955" y="12618"/>
                    <a:pt x="8327" y="11153"/>
                    <a:pt x="8722" y="9710"/>
                  </a:cubicBezTo>
                  <a:cubicBezTo>
                    <a:pt x="9490" y="6616"/>
                    <a:pt x="9700" y="312"/>
                    <a:pt x="5047" y="9"/>
                  </a:cubicBezTo>
                  <a:cubicBezTo>
                    <a:pt x="4950" y="3"/>
                    <a:pt x="4855" y="0"/>
                    <a:pt x="47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89" name="Google Shape;789;p11"/>
            <p:cNvSpPr/>
            <p:nvPr/>
          </p:nvSpPr>
          <p:spPr>
            <a:xfrm>
              <a:off x="2026525" y="1307525"/>
              <a:ext cx="97150" cy="29125"/>
            </a:xfrm>
            <a:custGeom>
              <a:avLst/>
              <a:gdLst/>
              <a:ahLst/>
              <a:cxnLst/>
              <a:rect l="l" t="t" r="r" b="b"/>
              <a:pathLst>
                <a:path w="3886" h="1165" extrusionOk="0">
                  <a:moveTo>
                    <a:pt x="0" y="1"/>
                  </a:moveTo>
                  <a:lnTo>
                    <a:pt x="0" y="1"/>
                  </a:lnTo>
                  <a:cubicBezTo>
                    <a:pt x="93" y="280"/>
                    <a:pt x="396" y="582"/>
                    <a:pt x="768" y="769"/>
                  </a:cubicBezTo>
                  <a:cubicBezTo>
                    <a:pt x="1071" y="978"/>
                    <a:pt x="1466" y="1071"/>
                    <a:pt x="1838" y="1164"/>
                  </a:cubicBezTo>
                  <a:cubicBezTo>
                    <a:pt x="2234" y="1164"/>
                    <a:pt x="2629" y="1071"/>
                    <a:pt x="3001" y="978"/>
                  </a:cubicBezTo>
                  <a:cubicBezTo>
                    <a:pt x="3304" y="862"/>
                    <a:pt x="3676" y="582"/>
                    <a:pt x="3885" y="280"/>
                  </a:cubicBezTo>
                  <a:cubicBezTo>
                    <a:pt x="3490" y="280"/>
                    <a:pt x="3211" y="396"/>
                    <a:pt x="2815" y="396"/>
                  </a:cubicBezTo>
                  <a:lnTo>
                    <a:pt x="1931" y="396"/>
                  </a:lnTo>
                  <a:cubicBezTo>
                    <a:pt x="1652" y="280"/>
                    <a:pt x="1257" y="280"/>
                    <a:pt x="977" y="187"/>
                  </a:cubicBezTo>
                  <a:cubicBezTo>
                    <a:pt x="675" y="187"/>
                    <a:pt x="396" y="94"/>
                    <a:pt x="0" y="1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0" name="Google Shape;790;p11"/>
            <p:cNvSpPr/>
            <p:nvPr/>
          </p:nvSpPr>
          <p:spPr>
            <a:xfrm>
              <a:off x="2109100" y="1423850"/>
              <a:ext cx="70400" cy="24450"/>
            </a:xfrm>
            <a:custGeom>
              <a:avLst/>
              <a:gdLst/>
              <a:ahLst/>
              <a:cxnLst/>
              <a:rect l="l" t="t" r="r" b="b"/>
              <a:pathLst>
                <a:path w="2816" h="978" extrusionOk="0">
                  <a:moveTo>
                    <a:pt x="2816" y="1"/>
                  </a:moveTo>
                  <a:cubicBezTo>
                    <a:pt x="2513" y="1"/>
                    <a:pt x="2234" y="1"/>
                    <a:pt x="2025" y="94"/>
                  </a:cubicBezTo>
                  <a:cubicBezTo>
                    <a:pt x="1839" y="94"/>
                    <a:pt x="1536" y="94"/>
                    <a:pt x="1350" y="187"/>
                  </a:cubicBezTo>
                  <a:cubicBezTo>
                    <a:pt x="1164" y="187"/>
                    <a:pt x="955" y="280"/>
                    <a:pt x="769" y="396"/>
                  </a:cubicBezTo>
                  <a:cubicBezTo>
                    <a:pt x="489" y="396"/>
                    <a:pt x="280" y="489"/>
                    <a:pt x="1" y="582"/>
                  </a:cubicBezTo>
                  <a:cubicBezTo>
                    <a:pt x="280" y="768"/>
                    <a:pt x="489" y="861"/>
                    <a:pt x="769" y="978"/>
                  </a:cubicBezTo>
                  <a:lnTo>
                    <a:pt x="1536" y="978"/>
                  </a:lnTo>
                  <a:cubicBezTo>
                    <a:pt x="1839" y="861"/>
                    <a:pt x="2025" y="768"/>
                    <a:pt x="2234" y="675"/>
                  </a:cubicBezTo>
                  <a:cubicBezTo>
                    <a:pt x="2420" y="489"/>
                    <a:pt x="2606" y="280"/>
                    <a:pt x="2816" y="1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1" name="Google Shape;791;p11"/>
            <p:cNvSpPr/>
            <p:nvPr/>
          </p:nvSpPr>
          <p:spPr>
            <a:xfrm>
              <a:off x="2014300" y="1496550"/>
              <a:ext cx="63425" cy="19225"/>
            </a:xfrm>
            <a:custGeom>
              <a:avLst/>
              <a:gdLst/>
              <a:ahLst/>
              <a:cxnLst/>
              <a:rect l="l" t="t" r="r" b="b"/>
              <a:pathLst>
                <a:path w="2537" h="769" extrusionOk="0">
                  <a:moveTo>
                    <a:pt x="1257" y="1"/>
                  </a:moveTo>
                  <a:cubicBezTo>
                    <a:pt x="1071" y="1"/>
                    <a:pt x="885" y="1"/>
                    <a:pt x="675" y="94"/>
                  </a:cubicBezTo>
                  <a:lnTo>
                    <a:pt x="1" y="94"/>
                  </a:lnTo>
                  <a:cubicBezTo>
                    <a:pt x="94" y="396"/>
                    <a:pt x="303" y="582"/>
                    <a:pt x="582" y="675"/>
                  </a:cubicBezTo>
                  <a:cubicBezTo>
                    <a:pt x="792" y="768"/>
                    <a:pt x="978" y="768"/>
                    <a:pt x="1257" y="768"/>
                  </a:cubicBezTo>
                  <a:cubicBezTo>
                    <a:pt x="1466" y="768"/>
                    <a:pt x="1746" y="768"/>
                    <a:pt x="1955" y="582"/>
                  </a:cubicBezTo>
                  <a:cubicBezTo>
                    <a:pt x="2141" y="489"/>
                    <a:pt x="2327" y="396"/>
                    <a:pt x="2537" y="94"/>
                  </a:cubicBezTo>
                  <a:cubicBezTo>
                    <a:pt x="2234" y="94"/>
                    <a:pt x="2048" y="94"/>
                    <a:pt x="1839" y="1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2" name="Google Shape;792;p11"/>
            <p:cNvSpPr/>
            <p:nvPr/>
          </p:nvSpPr>
          <p:spPr>
            <a:xfrm>
              <a:off x="2135850" y="1368025"/>
              <a:ext cx="29125" cy="18625"/>
            </a:xfrm>
            <a:custGeom>
              <a:avLst/>
              <a:gdLst/>
              <a:ahLst/>
              <a:cxnLst/>
              <a:rect l="l" t="t" r="r" b="b"/>
              <a:pathLst>
                <a:path w="1165" h="745" extrusionOk="0">
                  <a:moveTo>
                    <a:pt x="466" y="0"/>
                  </a:moveTo>
                  <a:cubicBezTo>
                    <a:pt x="373" y="0"/>
                    <a:pt x="373" y="0"/>
                    <a:pt x="280" y="93"/>
                  </a:cubicBezTo>
                  <a:cubicBezTo>
                    <a:pt x="187" y="186"/>
                    <a:pt x="94" y="186"/>
                    <a:pt x="1" y="396"/>
                  </a:cubicBezTo>
                  <a:cubicBezTo>
                    <a:pt x="94" y="582"/>
                    <a:pt x="187" y="675"/>
                    <a:pt x="280" y="675"/>
                  </a:cubicBezTo>
                  <a:cubicBezTo>
                    <a:pt x="373" y="722"/>
                    <a:pt x="449" y="745"/>
                    <a:pt x="513" y="745"/>
                  </a:cubicBezTo>
                  <a:cubicBezTo>
                    <a:pt x="577" y="745"/>
                    <a:pt x="629" y="722"/>
                    <a:pt x="676" y="675"/>
                  </a:cubicBezTo>
                  <a:cubicBezTo>
                    <a:pt x="769" y="675"/>
                    <a:pt x="955" y="582"/>
                    <a:pt x="955" y="489"/>
                  </a:cubicBezTo>
                  <a:cubicBezTo>
                    <a:pt x="1048" y="396"/>
                    <a:pt x="1164" y="303"/>
                    <a:pt x="1048" y="93"/>
                  </a:cubicBezTo>
                  <a:cubicBezTo>
                    <a:pt x="955" y="0"/>
                    <a:pt x="862" y="0"/>
                    <a:pt x="769" y="0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3" name="Google Shape;793;p11"/>
            <p:cNvSpPr/>
            <p:nvPr/>
          </p:nvSpPr>
          <p:spPr>
            <a:xfrm>
              <a:off x="2057925" y="1526925"/>
              <a:ext cx="70400" cy="24900"/>
            </a:xfrm>
            <a:custGeom>
              <a:avLst/>
              <a:gdLst/>
              <a:ahLst/>
              <a:cxnLst/>
              <a:rect l="l" t="t" r="r" b="b"/>
              <a:pathLst>
                <a:path w="2816" h="996" extrusionOk="0">
                  <a:moveTo>
                    <a:pt x="2554" y="1"/>
                  </a:moveTo>
                  <a:cubicBezTo>
                    <a:pt x="2389" y="1"/>
                    <a:pt x="2234" y="42"/>
                    <a:pt x="2048" y="42"/>
                  </a:cubicBezTo>
                  <a:cubicBezTo>
                    <a:pt x="1838" y="42"/>
                    <a:pt x="1652" y="135"/>
                    <a:pt x="1373" y="135"/>
                  </a:cubicBezTo>
                  <a:cubicBezTo>
                    <a:pt x="1164" y="228"/>
                    <a:pt x="978" y="228"/>
                    <a:pt x="792" y="344"/>
                  </a:cubicBezTo>
                  <a:cubicBezTo>
                    <a:pt x="489" y="437"/>
                    <a:pt x="303" y="530"/>
                    <a:pt x="1" y="717"/>
                  </a:cubicBezTo>
                  <a:cubicBezTo>
                    <a:pt x="303" y="810"/>
                    <a:pt x="489" y="926"/>
                    <a:pt x="792" y="926"/>
                  </a:cubicBezTo>
                  <a:cubicBezTo>
                    <a:pt x="931" y="972"/>
                    <a:pt x="1077" y="996"/>
                    <a:pt x="1210" y="996"/>
                  </a:cubicBezTo>
                  <a:cubicBezTo>
                    <a:pt x="1344" y="996"/>
                    <a:pt x="1466" y="972"/>
                    <a:pt x="1559" y="926"/>
                  </a:cubicBezTo>
                  <a:cubicBezTo>
                    <a:pt x="1838" y="810"/>
                    <a:pt x="2048" y="717"/>
                    <a:pt x="2327" y="623"/>
                  </a:cubicBezTo>
                  <a:cubicBezTo>
                    <a:pt x="2536" y="437"/>
                    <a:pt x="2722" y="228"/>
                    <a:pt x="2816" y="42"/>
                  </a:cubicBezTo>
                  <a:cubicBezTo>
                    <a:pt x="2722" y="11"/>
                    <a:pt x="2637" y="1"/>
                    <a:pt x="2554" y="1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4" name="Google Shape;794;p11"/>
            <p:cNvSpPr/>
            <p:nvPr/>
          </p:nvSpPr>
          <p:spPr>
            <a:xfrm>
              <a:off x="2050950" y="1230175"/>
              <a:ext cx="94250" cy="29100"/>
            </a:xfrm>
            <a:custGeom>
              <a:avLst/>
              <a:gdLst/>
              <a:ahLst/>
              <a:cxnLst/>
              <a:rect l="l" t="t" r="r" b="b"/>
              <a:pathLst>
                <a:path w="3770" h="1164" extrusionOk="0">
                  <a:moveTo>
                    <a:pt x="1931" y="1"/>
                  </a:moveTo>
                  <a:cubicBezTo>
                    <a:pt x="1652" y="1"/>
                    <a:pt x="1257" y="1"/>
                    <a:pt x="861" y="94"/>
                  </a:cubicBezTo>
                  <a:cubicBezTo>
                    <a:pt x="582" y="280"/>
                    <a:pt x="187" y="466"/>
                    <a:pt x="0" y="769"/>
                  </a:cubicBezTo>
                  <a:lnTo>
                    <a:pt x="1931" y="769"/>
                  </a:lnTo>
                  <a:cubicBezTo>
                    <a:pt x="2234" y="769"/>
                    <a:pt x="2513" y="862"/>
                    <a:pt x="2815" y="955"/>
                  </a:cubicBezTo>
                  <a:cubicBezTo>
                    <a:pt x="3095" y="955"/>
                    <a:pt x="3397" y="1048"/>
                    <a:pt x="3769" y="1164"/>
                  </a:cubicBezTo>
                  <a:cubicBezTo>
                    <a:pt x="3583" y="769"/>
                    <a:pt x="3281" y="582"/>
                    <a:pt x="3001" y="373"/>
                  </a:cubicBezTo>
                  <a:cubicBezTo>
                    <a:pt x="2699" y="187"/>
                    <a:pt x="2327" y="94"/>
                    <a:pt x="1931" y="1"/>
                  </a:cubicBezTo>
                  <a:close/>
                </a:path>
              </a:pathLst>
            </a:custGeom>
            <a:solidFill>
              <a:srgbClr val="D6B5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95" name="Google Shape;795;p11"/>
          <p:cNvGrpSpPr/>
          <p:nvPr/>
        </p:nvGrpSpPr>
        <p:grpSpPr>
          <a:xfrm>
            <a:off x="3694049" y="4761226"/>
            <a:ext cx="908472" cy="904484"/>
            <a:chOff x="2302775" y="3407725"/>
            <a:chExt cx="489725" cy="487575"/>
          </a:xfrm>
        </p:grpSpPr>
        <p:sp>
          <p:nvSpPr>
            <p:cNvPr id="796" name="Google Shape;796;p11"/>
            <p:cNvSpPr/>
            <p:nvPr/>
          </p:nvSpPr>
          <p:spPr>
            <a:xfrm>
              <a:off x="2499350" y="3580400"/>
              <a:ext cx="293150" cy="314900"/>
            </a:xfrm>
            <a:custGeom>
              <a:avLst/>
              <a:gdLst/>
              <a:ahLst/>
              <a:cxnLst/>
              <a:rect l="l" t="t" r="r" b="b"/>
              <a:pathLst>
                <a:path w="11726" h="12596" extrusionOk="0">
                  <a:moveTo>
                    <a:pt x="676" y="1"/>
                  </a:moveTo>
                  <a:lnTo>
                    <a:pt x="676" y="1"/>
                  </a:lnTo>
                  <a:cubicBezTo>
                    <a:pt x="1" y="1653"/>
                    <a:pt x="1350" y="4747"/>
                    <a:pt x="1839" y="6492"/>
                  </a:cubicBezTo>
                  <a:cubicBezTo>
                    <a:pt x="2420" y="8725"/>
                    <a:pt x="3584" y="11051"/>
                    <a:pt x="5607" y="12121"/>
                  </a:cubicBezTo>
                  <a:cubicBezTo>
                    <a:pt x="6245" y="12440"/>
                    <a:pt x="6967" y="12596"/>
                    <a:pt x="7682" y="12596"/>
                  </a:cubicBezTo>
                  <a:cubicBezTo>
                    <a:pt x="9368" y="12596"/>
                    <a:pt x="11015" y="11731"/>
                    <a:pt x="11423" y="10097"/>
                  </a:cubicBezTo>
                  <a:cubicBezTo>
                    <a:pt x="11726" y="8818"/>
                    <a:pt x="11237" y="7562"/>
                    <a:pt x="10353" y="6608"/>
                  </a:cubicBezTo>
                  <a:cubicBezTo>
                    <a:pt x="9586" y="5631"/>
                    <a:pt x="8515" y="4863"/>
                    <a:pt x="7445" y="4165"/>
                  </a:cubicBezTo>
                  <a:cubicBezTo>
                    <a:pt x="5235" y="2816"/>
                    <a:pt x="3002" y="1071"/>
                    <a:pt x="6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97" name="Google Shape;797;p11"/>
            <p:cNvSpPr/>
            <p:nvPr/>
          </p:nvSpPr>
          <p:spPr>
            <a:xfrm>
              <a:off x="2302775" y="3407725"/>
              <a:ext cx="431575" cy="370225"/>
            </a:xfrm>
            <a:custGeom>
              <a:avLst/>
              <a:gdLst/>
              <a:ahLst/>
              <a:cxnLst/>
              <a:rect l="l" t="t" r="r" b="b"/>
              <a:pathLst>
                <a:path w="17263" h="14809" extrusionOk="0">
                  <a:moveTo>
                    <a:pt x="8967" y="0"/>
                  </a:moveTo>
                  <a:cubicBezTo>
                    <a:pt x="5313" y="0"/>
                    <a:pt x="2010" y="2310"/>
                    <a:pt x="768" y="6233"/>
                  </a:cubicBezTo>
                  <a:cubicBezTo>
                    <a:pt x="1" y="8560"/>
                    <a:pt x="303" y="11375"/>
                    <a:pt x="1932" y="13212"/>
                  </a:cubicBezTo>
                  <a:cubicBezTo>
                    <a:pt x="2939" y="14220"/>
                    <a:pt x="4372" y="14808"/>
                    <a:pt x="5776" y="14808"/>
                  </a:cubicBezTo>
                  <a:cubicBezTo>
                    <a:pt x="6803" y="14808"/>
                    <a:pt x="7815" y="14492"/>
                    <a:pt x="8632" y="13794"/>
                  </a:cubicBezTo>
                  <a:cubicBezTo>
                    <a:pt x="9609" y="12933"/>
                    <a:pt x="10190" y="11468"/>
                    <a:pt x="11353" y="10700"/>
                  </a:cubicBezTo>
                  <a:cubicBezTo>
                    <a:pt x="12610" y="9723"/>
                    <a:pt x="14355" y="9816"/>
                    <a:pt x="15611" y="8862"/>
                  </a:cubicBezTo>
                  <a:cubicBezTo>
                    <a:pt x="16867" y="7885"/>
                    <a:pt x="17262" y="6047"/>
                    <a:pt x="16681" y="4582"/>
                  </a:cubicBezTo>
                  <a:cubicBezTo>
                    <a:pt x="16192" y="3046"/>
                    <a:pt x="14936" y="1883"/>
                    <a:pt x="13470" y="1185"/>
                  </a:cubicBezTo>
                  <a:cubicBezTo>
                    <a:pt x="11988" y="380"/>
                    <a:pt x="10449" y="0"/>
                    <a:pt x="8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98" name="Google Shape;798;p11"/>
          <p:cNvGrpSpPr/>
          <p:nvPr/>
        </p:nvGrpSpPr>
        <p:grpSpPr>
          <a:xfrm>
            <a:off x="8311769" y="301964"/>
            <a:ext cx="749799" cy="972808"/>
            <a:chOff x="3650216" y="-19230"/>
            <a:chExt cx="600416" cy="778912"/>
          </a:xfrm>
        </p:grpSpPr>
        <p:sp>
          <p:nvSpPr>
            <p:cNvPr id="799" name="Google Shape;799;p11"/>
            <p:cNvSpPr/>
            <p:nvPr/>
          </p:nvSpPr>
          <p:spPr>
            <a:xfrm>
              <a:off x="3939870" y="-19230"/>
              <a:ext cx="184417" cy="296938"/>
            </a:xfrm>
            <a:custGeom>
              <a:avLst/>
              <a:gdLst/>
              <a:ahLst/>
              <a:cxnLst/>
              <a:rect l="l" t="t" r="r" b="b"/>
              <a:pathLst>
                <a:path w="5302" h="8537" extrusionOk="0">
                  <a:moveTo>
                    <a:pt x="4294" y="0"/>
                  </a:moveTo>
                  <a:cubicBezTo>
                    <a:pt x="4164" y="0"/>
                    <a:pt x="4024" y="45"/>
                    <a:pt x="3886" y="150"/>
                  </a:cubicBezTo>
                  <a:cubicBezTo>
                    <a:pt x="1466" y="1895"/>
                    <a:pt x="1" y="4710"/>
                    <a:pt x="210" y="7804"/>
                  </a:cubicBezTo>
                  <a:cubicBezTo>
                    <a:pt x="256" y="8293"/>
                    <a:pt x="640" y="8537"/>
                    <a:pt x="1013" y="8537"/>
                  </a:cubicBezTo>
                  <a:cubicBezTo>
                    <a:pt x="1385" y="8537"/>
                    <a:pt x="1745" y="8293"/>
                    <a:pt x="1745" y="7804"/>
                  </a:cubicBezTo>
                  <a:cubicBezTo>
                    <a:pt x="1559" y="5292"/>
                    <a:pt x="2629" y="2872"/>
                    <a:pt x="4653" y="1407"/>
                  </a:cubicBezTo>
                  <a:cubicBezTo>
                    <a:pt x="5302" y="930"/>
                    <a:pt x="4887" y="0"/>
                    <a:pt x="42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0" name="Google Shape;800;p11"/>
            <p:cNvSpPr/>
            <p:nvPr/>
          </p:nvSpPr>
          <p:spPr>
            <a:xfrm>
              <a:off x="3650216" y="139961"/>
              <a:ext cx="600416" cy="619720"/>
            </a:xfrm>
            <a:custGeom>
              <a:avLst/>
              <a:gdLst/>
              <a:ahLst/>
              <a:cxnLst/>
              <a:rect l="l" t="t" r="r" b="b"/>
              <a:pathLst>
                <a:path w="17262" h="17817" extrusionOk="0">
                  <a:moveTo>
                    <a:pt x="5031" y="0"/>
                  </a:moveTo>
                  <a:cubicBezTo>
                    <a:pt x="3839" y="0"/>
                    <a:pt x="2590" y="894"/>
                    <a:pt x="1652" y="3134"/>
                  </a:cubicBezTo>
                  <a:cubicBezTo>
                    <a:pt x="0" y="6810"/>
                    <a:pt x="186" y="11276"/>
                    <a:pt x="2233" y="14859"/>
                  </a:cubicBezTo>
                  <a:cubicBezTo>
                    <a:pt x="2722" y="15650"/>
                    <a:pt x="3397" y="16511"/>
                    <a:pt x="4374" y="16697"/>
                  </a:cubicBezTo>
                  <a:cubicBezTo>
                    <a:pt x="4839" y="16697"/>
                    <a:pt x="5328" y="16604"/>
                    <a:pt x="5816" y="16232"/>
                  </a:cubicBezTo>
                  <a:cubicBezTo>
                    <a:pt x="6119" y="16999"/>
                    <a:pt x="6700" y="17488"/>
                    <a:pt x="7468" y="17488"/>
                  </a:cubicBezTo>
                  <a:cubicBezTo>
                    <a:pt x="7557" y="17505"/>
                    <a:pt x="7642" y="17512"/>
                    <a:pt x="7724" y="17512"/>
                  </a:cubicBezTo>
                  <a:cubicBezTo>
                    <a:pt x="8092" y="17512"/>
                    <a:pt x="8400" y="17357"/>
                    <a:pt x="8724" y="17185"/>
                  </a:cubicBezTo>
                  <a:cubicBezTo>
                    <a:pt x="9026" y="17488"/>
                    <a:pt x="9306" y="17674"/>
                    <a:pt x="9794" y="17767"/>
                  </a:cubicBezTo>
                  <a:cubicBezTo>
                    <a:pt x="9931" y="17800"/>
                    <a:pt x="10071" y="17816"/>
                    <a:pt x="10213" y="17816"/>
                  </a:cubicBezTo>
                  <a:cubicBezTo>
                    <a:pt x="10959" y="17816"/>
                    <a:pt x="11740" y="17380"/>
                    <a:pt x="12307" y="16813"/>
                  </a:cubicBezTo>
                  <a:cubicBezTo>
                    <a:pt x="15424" y="14184"/>
                    <a:pt x="17262" y="10113"/>
                    <a:pt x="16959" y="6042"/>
                  </a:cubicBezTo>
                  <a:cubicBezTo>
                    <a:pt x="16758" y="2974"/>
                    <a:pt x="15446" y="1767"/>
                    <a:pt x="13927" y="1767"/>
                  </a:cubicBezTo>
                  <a:cubicBezTo>
                    <a:pt x="13338" y="1767"/>
                    <a:pt x="12719" y="1948"/>
                    <a:pt x="12121" y="2273"/>
                  </a:cubicBezTo>
                  <a:cubicBezTo>
                    <a:pt x="11488" y="1324"/>
                    <a:pt x="10683" y="919"/>
                    <a:pt x="9845" y="919"/>
                  </a:cubicBezTo>
                  <a:cubicBezTo>
                    <a:pt x="9142" y="919"/>
                    <a:pt x="8415" y="1204"/>
                    <a:pt x="7747" y="1692"/>
                  </a:cubicBezTo>
                  <a:cubicBezTo>
                    <a:pt x="7038" y="660"/>
                    <a:pt x="6055" y="0"/>
                    <a:pt x="5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1" name="Google Shape;801;p11"/>
            <p:cNvSpPr/>
            <p:nvPr/>
          </p:nvSpPr>
          <p:spPr>
            <a:xfrm>
              <a:off x="4024840" y="211714"/>
              <a:ext cx="114121" cy="455616"/>
            </a:xfrm>
            <a:custGeom>
              <a:avLst/>
              <a:gdLst/>
              <a:ahLst/>
              <a:cxnLst/>
              <a:rect l="l" t="t" r="r" b="b"/>
              <a:pathLst>
                <a:path w="3281" h="13099" extrusionOk="0">
                  <a:moveTo>
                    <a:pt x="1931" y="1"/>
                  </a:moveTo>
                  <a:lnTo>
                    <a:pt x="1931" y="1"/>
                  </a:lnTo>
                  <a:cubicBezTo>
                    <a:pt x="2117" y="1164"/>
                    <a:pt x="2210" y="2327"/>
                    <a:pt x="2210" y="3397"/>
                  </a:cubicBezTo>
                  <a:cubicBezTo>
                    <a:pt x="2210" y="4561"/>
                    <a:pt x="2117" y="5631"/>
                    <a:pt x="1931" y="6701"/>
                  </a:cubicBezTo>
                  <a:cubicBezTo>
                    <a:pt x="1838" y="7771"/>
                    <a:pt x="1536" y="8818"/>
                    <a:pt x="1257" y="9888"/>
                  </a:cubicBezTo>
                  <a:cubicBezTo>
                    <a:pt x="861" y="10958"/>
                    <a:pt x="466" y="12028"/>
                    <a:pt x="0" y="13098"/>
                  </a:cubicBezTo>
                  <a:cubicBezTo>
                    <a:pt x="861" y="12308"/>
                    <a:pt x="1536" y="11261"/>
                    <a:pt x="2024" y="10284"/>
                  </a:cubicBezTo>
                  <a:cubicBezTo>
                    <a:pt x="2606" y="9213"/>
                    <a:pt x="2908" y="8050"/>
                    <a:pt x="3094" y="6887"/>
                  </a:cubicBezTo>
                  <a:cubicBezTo>
                    <a:pt x="3280" y="5724"/>
                    <a:pt x="3280" y="4468"/>
                    <a:pt x="3094" y="3304"/>
                  </a:cubicBezTo>
                  <a:cubicBezTo>
                    <a:pt x="2908" y="2141"/>
                    <a:pt x="2513" y="1071"/>
                    <a:pt x="19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2" name="Google Shape;802;p11"/>
            <p:cNvSpPr/>
            <p:nvPr/>
          </p:nvSpPr>
          <p:spPr>
            <a:xfrm>
              <a:off x="3802312" y="363845"/>
              <a:ext cx="50226" cy="340695"/>
            </a:xfrm>
            <a:custGeom>
              <a:avLst/>
              <a:gdLst/>
              <a:ahLst/>
              <a:cxnLst/>
              <a:rect l="l" t="t" r="r" b="b"/>
              <a:pathLst>
                <a:path w="1444" h="9795" extrusionOk="0">
                  <a:moveTo>
                    <a:pt x="861" y="1"/>
                  </a:moveTo>
                  <a:cubicBezTo>
                    <a:pt x="466" y="768"/>
                    <a:pt x="280" y="1536"/>
                    <a:pt x="187" y="2420"/>
                  </a:cubicBezTo>
                  <a:cubicBezTo>
                    <a:pt x="94" y="3281"/>
                    <a:pt x="1" y="4072"/>
                    <a:pt x="94" y="4932"/>
                  </a:cubicBezTo>
                  <a:cubicBezTo>
                    <a:pt x="94" y="5817"/>
                    <a:pt x="280" y="6584"/>
                    <a:pt x="466" y="7468"/>
                  </a:cubicBezTo>
                  <a:cubicBezTo>
                    <a:pt x="675" y="8236"/>
                    <a:pt x="955" y="9004"/>
                    <a:pt x="1443" y="9795"/>
                  </a:cubicBezTo>
                  <a:cubicBezTo>
                    <a:pt x="1443" y="8911"/>
                    <a:pt x="1443" y="8143"/>
                    <a:pt x="1350" y="7259"/>
                  </a:cubicBezTo>
                  <a:lnTo>
                    <a:pt x="1257" y="4839"/>
                  </a:lnTo>
                  <a:lnTo>
                    <a:pt x="1048" y="2513"/>
                  </a:lnTo>
                  <a:cubicBezTo>
                    <a:pt x="1048" y="1652"/>
                    <a:pt x="955" y="861"/>
                    <a:pt x="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03" name="Google Shape;803;p11"/>
          <p:cNvGrpSpPr/>
          <p:nvPr/>
        </p:nvGrpSpPr>
        <p:grpSpPr>
          <a:xfrm>
            <a:off x="5985562" y="5649881"/>
            <a:ext cx="1568737" cy="1322801"/>
            <a:chOff x="2385375" y="4063625"/>
            <a:chExt cx="845650" cy="713075"/>
          </a:xfrm>
        </p:grpSpPr>
        <p:sp>
          <p:nvSpPr>
            <p:cNvPr id="804" name="Google Shape;804;p11"/>
            <p:cNvSpPr/>
            <p:nvPr/>
          </p:nvSpPr>
          <p:spPr>
            <a:xfrm>
              <a:off x="2385375" y="4063625"/>
              <a:ext cx="411775" cy="713075"/>
            </a:xfrm>
            <a:custGeom>
              <a:avLst/>
              <a:gdLst/>
              <a:ahLst/>
              <a:cxnLst/>
              <a:rect l="l" t="t" r="r" b="b"/>
              <a:pathLst>
                <a:path w="16471" h="28523" extrusionOk="0">
                  <a:moveTo>
                    <a:pt x="11473" y="1"/>
                  </a:moveTo>
                  <a:cubicBezTo>
                    <a:pt x="10441" y="1"/>
                    <a:pt x="9269" y="518"/>
                    <a:pt x="8236" y="1028"/>
                  </a:cubicBezTo>
                  <a:cubicBezTo>
                    <a:pt x="2699" y="4145"/>
                    <a:pt x="0" y="12287"/>
                    <a:pt x="954" y="18196"/>
                  </a:cubicBezTo>
                  <a:cubicBezTo>
                    <a:pt x="1443" y="21198"/>
                    <a:pt x="2815" y="24012"/>
                    <a:pt x="5025" y="26036"/>
                  </a:cubicBezTo>
                  <a:cubicBezTo>
                    <a:pt x="6758" y="27553"/>
                    <a:pt x="9079" y="28523"/>
                    <a:pt x="11391" y="28523"/>
                  </a:cubicBezTo>
                  <a:cubicBezTo>
                    <a:pt x="12058" y="28523"/>
                    <a:pt x="12725" y="28442"/>
                    <a:pt x="13377" y="28270"/>
                  </a:cubicBezTo>
                  <a:cubicBezTo>
                    <a:pt x="14238" y="27991"/>
                    <a:pt x="15215" y="27502"/>
                    <a:pt x="15796" y="26711"/>
                  </a:cubicBezTo>
                  <a:cubicBezTo>
                    <a:pt x="16285" y="25943"/>
                    <a:pt x="16471" y="24780"/>
                    <a:pt x="15796" y="24012"/>
                  </a:cubicBezTo>
                  <a:cubicBezTo>
                    <a:pt x="15308" y="23338"/>
                    <a:pt x="14540" y="23128"/>
                    <a:pt x="13749" y="22849"/>
                  </a:cubicBezTo>
                  <a:cubicBezTo>
                    <a:pt x="11237" y="21872"/>
                    <a:pt x="9213" y="19732"/>
                    <a:pt x="8329" y="17126"/>
                  </a:cubicBezTo>
                  <a:cubicBezTo>
                    <a:pt x="7468" y="14614"/>
                    <a:pt x="7840" y="11590"/>
                    <a:pt x="9306" y="9380"/>
                  </a:cubicBezTo>
                  <a:cubicBezTo>
                    <a:pt x="10469" y="7425"/>
                    <a:pt x="14726" y="4238"/>
                    <a:pt x="13656" y="1516"/>
                  </a:cubicBezTo>
                  <a:cubicBezTo>
                    <a:pt x="13158" y="391"/>
                    <a:pt x="12369" y="1"/>
                    <a:pt x="114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5" name="Google Shape;805;p11"/>
            <p:cNvSpPr/>
            <p:nvPr/>
          </p:nvSpPr>
          <p:spPr>
            <a:xfrm>
              <a:off x="2472600" y="4225400"/>
              <a:ext cx="280950" cy="503675"/>
            </a:xfrm>
            <a:custGeom>
              <a:avLst/>
              <a:gdLst/>
              <a:ahLst/>
              <a:cxnLst/>
              <a:rect l="l" t="t" r="r" b="b"/>
              <a:pathLst>
                <a:path w="11238" h="20147" extrusionOk="0">
                  <a:moveTo>
                    <a:pt x="2513" y="1"/>
                  </a:moveTo>
                  <a:lnTo>
                    <a:pt x="2513" y="1"/>
                  </a:lnTo>
                  <a:cubicBezTo>
                    <a:pt x="1164" y="1745"/>
                    <a:pt x="373" y="3862"/>
                    <a:pt x="94" y="6096"/>
                  </a:cubicBezTo>
                  <a:cubicBezTo>
                    <a:pt x="1" y="7166"/>
                    <a:pt x="1" y="8329"/>
                    <a:pt x="187" y="9399"/>
                  </a:cubicBezTo>
                  <a:cubicBezTo>
                    <a:pt x="280" y="10469"/>
                    <a:pt x="675" y="11632"/>
                    <a:pt x="1071" y="12586"/>
                  </a:cubicBezTo>
                  <a:cubicBezTo>
                    <a:pt x="1536" y="13656"/>
                    <a:pt x="2118" y="14633"/>
                    <a:pt x="2816" y="15494"/>
                  </a:cubicBezTo>
                  <a:cubicBezTo>
                    <a:pt x="3490" y="16378"/>
                    <a:pt x="4258" y="17146"/>
                    <a:pt x="5235" y="17821"/>
                  </a:cubicBezTo>
                  <a:cubicBezTo>
                    <a:pt x="6980" y="19193"/>
                    <a:pt x="9097" y="20054"/>
                    <a:pt x="11237" y="20147"/>
                  </a:cubicBezTo>
                  <a:cubicBezTo>
                    <a:pt x="9213" y="19565"/>
                    <a:pt x="7352" y="18495"/>
                    <a:pt x="5817" y="17053"/>
                  </a:cubicBezTo>
                  <a:cubicBezTo>
                    <a:pt x="5026" y="16378"/>
                    <a:pt x="4258" y="15704"/>
                    <a:pt x="3676" y="14820"/>
                  </a:cubicBezTo>
                  <a:cubicBezTo>
                    <a:pt x="3095" y="13959"/>
                    <a:pt x="2513" y="13075"/>
                    <a:pt x="2118" y="12098"/>
                  </a:cubicBezTo>
                  <a:cubicBezTo>
                    <a:pt x="1746" y="11237"/>
                    <a:pt x="1443" y="10260"/>
                    <a:pt x="1257" y="9190"/>
                  </a:cubicBezTo>
                  <a:cubicBezTo>
                    <a:pt x="1071" y="8236"/>
                    <a:pt x="955" y="7166"/>
                    <a:pt x="1071" y="6096"/>
                  </a:cubicBezTo>
                  <a:cubicBezTo>
                    <a:pt x="1071" y="4072"/>
                    <a:pt x="1536" y="1931"/>
                    <a:pt x="25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6" name="Google Shape;806;p11"/>
            <p:cNvSpPr/>
            <p:nvPr/>
          </p:nvSpPr>
          <p:spPr>
            <a:xfrm>
              <a:off x="2598225" y="4066700"/>
              <a:ext cx="632800" cy="590350"/>
            </a:xfrm>
            <a:custGeom>
              <a:avLst/>
              <a:gdLst/>
              <a:ahLst/>
              <a:cxnLst/>
              <a:rect l="l" t="t" r="r" b="b"/>
              <a:pathLst>
                <a:path w="25312" h="23614" extrusionOk="0">
                  <a:moveTo>
                    <a:pt x="4745" y="1"/>
                  </a:moveTo>
                  <a:cubicBezTo>
                    <a:pt x="3064" y="1"/>
                    <a:pt x="2233" y="1926"/>
                    <a:pt x="1746" y="3720"/>
                  </a:cubicBezTo>
                  <a:cubicBezTo>
                    <a:pt x="1" y="9722"/>
                    <a:pt x="3793" y="17492"/>
                    <a:pt x="8725" y="20981"/>
                  </a:cubicBezTo>
                  <a:cubicBezTo>
                    <a:pt x="10964" y="22581"/>
                    <a:pt x="13593" y="23613"/>
                    <a:pt x="16327" y="23613"/>
                  </a:cubicBezTo>
                  <a:cubicBezTo>
                    <a:pt x="16576" y="23613"/>
                    <a:pt x="16826" y="23605"/>
                    <a:pt x="17076" y="23587"/>
                  </a:cubicBezTo>
                  <a:cubicBezTo>
                    <a:pt x="20077" y="23494"/>
                    <a:pt x="22985" y="21935"/>
                    <a:pt x="24544" y="19330"/>
                  </a:cubicBezTo>
                  <a:cubicBezTo>
                    <a:pt x="25009" y="18446"/>
                    <a:pt x="25312" y="17492"/>
                    <a:pt x="25126" y="16515"/>
                  </a:cubicBezTo>
                  <a:cubicBezTo>
                    <a:pt x="25009" y="15538"/>
                    <a:pt x="24242" y="14677"/>
                    <a:pt x="23265" y="14584"/>
                  </a:cubicBezTo>
                  <a:cubicBezTo>
                    <a:pt x="23184" y="14574"/>
                    <a:pt x="23103" y="14569"/>
                    <a:pt x="23022" y="14569"/>
                  </a:cubicBezTo>
                  <a:cubicBezTo>
                    <a:pt x="22336" y="14569"/>
                    <a:pt x="21658" y="14905"/>
                    <a:pt x="21055" y="15259"/>
                  </a:cubicBezTo>
                  <a:cubicBezTo>
                    <a:pt x="19893" y="15749"/>
                    <a:pt x="18635" y="15995"/>
                    <a:pt x="17379" y="15995"/>
                  </a:cubicBezTo>
                  <a:cubicBezTo>
                    <a:pt x="15892" y="15995"/>
                    <a:pt x="14410" y="15650"/>
                    <a:pt x="13098" y="14956"/>
                  </a:cubicBezTo>
                  <a:cubicBezTo>
                    <a:pt x="10679" y="13793"/>
                    <a:pt x="8934" y="11467"/>
                    <a:pt x="8259" y="8768"/>
                  </a:cubicBezTo>
                  <a:cubicBezTo>
                    <a:pt x="7771" y="6628"/>
                    <a:pt x="8539" y="1300"/>
                    <a:pt x="5817" y="230"/>
                  </a:cubicBezTo>
                  <a:cubicBezTo>
                    <a:pt x="5425" y="72"/>
                    <a:pt x="5070" y="1"/>
                    <a:pt x="47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07" name="Google Shape;807;p11"/>
            <p:cNvSpPr/>
            <p:nvPr/>
          </p:nvSpPr>
          <p:spPr>
            <a:xfrm>
              <a:off x="2695350" y="4295200"/>
              <a:ext cx="513575" cy="270450"/>
            </a:xfrm>
            <a:custGeom>
              <a:avLst/>
              <a:gdLst/>
              <a:ahLst/>
              <a:cxnLst/>
              <a:rect l="l" t="t" r="r" b="b"/>
              <a:pathLst>
                <a:path w="20543" h="10818" extrusionOk="0">
                  <a:moveTo>
                    <a:pt x="1" y="0"/>
                  </a:moveTo>
                  <a:lnTo>
                    <a:pt x="1" y="0"/>
                  </a:lnTo>
                  <a:cubicBezTo>
                    <a:pt x="303" y="2140"/>
                    <a:pt x="1257" y="4188"/>
                    <a:pt x="2630" y="5932"/>
                  </a:cubicBezTo>
                  <a:cubicBezTo>
                    <a:pt x="3304" y="6793"/>
                    <a:pt x="4165" y="7561"/>
                    <a:pt x="5049" y="8259"/>
                  </a:cubicBezTo>
                  <a:cubicBezTo>
                    <a:pt x="5910" y="8933"/>
                    <a:pt x="6887" y="9515"/>
                    <a:pt x="7957" y="9887"/>
                  </a:cubicBezTo>
                  <a:cubicBezTo>
                    <a:pt x="9027" y="10283"/>
                    <a:pt x="10074" y="10585"/>
                    <a:pt x="11237" y="10678"/>
                  </a:cubicBezTo>
                  <a:cubicBezTo>
                    <a:pt x="11772" y="10771"/>
                    <a:pt x="12331" y="10818"/>
                    <a:pt x="12889" y="10818"/>
                  </a:cubicBezTo>
                  <a:cubicBezTo>
                    <a:pt x="13447" y="10818"/>
                    <a:pt x="14006" y="10771"/>
                    <a:pt x="14541" y="10678"/>
                  </a:cubicBezTo>
                  <a:cubicBezTo>
                    <a:pt x="16774" y="10376"/>
                    <a:pt x="18798" y="9422"/>
                    <a:pt x="20543" y="8049"/>
                  </a:cubicBezTo>
                  <a:lnTo>
                    <a:pt x="20543" y="8049"/>
                  </a:lnTo>
                  <a:cubicBezTo>
                    <a:pt x="18612" y="9027"/>
                    <a:pt x="16472" y="9608"/>
                    <a:pt x="14448" y="9701"/>
                  </a:cubicBezTo>
                  <a:cubicBezTo>
                    <a:pt x="14004" y="9740"/>
                    <a:pt x="13577" y="9762"/>
                    <a:pt x="13154" y="9762"/>
                  </a:cubicBezTo>
                  <a:cubicBezTo>
                    <a:pt x="12556" y="9762"/>
                    <a:pt x="11967" y="9717"/>
                    <a:pt x="11354" y="9608"/>
                  </a:cubicBezTo>
                  <a:cubicBezTo>
                    <a:pt x="10376" y="9422"/>
                    <a:pt x="9306" y="9213"/>
                    <a:pt x="8329" y="8840"/>
                  </a:cubicBezTo>
                  <a:cubicBezTo>
                    <a:pt x="7469" y="8445"/>
                    <a:pt x="6491" y="7956"/>
                    <a:pt x="5724" y="7375"/>
                  </a:cubicBezTo>
                  <a:cubicBezTo>
                    <a:pt x="4840" y="6793"/>
                    <a:pt x="4072" y="6119"/>
                    <a:pt x="3304" y="5351"/>
                  </a:cubicBezTo>
                  <a:cubicBezTo>
                    <a:pt x="1932" y="3792"/>
                    <a:pt x="769" y="2047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08" name="Google Shape;808;p11"/>
          <p:cNvGrpSpPr/>
          <p:nvPr/>
        </p:nvGrpSpPr>
        <p:grpSpPr>
          <a:xfrm>
            <a:off x="565871" y="3777970"/>
            <a:ext cx="1213816" cy="1104924"/>
            <a:chOff x="853450" y="2614875"/>
            <a:chExt cx="654325" cy="595625"/>
          </a:xfrm>
        </p:grpSpPr>
        <p:sp>
          <p:nvSpPr>
            <p:cNvPr id="809" name="Google Shape;809;p11"/>
            <p:cNvSpPr/>
            <p:nvPr/>
          </p:nvSpPr>
          <p:spPr>
            <a:xfrm>
              <a:off x="853450" y="2614875"/>
              <a:ext cx="654325" cy="595625"/>
            </a:xfrm>
            <a:custGeom>
              <a:avLst/>
              <a:gdLst/>
              <a:ahLst/>
              <a:cxnLst/>
              <a:rect l="l" t="t" r="r" b="b"/>
              <a:pathLst>
                <a:path w="26173" h="23825" extrusionOk="0">
                  <a:moveTo>
                    <a:pt x="5393" y="0"/>
                  </a:moveTo>
                  <a:cubicBezTo>
                    <a:pt x="4603" y="0"/>
                    <a:pt x="3804" y="213"/>
                    <a:pt x="3024" y="725"/>
                  </a:cubicBezTo>
                  <a:cubicBezTo>
                    <a:pt x="0" y="2656"/>
                    <a:pt x="1280" y="5564"/>
                    <a:pt x="2722" y="8100"/>
                  </a:cubicBezTo>
                  <a:cubicBezTo>
                    <a:pt x="4769" y="11380"/>
                    <a:pt x="5932" y="14590"/>
                    <a:pt x="7677" y="18080"/>
                  </a:cubicBezTo>
                  <a:cubicBezTo>
                    <a:pt x="9333" y="21392"/>
                    <a:pt x="12897" y="23824"/>
                    <a:pt x="16577" y="23824"/>
                  </a:cubicBezTo>
                  <a:cubicBezTo>
                    <a:pt x="16774" y="23824"/>
                    <a:pt x="16971" y="23817"/>
                    <a:pt x="17169" y="23803"/>
                  </a:cubicBezTo>
                  <a:cubicBezTo>
                    <a:pt x="21054" y="23594"/>
                    <a:pt x="24730" y="20592"/>
                    <a:pt x="25497" y="16731"/>
                  </a:cubicBezTo>
                  <a:cubicBezTo>
                    <a:pt x="26172" y="12939"/>
                    <a:pt x="23753" y="8681"/>
                    <a:pt x="20077" y="7518"/>
                  </a:cubicBezTo>
                  <a:cubicBezTo>
                    <a:pt x="15122" y="6053"/>
                    <a:pt x="13958" y="5471"/>
                    <a:pt x="10190" y="2191"/>
                  </a:cubicBezTo>
                  <a:cubicBezTo>
                    <a:pt x="8858" y="1051"/>
                    <a:pt x="7149" y="0"/>
                    <a:pt x="53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0" name="Google Shape;810;p11"/>
            <p:cNvSpPr/>
            <p:nvPr/>
          </p:nvSpPr>
          <p:spPr>
            <a:xfrm>
              <a:off x="923825" y="2677650"/>
              <a:ext cx="518800" cy="471900"/>
            </a:xfrm>
            <a:custGeom>
              <a:avLst/>
              <a:gdLst/>
              <a:ahLst/>
              <a:cxnLst/>
              <a:rect l="l" t="t" r="r" b="b"/>
              <a:pathLst>
                <a:path w="20752" h="18876" extrusionOk="0">
                  <a:moveTo>
                    <a:pt x="4196" y="0"/>
                  </a:moveTo>
                  <a:cubicBezTo>
                    <a:pt x="3578" y="0"/>
                    <a:pt x="2949" y="159"/>
                    <a:pt x="2326" y="541"/>
                  </a:cubicBezTo>
                  <a:cubicBezTo>
                    <a:pt x="0" y="2099"/>
                    <a:pt x="977" y="4426"/>
                    <a:pt x="2140" y="6357"/>
                  </a:cubicBezTo>
                  <a:cubicBezTo>
                    <a:pt x="3792" y="8985"/>
                    <a:pt x="4653" y="11498"/>
                    <a:pt x="6025" y="14313"/>
                  </a:cubicBezTo>
                  <a:cubicBezTo>
                    <a:pt x="7344" y="16950"/>
                    <a:pt x="10328" y="18876"/>
                    <a:pt x="13372" y="18876"/>
                  </a:cubicBezTo>
                  <a:cubicBezTo>
                    <a:pt x="13443" y="18876"/>
                    <a:pt x="13515" y="18875"/>
                    <a:pt x="13586" y="18872"/>
                  </a:cubicBezTo>
                  <a:cubicBezTo>
                    <a:pt x="16680" y="18663"/>
                    <a:pt x="19588" y="16244"/>
                    <a:pt x="20170" y="13243"/>
                  </a:cubicBezTo>
                  <a:cubicBezTo>
                    <a:pt x="20751" y="10242"/>
                    <a:pt x="18821" y="6845"/>
                    <a:pt x="15796" y="5961"/>
                  </a:cubicBezTo>
                  <a:cubicBezTo>
                    <a:pt x="12028" y="4798"/>
                    <a:pt x="11050" y="4333"/>
                    <a:pt x="8049" y="1704"/>
                  </a:cubicBezTo>
                  <a:cubicBezTo>
                    <a:pt x="6965" y="829"/>
                    <a:pt x="5609" y="0"/>
                    <a:pt x="41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1" name="Google Shape;811;p11"/>
            <p:cNvSpPr/>
            <p:nvPr/>
          </p:nvSpPr>
          <p:spPr>
            <a:xfrm>
              <a:off x="1112825" y="2883475"/>
              <a:ext cx="217925" cy="169225"/>
            </a:xfrm>
            <a:custGeom>
              <a:avLst/>
              <a:gdLst/>
              <a:ahLst/>
              <a:cxnLst/>
              <a:rect l="l" t="t" r="r" b="b"/>
              <a:pathLst>
                <a:path w="8717" h="6769" extrusionOk="0">
                  <a:moveTo>
                    <a:pt x="4718" y="0"/>
                  </a:moveTo>
                  <a:cubicBezTo>
                    <a:pt x="4385" y="0"/>
                    <a:pt x="4043" y="54"/>
                    <a:pt x="3700" y="171"/>
                  </a:cubicBezTo>
                  <a:cubicBezTo>
                    <a:pt x="1257" y="938"/>
                    <a:pt x="1" y="4335"/>
                    <a:pt x="2327" y="5987"/>
                  </a:cubicBezTo>
                  <a:cubicBezTo>
                    <a:pt x="3040" y="6406"/>
                    <a:pt x="3808" y="6768"/>
                    <a:pt x="4600" y="6768"/>
                  </a:cubicBezTo>
                  <a:cubicBezTo>
                    <a:pt x="4687" y="6768"/>
                    <a:pt x="4775" y="6764"/>
                    <a:pt x="4863" y="6754"/>
                  </a:cubicBezTo>
                  <a:cubicBezTo>
                    <a:pt x="6305" y="6754"/>
                    <a:pt x="7562" y="5777"/>
                    <a:pt x="8050" y="4521"/>
                  </a:cubicBezTo>
                  <a:cubicBezTo>
                    <a:pt x="8717" y="2340"/>
                    <a:pt x="6911" y="0"/>
                    <a:pt x="47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12" name="Google Shape;812;p11"/>
          <p:cNvGrpSpPr/>
          <p:nvPr/>
        </p:nvGrpSpPr>
        <p:grpSpPr>
          <a:xfrm>
            <a:off x="83009" y="1708474"/>
            <a:ext cx="566491" cy="1013655"/>
            <a:chOff x="478300" y="2547225"/>
            <a:chExt cx="305375" cy="546425"/>
          </a:xfrm>
        </p:grpSpPr>
        <p:sp>
          <p:nvSpPr>
            <p:cNvPr id="813" name="Google Shape;813;p11"/>
            <p:cNvSpPr/>
            <p:nvPr/>
          </p:nvSpPr>
          <p:spPr>
            <a:xfrm>
              <a:off x="478300" y="2547225"/>
              <a:ext cx="305375" cy="546425"/>
            </a:xfrm>
            <a:custGeom>
              <a:avLst/>
              <a:gdLst/>
              <a:ahLst/>
              <a:cxnLst/>
              <a:rect l="l" t="t" r="r" b="b"/>
              <a:pathLst>
                <a:path w="12215" h="21857" extrusionOk="0">
                  <a:moveTo>
                    <a:pt x="11049" y="1"/>
                  </a:moveTo>
                  <a:cubicBezTo>
                    <a:pt x="9880" y="1"/>
                    <a:pt x="8063" y="1752"/>
                    <a:pt x="7352" y="2663"/>
                  </a:cubicBezTo>
                  <a:cubicBezTo>
                    <a:pt x="2909" y="7991"/>
                    <a:pt x="280" y="14877"/>
                    <a:pt x="1" y="21856"/>
                  </a:cubicBezTo>
                  <a:cubicBezTo>
                    <a:pt x="4444" y="18855"/>
                    <a:pt x="8027" y="14481"/>
                    <a:pt x="10167" y="9433"/>
                  </a:cubicBezTo>
                  <a:cubicBezTo>
                    <a:pt x="11051" y="7223"/>
                    <a:pt x="12215" y="4106"/>
                    <a:pt x="12098" y="1686"/>
                  </a:cubicBezTo>
                  <a:cubicBezTo>
                    <a:pt x="12067" y="450"/>
                    <a:pt x="11641" y="1"/>
                    <a:pt x="110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4" name="Google Shape;814;p11"/>
            <p:cNvSpPr/>
            <p:nvPr/>
          </p:nvSpPr>
          <p:spPr>
            <a:xfrm>
              <a:off x="667325" y="2599075"/>
              <a:ext cx="94250" cy="87650"/>
            </a:xfrm>
            <a:custGeom>
              <a:avLst/>
              <a:gdLst/>
              <a:ahLst/>
              <a:cxnLst/>
              <a:rect l="l" t="t" r="r" b="b"/>
              <a:pathLst>
                <a:path w="3770" h="3506" extrusionOk="0">
                  <a:moveTo>
                    <a:pt x="1881" y="0"/>
                  </a:moveTo>
                  <a:cubicBezTo>
                    <a:pt x="1058" y="0"/>
                    <a:pt x="182" y="730"/>
                    <a:pt x="94" y="1543"/>
                  </a:cubicBezTo>
                  <a:cubicBezTo>
                    <a:pt x="1" y="2520"/>
                    <a:pt x="768" y="3497"/>
                    <a:pt x="1746" y="3497"/>
                  </a:cubicBezTo>
                  <a:cubicBezTo>
                    <a:pt x="1793" y="3503"/>
                    <a:pt x="1841" y="3505"/>
                    <a:pt x="1889" y="3505"/>
                  </a:cubicBezTo>
                  <a:cubicBezTo>
                    <a:pt x="2712" y="3505"/>
                    <a:pt x="3589" y="2774"/>
                    <a:pt x="3676" y="1939"/>
                  </a:cubicBezTo>
                  <a:cubicBezTo>
                    <a:pt x="3769" y="962"/>
                    <a:pt x="3002" y="101"/>
                    <a:pt x="2025" y="8"/>
                  </a:cubicBezTo>
                  <a:cubicBezTo>
                    <a:pt x="1977" y="3"/>
                    <a:pt x="1929" y="0"/>
                    <a:pt x="18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5" name="Google Shape;815;p11"/>
            <p:cNvSpPr/>
            <p:nvPr/>
          </p:nvSpPr>
          <p:spPr>
            <a:xfrm>
              <a:off x="613825" y="2695625"/>
              <a:ext cx="94250" cy="87725"/>
            </a:xfrm>
            <a:custGeom>
              <a:avLst/>
              <a:gdLst/>
              <a:ahLst/>
              <a:cxnLst/>
              <a:rect l="l" t="t" r="r" b="b"/>
              <a:pathLst>
                <a:path w="3770" h="3509" extrusionOk="0">
                  <a:moveTo>
                    <a:pt x="1884" y="0"/>
                  </a:moveTo>
                  <a:cubicBezTo>
                    <a:pt x="1061" y="0"/>
                    <a:pt x="182" y="752"/>
                    <a:pt x="94" y="1566"/>
                  </a:cubicBezTo>
                  <a:cubicBezTo>
                    <a:pt x="0" y="2543"/>
                    <a:pt x="768" y="3404"/>
                    <a:pt x="1745" y="3497"/>
                  </a:cubicBezTo>
                  <a:cubicBezTo>
                    <a:pt x="1802" y="3505"/>
                    <a:pt x="1860" y="3509"/>
                    <a:pt x="1917" y="3509"/>
                  </a:cubicBezTo>
                  <a:cubicBezTo>
                    <a:pt x="2731" y="3509"/>
                    <a:pt x="3589" y="2766"/>
                    <a:pt x="3676" y="1962"/>
                  </a:cubicBezTo>
                  <a:cubicBezTo>
                    <a:pt x="3769" y="985"/>
                    <a:pt x="3001" y="124"/>
                    <a:pt x="2024" y="8"/>
                  </a:cubicBezTo>
                  <a:cubicBezTo>
                    <a:pt x="1978" y="3"/>
                    <a:pt x="1931" y="0"/>
                    <a:pt x="18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6" name="Google Shape;816;p11"/>
            <p:cNvSpPr/>
            <p:nvPr/>
          </p:nvSpPr>
          <p:spPr>
            <a:xfrm>
              <a:off x="572525" y="2795250"/>
              <a:ext cx="91925" cy="89875"/>
            </a:xfrm>
            <a:custGeom>
              <a:avLst/>
              <a:gdLst/>
              <a:ahLst/>
              <a:cxnLst/>
              <a:rect l="l" t="t" r="r" b="b"/>
              <a:pathLst>
                <a:path w="3677" h="3595" extrusionOk="0">
                  <a:moveTo>
                    <a:pt x="2048" y="1"/>
                  </a:moveTo>
                  <a:cubicBezTo>
                    <a:pt x="1071" y="1"/>
                    <a:pt x="94" y="675"/>
                    <a:pt x="94" y="1653"/>
                  </a:cubicBezTo>
                  <a:cubicBezTo>
                    <a:pt x="1" y="2630"/>
                    <a:pt x="768" y="3490"/>
                    <a:pt x="1652" y="3583"/>
                  </a:cubicBezTo>
                  <a:cubicBezTo>
                    <a:pt x="1717" y="3591"/>
                    <a:pt x="1781" y="3595"/>
                    <a:pt x="1844" y="3595"/>
                  </a:cubicBezTo>
                  <a:cubicBezTo>
                    <a:pt x="2740" y="3595"/>
                    <a:pt x="3496" y="2846"/>
                    <a:pt x="3583" y="1955"/>
                  </a:cubicBezTo>
                  <a:cubicBezTo>
                    <a:pt x="3676" y="1071"/>
                    <a:pt x="2909" y="94"/>
                    <a:pt x="20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17" name="Google Shape;817;p11"/>
            <p:cNvSpPr/>
            <p:nvPr/>
          </p:nvSpPr>
          <p:spPr>
            <a:xfrm>
              <a:off x="519025" y="2884625"/>
              <a:ext cx="94825" cy="87750"/>
            </a:xfrm>
            <a:custGeom>
              <a:avLst/>
              <a:gdLst/>
              <a:ahLst/>
              <a:cxnLst/>
              <a:rect l="l" t="t" r="r" b="b"/>
              <a:pathLst>
                <a:path w="3793" h="3510" extrusionOk="0">
                  <a:moveTo>
                    <a:pt x="1904" y="1"/>
                  </a:moveTo>
                  <a:cubicBezTo>
                    <a:pt x="1063" y="1"/>
                    <a:pt x="205" y="753"/>
                    <a:pt x="117" y="1567"/>
                  </a:cubicBezTo>
                  <a:cubicBezTo>
                    <a:pt x="0" y="2544"/>
                    <a:pt x="791" y="3498"/>
                    <a:pt x="1745" y="3498"/>
                  </a:cubicBezTo>
                  <a:cubicBezTo>
                    <a:pt x="1804" y="3506"/>
                    <a:pt x="1863" y="3509"/>
                    <a:pt x="1922" y="3509"/>
                  </a:cubicBezTo>
                  <a:cubicBezTo>
                    <a:pt x="2755" y="3509"/>
                    <a:pt x="3612" y="2766"/>
                    <a:pt x="3699" y="1963"/>
                  </a:cubicBezTo>
                  <a:cubicBezTo>
                    <a:pt x="3792" y="985"/>
                    <a:pt x="3025" y="125"/>
                    <a:pt x="2048" y="8"/>
                  </a:cubicBezTo>
                  <a:cubicBezTo>
                    <a:pt x="2000" y="3"/>
                    <a:pt x="1952" y="1"/>
                    <a:pt x="19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18" name="Google Shape;818;p11"/>
          <p:cNvGrpSpPr/>
          <p:nvPr/>
        </p:nvGrpSpPr>
        <p:grpSpPr>
          <a:xfrm>
            <a:off x="1655509" y="1967900"/>
            <a:ext cx="1254379" cy="1344937"/>
            <a:chOff x="1721175" y="2665325"/>
            <a:chExt cx="809625" cy="868075"/>
          </a:xfrm>
        </p:grpSpPr>
        <p:sp>
          <p:nvSpPr>
            <p:cNvPr id="819" name="Google Shape;819;p11"/>
            <p:cNvSpPr/>
            <p:nvPr/>
          </p:nvSpPr>
          <p:spPr>
            <a:xfrm>
              <a:off x="2191125" y="2884650"/>
              <a:ext cx="339675" cy="506775"/>
            </a:xfrm>
            <a:custGeom>
              <a:avLst/>
              <a:gdLst/>
              <a:ahLst/>
              <a:cxnLst/>
              <a:rect l="l" t="t" r="r" b="b"/>
              <a:pathLst>
                <a:path w="13587" h="20271" extrusionOk="0">
                  <a:moveTo>
                    <a:pt x="8761" y="0"/>
                  </a:moveTo>
                  <a:cubicBezTo>
                    <a:pt x="8499" y="0"/>
                    <a:pt x="8234" y="76"/>
                    <a:pt x="8049" y="217"/>
                  </a:cubicBezTo>
                  <a:cubicBezTo>
                    <a:pt x="7677" y="589"/>
                    <a:pt x="7468" y="1078"/>
                    <a:pt x="7282" y="1566"/>
                  </a:cubicBezTo>
                  <a:cubicBezTo>
                    <a:pt x="6793" y="2822"/>
                    <a:pt x="6398" y="3986"/>
                    <a:pt x="5932" y="5242"/>
                  </a:cubicBezTo>
                  <a:cubicBezTo>
                    <a:pt x="5444" y="4288"/>
                    <a:pt x="5048" y="3404"/>
                    <a:pt x="4560" y="2450"/>
                  </a:cubicBezTo>
                  <a:cubicBezTo>
                    <a:pt x="3699" y="5056"/>
                    <a:pt x="3490" y="7964"/>
                    <a:pt x="3978" y="10686"/>
                  </a:cubicBezTo>
                  <a:cubicBezTo>
                    <a:pt x="3923" y="10713"/>
                    <a:pt x="3867" y="10726"/>
                    <a:pt x="3811" y="10726"/>
                  </a:cubicBezTo>
                  <a:cubicBezTo>
                    <a:pt x="3495" y="10726"/>
                    <a:pt x="3197" y="10310"/>
                    <a:pt x="3117" y="9895"/>
                  </a:cubicBezTo>
                  <a:cubicBezTo>
                    <a:pt x="3024" y="9429"/>
                    <a:pt x="3024" y="8848"/>
                    <a:pt x="2629" y="8638"/>
                  </a:cubicBezTo>
                  <a:cubicBezTo>
                    <a:pt x="2524" y="8589"/>
                    <a:pt x="2412" y="8566"/>
                    <a:pt x="2302" y="8566"/>
                  </a:cubicBezTo>
                  <a:cubicBezTo>
                    <a:pt x="1995" y="8566"/>
                    <a:pt x="1695" y="8743"/>
                    <a:pt x="1559" y="9034"/>
                  </a:cubicBezTo>
                  <a:cubicBezTo>
                    <a:pt x="1373" y="9429"/>
                    <a:pt x="1373" y="9895"/>
                    <a:pt x="1373" y="10290"/>
                  </a:cubicBezTo>
                  <a:cubicBezTo>
                    <a:pt x="1466" y="12128"/>
                    <a:pt x="1745" y="14268"/>
                    <a:pt x="1373" y="16106"/>
                  </a:cubicBezTo>
                  <a:cubicBezTo>
                    <a:pt x="1070" y="17572"/>
                    <a:pt x="116" y="18828"/>
                    <a:pt x="0" y="20270"/>
                  </a:cubicBezTo>
                  <a:cubicBezTo>
                    <a:pt x="1163" y="19107"/>
                    <a:pt x="2815" y="19107"/>
                    <a:pt x="4374" y="18921"/>
                  </a:cubicBezTo>
                  <a:cubicBezTo>
                    <a:pt x="5932" y="18735"/>
                    <a:pt x="7863" y="17851"/>
                    <a:pt x="7863" y="16199"/>
                  </a:cubicBezTo>
                  <a:lnTo>
                    <a:pt x="7863" y="16199"/>
                  </a:lnTo>
                  <a:cubicBezTo>
                    <a:pt x="7623" y="16373"/>
                    <a:pt x="7343" y="16450"/>
                    <a:pt x="7062" y="16450"/>
                  </a:cubicBezTo>
                  <a:cubicBezTo>
                    <a:pt x="6554" y="16450"/>
                    <a:pt x="6037" y="16201"/>
                    <a:pt x="5723" y="15827"/>
                  </a:cubicBezTo>
                  <a:cubicBezTo>
                    <a:pt x="7677" y="15245"/>
                    <a:pt x="9213" y="13780"/>
                    <a:pt x="10097" y="12035"/>
                  </a:cubicBezTo>
                  <a:cubicBezTo>
                    <a:pt x="9213" y="12035"/>
                    <a:pt x="8352" y="11942"/>
                    <a:pt x="7468" y="11942"/>
                  </a:cubicBezTo>
                  <a:cubicBezTo>
                    <a:pt x="7863" y="10476"/>
                    <a:pt x="9026" y="9313"/>
                    <a:pt x="10376" y="8848"/>
                  </a:cubicBezTo>
                  <a:cubicBezTo>
                    <a:pt x="11539" y="8452"/>
                    <a:pt x="13005" y="8266"/>
                    <a:pt x="13284" y="7103"/>
                  </a:cubicBezTo>
                  <a:cubicBezTo>
                    <a:pt x="13586" y="6126"/>
                    <a:pt x="12702" y="5149"/>
                    <a:pt x="11748" y="4963"/>
                  </a:cubicBezTo>
                  <a:cubicBezTo>
                    <a:pt x="11620" y="4950"/>
                    <a:pt x="11493" y="4945"/>
                    <a:pt x="11365" y="4945"/>
                  </a:cubicBezTo>
                  <a:cubicBezTo>
                    <a:pt x="10516" y="4945"/>
                    <a:pt x="9669" y="5200"/>
                    <a:pt x="8840" y="5544"/>
                  </a:cubicBezTo>
                  <a:cubicBezTo>
                    <a:pt x="9119" y="4195"/>
                    <a:pt x="9306" y="2822"/>
                    <a:pt x="9608" y="1380"/>
                  </a:cubicBezTo>
                  <a:cubicBezTo>
                    <a:pt x="9608" y="1078"/>
                    <a:pt x="9701" y="589"/>
                    <a:pt x="9515" y="310"/>
                  </a:cubicBezTo>
                  <a:cubicBezTo>
                    <a:pt x="9354" y="99"/>
                    <a:pt x="9060" y="0"/>
                    <a:pt x="87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0" name="Google Shape;820;p11"/>
            <p:cNvSpPr/>
            <p:nvPr/>
          </p:nvSpPr>
          <p:spPr>
            <a:xfrm>
              <a:off x="2009650" y="2665325"/>
              <a:ext cx="239650" cy="472150"/>
            </a:xfrm>
            <a:custGeom>
              <a:avLst/>
              <a:gdLst/>
              <a:ahLst/>
              <a:cxnLst/>
              <a:rect l="l" t="t" r="r" b="b"/>
              <a:pathLst>
                <a:path w="9586" h="18886" extrusionOk="0">
                  <a:moveTo>
                    <a:pt x="8252" y="0"/>
                  </a:moveTo>
                  <a:cubicBezTo>
                    <a:pt x="6583" y="0"/>
                    <a:pt x="4923" y="1409"/>
                    <a:pt x="4840" y="3081"/>
                  </a:cubicBezTo>
                  <a:cubicBezTo>
                    <a:pt x="4747" y="3546"/>
                    <a:pt x="4840" y="4128"/>
                    <a:pt x="4747" y="4616"/>
                  </a:cubicBezTo>
                  <a:cubicBezTo>
                    <a:pt x="4591" y="4946"/>
                    <a:pt x="4225" y="5341"/>
                    <a:pt x="3825" y="5341"/>
                  </a:cubicBezTo>
                  <a:cubicBezTo>
                    <a:pt x="3745" y="5341"/>
                    <a:pt x="3664" y="5325"/>
                    <a:pt x="3583" y="5291"/>
                  </a:cubicBezTo>
                  <a:cubicBezTo>
                    <a:pt x="2816" y="5012"/>
                    <a:pt x="3002" y="3267"/>
                    <a:pt x="2141" y="3267"/>
                  </a:cubicBezTo>
                  <a:cubicBezTo>
                    <a:pt x="1443" y="3267"/>
                    <a:pt x="1350" y="4128"/>
                    <a:pt x="1443" y="4826"/>
                  </a:cubicBezTo>
                  <a:cubicBezTo>
                    <a:pt x="1839" y="6756"/>
                    <a:pt x="2141" y="8594"/>
                    <a:pt x="2420" y="10525"/>
                  </a:cubicBezTo>
                  <a:cubicBezTo>
                    <a:pt x="2367" y="10565"/>
                    <a:pt x="2309" y="10583"/>
                    <a:pt x="2249" y="10583"/>
                  </a:cubicBezTo>
                  <a:cubicBezTo>
                    <a:pt x="1997" y="10583"/>
                    <a:pt x="1710" y="10263"/>
                    <a:pt x="1559" y="9944"/>
                  </a:cubicBezTo>
                  <a:cubicBezTo>
                    <a:pt x="1350" y="9571"/>
                    <a:pt x="1257" y="9083"/>
                    <a:pt x="768" y="8990"/>
                  </a:cubicBezTo>
                  <a:cubicBezTo>
                    <a:pt x="736" y="8982"/>
                    <a:pt x="703" y="8978"/>
                    <a:pt x="670" y="8978"/>
                  </a:cubicBezTo>
                  <a:cubicBezTo>
                    <a:pt x="330" y="8978"/>
                    <a:pt x="1" y="9397"/>
                    <a:pt x="1" y="9757"/>
                  </a:cubicBezTo>
                  <a:cubicBezTo>
                    <a:pt x="1" y="10153"/>
                    <a:pt x="187" y="10525"/>
                    <a:pt x="396" y="10921"/>
                  </a:cubicBezTo>
                  <a:cubicBezTo>
                    <a:pt x="1257" y="12665"/>
                    <a:pt x="2816" y="17900"/>
                    <a:pt x="4653" y="18784"/>
                  </a:cubicBezTo>
                  <a:cubicBezTo>
                    <a:pt x="4803" y="18853"/>
                    <a:pt x="4957" y="18885"/>
                    <a:pt x="5114" y="18885"/>
                  </a:cubicBezTo>
                  <a:cubicBezTo>
                    <a:pt x="6697" y="18885"/>
                    <a:pt x="8600" y="15637"/>
                    <a:pt x="9213" y="14410"/>
                  </a:cubicBezTo>
                  <a:cubicBezTo>
                    <a:pt x="9399" y="13922"/>
                    <a:pt x="9585" y="13433"/>
                    <a:pt x="9399" y="13061"/>
                  </a:cubicBezTo>
                  <a:cubicBezTo>
                    <a:pt x="9182" y="12681"/>
                    <a:pt x="8782" y="12540"/>
                    <a:pt x="8385" y="12540"/>
                  </a:cubicBezTo>
                  <a:cubicBezTo>
                    <a:pt x="8272" y="12540"/>
                    <a:pt x="8159" y="12552"/>
                    <a:pt x="8050" y="12572"/>
                  </a:cubicBezTo>
                  <a:cubicBezTo>
                    <a:pt x="7561" y="12665"/>
                    <a:pt x="7073" y="12968"/>
                    <a:pt x="6677" y="13340"/>
                  </a:cubicBezTo>
                  <a:cubicBezTo>
                    <a:pt x="7468" y="11805"/>
                    <a:pt x="8236" y="10339"/>
                    <a:pt x="8911" y="8897"/>
                  </a:cubicBezTo>
                  <a:cubicBezTo>
                    <a:pt x="9120" y="8501"/>
                    <a:pt x="9306" y="8013"/>
                    <a:pt x="9306" y="7617"/>
                  </a:cubicBezTo>
                  <a:cubicBezTo>
                    <a:pt x="9227" y="7221"/>
                    <a:pt x="8929" y="6809"/>
                    <a:pt x="8599" y="6809"/>
                  </a:cubicBezTo>
                  <a:cubicBezTo>
                    <a:pt x="8540" y="6809"/>
                    <a:pt x="8481" y="6822"/>
                    <a:pt x="8422" y="6850"/>
                  </a:cubicBezTo>
                  <a:cubicBezTo>
                    <a:pt x="7867" y="6938"/>
                    <a:pt x="7587" y="7833"/>
                    <a:pt x="7057" y="7833"/>
                  </a:cubicBezTo>
                  <a:cubicBezTo>
                    <a:pt x="7032" y="7833"/>
                    <a:pt x="7006" y="7831"/>
                    <a:pt x="6980" y="7827"/>
                  </a:cubicBezTo>
                  <a:cubicBezTo>
                    <a:pt x="6398" y="7827"/>
                    <a:pt x="6398" y="6943"/>
                    <a:pt x="6584" y="6361"/>
                  </a:cubicBezTo>
                  <a:cubicBezTo>
                    <a:pt x="7375" y="4244"/>
                    <a:pt x="8050" y="2197"/>
                    <a:pt x="8818" y="56"/>
                  </a:cubicBezTo>
                  <a:cubicBezTo>
                    <a:pt x="8631" y="19"/>
                    <a:pt x="8441" y="0"/>
                    <a:pt x="82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1" name="Google Shape;821;p11"/>
            <p:cNvSpPr/>
            <p:nvPr/>
          </p:nvSpPr>
          <p:spPr>
            <a:xfrm>
              <a:off x="1721175" y="2710025"/>
              <a:ext cx="353650" cy="604050"/>
            </a:xfrm>
            <a:custGeom>
              <a:avLst/>
              <a:gdLst/>
              <a:ahLst/>
              <a:cxnLst/>
              <a:rect l="l" t="t" r="r" b="b"/>
              <a:pathLst>
                <a:path w="14146" h="24162" extrusionOk="0">
                  <a:moveTo>
                    <a:pt x="2783" y="0"/>
                  </a:moveTo>
                  <a:cubicBezTo>
                    <a:pt x="1785" y="0"/>
                    <a:pt x="791" y="1178"/>
                    <a:pt x="885" y="2340"/>
                  </a:cubicBezTo>
                  <a:cubicBezTo>
                    <a:pt x="978" y="3712"/>
                    <a:pt x="2048" y="4782"/>
                    <a:pt x="3002" y="5736"/>
                  </a:cubicBezTo>
                  <a:cubicBezTo>
                    <a:pt x="2048" y="5736"/>
                    <a:pt x="978" y="5829"/>
                    <a:pt x="1" y="5946"/>
                  </a:cubicBezTo>
                  <a:cubicBezTo>
                    <a:pt x="1653" y="7574"/>
                    <a:pt x="3793" y="8854"/>
                    <a:pt x="6119" y="9621"/>
                  </a:cubicBezTo>
                  <a:cubicBezTo>
                    <a:pt x="5142" y="9621"/>
                    <a:pt x="4165" y="9714"/>
                    <a:pt x="3095" y="9807"/>
                  </a:cubicBezTo>
                  <a:cubicBezTo>
                    <a:pt x="2909" y="11366"/>
                    <a:pt x="4258" y="13018"/>
                    <a:pt x="5910" y="13018"/>
                  </a:cubicBezTo>
                  <a:cubicBezTo>
                    <a:pt x="6405" y="12960"/>
                    <a:pt x="6927" y="12819"/>
                    <a:pt x="7413" y="12819"/>
                  </a:cubicBezTo>
                  <a:cubicBezTo>
                    <a:pt x="7705" y="12819"/>
                    <a:pt x="7984" y="12870"/>
                    <a:pt x="8236" y="13018"/>
                  </a:cubicBezTo>
                  <a:cubicBezTo>
                    <a:pt x="9213" y="13599"/>
                    <a:pt x="8632" y="15251"/>
                    <a:pt x="7562" y="15623"/>
                  </a:cubicBezTo>
                  <a:cubicBezTo>
                    <a:pt x="7240" y="15770"/>
                    <a:pt x="6910" y="15829"/>
                    <a:pt x="6577" y="15829"/>
                  </a:cubicBezTo>
                  <a:cubicBezTo>
                    <a:pt x="5801" y="15829"/>
                    <a:pt x="5007" y="15511"/>
                    <a:pt x="4258" y="15251"/>
                  </a:cubicBezTo>
                  <a:lnTo>
                    <a:pt x="4258" y="15251"/>
                  </a:lnTo>
                  <a:cubicBezTo>
                    <a:pt x="3979" y="16298"/>
                    <a:pt x="4840" y="17368"/>
                    <a:pt x="5910" y="17764"/>
                  </a:cubicBezTo>
                  <a:cubicBezTo>
                    <a:pt x="6887" y="18159"/>
                    <a:pt x="8050" y="18159"/>
                    <a:pt x="9120" y="18345"/>
                  </a:cubicBezTo>
                  <a:cubicBezTo>
                    <a:pt x="11802" y="18923"/>
                    <a:pt x="13932" y="21407"/>
                    <a:pt x="14141" y="24109"/>
                  </a:cubicBezTo>
                  <a:lnTo>
                    <a:pt x="14141" y="24109"/>
                  </a:lnTo>
                  <a:cubicBezTo>
                    <a:pt x="14042" y="22645"/>
                    <a:pt x="13678" y="9528"/>
                    <a:pt x="13564" y="9528"/>
                  </a:cubicBezTo>
                  <a:cubicBezTo>
                    <a:pt x="12796" y="9714"/>
                    <a:pt x="12214" y="10389"/>
                    <a:pt x="12214" y="11180"/>
                  </a:cubicBezTo>
                  <a:cubicBezTo>
                    <a:pt x="11540" y="10877"/>
                    <a:pt x="11237" y="10017"/>
                    <a:pt x="11354" y="9319"/>
                  </a:cubicBezTo>
                  <a:cubicBezTo>
                    <a:pt x="11447" y="8644"/>
                    <a:pt x="11819" y="7969"/>
                    <a:pt x="11819" y="7295"/>
                  </a:cubicBezTo>
                  <a:cubicBezTo>
                    <a:pt x="11935" y="6527"/>
                    <a:pt x="11633" y="5643"/>
                    <a:pt x="10958" y="5457"/>
                  </a:cubicBezTo>
                  <a:cubicBezTo>
                    <a:pt x="10899" y="5439"/>
                    <a:pt x="10840" y="5430"/>
                    <a:pt x="10781" y="5430"/>
                  </a:cubicBezTo>
                  <a:cubicBezTo>
                    <a:pt x="10175" y="5430"/>
                    <a:pt x="9660" y="6352"/>
                    <a:pt x="10190" y="6713"/>
                  </a:cubicBezTo>
                  <a:cubicBezTo>
                    <a:pt x="10034" y="6843"/>
                    <a:pt x="9860" y="6900"/>
                    <a:pt x="9686" y="6900"/>
                  </a:cubicBezTo>
                  <a:cubicBezTo>
                    <a:pt x="9081" y="6900"/>
                    <a:pt x="8466" y="6218"/>
                    <a:pt x="8539" y="5550"/>
                  </a:cubicBezTo>
                  <a:cubicBezTo>
                    <a:pt x="8539" y="4666"/>
                    <a:pt x="9213" y="3898"/>
                    <a:pt x="9399" y="3131"/>
                  </a:cubicBezTo>
                  <a:cubicBezTo>
                    <a:pt x="9601" y="2280"/>
                    <a:pt x="9156" y="1171"/>
                    <a:pt x="8335" y="1171"/>
                  </a:cubicBezTo>
                  <a:cubicBezTo>
                    <a:pt x="8303" y="1171"/>
                    <a:pt x="8270" y="1173"/>
                    <a:pt x="8236" y="1176"/>
                  </a:cubicBezTo>
                  <a:cubicBezTo>
                    <a:pt x="7282" y="1386"/>
                    <a:pt x="7166" y="2828"/>
                    <a:pt x="6212" y="3131"/>
                  </a:cubicBezTo>
                  <a:cubicBezTo>
                    <a:pt x="6135" y="3152"/>
                    <a:pt x="6057" y="3162"/>
                    <a:pt x="5980" y="3162"/>
                  </a:cubicBezTo>
                  <a:cubicBezTo>
                    <a:pt x="5383" y="3162"/>
                    <a:pt x="4808" y="2565"/>
                    <a:pt x="4561" y="1967"/>
                  </a:cubicBezTo>
                  <a:cubicBezTo>
                    <a:pt x="4258" y="1386"/>
                    <a:pt x="4072" y="595"/>
                    <a:pt x="3490" y="223"/>
                  </a:cubicBezTo>
                  <a:cubicBezTo>
                    <a:pt x="3264" y="69"/>
                    <a:pt x="3023" y="0"/>
                    <a:pt x="2783" y="0"/>
                  </a:cubicBezTo>
                  <a:close/>
                  <a:moveTo>
                    <a:pt x="14141" y="24109"/>
                  </a:moveTo>
                  <a:cubicBezTo>
                    <a:pt x="14143" y="24128"/>
                    <a:pt x="14144" y="24146"/>
                    <a:pt x="14145" y="24161"/>
                  </a:cubicBezTo>
                  <a:cubicBezTo>
                    <a:pt x="14144" y="24144"/>
                    <a:pt x="14143" y="24126"/>
                    <a:pt x="14141" y="241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2" name="Google Shape;822;p11"/>
            <p:cNvSpPr/>
            <p:nvPr/>
          </p:nvSpPr>
          <p:spPr>
            <a:xfrm>
              <a:off x="1816475" y="2797975"/>
              <a:ext cx="294975" cy="678200"/>
            </a:xfrm>
            <a:custGeom>
              <a:avLst/>
              <a:gdLst/>
              <a:ahLst/>
              <a:cxnLst/>
              <a:rect l="l" t="t" r="r" b="b"/>
              <a:pathLst>
                <a:path w="11799" h="27128" extrusionOk="0">
                  <a:moveTo>
                    <a:pt x="894" y="1"/>
                  </a:moveTo>
                  <a:cubicBezTo>
                    <a:pt x="415" y="1"/>
                    <a:pt x="1" y="610"/>
                    <a:pt x="446" y="1055"/>
                  </a:cubicBezTo>
                  <a:cubicBezTo>
                    <a:pt x="7053" y="7848"/>
                    <a:pt x="10543" y="17060"/>
                    <a:pt x="10054" y="26552"/>
                  </a:cubicBezTo>
                  <a:cubicBezTo>
                    <a:pt x="10054" y="26936"/>
                    <a:pt x="10368" y="27128"/>
                    <a:pt x="10682" y="27128"/>
                  </a:cubicBezTo>
                  <a:cubicBezTo>
                    <a:pt x="10996" y="27128"/>
                    <a:pt x="11310" y="26936"/>
                    <a:pt x="11310" y="26552"/>
                  </a:cubicBezTo>
                  <a:cubicBezTo>
                    <a:pt x="11799" y="16758"/>
                    <a:pt x="8216" y="7173"/>
                    <a:pt x="1330" y="194"/>
                  </a:cubicBezTo>
                  <a:cubicBezTo>
                    <a:pt x="1194" y="58"/>
                    <a:pt x="1041" y="1"/>
                    <a:pt x="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3" name="Google Shape;823;p11"/>
            <p:cNvSpPr/>
            <p:nvPr/>
          </p:nvSpPr>
          <p:spPr>
            <a:xfrm>
              <a:off x="2060900" y="2847025"/>
              <a:ext cx="113375" cy="657125"/>
            </a:xfrm>
            <a:custGeom>
              <a:avLst/>
              <a:gdLst/>
              <a:ahLst/>
              <a:cxnLst/>
              <a:rect l="l" t="t" r="r" b="b"/>
              <a:pathLst>
                <a:path w="4535" h="26285" extrusionOk="0">
                  <a:moveTo>
                    <a:pt x="1839" y="1"/>
                  </a:moveTo>
                  <a:cubicBezTo>
                    <a:pt x="1485" y="1"/>
                    <a:pt x="1131" y="292"/>
                    <a:pt x="1254" y="745"/>
                  </a:cubicBezTo>
                  <a:cubicBezTo>
                    <a:pt x="3278" y="8980"/>
                    <a:pt x="2883" y="17518"/>
                    <a:pt x="184" y="25567"/>
                  </a:cubicBezTo>
                  <a:cubicBezTo>
                    <a:pt x="0" y="25977"/>
                    <a:pt x="358" y="26284"/>
                    <a:pt x="735" y="26284"/>
                  </a:cubicBezTo>
                  <a:cubicBezTo>
                    <a:pt x="978" y="26284"/>
                    <a:pt x="1229" y="26157"/>
                    <a:pt x="1347" y="25846"/>
                  </a:cubicBezTo>
                  <a:cubicBezTo>
                    <a:pt x="4162" y="17611"/>
                    <a:pt x="4534" y="8887"/>
                    <a:pt x="2417" y="466"/>
                  </a:cubicBezTo>
                  <a:cubicBezTo>
                    <a:pt x="2332" y="141"/>
                    <a:pt x="2085" y="1"/>
                    <a:pt x="1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4" name="Google Shape;824;p11"/>
            <p:cNvSpPr/>
            <p:nvPr/>
          </p:nvSpPr>
          <p:spPr>
            <a:xfrm>
              <a:off x="2044050" y="3053725"/>
              <a:ext cx="317450" cy="479675"/>
            </a:xfrm>
            <a:custGeom>
              <a:avLst/>
              <a:gdLst/>
              <a:ahLst/>
              <a:cxnLst/>
              <a:rect l="l" t="t" r="r" b="b"/>
              <a:pathLst>
                <a:path w="12698" h="19187" extrusionOk="0">
                  <a:moveTo>
                    <a:pt x="11935" y="0"/>
                  </a:moveTo>
                  <a:cubicBezTo>
                    <a:pt x="11707" y="0"/>
                    <a:pt x="11491" y="129"/>
                    <a:pt x="11420" y="433"/>
                  </a:cubicBezTo>
                  <a:cubicBezTo>
                    <a:pt x="10071" y="7505"/>
                    <a:pt x="6185" y="13717"/>
                    <a:pt x="463" y="18160"/>
                  </a:cubicBezTo>
                  <a:cubicBezTo>
                    <a:pt x="0" y="18548"/>
                    <a:pt x="464" y="19187"/>
                    <a:pt x="966" y="19187"/>
                  </a:cubicBezTo>
                  <a:cubicBezTo>
                    <a:pt x="1095" y="19187"/>
                    <a:pt x="1227" y="19144"/>
                    <a:pt x="1347" y="19044"/>
                  </a:cubicBezTo>
                  <a:cubicBezTo>
                    <a:pt x="7256" y="14484"/>
                    <a:pt x="11117" y="7994"/>
                    <a:pt x="12583" y="805"/>
                  </a:cubicBezTo>
                  <a:cubicBezTo>
                    <a:pt x="12698" y="332"/>
                    <a:pt x="12300" y="0"/>
                    <a:pt x="119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25" name="Google Shape;825;p11"/>
          <p:cNvGrpSpPr/>
          <p:nvPr/>
        </p:nvGrpSpPr>
        <p:grpSpPr>
          <a:xfrm>
            <a:off x="9258557" y="4859141"/>
            <a:ext cx="3659745" cy="2257060"/>
            <a:chOff x="3095850" y="2740875"/>
            <a:chExt cx="1972838" cy="1216700"/>
          </a:xfrm>
        </p:grpSpPr>
        <p:sp>
          <p:nvSpPr>
            <p:cNvPr id="826" name="Google Shape;826;p11"/>
            <p:cNvSpPr/>
            <p:nvPr/>
          </p:nvSpPr>
          <p:spPr>
            <a:xfrm>
              <a:off x="3095850" y="2740875"/>
              <a:ext cx="1211125" cy="1089775"/>
            </a:xfrm>
            <a:custGeom>
              <a:avLst/>
              <a:gdLst/>
              <a:ahLst/>
              <a:cxnLst/>
              <a:rect l="l" t="t" r="r" b="b"/>
              <a:pathLst>
                <a:path w="48445" h="43591" extrusionOk="0">
                  <a:moveTo>
                    <a:pt x="47712" y="1"/>
                  </a:moveTo>
                  <a:cubicBezTo>
                    <a:pt x="47346" y="1"/>
                    <a:pt x="46979" y="245"/>
                    <a:pt x="46979" y="733"/>
                  </a:cubicBezTo>
                  <a:cubicBezTo>
                    <a:pt x="46514" y="8969"/>
                    <a:pt x="42722" y="16925"/>
                    <a:pt x="36627" y="22532"/>
                  </a:cubicBezTo>
                  <a:cubicBezTo>
                    <a:pt x="29741" y="28836"/>
                    <a:pt x="20528" y="30488"/>
                    <a:pt x="12200" y="33977"/>
                  </a:cubicBezTo>
                  <a:cubicBezTo>
                    <a:pt x="7733" y="35908"/>
                    <a:pt x="3476" y="38444"/>
                    <a:pt x="452" y="42306"/>
                  </a:cubicBezTo>
                  <a:cubicBezTo>
                    <a:pt x="0" y="42829"/>
                    <a:pt x="543" y="43591"/>
                    <a:pt x="1081" y="43591"/>
                  </a:cubicBezTo>
                  <a:cubicBezTo>
                    <a:pt x="1236" y="43591"/>
                    <a:pt x="1391" y="43527"/>
                    <a:pt x="1522" y="43376"/>
                  </a:cubicBezTo>
                  <a:cubicBezTo>
                    <a:pt x="7640" y="35420"/>
                    <a:pt x="18109" y="33791"/>
                    <a:pt x="26833" y="30185"/>
                  </a:cubicBezTo>
                  <a:cubicBezTo>
                    <a:pt x="34673" y="26998"/>
                    <a:pt x="41163" y="21461"/>
                    <a:pt x="44955" y="13808"/>
                  </a:cubicBezTo>
                  <a:cubicBezTo>
                    <a:pt x="46979" y="9737"/>
                    <a:pt x="48143" y="5293"/>
                    <a:pt x="48445" y="733"/>
                  </a:cubicBezTo>
                  <a:cubicBezTo>
                    <a:pt x="48445" y="245"/>
                    <a:pt x="48079" y="1"/>
                    <a:pt x="477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7" name="Google Shape;827;p11"/>
            <p:cNvSpPr/>
            <p:nvPr/>
          </p:nvSpPr>
          <p:spPr>
            <a:xfrm>
              <a:off x="3303325" y="2880600"/>
              <a:ext cx="1035075" cy="1066625"/>
            </a:xfrm>
            <a:custGeom>
              <a:avLst/>
              <a:gdLst/>
              <a:ahLst/>
              <a:cxnLst/>
              <a:rect l="l" t="t" r="r" b="b"/>
              <a:pathLst>
                <a:path w="41403" h="42665" extrusionOk="0">
                  <a:moveTo>
                    <a:pt x="40147" y="1"/>
                  </a:moveTo>
                  <a:cubicBezTo>
                    <a:pt x="39726" y="1"/>
                    <a:pt x="39253" y="377"/>
                    <a:pt x="39378" y="960"/>
                  </a:cubicBezTo>
                  <a:cubicBezTo>
                    <a:pt x="40541" y="8521"/>
                    <a:pt x="38308" y="16361"/>
                    <a:pt x="33446" y="22270"/>
                  </a:cubicBezTo>
                  <a:cubicBezTo>
                    <a:pt x="31120" y="25178"/>
                    <a:pt x="28212" y="27621"/>
                    <a:pt x="24838" y="29249"/>
                  </a:cubicBezTo>
                  <a:cubicBezTo>
                    <a:pt x="20558" y="31389"/>
                    <a:pt x="15905" y="32367"/>
                    <a:pt x="11462" y="34018"/>
                  </a:cubicBezTo>
                  <a:cubicBezTo>
                    <a:pt x="7181" y="35554"/>
                    <a:pt x="3203" y="37880"/>
                    <a:pt x="411" y="41579"/>
                  </a:cubicBezTo>
                  <a:cubicBezTo>
                    <a:pt x="0" y="42122"/>
                    <a:pt x="508" y="42665"/>
                    <a:pt x="1046" y="42665"/>
                  </a:cubicBezTo>
                  <a:cubicBezTo>
                    <a:pt x="1269" y="42665"/>
                    <a:pt x="1497" y="42572"/>
                    <a:pt x="1668" y="42347"/>
                  </a:cubicBezTo>
                  <a:cubicBezTo>
                    <a:pt x="7670" y="34484"/>
                    <a:pt x="18441" y="34484"/>
                    <a:pt x="26583" y="30040"/>
                  </a:cubicBezTo>
                  <a:cubicBezTo>
                    <a:pt x="33074" y="26458"/>
                    <a:pt x="37913" y="20060"/>
                    <a:pt x="39960" y="12965"/>
                  </a:cubicBezTo>
                  <a:cubicBezTo>
                    <a:pt x="41216" y="9010"/>
                    <a:pt x="41402" y="4729"/>
                    <a:pt x="40728" y="565"/>
                  </a:cubicBezTo>
                  <a:cubicBezTo>
                    <a:pt x="40690" y="171"/>
                    <a:pt x="40430" y="1"/>
                    <a:pt x="40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3644325" y="2826700"/>
              <a:ext cx="943575" cy="1110700"/>
            </a:xfrm>
            <a:custGeom>
              <a:avLst/>
              <a:gdLst/>
              <a:ahLst/>
              <a:cxnLst/>
              <a:rect l="l" t="t" r="r" b="b"/>
              <a:pathLst>
                <a:path w="37743" h="44428" extrusionOk="0">
                  <a:moveTo>
                    <a:pt x="35585" y="0"/>
                  </a:moveTo>
                  <a:cubicBezTo>
                    <a:pt x="35127" y="0"/>
                    <a:pt x="34665" y="348"/>
                    <a:pt x="34834" y="883"/>
                  </a:cubicBezTo>
                  <a:cubicBezTo>
                    <a:pt x="36975" y="8141"/>
                    <a:pt x="35905" y="16005"/>
                    <a:pt x="32229" y="22588"/>
                  </a:cubicBezTo>
                  <a:cubicBezTo>
                    <a:pt x="30391" y="25799"/>
                    <a:pt x="27948" y="28707"/>
                    <a:pt x="25040" y="31033"/>
                  </a:cubicBezTo>
                  <a:cubicBezTo>
                    <a:pt x="21667" y="33732"/>
                    <a:pt x="17689" y="35197"/>
                    <a:pt x="13618" y="36453"/>
                  </a:cubicBezTo>
                  <a:cubicBezTo>
                    <a:pt x="8872" y="37919"/>
                    <a:pt x="4103" y="39454"/>
                    <a:pt x="520" y="43153"/>
                  </a:cubicBezTo>
                  <a:cubicBezTo>
                    <a:pt x="1" y="43673"/>
                    <a:pt x="516" y="44428"/>
                    <a:pt x="1089" y="44428"/>
                  </a:cubicBezTo>
                  <a:cubicBezTo>
                    <a:pt x="1260" y="44428"/>
                    <a:pt x="1435" y="44361"/>
                    <a:pt x="1590" y="44200"/>
                  </a:cubicBezTo>
                  <a:cubicBezTo>
                    <a:pt x="5173" y="40432"/>
                    <a:pt x="10221" y="39082"/>
                    <a:pt x="15060" y="37617"/>
                  </a:cubicBezTo>
                  <a:cubicBezTo>
                    <a:pt x="18945" y="36360"/>
                    <a:pt x="22714" y="34802"/>
                    <a:pt x="25924" y="32196"/>
                  </a:cubicBezTo>
                  <a:cubicBezTo>
                    <a:pt x="31833" y="27636"/>
                    <a:pt x="35905" y="20564"/>
                    <a:pt x="37068" y="13190"/>
                  </a:cubicBezTo>
                  <a:cubicBezTo>
                    <a:pt x="37742" y="8932"/>
                    <a:pt x="37463" y="4652"/>
                    <a:pt x="36300" y="488"/>
                  </a:cubicBezTo>
                  <a:cubicBezTo>
                    <a:pt x="36181" y="148"/>
                    <a:pt x="35884" y="0"/>
                    <a:pt x="35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29" name="Google Shape;829;p11"/>
            <p:cNvSpPr/>
            <p:nvPr/>
          </p:nvSpPr>
          <p:spPr>
            <a:xfrm>
              <a:off x="3956825" y="2885300"/>
              <a:ext cx="927100" cy="1072275"/>
            </a:xfrm>
            <a:custGeom>
              <a:avLst/>
              <a:gdLst/>
              <a:ahLst/>
              <a:cxnLst/>
              <a:rect l="l" t="t" r="r" b="b"/>
              <a:pathLst>
                <a:path w="37084" h="42891" extrusionOk="0">
                  <a:moveTo>
                    <a:pt x="32659" y="0"/>
                  </a:moveTo>
                  <a:cubicBezTo>
                    <a:pt x="32184" y="0"/>
                    <a:pt x="31669" y="550"/>
                    <a:pt x="31942" y="1145"/>
                  </a:cubicBezTo>
                  <a:cubicBezTo>
                    <a:pt x="37084" y="10450"/>
                    <a:pt x="35804" y="22291"/>
                    <a:pt x="28453" y="30038"/>
                  </a:cubicBezTo>
                  <a:cubicBezTo>
                    <a:pt x="25056" y="33621"/>
                    <a:pt x="20799" y="36040"/>
                    <a:pt x="16030" y="37204"/>
                  </a:cubicBezTo>
                  <a:cubicBezTo>
                    <a:pt x="10796" y="38367"/>
                    <a:pt x="5096" y="38274"/>
                    <a:pt x="629" y="41484"/>
                  </a:cubicBezTo>
                  <a:cubicBezTo>
                    <a:pt x="0" y="41961"/>
                    <a:pt x="340" y="42890"/>
                    <a:pt x="905" y="42890"/>
                  </a:cubicBezTo>
                  <a:cubicBezTo>
                    <a:pt x="1030" y="42890"/>
                    <a:pt x="1165" y="42845"/>
                    <a:pt x="1304" y="42740"/>
                  </a:cubicBezTo>
                  <a:cubicBezTo>
                    <a:pt x="5282" y="39925"/>
                    <a:pt x="10516" y="39832"/>
                    <a:pt x="15169" y="38855"/>
                  </a:cubicBezTo>
                  <a:cubicBezTo>
                    <a:pt x="19054" y="38088"/>
                    <a:pt x="22730" y="36622"/>
                    <a:pt x="25917" y="34202"/>
                  </a:cubicBezTo>
                  <a:cubicBezTo>
                    <a:pt x="32315" y="29457"/>
                    <a:pt x="36293" y="22082"/>
                    <a:pt x="36595" y="14149"/>
                  </a:cubicBezTo>
                  <a:cubicBezTo>
                    <a:pt x="36688" y="9287"/>
                    <a:pt x="35525" y="4541"/>
                    <a:pt x="33199" y="377"/>
                  </a:cubicBezTo>
                  <a:cubicBezTo>
                    <a:pt x="33076" y="111"/>
                    <a:pt x="32872" y="0"/>
                    <a:pt x="326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0" name="Google Shape;830;p11"/>
            <p:cNvSpPr/>
            <p:nvPr/>
          </p:nvSpPr>
          <p:spPr>
            <a:xfrm>
              <a:off x="4509563" y="3168313"/>
              <a:ext cx="559125" cy="775225"/>
            </a:xfrm>
            <a:custGeom>
              <a:avLst/>
              <a:gdLst/>
              <a:ahLst/>
              <a:cxnLst/>
              <a:rect l="l" t="t" r="r" b="b"/>
              <a:pathLst>
                <a:path w="22365" h="31009" extrusionOk="0">
                  <a:moveTo>
                    <a:pt x="19626" y="0"/>
                  </a:moveTo>
                  <a:cubicBezTo>
                    <a:pt x="19168" y="0"/>
                    <a:pt x="18706" y="348"/>
                    <a:pt x="18875" y="883"/>
                  </a:cubicBezTo>
                  <a:cubicBezTo>
                    <a:pt x="20923" y="7188"/>
                    <a:pt x="20039" y="14167"/>
                    <a:pt x="16177" y="19680"/>
                  </a:cubicBezTo>
                  <a:cubicBezTo>
                    <a:pt x="14525" y="22100"/>
                    <a:pt x="12292" y="24240"/>
                    <a:pt x="9779" y="25799"/>
                  </a:cubicBezTo>
                  <a:cubicBezTo>
                    <a:pt x="6964" y="27544"/>
                    <a:pt x="3754" y="28311"/>
                    <a:pt x="753" y="29661"/>
                  </a:cubicBezTo>
                  <a:cubicBezTo>
                    <a:pt x="1" y="30006"/>
                    <a:pt x="492" y="31008"/>
                    <a:pt x="1201" y="31008"/>
                  </a:cubicBezTo>
                  <a:cubicBezTo>
                    <a:pt x="1304" y="31008"/>
                    <a:pt x="1412" y="30987"/>
                    <a:pt x="1521" y="30940"/>
                  </a:cubicBezTo>
                  <a:cubicBezTo>
                    <a:pt x="4824" y="29475"/>
                    <a:pt x="8221" y="28614"/>
                    <a:pt x="11222" y="26567"/>
                  </a:cubicBezTo>
                  <a:cubicBezTo>
                    <a:pt x="13850" y="24822"/>
                    <a:pt x="15967" y="22588"/>
                    <a:pt x="17712" y="20076"/>
                  </a:cubicBezTo>
                  <a:cubicBezTo>
                    <a:pt x="21504" y="14353"/>
                    <a:pt x="22365" y="6978"/>
                    <a:pt x="20341" y="488"/>
                  </a:cubicBezTo>
                  <a:cubicBezTo>
                    <a:pt x="20222" y="148"/>
                    <a:pt x="19925" y="0"/>
                    <a:pt x="196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31" name="Google Shape;831;p11"/>
          <p:cNvGrpSpPr/>
          <p:nvPr/>
        </p:nvGrpSpPr>
        <p:grpSpPr>
          <a:xfrm rot="2914635">
            <a:off x="-743089" y="5727632"/>
            <a:ext cx="2585428" cy="1167288"/>
            <a:chOff x="2915775" y="2073500"/>
            <a:chExt cx="874750" cy="394925"/>
          </a:xfrm>
        </p:grpSpPr>
        <p:sp>
          <p:nvSpPr>
            <p:cNvPr id="832" name="Google Shape;832;p11"/>
            <p:cNvSpPr/>
            <p:nvPr/>
          </p:nvSpPr>
          <p:spPr>
            <a:xfrm>
              <a:off x="3546225" y="2317775"/>
              <a:ext cx="48300" cy="38975"/>
            </a:xfrm>
            <a:custGeom>
              <a:avLst/>
              <a:gdLst/>
              <a:ahLst/>
              <a:cxnLst/>
              <a:rect l="l" t="t" r="r" b="b"/>
              <a:pathLst>
                <a:path w="1932" h="1559" extrusionOk="0">
                  <a:moveTo>
                    <a:pt x="955" y="0"/>
                  </a:moveTo>
                  <a:cubicBezTo>
                    <a:pt x="1" y="0"/>
                    <a:pt x="1" y="1559"/>
                    <a:pt x="955" y="1559"/>
                  </a:cubicBezTo>
                  <a:cubicBezTo>
                    <a:pt x="1932" y="1559"/>
                    <a:pt x="1932" y="0"/>
                    <a:pt x="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3" name="Google Shape;833;p11"/>
            <p:cNvSpPr/>
            <p:nvPr/>
          </p:nvSpPr>
          <p:spPr>
            <a:xfrm>
              <a:off x="3681750" y="2300900"/>
              <a:ext cx="38975" cy="45975"/>
            </a:xfrm>
            <a:custGeom>
              <a:avLst/>
              <a:gdLst/>
              <a:ahLst/>
              <a:cxnLst/>
              <a:rect l="l" t="t" r="r" b="b"/>
              <a:pathLst>
                <a:path w="1559" h="1839" extrusionOk="0">
                  <a:moveTo>
                    <a:pt x="768" y="1"/>
                  </a:moveTo>
                  <a:cubicBezTo>
                    <a:pt x="396" y="1"/>
                    <a:pt x="0" y="303"/>
                    <a:pt x="0" y="675"/>
                  </a:cubicBezTo>
                  <a:lnTo>
                    <a:pt x="0" y="1071"/>
                  </a:lnTo>
                  <a:cubicBezTo>
                    <a:pt x="0" y="1466"/>
                    <a:pt x="396" y="1838"/>
                    <a:pt x="768" y="1838"/>
                  </a:cubicBezTo>
                  <a:cubicBezTo>
                    <a:pt x="1164" y="1838"/>
                    <a:pt x="1559" y="1466"/>
                    <a:pt x="1559" y="1071"/>
                  </a:cubicBezTo>
                  <a:lnTo>
                    <a:pt x="1559" y="675"/>
                  </a:lnTo>
                  <a:cubicBezTo>
                    <a:pt x="1559" y="303"/>
                    <a:pt x="1164" y="1"/>
                    <a:pt x="7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3611375" y="2245075"/>
              <a:ext cx="48300" cy="36650"/>
            </a:xfrm>
            <a:custGeom>
              <a:avLst/>
              <a:gdLst/>
              <a:ahLst/>
              <a:cxnLst/>
              <a:rect l="l" t="t" r="r" b="b"/>
              <a:pathLst>
                <a:path w="1932" h="1466" extrusionOk="0">
                  <a:moveTo>
                    <a:pt x="977" y="0"/>
                  </a:moveTo>
                  <a:cubicBezTo>
                    <a:pt x="0" y="0"/>
                    <a:pt x="0" y="1466"/>
                    <a:pt x="977" y="1466"/>
                  </a:cubicBezTo>
                  <a:cubicBezTo>
                    <a:pt x="1931" y="1466"/>
                    <a:pt x="1931" y="0"/>
                    <a:pt x="9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3706175" y="2235750"/>
              <a:ext cx="48300" cy="36100"/>
            </a:xfrm>
            <a:custGeom>
              <a:avLst/>
              <a:gdLst/>
              <a:ahLst/>
              <a:cxnLst/>
              <a:rect l="l" t="t" r="r" b="b"/>
              <a:pathLst>
                <a:path w="1932" h="1444" extrusionOk="0">
                  <a:moveTo>
                    <a:pt x="954" y="1"/>
                  </a:moveTo>
                  <a:cubicBezTo>
                    <a:pt x="0" y="1"/>
                    <a:pt x="0" y="1443"/>
                    <a:pt x="954" y="1443"/>
                  </a:cubicBezTo>
                  <a:cubicBezTo>
                    <a:pt x="1838" y="1443"/>
                    <a:pt x="1931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6" name="Google Shape;836;p11"/>
            <p:cNvSpPr/>
            <p:nvPr/>
          </p:nvSpPr>
          <p:spPr>
            <a:xfrm>
              <a:off x="3742225" y="2150850"/>
              <a:ext cx="48300" cy="36075"/>
            </a:xfrm>
            <a:custGeom>
              <a:avLst/>
              <a:gdLst/>
              <a:ahLst/>
              <a:cxnLst/>
              <a:rect l="l" t="t" r="r" b="b"/>
              <a:pathLst>
                <a:path w="1932" h="1443" extrusionOk="0">
                  <a:moveTo>
                    <a:pt x="978" y="0"/>
                  </a:moveTo>
                  <a:cubicBezTo>
                    <a:pt x="1" y="0"/>
                    <a:pt x="1" y="1443"/>
                    <a:pt x="978" y="1443"/>
                  </a:cubicBezTo>
                  <a:cubicBezTo>
                    <a:pt x="1932" y="1443"/>
                    <a:pt x="1932" y="0"/>
                    <a:pt x="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7" name="Google Shape;837;p11"/>
            <p:cNvSpPr/>
            <p:nvPr/>
          </p:nvSpPr>
          <p:spPr>
            <a:xfrm>
              <a:off x="3659650" y="2160725"/>
              <a:ext cx="46550" cy="36100"/>
            </a:xfrm>
            <a:custGeom>
              <a:avLst/>
              <a:gdLst/>
              <a:ahLst/>
              <a:cxnLst/>
              <a:rect l="l" t="t" r="r" b="b"/>
              <a:pathLst>
                <a:path w="1862" h="1444" extrusionOk="0">
                  <a:moveTo>
                    <a:pt x="884" y="1"/>
                  </a:moveTo>
                  <a:cubicBezTo>
                    <a:pt x="0" y="1"/>
                    <a:pt x="0" y="1443"/>
                    <a:pt x="884" y="1443"/>
                  </a:cubicBezTo>
                  <a:cubicBezTo>
                    <a:pt x="1861" y="1443"/>
                    <a:pt x="1861" y="1"/>
                    <a:pt x="8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8" name="Google Shape;838;p11"/>
            <p:cNvSpPr/>
            <p:nvPr/>
          </p:nvSpPr>
          <p:spPr>
            <a:xfrm>
              <a:off x="3579975" y="2121775"/>
              <a:ext cx="36075" cy="46325"/>
            </a:xfrm>
            <a:custGeom>
              <a:avLst/>
              <a:gdLst/>
              <a:ahLst/>
              <a:cxnLst/>
              <a:rect l="l" t="t" r="r" b="b"/>
              <a:pathLst>
                <a:path w="1443" h="1853" extrusionOk="0">
                  <a:moveTo>
                    <a:pt x="768" y="0"/>
                  </a:moveTo>
                  <a:cubicBezTo>
                    <a:pt x="279" y="0"/>
                    <a:pt x="0" y="396"/>
                    <a:pt x="0" y="768"/>
                  </a:cubicBezTo>
                  <a:lnTo>
                    <a:pt x="0" y="1163"/>
                  </a:lnTo>
                  <a:cubicBezTo>
                    <a:pt x="0" y="1517"/>
                    <a:pt x="317" y="1853"/>
                    <a:pt x="650" y="1853"/>
                  </a:cubicBezTo>
                  <a:cubicBezTo>
                    <a:pt x="689" y="1853"/>
                    <a:pt x="729" y="1848"/>
                    <a:pt x="768" y="1838"/>
                  </a:cubicBezTo>
                  <a:cubicBezTo>
                    <a:pt x="1163" y="1838"/>
                    <a:pt x="1443" y="1559"/>
                    <a:pt x="1443" y="1163"/>
                  </a:cubicBezTo>
                  <a:lnTo>
                    <a:pt x="1443" y="768"/>
                  </a:lnTo>
                  <a:cubicBezTo>
                    <a:pt x="1443" y="396"/>
                    <a:pt x="1163" y="0"/>
                    <a:pt x="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39" name="Google Shape;839;p11"/>
            <p:cNvSpPr/>
            <p:nvPr/>
          </p:nvSpPr>
          <p:spPr>
            <a:xfrm>
              <a:off x="3444450" y="2140950"/>
              <a:ext cx="45975" cy="36675"/>
            </a:xfrm>
            <a:custGeom>
              <a:avLst/>
              <a:gdLst/>
              <a:ahLst/>
              <a:cxnLst/>
              <a:rect l="l" t="t" r="r" b="b"/>
              <a:pathLst>
                <a:path w="1839" h="1467" extrusionOk="0">
                  <a:moveTo>
                    <a:pt x="954" y="1"/>
                  </a:moveTo>
                  <a:cubicBezTo>
                    <a:pt x="1" y="1"/>
                    <a:pt x="1" y="1467"/>
                    <a:pt x="954" y="1467"/>
                  </a:cubicBezTo>
                  <a:cubicBezTo>
                    <a:pt x="1839" y="1467"/>
                    <a:pt x="1839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0" name="Google Shape;840;p11"/>
            <p:cNvSpPr/>
            <p:nvPr/>
          </p:nvSpPr>
          <p:spPr>
            <a:xfrm>
              <a:off x="3495050" y="2206675"/>
              <a:ext cx="48300" cy="55675"/>
            </a:xfrm>
            <a:custGeom>
              <a:avLst/>
              <a:gdLst/>
              <a:ahLst/>
              <a:cxnLst/>
              <a:rect l="l" t="t" r="r" b="b"/>
              <a:pathLst>
                <a:path w="1932" h="2227" extrusionOk="0">
                  <a:moveTo>
                    <a:pt x="1147" y="1"/>
                  </a:moveTo>
                  <a:cubicBezTo>
                    <a:pt x="872" y="1"/>
                    <a:pt x="613" y="125"/>
                    <a:pt x="489" y="373"/>
                  </a:cubicBezTo>
                  <a:cubicBezTo>
                    <a:pt x="396" y="675"/>
                    <a:pt x="303" y="862"/>
                    <a:pt x="187" y="1164"/>
                  </a:cubicBezTo>
                  <a:cubicBezTo>
                    <a:pt x="1" y="1443"/>
                    <a:pt x="94" y="1932"/>
                    <a:pt x="396" y="2118"/>
                  </a:cubicBezTo>
                  <a:cubicBezTo>
                    <a:pt x="525" y="2190"/>
                    <a:pt x="668" y="2227"/>
                    <a:pt x="808" y="2227"/>
                  </a:cubicBezTo>
                  <a:cubicBezTo>
                    <a:pt x="1073" y="2227"/>
                    <a:pt x="1329" y="2097"/>
                    <a:pt x="1466" y="1839"/>
                  </a:cubicBezTo>
                  <a:cubicBezTo>
                    <a:pt x="1559" y="1653"/>
                    <a:pt x="1652" y="1350"/>
                    <a:pt x="1838" y="1164"/>
                  </a:cubicBezTo>
                  <a:cubicBezTo>
                    <a:pt x="1932" y="768"/>
                    <a:pt x="1932" y="280"/>
                    <a:pt x="1559" y="94"/>
                  </a:cubicBezTo>
                  <a:cubicBezTo>
                    <a:pt x="1427" y="32"/>
                    <a:pt x="1285" y="1"/>
                    <a:pt x="11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1" name="Google Shape;841;p11"/>
            <p:cNvSpPr/>
            <p:nvPr/>
          </p:nvSpPr>
          <p:spPr>
            <a:xfrm>
              <a:off x="3383375" y="2244725"/>
              <a:ext cx="36675" cy="46900"/>
            </a:xfrm>
            <a:custGeom>
              <a:avLst/>
              <a:gdLst/>
              <a:ahLst/>
              <a:cxnLst/>
              <a:rect l="l" t="t" r="r" b="b"/>
              <a:pathLst>
                <a:path w="1467" h="1876" extrusionOk="0">
                  <a:moveTo>
                    <a:pt x="902" y="0"/>
                  </a:moveTo>
                  <a:cubicBezTo>
                    <a:pt x="866" y="0"/>
                    <a:pt x="829" y="5"/>
                    <a:pt x="792" y="14"/>
                  </a:cubicBezTo>
                  <a:cubicBezTo>
                    <a:pt x="303" y="14"/>
                    <a:pt x="1" y="317"/>
                    <a:pt x="1" y="712"/>
                  </a:cubicBezTo>
                  <a:lnTo>
                    <a:pt x="1" y="1084"/>
                  </a:lnTo>
                  <a:cubicBezTo>
                    <a:pt x="1" y="1480"/>
                    <a:pt x="303" y="1875"/>
                    <a:pt x="792" y="1875"/>
                  </a:cubicBezTo>
                  <a:cubicBezTo>
                    <a:pt x="1164" y="1759"/>
                    <a:pt x="1467" y="1480"/>
                    <a:pt x="1467" y="1084"/>
                  </a:cubicBezTo>
                  <a:lnTo>
                    <a:pt x="1467" y="712"/>
                  </a:lnTo>
                  <a:cubicBezTo>
                    <a:pt x="1467" y="356"/>
                    <a:pt x="1222" y="0"/>
                    <a:pt x="9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2" name="Google Shape;842;p11"/>
            <p:cNvSpPr/>
            <p:nvPr/>
          </p:nvSpPr>
          <p:spPr>
            <a:xfrm>
              <a:off x="3306025" y="2123525"/>
              <a:ext cx="51225" cy="44800"/>
            </a:xfrm>
            <a:custGeom>
              <a:avLst/>
              <a:gdLst/>
              <a:ahLst/>
              <a:cxnLst/>
              <a:rect l="l" t="t" r="r" b="b"/>
              <a:pathLst>
                <a:path w="2049" h="1792" extrusionOk="0">
                  <a:moveTo>
                    <a:pt x="1219" y="0"/>
                  </a:moveTo>
                  <a:cubicBezTo>
                    <a:pt x="1024" y="0"/>
                    <a:pt x="827" y="70"/>
                    <a:pt x="676" y="209"/>
                  </a:cubicBezTo>
                  <a:cubicBezTo>
                    <a:pt x="582" y="326"/>
                    <a:pt x="489" y="419"/>
                    <a:pt x="303" y="512"/>
                  </a:cubicBezTo>
                  <a:cubicBezTo>
                    <a:pt x="1" y="791"/>
                    <a:pt x="1" y="1280"/>
                    <a:pt x="303" y="1582"/>
                  </a:cubicBezTo>
                  <a:cubicBezTo>
                    <a:pt x="443" y="1722"/>
                    <a:pt x="635" y="1791"/>
                    <a:pt x="827" y="1791"/>
                  </a:cubicBezTo>
                  <a:cubicBezTo>
                    <a:pt x="1019" y="1791"/>
                    <a:pt x="1211" y="1722"/>
                    <a:pt x="1350" y="1582"/>
                  </a:cubicBezTo>
                  <a:cubicBezTo>
                    <a:pt x="1466" y="1489"/>
                    <a:pt x="1653" y="1373"/>
                    <a:pt x="1746" y="1187"/>
                  </a:cubicBezTo>
                  <a:cubicBezTo>
                    <a:pt x="2048" y="907"/>
                    <a:pt x="2048" y="419"/>
                    <a:pt x="1746" y="209"/>
                  </a:cubicBezTo>
                  <a:cubicBezTo>
                    <a:pt x="1606" y="70"/>
                    <a:pt x="1414" y="0"/>
                    <a:pt x="1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3" name="Google Shape;843;p11"/>
            <p:cNvSpPr/>
            <p:nvPr/>
          </p:nvSpPr>
          <p:spPr>
            <a:xfrm>
              <a:off x="3097825" y="2131650"/>
              <a:ext cx="45975" cy="36100"/>
            </a:xfrm>
            <a:custGeom>
              <a:avLst/>
              <a:gdLst/>
              <a:ahLst/>
              <a:cxnLst/>
              <a:rect l="l" t="t" r="r" b="b"/>
              <a:pathLst>
                <a:path w="1839" h="1444" extrusionOk="0">
                  <a:moveTo>
                    <a:pt x="954" y="1"/>
                  </a:moveTo>
                  <a:cubicBezTo>
                    <a:pt x="0" y="1"/>
                    <a:pt x="0" y="1443"/>
                    <a:pt x="954" y="1443"/>
                  </a:cubicBezTo>
                  <a:cubicBezTo>
                    <a:pt x="1838" y="1443"/>
                    <a:pt x="18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4" name="Google Shape;844;p11"/>
            <p:cNvSpPr/>
            <p:nvPr/>
          </p:nvSpPr>
          <p:spPr>
            <a:xfrm>
              <a:off x="3194375" y="2140950"/>
              <a:ext cx="48875" cy="36675"/>
            </a:xfrm>
            <a:custGeom>
              <a:avLst/>
              <a:gdLst/>
              <a:ahLst/>
              <a:cxnLst/>
              <a:rect l="l" t="t" r="r" b="b"/>
              <a:pathLst>
                <a:path w="1955" h="1467" extrusionOk="0">
                  <a:moveTo>
                    <a:pt x="791" y="1"/>
                  </a:moveTo>
                  <a:cubicBezTo>
                    <a:pt x="396" y="1"/>
                    <a:pt x="0" y="396"/>
                    <a:pt x="117" y="792"/>
                  </a:cubicBezTo>
                  <a:cubicBezTo>
                    <a:pt x="117" y="1164"/>
                    <a:pt x="396" y="1467"/>
                    <a:pt x="791" y="1467"/>
                  </a:cubicBezTo>
                  <a:lnTo>
                    <a:pt x="1163" y="1467"/>
                  </a:lnTo>
                  <a:cubicBezTo>
                    <a:pt x="1559" y="1467"/>
                    <a:pt x="1954" y="1164"/>
                    <a:pt x="1954" y="792"/>
                  </a:cubicBezTo>
                  <a:cubicBezTo>
                    <a:pt x="1954" y="396"/>
                    <a:pt x="1559" y="1"/>
                    <a:pt x="11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5" name="Google Shape;845;p11"/>
            <p:cNvSpPr/>
            <p:nvPr/>
          </p:nvSpPr>
          <p:spPr>
            <a:xfrm>
              <a:off x="2925675" y="2131650"/>
              <a:ext cx="36075" cy="45975"/>
            </a:xfrm>
            <a:custGeom>
              <a:avLst/>
              <a:gdLst/>
              <a:ahLst/>
              <a:cxnLst/>
              <a:rect l="l" t="t" r="r" b="b"/>
              <a:pathLst>
                <a:path w="1443" h="1839" extrusionOk="0">
                  <a:moveTo>
                    <a:pt x="675" y="1"/>
                  </a:moveTo>
                  <a:cubicBezTo>
                    <a:pt x="279" y="1"/>
                    <a:pt x="0" y="373"/>
                    <a:pt x="0" y="768"/>
                  </a:cubicBezTo>
                  <a:lnTo>
                    <a:pt x="0" y="1164"/>
                  </a:lnTo>
                  <a:cubicBezTo>
                    <a:pt x="0" y="1536"/>
                    <a:pt x="279" y="1839"/>
                    <a:pt x="675" y="1839"/>
                  </a:cubicBezTo>
                  <a:cubicBezTo>
                    <a:pt x="1070" y="1839"/>
                    <a:pt x="1443" y="1536"/>
                    <a:pt x="1443" y="1164"/>
                  </a:cubicBezTo>
                  <a:lnTo>
                    <a:pt x="1443" y="768"/>
                  </a:lnTo>
                  <a:cubicBezTo>
                    <a:pt x="1443" y="373"/>
                    <a:pt x="1070" y="1"/>
                    <a:pt x="6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6" name="Google Shape;846;p11"/>
            <p:cNvSpPr/>
            <p:nvPr/>
          </p:nvSpPr>
          <p:spPr>
            <a:xfrm>
              <a:off x="3405475" y="2346850"/>
              <a:ext cx="48300" cy="36650"/>
            </a:xfrm>
            <a:custGeom>
              <a:avLst/>
              <a:gdLst/>
              <a:ahLst/>
              <a:cxnLst/>
              <a:rect l="l" t="t" r="r" b="b"/>
              <a:pathLst>
                <a:path w="1932" h="1466" extrusionOk="0">
                  <a:moveTo>
                    <a:pt x="978" y="0"/>
                  </a:moveTo>
                  <a:cubicBezTo>
                    <a:pt x="1" y="0"/>
                    <a:pt x="1" y="1466"/>
                    <a:pt x="978" y="1466"/>
                  </a:cubicBezTo>
                  <a:cubicBezTo>
                    <a:pt x="1932" y="1466"/>
                    <a:pt x="1932" y="0"/>
                    <a:pt x="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7" name="Google Shape;847;p11"/>
            <p:cNvSpPr/>
            <p:nvPr/>
          </p:nvSpPr>
          <p:spPr>
            <a:xfrm>
              <a:off x="3480525" y="2402675"/>
              <a:ext cx="48275" cy="36675"/>
            </a:xfrm>
            <a:custGeom>
              <a:avLst/>
              <a:gdLst/>
              <a:ahLst/>
              <a:cxnLst/>
              <a:rect l="l" t="t" r="r" b="b"/>
              <a:pathLst>
                <a:path w="1931" h="1467" extrusionOk="0">
                  <a:moveTo>
                    <a:pt x="977" y="1"/>
                  </a:moveTo>
                  <a:cubicBezTo>
                    <a:pt x="0" y="1"/>
                    <a:pt x="0" y="1466"/>
                    <a:pt x="977" y="1466"/>
                  </a:cubicBezTo>
                  <a:cubicBezTo>
                    <a:pt x="1931" y="1466"/>
                    <a:pt x="1931" y="1"/>
                    <a:pt x="9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8" name="Google Shape;848;p11"/>
            <p:cNvSpPr/>
            <p:nvPr/>
          </p:nvSpPr>
          <p:spPr>
            <a:xfrm>
              <a:off x="3575325" y="2431750"/>
              <a:ext cx="45950" cy="36675"/>
            </a:xfrm>
            <a:custGeom>
              <a:avLst/>
              <a:gdLst/>
              <a:ahLst/>
              <a:cxnLst/>
              <a:rect l="l" t="t" r="r" b="b"/>
              <a:pathLst>
                <a:path w="1838" h="1467" extrusionOk="0">
                  <a:moveTo>
                    <a:pt x="954" y="1"/>
                  </a:moveTo>
                  <a:cubicBezTo>
                    <a:pt x="0" y="1"/>
                    <a:pt x="0" y="1467"/>
                    <a:pt x="954" y="1467"/>
                  </a:cubicBezTo>
                  <a:cubicBezTo>
                    <a:pt x="1838" y="1467"/>
                    <a:pt x="18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49" name="Google Shape;849;p11"/>
            <p:cNvSpPr/>
            <p:nvPr/>
          </p:nvSpPr>
          <p:spPr>
            <a:xfrm>
              <a:off x="3725375" y="2073500"/>
              <a:ext cx="48300" cy="36075"/>
            </a:xfrm>
            <a:custGeom>
              <a:avLst/>
              <a:gdLst/>
              <a:ahLst/>
              <a:cxnLst/>
              <a:rect l="l" t="t" r="r" b="b"/>
              <a:pathLst>
                <a:path w="1932" h="1443" extrusionOk="0">
                  <a:moveTo>
                    <a:pt x="977" y="0"/>
                  </a:moveTo>
                  <a:cubicBezTo>
                    <a:pt x="0" y="0"/>
                    <a:pt x="0" y="1443"/>
                    <a:pt x="977" y="1443"/>
                  </a:cubicBezTo>
                  <a:cubicBezTo>
                    <a:pt x="1931" y="1443"/>
                    <a:pt x="1931" y="0"/>
                    <a:pt x="9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0" name="Google Shape;850;p11"/>
            <p:cNvSpPr/>
            <p:nvPr/>
          </p:nvSpPr>
          <p:spPr>
            <a:xfrm>
              <a:off x="3027450" y="2244725"/>
              <a:ext cx="36075" cy="46900"/>
            </a:xfrm>
            <a:custGeom>
              <a:avLst/>
              <a:gdLst/>
              <a:ahLst/>
              <a:cxnLst/>
              <a:rect l="l" t="t" r="r" b="b"/>
              <a:pathLst>
                <a:path w="1443" h="1876" extrusionOk="0">
                  <a:moveTo>
                    <a:pt x="883" y="0"/>
                  </a:moveTo>
                  <a:cubicBezTo>
                    <a:pt x="846" y="0"/>
                    <a:pt x="808" y="5"/>
                    <a:pt x="768" y="14"/>
                  </a:cubicBezTo>
                  <a:cubicBezTo>
                    <a:pt x="396" y="14"/>
                    <a:pt x="0" y="317"/>
                    <a:pt x="0" y="712"/>
                  </a:cubicBezTo>
                  <a:lnTo>
                    <a:pt x="0" y="1084"/>
                  </a:lnTo>
                  <a:cubicBezTo>
                    <a:pt x="0" y="1480"/>
                    <a:pt x="396" y="1875"/>
                    <a:pt x="768" y="1875"/>
                  </a:cubicBezTo>
                  <a:cubicBezTo>
                    <a:pt x="1164" y="1759"/>
                    <a:pt x="1443" y="1480"/>
                    <a:pt x="1443" y="1084"/>
                  </a:cubicBezTo>
                  <a:lnTo>
                    <a:pt x="1443" y="712"/>
                  </a:lnTo>
                  <a:cubicBezTo>
                    <a:pt x="1443" y="356"/>
                    <a:pt x="1217" y="0"/>
                    <a:pt x="8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1" name="Google Shape;851;p11"/>
            <p:cNvSpPr/>
            <p:nvPr/>
          </p:nvSpPr>
          <p:spPr>
            <a:xfrm>
              <a:off x="2915775" y="2216000"/>
              <a:ext cx="45975" cy="36650"/>
            </a:xfrm>
            <a:custGeom>
              <a:avLst/>
              <a:gdLst/>
              <a:ahLst/>
              <a:cxnLst/>
              <a:rect l="l" t="t" r="r" b="b"/>
              <a:pathLst>
                <a:path w="1839" h="1466" extrusionOk="0">
                  <a:moveTo>
                    <a:pt x="675" y="0"/>
                  </a:moveTo>
                  <a:cubicBezTo>
                    <a:pt x="303" y="0"/>
                    <a:pt x="1" y="302"/>
                    <a:pt x="1" y="791"/>
                  </a:cubicBezTo>
                  <a:cubicBezTo>
                    <a:pt x="1" y="1163"/>
                    <a:pt x="303" y="1466"/>
                    <a:pt x="675" y="1466"/>
                  </a:cubicBezTo>
                  <a:lnTo>
                    <a:pt x="1071" y="1466"/>
                  </a:lnTo>
                  <a:cubicBezTo>
                    <a:pt x="1466" y="1466"/>
                    <a:pt x="1839" y="1163"/>
                    <a:pt x="1839" y="791"/>
                  </a:cubicBezTo>
                  <a:cubicBezTo>
                    <a:pt x="1839" y="302"/>
                    <a:pt x="1466" y="0"/>
                    <a:pt x="10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852" name="Google Shape;852;p11"/>
          <p:cNvGrpSpPr/>
          <p:nvPr/>
        </p:nvGrpSpPr>
        <p:grpSpPr>
          <a:xfrm rot="2914635">
            <a:off x="10211811" y="135699"/>
            <a:ext cx="2585428" cy="1167288"/>
            <a:chOff x="2915775" y="2073500"/>
            <a:chExt cx="874750" cy="394925"/>
          </a:xfrm>
        </p:grpSpPr>
        <p:sp>
          <p:nvSpPr>
            <p:cNvPr id="853" name="Google Shape;853;p11"/>
            <p:cNvSpPr/>
            <p:nvPr/>
          </p:nvSpPr>
          <p:spPr>
            <a:xfrm>
              <a:off x="3546225" y="2317775"/>
              <a:ext cx="48300" cy="38975"/>
            </a:xfrm>
            <a:custGeom>
              <a:avLst/>
              <a:gdLst/>
              <a:ahLst/>
              <a:cxnLst/>
              <a:rect l="l" t="t" r="r" b="b"/>
              <a:pathLst>
                <a:path w="1932" h="1559" extrusionOk="0">
                  <a:moveTo>
                    <a:pt x="955" y="0"/>
                  </a:moveTo>
                  <a:cubicBezTo>
                    <a:pt x="1" y="0"/>
                    <a:pt x="1" y="1559"/>
                    <a:pt x="955" y="1559"/>
                  </a:cubicBezTo>
                  <a:cubicBezTo>
                    <a:pt x="1932" y="1559"/>
                    <a:pt x="1932" y="0"/>
                    <a:pt x="9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4" name="Google Shape;854;p11"/>
            <p:cNvSpPr/>
            <p:nvPr/>
          </p:nvSpPr>
          <p:spPr>
            <a:xfrm>
              <a:off x="3681750" y="2300900"/>
              <a:ext cx="38975" cy="45975"/>
            </a:xfrm>
            <a:custGeom>
              <a:avLst/>
              <a:gdLst/>
              <a:ahLst/>
              <a:cxnLst/>
              <a:rect l="l" t="t" r="r" b="b"/>
              <a:pathLst>
                <a:path w="1559" h="1839" extrusionOk="0">
                  <a:moveTo>
                    <a:pt x="768" y="1"/>
                  </a:moveTo>
                  <a:cubicBezTo>
                    <a:pt x="396" y="1"/>
                    <a:pt x="0" y="303"/>
                    <a:pt x="0" y="675"/>
                  </a:cubicBezTo>
                  <a:lnTo>
                    <a:pt x="0" y="1071"/>
                  </a:lnTo>
                  <a:cubicBezTo>
                    <a:pt x="0" y="1466"/>
                    <a:pt x="396" y="1838"/>
                    <a:pt x="768" y="1838"/>
                  </a:cubicBezTo>
                  <a:cubicBezTo>
                    <a:pt x="1164" y="1838"/>
                    <a:pt x="1559" y="1466"/>
                    <a:pt x="1559" y="1071"/>
                  </a:cubicBezTo>
                  <a:lnTo>
                    <a:pt x="1559" y="675"/>
                  </a:lnTo>
                  <a:cubicBezTo>
                    <a:pt x="1559" y="303"/>
                    <a:pt x="1164" y="1"/>
                    <a:pt x="7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5" name="Google Shape;855;p11"/>
            <p:cNvSpPr/>
            <p:nvPr/>
          </p:nvSpPr>
          <p:spPr>
            <a:xfrm>
              <a:off x="3611375" y="2245075"/>
              <a:ext cx="48300" cy="36650"/>
            </a:xfrm>
            <a:custGeom>
              <a:avLst/>
              <a:gdLst/>
              <a:ahLst/>
              <a:cxnLst/>
              <a:rect l="l" t="t" r="r" b="b"/>
              <a:pathLst>
                <a:path w="1932" h="1466" extrusionOk="0">
                  <a:moveTo>
                    <a:pt x="977" y="0"/>
                  </a:moveTo>
                  <a:cubicBezTo>
                    <a:pt x="0" y="0"/>
                    <a:pt x="0" y="1466"/>
                    <a:pt x="977" y="1466"/>
                  </a:cubicBezTo>
                  <a:cubicBezTo>
                    <a:pt x="1931" y="1466"/>
                    <a:pt x="1931" y="0"/>
                    <a:pt x="9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6" name="Google Shape;856;p11"/>
            <p:cNvSpPr/>
            <p:nvPr/>
          </p:nvSpPr>
          <p:spPr>
            <a:xfrm>
              <a:off x="3706175" y="2235750"/>
              <a:ext cx="48300" cy="36100"/>
            </a:xfrm>
            <a:custGeom>
              <a:avLst/>
              <a:gdLst/>
              <a:ahLst/>
              <a:cxnLst/>
              <a:rect l="l" t="t" r="r" b="b"/>
              <a:pathLst>
                <a:path w="1932" h="1444" extrusionOk="0">
                  <a:moveTo>
                    <a:pt x="954" y="1"/>
                  </a:moveTo>
                  <a:cubicBezTo>
                    <a:pt x="0" y="1"/>
                    <a:pt x="0" y="1443"/>
                    <a:pt x="954" y="1443"/>
                  </a:cubicBezTo>
                  <a:cubicBezTo>
                    <a:pt x="1838" y="1443"/>
                    <a:pt x="1931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7" name="Google Shape;857;p11"/>
            <p:cNvSpPr/>
            <p:nvPr/>
          </p:nvSpPr>
          <p:spPr>
            <a:xfrm>
              <a:off x="3742225" y="2150850"/>
              <a:ext cx="48300" cy="36075"/>
            </a:xfrm>
            <a:custGeom>
              <a:avLst/>
              <a:gdLst/>
              <a:ahLst/>
              <a:cxnLst/>
              <a:rect l="l" t="t" r="r" b="b"/>
              <a:pathLst>
                <a:path w="1932" h="1443" extrusionOk="0">
                  <a:moveTo>
                    <a:pt x="978" y="0"/>
                  </a:moveTo>
                  <a:cubicBezTo>
                    <a:pt x="1" y="0"/>
                    <a:pt x="1" y="1443"/>
                    <a:pt x="978" y="1443"/>
                  </a:cubicBezTo>
                  <a:cubicBezTo>
                    <a:pt x="1932" y="1443"/>
                    <a:pt x="1932" y="0"/>
                    <a:pt x="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8" name="Google Shape;858;p11"/>
            <p:cNvSpPr/>
            <p:nvPr/>
          </p:nvSpPr>
          <p:spPr>
            <a:xfrm>
              <a:off x="3659650" y="2160725"/>
              <a:ext cx="46550" cy="36100"/>
            </a:xfrm>
            <a:custGeom>
              <a:avLst/>
              <a:gdLst/>
              <a:ahLst/>
              <a:cxnLst/>
              <a:rect l="l" t="t" r="r" b="b"/>
              <a:pathLst>
                <a:path w="1862" h="1444" extrusionOk="0">
                  <a:moveTo>
                    <a:pt x="884" y="1"/>
                  </a:moveTo>
                  <a:cubicBezTo>
                    <a:pt x="0" y="1"/>
                    <a:pt x="0" y="1443"/>
                    <a:pt x="884" y="1443"/>
                  </a:cubicBezTo>
                  <a:cubicBezTo>
                    <a:pt x="1861" y="1443"/>
                    <a:pt x="1861" y="1"/>
                    <a:pt x="8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59" name="Google Shape;859;p11"/>
            <p:cNvSpPr/>
            <p:nvPr/>
          </p:nvSpPr>
          <p:spPr>
            <a:xfrm>
              <a:off x="3579975" y="2121775"/>
              <a:ext cx="36075" cy="46325"/>
            </a:xfrm>
            <a:custGeom>
              <a:avLst/>
              <a:gdLst/>
              <a:ahLst/>
              <a:cxnLst/>
              <a:rect l="l" t="t" r="r" b="b"/>
              <a:pathLst>
                <a:path w="1443" h="1853" extrusionOk="0">
                  <a:moveTo>
                    <a:pt x="768" y="0"/>
                  </a:moveTo>
                  <a:cubicBezTo>
                    <a:pt x="279" y="0"/>
                    <a:pt x="0" y="396"/>
                    <a:pt x="0" y="768"/>
                  </a:cubicBezTo>
                  <a:lnTo>
                    <a:pt x="0" y="1163"/>
                  </a:lnTo>
                  <a:cubicBezTo>
                    <a:pt x="0" y="1517"/>
                    <a:pt x="317" y="1853"/>
                    <a:pt x="650" y="1853"/>
                  </a:cubicBezTo>
                  <a:cubicBezTo>
                    <a:pt x="689" y="1853"/>
                    <a:pt x="729" y="1848"/>
                    <a:pt x="768" y="1838"/>
                  </a:cubicBezTo>
                  <a:cubicBezTo>
                    <a:pt x="1163" y="1838"/>
                    <a:pt x="1443" y="1559"/>
                    <a:pt x="1443" y="1163"/>
                  </a:cubicBezTo>
                  <a:lnTo>
                    <a:pt x="1443" y="768"/>
                  </a:lnTo>
                  <a:cubicBezTo>
                    <a:pt x="1443" y="396"/>
                    <a:pt x="1163" y="0"/>
                    <a:pt x="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0" name="Google Shape;860;p11"/>
            <p:cNvSpPr/>
            <p:nvPr/>
          </p:nvSpPr>
          <p:spPr>
            <a:xfrm>
              <a:off x="3444450" y="2140950"/>
              <a:ext cx="45975" cy="36675"/>
            </a:xfrm>
            <a:custGeom>
              <a:avLst/>
              <a:gdLst/>
              <a:ahLst/>
              <a:cxnLst/>
              <a:rect l="l" t="t" r="r" b="b"/>
              <a:pathLst>
                <a:path w="1839" h="1467" extrusionOk="0">
                  <a:moveTo>
                    <a:pt x="954" y="1"/>
                  </a:moveTo>
                  <a:cubicBezTo>
                    <a:pt x="1" y="1"/>
                    <a:pt x="1" y="1467"/>
                    <a:pt x="954" y="1467"/>
                  </a:cubicBezTo>
                  <a:cubicBezTo>
                    <a:pt x="1839" y="1467"/>
                    <a:pt x="1839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1" name="Google Shape;861;p11"/>
            <p:cNvSpPr/>
            <p:nvPr/>
          </p:nvSpPr>
          <p:spPr>
            <a:xfrm>
              <a:off x="3495050" y="2206675"/>
              <a:ext cx="48300" cy="55675"/>
            </a:xfrm>
            <a:custGeom>
              <a:avLst/>
              <a:gdLst/>
              <a:ahLst/>
              <a:cxnLst/>
              <a:rect l="l" t="t" r="r" b="b"/>
              <a:pathLst>
                <a:path w="1932" h="2227" extrusionOk="0">
                  <a:moveTo>
                    <a:pt x="1147" y="1"/>
                  </a:moveTo>
                  <a:cubicBezTo>
                    <a:pt x="872" y="1"/>
                    <a:pt x="613" y="125"/>
                    <a:pt x="489" y="373"/>
                  </a:cubicBezTo>
                  <a:cubicBezTo>
                    <a:pt x="396" y="675"/>
                    <a:pt x="303" y="862"/>
                    <a:pt x="187" y="1164"/>
                  </a:cubicBezTo>
                  <a:cubicBezTo>
                    <a:pt x="1" y="1443"/>
                    <a:pt x="94" y="1932"/>
                    <a:pt x="396" y="2118"/>
                  </a:cubicBezTo>
                  <a:cubicBezTo>
                    <a:pt x="525" y="2190"/>
                    <a:pt x="668" y="2227"/>
                    <a:pt x="808" y="2227"/>
                  </a:cubicBezTo>
                  <a:cubicBezTo>
                    <a:pt x="1073" y="2227"/>
                    <a:pt x="1329" y="2097"/>
                    <a:pt x="1466" y="1839"/>
                  </a:cubicBezTo>
                  <a:cubicBezTo>
                    <a:pt x="1559" y="1653"/>
                    <a:pt x="1652" y="1350"/>
                    <a:pt x="1838" y="1164"/>
                  </a:cubicBezTo>
                  <a:cubicBezTo>
                    <a:pt x="1932" y="768"/>
                    <a:pt x="1932" y="280"/>
                    <a:pt x="1559" y="94"/>
                  </a:cubicBezTo>
                  <a:cubicBezTo>
                    <a:pt x="1427" y="32"/>
                    <a:pt x="1285" y="1"/>
                    <a:pt x="11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2" name="Google Shape;862;p11"/>
            <p:cNvSpPr/>
            <p:nvPr/>
          </p:nvSpPr>
          <p:spPr>
            <a:xfrm>
              <a:off x="3383375" y="2244725"/>
              <a:ext cx="36675" cy="46900"/>
            </a:xfrm>
            <a:custGeom>
              <a:avLst/>
              <a:gdLst/>
              <a:ahLst/>
              <a:cxnLst/>
              <a:rect l="l" t="t" r="r" b="b"/>
              <a:pathLst>
                <a:path w="1467" h="1876" extrusionOk="0">
                  <a:moveTo>
                    <a:pt x="902" y="0"/>
                  </a:moveTo>
                  <a:cubicBezTo>
                    <a:pt x="866" y="0"/>
                    <a:pt x="829" y="5"/>
                    <a:pt x="792" y="14"/>
                  </a:cubicBezTo>
                  <a:cubicBezTo>
                    <a:pt x="303" y="14"/>
                    <a:pt x="1" y="317"/>
                    <a:pt x="1" y="712"/>
                  </a:cubicBezTo>
                  <a:lnTo>
                    <a:pt x="1" y="1084"/>
                  </a:lnTo>
                  <a:cubicBezTo>
                    <a:pt x="1" y="1480"/>
                    <a:pt x="303" y="1875"/>
                    <a:pt x="792" y="1875"/>
                  </a:cubicBezTo>
                  <a:cubicBezTo>
                    <a:pt x="1164" y="1759"/>
                    <a:pt x="1467" y="1480"/>
                    <a:pt x="1467" y="1084"/>
                  </a:cubicBezTo>
                  <a:lnTo>
                    <a:pt x="1467" y="712"/>
                  </a:lnTo>
                  <a:cubicBezTo>
                    <a:pt x="1467" y="356"/>
                    <a:pt x="1222" y="0"/>
                    <a:pt x="9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3306025" y="2123525"/>
              <a:ext cx="51225" cy="44800"/>
            </a:xfrm>
            <a:custGeom>
              <a:avLst/>
              <a:gdLst/>
              <a:ahLst/>
              <a:cxnLst/>
              <a:rect l="l" t="t" r="r" b="b"/>
              <a:pathLst>
                <a:path w="2049" h="1792" extrusionOk="0">
                  <a:moveTo>
                    <a:pt x="1219" y="0"/>
                  </a:moveTo>
                  <a:cubicBezTo>
                    <a:pt x="1024" y="0"/>
                    <a:pt x="827" y="70"/>
                    <a:pt x="676" y="209"/>
                  </a:cubicBezTo>
                  <a:cubicBezTo>
                    <a:pt x="582" y="326"/>
                    <a:pt x="489" y="419"/>
                    <a:pt x="303" y="512"/>
                  </a:cubicBezTo>
                  <a:cubicBezTo>
                    <a:pt x="1" y="791"/>
                    <a:pt x="1" y="1280"/>
                    <a:pt x="303" y="1582"/>
                  </a:cubicBezTo>
                  <a:cubicBezTo>
                    <a:pt x="443" y="1722"/>
                    <a:pt x="635" y="1791"/>
                    <a:pt x="827" y="1791"/>
                  </a:cubicBezTo>
                  <a:cubicBezTo>
                    <a:pt x="1019" y="1791"/>
                    <a:pt x="1211" y="1722"/>
                    <a:pt x="1350" y="1582"/>
                  </a:cubicBezTo>
                  <a:cubicBezTo>
                    <a:pt x="1466" y="1489"/>
                    <a:pt x="1653" y="1373"/>
                    <a:pt x="1746" y="1187"/>
                  </a:cubicBezTo>
                  <a:cubicBezTo>
                    <a:pt x="2048" y="907"/>
                    <a:pt x="2048" y="419"/>
                    <a:pt x="1746" y="209"/>
                  </a:cubicBezTo>
                  <a:cubicBezTo>
                    <a:pt x="1606" y="70"/>
                    <a:pt x="1414" y="0"/>
                    <a:pt x="1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3097825" y="2131650"/>
              <a:ext cx="45975" cy="36100"/>
            </a:xfrm>
            <a:custGeom>
              <a:avLst/>
              <a:gdLst/>
              <a:ahLst/>
              <a:cxnLst/>
              <a:rect l="l" t="t" r="r" b="b"/>
              <a:pathLst>
                <a:path w="1839" h="1444" extrusionOk="0">
                  <a:moveTo>
                    <a:pt x="954" y="1"/>
                  </a:moveTo>
                  <a:cubicBezTo>
                    <a:pt x="0" y="1"/>
                    <a:pt x="0" y="1443"/>
                    <a:pt x="954" y="1443"/>
                  </a:cubicBezTo>
                  <a:cubicBezTo>
                    <a:pt x="1838" y="1443"/>
                    <a:pt x="18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3194375" y="2140950"/>
              <a:ext cx="48875" cy="36675"/>
            </a:xfrm>
            <a:custGeom>
              <a:avLst/>
              <a:gdLst/>
              <a:ahLst/>
              <a:cxnLst/>
              <a:rect l="l" t="t" r="r" b="b"/>
              <a:pathLst>
                <a:path w="1955" h="1467" extrusionOk="0">
                  <a:moveTo>
                    <a:pt x="791" y="1"/>
                  </a:moveTo>
                  <a:cubicBezTo>
                    <a:pt x="396" y="1"/>
                    <a:pt x="0" y="396"/>
                    <a:pt x="117" y="792"/>
                  </a:cubicBezTo>
                  <a:cubicBezTo>
                    <a:pt x="117" y="1164"/>
                    <a:pt x="396" y="1467"/>
                    <a:pt x="791" y="1467"/>
                  </a:cubicBezTo>
                  <a:lnTo>
                    <a:pt x="1163" y="1467"/>
                  </a:lnTo>
                  <a:cubicBezTo>
                    <a:pt x="1559" y="1467"/>
                    <a:pt x="1954" y="1164"/>
                    <a:pt x="1954" y="792"/>
                  </a:cubicBezTo>
                  <a:cubicBezTo>
                    <a:pt x="1954" y="396"/>
                    <a:pt x="1559" y="1"/>
                    <a:pt x="11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6" name="Google Shape;866;p11"/>
            <p:cNvSpPr/>
            <p:nvPr/>
          </p:nvSpPr>
          <p:spPr>
            <a:xfrm>
              <a:off x="2925675" y="2131650"/>
              <a:ext cx="36075" cy="45975"/>
            </a:xfrm>
            <a:custGeom>
              <a:avLst/>
              <a:gdLst/>
              <a:ahLst/>
              <a:cxnLst/>
              <a:rect l="l" t="t" r="r" b="b"/>
              <a:pathLst>
                <a:path w="1443" h="1839" extrusionOk="0">
                  <a:moveTo>
                    <a:pt x="675" y="1"/>
                  </a:moveTo>
                  <a:cubicBezTo>
                    <a:pt x="279" y="1"/>
                    <a:pt x="0" y="373"/>
                    <a:pt x="0" y="768"/>
                  </a:cubicBezTo>
                  <a:lnTo>
                    <a:pt x="0" y="1164"/>
                  </a:lnTo>
                  <a:cubicBezTo>
                    <a:pt x="0" y="1536"/>
                    <a:pt x="279" y="1839"/>
                    <a:pt x="675" y="1839"/>
                  </a:cubicBezTo>
                  <a:cubicBezTo>
                    <a:pt x="1070" y="1839"/>
                    <a:pt x="1443" y="1536"/>
                    <a:pt x="1443" y="1164"/>
                  </a:cubicBezTo>
                  <a:lnTo>
                    <a:pt x="1443" y="768"/>
                  </a:lnTo>
                  <a:cubicBezTo>
                    <a:pt x="1443" y="373"/>
                    <a:pt x="1070" y="1"/>
                    <a:pt x="6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7" name="Google Shape;867;p11"/>
            <p:cNvSpPr/>
            <p:nvPr/>
          </p:nvSpPr>
          <p:spPr>
            <a:xfrm>
              <a:off x="3405475" y="2346850"/>
              <a:ext cx="48300" cy="36650"/>
            </a:xfrm>
            <a:custGeom>
              <a:avLst/>
              <a:gdLst/>
              <a:ahLst/>
              <a:cxnLst/>
              <a:rect l="l" t="t" r="r" b="b"/>
              <a:pathLst>
                <a:path w="1932" h="1466" extrusionOk="0">
                  <a:moveTo>
                    <a:pt x="978" y="0"/>
                  </a:moveTo>
                  <a:cubicBezTo>
                    <a:pt x="1" y="0"/>
                    <a:pt x="1" y="1466"/>
                    <a:pt x="978" y="1466"/>
                  </a:cubicBezTo>
                  <a:cubicBezTo>
                    <a:pt x="1932" y="1466"/>
                    <a:pt x="1932" y="0"/>
                    <a:pt x="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8" name="Google Shape;868;p11"/>
            <p:cNvSpPr/>
            <p:nvPr/>
          </p:nvSpPr>
          <p:spPr>
            <a:xfrm>
              <a:off x="3480525" y="2402675"/>
              <a:ext cx="48275" cy="36675"/>
            </a:xfrm>
            <a:custGeom>
              <a:avLst/>
              <a:gdLst/>
              <a:ahLst/>
              <a:cxnLst/>
              <a:rect l="l" t="t" r="r" b="b"/>
              <a:pathLst>
                <a:path w="1931" h="1467" extrusionOk="0">
                  <a:moveTo>
                    <a:pt x="977" y="1"/>
                  </a:moveTo>
                  <a:cubicBezTo>
                    <a:pt x="0" y="1"/>
                    <a:pt x="0" y="1466"/>
                    <a:pt x="977" y="1466"/>
                  </a:cubicBezTo>
                  <a:cubicBezTo>
                    <a:pt x="1931" y="1466"/>
                    <a:pt x="1931" y="1"/>
                    <a:pt x="9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3575325" y="2431750"/>
              <a:ext cx="45950" cy="36675"/>
            </a:xfrm>
            <a:custGeom>
              <a:avLst/>
              <a:gdLst/>
              <a:ahLst/>
              <a:cxnLst/>
              <a:rect l="l" t="t" r="r" b="b"/>
              <a:pathLst>
                <a:path w="1838" h="1467" extrusionOk="0">
                  <a:moveTo>
                    <a:pt x="954" y="1"/>
                  </a:moveTo>
                  <a:cubicBezTo>
                    <a:pt x="0" y="1"/>
                    <a:pt x="0" y="1467"/>
                    <a:pt x="954" y="1467"/>
                  </a:cubicBezTo>
                  <a:cubicBezTo>
                    <a:pt x="1838" y="1467"/>
                    <a:pt x="18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0" name="Google Shape;870;p11"/>
            <p:cNvSpPr/>
            <p:nvPr/>
          </p:nvSpPr>
          <p:spPr>
            <a:xfrm>
              <a:off x="3725375" y="2073500"/>
              <a:ext cx="48300" cy="36075"/>
            </a:xfrm>
            <a:custGeom>
              <a:avLst/>
              <a:gdLst/>
              <a:ahLst/>
              <a:cxnLst/>
              <a:rect l="l" t="t" r="r" b="b"/>
              <a:pathLst>
                <a:path w="1932" h="1443" extrusionOk="0">
                  <a:moveTo>
                    <a:pt x="977" y="0"/>
                  </a:moveTo>
                  <a:cubicBezTo>
                    <a:pt x="0" y="0"/>
                    <a:pt x="0" y="1443"/>
                    <a:pt x="977" y="1443"/>
                  </a:cubicBezTo>
                  <a:cubicBezTo>
                    <a:pt x="1931" y="1443"/>
                    <a:pt x="1931" y="0"/>
                    <a:pt x="9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1" name="Google Shape;871;p11"/>
            <p:cNvSpPr/>
            <p:nvPr/>
          </p:nvSpPr>
          <p:spPr>
            <a:xfrm>
              <a:off x="3027450" y="2244725"/>
              <a:ext cx="36075" cy="46900"/>
            </a:xfrm>
            <a:custGeom>
              <a:avLst/>
              <a:gdLst/>
              <a:ahLst/>
              <a:cxnLst/>
              <a:rect l="l" t="t" r="r" b="b"/>
              <a:pathLst>
                <a:path w="1443" h="1876" extrusionOk="0">
                  <a:moveTo>
                    <a:pt x="883" y="0"/>
                  </a:moveTo>
                  <a:cubicBezTo>
                    <a:pt x="846" y="0"/>
                    <a:pt x="808" y="5"/>
                    <a:pt x="768" y="14"/>
                  </a:cubicBezTo>
                  <a:cubicBezTo>
                    <a:pt x="396" y="14"/>
                    <a:pt x="0" y="317"/>
                    <a:pt x="0" y="712"/>
                  </a:cubicBezTo>
                  <a:lnTo>
                    <a:pt x="0" y="1084"/>
                  </a:lnTo>
                  <a:cubicBezTo>
                    <a:pt x="0" y="1480"/>
                    <a:pt x="396" y="1875"/>
                    <a:pt x="768" y="1875"/>
                  </a:cubicBezTo>
                  <a:cubicBezTo>
                    <a:pt x="1164" y="1759"/>
                    <a:pt x="1443" y="1480"/>
                    <a:pt x="1443" y="1084"/>
                  </a:cubicBezTo>
                  <a:lnTo>
                    <a:pt x="1443" y="712"/>
                  </a:lnTo>
                  <a:cubicBezTo>
                    <a:pt x="1443" y="356"/>
                    <a:pt x="1217" y="0"/>
                    <a:pt x="8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872" name="Google Shape;872;p11"/>
            <p:cNvSpPr/>
            <p:nvPr/>
          </p:nvSpPr>
          <p:spPr>
            <a:xfrm>
              <a:off x="2915775" y="2216000"/>
              <a:ext cx="45975" cy="36650"/>
            </a:xfrm>
            <a:custGeom>
              <a:avLst/>
              <a:gdLst/>
              <a:ahLst/>
              <a:cxnLst/>
              <a:rect l="l" t="t" r="r" b="b"/>
              <a:pathLst>
                <a:path w="1839" h="1466" extrusionOk="0">
                  <a:moveTo>
                    <a:pt x="675" y="0"/>
                  </a:moveTo>
                  <a:cubicBezTo>
                    <a:pt x="303" y="0"/>
                    <a:pt x="1" y="302"/>
                    <a:pt x="1" y="791"/>
                  </a:cubicBezTo>
                  <a:cubicBezTo>
                    <a:pt x="1" y="1163"/>
                    <a:pt x="303" y="1466"/>
                    <a:pt x="675" y="1466"/>
                  </a:cubicBezTo>
                  <a:lnTo>
                    <a:pt x="1071" y="1466"/>
                  </a:lnTo>
                  <a:cubicBezTo>
                    <a:pt x="1466" y="1466"/>
                    <a:pt x="1839" y="1163"/>
                    <a:pt x="1839" y="791"/>
                  </a:cubicBezTo>
                  <a:cubicBezTo>
                    <a:pt x="1839" y="302"/>
                    <a:pt x="1466" y="0"/>
                    <a:pt x="10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41730175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4"/>
          <p:cNvSpPr txBox="1">
            <a:spLocks noGrp="1"/>
          </p:cNvSpPr>
          <p:nvPr>
            <p:ph type="title"/>
          </p:nvPr>
        </p:nvSpPr>
        <p:spPr>
          <a:xfrm>
            <a:off x="4461000" y="3824887"/>
            <a:ext cx="3270000" cy="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26" name="Google Shape;926;p14"/>
          <p:cNvSpPr txBox="1">
            <a:spLocks noGrp="1"/>
          </p:cNvSpPr>
          <p:nvPr>
            <p:ph type="subTitle" idx="1"/>
          </p:nvPr>
        </p:nvSpPr>
        <p:spPr>
          <a:xfrm>
            <a:off x="4550800" y="4397940"/>
            <a:ext cx="30904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8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27" name="Google Shape;927;p14"/>
          <p:cNvSpPr txBox="1">
            <a:spLocks noGrp="1"/>
          </p:cNvSpPr>
          <p:nvPr>
            <p:ph type="title" idx="2"/>
          </p:nvPr>
        </p:nvSpPr>
        <p:spPr>
          <a:xfrm>
            <a:off x="7971033" y="3824887"/>
            <a:ext cx="3270000" cy="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28" name="Google Shape;928;p14"/>
          <p:cNvSpPr txBox="1">
            <a:spLocks noGrp="1"/>
          </p:cNvSpPr>
          <p:nvPr>
            <p:ph type="subTitle" idx="3"/>
          </p:nvPr>
        </p:nvSpPr>
        <p:spPr>
          <a:xfrm>
            <a:off x="8060833" y="4397940"/>
            <a:ext cx="30904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8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29" name="Google Shape;929;p14"/>
          <p:cNvSpPr txBox="1">
            <a:spLocks noGrp="1"/>
          </p:cNvSpPr>
          <p:nvPr>
            <p:ph type="title" idx="4"/>
          </p:nvPr>
        </p:nvSpPr>
        <p:spPr>
          <a:xfrm>
            <a:off x="950967" y="3824887"/>
            <a:ext cx="3270000" cy="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4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30" name="Google Shape;930;p14"/>
          <p:cNvSpPr txBox="1">
            <a:spLocks noGrp="1"/>
          </p:cNvSpPr>
          <p:nvPr>
            <p:ph type="subTitle" idx="5"/>
          </p:nvPr>
        </p:nvSpPr>
        <p:spPr>
          <a:xfrm>
            <a:off x="1040767" y="4397940"/>
            <a:ext cx="30904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8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31" name="Google Shape;931;p14"/>
          <p:cNvSpPr/>
          <p:nvPr/>
        </p:nvSpPr>
        <p:spPr>
          <a:xfrm rot="-204181">
            <a:off x="-674614" y="-354767"/>
            <a:ext cx="3523099" cy="2362776"/>
          </a:xfrm>
          <a:custGeom>
            <a:avLst/>
            <a:gdLst/>
            <a:ahLst/>
            <a:cxnLst/>
            <a:rect l="l" t="t" r="r" b="b"/>
            <a:pathLst>
              <a:path w="77074" h="68148" extrusionOk="0">
                <a:moveTo>
                  <a:pt x="47214" y="1"/>
                </a:moveTo>
                <a:cubicBezTo>
                  <a:pt x="42852" y="1"/>
                  <a:pt x="38491" y="193"/>
                  <a:pt x="34129" y="379"/>
                </a:cubicBezTo>
                <a:cubicBezTo>
                  <a:pt x="26754" y="775"/>
                  <a:pt x="19007" y="1263"/>
                  <a:pt x="13098" y="5520"/>
                </a:cubicBezTo>
                <a:cubicBezTo>
                  <a:pt x="5816" y="10662"/>
                  <a:pt x="3118" y="20153"/>
                  <a:pt x="1745" y="28970"/>
                </a:cubicBezTo>
                <a:cubicBezTo>
                  <a:pt x="396" y="38090"/>
                  <a:pt x="0" y="47395"/>
                  <a:pt x="582" y="56608"/>
                </a:cubicBezTo>
                <a:cubicBezTo>
                  <a:pt x="675" y="58748"/>
                  <a:pt x="1466" y="67937"/>
                  <a:pt x="4746" y="68147"/>
                </a:cubicBezTo>
                <a:cubicBezTo>
                  <a:pt x="4756" y="68147"/>
                  <a:pt x="4766" y="68147"/>
                  <a:pt x="4776" y="68147"/>
                </a:cubicBezTo>
                <a:cubicBezTo>
                  <a:pt x="6359" y="68147"/>
                  <a:pt x="10696" y="60766"/>
                  <a:pt x="13470" y="59795"/>
                </a:cubicBezTo>
                <a:cubicBezTo>
                  <a:pt x="15586" y="59111"/>
                  <a:pt x="17785" y="58889"/>
                  <a:pt x="19992" y="58889"/>
                </a:cubicBezTo>
                <a:cubicBezTo>
                  <a:pt x="21836" y="58889"/>
                  <a:pt x="23686" y="59044"/>
                  <a:pt x="25498" y="59213"/>
                </a:cubicBezTo>
                <a:cubicBezTo>
                  <a:pt x="27665" y="59424"/>
                  <a:pt x="29833" y="59661"/>
                  <a:pt x="31972" y="59661"/>
                </a:cubicBezTo>
                <a:cubicBezTo>
                  <a:pt x="33851" y="59661"/>
                  <a:pt x="35708" y="59478"/>
                  <a:pt x="37525" y="58934"/>
                </a:cubicBezTo>
                <a:cubicBezTo>
                  <a:pt x="42946" y="57282"/>
                  <a:pt x="47203" y="52350"/>
                  <a:pt x="48087" y="46721"/>
                </a:cubicBezTo>
                <a:cubicBezTo>
                  <a:pt x="48668" y="43138"/>
                  <a:pt x="47901" y="39346"/>
                  <a:pt x="49157" y="36066"/>
                </a:cubicBezTo>
                <a:cubicBezTo>
                  <a:pt x="51274" y="30343"/>
                  <a:pt x="57881" y="28016"/>
                  <a:pt x="63604" y="25969"/>
                </a:cubicBezTo>
                <a:cubicBezTo>
                  <a:pt x="69420" y="24038"/>
                  <a:pt x="75817" y="20642"/>
                  <a:pt x="76585" y="14640"/>
                </a:cubicBezTo>
                <a:cubicBezTo>
                  <a:pt x="77074" y="10662"/>
                  <a:pt x="74654" y="6777"/>
                  <a:pt x="71444" y="4543"/>
                </a:cubicBezTo>
                <a:cubicBezTo>
                  <a:pt x="68140" y="2333"/>
                  <a:pt x="64185" y="1356"/>
                  <a:pt x="60300" y="775"/>
                </a:cubicBezTo>
                <a:cubicBezTo>
                  <a:pt x="55938" y="193"/>
                  <a:pt x="51576" y="1"/>
                  <a:pt x="472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932" name="Google Shape;932;p14"/>
          <p:cNvSpPr/>
          <p:nvPr/>
        </p:nvSpPr>
        <p:spPr>
          <a:xfrm>
            <a:off x="9756867" y="4830533"/>
            <a:ext cx="3203229" cy="2375412"/>
          </a:xfrm>
          <a:custGeom>
            <a:avLst/>
            <a:gdLst/>
            <a:ahLst/>
            <a:cxnLst/>
            <a:rect l="l" t="t" r="r" b="b"/>
            <a:pathLst>
              <a:path w="136676" h="62189" extrusionOk="0">
                <a:moveTo>
                  <a:pt x="115053" y="1"/>
                </a:moveTo>
                <a:cubicBezTo>
                  <a:pt x="109301" y="1"/>
                  <a:pt x="103535" y="2453"/>
                  <a:pt x="98779" y="5873"/>
                </a:cubicBezTo>
                <a:cubicBezTo>
                  <a:pt x="92567" y="10316"/>
                  <a:pt x="87635" y="16342"/>
                  <a:pt x="82192" y="21669"/>
                </a:cubicBezTo>
                <a:cubicBezTo>
                  <a:pt x="76771" y="27089"/>
                  <a:pt x="70467" y="32045"/>
                  <a:pt x="62906" y="33394"/>
                </a:cubicBezTo>
                <a:cubicBezTo>
                  <a:pt x="61199" y="33725"/>
                  <a:pt x="59492" y="33864"/>
                  <a:pt x="57783" y="33864"/>
                </a:cubicBezTo>
                <a:cubicBezTo>
                  <a:pt x="50478" y="33864"/>
                  <a:pt x="43152" y="31318"/>
                  <a:pt x="35780" y="30300"/>
                </a:cubicBezTo>
                <a:cubicBezTo>
                  <a:pt x="33808" y="30038"/>
                  <a:pt x="31800" y="29897"/>
                  <a:pt x="29791" y="29897"/>
                </a:cubicBezTo>
                <a:cubicBezTo>
                  <a:pt x="23600" y="29897"/>
                  <a:pt x="17390" y="31232"/>
                  <a:pt x="12121" y="34464"/>
                </a:cubicBezTo>
                <a:cubicBezTo>
                  <a:pt x="4071" y="39396"/>
                  <a:pt x="2327" y="46864"/>
                  <a:pt x="0" y="55192"/>
                </a:cubicBezTo>
                <a:cubicBezTo>
                  <a:pt x="7166" y="57728"/>
                  <a:pt x="16587" y="57635"/>
                  <a:pt x="24241" y="58403"/>
                </a:cubicBezTo>
                <a:cubicBezTo>
                  <a:pt x="32756" y="59263"/>
                  <a:pt x="41201" y="60054"/>
                  <a:pt x="49738" y="60636"/>
                </a:cubicBezTo>
                <a:cubicBezTo>
                  <a:pt x="64803" y="61688"/>
                  <a:pt x="79962" y="62188"/>
                  <a:pt x="95130" y="62188"/>
                </a:cubicBezTo>
                <a:cubicBezTo>
                  <a:pt x="96734" y="62188"/>
                  <a:pt x="98338" y="62182"/>
                  <a:pt x="99942" y="62171"/>
                </a:cubicBezTo>
                <a:cubicBezTo>
                  <a:pt x="105665" y="62171"/>
                  <a:pt x="111667" y="61985"/>
                  <a:pt x="116901" y="59566"/>
                </a:cubicBezTo>
                <a:cubicBezTo>
                  <a:pt x="124555" y="56076"/>
                  <a:pt x="129510" y="48329"/>
                  <a:pt x="132511" y="40466"/>
                </a:cubicBezTo>
                <a:cubicBezTo>
                  <a:pt x="135233" y="33208"/>
                  <a:pt x="136676" y="25159"/>
                  <a:pt x="134931" y="17505"/>
                </a:cubicBezTo>
                <a:cubicBezTo>
                  <a:pt x="133186" y="9944"/>
                  <a:pt x="127765" y="2849"/>
                  <a:pt x="120298" y="732"/>
                </a:cubicBezTo>
                <a:cubicBezTo>
                  <a:pt x="118570" y="230"/>
                  <a:pt x="116812" y="1"/>
                  <a:pt x="11505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933" name="Google Shape;933;p14"/>
          <p:cNvSpPr txBox="1">
            <a:spLocks noGrp="1"/>
          </p:cNvSpPr>
          <p:nvPr>
            <p:ph type="title" idx="6"/>
          </p:nvPr>
        </p:nvSpPr>
        <p:spPr>
          <a:xfrm>
            <a:off x="6096000" y="719333"/>
            <a:ext cx="5144800" cy="8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4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934" name="Google Shape;934;p14"/>
          <p:cNvGrpSpPr/>
          <p:nvPr/>
        </p:nvGrpSpPr>
        <p:grpSpPr>
          <a:xfrm rot="10800000" flipH="1">
            <a:off x="10303091" y="5684915"/>
            <a:ext cx="2705893" cy="1173085"/>
            <a:chOff x="2915775" y="2073500"/>
            <a:chExt cx="874750" cy="394925"/>
          </a:xfrm>
        </p:grpSpPr>
        <p:sp>
          <p:nvSpPr>
            <p:cNvPr id="935" name="Google Shape;935;p14"/>
            <p:cNvSpPr/>
            <p:nvPr/>
          </p:nvSpPr>
          <p:spPr>
            <a:xfrm>
              <a:off x="3546225" y="2317775"/>
              <a:ext cx="48300" cy="38975"/>
            </a:xfrm>
            <a:custGeom>
              <a:avLst/>
              <a:gdLst/>
              <a:ahLst/>
              <a:cxnLst/>
              <a:rect l="l" t="t" r="r" b="b"/>
              <a:pathLst>
                <a:path w="1932" h="1559" extrusionOk="0">
                  <a:moveTo>
                    <a:pt x="955" y="0"/>
                  </a:moveTo>
                  <a:cubicBezTo>
                    <a:pt x="1" y="0"/>
                    <a:pt x="1" y="1559"/>
                    <a:pt x="955" y="1559"/>
                  </a:cubicBezTo>
                  <a:cubicBezTo>
                    <a:pt x="1932" y="1559"/>
                    <a:pt x="1932" y="0"/>
                    <a:pt x="9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3681750" y="2300900"/>
              <a:ext cx="38975" cy="45975"/>
            </a:xfrm>
            <a:custGeom>
              <a:avLst/>
              <a:gdLst/>
              <a:ahLst/>
              <a:cxnLst/>
              <a:rect l="l" t="t" r="r" b="b"/>
              <a:pathLst>
                <a:path w="1559" h="1839" extrusionOk="0">
                  <a:moveTo>
                    <a:pt x="768" y="1"/>
                  </a:moveTo>
                  <a:cubicBezTo>
                    <a:pt x="396" y="1"/>
                    <a:pt x="0" y="303"/>
                    <a:pt x="0" y="675"/>
                  </a:cubicBezTo>
                  <a:lnTo>
                    <a:pt x="0" y="1071"/>
                  </a:lnTo>
                  <a:cubicBezTo>
                    <a:pt x="0" y="1466"/>
                    <a:pt x="396" y="1838"/>
                    <a:pt x="768" y="1838"/>
                  </a:cubicBezTo>
                  <a:cubicBezTo>
                    <a:pt x="1164" y="1838"/>
                    <a:pt x="1559" y="1466"/>
                    <a:pt x="1559" y="1071"/>
                  </a:cubicBezTo>
                  <a:lnTo>
                    <a:pt x="1559" y="675"/>
                  </a:lnTo>
                  <a:cubicBezTo>
                    <a:pt x="1559" y="303"/>
                    <a:pt x="1164" y="1"/>
                    <a:pt x="7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3611375" y="2245075"/>
              <a:ext cx="48300" cy="36650"/>
            </a:xfrm>
            <a:custGeom>
              <a:avLst/>
              <a:gdLst/>
              <a:ahLst/>
              <a:cxnLst/>
              <a:rect l="l" t="t" r="r" b="b"/>
              <a:pathLst>
                <a:path w="1932" h="1466" extrusionOk="0">
                  <a:moveTo>
                    <a:pt x="977" y="0"/>
                  </a:moveTo>
                  <a:cubicBezTo>
                    <a:pt x="0" y="0"/>
                    <a:pt x="0" y="1466"/>
                    <a:pt x="977" y="1466"/>
                  </a:cubicBezTo>
                  <a:cubicBezTo>
                    <a:pt x="1931" y="1466"/>
                    <a:pt x="1931" y="0"/>
                    <a:pt x="9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3706175" y="2235750"/>
              <a:ext cx="48300" cy="36100"/>
            </a:xfrm>
            <a:custGeom>
              <a:avLst/>
              <a:gdLst/>
              <a:ahLst/>
              <a:cxnLst/>
              <a:rect l="l" t="t" r="r" b="b"/>
              <a:pathLst>
                <a:path w="1932" h="1444" extrusionOk="0">
                  <a:moveTo>
                    <a:pt x="954" y="1"/>
                  </a:moveTo>
                  <a:cubicBezTo>
                    <a:pt x="0" y="1"/>
                    <a:pt x="0" y="1443"/>
                    <a:pt x="954" y="1443"/>
                  </a:cubicBezTo>
                  <a:cubicBezTo>
                    <a:pt x="1838" y="1443"/>
                    <a:pt x="1931" y="1"/>
                    <a:pt x="9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3742225" y="2150850"/>
              <a:ext cx="48300" cy="36075"/>
            </a:xfrm>
            <a:custGeom>
              <a:avLst/>
              <a:gdLst/>
              <a:ahLst/>
              <a:cxnLst/>
              <a:rect l="l" t="t" r="r" b="b"/>
              <a:pathLst>
                <a:path w="1932" h="1443" extrusionOk="0">
                  <a:moveTo>
                    <a:pt x="978" y="0"/>
                  </a:moveTo>
                  <a:cubicBezTo>
                    <a:pt x="1" y="0"/>
                    <a:pt x="1" y="1443"/>
                    <a:pt x="978" y="1443"/>
                  </a:cubicBezTo>
                  <a:cubicBezTo>
                    <a:pt x="1932" y="1443"/>
                    <a:pt x="1932" y="0"/>
                    <a:pt x="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3659650" y="2160725"/>
              <a:ext cx="46550" cy="36100"/>
            </a:xfrm>
            <a:custGeom>
              <a:avLst/>
              <a:gdLst/>
              <a:ahLst/>
              <a:cxnLst/>
              <a:rect l="l" t="t" r="r" b="b"/>
              <a:pathLst>
                <a:path w="1862" h="1444" extrusionOk="0">
                  <a:moveTo>
                    <a:pt x="884" y="1"/>
                  </a:moveTo>
                  <a:cubicBezTo>
                    <a:pt x="0" y="1"/>
                    <a:pt x="0" y="1443"/>
                    <a:pt x="884" y="1443"/>
                  </a:cubicBezTo>
                  <a:cubicBezTo>
                    <a:pt x="1861" y="1443"/>
                    <a:pt x="1861" y="1"/>
                    <a:pt x="8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3579975" y="2121775"/>
              <a:ext cx="36075" cy="46325"/>
            </a:xfrm>
            <a:custGeom>
              <a:avLst/>
              <a:gdLst/>
              <a:ahLst/>
              <a:cxnLst/>
              <a:rect l="l" t="t" r="r" b="b"/>
              <a:pathLst>
                <a:path w="1443" h="1853" extrusionOk="0">
                  <a:moveTo>
                    <a:pt x="768" y="0"/>
                  </a:moveTo>
                  <a:cubicBezTo>
                    <a:pt x="279" y="0"/>
                    <a:pt x="0" y="396"/>
                    <a:pt x="0" y="768"/>
                  </a:cubicBezTo>
                  <a:lnTo>
                    <a:pt x="0" y="1163"/>
                  </a:lnTo>
                  <a:cubicBezTo>
                    <a:pt x="0" y="1517"/>
                    <a:pt x="317" y="1853"/>
                    <a:pt x="650" y="1853"/>
                  </a:cubicBezTo>
                  <a:cubicBezTo>
                    <a:pt x="689" y="1853"/>
                    <a:pt x="729" y="1848"/>
                    <a:pt x="768" y="1838"/>
                  </a:cubicBezTo>
                  <a:cubicBezTo>
                    <a:pt x="1163" y="1838"/>
                    <a:pt x="1443" y="1559"/>
                    <a:pt x="1443" y="1163"/>
                  </a:cubicBezTo>
                  <a:lnTo>
                    <a:pt x="1443" y="768"/>
                  </a:lnTo>
                  <a:cubicBezTo>
                    <a:pt x="1443" y="396"/>
                    <a:pt x="1163" y="0"/>
                    <a:pt x="7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3444450" y="2140950"/>
              <a:ext cx="45975" cy="36675"/>
            </a:xfrm>
            <a:custGeom>
              <a:avLst/>
              <a:gdLst/>
              <a:ahLst/>
              <a:cxnLst/>
              <a:rect l="l" t="t" r="r" b="b"/>
              <a:pathLst>
                <a:path w="1839" h="1467" extrusionOk="0">
                  <a:moveTo>
                    <a:pt x="954" y="1"/>
                  </a:moveTo>
                  <a:cubicBezTo>
                    <a:pt x="1" y="1"/>
                    <a:pt x="1" y="1467"/>
                    <a:pt x="954" y="1467"/>
                  </a:cubicBezTo>
                  <a:cubicBezTo>
                    <a:pt x="1839" y="1467"/>
                    <a:pt x="1839" y="1"/>
                    <a:pt x="9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3495050" y="2206675"/>
              <a:ext cx="48300" cy="55675"/>
            </a:xfrm>
            <a:custGeom>
              <a:avLst/>
              <a:gdLst/>
              <a:ahLst/>
              <a:cxnLst/>
              <a:rect l="l" t="t" r="r" b="b"/>
              <a:pathLst>
                <a:path w="1932" h="2227" extrusionOk="0">
                  <a:moveTo>
                    <a:pt x="1147" y="1"/>
                  </a:moveTo>
                  <a:cubicBezTo>
                    <a:pt x="872" y="1"/>
                    <a:pt x="613" y="125"/>
                    <a:pt x="489" y="373"/>
                  </a:cubicBezTo>
                  <a:cubicBezTo>
                    <a:pt x="396" y="675"/>
                    <a:pt x="303" y="862"/>
                    <a:pt x="187" y="1164"/>
                  </a:cubicBezTo>
                  <a:cubicBezTo>
                    <a:pt x="1" y="1443"/>
                    <a:pt x="94" y="1932"/>
                    <a:pt x="396" y="2118"/>
                  </a:cubicBezTo>
                  <a:cubicBezTo>
                    <a:pt x="525" y="2190"/>
                    <a:pt x="668" y="2227"/>
                    <a:pt x="808" y="2227"/>
                  </a:cubicBezTo>
                  <a:cubicBezTo>
                    <a:pt x="1073" y="2227"/>
                    <a:pt x="1329" y="2097"/>
                    <a:pt x="1466" y="1839"/>
                  </a:cubicBezTo>
                  <a:cubicBezTo>
                    <a:pt x="1559" y="1653"/>
                    <a:pt x="1652" y="1350"/>
                    <a:pt x="1838" y="1164"/>
                  </a:cubicBezTo>
                  <a:cubicBezTo>
                    <a:pt x="1932" y="768"/>
                    <a:pt x="1932" y="280"/>
                    <a:pt x="1559" y="94"/>
                  </a:cubicBezTo>
                  <a:cubicBezTo>
                    <a:pt x="1427" y="32"/>
                    <a:pt x="1285" y="1"/>
                    <a:pt x="11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3383375" y="2244725"/>
              <a:ext cx="36675" cy="46900"/>
            </a:xfrm>
            <a:custGeom>
              <a:avLst/>
              <a:gdLst/>
              <a:ahLst/>
              <a:cxnLst/>
              <a:rect l="l" t="t" r="r" b="b"/>
              <a:pathLst>
                <a:path w="1467" h="1876" extrusionOk="0">
                  <a:moveTo>
                    <a:pt x="902" y="0"/>
                  </a:moveTo>
                  <a:cubicBezTo>
                    <a:pt x="866" y="0"/>
                    <a:pt x="829" y="5"/>
                    <a:pt x="792" y="14"/>
                  </a:cubicBezTo>
                  <a:cubicBezTo>
                    <a:pt x="303" y="14"/>
                    <a:pt x="1" y="317"/>
                    <a:pt x="1" y="712"/>
                  </a:cubicBezTo>
                  <a:lnTo>
                    <a:pt x="1" y="1084"/>
                  </a:lnTo>
                  <a:cubicBezTo>
                    <a:pt x="1" y="1480"/>
                    <a:pt x="303" y="1875"/>
                    <a:pt x="792" y="1875"/>
                  </a:cubicBezTo>
                  <a:cubicBezTo>
                    <a:pt x="1164" y="1759"/>
                    <a:pt x="1467" y="1480"/>
                    <a:pt x="1467" y="1084"/>
                  </a:cubicBezTo>
                  <a:lnTo>
                    <a:pt x="1467" y="712"/>
                  </a:lnTo>
                  <a:cubicBezTo>
                    <a:pt x="1467" y="356"/>
                    <a:pt x="1222" y="0"/>
                    <a:pt x="9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5" name="Google Shape;945;p14"/>
            <p:cNvSpPr/>
            <p:nvPr/>
          </p:nvSpPr>
          <p:spPr>
            <a:xfrm>
              <a:off x="3306025" y="2123525"/>
              <a:ext cx="51225" cy="44800"/>
            </a:xfrm>
            <a:custGeom>
              <a:avLst/>
              <a:gdLst/>
              <a:ahLst/>
              <a:cxnLst/>
              <a:rect l="l" t="t" r="r" b="b"/>
              <a:pathLst>
                <a:path w="2049" h="1792" extrusionOk="0">
                  <a:moveTo>
                    <a:pt x="1219" y="0"/>
                  </a:moveTo>
                  <a:cubicBezTo>
                    <a:pt x="1024" y="0"/>
                    <a:pt x="827" y="70"/>
                    <a:pt x="676" y="209"/>
                  </a:cubicBezTo>
                  <a:cubicBezTo>
                    <a:pt x="582" y="326"/>
                    <a:pt x="489" y="419"/>
                    <a:pt x="303" y="512"/>
                  </a:cubicBezTo>
                  <a:cubicBezTo>
                    <a:pt x="1" y="791"/>
                    <a:pt x="1" y="1280"/>
                    <a:pt x="303" y="1582"/>
                  </a:cubicBezTo>
                  <a:cubicBezTo>
                    <a:pt x="443" y="1722"/>
                    <a:pt x="635" y="1791"/>
                    <a:pt x="827" y="1791"/>
                  </a:cubicBezTo>
                  <a:cubicBezTo>
                    <a:pt x="1019" y="1791"/>
                    <a:pt x="1211" y="1722"/>
                    <a:pt x="1350" y="1582"/>
                  </a:cubicBezTo>
                  <a:cubicBezTo>
                    <a:pt x="1466" y="1489"/>
                    <a:pt x="1653" y="1373"/>
                    <a:pt x="1746" y="1187"/>
                  </a:cubicBezTo>
                  <a:cubicBezTo>
                    <a:pt x="2048" y="907"/>
                    <a:pt x="2048" y="419"/>
                    <a:pt x="1746" y="209"/>
                  </a:cubicBezTo>
                  <a:cubicBezTo>
                    <a:pt x="1606" y="70"/>
                    <a:pt x="1414" y="0"/>
                    <a:pt x="12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3097825" y="2131650"/>
              <a:ext cx="45975" cy="36100"/>
            </a:xfrm>
            <a:custGeom>
              <a:avLst/>
              <a:gdLst/>
              <a:ahLst/>
              <a:cxnLst/>
              <a:rect l="l" t="t" r="r" b="b"/>
              <a:pathLst>
                <a:path w="1839" h="1444" extrusionOk="0">
                  <a:moveTo>
                    <a:pt x="954" y="1"/>
                  </a:moveTo>
                  <a:cubicBezTo>
                    <a:pt x="0" y="1"/>
                    <a:pt x="0" y="1443"/>
                    <a:pt x="954" y="1443"/>
                  </a:cubicBezTo>
                  <a:cubicBezTo>
                    <a:pt x="1838" y="1443"/>
                    <a:pt x="1838" y="1"/>
                    <a:pt x="9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7" name="Google Shape;947;p14"/>
            <p:cNvSpPr/>
            <p:nvPr/>
          </p:nvSpPr>
          <p:spPr>
            <a:xfrm>
              <a:off x="3194375" y="2140950"/>
              <a:ext cx="48875" cy="36675"/>
            </a:xfrm>
            <a:custGeom>
              <a:avLst/>
              <a:gdLst/>
              <a:ahLst/>
              <a:cxnLst/>
              <a:rect l="l" t="t" r="r" b="b"/>
              <a:pathLst>
                <a:path w="1955" h="1467" extrusionOk="0">
                  <a:moveTo>
                    <a:pt x="791" y="1"/>
                  </a:moveTo>
                  <a:cubicBezTo>
                    <a:pt x="396" y="1"/>
                    <a:pt x="0" y="396"/>
                    <a:pt x="117" y="792"/>
                  </a:cubicBezTo>
                  <a:cubicBezTo>
                    <a:pt x="117" y="1164"/>
                    <a:pt x="396" y="1467"/>
                    <a:pt x="791" y="1467"/>
                  </a:cubicBezTo>
                  <a:lnTo>
                    <a:pt x="1163" y="1467"/>
                  </a:lnTo>
                  <a:cubicBezTo>
                    <a:pt x="1559" y="1467"/>
                    <a:pt x="1954" y="1164"/>
                    <a:pt x="1954" y="792"/>
                  </a:cubicBezTo>
                  <a:cubicBezTo>
                    <a:pt x="1954" y="396"/>
                    <a:pt x="1559" y="1"/>
                    <a:pt x="11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8" name="Google Shape;948;p14"/>
            <p:cNvSpPr/>
            <p:nvPr/>
          </p:nvSpPr>
          <p:spPr>
            <a:xfrm>
              <a:off x="2925675" y="2131650"/>
              <a:ext cx="36075" cy="45975"/>
            </a:xfrm>
            <a:custGeom>
              <a:avLst/>
              <a:gdLst/>
              <a:ahLst/>
              <a:cxnLst/>
              <a:rect l="l" t="t" r="r" b="b"/>
              <a:pathLst>
                <a:path w="1443" h="1839" extrusionOk="0">
                  <a:moveTo>
                    <a:pt x="675" y="1"/>
                  </a:moveTo>
                  <a:cubicBezTo>
                    <a:pt x="279" y="1"/>
                    <a:pt x="0" y="373"/>
                    <a:pt x="0" y="768"/>
                  </a:cubicBezTo>
                  <a:lnTo>
                    <a:pt x="0" y="1164"/>
                  </a:lnTo>
                  <a:cubicBezTo>
                    <a:pt x="0" y="1536"/>
                    <a:pt x="279" y="1839"/>
                    <a:pt x="675" y="1839"/>
                  </a:cubicBezTo>
                  <a:cubicBezTo>
                    <a:pt x="1070" y="1839"/>
                    <a:pt x="1443" y="1536"/>
                    <a:pt x="1443" y="1164"/>
                  </a:cubicBezTo>
                  <a:lnTo>
                    <a:pt x="1443" y="768"/>
                  </a:lnTo>
                  <a:cubicBezTo>
                    <a:pt x="1443" y="373"/>
                    <a:pt x="1070" y="1"/>
                    <a:pt x="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49" name="Google Shape;949;p14"/>
            <p:cNvSpPr/>
            <p:nvPr/>
          </p:nvSpPr>
          <p:spPr>
            <a:xfrm>
              <a:off x="3405475" y="2346850"/>
              <a:ext cx="48300" cy="36650"/>
            </a:xfrm>
            <a:custGeom>
              <a:avLst/>
              <a:gdLst/>
              <a:ahLst/>
              <a:cxnLst/>
              <a:rect l="l" t="t" r="r" b="b"/>
              <a:pathLst>
                <a:path w="1932" h="1466" extrusionOk="0">
                  <a:moveTo>
                    <a:pt x="978" y="0"/>
                  </a:moveTo>
                  <a:cubicBezTo>
                    <a:pt x="1" y="0"/>
                    <a:pt x="1" y="1466"/>
                    <a:pt x="978" y="1466"/>
                  </a:cubicBezTo>
                  <a:cubicBezTo>
                    <a:pt x="1932" y="1466"/>
                    <a:pt x="1932" y="0"/>
                    <a:pt x="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0" name="Google Shape;950;p14"/>
            <p:cNvSpPr/>
            <p:nvPr/>
          </p:nvSpPr>
          <p:spPr>
            <a:xfrm>
              <a:off x="3480525" y="2402675"/>
              <a:ext cx="48275" cy="36675"/>
            </a:xfrm>
            <a:custGeom>
              <a:avLst/>
              <a:gdLst/>
              <a:ahLst/>
              <a:cxnLst/>
              <a:rect l="l" t="t" r="r" b="b"/>
              <a:pathLst>
                <a:path w="1931" h="1467" extrusionOk="0">
                  <a:moveTo>
                    <a:pt x="977" y="1"/>
                  </a:moveTo>
                  <a:cubicBezTo>
                    <a:pt x="0" y="1"/>
                    <a:pt x="0" y="1466"/>
                    <a:pt x="977" y="1466"/>
                  </a:cubicBezTo>
                  <a:cubicBezTo>
                    <a:pt x="1931" y="1466"/>
                    <a:pt x="1931" y="1"/>
                    <a:pt x="9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1" name="Google Shape;951;p14"/>
            <p:cNvSpPr/>
            <p:nvPr/>
          </p:nvSpPr>
          <p:spPr>
            <a:xfrm>
              <a:off x="3575325" y="2431750"/>
              <a:ext cx="45950" cy="36675"/>
            </a:xfrm>
            <a:custGeom>
              <a:avLst/>
              <a:gdLst/>
              <a:ahLst/>
              <a:cxnLst/>
              <a:rect l="l" t="t" r="r" b="b"/>
              <a:pathLst>
                <a:path w="1838" h="1467" extrusionOk="0">
                  <a:moveTo>
                    <a:pt x="954" y="1"/>
                  </a:moveTo>
                  <a:cubicBezTo>
                    <a:pt x="0" y="1"/>
                    <a:pt x="0" y="1467"/>
                    <a:pt x="954" y="1467"/>
                  </a:cubicBezTo>
                  <a:cubicBezTo>
                    <a:pt x="1838" y="1467"/>
                    <a:pt x="1838" y="1"/>
                    <a:pt x="9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2" name="Google Shape;952;p14"/>
            <p:cNvSpPr/>
            <p:nvPr/>
          </p:nvSpPr>
          <p:spPr>
            <a:xfrm>
              <a:off x="3725375" y="2073500"/>
              <a:ext cx="48300" cy="36075"/>
            </a:xfrm>
            <a:custGeom>
              <a:avLst/>
              <a:gdLst/>
              <a:ahLst/>
              <a:cxnLst/>
              <a:rect l="l" t="t" r="r" b="b"/>
              <a:pathLst>
                <a:path w="1932" h="1443" extrusionOk="0">
                  <a:moveTo>
                    <a:pt x="977" y="0"/>
                  </a:moveTo>
                  <a:cubicBezTo>
                    <a:pt x="0" y="0"/>
                    <a:pt x="0" y="1443"/>
                    <a:pt x="977" y="1443"/>
                  </a:cubicBezTo>
                  <a:cubicBezTo>
                    <a:pt x="1931" y="1443"/>
                    <a:pt x="1931" y="0"/>
                    <a:pt x="9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3" name="Google Shape;953;p14"/>
            <p:cNvSpPr/>
            <p:nvPr/>
          </p:nvSpPr>
          <p:spPr>
            <a:xfrm>
              <a:off x="3027450" y="2244725"/>
              <a:ext cx="36075" cy="46900"/>
            </a:xfrm>
            <a:custGeom>
              <a:avLst/>
              <a:gdLst/>
              <a:ahLst/>
              <a:cxnLst/>
              <a:rect l="l" t="t" r="r" b="b"/>
              <a:pathLst>
                <a:path w="1443" h="1876" extrusionOk="0">
                  <a:moveTo>
                    <a:pt x="883" y="0"/>
                  </a:moveTo>
                  <a:cubicBezTo>
                    <a:pt x="846" y="0"/>
                    <a:pt x="808" y="5"/>
                    <a:pt x="768" y="14"/>
                  </a:cubicBezTo>
                  <a:cubicBezTo>
                    <a:pt x="396" y="14"/>
                    <a:pt x="0" y="317"/>
                    <a:pt x="0" y="712"/>
                  </a:cubicBezTo>
                  <a:lnTo>
                    <a:pt x="0" y="1084"/>
                  </a:lnTo>
                  <a:cubicBezTo>
                    <a:pt x="0" y="1480"/>
                    <a:pt x="396" y="1875"/>
                    <a:pt x="768" y="1875"/>
                  </a:cubicBezTo>
                  <a:cubicBezTo>
                    <a:pt x="1164" y="1759"/>
                    <a:pt x="1443" y="1480"/>
                    <a:pt x="1443" y="1084"/>
                  </a:cubicBezTo>
                  <a:lnTo>
                    <a:pt x="1443" y="712"/>
                  </a:lnTo>
                  <a:cubicBezTo>
                    <a:pt x="1443" y="356"/>
                    <a:pt x="1217" y="0"/>
                    <a:pt x="8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4" name="Google Shape;954;p14"/>
            <p:cNvSpPr/>
            <p:nvPr/>
          </p:nvSpPr>
          <p:spPr>
            <a:xfrm>
              <a:off x="2915775" y="2216000"/>
              <a:ext cx="45975" cy="36650"/>
            </a:xfrm>
            <a:custGeom>
              <a:avLst/>
              <a:gdLst/>
              <a:ahLst/>
              <a:cxnLst/>
              <a:rect l="l" t="t" r="r" b="b"/>
              <a:pathLst>
                <a:path w="1839" h="1466" extrusionOk="0">
                  <a:moveTo>
                    <a:pt x="675" y="0"/>
                  </a:moveTo>
                  <a:cubicBezTo>
                    <a:pt x="303" y="0"/>
                    <a:pt x="1" y="302"/>
                    <a:pt x="1" y="791"/>
                  </a:cubicBezTo>
                  <a:cubicBezTo>
                    <a:pt x="1" y="1163"/>
                    <a:pt x="303" y="1466"/>
                    <a:pt x="675" y="1466"/>
                  </a:cubicBezTo>
                  <a:lnTo>
                    <a:pt x="1071" y="1466"/>
                  </a:lnTo>
                  <a:cubicBezTo>
                    <a:pt x="1466" y="1466"/>
                    <a:pt x="1839" y="1163"/>
                    <a:pt x="1839" y="791"/>
                  </a:cubicBezTo>
                  <a:cubicBezTo>
                    <a:pt x="1839" y="302"/>
                    <a:pt x="1466" y="0"/>
                    <a:pt x="10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955" name="Google Shape;955;p14"/>
          <p:cNvGrpSpPr/>
          <p:nvPr/>
        </p:nvGrpSpPr>
        <p:grpSpPr>
          <a:xfrm rot="10800000" flipH="1">
            <a:off x="209671" y="117815"/>
            <a:ext cx="2705944" cy="1622267"/>
            <a:chOff x="3095850" y="2740875"/>
            <a:chExt cx="1972838" cy="1216700"/>
          </a:xfrm>
        </p:grpSpPr>
        <p:sp>
          <p:nvSpPr>
            <p:cNvPr id="956" name="Google Shape;956;p14"/>
            <p:cNvSpPr/>
            <p:nvPr/>
          </p:nvSpPr>
          <p:spPr>
            <a:xfrm>
              <a:off x="3095850" y="2740875"/>
              <a:ext cx="1211125" cy="1089775"/>
            </a:xfrm>
            <a:custGeom>
              <a:avLst/>
              <a:gdLst/>
              <a:ahLst/>
              <a:cxnLst/>
              <a:rect l="l" t="t" r="r" b="b"/>
              <a:pathLst>
                <a:path w="48445" h="43591" extrusionOk="0">
                  <a:moveTo>
                    <a:pt x="47712" y="1"/>
                  </a:moveTo>
                  <a:cubicBezTo>
                    <a:pt x="47346" y="1"/>
                    <a:pt x="46979" y="245"/>
                    <a:pt x="46979" y="733"/>
                  </a:cubicBezTo>
                  <a:cubicBezTo>
                    <a:pt x="46514" y="8969"/>
                    <a:pt x="42722" y="16925"/>
                    <a:pt x="36627" y="22532"/>
                  </a:cubicBezTo>
                  <a:cubicBezTo>
                    <a:pt x="29741" y="28836"/>
                    <a:pt x="20528" y="30488"/>
                    <a:pt x="12200" y="33977"/>
                  </a:cubicBezTo>
                  <a:cubicBezTo>
                    <a:pt x="7733" y="35908"/>
                    <a:pt x="3476" y="38444"/>
                    <a:pt x="452" y="42306"/>
                  </a:cubicBezTo>
                  <a:cubicBezTo>
                    <a:pt x="0" y="42829"/>
                    <a:pt x="543" y="43591"/>
                    <a:pt x="1081" y="43591"/>
                  </a:cubicBezTo>
                  <a:cubicBezTo>
                    <a:pt x="1236" y="43591"/>
                    <a:pt x="1391" y="43527"/>
                    <a:pt x="1522" y="43376"/>
                  </a:cubicBezTo>
                  <a:cubicBezTo>
                    <a:pt x="7640" y="35420"/>
                    <a:pt x="18109" y="33791"/>
                    <a:pt x="26833" y="30185"/>
                  </a:cubicBezTo>
                  <a:cubicBezTo>
                    <a:pt x="34673" y="26998"/>
                    <a:pt x="41163" y="21461"/>
                    <a:pt x="44955" y="13808"/>
                  </a:cubicBezTo>
                  <a:cubicBezTo>
                    <a:pt x="46979" y="9737"/>
                    <a:pt x="48143" y="5293"/>
                    <a:pt x="48445" y="733"/>
                  </a:cubicBezTo>
                  <a:cubicBezTo>
                    <a:pt x="48445" y="245"/>
                    <a:pt x="48079" y="1"/>
                    <a:pt x="477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7" name="Google Shape;957;p14"/>
            <p:cNvSpPr/>
            <p:nvPr/>
          </p:nvSpPr>
          <p:spPr>
            <a:xfrm>
              <a:off x="3303325" y="2880600"/>
              <a:ext cx="1035075" cy="1066625"/>
            </a:xfrm>
            <a:custGeom>
              <a:avLst/>
              <a:gdLst/>
              <a:ahLst/>
              <a:cxnLst/>
              <a:rect l="l" t="t" r="r" b="b"/>
              <a:pathLst>
                <a:path w="41403" h="42665" extrusionOk="0">
                  <a:moveTo>
                    <a:pt x="40147" y="1"/>
                  </a:moveTo>
                  <a:cubicBezTo>
                    <a:pt x="39726" y="1"/>
                    <a:pt x="39253" y="377"/>
                    <a:pt x="39378" y="960"/>
                  </a:cubicBezTo>
                  <a:cubicBezTo>
                    <a:pt x="40541" y="8521"/>
                    <a:pt x="38308" y="16361"/>
                    <a:pt x="33446" y="22270"/>
                  </a:cubicBezTo>
                  <a:cubicBezTo>
                    <a:pt x="31120" y="25178"/>
                    <a:pt x="28212" y="27621"/>
                    <a:pt x="24838" y="29249"/>
                  </a:cubicBezTo>
                  <a:cubicBezTo>
                    <a:pt x="20558" y="31389"/>
                    <a:pt x="15905" y="32367"/>
                    <a:pt x="11462" y="34018"/>
                  </a:cubicBezTo>
                  <a:cubicBezTo>
                    <a:pt x="7181" y="35554"/>
                    <a:pt x="3203" y="37880"/>
                    <a:pt x="411" y="41579"/>
                  </a:cubicBezTo>
                  <a:cubicBezTo>
                    <a:pt x="0" y="42122"/>
                    <a:pt x="508" y="42665"/>
                    <a:pt x="1046" y="42665"/>
                  </a:cubicBezTo>
                  <a:cubicBezTo>
                    <a:pt x="1269" y="42665"/>
                    <a:pt x="1497" y="42572"/>
                    <a:pt x="1668" y="42347"/>
                  </a:cubicBezTo>
                  <a:cubicBezTo>
                    <a:pt x="7670" y="34484"/>
                    <a:pt x="18441" y="34484"/>
                    <a:pt x="26583" y="30040"/>
                  </a:cubicBezTo>
                  <a:cubicBezTo>
                    <a:pt x="33074" y="26458"/>
                    <a:pt x="37913" y="20060"/>
                    <a:pt x="39960" y="12965"/>
                  </a:cubicBezTo>
                  <a:cubicBezTo>
                    <a:pt x="41216" y="9010"/>
                    <a:pt x="41402" y="4729"/>
                    <a:pt x="40728" y="565"/>
                  </a:cubicBezTo>
                  <a:cubicBezTo>
                    <a:pt x="40690" y="171"/>
                    <a:pt x="40430" y="1"/>
                    <a:pt x="40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8" name="Google Shape;958;p14"/>
            <p:cNvSpPr/>
            <p:nvPr/>
          </p:nvSpPr>
          <p:spPr>
            <a:xfrm>
              <a:off x="3644325" y="2826700"/>
              <a:ext cx="943575" cy="1110700"/>
            </a:xfrm>
            <a:custGeom>
              <a:avLst/>
              <a:gdLst/>
              <a:ahLst/>
              <a:cxnLst/>
              <a:rect l="l" t="t" r="r" b="b"/>
              <a:pathLst>
                <a:path w="37743" h="44428" extrusionOk="0">
                  <a:moveTo>
                    <a:pt x="35585" y="0"/>
                  </a:moveTo>
                  <a:cubicBezTo>
                    <a:pt x="35127" y="0"/>
                    <a:pt x="34665" y="348"/>
                    <a:pt x="34834" y="883"/>
                  </a:cubicBezTo>
                  <a:cubicBezTo>
                    <a:pt x="36975" y="8141"/>
                    <a:pt x="35905" y="16005"/>
                    <a:pt x="32229" y="22588"/>
                  </a:cubicBezTo>
                  <a:cubicBezTo>
                    <a:pt x="30391" y="25799"/>
                    <a:pt x="27948" y="28707"/>
                    <a:pt x="25040" y="31033"/>
                  </a:cubicBezTo>
                  <a:cubicBezTo>
                    <a:pt x="21667" y="33732"/>
                    <a:pt x="17689" y="35197"/>
                    <a:pt x="13618" y="36453"/>
                  </a:cubicBezTo>
                  <a:cubicBezTo>
                    <a:pt x="8872" y="37919"/>
                    <a:pt x="4103" y="39454"/>
                    <a:pt x="520" y="43153"/>
                  </a:cubicBezTo>
                  <a:cubicBezTo>
                    <a:pt x="1" y="43673"/>
                    <a:pt x="516" y="44428"/>
                    <a:pt x="1089" y="44428"/>
                  </a:cubicBezTo>
                  <a:cubicBezTo>
                    <a:pt x="1260" y="44428"/>
                    <a:pt x="1435" y="44361"/>
                    <a:pt x="1590" y="44200"/>
                  </a:cubicBezTo>
                  <a:cubicBezTo>
                    <a:pt x="5173" y="40432"/>
                    <a:pt x="10221" y="39082"/>
                    <a:pt x="15060" y="37617"/>
                  </a:cubicBezTo>
                  <a:cubicBezTo>
                    <a:pt x="18945" y="36360"/>
                    <a:pt x="22714" y="34802"/>
                    <a:pt x="25924" y="32196"/>
                  </a:cubicBezTo>
                  <a:cubicBezTo>
                    <a:pt x="31833" y="27636"/>
                    <a:pt x="35905" y="20564"/>
                    <a:pt x="37068" y="13190"/>
                  </a:cubicBezTo>
                  <a:cubicBezTo>
                    <a:pt x="37742" y="8932"/>
                    <a:pt x="37463" y="4652"/>
                    <a:pt x="36300" y="488"/>
                  </a:cubicBezTo>
                  <a:cubicBezTo>
                    <a:pt x="36181" y="148"/>
                    <a:pt x="35884" y="0"/>
                    <a:pt x="35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59" name="Google Shape;959;p14"/>
            <p:cNvSpPr/>
            <p:nvPr/>
          </p:nvSpPr>
          <p:spPr>
            <a:xfrm>
              <a:off x="3956825" y="2885300"/>
              <a:ext cx="927100" cy="1072275"/>
            </a:xfrm>
            <a:custGeom>
              <a:avLst/>
              <a:gdLst/>
              <a:ahLst/>
              <a:cxnLst/>
              <a:rect l="l" t="t" r="r" b="b"/>
              <a:pathLst>
                <a:path w="37084" h="42891" extrusionOk="0">
                  <a:moveTo>
                    <a:pt x="32659" y="0"/>
                  </a:moveTo>
                  <a:cubicBezTo>
                    <a:pt x="32184" y="0"/>
                    <a:pt x="31669" y="550"/>
                    <a:pt x="31942" y="1145"/>
                  </a:cubicBezTo>
                  <a:cubicBezTo>
                    <a:pt x="37084" y="10450"/>
                    <a:pt x="35804" y="22291"/>
                    <a:pt x="28453" y="30038"/>
                  </a:cubicBezTo>
                  <a:cubicBezTo>
                    <a:pt x="25056" y="33621"/>
                    <a:pt x="20799" y="36040"/>
                    <a:pt x="16030" y="37204"/>
                  </a:cubicBezTo>
                  <a:cubicBezTo>
                    <a:pt x="10796" y="38367"/>
                    <a:pt x="5096" y="38274"/>
                    <a:pt x="629" y="41484"/>
                  </a:cubicBezTo>
                  <a:cubicBezTo>
                    <a:pt x="0" y="41961"/>
                    <a:pt x="340" y="42890"/>
                    <a:pt x="905" y="42890"/>
                  </a:cubicBezTo>
                  <a:cubicBezTo>
                    <a:pt x="1030" y="42890"/>
                    <a:pt x="1165" y="42845"/>
                    <a:pt x="1304" y="42740"/>
                  </a:cubicBezTo>
                  <a:cubicBezTo>
                    <a:pt x="5282" y="39925"/>
                    <a:pt x="10516" y="39832"/>
                    <a:pt x="15169" y="38855"/>
                  </a:cubicBezTo>
                  <a:cubicBezTo>
                    <a:pt x="19054" y="38088"/>
                    <a:pt x="22730" y="36622"/>
                    <a:pt x="25917" y="34202"/>
                  </a:cubicBezTo>
                  <a:cubicBezTo>
                    <a:pt x="32315" y="29457"/>
                    <a:pt x="36293" y="22082"/>
                    <a:pt x="36595" y="14149"/>
                  </a:cubicBezTo>
                  <a:cubicBezTo>
                    <a:pt x="36688" y="9287"/>
                    <a:pt x="35525" y="4541"/>
                    <a:pt x="33199" y="377"/>
                  </a:cubicBezTo>
                  <a:cubicBezTo>
                    <a:pt x="33076" y="111"/>
                    <a:pt x="32872" y="0"/>
                    <a:pt x="326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0" name="Google Shape;960;p14"/>
            <p:cNvSpPr/>
            <p:nvPr/>
          </p:nvSpPr>
          <p:spPr>
            <a:xfrm>
              <a:off x="4509563" y="3168313"/>
              <a:ext cx="559125" cy="775225"/>
            </a:xfrm>
            <a:custGeom>
              <a:avLst/>
              <a:gdLst/>
              <a:ahLst/>
              <a:cxnLst/>
              <a:rect l="l" t="t" r="r" b="b"/>
              <a:pathLst>
                <a:path w="22365" h="31009" extrusionOk="0">
                  <a:moveTo>
                    <a:pt x="19626" y="0"/>
                  </a:moveTo>
                  <a:cubicBezTo>
                    <a:pt x="19168" y="0"/>
                    <a:pt x="18706" y="348"/>
                    <a:pt x="18875" y="883"/>
                  </a:cubicBezTo>
                  <a:cubicBezTo>
                    <a:pt x="20923" y="7188"/>
                    <a:pt x="20039" y="14167"/>
                    <a:pt x="16177" y="19680"/>
                  </a:cubicBezTo>
                  <a:cubicBezTo>
                    <a:pt x="14525" y="22100"/>
                    <a:pt x="12292" y="24240"/>
                    <a:pt x="9779" y="25799"/>
                  </a:cubicBezTo>
                  <a:cubicBezTo>
                    <a:pt x="6964" y="27544"/>
                    <a:pt x="3754" y="28311"/>
                    <a:pt x="753" y="29661"/>
                  </a:cubicBezTo>
                  <a:cubicBezTo>
                    <a:pt x="1" y="30006"/>
                    <a:pt x="492" y="31008"/>
                    <a:pt x="1201" y="31008"/>
                  </a:cubicBezTo>
                  <a:cubicBezTo>
                    <a:pt x="1304" y="31008"/>
                    <a:pt x="1412" y="30987"/>
                    <a:pt x="1521" y="30940"/>
                  </a:cubicBezTo>
                  <a:cubicBezTo>
                    <a:pt x="4824" y="29475"/>
                    <a:pt x="8221" y="28614"/>
                    <a:pt x="11222" y="26567"/>
                  </a:cubicBezTo>
                  <a:cubicBezTo>
                    <a:pt x="13850" y="24822"/>
                    <a:pt x="15967" y="22588"/>
                    <a:pt x="17712" y="20076"/>
                  </a:cubicBezTo>
                  <a:cubicBezTo>
                    <a:pt x="21504" y="14353"/>
                    <a:pt x="22365" y="6978"/>
                    <a:pt x="20341" y="488"/>
                  </a:cubicBezTo>
                  <a:cubicBezTo>
                    <a:pt x="20222" y="148"/>
                    <a:pt x="19925" y="0"/>
                    <a:pt x="196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961" name="Google Shape;961;p14"/>
          <p:cNvGrpSpPr/>
          <p:nvPr/>
        </p:nvGrpSpPr>
        <p:grpSpPr>
          <a:xfrm>
            <a:off x="10794934" y="5488567"/>
            <a:ext cx="652967" cy="650100"/>
            <a:chOff x="2302775" y="3407725"/>
            <a:chExt cx="489725" cy="487575"/>
          </a:xfrm>
        </p:grpSpPr>
        <p:sp>
          <p:nvSpPr>
            <p:cNvPr id="962" name="Google Shape;962;p14"/>
            <p:cNvSpPr/>
            <p:nvPr/>
          </p:nvSpPr>
          <p:spPr>
            <a:xfrm>
              <a:off x="2499350" y="3580400"/>
              <a:ext cx="293150" cy="314900"/>
            </a:xfrm>
            <a:custGeom>
              <a:avLst/>
              <a:gdLst/>
              <a:ahLst/>
              <a:cxnLst/>
              <a:rect l="l" t="t" r="r" b="b"/>
              <a:pathLst>
                <a:path w="11726" h="12596" extrusionOk="0">
                  <a:moveTo>
                    <a:pt x="676" y="1"/>
                  </a:moveTo>
                  <a:lnTo>
                    <a:pt x="676" y="1"/>
                  </a:lnTo>
                  <a:cubicBezTo>
                    <a:pt x="1" y="1653"/>
                    <a:pt x="1350" y="4747"/>
                    <a:pt x="1839" y="6492"/>
                  </a:cubicBezTo>
                  <a:cubicBezTo>
                    <a:pt x="2420" y="8725"/>
                    <a:pt x="3584" y="11051"/>
                    <a:pt x="5607" y="12121"/>
                  </a:cubicBezTo>
                  <a:cubicBezTo>
                    <a:pt x="6245" y="12440"/>
                    <a:pt x="6967" y="12596"/>
                    <a:pt x="7682" y="12596"/>
                  </a:cubicBezTo>
                  <a:cubicBezTo>
                    <a:pt x="9368" y="12596"/>
                    <a:pt x="11015" y="11731"/>
                    <a:pt x="11423" y="10097"/>
                  </a:cubicBezTo>
                  <a:cubicBezTo>
                    <a:pt x="11726" y="8818"/>
                    <a:pt x="11237" y="7562"/>
                    <a:pt x="10353" y="6608"/>
                  </a:cubicBezTo>
                  <a:cubicBezTo>
                    <a:pt x="9586" y="5631"/>
                    <a:pt x="8515" y="4863"/>
                    <a:pt x="7445" y="4165"/>
                  </a:cubicBezTo>
                  <a:cubicBezTo>
                    <a:pt x="5235" y="2816"/>
                    <a:pt x="3002" y="1071"/>
                    <a:pt x="6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3" name="Google Shape;963;p14"/>
            <p:cNvSpPr/>
            <p:nvPr/>
          </p:nvSpPr>
          <p:spPr>
            <a:xfrm>
              <a:off x="2302775" y="3407725"/>
              <a:ext cx="431575" cy="370225"/>
            </a:xfrm>
            <a:custGeom>
              <a:avLst/>
              <a:gdLst/>
              <a:ahLst/>
              <a:cxnLst/>
              <a:rect l="l" t="t" r="r" b="b"/>
              <a:pathLst>
                <a:path w="17263" h="14809" extrusionOk="0">
                  <a:moveTo>
                    <a:pt x="8967" y="0"/>
                  </a:moveTo>
                  <a:cubicBezTo>
                    <a:pt x="5313" y="0"/>
                    <a:pt x="2010" y="2310"/>
                    <a:pt x="768" y="6233"/>
                  </a:cubicBezTo>
                  <a:cubicBezTo>
                    <a:pt x="1" y="8560"/>
                    <a:pt x="303" y="11375"/>
                    <a:pt x="1932" y="13212"/>
                  </a:cubicBezTo>
                  <a:cubicBezTo>
                    <a:pt x="2939" y="14220"/>
                    <a:pt x="4372" y="14808"/>
                    <a:pt x="5776" y="14808"/>
                  </a:cubicBezTo>
                  <a:cubicBezTo>
                    <a:pt x="6803" y="14808"/>
                    <a:pt x="7815" y="14492"/>
                    <a:pt x="8632" y="13794"/>
                  </a:cubicBezTo>
                  <a:cubicBezTo>
                    <a:pt x="9609" y="12933"/>
                    <a:pt x="10190" y="11468"/>
                    <a:pt x="11353" y="10700"/>
                  </a:cubicBezTo>
                  <a:cubicBezTo>
                    <a:pt x="12610" y="9723"/>
                    <a:pt x="14355" y="9816"/>
                    <a:pt x="15611" y="8862"/>
                  </a:cubicBezTo>
                  <a:cubicBezTo>
                    <a:pt x="16867" y="7885"/>
                    <a:pt x="17262" y="6047"/>
                    <a:pt x="16681" y="4582"/>
                  </a:cubicBezTo>
                  <a:cubicBezTo>
                    <a:pt x="16192" y="3046"/>
                    <a:pt x="14936" y="1883"/>
                    <a:pt x="13470" y="1185"/>
                  </a:cubicBezTo>
                  <a:cubicBezTo>
                    <a:pt x="11988" y="380"/>
                    <a:pt x="10449" y="0"/>
                    <a:pt x="89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964" name="Google Shape;964;p14"/>
          <p:cNvGrpSpPr/>
          <p:nvPr/>
        </p:nvGrpSpPr>
        <p:grpSpPr>
          <a:xfrm>
            <a:off x="339415" y="1088661"/>
            <a:ext cx="611543" cy="793555"/>
            <a:chOff x="3650216" y="-19230"/>
            <a:chExt cx="600416" cy="778912"/>
          </a:xfrm>
        </p:grpSpPr>
        <p:sp>
          <p:nvSpPr>
            <p:cNvPr id="965" name="Google Shape;965;p14"/>
            <p:cNvSpPr/>
            <p:nvPr/>
          </p:nvSpPr>
          <p:spPr>
            <a:xfrm>
              <a:off x="3939870" y="-19230"/>
              <a:ext cx="184417" cy="296938"/>
            </a:xfrm>
            <a:custGeom>
              <a:avLst/>
              <a:gdLst/>
              <a:ahLst/>
              <a:cxnLst/>
              <a:rect l="l" t="t" r="r" b="b"/>
              <a:pathLst>
                <a:path w="5302" h="8537" extrusionOk="0">
                  <a:moveTo>
                    <a:pt x="4294" y="0"/>
                  </a:moveTo>
                  <a:cubicBezTo>
                    <a:pt x="4164" y="0"/>
                    <a:pt x="4024" y="45"/>
                    <a:pt x="3886" y="150"/>
                  </a:cubicBezTo>
                  <a:cubicBezTo>
                    <a:pt x="1466" y="1895"/>
                    <a:pt x="1" y="4710"/>
                    <a:pt x="210" y="7804"/>
                  </a:cubicBezTo>
                  <a:cubicBezTo>
                    <a:pt x="256" y="8293"/>
                    <a:pt x="640" y="8537"/>
                    <a:pt x="1013" y="8537"/>
                  </a:cubicBezTo>
                  <a:cubicBezTo>
                    <a:pt x="1385" y="8537"/>
                    <a:pt x="1745" y="8293"/>
                    <a:pt x="1745" y="7804"/>
                  </a:cubicBezTo>
                  <a:cubicBezTo>
                    <a:pt x="1559" y="5292"/>
                    <a:pt x="2629" y="2872"/>
                    <a:pt x="4653" y="1407"/>
                  </a:cubicBezTo>
                  <a:cubicBezTo>
                    <a:pt x="5302" y="930"/>
                    <a:pt x="4887" y="0"/>
                    <a:pt x="429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6" name="Google Shape;966;p14"/>
            <p:cNvSpPr/>
            <p:nvPr/>
          </p:nvSpPr>
          <p:spPr>
            <a:xfrm>
              <a:off x="3650216" y="139961"/>
              <a:ext cx="600416" cy="619720"/>
            </a:xfrm>
            <a:custGeom>
              <a:avLst/>
              <a:gdLst/>
              <a:ahLst/>
              <a:cxnLst/>
              <a:rect l="l" t="t" r="r" b="b"/>
              <a:pathLst>
                <a:path w="17262" h="17817" extrusionOk="0">
                  <a:moveTo>
                    <a:pt x="5031" y="0"/>
                  </a:moveTo>
                  <a:cubicBezTo>
                    <a:pt x="3839" y="0"/>
                    <a:pt x="2590" y="894"/>
                    <a:pt x="1652" y="3134"/>
                  </a:cubicBezTo>
                  <a:cubicBezTo>
                    <a:pt x="0" y="6810"/>
                    <a:pt x="186" y="11276"/>
                    <a:pt x="2233" y="14859"/>
                  </a:cubicBezTo>
                  <a:cubicBezTo>
                    <a:pt x="2722" y="15650"/>
                    <a:pt x="3397" y="16511"/>
                    <a:pt x="4374" y="16697"/>
                  </a:cubicBezTo>
                  <a:cubicBezTo>
                    <a:pt x="4839" y="16697"/>
                    <a:pt x="5328" y="16604"/>
                    <a:pt x="5816" y="16232"/>
                  </a:cubicBezTo>
                  <a:cubicBezTo>
                    <a:pt x="6119" y="16999"/>
                    <a:pt x="6700" y="17488"/>
                    <a:pt x="7468" y="17488"/>
                  </a:cubicBezTo>
                  <a:cubicBezTo>
                    <a:pt x="7557" y="17505"/>
                    <a:pt x="7642" y="17512"/>
                    <a:pt x="7724" y="17512"/>
                  </a:cubicBezTo>
                  <a:cubicBezTo>
                    <a:pt x="8092" y="17512"/>
                    <a:pt x="8400" y="17357"/>
                    <a:pt x="8724" y="17185"/>
                  </a:cubicBezTo>
                  <a:cubicBezTo>
                    <a:pt x="9026" y="17488"/>
                    <a:pt x="9306" y="17674"/>
                    <a:pt x="9794" y="17767"/>
                  </a:cubicBezTo>
                  <a:cubicBezTo>
                    <a:pt x="9931" y="17800"/>
                    <a:pt x="10071" y="17816"/>
                    <a:pt x="10213" y="17816"/>
                  </a:cubicBezTo>
                  <a:cubicBezTo>
                    <a:pt x="10959" y="17816"/>
                    <a:pt x="11740" y="17380"/>
                    <a:pt x="12307" y="16813"/>
                  </a:cubicBezTo>
                  <a:cubicBezTo>
                    <a:pt x="15424" y="14184"/>
                    <a:pt x="17262" y="10113"/>
                    <a:pt x="16959" y="6042"/>
                  </a:cubicBezTo>
                  <a:cubicBezTo>
                    <a:pt x="16758" y="2974"/>
                    <a:pt x="15446" y="1767"/>
                    <a:pt x="13927" y="1767"/>
                  </a:cubicBezTo>
                  <a:cubicBezTo>
                    <a:pt x="13338" y="1767"/>
                    <a:pt x="12719" y="1948"/>
                    <a:pt x="12121" y="2273"/>
                  </a:cubicBezTo>
                  <a:cubicBezTo>
                    <a:pt x="11488" y="1324"/>
                    <a:pt x="10683" y="919"/>
                    <a:pt x="9845" y="919"/>
                  </a:cubicBezTo>
                  <a:cubicBezTo>
                    <a:pt x="9142" y="919"/>
                    <a:pt x="8415" y="1204"/>
                    <a:pt x="7747" y="1692"/>
                  </a:cubicBezTo>
                  <a:cubicBezTo>
                    <a:pt x="7038" y="660"/>
                    <a:pt x="6055" y="0"/>
                    <a:pt x="5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7" name="Google Shape;967;p14"/>
            <p:cNvSpPr/>
            <p:nvPr/>
          </p:nvSpPr>
          <p:spPr>
            <a:xfrm>
              <a:off x="4024840" y="211714"/>
              <a:ext cx="114121" cy="455616"/>
            </a:xfrm>
            <a:custGeom>
              <a:avLst/>
              <a:gdLst/>
              <a:ahLst/>
              <a:cxnLst/>
              <a:rect l="l" t="t" r="r" b="b"/>
              <a:pathLst>
                <a:path w="3281" h="13099" extrusionOk="0">
                  <a:moveTo>
                    <a:pt x="1931" y="1"/>
                  </a:moveTo>
                  <a:lnTo>
                    <a:pt x="1931" y="1"/>
                  </a:lnTo>
                  <a:cubicBezTo>
                    <a:pt x="2117" y="1164"/>
                    <a:pt x="2210" y="2327"/>
                    <a:pt x="2210" y="3397"/>
                  </a:cubicBezTo>
                  <a:cubicBezTo>
                    <a:pt x="2210" y="4561"/>
                    <a:pt x="2117" y="5631"/>
                    <a:pt x="1931" y="6701"/>
                  </a:cubicBezTo>
                  <a:cubicBezTo>
                    <a:pt x="1838" y="7771"/>
                    <a:pt x="1536" y="8818"/>
                    <a:pt x="1257" y="9888"/>
                  </a:cubicBezTo>
                  <a:cubicBezTo>
                    <a:pt x="861" y="10958"/>
                    <a:pt x="466" y="12028"/>
                    <a:pt x="0" y="13098"/>
                  </a:cubicBezTo>
                  <a:cubicBezTo>
                    <a:pt x="861" y="12308"/>
                    <a:pt x="1536" y="11261"/>
                    <a:pt x="2024" y="10284"/>
                  </a:cubicBezTo>
                  <a:cubicBezTo>
                    <a:pt x="2606" y="9213"/>
                    <a:pt x="2908" y="8050"/>
                    <a:pt x="3094" y="6887"/>
                  </a:cubicBezTo>
                  <a:cubicBezTo>
                    <a:pt x="3280" y="5724"/>
                    <a:pt x="3280" y="4468"/>
                    <a:pt x="3094" y="3304"/>
                  </a:cubicBezTo>
                  <a:cubicBezTo>
                    <a:pt x="2908" y="2141"/>
                    <a:pt x="2513" y="1071"/>
                    <a:pt x="19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68" name="Google Shape;968;p14"/>
            <p:cNvSpPr/>
            <p:nvPr/>
          </p:nvSpPr>
          <p:spPr>
            <a:xfrm>
              <a:off x="3802312" y="363845"/>
              <a:ext cx="50226" cy="340695"/>
            </a:xfrm>
            <a:custGeom>
              <a:avLst/>
              <a:gdLst/>
              <a:ahLst/>
              <a:cxnLst/>
              <a:rect l="l" t="t" r="r" b="b"/>
              <a:pathLst>
                <a:path w="1444" h="9795" extrusionOk="0">
                  <a:moveTo>
                    <a:pt x="861" y="1"/>
                  </a:moveTo>
                  <a:cubicBezTo>
                    <a:pt x="466" y="768"/>
                    <a:pt x="280" y="1536"/>
                    <a:pt x="187" y="2420"/>
                  </a:cubicBezTo>
                  <a:cubicBezTo>
                    <a:pt x="94" y="3281"/>
                    <a:pt x="1" y="4072"/>
                    <a:pt x="94" y="4932"/>
                  </a:cubicBezTo>
                  <a:cubicBezTo>
                    <a:pt x="94" y="5817"/>
                    <a:pt x="280" y="6584"/>
                    <a:pt x="466" y="7468"/>
                  </a:cubicBezTo>
                  <a:cubicBezTo>
                    <a:pt x="675" y="8236"/>
                    <a:pt x="955" y="9004"/>
                    <a:pt x="1443" y="9795"/>
                  </a:cubicBezTo>
                  <a:cubicBezTo>
                    <a:pt x="1443" y="8911"/>
                    <a:pt x="1443" y="8143"/>
                    <a:pt x="1350" y="7259"/>
                  </a:cubicBezTo>
                  <a:lnTo>
                    <a:pt x="1257" y="4839"/>
                  </a:lnTo>
                  <a:lnTo>
                    <a:pt x="1048" y="2513"/>
                  </a:lnTo>
                  <a:cubicBezTo>
                    <a:pt x="1048" y="1652"/>
                    <a:pt x="955" y="861"/>
                    <a:pt x="8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969" name="Google Shape;969;p14"/>
          <p:cNvGrpSpPr/>
          <p:nvPr/>
        </p:nvGrpSpPr>
        <p:grpSpPr>
          <a:xfrm rot="3649446">
            <a:off x="11307956" y="5384798"/>
            <a:ext cx="550201" cy="666797"/>
            <a:chOff x="5709775" y="2465725"/>
            <a:chExt cx="342000" cy="414475"/>
          </a:xfrm>
        </p:grpSpPr>
        <p:sp>
          <p:nvSpPr>
            <p:cNvPr id="970" name="Google Shape;970;p14"/>
            <p:cNvSpPr/>
            <p:nvPr/>
          </p:nvSpPr>
          <p:spPr>
            <a:xfrm>
              <a:off x="5709775" y="2465725"/>
              <a:ext cx="342000" cy="301325"/>
            </a:xfrm>
            <a:custGeom>
              <a:avLst/>
              <a:gdLst/>
              <a:ahLst/>
              <a:cxnLst/>
              <a:rect l="l" t="t" r="r" b="b"/>
              <a:pathLst>
                <a:path w="13680" h="12053" extrusionOk="0">
                  <a:moveTo>
                    <a:pt x="1158" y="0"/>
                  </a:moveTo>
                  <a:cubicBezTo>
                    <a:pt x="949" y="0"/>
                    <a:pt x="749" y="60"/>
                    <a:pt x="582" y="201"/>
                  </a:cubicBezTo>
                  <a:cubicBezTo>
                    <a:pt x="0" y="689"/>
                    <a:pt x="117" y="1550"/>
                    <a:pt x="396" y="2225"/>
                  </a:cubicBezTo>
                  <a:cubicBezTo>
                    <a:pt x="884" y="3597"/>
                    <a:pt x="1862" y="4760"/>
                    <a:pt x="3118" y="5435"/>
                  </a:cubicBezTo>
                  <a:cubicBezTo>
                    <a:pt x="3490" y="5621"/>
                    <a:pt x="3979" y="5923"/>
                    <a:pt x="3885" y="6412"/>
                  </a:cubicBezTo>
                  <a:cubicBezTo>
                    <a:pt x="3809" y="6642"/>
                    <a:pt x="3465" y="6808"/>
                    <a:pt x="3189" y="6808"/>
                  </a:cubicBezTo>
                  <a:cubicBezTo>
                    <a:pt x="3130" y="6808"/>
                    <a:pt x="3074" y="6801"/>
                    <a:pt x="3025" y="6784"/>
                  </a:cubicBezTo>
                  <a:cubicBezTo>
                    <a:pt x="2708" y="6784"/>
                    <a:pt x="2451" y="6665"/>
                    <a:pt x="2171" y="6665"/>
                  </a:cubicBezTo>
                  <a:cubicBezTo>
                    <a:pt x="2101" y="6665"/>
                    <a:pt x="2029" y="6673"/>
                    <a:pt x="1955" y="6691"/>
                  </a:cubicBezTo>
                  <a:cubicBezTo>
                    <a:pt x="1164" y="6784"/>
                    <a:pt x="791" y="7854"/>
                    <a:pt x="1164" y="8529"/>
                  </a:cubicBezTo>
                  <a:cubicBezTo>
                    <a:pt x="1512" y="9124"/>
                    <a:pt x="2241" y="9429"/>
                    <a:pt x="2935" y="9429"/>
                  </a:cubicBezTo>
                  <a:cubicBezTo>
                    <a:pt x="3028" y="9429"/>
                    <a:pt x="3120" y="9424"/>
                    <a:pt x="3211" y="9413"/>
                  </a:cubicBezTo>
                  <a:cubicBezTo>
                    <a:pt x="3979" y="9413"/>
                    <a:pt x="4769" y="9111"/>
                    <a:pt x="5537" y="8924"/>
                  </a:cubicBezTo>
                  <a:cubicBezTo>
                    <a:pt x="5819" y="8871"/>
                    <a:pt x="6101" y="8817"/>
                    <a:pt x="6379" y="8817"/>
                  </a:cubicBezTo>
                  <a:cubicBezTo>
                    <a:pt x="6582" y="8817"/>
                    <a:pt x="6783" y="8846"/>
                    <a:pt x="6980" y="8924"/>
                  </a:cubicBezTo>
                  <a:cubicBezTo>
                    <a:pt x="7375" y="9204"/>
                    <a:pt x="7561" y="9902"/>
                    <a:pt x="7189" y="10181"/>
                  </a:cubicBezTo>
                  <a:cubicBezTo>
                    <a:pt x="7065" y="10275"/>
                    <a:pt x="6914" y="10302"/>
                    <a:pt x="6750" y="10302"/>
                  </a:cubicBezTo>
                  <a:cubicBezTo>
                    <a:pt x="6545" y="10302"/>
                    <a:pt x="6319" y="10261"/>
                    <a:pt x="6101" y="10261"/>
                  </a:cubicBezTo>
                  <a:cubicBezTo>
                    <a:pt x="5936" y="10261"/>
                    <a:pt x="5775" y="10284"/>
                    <a:pt x="5630" y="10367"/>
                  </a:cubicBezTo>
                  <a:cubicBezTo>
                    <a:pt x="5142" y="10576"/>
                    <a:pt x="5049" y="11251"/>
                    <a:pt x="5444" y="11646"/>
                  </a:cubicBezTo>
                  <a:cubicBezTo>
                    <a:pt x="5729" y="11931"/>
                    <a:pt x="6135" y="12052"/>
                    <a:pt x="6529" y="12052"/>
                  </a:cubicBezTo>
                  <a:cubicBezTo>
                    <a:pt x="6651" y="12052"/>
                    <a:pt x="6771" y="12041"/>
                    <a:pt x="6887" y="12019"/>
                  </a:cubicBezTo>
                  <a:cubicBezTo>
                    <a:pt x="7375" y="12019"/>
                    <a:pt x="7864" y="11739"/>
                    <a:pt x="8445" y="11646"/>
                  </a:cubicBezTo>
                  <a:cubicBezTo>
                    <a:pt x="8736" y="11542"/>
                    <a:pt x="9073" y="11489"/>
                    <a:pt x="9411" y="11489"/>
                  </a:cubicBezTo>
                  <a:cubicBezTo>
                    <a:pt x="9748" y="11489"/>
                    <a:pt x="10085" y="11542"/>
                    <a:pt x="10376" y="11646"/>
                  </a:cubicBezTo>
                  <a:cubicBezTo>
                    <a:pt x="10609" y="11718"/>
                    <a:pt x="11171" y="12023"/>
                    <a:pt x="11556" y="12023"/>
                  </a:cubicBezTo>
                  <a:cubicBezTo>
                    <a:pt x="11672" y="12023"/>
                    <a:pt x="11772" y="11995"/>
                    <a:pt x="11842" y="11926"/>
                  </a:cubicBezTo>
                  <a:cubicBezTo>
                    <a:pt x="12028" y="11832"/>
                    <a:pt x="12028" y="10762"/>
                    <a:pt x="12121" y="10367"/>
                  </a:cubicBezTo>
                  <a:cubicBezTo>
                    <a:pt x="12330" y="9902"/>
                    <a:pt x="12702" y="9413"/>
                    <a:pt x="13005" y="9018"/>
                  </a:cubicBezTo>
                  <a:cubicBezTo>
                    <a:pt x="13377" y="8343"/>
                    <a:pt x="13680" y="7668"/>
                    <a:pt x="13493" y="6877"/>
                  </a:cubicBezTo>
                  <a:cubicBezTo>
                    <a:pt x="13406" y="6370"/>
                    <a:pt x="12845" y="5968"/>
                    <a:pt x="12325" y="5968"/>
                  </a:cubicBezTo>
                  <a:cubicBezTo>
                    <a:pt x="12153" y="5968"/>
                    <a:pt x="11986" y="6012"/>
                    <a:pt x="11842" y="6110"/>
                  </a:cubicBezTo>
                  <a:cubicBezTo>
                    <a:pt x="11446" y="6412"/>
                    <a:pt x="11260" y="7180"/>
                    <a:pt x="10679" y="7180"/>
                  </a:cubicBezTo>
                  <a:cubicBezTo>
                    <a:pt x="10190" y="7180"/>
                    <a:pt x="9888" y="6505"/>
                    <a:pt x="10097" y="6017"/>
                  </a:cubicBezTo>
                  <a:cubicBezTo>
                    <a:pt x="10283" y="5621"/>
                    <a:pt x="10679" y="5249"/>
                    <a:pt x="10958" y="4853"/>
                  </a:cubicBezTo>
                  <a:cubicBezTo>
                    <a:pt x="11260" y="4458"/>
                    <a:pt x="11446" y="3876"/>
                    <a:pt x="11167" y="3504"/>
                  </a:cubicBezTo>
                  <a:cubicBezTo>
                    <a:pt x="10992" y="3329"/>
                    <a:pt x="10781" y="3250"/>
                    <a:pt x="10558" y="3250"/>
                  </a:cubicBezTo>
                  <a:cubicBezTo>
                    <a:pt x="10276" y="3250"/>
                    <a:pt x="9974" y="3376"/>
                    <a:pt x="9701" y="3597"/>
                  </a:cubicBezTo>
                  <a:cubicBezTo>
                    <a:pt x="9306" y="3876"/>
                    <a:pt x="9120" y="4365"/>
                    <a:pt x="8631" y="4667"/>
                  </a:cubicBezTo>
                  <a:cubicBezTo>
                    <a:pt x="8406" y="4893"/>
                    <a:pt x="8104" y="5016"/>
                    <a:pt x="7813" y="5016"/>
                  </a:cubicBezTo>
                  <a:cubicBezTo>
                    <a:pt x="7623" y="5016"/>
                    <a:pt x="7438" y="4963"/>
                    <a:pt x="7282" y="4853"/>
                  </a:cubicBezTo>
                  <a:cubicBezTo>
                    <a:pt x="6887" y="4365"/>
                    <a:pt x="7096" y="3690"/>
                    <a:pt x="7468" y="3202"/>
                  </a:cubicBezTo>
                  <a:cubicBezTo>
                    <a:pt x="7864" y="2806"/>
                    <a:pt x="8259" y="2341"/>
                    <a:pt x="8259" y="1759"/>
                  </a:cubicBezTo>
                  <a:cubicBezTo>
                    <a:pt x="8155" y="1132"/>
                    <a:pt x="7599" y="768"/>
                    <a:pt x="6998" y="768"/>
                  </a:cubicBezTo>
                  <a:cubicBezTo>
                    <a:pt x="6930" y="768"/>
                    <a:pt x="6862" y="773"/>
                    <a:pt x="6793" y="782"/>
                  </a:cubicBezTo>
                  <a:cubicBezTo>
                    <a:pt x="6212" y="875"/>
                    <a:pt x="5723" y="1457"/>
                    <a:pt x="5444" y="2038"/>
                  </a:cubicBezTo>
                  <a:cubicBezTo>
                    <a:pt x="5235" y="2713"/>
                    <a:pt x="5235" y="3295"/>
                    <a:pt x="5235" y="3969"/>
                  </a:cubicBezTo>
                  <a:cubicBezTo>
                    <a:pt x="5126" y="3999"/>
                    <a:pt x="5020" y="4013"/>
                    <a:pt x="4916" y="4013"/>
                  </a:cubicBezTo>
                  <a:cubicBezTo>
                    <a:pt x="4284" y="4013"/>
                    <a:pt x="3750" y="3502"/>
                    <a:pt x="3490" y="2922"/>
                  </a:cubicBezTo>
                  <a:cubicBezTo>
                    <a:pt x="3118" y="2225"/>
                    <a:pt x="3025" y="1457"/>
                    <a:pt x="2536" y="782"/>
                  </a:cubicBezTo>
                  <a:cubicBezTo>
                    <a:pt x="2254" y="368"/>
                    <a:pt x="1677" y="0"/>
                    <a:pt x="11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971" name="Google Shape;971;p14"/>
            <p:cNvSpPr/>
            <p:nvPr/>
          </p:nvSpPr>
          <p:spPr>
            <a:xfrm>
              <a:off x="5833650" y="2608575"/>
              <a:ext cx="218125" cy="271625"/>
            </a:xfrm>
            <a:custGeom>
              <a:avLst/>
              <a:gdLst/>
              <a:ahLst/>
              <a:cxnLst/>
              <a:rect l="l" t="t" r="r" b="b"/>
              <a:pathLst>
                <a:path w="8725" h="10865" extrusionOk="0">
                  <a:moveTo>
                    <a:pt x="1" y="0"/>
                  </a:moveTo>
                  <a:cubicBezTo>
                    <a:pt x="1071" y="582"/>
                    <a:pt x="2141" y="1280"/>
                    <a:pt x="3002" y="2047"/>
                  </a:cubicBezTo>
                  <a:cubicBezTo>
                    <a:pt x="3886" y="2722"/>
                    <a:pt x="4746" y="3606"/>
                    <a:pt x="5421" y="4467"/>
                  </a:cubicBezTo>
                  <a:cubicBezTo>
                    <a:pt x="6212" y="5444"/>
                    <a:pt x="6794" y="6398"/>
                    <a:pt x="7259" y="7468"/>
                  </a:cubicBezTo>
                  <a:cubicBezTo>
                    <a:pt x="7841" y="8538"/>
                    <a:pt x="8236" y="9701"/>
                    <a:pt x="8538" y="10864"/>
                  </a:cubicBezTo>
                  <a:cubicBezTo>
                    <a:pt x="8725" y="9701"/>
                    <a:pt x="8538" y="8352"/>
                    <a:pt x="8143" y="7189"/>
                  </a:cubicBezTo>
                  <a:cubicBezTo>
                    <a:pt x="7747" y="5932"/>
                    <a:pt x="7166" y="4769"/>
                    <a:pt x="6398" y="3792"/>
                  </a:cubicBezTo>
                  <a:cubicBezTo>
                    <a:pt x="5630" y="2815"/>
                    <a:pt x="4653" y="1954"/>
                    <a:pt x="3583" y="1280"/>
                  </a:cubicBezTo>
                  <a:cubicBezTo>
                    <a:pt x="2420" y="582"/>
                    <a:pt x="1257" y="11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</p:spTree>
    <p:extLst>
      <p:ext uri="{BB962C8B-B14F-4D97-AF65-F5344CB8AC3E}">
        <p14:creationId xmlns:p14="http://schemas.microsoft.com/office/powerpoint/2010/main" val="52510870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6"/>
        </a:solidFill>
        <a:effectLst/>
      </p:bgPr>
    </p:bg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33"/>
          <p:cNvSpPr txBox="1">
            <a:spLocks noGrp="1"/>
          </p:cNvSpPr>
          <p:nvPr>
            <p:ph type="title"/>
          </p:nvPr>
        </p:nvSpPr>
        <p:spPr>
          <a:xfrm>
            <a:off x="6674617" y="4309833"/>
            <a:ext cx="3270000" cy="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13" name="Google Shape;2113;p33"/>
          <p:cNvSpPr txBox="1">
            <a:spLocks noGrp="1"/>
          </p:cNvSpPr>
          <p:nvPr>
            <p:ph type="subTitle" idx="1"/>
          </p:nvPr>
        </p:nvSpPr>
        <p:spPr>
          <a:xfrm>
            <a:off x="6764417" y="4882875"/>
            <a:ext cx="30904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8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14" name="Google Shape;2114;p33"/>
          <p:cNvSpPr txBox="1">
            <a:spLocks noGrp="1"/>
          </p:cNvSpPr>
          <p:nvPr>
            <p:ph type="title" idx="2"/>
          </p:nvPr>
        </p:nvSpPr>
        <p:spPr>
          <a:xfrm>
            <a:off x="2247351" y="4309833"/>
            <a:ext cx="3270000" cy="74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4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15" name="Google Shape;2115;p33"/>
          <p:cNvSpPr txBox="1">
            <a:spLocks noGrp="1"/>
          </p:cNvSpPr>
          <p:nvPr>
            <p:ph type="subTitle" idx="3"/>
          </p:nvPr>
        </p:nvSpPr>
        <p:spPr>
          <a:xfrm>
            <a:off x="2337151" y="4882875"/>
            <a:ext cx="30904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867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16" name="Google Shape;2116;p33"/>
          <p:cNvSpPr/>
          <p:nvPr/>
        </p:nvSpPr>
        <p:spPr>
          <a:xfrm>
            <a:off x="-493767" y="-302309"/>
            <a:ext cx="3368904" cy="2978749"/>
          </a:xfrm>
          <a:custGeom>
            <a:avLst/>
            <a:gdLst/>
            <a:ahLst/>
            <a:cxnLst/>
            <a:rect l="l" t="t" r="r" b="b"/>
            <a:pathLst>
              <a:path w="77074" h="68148" extrusionOk="0">
                <a:moveTo>
                  <a:pt x="47214" y="1"/>
                </a:moveTo>
                <a:cubicBezTo>
                  <a:pt x="42852" y="1"/>
                  <a:pt x="38491" y="193"/>
                  <a:pt x="34129" y="379"/>
                </a:cubicBezTo>
                <a:cubicBezTo>
                  <a:pt x="26754" y="775"/>
                  <a:pt x="19007" y="1263"/>
                  <a:pt x="13098" y="5520"/>
                </a:cubicBezTo>
                <a:cubicBezTo>
                  <a:pt x="5816" y="10662"/>
                  <a:pt x="3118" y="20153"/>
                  <a:pt x="1745" y="28970"/>
                </a:cubicBezTo>
                <a:cubicBezTo>
                  <a:pt x="396" y="38090"/>
                  <a:pt x="0" y="47395"/>
                  <a:pt x="582" y="56608"/>
                </a:cubicBezTo>
                <a:cubicBezTo>
                  <a:pt x="675" y="58748"/>
                  <a:pt x="1466" y="67937"/>
                  <a:pt x="4746" y="68147"/>
                </a:cubicBezTo>
                <a:cubicBezTo>
                  <a:pt x="4756" y="68147"/>
                  <a:pt x="4766" y="68147"/>
                  <a:pt x="4776" y="68147"/>
                </a:cubicBezTo>
                <a:cubicBezTo>
                  <a:pt x="6359" y="68147"/>
                  <a:pt x="10696" y="60766"/>
                  <a:pt x="13470" y="59795"/>
                </a:cubicBezTo>
                <a:cubicBezTo>
                  <a:pt x="15586" y="59111"/>
                  <a:pt x="17785" y="58889"/>
                  <a:pt x="19992" y="58889"/>
                </a:cubicBezTo>
                <a:cubicBezTo>
                  <a:pt x="21836" y="58889"/>
                  <a:pt x="23686" y="59044"/>
                  <a:pt x="25498" y="59213"/>
                </a:cubicBezTo>
                <a:cubicBezTo>
                  <a:pt x="27665" y="59424"/>
                  <a:pt x="29833" y="59661"/>
                  <a:pt x="31972" y="59661"/>
                </a:cubicBezTo>
                <a:cubicBezTo>
                  <a:pt x="33851" y="59661"/>
                  <a:pt x="35708" y="59478"/>
                  <a:pt x="37525" y="58934"/>
                </a:cubicBezTo>
                <a:cubicBezTo>
                  <a:pt x="42946" y="57282"/>
                  <a:pt x="47203" y="52350"/>
                  <a:pt x="48087" y="46721"/>
                </a:cubicBezTo>
                <a:cubicBezTo>
                  <a:pt x="48668" y="43138"/>
                  <a:pt x="47901" y="39346"/>
                  <a:pt x="49157" y="36066"/>
                </a:cubicBezTo>
                <a:cubicBezTo>
                  <a:pt x="51274" y="30343"/>
                  <a:pt x="57881" y="28016"/>
                  <a:pt x="63604" y="25969"/>
                </a:cubicBezTo>
                <a:cubicBezTo>
                  <a:pt x="69420" y="24038"/>
                  <a:pt x="75817" y="20642"/>
                  <a:pt x="76585" y="14640"/>
                </a:cubicBezTo>
                <a:cubicBezTo>
                  <a:pt x="77074" y="10662"/>
                  <a:pt x="74654" y="6777"/>
                  <a:pt x="71444" y="4543"/>
                </a:cubicBezTo>
                <a:cubicBezTo>
                  <a:pt x="68140" y="2333"/>
                  <a:pt x="64185" y="1356"/>
                  <a:pt x="60300" y="775"/>
                </a:cubicBezTo>
                <a:cubicBezTo>
                  <a:pt x="55938" y="193"/>
                  <a:pt x="51576" y="1"/>
                  <a:pt x="472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117" name="Google Shape;2117;p33"/>
          <p:cNvGrpSpPr/>
          <p:nvPr/>
        </p:nvGrpSpPr>
        <p:grpSpPr>
          <a:xfrm>
            <a:off x="1494283" y="-376772"/>
            <a:ext cx="2356736" cy="1856685"/>
            <a:chOff x="2533100" y="1212175"/>
            <a:chExt cx="1066075" cy="839825"/>
          </a:xfrm>
        </p:grpSpPr>
        <p:sp>
          <p:nvSpPr>
            <p:cNvPr id="2118" name="Google Shape;2118;p33"/>
            <p:cNvSpPr/>
            <p:nvPr/>
          </p:nvSpPr>
          <p:spPr>
            <a:xfrm>
              <a:off x="2981500" y="1242700"/>
              <a:ext cx="93025" cy="139875"/>
            </a:xfrm>
            <a:custGeom>
              <a:avLst/>
              <a:gdLst/>
              <a:ahLst/>
              <a:cxnLst/>
              <a:rect l="l" t="t" r="r" b="b"/>
              <a:pathLst>
                <a:path w="3721" h="5595" extrusionOk="0">
                  <a:moveTo>
                    <a:pt x="2415" y="1"/>
                  </a:moveTo>
                  <a:cubicBezTo>
                    <a:pt x="2208" y="1"/>
                    <a:pt x="2003" y="80"/>
                    <a:pt x="1838" y="268"/>
                  </a:cubicBezTo>
                  <a:cubicBezTo>
                    <a:pt x="768" y="1617"/>
                    <a:pt x="1" y="4036"/>
                    <a:pt x="1443" y="5316"/>
                  </a:cubicBezTo>
                  <a:cubicBezTo>
                    <a:pt x="1636" y="5509"/>
                    <a:pt x="1872" y="5594"/>
                    <a:pt x="2102" y="5594"/>
                  </a:cubicBezTo>
                  <a:cubicBezTo>
                    <a:pt x="2565" y="5594"/>
                    <a:pt x="3002" y="5247"/>
                    <a:pt x="3002" y="4734"/>
                  </a:cubicBezTo>
                  <a:cubicBezTo>
                    <a:pt x="3002" y="3455"/>
                    <a:pt x="2606" y="2501"/>
                    <a:pt x="3281" y="1431"/>
                  </a:cubicBezTo>
                  <a:cubicBezTo>
                    <a:pt x="3721" y="762"/>
                    <a:pt x="3057" y="1"/>
                    <a:pt x="24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19" name="Google Shape;2119;p33"/>
            <p:cNvSpPr/>
            <p:nvPr/>
          </p:nvSpPr>
          <p:spPr>
            <a:xfrm>
              <a:off x="3008250" y="1488625"/>
              <a:ext cx="56925" cy="134075"/>
            </a:xfrm>
            <a:custGeom>
              <a:avLst/>
              <a:gdLst/>
              <a:ahLst/>
              <a:cxnLst/>
              <a:rect l="l" t="t" r="r" b="b"/>
              <a:pathLst>
                <a:path w="2277" h="5363" extrusionOk="0">
                  <a:moveTo>
                    <a:pt x="1354" y="0"/>
                  </a:moveTo>
                  <a:cubicBezTo>
                    <a:pt x="1004" y="0"/>
                    <a:pt x="663" y="182"/>
                    <a:pt x="582" y="597"/>
                  </a:cubicBezTo>
                  <a:cubicBezTo>
                    <a:pt x="373" y="1969"/>
                    <a:pt x="1" y="3412"/>
                    <a:pt x="280" y="4784"/>
                  </a:cubicBezTo>
                  <a:cubicBezTo>
                    <a:pt x="367" y="5189"/>
                    <a:pt x="650" y="5362"/>
                    <a:pt x="947" y="5362"/>
                  </a:cubicBezTo>
                  <a:cubicBezTo>
                    <a:pt x="1282" y="5362"/>
                    <a:pt x="1635" y="5142"/>
                    <a:pt x="1746" y="4784"/>
                  </a:cubicBezTo>
                  <a:cubicBezTo>
                    <a:pt x="2211" y="3621"/>
                    <a:pt x="2118" y="2155"/>
                    <a:pt x="2211" y="806"/>
                  </a:cubicBezTo>
                  <a:cubicBezTo>
                    <a:pt x="2277" y="307"/>
                    <a:pt x="1808" y="0"/>
                    <a:pt x="1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0" name="Google Shape;2120;p33"/>
            <p:cNvSpPr/>
            <p:nvPr/>
          </p:nvSpPr>
          <p:spPr>
            <a:xfrm>
              <a:off x="2913925" y="1708150"/>
              <a:ext cx="120050" cy="96675"/>
            </a:xfrm>
            <a:custGeom>
              <a:avLst/>
              <a:gdLst/>
              <a:ahLst/>
              <a:cxnLst/>
              <a:rect l="l" t="t" r="r" b="b"/>
              <a:pathLst>
                <a:path w="4802" h="3867" extrusionOk="0">
                  <a:moveTo>
                    <a:pt x="3339" y="1"/>
                  </a:moveTo>
                  <a:cubicBezTo>
                    <a:pt x="3164" y="1"/>
                    <a:pt x="2980" y="52"/>
                    <a:pt x="2797" y="168"/>
                  </a:cubicBezTo>
                  <a:cubicBezTo>
                    <a:pt x="2308" y="540"/>
                    <a:pt x="1913" y="842"/>
                    <a:pt x="1540" y="1238"/>
                  </a:cubicBezTo>
                  <a:cubicBezTo>
                    <a:pt x="1238" y="1610"/>
                    <a:pt x="866" y="2005"/>
                    <a:pt x="563" y="2401"/>
                  </a:cubicBezTo>
                  <a:cubicBezTo>
                    <a:pt x="0" y="2964"/>
                    <a:pt x="442" y="3867"/>
                    <a:pt x="1117" y="3867"/>
                  </a:cubicBezTo>
                  <a:cubicBezTo>
                    <a:pt x="1251" y="3867"/>
                    <a:pt x="1394" y="3831"/>
                    <a:pt x="1540" y="3750"/>
                  </a:cubicBezTo>
                  <a:cubicBezTo>
                    <a:pt x="2401" y="3169"/>
                    <a:pt x="3378" y="2680"/>
                    <a:pt x="4146" y="1912"/>
                  </a:cubicBezTo>
                  <a:cubicBezTo>
                    <a:pt x="4801" y="1180"/>
                    <a:pt x="4179" y="1"/>
                    <a:pt x="33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1" name="Google Shape;2121;p33"/>
            <p:cNvSpPr/>
            <p:nvPr/>
          </p:nvSpPr>
          <p:spPr>
            <a:xfrm>
              <a:off x="2994100" y="1789400"/>
              <a:ext cx="95600" cy="80850"/>
            </a:xfrm>
            <a:custGeom>
              <a:avLst/>
              <a:gdLst/>
              <a:ahLst/>
              <a:cxnLst/>
              <a:rect l="l" t="t" r="r" b="b"/>
              <a:pathLst>
                <a:path w="3824" h="3234" extrusionOk="0">
                  <a:moveTo>
                    <a:pt x="2644" y="0"/>
                  </a:moveTo>
                  <a:cubicBezTo>
                    <a:pt x="2595" y="0"/>
                    <a:pt x="2546" y="4"/>
                    <a:pt x="2498" y="12"/>
                  </a:cubicBezTo>
                  <a:cubicBezTo>
                    <a:pt x="1916" y="105"/>
                    <a:pt x="1428" y="593"/>
                    <a:pt x="1032" y="1175"/>
                  </a:cubicBezTo>
                  <a:cubicBezTo>
                    <a:pt x="660" y="1570"/>
                    <a:pt x="357" y="1943"/>
                    <a:pt x="171" y="2524"/>
                  </a:cubicBezTo>
                  <a:cubicBezTo>
                    <a:pt x="1" y="2801"/>
                    <a:pt x="220" y="3234"/>
                    <a:pt x="562" y="3234"/>
                  </a:cubicBezTo>
                  <a:cubicBezTo>
                    <a:pt x="594" y="3234"/>
                    <a:pt x="626" y="3230"/>
                    <a:pt x="660" y="3222"/>
                  </a:cubicBezTo>
                  <a:cubicBezTo>
                    <a:pt x="1730" y="2827"/>
                    <a:pt x="3172" y="2245"/>
                    <a:pt x="3568" y="1082"/>
                  </a:cubicBezTo>
                  <a:cubicBezTo>
                    <a:pt x="3824" y="463"/>
                    <a:pt x="3199" y="0"/>
                    <a:pt x="26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2" name="Google Shape;2122;p33"/>
            <p:cNvSpPr/>
            <p:nvPr/>
          </p:nvSpPr>
          <p:spPr>
            <a:xfrm>
              <a:off x="3067075" y="1594650"/>
              <a:ext cx="99100" cy="131950"/>
            </a:xfrm>
            <a:custGeom>
              <a:avLst/>
              <a:gdLst/>
              <a:ahLst/>
              <a:cxnLst/>
              <a:rect l="l" t="t" r="r" b="b"/>
              <a:pathLst>
                <a:path w="3964" h="5278" extrusionOk="0">
                  <a:moveTo>
                    <a:pt x="2543" y="0"/>
                  </a:moveTo>
                  <a:cubicBezTo>
                    <a:pt x="2281" y="0"/>
                    <a:pt x="2021" y="100"/>
                    <a:pt x="1812" y="334"/>
                  </a:cubicBezTo>
                  <a:cubicBezTo>
                    <a:pt x="835" y="1497"/>
                    <a:pt x="346" y="2963"/>
                    <a:pt x="67" y="4405"/>
                  </a:cubicBezTo>
                  <a:cubicBezTo>
                    <a:pt x="0" y="4889"/>
                    <a:pt x="377" y="5278"/>
                    <a:pt x="776" y="5278"/>
                  </a:cubicBezTo>
                  <a:cubicBezTo>
                    <a:pt x="932" y="5278"/>
                    <a:pt x="1093" y="5218"/>
                    <a:pt x="1230" y="5080"/>
                  </a:cubicBezTo>
                  <a:cubicBezTo>
                    <a:pt x="2301" y="4033"/>
                    <a:pt x="3254" y="2963"/>
                    <a:pt x="3743" y="1497"/>
                  </a:cubicBezTo>
                  <a:cubicBezTo>
                    <a:pt x="3963" y="718"/>
                    <a:pt x="3246" y="0"/>
                    <a:pt x="2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3" name="Google Shape;2123;p33"/>
            <p:cNvSpPr/>
            <p:nvPr/>
          </p:nvSpPr>
          <p:spPr>
            <a:xfrm>
              <a:off x="3097825" y="1386450"/>
              <a:ext cx="62825" cy="142025"/>
            </a:xfrm>
            <a:custGeom>
              <a:avLst/>
              <a:gdLst/>
              <a:ahLst/>
              <a:cxnLst/>
              <a:rect l="l" t="t" r="r" b="b"/>
              <a:pathLst>
                <a:path w="2513" h="5681" extrusionOk="0">
                  <a:moveTo>
                    <a:pt x="1059" y="0"/>
                  </a:moveTo>
                  <a:cubicBezTo>
                    <a:pt x="875" y="0"/>
                    <a:pt x="684" y="75"/>
                    <a:pt x="582" y="240"/>
                  </a:cubicBezTo>
                  <a:cubicBezTo>
                    <a:pt x="0" y="915"/>
                    <a:pt x="93" y="1683"/>
                    <a:pt x="280" y="2474"/>
                  </a:cubicBezTo>
                  <a:cubicBezTo>
                    <a:pt x="373" y="3428"/>
                    <a:pt x="675" y="4219"/>
                    <a:pt x="954" y="5079"/>
                  </a:cubicBezTo>
                  <a:cubicBezTo>
                    <a:pt x="1093" y="5485"/>
                    <a:pt x="1413" y="5680"/>
                    <a:pt x="1728" y="5680"/>
                  </a:cubicBezTo>
                  <a:cubicBezTo>
                    <a:pt x="2099" y="5680"/>
                    <a:pt x="2463" y="5409"/>
                    <a:pt x="2513" y="4893"/>
                  </a:cubicBezTo>
                  <a:cubicBezTo>
                    <a:pt x="2513" y="4009"/>
                    <a:pt x="2513" y="3148"/>
                    <a:pt x="2420" y="2171"/>
                  </a:cubicBezTo>
                  <a:cubicBezTo>
                    <a:pt x="2327" y="1404"/>
                    <a:pt x="2234" y="613"/>
                    <a:pt x="1443" y="147"/>
                  </a:cubicBezTo>
                  <a:cubicBezTo>
                    <a:pt x="1358" y="52"/>
                    <a:pt x="1211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4" name="Google Shape;2124;p33"/>
            <p:cNvSpPr/>
            <p:nvPr/>
          </p:nvSpPr>
          <p:spPr>
            <a:xfrm>
              <a:off x="3141450" y="1243125"/>
              <a:ext cx="75050" cy="76925"/>
            </a:xfrm>
            <a:custGeom>
              <a:avLst/>
              <a:gdLst/>
              <a:ahLst/>
              <a:cxnLst/>
              <a:rect l="l" t="t" r="r" b="b"/>
              <a:pathLst>
                <a:path w="3002" h="3077" extrusionOk="0">
                  <a:moveTo>
                    <a:pt x="2114" y="0"/>
                  </a:moveTo>
                  <a:cubicBezTo>
                    <a:pt x="1931" y="0"/>
                    <a:pt x="1733" y="53"/>
                    <a:pt x="1536" y="157"/>
                  </a:cubicBezTo>
                  <a:cubicBezTo>
                    <a:pt x="1163" y="344"/>
                    <a:pt x="768" y="530"/>
                    <a:pt x="489" y="925"/>
                  </a:cubicBezTo>
                  <a:cubicBezTo>
                    <a:pt x="186" y="1321"/>
                    <a:pt x="0" y="1809"/>
                    <a:pt x="0" y="2274"/>
                  </a:cubicBezTo>
                  <a:cubicBezTo>
                    <a:pt x="85" y="2637"/>
                    <a:pt x="327" y="3077"/>
                    <a:pt x="671" y="3077"/>
                  </a:cubicBezTo>
                  <a:cubicBezTo>
                    <a:pt x="702" y="3077"/>
                    <a:pt x="735" y="3073"/>
                    <a:pt x="768" y="3065"/>
                  </a:cubicBezTo>
                  <a:cubicBezTo>
                    <a:pt x="1350" y="3065"/>
                    <a:pt x="1838" y="2856"/>
                    <a:pt x="2234" y="2484"/>
                  </a:cubicBezTo>
                  <a:cubicBezTo>
                    <a:pt x="2606" y="2088"/>
                    <a:pt x="2815" y="1600"/>
                    <a:pt x="2908" y="1111"/>
                  </a:cubicBezTo>
                  <a:cubicBezTo>
                    <a:pt x="3001" y="832"/>
                    <a:pt x="2908" y="437"/>
                    <a:pt x="2606" y="157"/>
                  </a:cubicBezTo>
                  <a:cubicBezTo>
                    <a:pt x="2466" y="53"/>
                    <a:pt x="2298" y="0"/>
                    <a:pt x="2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5" name="Google Shape;2125;p33"/>
            <p:cNvSpPr/>
            <p:nvPr/>
          </p:nvSpPr>
          <p:spPr>
            <a:xfrm>
              <a:off x="3127325" y="1715875"/>
              <a:ext cx="108350" cy="116725"/>
            </a:xfrm>
            <a:custGeom>
              <a:avLst/>
              <a:gdLst/>
              <a:ahLst/>
              <a:cxnLst/>
              <a:rect l="l" t="t" r="r" b="b"/>
              <a:pathLst>
                <a:path w="4334" h="4669" extrusionOk="0">
                  <a:moveTo>
                    <a:pt x="2998" y="1"/>
                  </a:moveTo>
                  <a:cubicBezTo>
                    <a:pt x="2703" y="1"/>
                    <a:pt x="2406" y="99"/>
                    <a:pt x="2217" y="347"/>
                  </a:cubicBezTo>
                  <a:cubicBezTo>
                    <a:pt x="1426" y="1301"/>
                    <a:pt x="751" y="2371"/>
                    <a:pt x="263" y="3534"/>
                  </a:cubicBezTo>
                  <a:cubicBezTo>
                    <a:pt x="1" y="4223"/>
                    <a:pt x="593" y="4668"/>
                    <a:pt x="1169" y="4668"/>
                  </a:cubicBezTo>
                  <a:cubicBezTo>
                    <a:pt x="1411" y="4668"/>
                    <a:pt x="1650" y="4590"/>
                    <a:pt x="1821" y="4418"/>
                  </a:cubicBezTo>
                  <a:cubicBezTo>
                    <a:pt x="2682" y="3627"/>
                    <a:pt x="3473" y="2767"/>
                    <a:pt x="4055" y="1696"/>
                  </a:cubicBezTo>
                  <a:cubicBezTo>
                    <a:pt x="4334" y="1208"/>
                    <a:pt x="4241" y="533"/>
                    <a:pt x="3752" y="231"/>
                  </a:cubicBezTo>
                  <a:cubicBezTo>
                    <a:pt x="3569" y="93"/>
                    <a:pt x="3284" y="1"/>
                    <a:pt x="29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6" name="Google Shape;2126;p33"/>
            <p:cNvSpPr/>
            <p:nvPr/>
          </p:nvSpPr>
          <p:spPr>
            <a:xfrm>
              <a:off x="3208900" y="1508450"/>
              <a:ext cx="61100" cy="141575"/>
            </a:xfrm>
            <a:custGeom>
              <a:avLst/>
              <a:gdLst/>
              <a:ahLst/>
              <a:cxnLst/>
              <a:rect l="l" t="t" r="r" b="b"/>
              <a:pathLst>
                <a:path w="2444" h="5663" extrusionOk="0">
                  <a:moveTo>
                    <a:pt x="1209" y="0"/>
                  </a:moveTo>
                  <a:cubicBezTo>
                    <a:pt x="951" y="0"/>
                    <a:pt x="704" y="113"/>
                    <a:pt x="582" y="385"/>
                  </a:cubicBezTo>
                  <a:cubicBezTo>
                    <a:pt x="1" y="1851"/>
                    <a:pt x="1" y="3596"/>
                    <a:pt x="210" y="5154"/>
                  </a:cubicBezTo>
                  <a:cubicBezTo>
                    <a:pt x="254" y="5512"/>
                    <a:pt x="529" y="5663"/>
                    <a:pt x="830" y="5663"/>
                  </a:cubicBezTo>
                  <a:cubicBezTo>
                    <a:pt x="1175" y="5663"/>
                    <a:pt x="1553" y="5465"/>
                    <a:pt x="1653" y="5154"/>
                  </a:cubicBezTo>
                  <a:cubicBezTo>
                    <a:pt x="2141" y="3782"/>
                    <a:pt x="2444" y="2037"/>
                    <a:pt x="2048" y="595"/>
                  </a:cubicBezTo>
                  <a:cubicBezTo>
                    <a:pt x="1993" y="248"/>
                    <a:pt x="1589" y="0"/>
                    <a:pt x="1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7" name="Google Shape;2127;p33"/>
            <p:cNvSpPr/>
            <p:nvPr/>
          </p:nvSpPr>
          <p:spPr>
            <a:xfrm>
              <a:off x="3201925" y="1328500"/>
              <a:ext cx="79700" cy="99925"/>
            </a:xfrm>
            <a:custGeom>
              <a:avLst/>
              <a:gdLst/>
              <a:ahLst/>
              <a:cxnLst/>
              <a:rect l="l" t="t" r="r" b="b"/>
              <a:pathLst>
                <a:path w="3188" h="3997" extrusionOk="0">
                  <a:moveTo>
                    <a:pt x="1744" y="0"/>
                  </a:moveTo>
                  <a:cubicBezTo>
                    <a:pt x="1682" y="0"/>
                    <a:pt x="1620" y="7"/>
                    <a:pt x="1559" y="23"/>
                  </a:cubicBezTo>
                  <a:cubicBezTo>
                    <a:pt x="396" y="418"/>
                    <a:pt x="280" y="1767"/>
                    <a:pt x="94" y="2838"/>
                  </a:cubicBezTo>
                  <a:cubicBezTo>
                    <a:pt x="1" y="3326"/>
                    <a:pt x="187" y="3722"/>
                    <a:pt x="675" y="3908"/>
                  </a:cubicBezTo>
                  <a:cubicBezTo>
                    <a:pt x="799" y="3966"/>
                    <a:pt x="932" y="3997"/>
                    <a:pt x="1065" y="3997"/>
                  </a:cubicBezTo>
                  <a:cubicBezTo>
                    <a:pt x="1356" y="3997"/>
                    <a:pt x="1647" y="3848"/>
                    <a:pt x="1838" y="3512"/>
                  </a:cubicBezTo>
                  <a:cubicBezTo>
                    <a:pt x="2327" y="2651"/>
                    <a:pt x="3188" y="1395"/>
                    <a:pt x="2513" y="418"/>
                  </a:cubicBezTo>
                  <a:cubicBezTo>
                    <a:pt x="2358" y="185"/>
                    <a:pt x="2056" y="0"/>
                    <a:pt x="17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8" name="Google Shape;2128;p33"/>
            <p:cNvSpPr/>
            <p:nvPr/>
          </p:nvSpPr>
          <p:spPr>
            <a:xfrm>
              <a:off x="3299050" y="1212175"/>
              <a:ext cx="69825" cy="58750"/>
            </a:xfrm>
            <a:custGeom>
              <a:avLst/>
              <a:gdLst/>
              <a:ahLst/>
              <a:cxnLst/>
              <a:rect l="l" t="t" r="r" b="b"/>
              <a:pathLst>
                <a:path w="2793" h="2350" extrusionOk="0">
                  <a:moveTo>
                    <a:pt x="1062" y="1"/>
                  </a:moveTo>
                  <a:cubicBezTo>
                    <a:pt x="711" y="1"/>
                    <a:pt x="328" y="199"/>
                    <a:pt x="94" y="511"/>
                  </a:cubicBezTo>
                  <a:cubicBezTo>
                    <a:pt x="94" y="604"/>
                    <a:pt x="1" y="814"/>
                    <a:pt x="1" y="1000"/>
                  </a:cubicBezTo>
                  <a:cubicBezTo>
                    <a:pt x="1" y="1186"/>
                    <a:pt x="94" y="1582"/>
                    <a:pt x="280" y="1768"/>
                  </a:cubicBezTo>
                  <a:cubicBezTo>
                    <a:pt x="373" y="1884"/>
                    <a:pt x="582" y="1977"/>
                    <a:pt x="675" y="1977"/>
                  </a:cubicBezTo>
                  <a:cubicBezTo>
                    <a:pt x="768" y="2070"/>
                    <a:pt x="955" y="2163"/>
                    <a:pt x="1048" y="2163"/>
                  </a:cubicBezTo>
                  <a:cubicBezTo>
                    <a:pt x="1350" y="2256"/>
                    <a:pt x="1536" y="2349"/>
                    <a:pt x="1745" y="2349"/>
                  </a:cubicBezTo>
                  <a:cubicBezTo>
                    <a:pt x="2118" y="2349"/>
                    <a:pt x="2420" y="2163"/>
                    <a:pt x="2606" y="1884"/>
                  </a:cubicBezTo>
                  <a:cubicBezTo>
                    <a:pt x="2699" y="1582"/>
                    <a:pt x="2792" y="1186"/>
                    <a:pt x="2606" y="907"/>
                  </a:cubicBezTo>
                  <a:cubicBezTo>
                    <a:pt x="2513" y="907"/>
                    <a:pt x="2513" y="907"/>
                    <a:pt x="2513" y="814"/>
                  </a:cubicBezTo>
                  <a:cubicBezTo>
                    <a:pt x="2420" y="721"/>
                    <a:pt x="2327" y="604"/>
                    <a:pt x="2118" y="418"/>
                  </a:cubicBezTo>
                  <a:cubicBezTo>
                    <a:pt x="2025" y="418"/>
                    <a:pt x="2025" y="325"/>
                    <a:pt x="1932" y="325"/>
                  </a:cubicBezTo>
                  <a:cubicBezTo>
                    <a:pt x="1745" y="232"/>
                    <a:pt x="1536" y="139"/>
                    <a:pt x="1257" y="23"/>
                  </a:cubicBezTo>
                  <a:cubicBezTo>
                    <a:pt x="1194" y="8"/>
                    <a:pt x="1128" y="1"/>
                    <a:pt x="1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29" name="Google Shape;2129;p33"/>
            <p:cNvSpPr/>
            <p:nvPr/>
          </p:nvSpPr>
          <p:spPr>
            <a:xfrm>
              <a:off x="2706825" y="1804225"/>
              <a:ext cx="158375" cy="68400"/>
            </a:xfrm>
            <a:custGeom>
              <a:avLst/>
              <a:gdLst/>
              <a:ahLst/>
              <a:cxnLst/>
              <a:rect l="l" t="t" r="r" b="b"/>
              <a:pathLst>
                <a:path w="6335" h="2736" extrusionOk="0">
                  <a:moveTo>
                    <a:pt x="4869" y="0"/>
                  </a:moveTo>
                  <a:cubicBezTo>
                    <a:pt x="3613" y="0"/>
                    <a:pt x="2450" y="396"/>
                    <a:pt x="1194" y="768"/>
                  </a:cubicBezTo>
                  <a:cubicBezTo>
                    <a:pt x="1" y="1143"/>
                    <a:pt x="465" y="2736"/>
                    <a:pt x="1591" y="2736"/>
                  </a:cubicBezTo>
                  <a:cubicBezTo>
                    <a:pt x="1650" y="2736"/>
                    <a:pt x="1712" y="2731"/>
                    <a:pt x="1775" y="2722"/>
                  </a:cubicBezTo>
                  <a:cubicBezTo>
                    <a:pt x="3031" y="2513"/>
                    <a:pt x="4195" y="2420"/>
                    <a:pt x="5358" y="1838"/>
                  </a:cubicBezTo>
                  <a:cubicBezTo>
                    <a:pt x="6335" y="1466"/>
                    <a:pt x="5846" y="0"/>
                    <a:pt x="48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0" name="Google Shape;2130;p33"/>
            <p:cNvSpPr/>
            <p:nvPr/>
          </p:nvSpPr>
          <p:spPr>
            <a:xfrm>
              <a:off x="2741300" y="1735625"/>
              <a:ext cx="63425" cy="48925"/>
            </a:xfrm>
            <a:custGeom>
              <a:avLst/>
              <a:gdLst/>
              <a:ahLst/>
              <a:cxnLst/>
              <a:rect l="l" t="t" r="r" b="b"/>
              <a:pathLst>
                <a:path w="2537" h="1957" extrusionOk="0">
                  <a:moveTo>
                    <a:pt x="1614" y="0"/>
                  </a:moveTo>
                  <a:cubicBezTo>
                    <a:pt x="1561" y="0"/>
                    <a:pt x="1511" y="7"/>
                    <a:pt x="1466" y="22"/>
                  </a:cubicBezTo>
                  <a:cubicBezTo>
                    <a:pt x="1164" y="139"/>
                    <a:pt x="885" y="232"/>
                    <a:pt x="675" y="325"/>
                  </a:cubicBezTo>
                  <a:cubicBezTo>
                    <a:pt x="489" y="418"/>
                    <a:pt x="303" y="511"/>
                    <a:pt x="210" y="720"/>
                  </a:cubicBezTo>
                  <a:cubicBezTo>
                    <a:pt x="1" y="906"/>
                    <a:pt x="1" y="1186"/>
                    <a:pt x="94" y="1488"/>
                  </a:cubicBezTo>
                  <a:cubicBezTo>
                    <a:pt x="248" y="1778"/>
                    <a:pt x="602" y="1956"/>
                    <a:pt x="927" y="1956"/>
                  </a:cubicBezTo>
                  <a:cubicBezTo>
                    <a:pt x="1045" y="1956"/>
                    <a:pt x="1158" y="1933"/>
                    <a:pt x="1257" y="1883"/>
                  </a:cubicBezTo>
                  <a:cubicBezTo>
                    <a:pt x="1559" y="1674"/>
                    <a:pt x="1745" y="1581"/>
                    <a:pt x="2048" y="1488"/>
                  </a:cubicBezTo>
                  <a:cubicBezTo>
                    <a:pt x="2420" y="1302"/>
                    <a:pt x="2536" y="813"/>
                    <a:pt x="2327" y="511"/>
                  </a:cubicBezTo>
                  <a:cubicBezTo>
                    <a:pt x="2249" y="198"/>
                    <a:pt x="1891" y="0"/>
                    <a:pt x="16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1" name="Google Shape;2131;p33"/>
            <p:cNvSpPr/>
            <p:nvPr/>
          </p:nvSpPr>
          <p:spPr>
            <a:xfrm>
              <a:off x="2533100" y="1876325"/>
              <a:ext cx="75050" cy="59800"/>
            </a:xfrm>
            <a:custGeom>
              <a:avLst/>
              <a:gdLst/>
              <a:ahLst/>
              <a:cxnLst/>
              <a:rect l="l" t="t" r="r" b="b"/>
              <a:pathLst>
                <a:path w="3002" h="2392" extrusionOk="0">
                  <a:moveTo>
                    <a:pt x="2096" y="0"/>
                  </a:moveTo>
                  <a:cubicBezTo>
                    <a:pt x="2040" y="0"/>
                    <a:pt x="1984" y="8"/>
                    <a:pt x="1931" y="24"/>
                  </a:cubicBezTo>
                  <a:cubicBezTo>
                    <a:pt x="1443" y="210"/>
                    <a:pt x="1070" y="513"/>
                    <a:pt x="582" y="792"/>
                  </a:cubicBezTo>
                  <a:cubicBezTo>
                    <a:pt x="186" y="1094"/>
                    <a:pt x="0" y="1583"/>
                    <a:pt x="279" y="1955"/>
                  </a:cubicBezTo>
                  <a:cubicBezTo>
                    <a:pt x="420" y="2220"/>
                    <a:pt x="727" y="2391"/>
                    <a:pt x="1027" y="2391"/>
                  </a:cubicBezTo>
                  <a:cubicBezTo>
                    <a:pt x="1174" y="2391"/>
                    <a:pt x="1320" y="2350"/>
                    <a:pt x="1443" y="2258"/>
                  </a:cubicBezTo>
                  <a:cubicBezTo>
                    <a:pt x="1838" y="1955"/>
                    <a:pt x="2327" y="1676"/>
                    <a:pt x="2722" y="1373"/>
                  </a:cubicBezTo>
                  <a:cubicBezTo>
                    <a:pt x="2908" y="1094"/>
                    <a:pt x="3001" y="699"/>
                    <a:pt x="2815" y="420"/>
                  </a:cubicBezTo>
                  <a:cubicBezTo>
                    <a:pt x="2643" y="170"/>
                    <a:pt x="2359" y="0"/>
                    <a:pt x="2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2" name="Google Shape;2132;p33"/>
            <p:cNvSpPr/>
            <p:nvPr/>
          </p:nvSpPr>
          <p:spPr>
            <a:xfrm>
              <a:off x="2540075" y="1968275"/>
              <a:ext cx="46550" cy="83725"/>
            </a:xfrm>
            <a:custGeom>
              <a:avLst/>
              <a:gdLst/>
              <a:ahLst/>
              <a:cxnLst/>
              <a:rect l="l" t="t" r="r" b="b"/>
              <a:pathLst>
                <a:path w="1862" h="3349" extrusionOk="0">
                  <a:moveTo>
                    <a:pt x="1096" y="0"/>
                  </a:moveTo>
                  <a:cubicBezTo>
                    <a:pt x="769" y="0"/>
                    <a:pt x="474" y="211"/>
                    <a:pt x="396" y="603"/>
                  </a:cubicBezTo>
                  <a:cubicBezTo>
                    <a:pt x="210" y="1185"/>
                    <a:pt x="117" y="1767"/>
                    <a:pt x="0" y="2465"/>
                  </a:cubicBezTo>
                  <a:cubicBezTo>
                    <a:pt x="0" y="2837"/>
                    <a:pt x="117" y="3232"/>
                    <a:pt x="489" y="3325"/>
                  </a:cubicBezTo>
                  <a:cubicBezTo>
                    <a:pt x="556" y="3341"/>
                    <a:pt x="624" y="3349"/>
                    <a:pt x="689" y="3349"/>
                  </a:cubicBezTo>
                  <a:cubicBezTo>
                    <a:pt x="1010" y="3349"/>
                    <a:pt x="1296" y="3165"/>
                    <a:pt x="1373" y="2837"/>
                  </a:cubicBezTo>
                  <a:cubicBezTo>
                    <a:pt x="1559" y="2162"/>
                    <a:pt x="1745" y="1581"/>
                    <a:pt x="1861" y="999"/>
                  </a:cubicBezTo>
                  <a:cubicBezTo>
                    <a:pt x="1861" y="603"/>
                    <a:pt x="1745" y="138"/>
                    <a:pt x="1280" y="22"/>
                  </a:cubicBezTo>
                  <a:cubicBezTo>
                    <a:pt x="1218" y="7"/>
                    <a:pt x="1157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3" name="Google Shape;2133;p33"/>
            <p:cNvSpPr/>
            <p:nvPr/>
          </p:nvSpPr>
          <p:spPr>
            <a:xfrm>
              <a:off x="2652450" y="1932650"/>
              <a:ext cx="91200" cy="63375"/>
            </a:xfrm>
            <a:custGeom>
              <a:avLst/>
              <a:gdLst/>
              <a:ahLst/>
              <a:cxnLst/>
              <a:rect l="l" t="t" r="r" b="b"/>
              <a:pathLst>
                <a:path w="3648" h="2535" extrusionOk="0">
                  <a:moveTo>
                    <a:pt x="2904" y="1"/>
                  </a:moveTo>
                  <a:cubicBezTo>
                    <a:pt x="2802" y="1"/>
                    <a:pt x="2700" y="32"/>
                    <a:pt x="2601" y="98"/>
                  </a:cubicBezTo>
                  <a:cubicBezTo>
                    <a:pt x="1903" y="400"/>
                    <a:pt x="1228" y="772"/>
                    <a:pt x="647" y="1168"/>
                  </a:cubicBezTo>
                  <a:cubicBezTo>
                    <a:pt x="0" y="1579"/>
                    <a:pt x="376" y="2535"/>
                    <a:pt x="1039" y="2535"/>
                  </a:cubicBezTo>
                  <a:cubicBezTo>
                    <a:pt x="1164" y="2535"/>
                    <a:pt x="1298" y="2501"/>
                    <a:pt x="1438" y="2424"/>
                  </a:cubicBezTo>
                  <a:cubicBezTo>
                    <a:pt x="2112" y="2028"/>
                    <a:pt x="2787" y="1656"/>
                    <a:pt x="3369" y="1168"/>
                  </a:cubicBezTo>
                  <a:cubicBezTo>
                    <a:pt x="3648" y="982"/>
                    <a:pt x="3648" y="493"/>
                    <a:pt x="3462" y="284"/>
                  </a:cubicBezTo>
                  <a:cubicBezTo>
                    <a:pt x="3281" y="103"/>
                    <a:pt x="3091" y="1"/>
                    <a:pt x="29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4" name="Google Shape;2134;p33"/>
            <p:cNvSpPr/>
            <p:nvPr/>
          </p:nvSpPr>
          <p:spPr>
            <a:xfrm>
              <a:off x="2833775" y="1862025"/>
              <a:ext cx="131750" cy="60875"/>
            </a:xfrm>
            <a:custGeom>
              <a:avLst/>
              <a:gdLst/>
              <a:ahLst/>
              <a:cxnLst/>
              <a:rect l="l" t="t" r="r" b="b"/>
              <a:pathLst>
                <a:path w="5270" h="2435" extrusionOk="0">
                  <a:moveTo>
                    <a:pt x="3847" y="1"/>
                  </a:moveTo>
                  <a:cubicBezTo>
                    <a:pt x="3792" y="1"/>
                    <a:pt x="3735" y="5"/>
                    <a:pt x="3676" y="15"/>
                  </a:cubicBezTo>
                  <a:cubicBezTo>
                    <a:pt x="2606" y="317"/>
                    <a:pt x="1536" y="689"/>
                    <a:pt x="582" y="1178"/>
                  </a:cubicBezTo>
                  <a:cubicBezTo>
                    <a:pt x="1" y="1480"/>
                    <a:pt x="280" y="2434"/>
                    <a:pt x="954" y="2434"/>
                  </a:cubicBezTo>
                  <a:cubicBezTo>
                    <a:pt x="2025" y="2341"/>
                    <a:pt x="3095" y="2155"/>
                    <a:pt x="4165" y="1852"/>
                  </a:cubicBezTo>
                  <a:cubicBezTo>
                    <a:pt x="5269" y="1587"/>
                    <a:pt x="4885" y="1"/>
                    <a:pt x="3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5" name="Google Shape;2135;p33"/>
            <p:cNvSpPr/>
            <p:nvPr/>
          </p:nvSpPr>
          <p:spPr>
            <a:xfrm>
              <a:off x="3303700" y="1632075"/>
              <a:ext cx="39000" cy="63400"/>
            </a:xfrm>
            <a:custGeom>
              <a:avLst/>
              <a:gdLst/>
              <a:ahLst/>
              <a:cxnLst/>
              <a:rect l="l" t="t" r="r" b="b"/>
              <a:pathLst>
                <a:path w="1560" h="2536" extrusionOk="0">
                  <a:moveTo>
                    <a:pt x="769" y="0"/>
                  </a:moveTo>
                  <a:cubicBezTo>
                    <a:pt x="396" y="0"/>
                    <a:pt x="187" y="303"/>
                    <a:pt x="94" y="675"/>
                  </a:cubicBezTo>
                  <a:cubicBezTo>
                    <a:pt x="94" y="884"/>
                    <a:pt x="1" y="1163"/>
                    <a:pt x="1" y="1373"/>
                  </a:cubicBezTo>
                  <a:cubicBezTo>
                    <a:pt x="1" y="1559"/>
                    <a:pt x="94" y="1838"/>
                    <a:pt x="94" y="2047"/>
                  </a:cubicBezTo>
                  <a:cubicBezTo>
                    <a:pt x="187" y="2327"/>
                    <a:pt x="582" y="2536"/>
                    <a:pt x="769" y="2536"/>
                  </a:cubicBezTo>
                  <a:cubicBezTo>
                    <a:pt x="1071" y="2536"/>
                    <a:pt x="1443" y="2327"/>
                    <a:pt x="1443" y="2047"/>
                  </a:cubicBezTo>
                  <a:cubicBezTo>
                    <a:pt x="1559" y="1838"/>
                    <a:pt x="1559" y="1559"/>
                    <a:pt x="1559" y="1373"/>
                  </a:cubicBezTo>
                  <a:lnTo>
                    <a:pt x="1559" y="675"/>
                  </a:lnTo>
                  <a:cubicBezTo>
                    <a:pt x="1443" y="396"/>
                    <a:pt x="1257" y="0"/>
                    <a:pt x="7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6" name="Google Shape;2136;p33"/>
            <p:cNvSpPr/>
            <p:nvPr/>
          </p:nvSpPr>
          <p:spPr>
            <a:xfrm>
              <a:off x="3322900" y="1424900"/>
              <a:ext cx="58175" cy="131875"/>
            </a:xfrm>
            <a:custGeom>
              <a:avLst/>
              <a:gdLst/>
              <a:ahLst/>
              <a:cxnLst/>
              <a:rect l="l" t="t" r="r" b="b"/>
              <a:pathLst>
                <a:path w="2327" h="5275" extrusionOk="0">
                  <a:moveTo>
                    <a:pt x="1201" y="0"/>
                  </a:moveTo>
                  <a:cubicBezTo>
                    <a:pt x="953" y="0"/>
                    <a:pt x="710" y="109"/>
                    <a:pt x="582" y="354"/>
                  </a:cubicBezTo>
                  <a:cubicBezTo>
                    <a:pt x="1" y="1703"/>
                    <a:pt x="94" y="3146"/>
                    <a:pt x="94" y="4518"/>
                  </a:cubicBezTo>
                  <a:cubicBezTo>
                    <a:pt x="94" y="4997"/>
                    <a:pt x="489" y="5274"/>
                    <a:pt x="872" y="5274"/>
                  </a:cubicBezTo>
                  <a:cubicBezTo>
                    <a:pt x="1178" y="5274"/>
                    <a:pt x="1477" y="5097"/>
                    <a:pt x="1559" y="4704"/>
                  </a:cubicBezTo>
                  <a:cubicBezTo>
                    <a:pt x="1955" y="3355"/>
                    <a:pt x="2327" y="1890"/>
                    <a:pt x="1955" y="540"/>
                  </a:cubicBezTo>
                  <a:cubicBezTo>
                    <a:pt x="1887" y="204"/>
                    <a:pt x="1540" y="0"/>
                    <a:pt x="1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7" name="Google Shape;2137;p33"/>
            <p:cNvSpPr/>
            <p:nvPr/>
          </p:nvSpPr>
          <p:spPr>
            <a:xfrm>
              <a:off x="3370950" y="1270275"/>
              <a:ext cx="99850" cy="114875"/>
            </a:xfrm>
            <a:custGeom>
              <a:avLst/>
              <a:gdLst/>
              <a:ahLst/>
              <a:cxnLst/>
              <a:rect l="l" t="t" r="r" b="b"/>
              <a:pathLst>
                <a:path w="3994" h="4595" extrusionOk="0">
                  <a:moveTo>
                    <a:pt x="2843" y="0"/>
                  </a:moveTo>
                  <a:cubicBezTo>
                    <a:pt x="2623" y="0"/>
                    <a:pt x="2405" y="72"/>
                    <a:pt x="2243" y="235"/>
                  </a:cubicBezTo>
                  <a:cubicBezTo>
                    <a:pt x="1289" y="1188"/>
                    <a:pt x="707" y="2352"/>
                    <a:pt x="219" y="3631"/>
                  </a:cubicBezTo>
                  <a:cubicBezTo>
                    <a:pt x="0" y="4186"/>
                    <a:pt x="498" y="4595"/>
                    <a:pt x="976" y="4595"/>
                  </a:cubicBezTo>
                  <a:cubicBezTo>
                    <a:pt x="1159" y="4595"/>
                    <a:pt x="1339" y="4534"/>
                    <a:pt x="1475" y="4399"/>
                  </a:cubicBezTo>
                  <a:cubicBezTo>
                    <a:pt x="2452" y="3422"/>
                    <a:pt x="3220" y="2352"/>
                    <a:pt x="3708" y="1095"/>
                  </a:cubicBezTo>
                  <a:cubicBezTo>
                    <a:pt x="3993" y="475"/>
                    <a:pt x="3409" y="0"/>
                    <a:pt x="28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38" name="Google Shape;2138;p33"/>
            <p:cNvSpPr/>
            <p:nvPr/>
          </p:nvSpPr>
          <p:spPr>
            <a:xfrm>
              <a:off x="3475850" y="1219725"/>
              <a:ext cx="123325" cy="56425"/>
            </a:xfrm>
            <a:custGeom>
              <a:avLst/>
              <a:gdLst/>
              <a:ahLst/>
              <a:cxnLst/>
              <a:rect l="l" t="t" r="r" b="b"/>
              <a:pathLst>
                <a:path w="4933" h="2257" extrusionOk="0">
                  <a:moveTo>
                    <a:pt x="2711" y="0"/>
                  </a:moveTo>
                  <a:cubicBezTo>
                    <a:pt x="2298" y="0"/>
                    <a:pt x="1885" y="23"/>
                    <a:pt x="1443" y="23"/>
                  </a:cubicBezTo>
                  <a:cubicBezTo>
                    <a:pt x="1" y="23"/>
                    <a:pt x="1" y="2164"/>
                    <a:pt x="1443" y="2257"/>
                  </a:cubicBezTo>
                  <a:cubicBezTo>
                    <a:pt x="2327" y="2257"/>
                    <a:pt x="3095" y="2257"/>
                    <a:pt x="3979" y="2047"/>
                  </a:cubicBezTo>
                  <a:cubicBezTo>
                    <a:pt x="4933" y="1954"/>
                    <a:pt x="4933" y="302"/>
                    <a:pt x="3979" y="116"/>
                  </a:cubicBezTo>
                  <a:cubicBezTo>
                    <a:pt x="3537" y="23"/>
                    <a:pt x="3124" y="0"/>
                    <a:pt x="2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39" name="Google Shape;2139;p33"/>
          <p:cNvGrpSpPr/>
          <p:nvPr/>
        </p:nvGrpSpPr>
        <p:grpSpPr>
          <a:xfrm>
            <a:off x="9660274" y="5707705"/>
            <a:ext cx="3020405" cy="1708587"/>
            <a:chOff x="3260100" y="4040200"/>
            <a:chExt cx="1579600" cy="893550"/>
          </a:xfrm>
        </p:grpSpPr>
        <p:sp>
          <p:nvSpPr>
            <p:cNvPr id="2140" name="Google Shape;2140;p33"/>
            <p:cNvSpPr/>
            <p:nvPr/>
          </p:nvSpPr>
          <p:spPr>
            <a:xfrm>
              <a:off x="3766650" y="4800800"/>
              <a:ext cx="93575" cy="132950"/>
            </a:xfrm>
            <a:custGeom>
              <a:avLst/>
              <a:gdLst/>
              <a:ahLst/>
              <a:cxnLst/>
              <a:rect l="l" t="t" r="r" b="b"/>
              <a:pathLst>
                <a:path w="3743" h="5318" extrusionOk="0">
                  <a:moveTo>
                    <a:pt x="1308" y="0"/>
                  </a:moveTo>
                  <a:cubicBezTo>
                    <a:pt x="951" y="0"/>
                    <a:pt x="610" y="212"/>
                    <a:pt x="489" y="714"/>
                  </a:cubicBezTo>
                  <a:cubicBezTo>
                    <a:pt x="1" y="2458"/>
                    <a:pt x="1164" y="4785"/>
                    <a:pt x="3002" y="5273"/>
                  </a:cubicBezTo>
                  <a:cubicBezTo>
                    <a:pt x="3059" y="5304"/>
                    <a:pt x="3116" y="5318"/>
                    <a:pt x="3171" y="5318"/>
                  </a:cubicBezTo>
                  <a:cubicBezTo>
                    <a:pt x="3494" y="5318"/>
                    <a:pt x="3743" y="4844"/>
                    <a:pt x="3583" y="4506"/>
                  </a:cubicBezTo>
                  <a:cubicBezTo>
                    <a:pt x="3281" y="4017"/>
                    <a:pt x="2909" y="3436"/>
                    <a:pt x="2699" y="2854"/>
                  </a:cubicBezTo>
                  <a:cubicBezTo>
                    <a:pt x="2513" y="2179"/>
                    <a:pt x="2420" y="1598"/>
                    <a:pt x="2327" y="923"/>
                  </a:cubicBezTo>
                  <a:cubicBezTo>
                    <a:pt x="2274" y="368"/>
                    <a:pt x="1778" y="0"/>
                    <a:pt x="13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1" name="Google Shape;2141;p33"/>
            <p:cNvSpPr/>
            <p:nvPr/>
          </p:nvSpPr>
          <p:spPr>
            <a:xfrm>
              <a:off x="3754450" y="4603725"/>
              <a:ext cx="70400" cy="96800"/>
            </a:xfrm>
            <a:custGeom>
              <a:avLst/>
              <a:gdLst/>
              <a:ahLst/>
              <a:cxnLst/>
              <a:rect l="l" t="t" r="r" b="b"/>
              <a:pathLst>
                <a:path w="2816" h="3872" extrusionOk="0">
                  <a:moveTo>
                    <a:pt x="1615" y="1"/>
                  </a:moveTo>
                  <a:cubicBezTo>
                    <a:pt x="1383" y="1"/>
                    <a:pt x="1151" y="86"/>
                    <a:pt x="977" y="268"/>
                  </a:cubicBezTo>
                  <a:cubicBezTo>
                    <a:pt x="186" y="943"/>
                    <a:pt x="0" y="2315"/>
                    <a:pt x="186" y="3362"/>
                  </a:cubicBezTo>
                  <a:cubicBezTo>
                    <a:pt x="320" y="3674"/>
                    <a:pt x="643" y="3872"/>
                    <a:pt x="956" y="3872"/>
                  </a:cubicBezTo>
                  <a:cubicBezTo>
                    <a:pt x="1133" y="3872"/>
                    <a:pt x="1308" y="3808"/>
                    <a:pt x="1443" y="3665"/>
                  </a:cubicBezTo>
                  <a:cubicBezTo>
                    <a:pt x="2234" y="2897"/>
                    <a:pt x="2815" y="1734"/>
                    <a:pt x="2513" y="664"/>
                  </a:cubicBezTo>
                  <a:cubicBezTo>
                    <a:pt x="2396" y="241"/>
                    <a:pt x="2005" y="1"/>
                    <a:pt x="16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2" name="Google Shape;2142;p33"/>
            <p:cNvSpPr/>
            <p:nvPr/>
          </p:nvSpPr>
          <p:spPr>
            <a:xfrm>
              <a:off x="3802075" y="4390150"/>
              <a:ext cx="96350" cy="123825"/>
            </a:xfrm>
            <a:custGeom>
              <a:avLst/>
              <a:gdLst/>
              <a:ahLst/>
              <a:cxnLst/>
              <a:rect l="l" t="t" r="r" b="b"/>
              <a:pathLst>
                <a:path w="3854" h="4953" extrusionOk="0">
                  <a:moveTo>
                    <a:pt x="2798" y="1"/>
                  </a:moveTo>
                  <a:cubicBezTo>
                    <a:pt x="2547" y="1"/>
                    <a:pt x="2282" y="116"/>
                    <a:pt x="2073" y="390"/>
                  </a:cubicBezTo>
                  <a:cubicBezTo>
                    <a:pt x="1399" y="1437"/>
                    <a:pt x="817" y="2600"/>
                    <a:pt x="329" y="3879"/>
                  </a:cubicBezTo>
                  <a:cubicBezTo>
                    <a:pt x="0" y="4458"/>
                    <a:pt x="461" y="4953"/>
                    <a:pt x="946" y="4953"/>
                  </a:cubicBezTo>
                  <a:cubicBezTo>
                    <a:pt x="1183" y="4953"/>
                    <a:pt x="1425" y="4836"/>
                    <a:pt x="1585" y="4554"/>
                  </a:cubicBezTo>
                  <a:cubicBezTo>
                    <a:pt x="2260" y="3484"/>
                    <a:pt x="3027" y="2414"/>
                    <a:pt x="3516" y="1250"/>
                  </a:cubicBezTo>
                  <a:cubicBezTo>
                    <a:pt x="3853" y="576"/>
                    <a:pt x="3358" y="1"/>
                    <a:pt x="27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3" name="Google Shape;2143;p33"/>
            <p:cNvSpPr/>
            <p:nvPr/>
          </p:nvSpPr>
          <p:spPr>
            <a:xfrm>
              <a:off x="3901125" y="4239675"/>
              <a:ext cx="104300" cy="68425"/>
            </a:xfrm>
            <a:custGeom>
              <a:avLst/>
              <a:gdLst/>
              <a:ahLst/>
              <a:cxnLst/>
              <a:rect l="l" t="t" r="r" b="b"/>
              <a:pathLst>
                <a:path w="4172" h="2737" extrusionOk="0">
                  <a:moveTo>
                    <a:pt x="2917" y="1"/>
                  </a:moveTo>
                  <a:cubicBezTo>
                    <a:pt x="2867" y="1"/>
                    <a:pt x="2816" y="4"/>
                    <a:pt x="2764" y="11"/>
                  </a:cubicBezTo>
                  <a:cubicBezTo>
                    <a:pt x="1880" y="197"/>
                    <a:pt x="1206" y="779"/>
                    <a:pt x="531" y="1360"/>
                  </a:cubicBezTo>
                  <a:cubicBezTo>
                    <a:pt x="0" y="1806"/>
                    <a:pt x="516" y="2737"/>
                    <a:pt x="1123" y="2737"/>
                  </a:cubicBezTo>
                  <a:cubicBezTo>
                    <a:pt x="1181" y="2737"/>
                    <a:pt x="1240" y="2728"/>
                    <a:pt x="1299" y="2710"/>
                  </a:cubicBezTo>
                  <a:cubicBezTo>
                    <a:pt x="2183" y="2431"/>
                    <a:pt x="3043" y="2128"/>
                    <a:pt x="3625" y="1453"/>
                  </a:cubicBezTo>
                  <a:cubicBezTo>
                    <a:pt x="4171" y="820"/>
                    <a:pt x="3691" y="1"/>
                    <a:pt x="29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4" name="Google Shape;2144;p33"/>
            <p:cNvSpPr/>
            <p:nvPr/>
          </p:nvSpPr>
          <p:spPr>
            <a:xfrm>
              <a:off x="4085650" y="4070600"/>
              <a:ext cx="128875" cy="112175"/>
            </a:xfrm>
            <a:custGeom>
              <a:avLst/>
              <a:gdLst/>
              <a:ahLst/>
              <a:cxnLst/>
              <a:rect l="l" t="t" r="r" b="b"/>
              <a:pathLst>
                <a:path w="5155" h="4487" extrusionOk="0">
                  <a:moveTo>
                    <a:pt x="3913" y="1"/>
                  </a:moveTo>
                  <a:cubicBezTo>
                    <a:pt x="3751" y="1"/>
                    <a:pt x="3586" y="51"/>
                    <a:pt x="3432" y="167"/>
                  </a:cubicBezTo>
                  <a:cubicBezTo>
                    <a:pt x="2362" y="958"/>
                    <a:pt x="1571" y="1912"/>
                    <a:pt x="618" y="2889"/>
                  </a:cubicBezTo>
                  <a:cubicBezTo>
                    <a:pt x="1" y="3560"/>
                    <a:pt x="643" y="4486"/>
                    <a:pt x="1364" y="4486"/>
                  </a:cubicBezTo>
                  <a:cubicBezTo>
                    <a:pt x="1568" y="4486"/>
                    <a:pt x="1777" y="4412"/>
                    <a:pt x="1967" y="4238"/>
                  </a:cubicBezTo>
                  <a:cubicBezTo>
                    <a:pt x="2944" y="3378"/>
                    <a:pt x="4014" y="2494"/>
                    <a:pt x="4689" y="1423"/>
                  </a:cubicBezTo>
                  <a:cubicBezTo>
                    <a:pt x="5154" y="809"/>
                    <a:pt x="4562" y="1"/>
                    <a:pt x="39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5" name="Google Shape;2145;p33"/>
            <p:cNvSpPr/>
            <p:nvPr/>
          </p:nvSpPr>
          <p:spPr>
            <a:xfrm>
              <a:off x="3621250" y="4817475"/>
              <a:ext cx="65925" cy="100450"/>
            </a:xfrm>
            <a:custGeom>
              <a:avLst/>
              <a:gdLst/>
              <a:ahLst/>
              <a:cxnLst/>
              <a:rect l="l" t="t" r="r" b="b"/>
              <a:pathLst>
                <a:path w="2637" h="4018" extrusionOk="0">
                  <a:moveTo>
                    <a:pt x="798" y="1"/>
                  </a:moveTo>
                  <a:cubicBezTo>
                    <a:pt x="438" y="1"/>
                    <a:pt x="1" y="297"/>
                    <a:pt x="1" y="628"/>
                  </a:cubicBezTo>
                  <a:cubicBezTo>
                    <a:pt x="94" y="1210"/>
                    <a:pt x="280" y="1698"/>
                    <a:pt x="489" y="2187"/>
                  </a:cubicBezTo>
                  <a:cubicBezTo>
                    <a:pt x="676" y="2675"/>
                    <a:pt x="955" y="3164"/>
                    <a:pt x="1257" y="3653"/>
                  </a:cubicBezTo>
                  <a:cubicBezTo>
                    <a:pt x="1351" y="3912"/>
                    <a:pt x="1546" y="4017"/>
                    <a:pt x="1756" y="4017"/>
                  </a:cubicBezTo>
                  <a:cubicBezTo>
                    <a:pt x="2168" y="4017"/>
                    <a:pt x="2637" y="3611"/>
                    <a:pt x="2513" y="3164"/>
                  </a:cubicBezTo>
                  <a:cubicBezTo>
                    <a:pt x="2327" y="2582"/>
                    <a:pt x="2234" y="2094"/>
                    <a:pt x="2025" y="1605"/>
                  </a:cubicBezTo>
                  <a:cubicBezTo>
                    <a:pt x="1839" y="1024"/>
                    <a:pt x="1536" y="628"/>
                    <a:pt x="1164" y="163"/>
                  </a:cubicBezTo>
                  <a:cubicBezTo>
                    <a:pt x="1077" y="49"/>
                    <a:pt x="944" y="1"/>
                    <a:pt x="7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6" name="Google Shape;2146;p33"/>
            <p:cNvSpPr/>
            <p:nvPr/>
          </p:nvSpPr>
          <p:spPr>
            <a:xfrm>
              <a:off x="3611375" y="4619725"/>
              <a:ext cx="48300" cy="83400"/>
            </a:xfrm>
            <a:custGeom>
              <a:avLst/>
              <a:gdLst/>
              <a:ahLst/>
              <a:cxnLst/>
              <a:rect l="l" t="t" r="r" b="b"/>
              <a:pathLst>
                <a:path w="1932" h="3336" extrusionOk="0">
                  <a:moveTo>
                    <a:pt x="1159" y="0"/>
                  </a:moveTo>
                  <a:cubicBezTo>
                    <a:pt x="852" y="0"/>
                    <a:pt x="566" y="184"/>
                    <a:pt x="489" y="512"/>
                  </a:cubicBezTo>
                  <a:cubicBezTo>
                    <a:pt x="303" y="1094"/>
                    <a:pt x="187" y="1768"/>
                    <a:pt x="93" y="2350"/>
                  </a:cubicBezTo>
                  <a:cubicBezTo>
                    <a:pt x="0" y="2722"/>
                    <a:pt x="187" y="3211"/>
                    <a:pt x="582" y="3304"/>
                  </a:cubicBezTo>
                  <a:cubicBezTo>
                    <a:pt x="654" y="3325"/>
                    <a:pt x="728" y="3335"/>
                    <a:pt x="803" y="3335"/>
                  </a:cubicBezTo>
                  <a:cubicBezTo>
                    <a:pt x="1141" y="3335"/>
                    <a:pt x="1483" y="3122"/>
                    <a:pt x="1559" y="2722"/>
                  </a:cubicBezTo>
                  <a:cubicBezTo>
                    <a:pt x="1652" y="2141"/>
                    <a:pt x="1838" y="1559"/>
                    <a:pt x="1931" y="884"/>
                  </a:cubicBezTo>
                  <a:cubicBezTo>
                    <a:pt x="1931" y="512"/>
                    <a:pt x="1838" y="117"/>
                    <a:pt x="1350" y="24"/>
                  </a:cubicBezTo>
                  <a:cubicBezTo>
                    <a:pt x="1286" y="8"/>
                    <a:pt x="1222" y="0"/>
                    <a:pt x="11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7" name="Google Shape;2147;p33"/>
            <p:cNvSpPr/>
            <p:nvPr/>
          </p:nvSpPr>
          <p:spPr>
            <a:xfrm>
              <a:off x="3662550" y="4400075"/>
              <a:ext cx="65175" cy="78025"/>
            </a:xfrm>
            <a:custGeom>
              <a:avLst/>
              <a:gdLst/>
              <a:ahLst/>
              <a:cxnLst/>
              <a:rect l="l" t="t" r="r" b="b"/>
              <a:pathLst>
                <a:path w="2607" h="3121" extrusionOk="0">
                  <a:moveTo>
                    <a:pt x="1679" y="1"/>
                  </a:moveTo>
                  <a:cubicBezTo>
                    <a:pt x="1386" y="1"/>
                    <a:pt x="1104" y="165"/>
                    <a:pt x="954" y="365"/>
                  </a:cubicBezTo>
                  <a:cubicBezTo>
                    <a:pt x="768" y="667"/>
                    <a:pt x="582" y="853"/>
                    <a:pt x="466" y="1156"/>
                  </a:cubicBezTo>
                  <a:cubicBezTo>
                    <a:pt x="280" y="1435"/>
                    <a:pt x="280" y="1831"/>
                    <a:pt x="94" y="2110"/>
                  </a:cubicBezTo>
                  <a:cubicBezTo>
                    <a:pt x="1" y="2505"/>
                    <a:pt x="280" y="2901"/>
                    <a:pt x="582" y="3087"/>
                  </a:cubicBezTo>
                  <a:cubicBezTo>
                    <a:pt x="669" y="3108"/>
                    <a:pt x="757" y="3120"/>
                    <a:pt x="844" y="3120"/>
                  </a:cubicBezTo>
                  <a:cubicBezTo>
                    <a:pt x="1132" y="3120"/>
                    <a:pt x="1415" y="2995"/>
                    <a:pt x="1629" y="2691"/>
                  </a:cubicBezTo>
                  <a:cubicBezTo>
                    <a:pt x="1838" y="2505"/>
                    <a:pt x="2025" y="2203"/>
                    <a:pt x="2118" y="2017"/>
                  </a:cubicBezTo>
                  <a:cubicBezTo>
                    <a:pt x="2211" y="1737"/>
                    <a:pt x="2420" y="1342"/>
                    <a:pt x="2513" y="1040"/>
                  </a:cubicBezTo>
                  <a:cubicBezTo>
                    <a:pt x="2606" y="667"/>
                    <a:pt x="2327" y="179"/>
                    <a:pt x="2025" y="86"/>
                  </a:cubicBezTo>
                  <a:cubicBezTo>
                    <a:pt x="1912" y="26"/>
                    <a:pt x="1795" y="1"/>
                    <a:pt x="16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8" name="Google Shape;2148;p33"/>
            <p:cNvSpPr/>
            <p:nvPr/>
          </p:nvSpPr>
          <p:spPr>
            <a:xfrm>
              <a:off x="3759100" y="4243100"/>
              <a:ext cx="107025" cy="69800"/>
            </a:xfrm>
            <a:custGeom>
              <a:avLst/>
              <a:gdLst/>
              <a:ahLst/>
              <a:cxnLst/>
              <a:rect l="l" t="t" r="r" b="b"/>
              <a:pathLst>
                <a:path w="4281" h="2792" extrusionOk="0">
                  <a:moveTo>
                    <a:pt x="2603" y="0"/>
                  </a:moveTo>
                  <a:cubicBezTo>
                    <a:pt x="2025" y="0"/>
                    <a:pt x="1501" y="221"/>
                    <a:pt x="978" y="456"/>
                  </a:cubicBezTo>
                  <a:cubicBezTo>
                    <a:pt x="396" y="642"/>
                    <a:pt x="0" y="1130"/>
                    <a:pt x="93" y="1712"/>
                  </a:cubicBezTo>
                  <a:cubicBezTo>
                    <a:pt x="201" y="2252"/>
                    <a:pt x="610" y="2792"/>
                    <a:pt x="1134" y="2792"/>
                  </a:cubicBezTo>
                  <a:cubicBezTo>
                    <a:pt x="1174" y="2792"/>
                    <a:pt x="1215" y="2789"/>
                    <a:pt x="1257" y="2782"/>
                  </a:cubicBezTo>
                  <a:cubicBezTo>
                    <a:pt x="2141" y="2666"/>
                    <a:pt x="2908" y="2666"/>
                    <a:pt x="3583" y="2084"/>
                  </a:cubicBezTo>
                  <a:cubicBezTo>
                    <a:pt x="4281" y="1503"/>
                    <a:pt x="3979" y="246"/>
                    <a:pt x="3118" y="60"/>
                  </a:cubicBezTo>
                  <a:cubicBezTo>
                    <a:pt x="2941" y="19"/>
                    <a:pt x="2770" y="0"/>
                    <a:pt x="26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49" name="Google Shape;2149;p33"/>
            <p:cNvSpPr/>
            <p:nvPr/>
          </p:nvSpPr>
          <p:spPr>
            <a:xfrm>
              <a:off x="3926600" y="4103425"/>
              <a:ext cx="79700" cy="56250"/>
            </a:xfrm>
            <a:custGeom>
              <a:avLst/>
              <a:gdLst/>
              <a:ahLst/>
              <a:cxnLst/>
              <a:rect l="l" t="t" r="r" b="b"/>
              <a:pathLst>
                <a:path w="3188" h="2250" extrusionOk="0">
                  <a:moveTo>
                    <a:pt x="2375" y="0"/>
                  </a:moveTo>
                  <a:cubicBezTo>
                    <a:pt x="2328" y="0"/>
                    <a:pt x="2281" y="6"/>
                    <a:pt x="2234" y="17"/>
                  </a:cubicBezTo>
                  <a:cubicBezTo>
                    <a:pt x="1652" y="320"/>
                    <a:pt x="1071" y="506"/>
                    <a:pt x="582" y="808"/>
                  </a:cubicBezTo>
                  <a:cubicBezTo>
                    <a:pt x="187" y="994"/>
                    <a:pt x="0" y="1576"/>
                    <a:pt x="280" y="1855"/>
                  </a:cubicBezTo>
                  <a:cubicBezTo>
                    <a:pt x="420" y="2121"/>
                    <a:pt x="676" y="2250"/>
                    <a:pt x="949" y="2250"/>
                  </a:cubicBezTo>
                  <a:cubicBezTo>
                    <a:pt x="1082" y="2250"/>
                    <a:pt x="1220" y="2219"/>
                    <a:pt x="1350" y="2158"/>
                  </a:cubicBezTo>
                  <a:cubicBezTo>
                    <a:pt x="1838" y="1972"/>
                    <a:pt x="2327" y="1669"/>
                    <a:pt x="2815" y="1390"/>
                  </a:cubicBezTo>
                  <a:cubicBezTo>
                    <a:pt x="3095" y="1181"/>
                    <a:pt x="3188" y="808"/>
                    <a:pt x="3095" y="506"/>
                  </a:cubicBezTo>
                  <a:cubicBezTo>
                    <a:pt x="3013" y="262"/>
                    <a:pt x="2701" y="0"/>
                    <a:pt x="23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0" name="Google Shape;2150;p33"/>
            <p:cNvSpPr/>
            <p:nvPr/>
          </p:nvSpPr>
          <p:spPr>
            <a:xfrm>
              <a:off x="4113825" y="4232175"/>
              <a:ext cx="122400" cy="80075"/>
            </a:xfrm>
            <a:custGeom>
              <a:avLst/>
              <a:gdLst/>
              <a:ahLst/>
              <a:cxnLst/>
              <a:rect l="l" t="t" r="r" b="b"/>
              <a:pathLst>
                <a:path w="4896" h="3203" extrusionOk="0">
                  <a:moveTo>
                    <a:pt x="4030" y="1"/>
                  </a:moveTo>
                  <a:cubicBezTo>
                    <a:pt x="3999" y="1"/>
                    <a:pt x="3967" y="3"/>
                    <a:pt x="3934" y="9"/>
                  </a:cubicBezTo>
                  <a:cubicBezTo>
                    <a:pt x="2678" y="9"/>
                    <a:pt x="1817" y="893"/>
                    <a:pt x="840" y="1567"/>
                  </a:cubicBezTo>
                  <a:cubicBezTo>
                    <a:pt x="0" y="2067"/>
                    <a:pt x="466" y="3202"/>
                    <a:pt x="1292" y="3202"/>
                  </a:cubicBezTo>
                  <a:cubicBezTo>
                    <a:pt x="1428" y="3202"/>
                    <a:pt x="1573" y="3172"/>
                    <a:pt x="1724" y="3103"/>
                  </a:cubicBezTo>
                  <a:cubicBezTo>
                    <a:pt x="2771" y="2521"/>
                    <a:pt x="3934" y="2242"/>
                    <a:pt x="4632" y="1172"/>
                  </a:cubicBezTo>
                  <a:cubicBezTo>
                    <a:pt x="4895" y="711"/>
                    <a:pt x="4558" y="1"/>
                    <a:pt x="40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1" name="Google Shape;2151;p33"/>
            <p:cNvSpPr/>
            <p:nvPr/>
          </p:nvSpPr>
          <p:spPr>
            <a:xfrm>
              <a:off x="4240275" y="4265700"/>
              <a:ext cx="100450" cy="71525"/>
            </a:xfrm>
            <a:custGeom>
              <a:avLst/>
              <a:gdLst/>
              <a:ahLst/>
              <a:cxnLst/>
              <a:rect l="l" t="t" r="r" b="b"/>
              <a:pathLst>
                <a:path w="4018" h="2861" extrusionOk="0">
                  <a:moveTo>
                    <a:pt x="2912" y="0"/>
                  </a:moveTo>
                  <a:cubicBezTo>
                    <a:pt x="2861" y="0"/>
                    <a:pt x="2810" y="5"/>
                    <a:pt x="2761" y="17"/>
                  </a:cubicBezTo>
                  <a:cubicBezTo>
                    <a:pt x="2272" y="226"/>
                    <a:pt x="1900" y="412"/>
                    <a:pt x="1505" y="715"/>
                  </a:cubicBezTo>
                  <a:cubicBezTo>
                    <a:pt x="1109" y="901"/>
                    <a:pt x="830" y="1180"/>
                    <a:pt x="528" y="1483"/>
                  </a:cubicBezTo>
                  <a:cubicBezTo>
                    <a:pt x="1" y="2009"/>
                    <a:pt x="429" y="2861"/>
                    <a:pt x="1102" y="2861"/>
                  </a:cubicBezTo>
                  <a:cubicBezTo>
                    <a:pt x="1172" y="2861"/>
                    <a:pt x="1244" y="2852"/>
                    <a:pt x="1319" y="2832"/>
                  </a:cubicBezTo>
                  <a:cubicBezTo>
                    <a:pt x="2086" y="2646"/>
                    <a:pt x="2761" y="2343"/>
                    <a:pt x="3436" y="1762"/>
                  </a:cubicBezTo>
                  <a:cubicBezTo>
                    <a:pt x="3831" y="1483"/>
                    <a:pt x="4017" y="1087"/>
                    <a:pt x="3831" y="599"/>
                  </a:cubicBezTo>
                  <a:cubicBezTo>
                    <a:pt x="3668" y="273"/>
                    <a:pt x="3273" y="0"/>
                    <a:pt x="29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2" name="Google Shape;2152;p33"/>
            <p:cNvSpPr/>
            <p:nvPr/>
          </p:nvSpPr>
          <p:spPr>
            <a:xfrm>
              <a:off x="4411075" y="4215100"/>
              <a:ext cx="123900" cy="81800"/>
            </a:xfrm>
            <a:custGeom>
              <a:avLst/>
              <a:gdLst/>
              <a:ahLst/>
              <a:cxnLst/>
              <a:rect l="l" t="t" r="r" b="b"/>
              <a:pathLst>
                <a:path w="4956" h="3272" extrusionOk="0">
                  <a:moveTo>
                    <a:pt x="2936" y="0"/>
                  </a:moveTo>
                  <a:cubicBezTo>
                    <a:pt x="2391" y="0"/>
                    <a:pt x="1855" y="173"/>
                    <a:pt x="1350" y="506"/>
                  </a:cubicBezTo>
                  <a:cubicBezTo>
                    <a:pt x="675" y="994"/>
                    <a:pt x="0" y="1855"/>
                    <a:pt x="0" y="2623"/>
                  </a:cubicBezTo>
                  <a:cubicBezTo>
                    <a:pt x="0" y="3004"/>
                    <a:pt x="354" y="3272"/>
                    <a:pt x="698" y="3272"/>
                  </a:cubicBezTo>
                  <a:cubicBezTo>
                    <a:pt x="794" y="3272"/>
                    <a:pt x="890" y="3250"/>
                    <a:pt x="977" y="3204"/>
                  </a:cubicBezTo>
                  <a:cubicBezTo>
                    <a:pt x="1350" y="2925"/>
                    <a:pt x="1745" y="2623"/>
                    <a:pt x="2327" y="2436"/>
                  </a:cubicBezTo>
                  <a:cubicBezTo>
                    <a:pt x="2815" y="2343"/>
                    <a:pt x="3397" y="2250"/>
                    <a:pt x="3885" y="2157"/>
                  </a:cubicBezTo>
                  <a:cubicBezTo>
                    <a:pt x="4653" y="1948"/>
                    <a:pt x="4955" y="692"/>
                    <a:pt x="4164" y="296"/>
                  </a:cubicBezTo>
                  <a:cubicBezTo>
                    <a:pt x="3756" y="97"/>
                    <a:pt x="3343" y="0"/>
                    <a:pt x="29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3" name="Google Shape;2153;p33"/>
            <p:cNvSpPr/>
            <p:nvPr/>
          </p:nvSpPr>
          <p:spPr>
            <a:xfrm>
              <a:off x="4265650" y="4146900"/>
              <a:ext cx="167550" cy="88600"/>
            </a:xfrm>
            <a:custGeom>
              <a:avLst/>
              <a:gdLst/>
              <a:ahLst/>
              <a:cxnLst/>
              <a:rect l="l" t="t" r="r" b="b"/>
              <a:pathLst>
                <a:path w="6702" h="3544" extrusionOk="0">
                  <a:moveTo>
                    <a:pt x="5321" y="1"/>
                  </a:moveTo>
                  <a:cubicBezTo>
                    <a:pt x="5232" y="1"/>
                    <a:pt x="5141" y="9"/>
                    <a:pt x="5050" y="23"/>
                  </a:cubicBezTo>
                  <a:cubicBezTo>
                    <a:pt x="3677" y="233"/>
                    <a:pt x="2514" y="814"/>
                    <a:pt x="1257" y="1279"/>
                  </a:cubicBezTo>
                  <a:cubicBezTo>
                    <a:pt x="0" y="1735"/>
                    <a:pt x="339" y="3543"/>
                    <a:pt x="1633" y="3543"/>
                  </a:cubicBezTo>
                  <a:cubicBezTo>
                    <a:pt x="1727" y="3543"/>
                    <a:pt x="1827" y="3533"/>
                    <a:pt x="1932" y="3513"/>
                  </a:cubicBezTo>
                  <a:cubicBezTo>
                    <a:pt x="3305" y="3234"/>
                    <a:pt x="4654" y="2931"/>
                    <a:pt x="6003" y="2350"/>
                  </a:cubicBezTo>
                  <a:cubicBezTo>
                    <a:pt x="6585" y="2070"/>
                    <a:pt x="6701" y="1279"/>
                    <a:pt x="6492" y="814"/>
                  </a:cubicBezTo>
                  <a:cubicBezTo>
                    <a:pt x="6256" y="225"/>
                    <a:pt x="5806" y="1"/>
                    <a:pt x="53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4" name="Google Shape;2154;p33"/>
            <p:cNvSpPr/>
            <p:nvPr/>
          </p:nvSpPr>
          <p:spPr>
            <a:xfrm>
              <a:off x="4264225" y="4040200"/>
              <a:ext cx="142200" cy="63775"/>
            </a:xfrm>
            <a:custGeom>
              <a:avLst/>
              <a:gdLst/>
              <a:ahLst/>
              <a:cxnLst/>
              <a:rect l="l" t="t" r="r" b="b"/>
              <a:pathLst>
                <a:path w="5688" h="2551" extrusionOk="0">
                  <a:moveTo>
                    <a:pt x="4304" y="1"/>
                  </a:moveTo>
                  <a:cubicBezTo>
                    <a:pt x="4219" y="1"/>
                    <a:pt x="4130" y="11"/>
                    <a:pt x="4036" y="34"/>
                  </a:cubicBezTo>
                  <a:cubicBezTo>
                    <a:pt x="2966" y="220"/>
                    <a:pt x="1989" y="522"/>
                    <a:pt x="1035" y="895"/>
                  </a:cubicBezTo>
                  <a:cubicBezTo>
                    <a:pt x="1" y="1277"/>
                    <a:pt x="423" y="2551"/>
                    <a:pt x="1419" y="2551"/>
                  </a:cubicBezTo>
                  <a:cubicBezTo>
                    <a:pt x="1454" y="2551"/>
                    <a:pt x="1488" y="2549"/>
                    <a:pt x="1524" y="2546"/>
                  </a:cubicBezTo>
                  <a:cubicBezTo>
                    <a:pt x="2478" y="2360"/>
                    <a:pt x="3548" y="2267"/>
                    <a:pt x="4525" y="1965"/>
                  </a:cubicBezTo>
                  <a:cubicBezTo>
                    <a:pt x="5687" y="1620"/>
                    <a:pt x="5356" y="1"/>
                    <a:pt x="43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5" name="Google Shape;2155;p33"/>
            <p:cNvSpPr/>
            <p:nvPr/>
          </p:nvSpPr>
          <p:spPr>
            <a:xfrm>
              <a:off x="4540400" y="4262875"/>
              <a:ext cx="125425" cy="56875"/>
            </a:xfrm>
            <a:custGeom>
              <a:avLst/>
              <a:gdLst/>
              <a:ahLst/>
              <a:cxnLst/>
              <a:rect l="l" t="t" r="r" b="b"/>
              <a:pathLst>
                <a:path w="5017" h="2275" extrusionOk="0">
                  <a:moveTo>
                    <a:pt x="3788" y="1"/>
                  </a:moveTo>
                  <a:cubicBezTo>
                    <a:pt x="2825" y="1"/>
                    <a:pt x="1772" y="470"/>
                    <a:pt x="946" y="712"/>
                  </a:cubicBezTo>
                  <a:cubicBezTo>
                    <a:pt x="1" y="1004"/>
                    <a:pt x="339" y="2275"/>
                    <a:pt x="1225" y="2275"/>
                  </a:cubicBezTo>
                  <a:cubicBezTo>
                    <a:pt x="1255" y="2275"/>
                    <a:pt x="1286" y="2273"/>
                    <a:pt x="1318" y="2270"/>
                  </a:cubicBezTo>
                  <a:cubicBezTo>
                    <a:pt x="2388" y="1991"/>
                    <a:pt x="3737" y="1991"/>
                    <a:pt x="4621" y="1200"/>
                  </a:cubicBezTo>
                  <a:cubicBezTo>
                    <a:pt x="5017" y="921"/>
                    <a:pt x="4714" y="130"/>
                    <a:pt x="4226" y="37"/>
                  </a:cubicBezTo>
                  <a:cubicBezTo>
                    <a:pt x="4083" y="12"/>
                    <a:pt x="3936" y="1"/>
                    <a:pt x="37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6" name="Google Shape;2156;p33"/>
            <p:cNvSpPr/>
            <p:nvPr/>
          </p:nvSpPr>
          <p:spPr>
            <a:xfrm>
              <a:off x="4529725" y="4165475"/>
              <a:ext cx="128550" cy="52400"/>
            </a:xfrm>
            <a:custGeom>
              <a:avLst/>
              <a:gdLst/>
              <a:ahLst/>
              <a:cxnLst/>
              <a:rect l="l" t="t" r="r" b="b"/>
              <a:pathLst>
                <a:path w="5142" h="2096" extrusionOk="0">
                  <a:moveTo>
                    <a:pt x="3498" y="0"/>
                  </a:moveTo>
                  <a:cubicBezTo>
                    <a:pt x="2599" y="0"/>
                    <a:pt x="1768" y="209"/>
                    <a:pt x="884" y="350"/>
                  </a:cubicBezTo>
                  <a:cubicBezTo>
                    <a:pt x="0" y="536"/>
                    <a:pt x="209" y="2095"/>
                    <a:pt x="1163" y="2095"/>
                  </a:cubicBezTo>
                  <a:cubicBezTo>
                    <a:pt x="2326" y="2002"/>
                    <a:pt x="3397" y="2002"/>
                    <a:pt x="4560" y="1514"/>
                  </a:cubicBezTo>
                  <a:cubicBezTo>
                    <a:pt x="5141" y="1234"/>
                    <a:pt x="4955" y="164"/>
                    <a:pt x="4374" y="71"/>
                  </a:cubicBezTo>
                  <a:cubicBezTo>
                    <a:pt x="4072" y="21"/>
                    <a:pt x="3782" y="0"/>
                    <a:pt x="34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7" name="Google Shape;2157;p33"/>
            <p:cNvSpPr/>
            <p:nvPr/>
          </p:nvSpPr>
          <p:spPr>
            <a:xfrm>
              <a:off x="4502250" y="4064000"/>
              <a:ext cx="105425" cy="54925"/>
            </a:xfrm>
            <a:custGeom>
              <a:avLst/>
              <a:gdLst/>
              <a:ahLst/>
              <a:cxnLst/>
              <a:rect l="l" t="t" r="r" b="b"/>
              <a:pathLst>
                <a:path w="4217" h="2197" extrusionOk="0">
                  <a:moveTo>
                    <a:pt x="3071" y="0"/>
                  </a:moveTo>
                  <a:cubicBezTo>
                    <a:pt x="2312" y="0"/>
                    <a:pt x="1605" y="300"/>
                    <a:pt x="913" y="524"/>
                  </a:cubicBezTo>
                  <a:cubicBezTo>
                    <a:pt x="0" y="894"/>
                    <a:pt x="285" y="2196"/>
                    <a:pt x="1198" y="2196"/>
                  </a:cubicBezTo>
                  <a:cubicBezTo>
                    <a:pt x="1263" y="2196"/>
                    <a:pt x="1331" y="2190"/>
                    <a:pt x="1401" y="2176"/>
                  </a:cubicBezTo>
                  <a:cubicBezTo>
                    <a:pt x="2262" y="1990"/>
                    <a:pt x="3239" y="1804"/>
                    <a:pt x="3914" y="1106"/>
                  </a:cubicBezTo>
                  <a:cubicBezTo>
                    <a:pt x="4216" y="827"/>
                    <a:pt x="4100" y="152"/>
                    <a:pt x="3635" y="59"/>
                  </a:cubicBezTo>
                  <a:cubicBezTo>
                    <a:pt x="3443" y="18"/>
                    <a:pt x="3255" y="0"/>
                    <a:pt x="3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8" name="Google Shape;2158;p33"/>
            <p:cNvSpPr/>
            <p:nvPr/>
          </p:nvSpPr>
          <p:spPr>
            <a:xfrm>
              <a:off x="4721050" y="4273550"/>
              <a:ext cx="118650" cy="58300"/>
            </a:xfrm>
            <a:custGeom>
              <a:avLst/>
              <a:gdLst/>
              <a:ahLst/>
              <a:cxnLst/>
              <a:rect l="l" t="t" r="r" b="b"/>
              <a:pathLst>
                <a:path w="4746" h="2332" extrusionOk="0">
                  <a:moveTo>
                    <a:pt x="3696" y="1"/>
                  </a:moveTo>
                  <a:cubicBezTo>
                    <a:pt x="3667" y="1"/>
                    <a:pt x="3637" y="2"/>
                    <a:pt x="3607" y="5"/>
                  </a:cubicBezTo>
                  <a:cubicBezTo>
                    <a:pt x="2537" y="5"/>
                    <a:pt x="1560" y="494"/>
                    <a:pt x="582" y="866"/>
                  </a:cubicBezTo>
                  <a:cubicBezTo>
                    <a:pt x="1" y="1262"/>
                    <a:pt x="303" y="2332"/>
                    <a:pt x="978" y="2332"/>
                  </a:cubicBezTo>
                  <a:cubicBezTo>
                    <a:pt x="2048" y="2239"/>
                    <a:pt x="3118" y="2029"/>
                    <a:pt x="4072" y="1564"/>
                  </a:cubicBezTo>
                  <a:cubicBezTo>
                    <a:pt x="4745" y="1183"/>
                    <a:pt x="4488" y="1"/>
                    <a:pt x="3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59" name="Google Shape;2159;p33"/>
            <p:cNvSpPr/>
            <p:nvPr/>
          </p:nvSpPr>
          <p:spPr>
            <a:xfrm>
              <a:off x="4701875" y="4137725"/>
              <a:ext cx="97150" cy="58875"/>
            </a:xfrm>
            <a:custGeom>
              <a:avLst/>
              <a:gdLst/>
              <a:ahLst/>
              <a:cxnLst/>
              <a:rect l="l" t="t" r="r" b="b"/>
              <a:pathLst>
                <a:path w="3886" h="2355" extrusionOk="0">
                  <a:moveTo>
                    <a:pt x="3055" y="1"/>
                  </a:moveTo>
                  <a:cubicBezTo>
                    <a:pt x="3007" y="1"/>
                    <a:pt x="2958" y="6"/>
                    <a:pt x="2908" y="18"/>
                  </a:cubicBezTo>
                  <a:cubicBezTo>
                    <a:pt x="2140" y="111"/>
                    <a:pt x="1466" y="204"/>
                    <a:pt x="768" y="390"/>
                  </a:cubicBezTo>
                  <a:cubicBezTo>
                    <a:pt x="303" y="483"/>
                    <a:pt x="0" y="972"/>
                    <a:pt x="0" y="1460"/>
                  </a:cubicBezTo>
                  <a:cubicBezTo>
                    <a:pt x="86" y="1827"/>
                    <a:pt x="433" y="2354"/>
                    <a:pt x="873" y="2354"/>
                  </a:cubicBezTo>
                  <a:cubicBezTo>
                    <a:pt x="907" y="2354"/>
                    <a:pt x="942" y="2351"/>
                    <a:pt x="977" y="2344"/>
                  </a:cubicBezTo>
                  <a:cubicBezTo>
                    <a:pt x="1349" y="2228"/>
                    <a:pt x="1745" y="2228"/>
                    <a:pt x="2140" y="2135"/>
                  </a:cubicBezTo>
                  <a:cubicBezTo>
                    <a:pt x="2513" y="2135"/>
                    <a:pt x="2815" y="1949"/>
                    <a:pt x="3094" y="1856"/>
                  </a:cubicBezTo>
                  <a:cubicBezTo>
                    <a:pt x="3583" y="1763"/>
                    <a:pt x="3885" y="1274"/>
                    <a:pt x="3885" y="786"/>
                  </a:cubicBezTo>
                  <a:cubicBezTo>
                    <a:pt x="3802" y="431"/>
                    <a:pt x="3474" y="1"/>
                    <a:pt x="30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0" name="Google Shape;2160;p33"/>
            <p:cNvSpPr/>
            <p:nvPr/>
          </p:nvSpPr>
          <p:spPr>
            <a:xfrm>
              <a:off x="3260100" y="4818400"/>
              <a:ext cx="59450" cy="107575"/>
            </a:xfrm>
            <a:custGeom>
              <a:avLst/>
              <a:gdLst/>
              <a:ahLst/>
              <a:cxnLst/>
              <a:rect l="l" t="t" r="r" b="b"/>
              <a:pathLst>
                <a:path w="2378" h="4303" extrusionOk="0">
                  <a:moveTo>
                    <a:pt x="1319" y="1"/>
                  </a:moveTo>
                  <a:cubicBezTo>
                    <a:pt x="894" y="1"/>
                    <a:pt x="479" y="228"/>
                    <a:pt x="396" y="708"/>
                  </a:cubicBezTo>
                  <a:cubicBezTo>
                    <a:pt x="186" y="1661"/>
                    <a:pt x="0" y="2825"/>
                    <a:pt x="186" y="3802"/>
                  </a:cubicBezTo>
                  <a:cubicBezTo>
                    <a:pt x="304" y="4130"/>
                    <a:pt x="630" y="4303"/>
                    <a:pt x="946" y="4303"/>
                  </a:cubicBezTo>
                  <a:cubicBezTo>
                    <a:pt x="1190" y="4303"/>
                    <a:pt x="1427" y="4200"/>
                    <a:pt x="1559" y="3988"/>
                  </a:cubicBezTo>
                  <a:cubicBezTo>
                    <a:pt x="2024" y="3034"/>
                    <a:pt x="2233" y="1964"/>
                    <a:pt x="2326" y="987"/>
                  </a:cubicBezTo>
                  <a:cubicBezTo>
                    <a:pt x="2378" y="345"/>
                    <a:pt x="1841" y="1"/>
                    <a:pt x="13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1" name="Google Shape;2161;p33"/>
            <p:cNvSpPr/>
            <p:nvPr/>
          </p:nvSpPr>
          <p:spPr>
            <a:xfrm>
              <a:off x="3335875" y="4631900"/>
              <a:ext cx="79975" cy="109300"/>
            </a:xfrm>
            <a:custGeom>
              <a:avLst/>
              <a:gdLst/>
              <a:ahLst/>
              <a:cxnLst/>
              <a:rect l="l" t="t" r="r" b="b"/>
              <a:pathLst>
                <a:path w="3199" h="4372" extrusionOk="0">
                  <a:moveTo>
                    <a:pt x="2471" y="0"/>
                  </a:moveTo>
                  <a:cubicBezTo>
                    <a:pt x="2261" y="0"/>
                    <a:pt x="2043" y="95"/>
                    <a:pt x="1901" y="304"/>
                  </a:cubicBezTo>
                  <a:cubicBezTo>
                    <a:pt x="1226" y="1188"/>
                    <a:pt x="738" y="2142"/>
                    <a:pt x="272" y="3212"/>
                  </a:cubicBezTo>
                  <a:cubicBezTo>
                    <a:pt x="1" y="3820"/>
                    <a:pt x="552" y="4372"/>
                    <a:pt x="1052" y="4372"/>
                  </a:cubicBezTo>
                  <a:cubicBezTo>
                    <a:pt x="1281" y="4372"/>
                    <a:pt x="1498" y="4257"/>
                    <a:pt x="1622" y="3980"/>
                  </a:cubicBezTo>
                  <a:cubicBezTo>
                    <a:pt x="2203" y="2933"/>
                    <a:pt x="2785" y="1863"/>
                    <a:pt x="3064" y="793"/>
                  </a:cubicBezTo>
                  <a:cubicBezTo>
                    <a:pt x="3198" y="301"/>
                    <a:pt x="2846" y="0"/>
                    <a:pt x="24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2" name="Google Shape;2162;p33"/>
            <p:cNvSpPr/>
            <p:nvPr/>
          </p:nvSpPr>
          <p:spPr>
            <a:xfrm>
              <a:off x="3420025" y="4806200"/>
              <a:ext cx="50625" cy="64225"/>
            </a:xfrm>
            <a:custGeom>
              <a:avLst/>
              <a:gdLst/>
              <a:ahLst/>
              <a:cxnLst/>
              <a:rect l="l" t="t" r="r" b="b"/>
              <a:pathLst>
                <a:path w="2025" h="2569" extrusionOk="0">
                  <a:moveTo>
                    <a:pt x="1241" y="0"/>
                  </a:moveTo>
                  <a:cubicBezTo>
                    <a:pt x="961" y="0"/>
                    <a:pt x="733" y="195"/>
                    <a:pt x="582" y="498"/>
                  </a:cubicBezTo>
                  <a:cubicBezTo>
                    <a:pt x="489" y="893"/>
                    <a:pt x="280" y="1289"/>
                    <a:pt x="187" y="1661"/>
                  </a:cubicBezTo>
                  <a:cubicBezTo>
                    <a:pt x="1" y="1963"/>
                    <a:pt x="280" y="2452"/>
                    <a:pt x="675" y="2545"/>
                  </a:cubicBezTo>
                  <a:cubicBezTo>
                    <a:pt x="743" y="2561"/>
                    <a:pt x="809" y="2568"/>
                    <a:pt x="875" y="2568"/>
                  </a:cubicBezTo>
                  <a:cubicBezTo>
                    <a:pt x="1193" y="2568"/>
                    <a:pt x="1479" y="2384"/>
                    <a:pt x="1652" y="2056"/>
                  </a:cubicBezTo>
                  <a:cubicBezTo>
                    <a:pt x="1745" y="1661"/>
                    <a:pt x="1838" y="1289"/>
                    <a:pt x="1931" y="893"/>
                  </a:cubicBezTo>
                  <a:cubicBezTo>
                    <a:pt x="2025" y="498"/>
                    <a:pt x="1838" y="125"/>
                    <a:pt x="1443" y="32"/>
                  </a:cubicBezTo>
                  <a:cubicBezTo>
                    <a:pt x="1373" y="11"/>
                    <a:pt x="1306" y="0"/>
                    <a:pt x="12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3" name="Google Shape;2163;p33"/>
            <p:cNvSpPr/>
            <p:nvPr/>
          </p:nvSpPr>
          <p:spPr>
            <a:xfrm>
              <a:off x="3465975" y="4547825"/>
              <a:ext cx="68550" cy="113925"/>
            </a:xfrm>
            <a:custGeom>
              <a:avLst/>
              <a:gdLst/>
              <a:ahLst/>
              <a:cxnLst/>
              <a:rect l="l" t="t" r="r" b="b"/>
              <a:pathLst>
                <a:path w="2742" h="4557" extrusionOk="0">
                  <a:moveTo>
                    <a:pt x="1626" y="1"/>
                  </a:moveTo>
                  <a:cubicBezTo>
                    <a:pt x="1251" y="1"/>
                    <a:pt x="870" y="202"/>
                    <a:pt x="675" y="666"/>
                  </a:cubicBezTo>
                  <a:cubicBezTo>
                    <a:pt x="303" y="1736"/>
                    <a:pt x="0" y="2900"/>
                    <a:pt x="303" y="4063"/>
                  </a:cubicBezTo>
                  <a:cubicBezTo>
                    <a:pt x="361" y="4369"/>
                    <a:pt x="648" y="4556"/>
                    <a:pt x="922" y="4556"/>
                  </a:cubicBezTo>
                  <a:cubicBezTo>
                    <a:pt x="1086" y="4556"/>
                    <a:pt x="1245" y="4490"/>
                    <a:pt x="1350" y="4342"/>
                  </a:cubicBezTo>
                  <a:cubicBezTo>
                    <a:pt x="2141" y="3481"/>
                    <a:pt x="2420" y="2318"/>
                    <a:pt x="2629" y="1155"/>
                  </a:cubicBezTo>
                  <a:cubicBezTo>
                    <a:pt x="2741" y="456"/>
                    <a:pt x="2190" y="1"/>
                    <a:pt x="16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4" name="Google Shape;2164;p33"/>
            <p:cNvSpPr/>
            <p:nvPr/>
          </p:nvSpPr>
          <p:spPr>
            <a:xfrm>
              <a:off x="3411575" y="4411050"/>
              <a:ext cx="116825" cy="99675"/>
            </a:xfrm>
            <a:custGeom>
              <a:avLst/>
              <a:gdLst/>
              <a:ahLst/>
              <a:cxnLst/>
              <a:rect l="l" t="t" r="r" b="b"/>
              <a:pathLst>
                <a:path w="4673" h="3987" extrusionOk="0">
                  <a:moveTo>
                    <a:pt x="3132" y="0"/>
                  </a:moveTo>
                  <a:cubicBezTo>
                    <a:pt x="2878" y="0"/>
                    <a:pt x="2610" y="96"/>
                    <a:pt x="2363" y="321"/>
                  </a:cubicBezTo>
                  <a:cubicBezTo>
                    <a:pt x="1502" y="1089"/>
                    <a:pt x="734" y="1973"/>
                    <a:pt x="246" y="3043"/>
                  </a:cubicBezTo>
                  <a:cubicBezTo>
                    <a:pt x="0" y="3515"/>
                    <a:pt x="337" y="3987"/>
                    <a:pt x="832" y="3987"/>
                  </a:cubicBezTo>
                  <a:cubicBezTo>
                    <a:pt x="948" y="3987"/>
                    <a:pt x="1072" y="3961"/>
                    <a:pt x="1199" y="3904"/>
                  </a:cubicBezTo>
                  <a:cubicBezTo>
                    <a:pt x="2269" y="3509"/>
                    <a:pt x="3154" y="2741"/>
                    <a:pt x="3921" y="1880"/>
                  </a:cubicBezTo>
                  <a:cubicBezTo>
                    <a:pt x="4673" y="1057"/>
                    <a:pt x="3979" y="0"/>
                    <a:pt x="3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5" name="Google Shape;2165;p33"/>
            <p:cNvSpPr/>
            <p:nvPr/>
          </p:nvSpPr>
          <p:spPr>
            <a:xfrm>
              <a:off x="3563100" y="4402650"/>
              <a:ext cx="62825" cy="67300"/>
            </a:xfrm>
            <a:custGeom>
              <a:avLst/>
              <a:gdLst/>
              <a:ahLst/>
              <a:cxnLst/>
              <a:rect l="l" t="t" r="r" b="b"/>
              <a:pathLst>
                <a:path w="2513" h="2692" extrusionOk="0">
                  <a:moveTo>
                    <a:pt x="1694" y="1"/>
                  </a:moveTo>
                  <a:cubicBezTo>
                    <a:pt x="1401" y="1"/>
                    <a:pt x="1105" y="154"/>
                    <a:pt x="954" y="355"/>
                  </a:cubicBezTo>
                  <a:cubicBezTo>
                    <a:pt x="675" y="750"/>
                    <a:pt x="489" y="1146"/>
                    <a:pt x="187" y="1518"/>
                  </a:cubicBezTo>
                  <a:cubicBezTo>
                    <a:pt x="0" y="1821"/>
                    <a:pt x="94" y="2402"/>
                    <a:pt x="489" y="2588"/>
                  </a:cubicBezTo>
                  <a:cubicBezTo>
                    <a:pt x="613" y="2658"/>
                    <a:pt x="740" y="2692"/>
                    <a:pt x="864" y="2692"/>
                  </a:cubicBezTo>
                  <a:cubicBezTo>
                    <a:pt x="1112" y="2692"/>
                    <a:pt x="1350" y="2557"/>
                    <a:pt x="1536" y="2309"/>
                  </a:cubicBezTo>
                  <a:cubicBezTo>
                    <a:pt x="1745" y="1914"/>
                    <a:pt x="2024" y="1518"/>
                    <a:pt x="2327" y="1146"/>
                  </a:cubicBezTo>
                  <a:cubicBezTo>
                    <a:pt x="2513" y="843"/>
                    <a:pt x="2327" y="262"/>
                    <a:pt x="2024" y="76"/>
                  </a:cubicBezTo>
                  <a:cubicBezTo>
                    <a:pt x="1921" y="24"/>
                    <a:pt x="1808" y="1"/>
                    <a:pt x="16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6" name="Google Shape;2166;p33"/>
            <p:cNvSpPr/>
            <p:nvPr/>
          </p:nvSpPr>
          <p:spPr>
            <a:xfrm>
              <a:off x="3575100" y="4226675"/>
              <a:ext cx="139275" cy="102625"/>
            </a:xfrm>
            <a:custGeom>
              <a:avLst/>
              <a:gdLst/>
              <a:ahLst/>
              <a:cxnLst/>
              <a:rect l="l" t="t" r="r" b="b"/>
              <a:pathLst>
                <a:path w="5571" h="4105" extrusionOk="0">
                  <a:moveTo>
                    <a:pt x="4098" y="1"/>
                  </a:moveTo>
                  <a:cubicBezTo>
                    <a:pt x="3935" y="1"/>
                    <a:pt x="3764" y="42"/>
                    <a:pt x="3592" y="136"/>
                  </a:cubicBezTo>
                  <a:cubicBezTo>
                    <a:pt x="2428" y="903"/>
                    <a:pt x="1544" y="1787"/>
                    <a:pt x="591" y="2741"/>
                  </a:cubicBezTo>
                  <a:cubicBezTo>
                    <a:pt x="1" y="3331"/>
                    <a:pt x="541" y="4104"/>
                    <a:pt x="1186" y="4104"/>
                  </a:cubicBezTo>
                  <a:cubicBezTo>
                    <a:pt x="1304" y="4104"/>
                    <a:pt x="1426" y="4078"/>
                    <a:pt x="1544" y="4021"/>
                  </a:cubicBezTo>
                  <a:cubicBezTo>
                    <a:pt x="2708" y="3323"/>
                    <a:pt x="3871" y="2741"/>
                    <a:pt x="4848" y="1787"/>
                  </a:cubicBezTo>
                  <a:cubicBezTo>
                    <a:pt x="5570" y="1124"/>
                    <a:pt x="4949" y="1"/>
                    <a:pt x="40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67" name="Google Shape;2167;p33"/>
          <p:cNvGrpSpPr/>
          <p:nvPr/>
        </p:nvGrpSpPr>
        <p:grpSpPr>
          <a:xfrm rot="8219760">
            <a:off x="179747" y="67261"/>
            <a:ext cx="1216328" cy="1304140"/>
            <a:chOff x="1721175" y="2665325"/>
            <a:chExt cx="809625" cy="868075"/>
          </a:xfrm>
        </p:grpSpPr>
        <p:sp>
          <p:nvSpPr>
            <p:cNvPr id="2168" name="Google Shape;2168;p33"/>
            <p:cNvSpPr/>
            <p:nvPr/>
          </p:nvSpPr>
          <p:spPr>
            <a:xfrm>
              <a:off x="2191125" y="2884650"/>
              <a:ext cx="339675" cy="506775"/>
            </a:xfrm>
            <a:custGeom>
              <a:avLst/>
              <a:gdLst/>
              <a:ahLst/>
              <a:cxnLst/>
              <a:rect l="l" t="t" r="r" b="b"/>
              <a:pathLst>
                <a:path w="13587" h="20271" extrusionOk="0">
                  <a:moveTo>
                    <a:pt x="8761" y="0"/>
                  </a:moveTo>
                  <a:cubicBezTo>
                    <a:pt x="8499" y="0"/>
                    <a:pt x="8234" y="76"/>
                    <a:pt x="8049" y="217"/>
                  </a:cubicBezTo>
                  <a:cubicBezTo>
                    <a:pt x="7677" y="589"/>
                    <a:pt x="7468" y="1078"/>
                    <a:pt x="7282" y="1566"/>
                  </a:cubicBezTo>
                  <a:cubicBezTo>
                    <a:pt x="6793" y="2822"/>
                    <a:pt x="6398" y="3986"/>
                    <a:pt x="5932" y="5242"/>
                  </a:cubicBezTo>
                  <a:cubicBezTo>
                    <a:pt x="5444" y="4288"/>
                    <a:pt x="5048" y="3404"/>
                    <a:pt x="4560" y="2450"/>
                  </a:cubicBezTo>
                  <a:cubicBezTo>
                    <a:pt x="3699" y="5056"/>
                    <a:pt x="3490" y="7964"/>
                    <a:pt x="3978" y="10686"/>
                  </a:cubicBezTo>
                  <a:cubicBezTo>
                    <a:pt x="3923" y="10713"/>
                    <a:pt x="3867" y="10726"/>
                    <a:pt x="3811" y="10726"/>
                  </a:cubicBezTo>
                  <a:cubicBezTo>
                    <a:pt x="3495" y="10726"/>
                    <a:pt x="3197" y="10310"/>
                    <a:pt x="3117" y="9895"/>
                  </a:cubicBezTo>
                  <a:cubicBezTo>
                    <a:pt x="3024" y="9429"/>
                    <a:pt x="3024" y="8848"/>
                    <a:pt x="2629" y="8638"/>
                  </a:cubicBezTo>
                  <a:cubicBezTo>
                    <a:pt x="2524" y="8589"/>
                    <a:pt x="2412" y="8566"/>
                    <a:pt x="2302" y="8566"/>
                  </a:cubicBezTo>
                  <a:cubicBezTo>
                    <a:pt x="1995" y="8566"/>
                    <a:pt x="1695" y="8743"/>
                    <a:pt x="1559" y="9034"/>
                  </a:cubicBezTo>
                  <a:cubicBezTo>
                    <a:pt x="1373" y="9429"/>
                    <a:pt x="1373" y="9895"/>
                    <a:pt x="1373" y="10290"/>
                  </a:cubicBezTo>
                  <a:cubicBezTo>
                    <a:pt x="1466" y="12128"/>
                    <a:pt x="1745" y="14268"/>
                    <a:pt x="1373" y="16106"/>
                  </a:cubicBezTo>
                  <a:cubicBezTo>
                    <a:pt x="1070" y="17572"/>
                    <a:pt x="116" y="18828"/>
                    <a:pt x="0" y="20270"/>
                  </a:cubicBezTo>
                  <a:cubicBezTo>
                    <a:pt x="1163" y="19107"/>
                    <a:pt x="2815" y="19107"/>
                    <a:pt x="4374" y="18921"/>
                  </a:cubicBezTo>
                  <a:cubicBezTo>
                    <a:pt x="5932" y="18735"/>
                    <a:pt x="7863" y="17851"/>
                    <a:pt x="7863" y="16199"/>
                  </a:cubicBezTo>
                  <a:lnTo>
                    <a:pt x="7863" y="16199"/>
                  </a:lnTo>
                  <a:cubicBezTo>
                    <a:pt x="7623" y="16373"/>
                    <a:pt x="7343" y="16450"/>
                    <a:pt x="7062" y="16450"/>
                  </a:cubicBezTo>
                  <a:cubicBezTo>
                    <a:pt x="6554" y="16450"/>
                    <a:pt x="6037" y="16201"/>
                    <a:pt x="5723" y="15827"/>
                  </a:cubicBezTo>
                  <a:cubicBezTo>
                    <a:pt x="7677" y="15245"/>
                    <a:pt x="9213" y="13780"/>
                    <a:pt x="10097" y="12035"/>
                  </a:cubicBezTo>
                  <a:cubicBezTo>
                    <a:pt x="9213" y="12035"/>
                    <a:pt x="8352" y="11942"/>
                    <a:pt x="7468" y="11942"/>
                  </a:cubicBezTo>
                  <a:cubicBezTo>
                    <a:pt x="7863" y="10476"/>
                    <a:pt x="9026" y="9313"/>
                    <a:pt x="10376" y="8848"/>
                  </a:cubicBezTo>
                  <a:cubicBezTo>
                    <a:pt x="11539" y="8452"/>
                    <a:pt x="13005" y="8266"/>
                    <a:pt x="13284" y="7103"/>
                  </a:cubicBezTo>
                  <a:cubicBezTo>
                    <a:pt x="13586" y="6126"/>
                    <a:pt x="12702" y="5149"/>
                    <a:pt x="11748" y="4963"/>
                  </a:cubicBezTo>
                  <a:cubicBezTo>
                    <a:pt x="11620" y="4950"/>
                    <a:pt x="11493" y="4945"/>
                    <a:pt x="11365" y="4945"/>
                  </a:cubicBezTo>
                  <a:cubicBezTo>
                    <a:pt x="10516" y="4945"/>
                    <a:pt x="9669" y="5200"/>
                    <a:pt x="8840" y="5544"/>
                  </a:cubicBezTo>
                  <a:cubicBezTo>
                    <a:pt x="9119" y="4195"/>
                    <a:pt x="9306" y="2822"/>
                    <a:pt x="9608" y="1380"/>
                  </a:cubicBezTo>
                  <a:cubicBezTo>
                    <a:pt x="9608" y="1078"/>
                    <a:pt x="9701" y="589"/>
                    <a:pt x="9515" y="310"/>
                  </a:cubicBezTo>
                  <a:cubicBezTo>
                    <a:pt x="9354" y="99"/>
                    <a:pt x="9060" y="0"/>
                    <a:pt x="87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69" name="Google Shape;2169;p33"/>
            <p:cNvSpPr/>
            <p:nvPr/>
          </p:nvSpPr>
          <p:spPr>
            <a:xfrm>
              <a:off x="2009650" y="2665325"/>
              <a:ext cx="239650" cy="472150"/>
            </a:xfrm>
            <a:custGeom>
              <a:avLst/>
              <a:gdLst/>
              <a:ahLst/>
              <a:cxnLst/>
              <a:rect l="l" t="t" r="r" b="b"/>
              <a:pathLst>
                <a:path w="9586" h="18886" extrusionOk="0">
                  <a:moveTo>
                    <a:pt x="8252" y="0"/>
                  </a:moveTo>
                  <a:cubicBezTo>
                    <a:pt x="6583" y="0"/>
                    <a:pt x="4923" y="1409"/>
                    <a:pt x="4840" y="3081"/>
                  </a:cubicBezTo>
                  <a:cubicBezTo>
                    <a:pt x="4747" y="3546"/>
                    <a:pt x="4840" y="4128"/>
                    <a:pt x="4747" y="4616"/>
                  </a:cubicBezTo>
                  <a:cubicBezTo>
                    <a:pt x="4591" y="4946"/>
                    <a:pt x="4225" y="5341"/>
                    <a:pt x="3825" y="5341"/>
                  </a:cubicBezTo>
                  <a:cubicBezTo>
                    <a:pt x="3745" y="5341"/>
                    <a:pt x="3664" y="5325"/>
                    <a:pt x="3583" y="5291"/>
                  </a:cubicBezTo>
                  <a:cubicBezTo>
                    <a:pt x="2816" y="5012"/>
                    <a:pt x="3002" y="3267"/>
                    <a:pt x="2141" y="3267"/>
                  </a:cubicBezTo>
                  <a:cubicBezTo>
                    <a:pt x="1443" y="3267"/>
                    <a:pt x="1350" y="4128"/>
                    <a:pt x="1443" y="4826"/>
                  </a:cubicBezTo>
                  <a:cubicBezTo>
                    <a:pt x="1839" y="6756"/>
                    <a:pt x="2141" y="8594"/>
                    <a:pt x="2420" y="10525"/>
                  </a:cubicBezTo>
                  <a:cubicBezTo>
                    <a:pt x="2367" y="10565"/>
                    <a:pt x="2309" y="10583"/>
                    <a:pt x="2249" y="10583"/>
                  </a:cubicBezTo>
                  <a:cubicBezTo>
                    <a:pt x="1997" y="10583"/>
                    <a:pt x="1710" y="10263"/>
                    <a:pt x="1559" y="9944"/>
                  </a:cubicBezTo>
                  <a:cubicBezTo>
                    <a:pt x="1350" y="9571"/>
                    <a:pt x="1257" y="9083"/>
                    <a:pt x="768" y="8990"/>
                  </a:cubicBezTo>
                  <a:cubicBezTo>
                    <a:pt x="736" y="8982"/>
                    <a:pt x="703" y="8978"/>
                    <a:pt x="670" y="8978"/>
                  </a:cubicBezTo>
                  <a:cubicBezTo>
                    <a:pt x="330" y="8978"/>
                    <a:pt x="1" y="9397"/>
                    <a:pt x="1" y="9757"/>
                  </a:cubicBezTo>
                  <a:cubicBezTo>
                    <a:pt x="1" y="10153"/>
                    <a:pt x="187" y="10525"/>
                    <a:pt x="396" y="10921"/>
                  </a:cubicBezTo>
                  <a:cubicBezTo>
                    <a:pt x="1257" y="12665"/>
                    <a:pt x="2816" y="17900"/>
                    <a:pt x="4653" y="18784"/>
                  </a:cubicBezTo>
                  <a:cubicBezTo>
                    <a:pt x="4803" y="18853"/>
                    <a:pt x="4957" y="18885"/>
                    <a:pt x="5114" y="18885"/>
                  </a:cubicBezTo>
                  <a:cubicBezTo>
                    <a:pt x="6697" y="18885"/>
                    <a:pt x="8600" y="15637"/>
                    <a:pt x="9213" y="14410"/>
                  </a:cubicBezTo>
                  <a:cubicBezTo>
                    <a:pt x="9399" y="13922"/>
                    <a:pt x="9585" y="13433"/>
                    <a:pt x="9399" y="13061"/>
                  </a:cubicBezTo>
                  <a:cubicBezTo>
                    <a:pt x="9182" y="12681"/>
                    <a:pt x="8782" y="12540"/>
                    <a:pt x="8385" y="12540"/>
                  </a:cubicBezTo>
                  <a:cubicBezTo>
                    <a:pt x="8272" y="12540"/>
                    <a:pt x="8159" y="12552"/>
                    <a:pt x="8050" y="12572"/>
                  </a:cubicBezTo>
                  <a:cubicBezTo>
                    <a:pt x="7561" y="12665"/>
                    <a:pt x="7073" y="12968"/>
                    <a:pt x="6677" y="13340"/>
                  </a:cubicBezTo>
                  <a:cubicBezTo>
                    <a:pt x="7468" y="11805"/>
                    <a:pt x="8236" y="10339"/>
                    <a:pt x="8911" y="8897"/>
                  </a:cubicBezTo>
                  <a:cubicBezTo>
                    <a:pt x="9120" y="8501"/>
                    <a:pt x="9306" y="8013"/>
                    <a:pt x="9306" y="7617"/>
                  </a:cubicBezTo>
                  <a:cubicBezTo>
                    <a:pt x="9227" y="7221"/>
                    <a:pt x="8929" y="6809"/>
                    <a:pt x="8599" y="6809"/>
                  </a:cubicBezTo>
                  <a:cubicBezTo>
                    <a:pt x="8540" y="6809"/>
                    <a:pt x="8481" y="6822"/>
                    <a:pt x="8422" y="6850"/>
                  </a:cubicBezTo>
                  <a:cubicBezTo>
                    <a:pt x="7867" y="6938"/>
                    <a:pt x="7587" y="7833"/>
                    <a:pt x="7057" y="7833"/>
                  </a:cubicBezTo>
                  <a:cubicBezTo>
                    <a:pt x="7032" y="7833"/>
                    <a:pt x="7006" y="7831"/>
                    <a:pt x="6980" y="7827"/>
                  </a:cubicBezTo>
                  <a:cubicBezTo>
                    <a:pt x="6398" y="7827"/>
                    <a:pt x="6398" y="6943"/>
                    <a:pt x="6584" y="6361"/>
                  </a:cubicBezTo>
                  <a:cubicBezTo>
                    <a:pt x="7375" y="4244"/>
                    <a:pt x="8050" y="2197"/>
                    <a:pt x="8818" y="56"/>
                  </a:cubicBezTo>
                  <a:cubicBezTo>
                    <a:pt x="8631" y="19"/>
                    <a:pt x="8441" y="0"/>
                    <a:pt x="82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0" name="Google Shape;2170;p33"/>
            <p:cNvSpPr/>
            <p:nvPr/>
          </p:nvSpPr>
          <p:spPr>
            <a:xfrm>
              <a:off x="1721175" y="2710025"/>
              <a:ext cx="353650" cy="604050"/>
            </a:xfrm>
            <a:custGeom>
              <a:avLst/>
              <a:gdLst/>
              <a:ahLst/>
              <a:cxnLst/>
              <a:rect l="l" t="t" r="r" b="b"/>
              <a:pathLst>
                <a:path w="14146" h="24162" extrusionOk="0">
                  <a:moveTo>
                    <a:pt x="2783" y="0"/>
                  </a:moveTo>
                  <a:cubicBezTo>
                    <a:pt x="1785" y="0"/>
                    <a:pt x="791" y="1178"/>
                    <a:pt x="885" y="2340"/>
                  </a:cubicBezTo>
                  <a:cubicBezTo>
                    <a:pt x="978" y="3712"/>
                    <a:pt x="2048" y="4782"/>
                    <a:pt x="3002" y="5736"/>
                  </a:cubicBezTo>
                  <a:cubicBezTo>
                    <a:pt x="2048" y="5736"/>
                    <a:pt x="978" y="5829"/>
                    <a:pt x="1" y="5946"/>
                  </a:cubicBezTo>
                  <a:cubicBezTo>
                    <a:pt x="1653" y="7574"/>
                    <a:pt x="3793" y="8854"/>
                    <a:pt x="6119" y="9621"/>
                  </a:cubicBezTo>
                  <a:cubicBezTo>
                    <a:pt x="5142" y="9621"/>
                    <a:pt x="4165" y="9714"/>
                    <a:pt x="3095" y="9807"/>
                  </a:cubicBezTo>
                  <a:cubicBezTo>
                    <a:pt x="2909" y="11366"/>
                    <a:pt x="4258" y="13018"/>
                    <a:pt x="5910" y="13018"/>
                  </a:cubicBezTo>
                  <a:cubicBezTo>
                    <a:pt x="6405" y="12960"/>
                    <a:pt x="6927" y="12819"/>
                    <a:pt x="7413" y="12819"/>
                  </a:cubicBezTo>
                  <a:cubicBezTo>
                    <a:pt x="7705" y="12819"/>
                    <a:pt x="7984" y="12870"/>
                    <a:pt x="8236" y="13018"/>
                  </a:cubicBezTo>
                  <a:cubicBezTo>
                    <a:pt x="9213" y="13599"/>
                    <a:pt x="8632" y="15251"/>
                    <a:pt x="7562" y="15623"/>
                  </a:cubicBezTo>
                  <a:cubicBezTo>
                    <a:pt x="7240" y="15770"/>
                    <a:pt x="6910" y="15829"/>
                    <a:pt x="6577" y="15829"/>
                  </a:cubicBezTo>
                  <a:cubicBezTo>
                    <a:pt x="5801" y="15829"/>
                    <a:pt x="5007" y="15511"/>
                    <a:pt x="4258" y="15251"/>
                  </a:cubicBezTo>
                  <a:lnTo>
                    <a:pt x="4258" y="15251"/>
                  </a:lnTo>
                  <a:cubicBezTo>
                    <a:pt x="3979" y="16298"/>
                    <a:pt x="4840" y="17368"/>
                    <a:pt x="5910" y="17764"/>
                  </a:cubicBezTo>
                  <a:cubicBezTo>
                    <a:pt x="6887" y="18159"/>
                    <a:pt x="8050" y="18159"/>
                    <a:pt x="9120" y="18345"/>
                  </a:cubicBezTo>
                  <a:cubicBezTo>
                    <a:pt x="11802" y="18923"/>
                    <a:pt x="13932" y="21407"/>
                    <a:pt x="14141" y="24109"/>
                  </a:cubicBezTo>
                  <a:lnTo>
                    <a:pt x="14141" y="24109"/>
                  </a:lnTo>
                  <a:cubicBezTo>
                    <a:pt x="14042" y="22645"/>
                    <a:pt x="13678" y="9528"/>
                    <a:pt x="13564" y="9528"/>
                  </a:cubicBezTo>
                  <a:cubicBezTo>
                    <a:pt x="12796" y="9714"/>
                    <a:pt x="12214" y="10389"/>
                    <a:pt x="12214" y="11180"/>
                  </a:cubicBezTo>
                  <a:cubicBezTo>
                    <a:pt x="11540" y="10877"/>
                    <a:pt x="11237" y="10017"/>
                    <a:pt x="11354" y="9319"/>
                  </a:cubicBezTo>
                  <a:cubicBezTo>
                    <a:pt x="11447" y="8644"/>
                    <a:pt x="11819" y="7969"/>
                    <a:pt x="11819" y="7295"/>
                  </a:cubicBezTo>
                  <a:cubicBezTo>
                    <a:pt x="11935" y="6527"/>
                    <a:pt x="11633" y="5643"/>
                    <a:pt x="10958" y="5457"/>
                  </a:cubicBezTo>
                  <a:cubicBezTo>
                    <a:pt x="10899" y="5439"/>
                    <a:pt x="10840" y="5430"/>
                    <a:pt x="10781" y="5430"/>
                  </a:cubicBezTo>
                  <a:cubicBezTo>
                    <a:pt x="10175" y="5430"/>
                    <a:pt x="9660" y="6352"/>
                    <a:pt x="10190" y="6713"/>
                  </a:cubicBezTo>
                  <a:cubicBezTo>
                    <a:pt x="10034" y="6843"/>
                    <a:pt x="9860" y="6900"/>
                    <a:pt x="9686" y="6900"/>
                  </a:cubicBezTo>
                  <a:cubicBezTo>
                    <a:pt x="9081" y="6900"/>
                    <a:pt x="8466" y="6218"/>
                    <a:pt x="8539" y="5550"/>
                  </a:cubicBezTo>
                  <a:cubicBezTo>
                    <a:pt x="8539" y="4666"/>
                    <a:pt x="9213" y="3898"/>
                    <a:pt x="9399" y="3131"/>
                  </a:cubicBezTo>
                  <a:cubicBezTo>
                    <a:pt x="9601" y="2280"/>
                    <a:pt x="9156" y="1171"/>
                    <a:pt x="8335" y="1171"/>
                  </a:cubicBezTo>
                  <a:cubicBezTo>
                    <a:pt x="8303" y="1171"/>
                    <a:pt x="8270" y="1173"/>
                    <a:pt x="8236" y="1176"/>
                  </a:cubicBezTo>
                  <a:cubicBezTo>
                    <a:pt x="7282" y="1386"/>
                    <a:pt x="7166" y="2828"/>
                    <a:pt x="6212" y="3131"/>
                  </a:cubicBezTo>
                  <a:cubicBezTo>
                    <a:pt x="6135" y="3152"/>
                    <a:pt x="6057" y="3162"/>
                    <a:pt x="5980" y="3162"/>
                  </a:cubicBezTo>
                  <a:cubicBezTo>
                    <a:pt x="5383" y="3162"/>
                    <a:pt x="4808" y="2565"/>
                    <a:pt x="4561" y="1967"/>
                  </a:cubicBezTo>
                  <a:cubicBezTo>
                    <a:pt x="4258" y="1386"/>
                    <a:pt x="4072" y="595"/>
                    <a:pt x="3490" y="223"/>
                  </a:cubicBezTo>
                  <a:cubicBezTo>
                    <a:pt x="3264" y="69"/>
                    <a:pt x="3023" y="0"/>
                    <a:pt x="2783" y="0"/>
                  </a:cubicBezTo>
                  <a:close/>
                  <a:moveTo>
                    <a:pt x="14141" y="24109"/>
                  </a:moveTo>
                  <a:cubicBezTo>
                    <a:pt x="14143" y="24128"/>
                    <a:pt x="14144" y="24146"/>
                    <a:pt x="14145" y="24161"/>
                  </a:cubicBezTo>
                  <a:cubicBezTo>
                    <a:pt x="14144" y="24144"/>
                    <a:pt x="14143" y="24126"/>
                    <a:pt x="14141" y="241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1" name="Google Shape;2171;p33"/>
            <p:cNvSpPr/>
            <p:nvPr/>
          </p:nvSpPr>
          <p:spPr>
            <a:xfrm>
              <a:off x="1816475" y="2797975"/>
              <a:ext cx="294975" cy="678200"/>
            </a:xfrm>
            <a:custGeom>
              <a:avLst/>
              <a:gdLst/>
              <a:ahLst/>
              <a:cxnLst/>
              <a:rect l="l" t="t" r="r" b="b"/>
              <a:pathLst>
                <a:path w="11799" h="27128" extrusionOk="0">
                  <a:moveTo>
                    <a:pt x="894" y="1"/>
                  </a:moveTo>
                  <a:cubicBezTo>
                    <a:pt x="415" y="1"/>
                    <a:pt x="1" y="610"/>
                    <a:pt x="446" y="1055"/>
                  </a:cubicBezTo>
                  <a:cubicBezTo>
                    <a:pt x="7053" y="7848"/>
                    <a:pt x="10543" y="17060"/>
                    <a:pt x="10054" y="26552"/>
                  </a:cubicBezTo>
                  <a:cubicBezTo>
                    <a:pt x="10054" y="26936"/>
                    <a:pt x="10368" y="27128"/>
                    <a:pt x="10682" y="27128"/>
                  </a:cubicBezTo>
                  <a:cubicBezTo>
                    <a:pt x="10996" y="27128"/>
                    <a:pt x="11310" y="26936"/>
                    <a:pt x="11310" y="26552"/>
                  </a:cubicBezTo>
                  <a:cubicBezTo>
                    <a:pt x="11799" y="16758"/>
                    <a:pt x="8216" y="7173"/>
                    <a:pt x="1330" y="194"/>
                  </a:cubicBezTo>
                  <a:cubicBezTo>
                    <a:pt x="1194" y="58"/>
                    <a:pt x="1041" y="1"/>
                    <a:pt x="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2" name="Google Shape;2172;p33"/>
            <p:cNvSpPr/>
            <p:nvPr/>
          </p:nvSpPr>
          <p:spPr>
            <a:xfrm>
              <a:off x="2060900" y="2847025"/>
              <a:ext cx="113375" cy="657125"/>
            </a:xfrm>
            <a:custGeom>
              <a:avLst/>
              <a:gdLst/>
              <a:ahLst/>
              <a:cxnLst/>
              <a:rect l="l" t="t" r="r" b="b"/>
              <a:pathLst>
                <a:path w="4535" h="26285" extrusionOk="0">
                  <a:moveTo>
                    <a:pt x="1839" y="1"/>
                  </a:moveTo>
                  <a:cubicBezTo>
                    <a:pt x="1485" y="1"/>
                    <a:pt x="1131" y="292"/>
                    <a:pt x="1254" y="745"/>
                  </a:cubicBezTo>
                  <a:cubicBezTo>
                    <a:pt x="3278" y="8980"/>
                    <a:pt x="2883" y="17518"/>
                    <a:pt x="184" y="25567"/>
                  </a:cubicBezTo>
                  <a:cubicBezTo>
                    <a:pt x="0" y="25977"/>
                    <a:pt x="358" y="26284"/>
                    <a:pt x="735" y="26284"/>
                  </a:cubicBezTo>
                  <a:cubicBezTo>
                    <a:pt x="978" y="26284"/>
                    <a:pt x="1229" y="26157"/>
                    <a:pt x="1347" y="25846"/>
                  </a:cubicBezTo>
                  <a:cubicBezTo>
                    <a:pt x="4162" y="17611"/>
                    <a:pt x="4534" y="8887"/>
                    <a:pt x="2417" y="466"/>
                  </a:cubicBezTo>
                  <a:cubicBezTo>
                    <a:pt x="2332" y="141"/>
                    <a:pt x="2085" y="1"/>
                    <a:pt x="1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3" name="Google Shape;2173;p33"/>
            <p:cNvSpPr/>
            <p:nvPr/>
          </p:nvSpPr>
          <p:spPr>
            <a:xfrm>
              <a:off x="2044050" y="3053725"/>
              <a:ext cx="317450" cy="479675"/>
            </a:xfrm>
            <a:custGeom>
              <a:avLst/>
              <a:gdLst/>
              <a:ahLst/>
              <a:cxnLst/>
              <a:rect l="l" t="t" r="r" b="b"/>
              <a:pathLst>
                <a:path w="12698" h="19187" extrusionOk="0">
                  <a:moveTo>
                    <a:pt x="11935" y="0"/>
                  </a:moveTo>
                  <a:cubicBezTo>
                    <a:pt x="11707" y="0"/>
                    <a:pt x="11491" y="129"/>
                    <a:pt x="11420" y="433"/>
                  </a:cubicBezTo>
                  <a:cubicBezTo>
                    <a:pt x="10071" y="7505"/>
                    <a:pt x="6185" y="13717"/>
                    <a:pt x="463" y="18160"/>
                  </a:cubicBezTo>
                  <a:cubicBezTo>
                    <a:pt x="0" y="18548"/>
                    <a:pt x="464" y="19187"/>
                    <a:pt x="966" y="19187"/>
                  </a:cubicBezTo>
                  <a:cubicBezTo>
                    <a:pt x="1095" y="19187"/>
                    <a:pt x="1227" y="19144"/>
                    <a:pt x="1347" y="19044"/>
                  </a:cubicBezTo>
                  <a:cubicBezTo>
                    <a:pt x="7256" y="14484"/>
                    <a:pt x="11117" y="7994"/>
                    <a:pt x="12583" y="805"/>
                  </a:cubicBezTo>
                  <a:cubicBezTo>
                    <a:pt x="12698" y="332"/>
                    <a:pt x="12300" y="0"/>
                    <a:pt x="119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2174" name="Google Shape;2174;p33"/>
          <p:cNvSpPr/>
          <p:nvPr/>
        </p:nvSpPr>
        <p:spPr>
          <a:xfrm>
            <a:off x="8378713" y="-457299"/>
            <a:ext cx="4160056" cy="2948327"/>
          </a:xfrm>
          <a:custGeom>
            <a:avLst/>
            <a:gdLst/>
            <a:ahLst/>
            <a:cxnLst/>
            <a:rect l="l" t="t" r="r" b="b"/>
            <a:pathLst>
              <a:path w="95174" h="67452" extrusionOk="0">
                <a:moveTo>
                  <a:pt x="18389" y="0"/>
                </a:moveTo>
                <a:cubicBezTo>
                  <a:pt x="15830" y="0"/>
                  <a:pt x="13294" y="233"/>
                  <a:pt x="10842" y="956"/>
                </a:cubicBezTo>
                <a:cubicBezTo>
                  <a:pt x="6189" y="2305"/>
                  <a:pt x="1839" y="5795"/>
                  <a:pt x="862" y="10541"/>
                </a:cubicBezTo>
                <a:cubicBezTo>
                  <a:pt x="1" y="14798"/>
                  <a:pt x="2025" y="19358"/>
                  <a:pt x="5421" y="22266"/>
                </a:cubicBezTo>
                <a:cubicBezTo>
                  <a:pt x="8725" y="25081"/>
                  <a:pt x="12982" y="26546"/>
                  <a:pt x="17332" y="27314"/>
                </a:cubicBezTo>
                <a:cubicBezTo>
                  <a:pt x="24312" y="28570"/>
                  <a:pt x="32175" y="28477"/>
                  <a:pt x="37223" y="33409"/>
                </a:cubicBezTo>
                <a:cubicBezTo>
                  <a:pt x="41573" y="37690"/>
                  <a:pt x="42248" y="44366"/>
                  <a:pt x="43993" y="50182"/>
                </a:cubicBezTo>
                <a:cubicBezTo>
                  <a:pt x="45249" y="54556"/>
                  <a:pt x="47482" y="58813"/>
                  <a:pt x="51065" y="61535"/>
                </a:cubicBezTo>
                <a:cubicBezTo>
                  <a:pt x="53099" y="62968"/>
                  <a:pt x="55653" y="63788"/>
                  <a:pt x="58136" y="63788"/>
                </a:cubicBezTo>
                <a:cubicBezTo>
                  <a:pt x="60169" y="63788"/>
                  <a:pt x="62154" y="63238"/>
                  <a:pt x="63767" y="62024"/>
                </a:cubicBezTo>
                <a:cubicBezTo>
                  <a:pt x="66000" y="60279"/>
                  <a:pt x="67350" y="57464"/>
                  <a:pt x="70072" y="56673"/>
                </a:cubicBezTo>
                <a:cubicBezTo>
                  <a:pt x="70511" y="56550"/>
                  <a:pt x="70949" y="56492"/>
                  <a:pt x="71383" y="56492"/>
                </a:cubicBezTo>
                <a:cubicBezTo>
                  <a:pt x="74304" y="56492"/>
                  <a:pt x="77058" y="59084"/>
                  <a:pt x="78982" y="61535"/>
                </a:cubicBezTo>
                <a:cubicBezTo>
                  <a:pt x="81154" y="64273"/>
                  <a:pt x="83789" y="67452"/>
                  <a:pt x="87228" y="67452"/>
                </a:cubicBezTo>
                <a:cubicBezTo>
                  <a:pt x="87325" y="67452"/>
                  <a:pt x="87422" y="67449"/>
                  <a:pt x="87520" y="67444"/>
                </a:cubicBezTo>
                <a:cubicBezTo>
                  <a:pt x="90032" y="67351"/>
                  <a:pt x="92172" y="65397"/>
                  <a:pt x="93242" y="63070"/>
                </a:cubicBezTo>
                <a:cubicBezTo>
                  <a:pt x="94313" y="60860"/>
                  <a:pt x="94499" y="58232"/>
                  <a:pt x="94592" y="55719"/>
                </a:cubicBezTo>
                <a:cubicBezTo>
                  <a:pt x="95173" y="42342"/>
                  <a:pt x="93149" y="28966"/>
                  <a:pt x="90148" y="15775"/>
                </a:cubicBezTo>
                <a:cubicBezTo>
                  <a:pt x="87240" y="2491"/>
                  <a:pt x="76865" y="4539"/>
                  <a:pt x="65419" y="3655"/>
                </a:cubicBezTo>
                <a:cubicBezTo>
                  <a:pt x="52042" y="2491"/>
                  <a:pt x="38665" y="1421"/>
                  <a:pt x="25289" y="374"/>
                </a:cubicBezTo>
                <a:cubicBezTo>
                  <a:pt x="23000" y="187"/>
                  <a:pt x="20686" y="0"/>
                  <a:pt x="1838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175" name="Google Shape;2175;p33"/>
          <p:cNvGrpSpPr/>
          <p:nvPr/>
        </p:nvGrpSpPr>
        <p:grpSpPr>
          <a:xfrm rot="-4621886">
            <a:off x="-252943" y="5615840"/>
            <a:ext cx="2081700" cy="2277992"/>
            <a:chOff x="3095850" y="2740875"/>
            <a:chExt cx="1972838" cy="1216700"/>
          </a:xfrm>
        </p:grpSpPr>
        <p:sp>
          <p:nvSpPr>
            <p:cNvPr id="2176" name="Google Shape;2176;p33"/>
            <p:cNvSpPr/>
            <p:nvPr/>
          </p:nvSpPr>
          <p:spPr>
            <a:xfrm>
              <a:off x="3095850" y="2740875"/>
              <a:ext cx="1211125" cy="1089775"/>
            </a:xfrm>
            <a:custGeom>
              <a:avLst/>
              <a:gdLst/>
              <a:ahLst/>
              <a:cxnLst/>
              <a:rect l="l" t="t" r="r" b="b"/>
              <a:pathLst>
                <a:path w="48445" h="43591" extrusionOk="0">
                  <a:moveTo>
                    <a:pt x="47712" y="1"/>
                  </a:moveTo>
                  <a:cubicBezTo>
                    <a:pt x="47346" y="1"/>
                    <a:pt x="46979" y="245"/>
                    <a:pt x="46979" y="733"/>
                  </a:cubicBezTo>
                  <a:cubicBezTo>
                    <a:pt x="46514" y="8969"/>
                    <a:pt x="42722" y="16925"/>
                    <a:pt x="36627" y="22532"/>
                  </a:cubicBezTo>
                  <a:cubicBezTo>
                    <a:pt x="29741" y="28836"/>
                    <a:pt x="20528" y="30488"/>
                    <a:pt x="12200" y="33977"/>
                  </a:cubicBezTo>
                  <a:cubicBezTo>
                    <a:pt x="7733" y="35908"/>
                    <a:pt x="3476" y="38444"/>
                    <a:pt x="452" y="42306"/>
                  </a:cubicBezTo>
                  <a:cubicBezTo>
                    <a:pt x="0" y="42829"/>
                    <a:pt x="543" y="43591"/>
                    <a:pt x="1081" y="43591"/>
                  </a:cubicBezTo>
                  <a:cubicBezTo>
                    <a:pt x="1236" y="43591"/>
                    <a:pt x="1391" y="43527"/>
                    <a:pt x="1522" y="43376"/>
                  </a:cubicBezTo>
                  <a:cubicBezTo>
                    <a:pt x="7640" y="35420"/>
                    <a:pt x="18109" y="33791"/>
                    <a:pt x="26833" y="30185"/>
                  </a:cubicBezTo>
                  <a:cubicBezTo>
                    <a:pt x="34673" y="26998"/>
                    <a:pt x="41163" y="21461"/>
                    <a:pt x="44955" y="13808"/>
                  </a:cubicBezTo>
                  <a:cubicBezTo>
                    <a:pt x="46979" y="9737"/>
                    <a:pt x="48143" y="5293"/>
                    <a:pt x="48445" y="733"/>
                  </a:cubicBezTo>
                  <a:cubicBezTo>
                    <a:pt x="48445" y="245"/>
                    <a:pt x="48079" y="1"/>
                    <a:pt x="477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7" name="Google Shape;2177;p33"/>
            <p:cNvSpPr/>
            <p:nvPr/>
          </p:nvSpPr>
          <p:spPr>
            <a:xfrm>
              <a:off x="3303325" y="2880600"/>
              <a:ext cx="1035075" cy="1066625"/>
            </a:xfrm>
            <a:custGeom>
              <a:avLst/>
              <a:gdLst/>
              <a:ahLst/>
              <a:cxnLst/>
              <a:rect l="l" t="t" r="r" b="b"/>
              <a:pathLst>
                <a:path w="41403" h="42665" extrusionOk="0">
                  <a:moveTo>
                    <a:pt x="40147" y="1"/>
                  </a:moveTo>
                  <a:cubicBezTo>
                    <a:pt x="39726" y="1"/>
                    <a:pt x="39253" y="377"/>
                    <a:pt x="39378" y="960"/>
                  </a:cubicBezTo>
                  <a:cubicBezTo>
                    <a:pt x="40541" y="8521"/>
                    <a:pt x="38308" y="16361"/>
                    <a:pt x="33446" y="22270"/>
                  </a:cubicBezTo>
                  <a:cubicBezTo>
                    <a:pt x="31120" y="25178"/>
                    <a:pt x="28212" y="27621"/>
                    <a:pt x="24838" y="29249"/>
                  </a:cubicBezTo>
                  <a:cubicBezTo>
                    <a:pt x="20558" y="31389"/>
                    <a:pt x="15905" y="32367"/>
                    <a:pt x="11462" y="34018"/>
                  </a:cubicBezTo>
                  <a:cubicBezTo>
                    <a:pt x="7181" y="35554"/>
                    <a:pt x="3203" y="37880"/>
                    <a:pt x="411" y="41579"/>
                  </a:cubicBezTo>
                  <a:cubicBezTo>
                    <a:pt x="0" y="42122"/>
                    <a:pt x="508" y="42665"/>
                    <a:pt x="1046" y="42665"/>
                  </a:cubicBezTo>
                  <a:cubicBezTo>
                    <a:pt x="1269" y="42665"/>
                    <a:pt x="1497" y="42572"/>
                    <a:pt x="1668" y="42347"/>
                  </a:cubicBezTo>
                  <a:cubicBezTo>
                    <a:pt x="7670" y="34484"/>
                    <a:pt x="18441" y="34484"/>
                    <a:pt x="26583" y="30040"/>
                  </a:cubicBezTo>
                  <a:cubicBezTo>
                    <a:pt x="33074" y="26458"/>
                    <a:pt x="37913" y="20060"/>
                    <a:pt x="39960" y="12965"/>
                  </a:cubicBezTo>
                  <a:cubicBezTo>
                    <a:pt x="41216" y="9010"/>
                    <a:pt x="41402" y="4729"/>
                    <a:pt x="40728" y="565"/>
                  </a:cubicBezTo>
                  <a:cubicBezTo>
                    <a:pt x="40690" y="171"/>
                    <a:pt x="40430" y="1"/>
                    <a:pt x="401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8" name="Google Shape;2178;p33"/>
            <p:cNvSpPr/>
            <p:nvPr/>
          </p:nvSpPr>
          <p:spPr>
            <a:xfrm>
              <a:off x="3644325" y="2826700"/>
              <a:ext cx="943575" cy="1110700"/>
            </a:xfrm>
            <a:custGeom>
              <a:avLst/>
              <a:gdLst/>
              <a:ahLst/>
              <a:cxnLst/>
              <a:rect l="l" t="t" r="r" b="b"/>
              <a:pathLst>
                <a:path w="37743" h="44428" extrusionOk="0">
                  <a:moveTo>
                    <a:pt x="35585" y="0"/>
                  </a:moveTo>
                  <a:cubicBezTo>
                    <a:pt x="35127" y="0"/>
                    <a:pt x="34665" y="348"/>
                    <a:pt x="34834" y="883"/>
                  </a:cubicBezTo>
                  <a:cubicBezTo>
                    <a:pt x="36975" y="8141"/>
                    <a:pt x="35905" y="16005"/>
                    <a:pt x="32229" y="22588"/>
                  </a:cubicBezTo>
                  <a:cubicBezTo>
                    <a:pt x="30391" y="25799"/>
                    <a:pt x="27948" y="28707"/>
                    <a:pt x="25040" y="31033"/>
                  </a:cubicBezTo>
                  <a:cubicBezTo>
                    <a:pt x="21667" y="33732"/>
                    <a:pt x="17689" y="35197"/>
                    <a:pt x="13618" y="36453"/>
                  </a:cubicBezTo>
                  <a:cubicBezTo>
                    <a:pt x="8872" y="37919"/>
                    <a:pt x="4103" y="39454"/>
                    <a:pt x="520" y="43153"/>
                  </a:cubicBezTo>
                  <a:cubicBezTo>
                    <a:pt x="1" y="43673"/>
                    <a:pt x="516" y="44428"/>
                    <a:pt x="1089" y="44428"/>
                  </a:cubicBezTo>
                  <a:cubicBezTo>
                    <a:pt x="1260" y="44428"/>
                    <a:pt x="1435" y="44361"/>
                    <a:pt x="1590" y="44200"/>
                  </a:cubicBezTo>
                  <a:cubicBezTo>
                    <a:pt x="5173" y="40432"/>
                    <a:pt x="10221" y="39082"/>
                    <a:pt x="15060" y="37617"/>
                  </a:cubicBezTo>
                  <a:cubicBezTo>
                    <a:pt x="18945" y="36360"/>
                    <a:pt x="22714" y="34802"/>
                    <a:pt x="25924" y="32196"/>
                  </a:cubicBezTo>
                  <a:cubicBezTo>
                    <a:pt x="31833" y="27636"/>
                    <a:pt x="35905" y="20564"/>
                    <a:pt x="37068" y="13190"/>
                  </a:cubicBezTo>
                  <a:cubicBezTo>
                    <a:pt x="37742" y="8932"/>
                    <a:pt x="37463" y="4652"/>
                    <a:pt x="36300" y="488"/>
                  </a:cubicBezTo>
                  <a:cubicBezTo>
                    <a:pt x="36181" y="148"/>
                    <a:pt x="35884" y="0"/>
                    <a:pt x="355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79" name="Google Shape;2179;p33"/>
            <p:cNvSpPr/>
            <p:nvPr/>
          </p:nvSpPr>
          <p:spPr>
            <a:xfrm>
              <a:off x="3956825" y="2885300"/>
              <a:ext cx="927100" cy="1072275"/>
            </a:xfrm>
            <a:custGeom>
              <a:avLst/>
              <a:gdLst/>
              <a:ahLst/>
              <a:cxnLst/>
              <a:rect l="l" t="t" r="r" b="b"/>
              <a:pathLst>
                <a:path w="37084" h="42891" extrusionOk="0">
                  <a:moveTo>
                    <a:pt x="32659" y="0"/>
                  </a:moveTo>
                  <a:cubicBezTo>
                    <a:pt x="32184" y="0"/>
                    <a:pt x="31669" y="550"/>
                    <a:pt x="31942" y="1145"/>
                  </a:cubicBezTo>
                  <a:cubicBezTo>
                    <a:pt x="37084" y="10450"/>
                    <a:pt x="35804" y="22291"/>
                    <a:pt x="28453" y="30038"/>
                  </a:cubicBezTo>
                  <a:cubicBezTo>
                    <a:pt x="25056" y="33621"/>
                    <a:pt x="20799" y="36040"/>
                    <a:pt x="16030" y="37204"/>
                  </a:cubicBezTo>
                  <a:cubicBezTo>
                    <a:pt x="10796" y="38367"/>
                    <a:pt x="5096" y="38274"/>
                    <a:pt x="629" y="41484"/>
                  </a:cubicBezTo>
                  <a:cubicBezTo>
                    <a:pt x="0" y="41961"/>
                    <a:pt x="340" y="42890"/>
                    <a:pt x="905" y="42890"/>
                  </a:cubicBezTo>
                  <a:cubicBezTo>
                    <a:pt x="1030" y="42890"/>
                    <a:pt x="1165" y="42845"/>
                    <a:pt x="1304" y="42740"/>
                  </a:cubicBezTo>
                  <a:cubicBezTo>
                    <a:pt x="5282" y="39925"/>
                    <a:pt x="10516" y="39832"/>
                    <a:pt x="15169" y="38855"/>
                  </a:cubicBezTo>
                  <a:cubicBezTo>
                    <a:pt x="19054" y="38088"/>
                    <a:pt x="22730" y="36622"/>
                    <a:pt x="25917" y="34202"/>
                  </a:cubicBezTo>
                  <a:cubicBezTo>
                    <a:pt x="32315" y="29457"/>
                    <a:pt x="36293" y="22082"/>
                    <a:pt x="36595" y="14149"/>
                  </a:cubicBezTo>
                  <a:cubicBezTo>
                    <a:pt x="36688" y="9287"/>
                    <a:pt x="35525" y="4541"/>
                    <a:pt x="33199" y="377"/>
                  </a:cubicBezTo>
                  <a:cubicBezTo>
                    <a:pt x="33076" y="111"/>
                    <a:pt x="32872" y="0"/>
                    <a:pt x="326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0" name="Google Shape;2180;p33"/>
            <p:cNvSpPr/>
            <p:nvPr/>
          </p:nvSpPr>
          <p:spPr>
            <a:xfrm>
              <a:off x="4509563" y="3168313"/>
              <a:ext cx="559125" cy="775225"/>
            </a:xfrm>
            <a:custGeom>
              <a:avLst/>
              <a:gdLst/>
              <a:ahLst/>
              <a:cxnLst/>
              <a:rect l="l" t="t" r="r" b="b"/>
              <a:pathLst>
                <a:path w="22365" h="31009" extrusionOk="0">
                  <a:moveTo>
                    <a:pt x="19626" y="0"/>
                  </a:moveTo>
                  <a:cubicBezTo>
                    <a:pt x="19168" y="0"/>
                    <a:pt x="18706" y="348"/>
                    <a:pt x="18875" y="883"/>
                  </a:cubicBezTo>
                  <a:cubicBezTo>
                    <a:pt x="20923" y="7188"/>
                    <a:pt x="20039" y="14167"/>
                    <a:pt x="16177" y="19680"/>
                  </a:cubicBezTo>
                  <a:cubicBezTo>
                    <a:pt x="14525" y="22100"/>
                    <a:pt x="12292" y="24240"/>
                    <a:pt x="9779" y="25799"/>
                  </a:cubicBezTo>
                  <a:cubicBezTo>
                    <a:pt x="6964" y="27544"/>
                    <a:pt x="3754" y="28311"/>
                    <a:pt x="753" y="29661"/>
                  </a:cubicBezTo>
                  <a:cubicBezTo>
                    <a:pt x="1" y="30006"/>
                    <a:pt x="492" y="31008"/>
                    <a:pt x="1201" y="31008"/>
                  </a:cubicBezTo>
                  <a:cubicBezTo>
                    <a:pt x="1304" y="31008"/>
                    <a:pt x="1412" y="30987"/>
                    <a:pt x="1521" y="30940"/>
                  </a:cubicBezTo>
                  <a:cubicBezTo>
                    <a:pt x="4824" y="29475"/>
                    <a:pt x="8221" y="28614"/>
                    <a:pt x="11222" y="26567"/>
                  </a:cubicBezTo>
                  <a:cubicBezTo>
                    <a:pt x="13850" y="24822"/>
                    <a:pt x="15967" y="22588"/>
                    <a:pt x="17712" y="20076"/>
                  </a:cubicBezTo>
                  <a:cubicBezTo>
                    <a:pt x="21504" y="14353"/>
                    <a:pt x="22365" y="6978"/>
                    <a:pt x="20341" y="488"/>
                  </a:cubicBezTo>
                  <a:cubicBezTo>
                    <a:pt x="20222" y="148"/>
                    <a:pt x="19925" y="0"/>
                    <a:pt x="196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81" name="Google Shape;2181;p33"/>
          <p:cNvGrpSpPr/>
          <p:nvPr/>
        </p:nvGrpSpPr>
        <p:grpSpPr>
          <a:xfrm rot="659021">
            <a:off x="9283287" y="383347"/>
            <a:ext cx="2350908" cy="1841584"/>
            <a:chOff x="3495050" y="1152875"/>
            <a:chExt cx="1082275" cy="847800"/>
          </a:xfrm>
        </p:grpSpPr>
        <p:sp>
          <p:nvSpPr>
            <p:cNvPr id="2182" name="Google Shape;2182;p33"/>
            <p:cNvSpPr/>
            <p:nvPr/>
          </p:nvSpPr>
          <p:spPr>
            <a:xfrm>
              <a:off x="3495050" y="1170600"/>
              <a:ext cx="330975" cy="469025"/>
            </a:xfrm>
            <a:custGeom>
              <a:avLst/>
              <a:gdLst/>
              <a:ahLst/>
              <a:cxnLst/>
              <a:rect l="l" t="t" r="r" b="b"/>
              <a:pathLst>
                <a:path w="13239" h="18761" extrusionOk="0">
                  <a:moveTo>
                    <a:pt x="12300" y="0"/>
                  </a:moveTo>
                  <a:cubicBezTo>
                    <a:pt x="12182" y="0"/>
                    <a:pt x="12057" y="46"/>
                    <a:pt x="11935" y="150"/>
                  </a:cubicBezTo>
                  <a:cubicBezTo>
                    <a:pt x="6119" y="4408"/>
                    <a:pt x="1" y="10317"/>
                    <a:pt x="1164" y="18273"/>
                  </a:cubicBezTo>
                  <a:cubicBezTo>
                    <a:pt x="1201" y="18613"/>
                    <a:pt x="1451" y="18760"/>
                    <a:pt x="1728" y="18760"/>
                  </a:cubicBezTo>
                  <a:cubicBezTo>
                    <a:pt x="2153" y="18760"/>
                    <a:pt x="2640" y="18413"/>
                    <a:pt x="2513" y="17878"/>
                  </a:cubicBezTo>
                  <a:cubicBezTo>
                    <a:pt x="1559" y="10712"/>
                    <a:pt x="7468" y="5292"/>
                    <a:pt x="12610" y="1407"/>
                  </a:cubicBezTo>
                  <a:cubicBezTo>
                    <a:pt x="13239" y="930"/>
                    <a:pt x="12837" y="0"/>
                    <a:pt x="123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3" name="Google Shape;2183;p33"/>
            <p:cNvSpPr/>
            <p:nvPr/>
          </p:nvSpPr>
          <p:spPr>
            <a:xfrm>
              <a:off x="3616025" y="1156225"/>
              <a:ext cx="508425" cy="530400"/>
            </a:xfrm>
            <a:custGeom>
              <a:avLst/>
              <a:gdLst/>
              <a:ahLst/>
              <a:cxnLst/>
              <a:rect l="l" t="t" r="r" b="b"/>
              <a:pathLst>
                <a:path w="20337" h="21216" extrusionOk="0">
                  <a:moveTo>
                    <a:pt x="19304" y="1"/>
                  </a:moveTo>
                  <a:cubicBezTo>
                    <a:pt x="19179" y="1"/>
                    <a:pt x="19046" y="44"/>
                    <a:pt x="18914" y="144"/>
                  </a:cubicBezTo>
                  <a:cubicBezTo>
                    <a:pt x="14657" y="3052"/>
                    <a:pt x="10004" y="5657"/>
                    <a:pt x="6119" y="9054"/>
                  </a:cubicBezTo>
                  <a:cubicBezTo>
                    <a:pt x="2722" y="11869"/>
                    <a:pt x="1" y="15940"/>
                    <a:pt x="303" y="20500"/>
                  </a:cubicBezTo>
                  <a:cubicBezTo>
                    <a:pt x="349" y="20977"/>
                    <a:pt x="739" y="21215"/>
                    <a:pt x="1117" y="21215"/>
                  </a:cubicBezTo>
                  <a:cubicBezTo>
                    <a:pt x="1495" y="21215"/>
                    <a:pt x="1862" y="20977"/>
                    <a:pt x="1862" y="20500"/>
                  </a:cubicBezTo>
                  <a:cubicBezTo>
                    <a:pt x="1559" y="15847"/>
                    <a:pt x="4560" y="12055"/>
                    <a:pt x="8050" y="9356"/>
                  </a:cubicBezTo>
                  <a:cubicBezTo>
                    <a:pt x="11749" y="6448"/>
                    <a:pt x="15820" y="4006"/>
                    <a:pt x="19682" y="1400"/>
                  </a:cubicBezTo>
                  <a:cubicBezTo>
                    <a:pt x="20337" y="996"/>
                    <a:pt x="19907" y="1"/>
                    <a:pt x="193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4" name="Google Shape;2184;p33"/>
            <p:cNvSpPr/>
            <p:nvPr/>
          </p:nvSpPr>
          <p:spPr>
            <a:xfrm>
              <a:off x="3727200" y="1158575"/>
              <a:ext cx="697850" cy="565950"/>
            </a:xfrm>
            <a:custGeom>
              <a:avLst/>
              <a:gdLst/>
              <a:ahLst/>
              <a:cxnLst/>
              <a:rect l="l" t="t" r="r" b="b"/>
              <a:pathLst>
                <a:path w="27914" h="22638" extrusionOk="0">
                  <a:moveTo>
                    <a:pt x="26969" y="0"/>
                  </a:moveTo>
                  <a:cubicBezTo>
                    <a:pt x="26849" y="0"/>
                    <a:pt x="26720" y="43"/>
                    <a:pt x="26588" y="143"/>
                  </a:cubicBezTo>
                  <a:cubicBezTo>
                    <a:pt x="17561" y="6634"/>
                    <a:pt x="2835" y="9146"/>
                    <a:pt x="113" y="21755"/>
                  </a:cubicBezTo>
                  <a:cubicBezTo>
                    <a:pt x="1" y="22290"/>
                    <a:pt x="451" y="22638"/>
                    <a:pt x="890" y="22638"/>
                  </a:cubicBezTo>
                  <a:cubicBezTo>
                    <a:pt x="1177" y="22638"/>
                    <a:pt x="1460" y="22490"/>
                    <a:pt x="1579" y="22151"/>
                  </a:cubicBezTo>
                  <a:cubicBezTo>
                    <a:pt x="4184" y="10123"/>
                    <a:pt x="18724" y="7611"/>
                    <a:pt x="27355" y="1399"/>
                  </a:cubicBezTo>
                  <a:cubicBezTo>
                    <a:pt x="27914" y="995"/>
                    <a:pt x="27547" y="0"/>
                    <a:pt x="269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5" name="Google Shape;2185;p33"/>
            <p:cNvSpPr/>
            <p:nvPr/>
          </p:nvSpPr>
          <p:spPr>
            <a:xfrm>
              <a:off x="3869500" y="1152875"/>
              <a:ext cx="707825" cy="611025"/>
            </a:xfrm>
            <a:custGeom>
              <a:avLst/>
              <a:gdLst/>
              <a:ahLst/>
              <a:cxnLst/>
              <a:rect l="l" t="t" r="r" b="b"/>
              <a:pathLst>
                <a:path w="28313" h="24441" extrusionOk="0">
                  <a:moveTo>
                    <a:pt x="27373" y="0"/>
                  </a:moveTo>
                  <a:cubicBezTo>
                    <a:pt x="27210" y="0"/>
                    <a:pt x="27042" y="82"/>
                    <a:pt x="26898" y="278"/>
                  </a:cubicBezTo>
                  <a:cubicBezTo>
                    <a:pt x="19523" y="9583"/>
                    <a:pt x="7123" y="13352"/>
                    <a:pt x="330" y="23332"/>
                  </a:cubicBezTo>
                  <a:cubicBezTo>
                    <a:pt x="1" y="23892"/>
                    <a:pt x="534" y="24441"/>
                    <a:pt x="1080" y="24441"/>
                  </a:cubicBezTo>
                  <a:cubicBezTo>
                    <a:pt x="1306" y="24441"/>
                    <a:pt x="1533" y="24347"/>
                    <a:pt x="1703" y="24123"/>
                  </a:cubicBezTo>
                  <a:cubicBezTo>
                    <a:pt x="8286" y="14236"/>
                    <a:pt x="20593" y="10537"/>
                    <a:pt x="27875" y="1348"/>
                  </a:cubicBezTo>
                  <a:cubicBezTo>
                    <a:pt x="28312" y="753"/>
                    <a:pt x="27868" y="0"/>
                    <a:pt x="273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6" name="Google Shape;2186;p33"/>
            <p:cNvSpPr/>
            <p:nvPr/>
          </p:nvSpPr>
          <p:spPr>
            <a:xfrm>
              <a:off x="4007825" y="1440000"/>
              <a:ext cx="368075" cy="360050"/>
            </a:xfrm>
            <a:custGeom>
              <a:avLst/>
              <a:gdLst/>
              <a:ahLst/>
              <a:cxnLst/>
              <a:rect l="l" t="t" r="r" b="b"/>
              <a:pathLst>
                <a:path w="14723" h="14402" extrusionOk="0">
                  <a:moveTo>
                    <a:pt x="13618" y="1"/>
                  </a:moveTo>
                  <a:cubicBezTo>
                    <a:pt x="13451" y="1"/>
                    <a:pt x="13280" y="64"/>
                    <a:pt x="13129" y="215"/>
                  </a:cubicBezTo>
                  <a:cubicBezTo>
                    <a:pt x="8965" y="4496"/>
                    <a:pt x="4801" y="8846"/>
                    <a:pt x="520" y="13127"/>
                  </a:cubicBezTo>
                  <a:cubicBezTo>
                    <a:pt x="0" y="13647"/>
                    <a:pt x="516" y="14401"/>
                    <a:pt x="1089" y="14401"/>
                  </a:cubicBezTo>
                  <a:cubicBezTo>
                    <a:pt x="1260" y="14401"/>
                    <a:pt x="1435" y="14334"/>
                    <a:pt x="1590" y="14174"/>
                  </a:cubicBezTo>
                  <a:cubicBezTo>
                    <a:pt x="5755" y="9823"/>
                    <a:pt x="10035" y="5566"/>
                    <a:pt x="14199" y="1286"/>
                  </a:cubicBezTo>
                  <a:cubicBezTo>
                    <a:pt x="14723" y="762"/>
                    <a:pt x="14196" y="1"/>
                    <a:pt x="136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7" name="Google Shape;2187;p33"/>
            <p:cNvSpPr/>
            <p:nvPr/>
          </p:nvSpPr>
          <p:spPr>
            <a:xfrm>
              <a:off x="4157900" y="1679825"/>
              <a:ext cx="248675" cy="219175"/>
            </a:xfrm>
            <a:custGeom>
              <a:avLst/>
              <a:gdLst/>
              <a:ahLst/>
              <a:cxnLst/>
              <a:rect l="l" t="t" r="r" b="b"/>
              <a:pathLst>
                <a:path w="9947" h="8767" extrusionOk="0">
                  <a:moveTo>
                    <a:pt x="9021" y="0"/>
                  </a:moveTo>
                  <a:cubicBezTo>
                    <a:pt x="8945" y="0"/>
                    <a:pt x="8864" y="14"/>
                    <a:pt x="8778" y="44"/>
                  </a:cubicBezTo>
                  <a:cubicBezTo>
                    <a:pt x="4800" y="1301"/>
                    <a:pt x="1799" y="4115"/>
                    <a:pt x="240" y="7884"/>
                  </a:cubicBezTo>
                  <a:cubicBezTo>
                    <a:pt x="1" y="8419"/>
                    <a:pt x="443" y="8767"/>
                    <a:pt x="918" y="8767"/>
                  </a:cubicBezTo>
                  <a:cubicBezTo>
                    <a:pt x="1227" y="8767"/>
                    <a:pt x="1550" y="8619"/>
                    <a:pt x="1706" y="8280"/>
                  </a:cubicBezTo>
                  <a:cubicBezTo>
                    <a:pt x="3055" y="4976"/>
                    <a:pt x="5777" y="2557"/>
                    <a:pt x="9150" y="1394"/>
                  </a:cubicBezTo>
                  <a:cubicBezTo>
                    <a:pt x="9946" y="1121"/>
                    <a:pt x="9705" y="0"/>
                    <a:pt x="90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8" name="Google Shape;2188;p33"/>
            <p:cNvSpPr/>
            <p:nvPr/>
          </p:nvSpPr>
          <p:spPr>
            <a:xfrm>
              <a:off x="4283200" y="1837550"/>
              <a:ext cx="143475" cy="119625"/>
            </a:xfrm>
            <a:custGeom>
              <a:avLst/>
              <a:gdLst/>
              <a:ahLst/>
              <a:cxnLst/>
              <a:rect l="l" t="t" r="r" b="b"/>
              <a:pathLst>
                <a:path w="5739" h="4785" extrusionOk="0">
                  <a:moveTo>
                    <a:pt x="4686" y="0"/>
                  </a:moveTo>
                  <a:cubicBezTo>
                    <a:pt x="4637" y="0"/>
                    <a:pt x="4586" y="5"/>
                    <a:pt x="4534" y="17"/>
                  </a:cubicBezTo>
                  <a:cubicBezTo>
                    <a:pt x="2510" y="505"/>
                    <a:pt x="858" y="1971"/>
                    <a:pt x="183" y="3902"/>
                  </a:cubicBezTo>
                  <a:cubicBezTo>
                    <a:pt x="0" y="4437"/>
                    <a:pt x="465" y="4784"/>
                    <a:pt x="922" y="4784"/>
                  </a:cubicBezTo>
                  <a:cubicBezTo>
                    <a:pt x="1221" y="4784"/>
                    <a:pt x="1515" y="4637"/>
                    <a:pt x="1626" y="4297"/>
                  </a:cubicBezTo>
                  <a:cubicBezTo>
                    <a:pt x="2114" y="2831"/>
                    <a:pt x="3370" y="1761"/>
                    <a:pt x="4929" y="1482"/>
                  </a:cubicBezTo>
                  <a:cubicBezTo>
                    <a:pt x="5739" y="1307"/>
                    <a:pt x="5458" y="0"/>
                    <a:pt x="46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89" name="Google Shape;2189;p33"/>
            <p:cNvSpPr/>
            <p:nvPr/>
          </p:nvSpPr>
          <p:spPr>
            <a:xfrm>
              <a:off x="4409450" y="1920125"/>
              <a:ext cx="138950" cy="80550"/>
            </a:xfrm>
            <a:custGeom>
              <a:avLst/>
              <a:gdLst/>
              <a:ahLst/>
              <a:cxnLst/>
              <a:rect l="l" t="t" r="r" b="b"/>
              <a:pathLst>
                <a:path w="5558" h="3222" extrusionOk="0">
                  <a:moveTo>
                    <a:pt x="4491" y="1"/>
                  </a:moveTo>
                  <a:cubicBezTo>
                    <a:pt x="4376" y="1"/>
                    <a:pt x="4256" y="34"/>
                    <a:pt x="4136" y="110"/>
                  </a:cubicBezTo>
                  <a:lnTo>
                    <a:pt x="647" y="1855"/>
                  </a:lnTo>
                  <a:cubicBezTo>
                    <a:pt x="0" y="2266"/>
                    <a:pt x="377" y="3222"/>
                    <a:pt x="1025" y="3222"/>
                  </a:cubicBezTo>
                  <a:cubicBezTo>
                    <a:pt x="1147" y="3222"/>
                    <a:pt x="1279" y="3188"/>
                    <a:pt x="1415" y="3111"/>
                  </a:cubicBezTo>
                  <a:cubicBezTo>
                    <a:pt x="2578" y="2529"/>
                    <a:pt x="3741" y="1948"/>
                    <a:pt x="4811" y="1366"/>
                  </a:cubicBezTo>
                  <a:cubicBezTo>
                    <a:pt x="5557" y="974"/>
                    <a:pt x="5110" y="1"/>
                    <a:pt x="44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190" name="Google Shape;2190;p33"/>
          <p:cNvGrpSpPr/>
          <p:nvPr/>
        </p:nvGrpSpPr>
        <p:grpSpPr>
          <a:xfrm rot="-7942932">
            <a:off x="10754122" y="104917"/>
            <a:ext cx="1127521" cy="1108724"/>
            <a:chOff x="4452350" y="1286250"/>
            <a:chExt cx="700275" cy="688600"/>
          </a:xfrm>
        </p:grpSpPr>
        <p:sp>
          <p:nvSpPr>
            <p:cNvPr id="2191" name="Google Shape;2191;p33"/>
            <p:cNvSpPr/>
            <p:nvPr/>
          </p:nvSpPr>
          <p:spPr>
            <a:xfrm>
              <a:off x="4706525" y="1330225"/>
              <a:ext cx="446100" cy="452175"/>
            </a:xfrm>
            <a:custGeom>
              <a:avLst/>
              <a:gdLst/>
              <a:ahLst/>
              <a:cxnLst/>
              <a:rect l="l" t="t" r="r" b="b"/>
              <a:pathLst>
                <a:path w="17844" h="18087" extrusionOk="0">
                  <a:moveTo>
                    <a:pt x="11588" y="1"/>
                  </a:moveTo>
                  <a:cubicBezTo>
                    <a:pt x="9302" y="1"/>
                    <a:pt x="7157" y="1241"/>
                    <a:pt x="5537" y="2862"/>
                  </a:cubicBezTo>
                  <a:cubicBezTo>
                    <a:pt x="4862" y="3560"/>
                    <a:pt x="4188" y="4327"/>
                    <a:pt x="3606" y="5188"/>
                  </a:cubicBezTo>
                  <a:cubicBezTo>
                    <a:pt x="1559" y="8212"/>
                    <a:pt x="0" y="12377"/>
                    <a:pt x="884" y="15657"/>
                  </a:cubicBezTo>
                  <a:lnTo>
                    <a:pt x="884" y="15866"/>
                  </a:lnTo>
                  <a:cubicBezTo>
                    <a:pt x="1163" y="16634"/>
                    <a:pt x="1559" y="17215"/>
                    <a:pt x="2047" y="17518"/>
                  </a:cubicBezTo>
                  <a:cubicBezTo>
                    <a:pt x="2327" y="17797"/>
                    <a:pt x="2722" y="17890"/>
                    <a:pt x="3118" y="17983"/>
                  </a:cubicBezTo>
                  <a:cubicBezTo>
                    <a:pt x="3423" y="18054"/>
                    <a:pt x="3751" y="18086"/>
                    <a:pt x="4094" y="18086"/>
                  </a:cubicBezTo>
                  <a:cubicBezTo>
                    <a:pt x="6568" y="18086"/>
                    <a:pt x="9843" y="16411"/>
                    <a:pt x="11539" y="15471"/>
                  </a:cubicBezTo>
                  <a:cubicBezTo>
                    <a:pt x="14447" y="13819"/>
                    <a:pt x="16983" y="11004"/>
                    <a:pt x="17355" y="7724"/>
                  </a:cubicBezTo>
                  <a:cubicBezTo>
                    <a:pt x="17844" y="4420"/>
                    <a:pt x="15820" y="652"/>
                    <a:pt x="12516" y="70"/>
                  </a:cubicBezTo>
                  <a:cubicBezTo>
                    <a:pt x="12205" y="23"/>
                    <a:pt x="11895" y="1"/>
                    <a:pt x="115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2" name="Google Shape;2192;p33"/>
            <p:cNvSpPr/>
            <p:nvPr/>
          </p:nvSpPr>
          <p:spPr>
            <a:xfrm>
              <a:off x="4633825" y="1768150"/>
              <a:ext cx="150650" cy="206700"/>
            </a:xfrm>
            <a:custGeom>
              <a:avLst/>
              <a:gdLst/>
              <a:ahLst/>
              <a:cxnLst/>
              <a:rect l="l" t="t" r="r" b="b"/>
              <a:pathLst>
                <a:path w="6026" h="8268" extrusionOk="0">
                  <a:moveTo>
                    <a:pt x="4955" y="1"/>
                  </a:moveTo>
                  <a:cubicBezTo>
                    <a:pt x="4281" y="1932"/>
                    <a:pt x="3792" y="3956"/>
                    <a:pt x="3490" y="6003"/>
                  </a:cubicBezTo>
                  <a:lnTo>
                    <a:pt x="1070" y="1164"/>
                  </a:lnTo>
                  <a:cubicBezTo>
                    <a:pt x="698" y="1350"/>
                    <a:pt x="303" y="1443"/>
                    <a:pt x="0" y="1443"/>
                  </a:cubicBezTo>
                  <a:cubicBezTo>
                    <a:pt x="884" y="3863"/>
                    <a:pt x="2047" y="6003"/>
                    <a:pt x="3606" y="8027"/>
                  </a:cubicBezTo>
                  <a:cubicBezTo>
                    <a:pt x="3715" y="8197"/>
                    <a:pt x="3860" y="8268"/>
                    <a:pt x="4005" y="8268"/>
                  </a:cubicBezTo>
                  <a:cubicBezTo>
                    <a:pt x="4356" y="8268"/>
                    <a:pt x="4708" y="7857"/>
                    <a:pt x="4560" y="7445"/>
                  </a:cubicBezTo>
                  <a:lnTo>
                    <a:pt x="4560" y="7352"/>
                  </a:lnTo>
                  <a:cubicBezTo>
                    <a:pt x="4653" y="5026"/>
                    <a:pt x="5142" y="2699"/>
                    <a:pt x="6026" y="466"/>
                  </a:cubicBezTo>
                  <a:cubicBezTo>
                    <a:pt x="5630" y="373"/>
                    <a:pt x="5235" y="280"/>
                    <a:pt x="49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3" name="Google Shape;2193;p33"/>
            <p:cNvSpPr/>
            <p:nvPr/>
          </p:nvSpPr>
          <p:spPr>
            <a:xfrm>
              <a:off x="4757700" y="1448300"/>
              <a:ext cx="268800" cy="331525"/>
            </a:xfrm>
            <a:custGeom>
              <a:avLst/>
              <a:gdLst/>
              <a:ahLst/>
              <a:cxnLst/>
              <a:rect l="l" t="t" r="r" b="b"/>
              <a:pathLst>
                <a:path w="10752" h="13261" extrusionOk="0">
                  <a:moveTo>
                    <a:pt x="9910" y="1"/>
                  </a:moveTo>
                  <a:cubicBezTo>
                    <a:pt x="9808" y="1"/>
                    <a:pt x="9698" y="29"/>
                    <a:pt x="9585" y="93"/>
                  </a:cubicBezTo>
                  <a:cubicBezTo>
                    <a:pt x="8538" y="954"/>
                    <a:pt x="7468" y="1838"/>
                    <a:pt x="6398" y="2791"/>
                  </a:cubicBezTo>
                  <a:cubicBezTo>
                    <a:pt x="6096" y="3187"/>
                    <a:pt x="5723" y="3489"/>
                    <a:pt x="5421" y="3862"/>
                  </a:cubicBezTo>
                  <a:cubicBezTo>
                    <a:pt x="4467" y="4932"/>
                    <a:pt x="3490" y="6095"/>
                    <a:pt x="2722" y="7351"/>
                  </a:cubicBezTo>
                  <a:cubicBezTo>
                    <a:pt x="2420" y="7840"/>
                    <a:pt x="2141" y="8328"/>
                    <a:pt x="1838" y="8817"/>
                  </a:cubicBezTo>
                  <a:cubicBezTo>
                    <a:pt x="1071" y="10073"/>
                    <a:pt x="489" y="11422"/>
                    <a:pt x="0" y="12795"/>
                  </a:cubicBezTo>
                  <a:cubicBezTo>
                    <a:pt x="280" y="13074"/>
                    <a:pt x="675" y="13167"/>
                    <a:pt x="1071" y="13260"/>
                  </a:cubicBezTo>
                  <a:cubicBezTo>
                    <a:pt x="1559" y="11818"/>
                    <a:pt x="2234" y="10468"/>
                    <a:pt x="3002" y="9189"/>
                  </a:cubicBezTo>
                  <a:cubicBezTo>
                    <a:pt x="3188" y="8724"/>
                    <a:pt x="3490" y="8235"/>
                    <a:pt x="3769" y="7840"/>
                  </a:cubicBezTo>
                  <a:cubicBezTo>
                    <a:pt x="4560" y="6676"/>
                    <a:pt x="5421" y="5513"/>
                    <a:pt x="6398" y="4443"/>
                  </a:cubicBezTo>
                  <a:lnTo>
                    <a:pt x="7375" y="3489"/>
                  </a:lnTo>
                  <a:cubicBezTo>
                    <a:pt x="8236" y="2605"/>
                    <a:pt x="9213" y="1838"/>
                    <a:pt x="10167" y="1163"/>
                  </a:cubicBezTo>
                  <a:cubicBezTo>
                    <a:pt x="10752" y="753"/>
                    <a:pt x="10438" y="1"/>
                    <a:pt x="99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4" name="Google Shape;2194;p33"/>
            <p:cNvSpPr/>
            <p:nvPr/>
          </p:nvSpPr>
          <p:spPr>
            <a:xfrm>
              <a:off x="4791425" y="1526900"/>
              <a:ext cx="44125" cy="153800"/>
            </a:xfrm>
            <a:custGeom>
              <a:avLst/>
              <a:gdLst/>
              <a:ahLst/>
              <a:cxnLst/>
              <a:rect l="l" t="t" r="r" b="b"/>
              <a:pathLst>
                <a:path w="1765" h="6152" extrusionOk="0">
                  <a:moveTo>
                    <a:pt x="766" y="0"/>
                  </a:moveTo>
                  <a:cubicBezTo>
                    <a:pt x="541" y="0"/>
                    <a:pt x="340" y="128"/>
                    <a:pt x="303" y="438"/>
                  </a:cubicBezTo>
                  <a:cubicBezTo>
                    <a:pt x="1" y="2183"/>
                    <a:pt x="94" y="4021"/>
                    <a:pt x="489" y="5766"/>
                  </a:cubicBezTo>
                  <a:cubicBezTo>
                    <a:pt x="563" y="6034"/>
                    <a:pt x="792" y="6152"/>
                    <a:pt x="1029" y="6152"/>
                  </a:cubicBezTo>
                  <a:cubicBezTo>
                    <a:pt x="1388" y="6152"/>
                    <a:pt x="1765" y="5883"/>
                    <a:pt x="1653" y="5463"/>
                  </a:cubicBezTo>
                  <a:cubicBezTo>
                    <a:pt x="1257" y="3928"/>
                    <a:pt x="1164" y="2276"/>
                    <a:pt x="1466" y="718"/>
                  </a:cubicBezTo>
                  <a:cubicBezTo>
                    <a:pt x="1523" y="307"/>
                    <a:pt x="1115" y="0"/>
                    <a:pt x="7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5" name="Google Shape;2195;p33"/>
            <p:cNvSpPr/>
            <p:nvPr/>
          </p:nvSpPr>
          <p:spPr>
            <a:xfrm>
              <a:off x="4806900" y="1629600"/>
              <a:ext cx="151225" cy="48650"/>
            </a:xfrm>
            <a:custGeom>
              <a:avLst/>
              <a:gdLst/>
              <a:ahLst/>
              <a:cxnLst/>
              <a:rect l="l" t="t" r="r" b="b"/>
              <a:pathLst>
                <a:path w="6049" h="1946" extrusionOk="0">
                  <a:moveTo>
                    <a:pt x="5105" y="0"/>
                  </a:moveTo>
                  <a:cubicBezTo>
                    <a:pt x="5075" y="0"/>
                    <a:pt x="5043" y="2"/>
                    <a:pt x="5012" y="6"/>
                  </a:cubicBezTo>
                  <a:cubicBezTo>
                    <a:pt x="3546" y="308"/>
                    <a:pt x="2104" y="495"/>
                    <a:pt x="754" y="774"/>
                  </a:cubicBezTo>
                  <a:cubicBezTo>
                    <a:pt x="1" y="885"/>
                    <a:pt x="240" y="1945"/>
                    <a:pt x="927" y="1945"/>
                  </a:cubicBezTo>
                  <a:cubicBezTo>
                    <a:pt x="962" y="1945"/>
                    <a:pt x="997" y="1942"/>
                    <a:pt x="1034" y="1937"/>
                  </a:cubicBezTo>
                  <a:cubicBezTo>
                    <a:pt x="2499" y="1658"/>
                    <a:pt x="3848" y="1355"/>
                    <a:pt x="5291" y="1169"/>
                  </a:cubicBezTo>
                  <a:cubicBezTo>
                    <a:pt x="6049" y="991"/>
                    <a:pt x="5803" y="0"/>
                    <a:pt x="5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6" name="Google Shape;2196;p33"/>
            <p:cNvSpPr/>
            <p:nvPr/>
          </p:nvSpPr>
          <p:spPr>
            <a:xfrm>
              <a:off x="4881000" y="1408875"/>
              <a:ext cx="77275" cy="149250"/>
            </a:xfrm>
            <a:custGeom>
              <a:avLst/>
              <a:gdLst/>
              <a:ahLst/>
              <a:cxnLst/>
              <a:rect l="l" t="t" r="r" b="b"/>
              <a:pathLst>
                <a:path w="3091" h="5970" extrusionOk="0">
                  <a:moveTo>
                    <a:pt x="2305" y="1"/>
                  </a:moveTo>
                  <a:cubicBezTo>
                    <a:pt x="2160" y="1"/>
                    <a:pt x="2005" y="61"/>
                    <a:pt x="1862" y="204"/>
                  </a:cubicBezTo>
                  <a:cubicBezTo>
                    <a:pt x="489" y="1670"/>
                    <a:pt x="0" y="3601"/>
                    <a:pt x="489" y="5532"/>
                  </a:cubicBezTo>
                  <a:cubicBezTo>
                    <a:pt x="571" y="5842"/>
                    <a:pt x="800" y="5969"/>
                    <a:pt x="1035" y="5969"/>
                  </a:cubicBezTo>
                  <a:cubicBezTo>
                    <a:pt x="1400" y="5969"/>
                    <a:pt x="1779" y="5663"/>
                    <a:pt x="1652" y="5252"/>
                  </a:cubicBezTo>
                  <a:cubicBezTo>
                    <a:pt x="1280" y="3694"/>
                    <a:pt x="1652" y="2158"/>
                    <a:pt x="2722" y="995"/>
                  </a:cubicBezTo>
                  <a:cubicBezTo>
                    <a:pt x="3090" y="557"/>
                    <a:pt x="2746" y="1"/>
                    <a:pt x="2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7" name="Google Shape;2197;p33"/>
            <p:cNvSpPr/>
            <p:nvPr/>
          </p:nvSpPr>
          <p:spPr>
            <a:xfrm>
              <a:off x="4904350" y="1532100"/>
              <a:ext cx="135825" cy="35300"/>
            </a:xfrm>
            <a:custGeom>
              <a:avLst/>
              <a:gdLst/>
              <a:ahLst/>
              <a:cxnLst/>
              <a:rect l="l" t="t" r="r" b="b"/>
              <a:pathLst>
                <a:path w="5433" h="1412" extrusionOk="0">
                  <a:moveTo>
                    <a:pt x="780" y="1"/>
                  </a:moveTo>
                  <a:cubicBezTo>
                    <a:pt x="194" y="1"/>
                    <a:pt x="0" y="1012"/>
                    <a:pt x="625" y="1184"/>
                  </a:cubicBezTo>
                  <a:cubicBezTo>
                    <a:pt x="1300" y="1335"/>
                    <a:pt x="1980" y="1411"/>
                    <a:pt x="2661" y="1411"/>
                  </a:cubicBezTo>
                  <a:cubicBezTo>
                    <a:pt x="3341" y="1411"/>
                    <a:pt x="4022" y="1335"/>
                    <a:pt x="4696" y="1184"/>
                  </a:cubicBezTo>
                  <a:cubicBezTo>
                    <a:pt x="5432" y="1006"/>
                    <a:pt x="5206" y="15"/>
                    <a:pt x="4510" y="15"/>
                  </a:cubicBezTo>
                  <a:cubicBezTo>
                    <a:pt x="4480" y="15"/>
                    <a:pt x="4449" y="17"/>
                    <a:pt x="4417" y="21"/>
                  </a:cubicBezTo>
                  <a:cubicBezTo>
                    <a:pt x="3835" y="172"/>
                    <a:pt x="3254" y="248"/>
                    <a:pt x="2672" y="248"/>
                  </a:cubicBezTo>
                  <a:cubicBezTo>
                    <a:pt x="2091" y="248"/>
                    <a:pt x="1509" y="172"/>
                    <a:pt x="928" y="21"/>
                  </a:cubicBezTo>
                  <a:cubicBezTo>
                    <a:pt x="876" y="7"/>
                    <a:pt x="827" y="1"/>
                    <a:pt x="7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8" name="Google Shape;2198;p33"/>
            <p:cNvSpPr/>
            <p:nvPr/>
          </p:nvSpPr>
          <p:spPr>
            <a:xfrm>
              <a:off x="4452350" y="1286250"/>
              <a:ext cx="351325" cy="518575"/>
            </a:xfrm>
            <a:custGeom>
              <a:avLst/>
              <a:gdLst/>
              <a:ahLst/>
              <a:cxnLst/>
              <a:rect l="l" t="t" r="r" b="b"/>
              <a:pathLst>
                <a:path w="14053" h="20743" extrusionOk="0">
                  <a:moveTo>
                    <a:pt x="6538" y="0"/>
                  </a:moveTo>
                  <a:cubicBezTo>
                    <a:pt x="5567" y="0"/>
                    <a:pt x="4612" y="237"/>
                    <a:pt x="3770" y="759"/>
                  </a:cubicBezTo>
                  <a:cubicBezTo>
                    <a:pt x="1443" y="2015"/>
                    <a:pt x="489" y="4830"/>
                    <a:pt x="280" y="7343"/>
                  </a:cubicBezTo>
                  <a:cubicBezTo>
                    <a:pt x="1" y="11507"/>
                    <a:pt x="1560" y="17718"/>
                    <a:pt x="5235" y="20231"/>
                  </a:cubicBezTo>
                  <a:cubicBezTo>
                    <a:pt x="5795" y="20559"/>
                    <a:pt x="6355" y="20743"/>
                    <a:pt x="6915" y="20743"/>
                  </a:cubicBezTo>
                  <a:cubicBezTo>
                    <a:pt x="7029" y="20743"/>
                    <a:pt x="7144" y="20735"/>
                    <a:pt x="7259" y="20719"/>
                  </a:cubicBezTo>
                  <a:cubicBezTo>
                    <a:pt x="7562" y="20719"/>
                    <a:pt x="7957" y="20626"/>
                    <a:pt x="8329" y="20440"/>
                  </a:cubicBezTo>
                  <a:cubicBezTo>
                    <a:pt x="9400" y="19858"/>
                    <a:pt x="10284" y="18695"/>
                    <a:pt x="11051" y="17416"/>
                  </a:cubicBezTo>
                  <a:cubicBezTo>
                    <a:pt x="11912" y="15880"/>
                    <a:pt x="12703" y="14136"/>
                    <a:pt x="13075" y="12972"/>
                  </a:cubicBezTo>
                  <a:cubicBezTo>
                    <a:pt x="13773" y="11018"/>
                    <a:pt x="14052" y="8901"/>
                    <a:pt x="13773" y="6947"/>
                  </a:cubicBezTo>
                  <a:cubicBezTo>
                    <a:pt x="13564" y="5598"/>
                    <a:pt x="13192" y="4435"/>
                    <a:pt x="12401" y="3271"/>
                  </a:cubicBezTo>
                  <a:cubicBezTo>
                    <a:pt x="11178" y="1299"/>
                    <a:pt x="8813" y="0"/>
                    <a:pt x="65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99" name="Google Shape;2199;p33"/>
            <p:cNvSpPr/>
            <p:nvPr/>
          </p:nvSpPr>
          <p:spPr>
            <a:xfrm>
              <a:off x="4587875" y="1398075"/>
              <a:ext cx="72725" cy="406175"/>
            </a:xfrm>
            <a:custGeom>
              <a:avLst/>
              <a:gdLst/>
              <a:ahLst/>
              <a:cxnLst/>
              <a:rect l="l" t="t" r="r" b="b"/>
              <a:pathLst>
                <a:path w="2909" h="16247" extrusionOk="0">
                  <a:moveTo>
                    <a:pt x="1284" y="0"/>
                  </a:moveTo>
                  <a:cubicBezTo>
                    <a:pt x="1064" y="0"/>
                    <a:pt x="860" y="107"/>
                    <a:pt x="791" y="357"/>
                  </a:cubicBezTo>
                  <a:cubicBezTo>
                    <a:pt x="489" y="1706"/>
                    <a:pt x="303" y="3172"/>
                    <a:pt x="210" y="4521"/>
                  </a:cubicBezTo>
                  <a:cubicBezTo>
                    <a:pt x="93" y="5010"/>
                    <a:pt x="93" y="5498"/>
                    <a:pt x="93" y="5964"/>
                  </a:cubicBezTo>
                  <a:cubicBezTo>
                    <a:pt x="0" y="7429"/>
                    <a:pt x="93" y="8872"/>
                    <a:pt x="303" y="10337"/>
                  </a:cubicBezTo>
                  <a:cubicBezTo>
                    <a:pt x="396" y="10919"/>
                    <a:pt x="489" y="11500"/>
                    <a:pt x="582" y="11989"/>
                  </a:cubicBezTo>
                  <a:cubicBezTo>
                    <a:pt x="884" y="13431"/>
                    <a:pt x="1257" y="14897"/>
                    <a:pt x="1838" y="16246"/>
                  </a:cubicBezTo>
                  <a:cubicBezTo>
                    <a:pt x="2141" y="16246"/>
                    <a:pt x="2536" y="16153"/>
                    <a:pt x="2908" y="15967"/>
                  </a:cubicBezTo>
                  <a:cubicBezTo>
                    <a:pt x="2327" y="14501"/>
                    <a:pt x="1955" y="13059"/>
                    <a:pt x="1652" y="11593"/>
                  </a:cubicBezTo>
                  <a:cubicBezTo>
                    <a:pt x="1559" y="11105"/>
                    <a:pt x="1466" y="10523"/>
                    <a:pt x="1466" y="10035"/>
                  </a:cubicBezTo>
                  <a:cubicBezTo>
                    <a:pt x="1257" y="8592"/>
                    <a:pt x="1164" y="7243"/>
                    <a:pt x="1257" y="5777"/>
                  </a:cubicBezTo>
                  <a:lnTo>
                    <a:pt x="1257" y="4428"/>
                  </a:lnTo>
                  <a:cubicBezTo>
                    <a:pt x="1466" y="3172"/>
                    <a:pt x="1652" y="2009"/>
                    <a:pt x="1955" y="729"/>
                  </a:cubicBezTo>
                  <a:cubicBezTo>
                    <a:pt x="2072" y="305"/>
                    <a:pt x="1655" y="0"/>
                    <a:pt x="12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0" name="Google Shape;2200;p33"/>
            <p:cNvSpPr/>
            <p:nvPr/>
          </p:nvSpPr>
          <p:spPr>
            <a:xfrm>
              <a:off x="4506300" y="1582700"/>
              <a:ext cx="127600" cy="119750"/>
            </a:xfrm>
            <a:custGeom>
              <a:avLst/>
              <a:gdLst/>
              <a:ahLst/>
              <a:cxnLst/>
              <a:rect l="l" t="t" r="r" b="b"/>
              <a:pathLst>
                <a:path w="5104" h="4790" extrusionOk="0">
                  <a:moveTo>
                    <a:pt x="783" y="0"/>
                  </a:moveTo>
                  <a:cubicBezTo>
                    <a:pt x="381" y="0"/>
                    <a:pt x="1" y="365"/>
                    <a:pt x="262" y="812"/>
                  </a:cubicBezTo>
                  <a:cubicBezTo>
                    <a:pt x="1239" y="2371"/>
                    <a:pt x="2403" y="3627"/>
                    <a:pt x="3938" y="4697"/>
                  </a:cubicBezTo>
                  <a:cubicBezTo>
                    <a:pt x="4033" y="4761"/>
                    <a:pt x="4131" y="4789"/>
                    <a:pt x="4225" y="4789"/>
                  </a:cubicBezTo>
                  <a:cubicBezTo>
                    <a:pt x="4710" y="4789"/>
                    <a:pt x="5104" y="4051"/>
                    <a:pt x="4520" y="3720"/>
                  </a:cubicBezTo>
                  <a:cubicBezTo>
                    <a:pt x="3263" y="2859"/>
                    <a:pt x="2193" y="1696"/>
                    <a:pt x="1333" y="323"/>
                  </a:cubicBezTo>
                  <a:cubicBezTo>
                    <a:pt x="1199" y="95"/>
                    <a:pt x="98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1" name="Google Shape;2201;p33"/>
            <p:cNvSpPr/>
            <p:nvPr/>
          </p:nvSpPr>
          <p:spPr>
            <a:xfrm>
              <a:off x="4596175" y="1580500"/>
              <a:ext cx="112250" cy="112000"/>
            </a:xfrm>
            <a:custGeom>
              <a:avLst/>
              <a:gdLst/>
              <a:ahLst/>
              <a:cxnLst/>
              <a:rect l="l" t="t" r="r" b="b"/>
              <a:pathLst>
                <a:path w="4490" h="4480" extrusionOk="0">
                  <a:moveTo>
                    <a:pt x="3631" y="0"/>
                  </a:moveTo>
                  <a:cubicBezTo>
                    <a:pt x="3463" y="0"/>
                    <a:pt x="3292" y="65"/>
                    <a:pt x="3158" y="225"/>
                  </a:cubicBezTo>
                  <a:cubicBezTo>
                    <a:pt x="2204" y="1388"/>
                    <a:pt x="1320" y="2459"/>
                    <a:pt x="343" y="3622"/>
                  </a:cubicBezTo>
                  <a:cubicBezTo>
                    <a:pt x="0" y="4051"/>
                    <a:pt x="428" y="4479"/>
                    <a:pt x="873" y="4479"/>
                  </a:cubicBezTo>
                  <a:cubicBezTo>
                    <a:pt x="1031" y="4479"/>
                    <a:pt x="1192" y="4425"/>
                    <a:pt x="1320" y="4296"/>
                  </a:cubicBezTo>
                  <a:cubicBezTo>
                    <a:pt x="2297" y="3133"/>
                    <a:pt x="3158" y="1970"/>
                    <a:pt x="4135" y="807"/>
                  </a:cubicBezTo>
                  <a:cubicBezTo>
                    <a:pt x="4489" y="453"/>
                    <a:pt x="4073" y="0"/>
                    <a:pt x="3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2" name="Google Shape;2202;p33"/>
            <p:cNvSpPr/>
            <p:nvPr/>
          </p:nvSpPr>
          <p:spPr>
            <a:xfrm>
              <a:off x="4527375" y="1411475"/>
              <a:ext cx="94500" cy="140725"/>
            </a:xfrm>
            <a:custGeom>
              <a:avLst/>
              <a:gdLst/>
              <a:ahLst/>
              <a:cxnLst/>
              <a:rect l="l" t="t" r="r" b="b"/>
              <a:pathLst>
                <a:path w="3780" h="5629" extrusionOk="0">
                  <a:moveTo>
                    <a:pt x="647" y="1"/>
                  </a:moveTo>
                  <a:cubicBezTo>
                    <a:pt x="366" y="1"/>
                    <a:pt x="94" y="169"/>
                    <a:pt x="94" y="496"/>
                  </a:cubicBezTo>
                  <a:cubicBezTo>
                    <a:pt x="1" y="2520"/>
                    <a:pt x="978" y="4381"/>
                    <a:pt x="2630" y="5544"/>
                  </a:cubicBezTo>
                  <a:cubicBezTo>
                    <a:pt x="2722" y="5603"/>
                    <a:pt x="2816" y="5628"/>
                    <a:pt x="2907" y="5628"/>
                  </a:cubicBezTo>
                  <a:cubicBezTo>
                    <a:pt x="3391" y="5628"/>
                    <a:pt x="3779" y="4900"/>
                    <a:pt x="3211" y="4567"/>
                  </a:cubicBezTo>
                  <a:cubicBezTo>
                    <a:pt x="1932" y="3590"/>
                    <a:pt x="1164" y="2240"/>
                    <a:pt x="1257" y="589"/>
                  </a:cubicBezTo>
                  <a:cubicBezTo>
                    <a:pt x="1257" y="192"/>
                    <a:pt x="947" y="1"/>
                    <a:pt x="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3" name="Google Shape;2203;p33"/>
            <p:cNvSpPr/>
            <p:nvPr/>
          </p:nvSpPr>
          <p:spPr>
            <a:xfrm>
              <a:off x="4595325" y="1452875"/>
              <a:ext cx="111200" cy="89500"/>
            </a:xfrm>
            <a:custGeom>
              <a:avLst/>
              <a:gdLst/>
              <a:ahLst/>
              <a:cxnLst/>
              <a:rect l="l" t="t" r="r" b="b"/>
              <a:pathLst>
                <a:path w="4448" h="3580" extrusionOk="0">
                  <a:moveTo>
                    <a:pt x="3647" y="0"/>
                  </a:moveTo>
                  <a:cubicBezTo>
                    <a:pt x="3478" y="0"/>
                    <a:pt x="3310" y="82"/>
                    <a:pt x="3192" y="282"/>
                  </a:cubicBezTo>
                  <a:cubicBezTo>
                    <a:pt x="2517" y="1259"/>
                    <a:pt x="1657" y="1934"/>
                    <a:pt x="493" y="2515"/>
                  </a:cubicBezTo>
                  <a:cubicBezTo>
                    <a:pt x="1" y="2772"/>
                    <a:pt x="259" y="3579"/>
                    <a:pt x="774" y="3579"/>
                  </a:cubicBezTo>
                  <a:cubicBezTo>
                    <a:pt x="867" y="3579"/>
                    <a:pt x="968" y="3553"/>
                    <a:pt x="1075" y="3492"/>
                  </a:cubicBezTo>
                  <a:cubicBezTo>
                    <a:pt x="2331" y="2911"/>
                    <a:pt x="3285" y="2027"/>
                    <a:pt x="4169" y="864"/>
                  </a:cubicBezTo>
                  <a:cubicBezTo>
                    <a:pt x="4447" y="455"/>
                    <a:pt x="4047" y="0"/>
                    <a:pt x="36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204" name="Google Shape;2204;p33"/>
          <p:cNvGrpSpPr/>
          <p:nvPr/>
        </p:nvGrpSpPr>
        <p:grpSpPr>
          <a:xfrm rot="-1947867">
            <a:off x="1960942" y="5670615"/>
            <a:ext cx="333503" cy="1146251"/>
            <a:chOff x="4871700" y="1797250"/>
            <a:chExt cx="319900" cy="1099500"/>
          </a:xfrm>
        </p:grpSpPr>
        <p:sp>
          <p:nvSpPr>
            <p:cNvPr id="2205" name="Google Shape;2205;p33"/>
            <p:cNvSpPr/>
            <p:nvPr/>
          </p:nvSpPr>
          <p:spPr>
            <a:xfrm>
              <a:off x="4871700" y="2253700"/>
              <a:ext cx="271050" cy="643050"/>
            </a:xfrm>
            <a:custGeom>
              <a:avLst/>
              <a:gdLst/>
              <a:ahLst/>
              <a:cxnLst/>
              <a:rect l="l" t="t" r="r" b="b"/>
              <a:pathLst>
                <a:path w="10842" h="25722" extrusionOk="0">
                  <a:moveTo>
                    <a:pt x="3856" y="0"/>
                  </a:moveTo>
                  <a:cubicBezTo>
                    <a:pt x="2479" y="0"/>
                    <a:pt x="1198" y="397"/>
                    <a:pt x="489" y="1702"/>
                  </a:cubicBezTo>
                  <a:cubicBezTo>
                    <a:pt x="0" y="2679"/>
                    <a:pt x="93" y="3936"/>
                    <a:pt x="93" y="4890"/>
                  </a:cubicBezTo>
                  <a:cubicBezTo>
                    <a:pt x="0" y="8286"/>
                    <a:pt x="186" y="11683"/>
                    <a:pt x="489" y="15079"/>
                  </a:cubicBezTo>
                  <a:cubicBezTo>
                    <a:pt x="582" y="16731"/>
                    <a:pt x="675" y="18383"/>
                    <a:pt x="861" y="20011"/>
                  </a:cubicBezTo>
                  <a:cubicBezTo>
                    <a:pt x="1070" y="21570"/>
                    <a:pt x="1070" y="23035"/>
                    <a:pt x="1536" y="24571"/>
                  </a:cubicBezTo>
                  <a:cubicBezTo>
                    <a:pt x="1536" y="24873"/>
                    <a:pt x="1745" y="25245"/>
                    <a:pt x="1931" y="25455"/>
                  </a:cubicBezTo>
                  <a:cubicBezTo>
                    <a:pt x="2170" y="25640"/>
                    <a:pt x="2409" y="25721"/>
                    <a:pt x="2645" y="25721"/>
                  </a:cubicBezTo>
                  <a:cubicBezTo>
                    <a:pt x="4130" y="25721"/>
                    <a:pt x="5488" y="22493"/>
                    <a:pt x="5909" y="21570"/>
                  </a:cubicBezTo>
                  <a:cubicBezTo>
                    <a:pt x="6584" y="19732"/>
                    <a:pt x="6886" y="17801"/>
                    <a:pt x="7561" y="15847"/>
                  </a:cubicBezTo>
                  <a:cubicBezTo>
                    <a:pt x="8422" y="13241"/>
                    <a:pt x="9213" y="10612"/>
                    <a:pt x="9980" y="7914"/>
                  </a:cubicBezTo>
                  <a:cubicBezTo>
                    <a:pt x="10469" y="6541"/>
                    <a:pt x="10841" y="5099"/>
                    <a:pt x="10469" y="3726"/>
                  </a:cubicBezTo>
                  <a:cubicBezTo>
                    <a:pt x="9980" y="1982"/>
                    <a:pt x="8236" y="818"/>
                    <a:pt x="6491" y="353"/>
                  </a:cubicBezTo>
                  <a:cubicBezTo>
                    <a:pt x="5656" y="163"/>
                    <a:pt x="4736" y="0"/>
                    <a:pt x="38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6" name="Google Shape;2206;p33"/>
            <p:cNvSpPr/>
            <p:nvPr/>
          </p:nvSpPr>
          <p:spPr>
            <a:xfrm>
              <a:off x="4895550" y="2310800"/>
              <a:ext cx="225675" cy="78525"/>
            </a:xfrm>
            <a:custGeom>
              <a:avLst/>
              <a:gdLst/>
              <a:ahLst/>
              <a:cxnLst/>
              <a:rect l="l" t="t" r="r" b="b"/>
              <a:pathLst>
                <a:path w="9027" h="3141" extrusionOk="0">
                  <a:moveTo>
                    <a:pt x="116" y="0"/>
                  </a:moveTo>
                  <a:lnTo>
                    <a:pt x="116" y="0"/>
                  </a:lnTo>
                  <a:cubicBezTo>
                    <a:pt x="0" y="395"/>
                    <a:pt x="209" y="861"/>
                    <a:pt x="489" y="1256"/>
                  </a:cubicBezTo>
                  <a:cubicBezTo>
                    <a:pt x="698" y="1652"/>
                    <a:pt x="1070" y="1931"/>
                    <a:pt x="1466" y="2233"/>
                  </a:cubicBezTo>
                  <a:cubicBezTo>
                    <a:pt x="1861" y="2419"/>
                    <a:pt x="2326" y="2606"/>
                    <a:pt x="2722" y="2722"/>
                  </a:cubicBezTo>
                  <a:cubicBezTo>
                    <a:pt x="3117" y="2908"/>
                    <a:pt x="3606" y="3001"/>
                    <a:pt x="3978" y="3001"/>
                  </a:cubicBezTo>
                  <a:cubicBezTo>
                    <a:pt x="4420" y="3094"/>
                    <a:pt x="4856" y="3141"/>
                    <a:pt x="5293" y="3141"/>
                  </a:cubicBezTo>
                  <a:cubicBezTo>
                    <a:pt x="5729" y="3141"/>
                    <a:pt x="6165" y="3094"/>
                    <a:pt x="6607" y="3001"/>
                  </a:cubicBezTo>
                  <a:cubicBezTo>
                    <a:pt x="7468" y="2815"/>
                    <a:pt x="8352" y="2512"/>
                    <a:pt x="9026" y="2024"/>
                  </a:cubicBezTo>
                  <a:cubicBezTo>
                    <a:pt x="8142" y="2024"/>
                    <a:pt x="7375" y="2140"/>
                    <a:pt x="6514" y="2140"/>
                  </a:cubicBezTo>
                  <a:cubicBezTo>
                    <a:pt x="5723" y="2140"/>
                    <a:pt x="4955" y="2024"/>
                    <a:pt x="4187" y="1931"/>
                  </a:cubicBezTo>
                  <a:cubicBezTo>
                    <a:pt x="3792" y="1838"/>
                    <a:pt x="3397" y="1745"/>
                    <a:pt x="3024" y="1652"/>
                  </a:cubicBezTo>
                  <a:cubicBezTo>
                    <a:pt x="2629" y="1559"/>
                    <a:pt x="2233" y="1442"/>
                    <a:pt x="1861" y="1349"/>
                  </a:cubicBezTo>
                  <a:cubicBezTo>
                    <a:pt x="1559" y="1256"/>
                    <a:pt x="1163" y="1070"/>
                    <a:pt x="884" y="861"/>
                  </a:cubicBezTo>
                  <a:cubicBezTo>
                    <a:pt x="489" y="675"/>
                    <a:pt x="302" y="395"/>
                    <a:pt x="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7" name="Google Shape;2207;p33"/>
            <p:cNvSpPr/>
            <p:nvPr/>
          </p:nvSpPr>
          <p:spPr>
            <a:xfrm>
              <a:off x="5004875" y="1797250"/>
              <a:ext cx="152400" cy="506000"/>
            </a:xfrm>
            <a:custGeom>
              <a:avLst/>
              <a:gdLst/>
              <a:ahLst/>
              <a:cxnLst/>
              <a:rect l="l" t="t" r="r" b="b"/>
              <a:pathLst>
                <a:path w="6096" h="20240" extrusionOk="0">
                  <a:moveTo>
                    <a:pt x="6096" y="0"/>
                  </a:moveTo>
                  <a:lnTo>
                    <a:pt x="6096" y="0"/>
                  </a:lnTo>
                  <a:cubicBezTo>
                    <a:pt x="5142" y="1442"/>
                    <a:pt x="4165" y="3001"/>
                    <a:pt x="3397" y="4653"/>
                  </a:cubicBezTo>
                  <a:cubicBezTo>
                    <a:pt x="2606" y="6188"/>
                    <a:pt x="2025" y="7933"/>
                    <a:pt x="1443" y="9585"/>
                  </a:cubicBezTo>
                  <a:cubicBezTo>
                    <a:pt x="489" y="13074"/>
                    <a:pt x="1" y="16657"/>
                    <a:pt x="187" y="20240"/>
                  </a:cubicBezTo>
                  <a:cubicBezTo>
                    <a:pt x="489" y="16657"/>
                    <a:pt x="1071" y="13167"/>
                    <a:pt x="2025" y="9771"/>
                  </a:cubicBezTo>
                  <a:cubicBezTo>
                    <a:pt x="2513" y="8142"/>
                    <a:pt x="3188" y="6398"/>
                    <a:pt x="3886" y="4839"/>
                  </a:cubicBezTo>
                  <a:cubicBezTo>
                    <a:pt x="4560" y="3187"/>
                    <a:pt x="5328" y="1535"/>
                    <a:pt x="60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8" name="Google Shape;2208;p33"/>
            <p:cNvSpPr/>
            <p:nvPr/>
          </p:nvSpPr>
          <p:spPr>
            <a:xfrm>
              <a:off x="4932175" y="2489925"/>
              <a:ext cx="174500" cy="41300"/>
            </a:xfrm>
            <a:custGeom>
              <a:avLst/>
              <a:gdLst/>
              <a:ahLst/>
              <a:cxnLst/>
              <a:rect l="l" t="t" r="r" b="b"/>
              <a:pathLst>
                <a:path w="6980" h="1652" extrusionOk="0">
                  <a:moveTo>
                    <a:pt x="1" y="0"/>
                  </a:moveTo>
                  <a:cubicBezTo>
                    <a:pt x="489" y="489"/>
                    <a:pt x="1071" y="791"/>
                    <a:pt x="1559" y="1070"/>
                  </a:cubicBezTo>
                  <a:cubicBezTo>
                    <a:pt x="2141" y="1373"/>
                    <a:pt x="2816" y="1559"/>
                    <a:pt x="3490" y="1652"/>
                  </a:cubicBezTo>
                  <a:cubicBezTo>
                    <a:pt x="4072" y="1652"/>
                    <a:pt x="4746" y="1652"/>
                    <a:pt x="5421" y="1373"/>
                  </a:cubicBezTo>
                  <a:cubicBezTo>
                    <a:pt x="6003" y="1163"/>
                    <a:pt x="6584" y="791"/>
                    <a:pt x="6980" y="210"/>
                  </a:cubicBezTo>
                  <a:lnTo>
                    <a:pt x="6980" y="210"/>
                  </a:lnTo>
                  <a:cubicBezTo>
                    <a:pt x="6305" y="396"/>
                    <a:pt x="5817" y="489"/>
                    <a:pt x="5235" y="489"/>
                  </a:cubicBezTo>
                  <a:cubicBezTo>
                    <a:pt x="5041" y="520"/>
                    <a:pt x="4858" y="530"/>
                    <a:pt x="4678" y="530"/>
                  </a:cubicBezTo>
                  <a:cubicBezTo>
                    <a:pt x="4317" y="530"/>
                    <a:pt x="3971" y="489"/>
                    <a:pt x="3583" y="489"/>
                  </a:cubicBezTo>
                  <a:cubicBezTo>
                    <a:pt x="3002" y="396"/>
                    <a:pt x="2420" y="303"/>
                    <a:pt x="1838" y="210"/>
                  </a:cubicBezTo>
                  <a:cubicBezTo>
                    <a:pt x="1257" y="93"/>
                    <a:pt x="675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09" name="Google Shape;2209;p33"/>
            <p:cNvSpPr/>
            <p:nvPr/>
          </p:nvSpPr>
          <p:spPr>
            <a:xfrm>
              <a:off x="4949050" y="2599250"/>
              <a:ext cx="126225" cy="37000"/>
            </a:xfrm>
            <a:custGeom>
              <a:avLst/>
              <a:gdLst/>
              <a:ahLst/>
              <a:cxnLst/>
              <a:rect l="l" t="t" r="r" b="b"/>
              <a:pathLst>
                <a:path w="5049" h="1480" extrusionOk="0">
                  <a:moveTo>
                    <a:pt x="5049" y="1"/>
                  </a:moveTo>
                  <a:cubicBezTo>
                    <a:pt x="4560" y="94"/>
                    <a:pt x="4165" y="187"/>
                    <a:pt x="3792" y="187"/>
                  </a:cubicBezTo>
                  <a:cubicBezTo>
                    <a:pt x="3397" y="280"/>
                    <a:pt x="3001" y="280"/>
                    <a:pt x="2629" y="280"/>
                  </a:cubicBezTo>
                  <a:lnTo>
                    <a:pt x="1350" y="373"/>
                  </a:lnTo>
                  <a:cubicBezTo>
                    <a:pt x="977" y="373"/>
                    <a:pt x="489" y="373"/>
                    <a:pt x="0" y="582"/>
                  </a:cubicBezTo>
                  <a:cubicBezTo>
                    <a:pt x="396" y="862"/>
                    <a:pt x="768" y="1164"/>
                    <a:pt x="1257" y="1257"/>
                  </a:cubicBezTo>
                  <a:cubicBezTo>
                    <a:pt x="1546" y="1393"/>
                    <a:pt x="1885" y="1480"/>
                    <a:pt x="2238" y="1480"/>
                  </a:cubicBezTo>
                  <a:cubicBezTo>
                    <a:pt x="2367" y="1480"/>
                    <a:pt x="2498" y="1468"/>
                    <a:pt x="2629" y="1443"/>
                  </a:cubicBezTo>
                  <a:cubicBezTo>
                    <a:pt x="3094" y="1443"/>
                    <a:pt x="3583" y="1350"/>
                    <a:pt x="4071" y="1071"/>
                  </a:cubicBezTo>
                  <a:cubicBezTo>
                    <a:pt x="4467" y="862"/>
                    <a:pt x="4839" y="489"/>
                    <a:pt x="50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0" name="Google Shape;2210;p33"/>
            <p:cNvSpPr/>
            <p:nvPr/>
          </p:nvSpPr>
          <p:spPr>
            <a:xfrm>
              <a:off x="4953700" y="2737100"/>
              <a:ext cx="77950" cy="34325"/>
            </a:xfrm>
            <a:custGeom>
              <a:avLst/>
              <a:gdLst/>
              <a:ahLst/>
              <a:cxnLst/>
              <a:rect l="l" t="t" r="r" b="b"/>
              <a:pathLst>
                <a:path w="3118" h="1373" extrusionOk="0">
                  <a:moveTo>
                    <a:pt x="3118" y="0"/>
                  </a:moveTo>
                  <a:cubicBezTo>
                    <a:pt x="2815" y="0"/>
                    <a:pt x="2536" y="0"/>
                    <a:pt x="2234" y="93"/>
                  </a:cubicBezTo>
                  <a:cubicBezTo>
                    <a:pt x="1955" y="93"/>
                    <a:pt x="1745" y="93"/>
                    <a:pt x="1466" y="210"/>
                  </a:cubicBezTo>
                  <a:cubicBezTo>
                    <a:pt x="1280" y="210"/>
                    <a:pt x="1071" y="303"/>
                    <a:pt x="791" y="396"/>
                  </a:cubicBezTo>
                  <a:cubicBezTo>
                    <a:pt x="489" y="582"/>
                    <a:pt x="303" y="675"/>
                    <a:pt x="0" y="884"/>
                  </a:cubicBezTo>
                  <a:cubicBezTo>
                    <a:pt x="210" y="1164"/>
                    <a:pt x="582" y="1257"/>
                    <a:pt x="884" y="1373"/>
                  </a:cubicBezTo>
                  <a:lnTo>
                    <a:pt x="1745" y="1373"/>
                  </a:lnTo>
                  <a:cubicBezTo>
                    <a:pt x="2048" y="1257"/>
                    <a:pt x="2327" y="1071"/>
                    <a:pt x="2629" y="884"/>
                  </a:cubicBezTo>
                  <a:cubicBezTo>
                    <a:pt x="2815" y="675"/>
                    <a:pt x="3118" y="396"/>
                    <a:pt x="31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1" name="Google Shape;2211;p33"/>
            <p:cNvSpPr/>
            <p:nvPr/>
          </p:nvSpPr>
          <p:spPr>
            <a:xfrm>
              <a:off x="4992675" y="1974625"/>
              <a:ext cx="55850" cy="101225"/>
            </a:xfrm>
            <a:custGeom>
              <a:avLst/>
              <a:gdLst/>
              <a:ahLst/>
              <a:cxnLst/>
              <a:rect l="l" t="t" r="r" b="b"/>
              <a:pathLst>
                <a:path w="2234" h="4049" extrusionOk="0">
                  <a:moveTo>
                    <a:pt x="346" y="1"/>
                  </a:moveTo>
                  <a:cubicBezTo>
                    <a:pt x="273" y="1"/>
                    <a:pt x="198" y="24"/>
                    <a:pt x="93" y="70"/>
                  </a:cubicBezTo>
                  <a:cubicBezTo>
                    <a:pt x="0" y="163"/>
                    <a:pt x="0" y="349"/>
                    <a:pt x="0" y="559"/>
                  </a:cubicBezTo>
                  <a:cubicBezTo>
                    <a:pt x="93" y="1722"/>
                    <a:pt x="977" y="3071"/>
                    <a:pt x="1559" y="4048"/>
                  </a:cubicBezTo>
                  <a:cubicBezTo>
                    <a:pt x="2233" y="3164"/>
                    <a:pt x="1466" y="1233"/>
                    <a:pt x="884" y="349"/>
                  </a:cubicBezTo>
                  <a:cubicBezTo>
                    <a:pt x="768" y="256"/>
                    <a:pt x="675" y="163"/>
                    <a:pt x="582" y="70"/>
                  </a:cubicBezTo>
                  <a:cubicBezTo>
                    <a:pt x="489" y="24"/>
                    <a:pt x="419" y="1"/>
                    <a:pt x="3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2" name="Google Shape;2212;p33"/>
            <p:cNvSpPr/>
            <p:nvPr/>
          </p:nvSpPr>
          <p:spPr>
            <a:xfrm>
              <a:off x="5019425" y="1904250"/>
              <a:ext cx="55850" cy="101225"/>
            </a:xfrm>
            <a:custGeom>
              <a:avLst/>
              <a:gdLst/>
              <a:ahLst/>
              <a:cxnLst/>
              <a:rect l="l" t="t" r="r" b="b"/>
              <a:pathLst>
                <a:path w="2234" h="4049" extrusionOk="0">
                  <a:moveTo>
                    <a:pt x="338" y="1"/>
                  </a:moveTo>
                  <a:cubicBezTo>
                    <a:pt x="262" y="1"/>
                    <a:pt x="186" y="24"/>
                    <a:pt x="93" y="70"/>
                  </a:cubicBezTo>
                  <a:cubicBezTo>
                    <a:pt x="0" y="163"/>
                    <a:pt x="0" y="373"/>
                    <a:pt x="0" y="466"/>
                  </a:cubicBezTo>
                  <a:cubicBezTo>
                    <a:pt x="93" y="1629"/>
                    <a:pt x="977" y="3071"/>
                    <a:pt x="1559" y="4048"/>
                  </a:cubicBezTo>
                  <a:cubicBezTo>
                    <a:pt x="2234" y="3071"/>
                    <a:pt x="1443" y="1141"/>
                    <a:pt x="861" y="373"/>
                  </a:cubicBezTo>
                  <a:cubicBezTo>
                    <a:pt x="768" y="256"/>
                    <a:pt x="675" y="70"/>
                    <a:pt x="582" y="70"/>
                  </a:cubicBezTo>
                  <a:cubicBezTo>
                    <a:pt x="489" y="24"/>
                    <a:pt x="413" y="1"/>
                    <a:pt x="3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3" name="Google Shape;2213;p33"/>
            <p:cNvSpPr/>
            <p:nvPr/>
          </p:nvSpPr>
          <p:spPr>
            <a:xfrm>
              <a:off x="5053150" y="1872850"/>
              <a:ext cx="41325" cy="76800"/>
            </a:xfrm>
            <a:custGeom>
              <a:avLst/>
              <a:gdLst/>
              <a:ahLst/>
              <a:cxnLst/>
              <a:rect l="l" t="t" r="r" b="b"/>
              <a:pathLst>
                <a:path w="1653" h="3072" extrusionOk="0">
                  <a:moveTo>
                    <a:pt x="198" y="0"/>
                  </a:moveTo>
                  <a:cubicBezTo>
                    <a:pt x="123" y="0"/>
                    <a:pt x="47" y="24"/>
                    <a:pt x="1" y="70"/>
                  </a:cubicBezTo>
                  <a:lnTo>
                    <a:pt x="1" y="349"/>
                  </a:lnTo>
                  <a:cubicBezTo>
                    <a:pt x="1" y="1326"/>
                    <a:pt x="675" y="2303"/>
                    <a:pt x="1071" y="3071"/>
                  </a:cubicBezTo>
                  <a:cubicBezTo>
                    <a:pt x="1652" y="2397"/>
                    <a:pt x="1071" y="931"/>
                    <a:pt x="582" y="256"/>
                  </a:cubicBezTo>
                  <a:cubicBezTo>
                    <a:pt x="489" y="163"/>
                    <a:pt x="489" y="70"/>
                    <a:pt x="396" y="70"/>
                  </a:cubicBezTo>
                  <a:cubicBezTo>
                    <a:pt x="349" y="24"/>
                    <a:pt x="274" y="0"/>
                    <a:pt x="1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4" name="Google Shape;2214;p33"/>
            <p:cNvSpPr/>
            <p:nvPr/>
          </p:nvSpPr>
          <p:spPr>
            <a:xfrm>
              <a:off x="5043850" y="1988300"/>
              <a:ext cx="96575" cy="73000"/>
            </a:xfrm>
            <a:custGeom>
              <a:avLst/>
              <a:gdLst/>
              <a:ahLst/>
              <a:cxnLst/>
              <a:rect l="l" t="t" r="r" b="b"/>
              <a:pathLst>
                <a:path w="3863" h="2920" extrusionOk="0">
                  <a:moveTo>
                    <a:pt x="3059" y="0"/>
                  </a:moveTo>
                  <a:cubicBezTo>
                    <a:pt x="2271" y="0"/>
                    <a:pt x="1486" y="444"/>
                    <a:pt x="954" y="1082"/>
                  </a:cubicBezTo>
                  <a:cubicBezTo>
                    <a:pt x="582" y="1547"/>
                    <a:pt x="0" y="2338"/>
                    <a:pt x="0" y="2920"/>
                  </a:cubicBezTo>
                  <a:cubicBezTo>
                    <a:pt x="768" y="2036"/>
                    <a:pt x="1931" y="1547"/>
                    <a:pt x="3094" y="1175"/>
                  </a:cubicBezTo>
                  <a:cubicBezTo>
                    <a:pt x="3280" y="1082"/>
                    <a:pt x="3490" y="1082"/>
                    <a:pt x="3676" y="873"/>
                  </a:cubicBezTo>
                  <a:cubicBezTo>
                    <a:pt x="3769" y="780"/>
                    <a:pt x="3862" y="500"/>
                    <a:pt x="3769" y="291"/>
                  </a:cubicBezTo>
                  <a:cubicBezTo>
                    <a:pt x="3676" y="105"/>
                    <a:pt x="3490" y="12"/>
                    <a:pt x="3280" y="12"/>
                  </a:cubicBezTo>
                  <a:cubicBezTo>
                    <a:pt x="3207" y="4"/>
                    <a:pt x="3133" y="0"/>
                    <a:pt x="30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5" name="Google Shape;2215;p33"/>
            <p:cNvSpPr/>
            <p:nvPr/>
          </p:nvSpPr>
          <p:spPr>
            <a:xfrm>
              <a:off x="5077575" y="1920525"/>
              <a:ext cx="77375" cy="55875"/>
            </a:xfrm>
            <a:custGeom>
              <a:avLst/>
              <a:gdLst/>
              <a:ahLst/>
              <a:cxnLst/>
              <a:rect l="l" t="t" r="r" b="b"/>
              <a:pathLst>
                <a:path w="3095" h="2235" extrusionOk="0">
                  <a:moveTo>
                    <a:pt x="2513" y="1"/>
                  </a:moveTo>
                  <a:cubicBezTo>
                    <a:pt x="1838" y="1"/>
                    <a:pt x="1257" y="303"/>
                    <a:pt x="768" y="885"/>
                  </a:cubicBezTo>
                  <a:cubicBezTo>
                    <a:pt x="489" y="1257"/>
                    <a:pt x="94" y="1746"/>
                    <a:pt x="1" y="2234"/>
                  </a:cubicBezTo>
                  <a:cubicBezTo>
                    <a:pt x="582" y="1653"/>
                    <a:pt x="1559" y="1164"/>
                    <a:pt x="2420" y="885"/>
                  </a:cubicBezTo>
                  <a:cubicBezTo>
                    <a:pt x="2513" y="885"/>
                    <a:pt x="2722" y="769"/>
                    <a:pt x="2816" y="676"/>
                  </a:cubicBezTo>
                  <a:cubicBezTo>
                    <a:pt x="3002" y="583"/>
                    <a:pt x="3095" y="396"/>
                    <a:pt x="3002" y="187"/>
                  </a:cubicBezTo>
                  <a:cubicBezTo>
                    <a:pt x="2909" y="94"/>
                    <a:pt x="2722" y="1"/>
                    <a:pt x="25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6" name="Google Shape;2216;p33"/>
            <p:cNvSpPr/>
            <p:nvPr/>
          </p:nvSpPr>
          <p:spPr>
            <a:xfrm>
              <a:off x="5089800" y="1823400"/>
              <a:ext cx="26775" cy="58200"/>
            </a:xfrm>
            <a:custGeom>
              <a:avLst/>
              <a:gdLst/>
              <a:ahLst/>
              <a:cxnLst/>
              <a:rect l="l" t="t" r="r" b="b"/>
              <a:pathLst>
                <a:path w="1071" h="2328" extrusionOk="0">
                  <a:moveTo>
                    <a:pt x="372" y="1"/>
                  </a:moveTo>
                  <a:cubicBezTo>
                    <a:pt x="93" y="117"/>
                    <a:pt x="0" y="396"/>
                    <a:pt x="0" y="699"/>
                  </a:cubicBezTo>
                  <a:cubicBezTo>
                    <a:pt x="93" y="978"/>
                    <a:pt x="279" y="1164"/>
                    <a:pt x="372" y="1373"/>
                  </a:cubicBezTo>
                  <a:cubicBezTo>
                    <a:pt x="582" y="1653"/>
                    <a:pt x="582" y="2048"/>
                    <a:pt x="675" y="2327"/>
                  </a:cubicBezTo>
                  <a:cubicBezTo>
                    <a:pt x="1070" y="2141"/>
                    <a:pt x="954" y="1071"/>
                    <a:pt x="954" y="792"/>
                  </a:cubicBezTo>
                  <a:cubicBezTo>
                    <a:pt x="954" y="583"/>
                    <a:pt x="861" y="396"/>
                    <a:pt x="768" y="303"/>
                  </a:cubicBezTo>
                  <a:cubicBezTo>
                    <a:pt x="675" y="117"/>
                    <a:pt x="582" y="1"/>
                    <a:pt x="3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7" name="Google Shape;2217;p33"/>
            <p:cNvSpPr/>
            <p:nvPr/>
          </p:nvSpPr>
          <p:spPr>
            <a:xfrm>
              <a:off x="5121200" y="1812350"/>
              <a:ext cx="70400" cy="45400"/>
            </a:xfrm>
            <a:custGeom>
              <a:avLst/>
              <a:gdLst/>
              <a:ahLst/>
              <a:cxnLst/>
              <a:rect l="l" t="t" r="r" b="b"/>
              <a:pathLst>
                <a:path w="2816" h="1816" extrusionOk="0">
                  <a:moveTo>
                    <a:pt x="2359" y="1"/>
                  </a:moveTo>
                  <a:cubicBezTo>
                    <a:pt x="2251" y="1"/>
                    <a:pt x="2129" y="24"/>
                    <a:pt x="2024" y="71"/>
                  </a:cubicBezTo>
                  <a:cubicBezTo>
                    <a:pt x="1257" y="350"/>
                    <a:pt x="396" y="1025"/>
                    <a:pt x="0" y="1815"/>
                  </a:cubicBezTo>
                  <a:cubicBezTo>
                    <a:pt x="186" y="1606"/>
                    <a:pt x="396" y="1513"/>
                    <a:pt x="582" y="1420"/>
                  </a:cubicBezTo>
                  <a:lnTo>
                    <a:pt x="1350" y="1420"/>
                  </a:lnTo>
                  <a:cubicBezTo>
                    <a:pt x="1652" y="1420"/>
                    <a:pt x="1931" y="1420"/>
                    <a:pt x="2234" y="1327"/>
                  </a:cubicBezTo>
                  <a:cubicBezTo>
                    <a:pt x="2513" y="1234"/>
                    <a:pt x="2815" y="838"/>
                    <a:pt x="2815" y="559"/>
                  </a:cubicBezTo>
                  <a:cubicBezTo>
                    <a:pt x="2815" y="350"/>
                    <a:pt x="2815" y="164"/>
                    <a:pt x="2606" y="71"/>
                  </a:cubicBezTo>
                  <a:cubicBezTo>
                    <a:pt x="2559" y="24"/>
                    <a:pt x="2466" y="1"/>
                    <a:pt x="23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18" name="Google Shape;2218;p33"/>
            <p:cNvSpPr/>
            <p:nvPr/>
          </p:nvSpPr>
          <p:spPr>
            <a:xfrm>
              <a:off x="5099100" y="1862375"/>
              <a:ext cx="70400" cy="43650"/>
            </a:xfrm>
            <a:custGeom>
              <a:avLst/>
              <a:gdLst/>
              <a:ahLst/>
              <a:cxnLst/>
              <a:rect l="l" t="t" r="r" b="b"/>
              <a:pathLst>
                <a:path w="2816" h="1746" extrusionOk="0">
                  <a:moveTo>
                    <a:pt x="2048" y="1"/>
                  </a:moveTo>
                  <a:cubicBezTo>
                    <a:pt x="1745" y="1"/>
                    <a:pt x="1559" y="187"/>
                    <a:pt x="1280" y="396"/>
                  </a:cubicBezTo>
                  <a:cubicBezTo>
                    <a:pt x="977" y="582"/>
                    <a:pt x="0" y="1257"/>
                    <a:pt x="117" y="1745"/>
                  </a:cubicBezTo>
                  <a:cubicBezTo>
                    <a:pt x="791" y="1652"/>
                    <a:pt x="1955" y="1559"/>
                    <a:pt x="2443" y="1071"/>
                  </a:cubicBezTo>
                  <a:cubicBezTo>
                    <a:pt x="2722" y="885"/>
                    <a:pt x="2815" y="582"/>
                    <a:pt x="2722" y="303"/>
                  </a:cubicBezTo>
                  <a:cubicBezTo>
                    <a:pt x="2629" y="94"/>
                    <a:pt x="2234" y="1"/>
                    <a:pt x="20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2219" name="Google Shape;2219;p33"/>
          <p:cNvSpPr txBox="1">
            <a:spLocks noGrp="1"/>
          </p:cNvSpPr>
          <p:nvPr>
            <p:ph type="title" idx="4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668212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Title only 11">
    <p:spTree>
      <p:nvGrpSpPr>
        <p:cNvPr id="1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Google Shape;2317;p35"/>
          <p:cNvSpPr/>
          <p:nvPr/>
        </p:nvSpPr>
        <p:spPr>
          <a:xfrm>
            <a:off x="-567165" y="-506766"/>
            <a:ext cx="2995609" cy="2452420"/>
          </a:xfrm>
          <a:custGeom>
            <a:avLst/>
            <a:gdLst/>
            <a:ahLst/>
            <a:cxnLst/>
            <a:rect l="l" t="t" r="r" b="b"/>
            <a:pathLst>
              <a:path w="77074" h="68148" extrusionOk="0">
                <a:moveTo>
                  <a:pt x="47214" y="1"/>
                </a:moveTo>
                <a:cubicBezTo>
                  <a:pt x="42852" y="1"/>
                  <a:pt x="38491" y="193"/>
                  <a:pt x="34129" y="379"/>
                </a:cubicBezTo>
                <a:cubicBezTo>
                  <a:pt x="26754" y="775"/>
                  <a:pt x="19007" y="1263"/>
                  <a:pt x="13098" y="5520"/>
                </a:cubicBezTo>
                <a:cubicBezTo>
                  <a:pt x="5816" y="10662"/>
                  <a:pt x="3118" y="20153"/>
                  <a:pt x="1745" y="28970"/>
                </a:cubicBezTo>
                <a:cubicBezTo>
                  <a:pt x="396" y="38090"/>
                  <a:pt x="0" y="47395"/>
                  <a:pt x="582" y="56608"/>
                </a:cubicBezTo>
                <a:cubicBezTo>
                  <a:pt x="675" y="58748"/>
                  <a:pt x="1466" y="67937"/>
                  <a:pt x="4746" y="68147"/>
                </a:cubicBezTo>
                <a:cubicBezTo>
                  <a:pt x="4756" y="68147"/>
                  <a:pt x="4766" y="68147"/>
                  <a:pt x="4776" y="68147"/>
                </a:cubicBezTo>
                <a:cubicBezTo>
                  <a:pt x="6359" y="68147"/>
                  <a:pt x="10696" y="60766"/>
                  <a:pt x="13470" y="59795"/>
                </a:cubicBezTo>
                <a:cubicBezTo>
                  <a:pt x="15586" y="59111"/>
                  <a:pt x="17785" y="58889"/>
                  <a:pt x="19992" y="58889"/>
                </a:cubicBezTo>
                <a:cubicBezTo>
                  <a:pt x="21836" y="58889"/>
                  <a:pt x="23686" y="59044"/>
                  <a:pt x="25498" y="59213"/>
                </a:cubicBezTo>
                <a:cubicBezTo>
                  <a:pt x="27665" y="59424"/>
                  <a:pt x="29833" y="59661"/>
                  <a:pt x="31972" y="59661"/>
                </a:cubicBezTo>
                <a:cubicBezTo>
                  <a:pt x="33851" y="59661"/>
                  <a:pt x="35708" y="59478"/>
                  <a:pt x="37525" y="58934"/>
                </a:cubicBezTo>
                <a:cubicBezTo>
                  <a:pt x="42946" y="57282"/>
                  <a:pt x="47203" y="52350"/>
                  <a:pt x="48087" y="46721"/>
                </a:cubicBezTo>
                <a:cubicBezTo>
                  <a:pt x="48668" y="43138"/>
                  <a:pt x="47901" y="39346"/>
                  <a:pt x="49157" y="36066"/>
                </a:cubicBezTo>
                <a:cubicBezTo>
                  <a:pt x="51274" y="30343"/>
                  <a:pt x="57881" y="28016"/>
                  <a:pt x="63604" y="25969"/>
                </a:cubicBezTo>
                <a:cubicBezTo>
                  <a:pt x="69420" y="24038"/>
                  <a:pt x="75817" y="20642"/>
                  <a:pt x="76585" y="14640"/>
                </a:cubicBezTo>
                <a:cubicBezTo>
                  <a:pt x="77074" y="10662"/>
                  <a:pt x="74654" y="6777"/>
                  <a:pt x="71444" y="4543"/>
                </a:cubicBezTo>
                <a:cubicBezTo>
                  <a:pt x="68140" y="2333"/>
                  <a:pt x="64185" y="1356"/>
                  <a:pt x="60300" y="775"/>
                </a:cubicBezTo>
                <a:cubicBezTo>
                  <a:pt x="55938" y="193"/>
                  <a:pt x="51576" y="1"/>
                  <a:pt x="4721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2318" name="Google Shape;2318;p35"/>
          <p:cNvSpPr/>
          <p:nvPr/>
        </p:nvSpPr>
        <p:spPr>
          <a:xfrm>
            <a:off x="10132403" y="-331447"/>
            <a:ext cx="2745452" cy="1945765"/>
          </a:xfrm>
          <a:custGeom>
            <a:avLst/>
            <a:gdLst/>
            <a:ahLst/>
            <a:cxnLst/>
            <a:rect l="l" t="t" r="r" b="b"/>
            <a:pathLst>
              <a:path w="95174" h="67452" extrusionOk="0">
                <a:moveTo>
                  <a:pt x="18389" y="0"/>
                </a:moveTo>
                <a:cubicBezTo>
                  <a:pt x="15830" y="0"/>
                  <a:pt x="13294" y="233"/>
                  <a:pt x="10842" y="956"/>
                </a:cubicBezTo>
                <a:cubicBezTo>
                  <a:pt x="6189" y="2305"/>
                  <a:pt x="1839" y="5795"/>
                  <a:pt x="862" y="10541"/>
                </a:cubicBezTo>
                <a:cubicBezTo>
                  <a:pt x="1" y="14798"/>
                  <a:pt x="2025" y="19358"/>
                  <a:pt x="5421" y="22266"/>
                </a:cubicBezTo>
                <a:cubicBezTo>
                  <a:pt x="8725" y="25081"/>
                  <a:pt x="12982" y="26546"/>
                  <a:pt x="17332" y="27314"/>
                </a:cubicBezTo>
                <a:cubicBezTo>
                  <a:pt x="24312" y="28570"/>
                  <a:pt x="32175" y="28477"/>
                  <a:pt x="37223" y="33409"/>
                </a:cubicBezTo>
                <a:cubicBezTo>
                  <a:pt x="41573" y="37690"/>
                  <a:pt x="42248" y="44366"/>
                  <a:pt x="43993" y="50182"/>
                </a:cubicBezTo>
                <a:cubicBezTo>
                  <a:pt x="45249" y="54556"/>
                  <a:pt x="47482" y="58813"/>
                  <a:pt x="51065" y="61535"/>
                </a:cubicBezTo>
                <a:cubicBezTo>
                  <a:pt x="53099" y="62968"/>
                  <a:pt x="55653" y="63788"/>
                  <a:pt x="58136" y="63788"/>
                </a:cubicBezTo>
                <a:cubicBezTo>
                  <a:pt x="60169" y="63788"/>
                  <a:pt x="62154" y="63238"/>
                  <a:pt x="63767" y="62024"/>
                </a:cubicBezTo>
                <a:cubicBezTo>
                  <a:pt x="66000" y="60279"/>
                  <a:pt x="67350" y="57464"/>
                  <a:pt x="70072" y="56673"/>
                </a:cubicBezTo>
                <a:cubicBezTo>
                  <a:pt x="70511" y="56550"/>
                  <a:pt x="70949" y="56492"/>
                  <a:pt x="71383" y="56492"/>
                </a:cubicBezTo>
                <a:cubicBezTo>
                  <a:pt x="74304" y="56492"/>
                  <a:pt x="77058" y="59084"/>
                  <a:pt x="78982" y="61535"/>
                </a:cubicBezTo>
                <a:cubicBezTo>
                  <a:pt x="81154" y="64273"/>
                  <a:pt x="83789" y="67452"/>
                  <a:pt x="87228" y="67452"/>
                </a:cubicBezTo>
                <a:cubicBezTo>
                  <a:pt x="87325" y="67452"/>
                  <a:pt x="87422" y="67449"/>
                  <a:pt x="87520" y="67444"/>
                </a:cubicBezTo>
                <a:cubicBezTo>
                  <a:pt x="90032" y="67351"/>
                  <a:pt x="92172" y="65397"/>
                  <a:pt x="93242" y="63070"/>
                </a:cubicBezTo>
                <a:cubicBezTo>
                  <a:pt x="94313" y="60860"/>
                  <a:pt x="94499" y="58232"/>
                  <a:pt x="94592" y="55719"/>
                </a:cubicBezTo>
                <a:cubicBezTo>
                  <a:pt x="95173" y="42342"/>
                  <a:pt x="93149" y="28966"/>
                  <a:pt x="90148" y="15775"/>
                </a:cubicBezTo>
                <a:cubicBezTo>
                  <a:pt x="87240" y="2491"/>
                  <a:pt x="76865" y="4539"/>
                  <a:pt x="65419" y="3655"/>
                </a:cubicBezTo>
                <a:cubicBezTo>
                  <a:pt x="52042" y="2491"/>
                  <a:pt x="38665" y="1421"/>
                  <a:pt x="25289" y="374"/>
                </a:cubicBezTo>
                <a:cubicBezTo>
                  <a:pt x="23000" y="187"/>
                  <a:pt x="20686" y="0"/>
                  <a:pt x="18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2319" name="Google Shape;2319;p35"/>
          <p:cNvSpPr/>
          <p:nvPr/>
        </p:nvSpPr>
        <p:spPr>
          <a:xfrm rot="10800000">
            <a:off x="10437168" y="4834419"/>
            <a:ext cx="2586089" cy="2286592"/>
          </a:xfrm>
          <a:custGeom>
            <a:avLst/>
            <a:gdLst/>
            <a:ahLst/>
            <a:cxnLst/>
            <a:rect l="l" t="t" r="r" b="b"/>
            <a:pathLst>
              <a:path w="77074" h="68148" extrusionOk="0">
                <a:moveTo>
                  <a:pt x="47214" y="1"/>
                </a:moveTo>
                <a:cubicBezTo>
                  <a:pt x="42852" y="1"/>
                  <a:pt x="38491" y="193"/>
                  <a:pt x="34129" y="379"/>
                </a:cubicBezTo>
                <a:cubicBezTo>
                  <a:pt x="26754" y="775"/>
                  <a:pt x="19007" y="1263"/>
                  <a:pt x="13098" y="5520"/>
                </a:cubicBezTo>
                <a:cubicBezTo>
                  <a:pt x="5816" y="10662"/>
                  <a:pt x="3118" y="20153"/>
                  <a:pt x="1745" y="28970"/>
                </a:cubicBezTo>
                <a:cubicBezTo>
                  <a:pt x="396" y="38090"/>
                  <a:pt x="0" y="47395"/>
                  <a:pt x="582" y="56608"/>
                </a:cubicBezTo>
                <a:cubicBezTo>
                  <a:pt x="675" y="58748"/>
                  <a:pt x="1466" y="67937"/>
                  <a:pt x="4746" y="68147"/>
                </a:cubicBezTo>
                <a:cubicBezTo>
                  <a:pt x="4756" y="68147"/>
                  <a:pt x="4766" y="68147"/>
                  <a:pt x="4776" y="68147"/>
                </a:cubicBezTo>
                <a:cubicBezTo>
                  <a:pt x="6359" y="68147"/>
                  <a:pt x="10696" y="60766"/>
                  <a:pt x="13470" y="59795"/>
                </a:cubicBezTo>
                <a:cubicBezTo>
                  <a:pt x="15586" y="59111"/>
                  <a:pt x="17785" y="58889"/>
                  <a:pt x="19992" y="58889"/>
                </a:cubicBezTo>
                <a:cubicBezTo>
                  <a:pt x="21836" y="58889"/>
                  <a:pt x="23686" y="59044"/>
                  <a:pt x="25498" y="59213"/>
                </a:cubicBezTo>
                <a:cubicBezTo>
                  <a:pt x="27665" y="59424"/>
                  <a:pt x="29833" y="59661"/>
                  <a:pt x="31972" y="59661"/>
                </a:cubicBezTo>
                <a:cubicBezTo>
                  <a:pt x="33851" y="59661"/>
                  <a:pt x="35708" y="59478"/>
                  <a:pt x="37525" y="58934"/>
                </a:cubicBezTo>
                <a:cubicBezTo>
                  <a:pt x="42946" y="57282"/>
                  <a:pt x="47203" y="52350"/>
                  <a:pt x="48087" y="46721"/>
                </a:cubicBezTo>
                <a:cubicBezTo>
                  <a:pt x="48668" y="43138"/>
                  <a:pt x="47901" y="39346"/>
                  <a:pt x="49157" y="36066"/>
                </a:cubicBezTo>
                <a:cubicBezTo>
                  <a:pt x="51274" y="30343"/>
                  <a:pt x="57881" y="28016"/>
                  <a:pt x="63604" y="25969"/>
                </a:cubicBezTo>
                <a:cubicBezTo>
                  <a:pt x="69420" y="24038"/>
                  <a:pt x="75817" y="20642"/>
                  <a:pt x="76585" y="14640"/>
                </a:cubicBezTo>
                <a:cubicBezTo>
                  <a:pt x="77074" y="10662"/>
                  <a:pt x="74654" y="6777"/>
                  <a:pt x="71444" y="4543"/>
                </a:cubicBezTo>
                <a:cubicBezTo>
                  <a:pt x="68140" y="2333"/>
                  <a:pt x="64185" y="1356"/>
                  <a:pt x="60300" y="775"/>
                </a:cubicBezTo>
                <a:cubicBezTo>
                  <a:pt x="55938" y="193"/>
                  <a:pt x="51576" y="1"/>
                  <a:pt x="472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320" name="Google Shape;2320;p35"/>
          <p:cNvGrpSpPr/>
          <p:nvPr/>
        </p:nvGrpSpPr>
        <p:grpSpPr>
          <a:xfrm rot="10800000">
            <a:off x="10122885" y="5854885"/>
            <a:ext cx="1607072" cy="1266120"/>
            <a:chOff x="2533100" y="1212175"/>
            <a:chExt cx="1066075" cy="839825"/>
          </a:xfrm>
        </p:grpSpPr>
        <p:sp>
          <p:nvSpPr>
            <p:cNvPr id="2321" name="Google Shape;2321;p35"/>
            <p:cNvSpPr/>
            <p:nvPr/>
          </p:nvSpPr>
          <p:spPr>
            <a:xfrm>
              <a:off x="2981500" y="1242700"/>
              <a:ext cx="93025" cy="139875"/>
            </a:xfrm>
            <a:custGeom>
              <a:avLst/>
              <a:gdLst/>
              <a:ahLst/>
              <a:cxnLst/>
              <a:rect l="l" t="t" r="r" b="b"/>
              <a:pathLst>
                <a:path w="3721" h="5595" extrusionOk="0">
                  <a:moveTo>
                    <a:pt x="2415" y="1"/>
                  </a:moveTo>
                  <a:cubicBezTo>
                    <a:pt x="2208" y="1"/>
                    <a:pt x="2003" y="80"/>
                    <a:pt x="1838" y="268"/>
                  </a:cubicBezTo>
                  <a:cubicBezTo>
                    <a:pt x="768" y="1617"/>
                    <a:pt x="1" y="4036"/>
                    <a:pt x="1443" y="5316"/>
                  </a:cubicBezTo>
                  <a:cubicBezTo>
                    <a:pt x="1636" y="5509"/>
                    <a:pt x="1872" y="5594"/>
                    <a:pt x="2102" y="5594"/>
                  </a:cubicBezTo>
                  <a:cubicBezTo>
                    <a:pt x="2565" y="5594"/>
                    <a:pt x="3002" y="5247"/>
                    <a:pt x="3002" y="4734"/>
                  </a:cubicBezTo>
                  <a:cubicBezTo>
                    <a:pt x="3002" y="3455"/>
                    <a:pt x="2606" y="2501"/>
                    <a:pt x="3281" y="1431"/>
                  </a:cubicBezTo>
                  <a:cubicBezTo>
                    <a:pt x="3721" y="762"/>
                    <a:pt x="3057" y="1"/>
                    <a:pt x="24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2" name="Google Shape;2322;p35"/>
            <p:cNvSpPr/>
            <p:nvPr/>
          </p:nvSpPr>
          <p:spPr>
            <a:xfrm>
              <a:off x="3008250" y="1488625"/>
              <a:ext cx="56925" cy="134075"/>
            </a:xfrm>
            <a:custGeom>
              <a:avLst/>
              <a:gdLst/>
              <a:ahLst/>
              <a:cxnLst/>
              <a:rect l="l" t="t" r="r" b="b"/>
              <a:pathLst>
                <a:path w="2277" h="5363" extrusionOk="0">
                  <a:moveTo>
                    <a:pt x="1354" y="0"/>
                  </a:moveTo>
                  <a:cubicBezTo>
                    <a:pt x="1004" y="0"/>
                    <a:pt x="663" y="182"/>
                    <a:pt x="582" y="597"/>
                  </a:cubicBezTo>
                  <a:cubicBezTo>
                    <a:pt x="373" y="1969"/>
                    <a:pt x="1" y="3412"/>
                    <a:pt x="280" y="4784"/>
                  </a:cubicBezTo>
                  <a:cubicBezTo>
                    <a:pt x="367" y="5189"/>
                    <a:pt x="650" y="5362"/>
                    <a:pt x="947" y="5362"/>
                  </a:cubicBezTo>
                  <a:cubicBezTo>
                    <a:pt x="1282" y="5362"/>
                    <a:pt x="1635" y="5142"/>
                    <a:pt x="1746" y="4784"/>
                  </a:cubicBezTo>
                  <a:cubicBezTo>
                    <a:pt x="2211" y="3621"/>
                    <a:pt x="2118" y="2155"/>
                    <a:pt x="2211" y="806"/>
                  </a:cubicBezTo>
                  <a:cubicBezTo>
                    <a:pt x="2277" y="307"/>
                    <a:pt x="1808" y="0"/>
                    <a:pt x="13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3" name="Google Shape;2323;p35"/>
            <p:cNvSpPr/>
            <p:nvPr/>
          </p:nvSpPr>
          <p:spPr>
            <a:xfrm>
              <a:off x="2913925" y="1708150"/>
              <a:ext cx="120050" cy="96675"/>
            </a:xfrm>
            <a:custGeom>
              <a:avLst/>
              <a:gdLst/>
              <a:ahLst/>
              <a:cxnLst/>
              <a:rect l="l" t="t" r="r" b="b"/>
              <a:pathLst>
                <a:path w="4802" h="3867" extrusionOk="0">
                  <a:moveTo>
                    <a:pt x="3339" y="1"/>
                  </a:moveTo>
                  <a:cubicBezTo>
                    <a:pt x="3164" y="1"/>
                    <a:pt x="2980" y="52"/>
                    <a:pt x="2797" y="168"/>
                  </a:cubicBezTo>
                  <a:cubicBezTo>
                    <a:pt x="2308" y="540"/>
                    <a:pt x="1913" y="842"/>
                    <a:pt x="1540" y="1238"/>
                  </a:cubicBezTo>
                  <a:cubicBezTo>
                    <a:pt x="1238" y="1610"/>
                    <a:pt x="866" y="2005"/>
                    <a:pt x="563" y="2401"/>
                  </a:cubicBezTo>
                  <a:cubicBezTo>
                    <a:pt x="0" y="2964"/>
                    <a:pt x="442" y="3867"/>
                    <a:pt x="1117" y="3867"/>
                  </a:cubicBezTo>
                  <a:cubicBezTo>
                    <a:pt x="1251" y="3867"/>
                    <a:pt x="1394" y="3831"/>
                    <a:pt x="1540" y="3750"/>
                  </a:cubicBezTo>
                  <a:cubicBezTo>
                    <a:pt x="2401" y="3169"/>
                    <a:pt x="3378" y="2680"/>
                    <a:pt x="4146" y="1912"/>
                  </a:cubicBezTo>
                  <a:cubicBezTo>
                    <a:pt x="4801" y="1180"/>
                    <a:pt x="4179" y="1"/>
                    <a:pt x="33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4" name="Google Shape;2324;p35"/>
            <p:cNvSpPr/>
            <p:nvPr/>
          </p:nvSpPr>
          <p:spPr>
            <a:xfrm>
              <a:off x="2994100" y="1789400"/>
              <a:ext cx="95600" cy="80850"/>
            </a:xfrm>
            <a:custGeom>
              <a:avLst/>
              <a:gdLst/>
              <a:ahLst/>
              <a:cxnLst/>
              <a:rect l="l" t="t" r="r" b="b"/>
              <a:pathLst>
                <a:path w="3824" h="3234" extrusionOk="0">
                  <a:moveTo>
                    <a:pt x="2644" y="0"/>
                  </a:moveTo>
                  <a:cubicBezTo>
                    <a:pt x="2595" y="0"/>
                    <a:pt x="2546" y="4"/>
                    <a:pt x="2498" y="12"/>
                  </a:cubicBezTo>
                  <a:cubicBezTo>
                    <a:pt x="1916" y="105"/>
                    <a:pt x="1428" y="593"/>
                    <a:pt x="1032" y="1175"/>
                  </a:cubicBezTo>
                  <a:cubicBezTo>
                    <a:pt x="660" y="1570"/>
                    <a:pt x="357" y="1943"/>
                    <a:pt x="171" y="2524"/>
                  </a:cubicBezTo>
                  <a:cubicBezTo>
                    <a:pt x="1" y="2801"/>
                    <a:pt x="220" y="3234"/>
                    <a:pt x="562" y="3234"/>
                  </a:cubicBezTo>
                  <a:cubicBezTo>
                    <a:pt x="594" y="3234"/>
                    <a:pt x="626" y="3230"/>
                    <a:pt x="660" y="3222"/>
                  </a:cubicBezTo>
                  <a:cubicBezTo>
                    <a:pt x="1730" y="2827"/>
                    <a:pt x="3172" y="2245"/>
                    <a:pt x="3568" y="1082"/>
                  </a:cubicBezTo>
                  <a:cubicBezTo>
                    <a:pt x="3824" y="463"/>
                    <a:pt x="3199" y="0"/>
                    <a:pt x="26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5" name="Google Shape;2325;p35"/>
            <p:cNvSpPr/>
            <p:nvPr/>
          </p:nvSpPr>
          <p:spPr>
            <a:xfrm>
              <a:off x="3067075" y="1594650"/>
              <a:ext cx="99100" cy="131950"/>
            </a:xfrm>
            <a:custGeom>
              <a:avLst/>
              <a:gdLst/>
              <a:ahLst/>
              <a:cxnLst/>
              <a:rect l="l" t="t" r="r" b="b"/>
              <a:pathLst>
                <a:path w="3964" h="5278" extrusionOk="0">
                  <a:moveTo>
                    <a:pt x="2543" y="0"/>
                  </a:moveTo>
                  <a:cubicBezTo>
                    <a:pt x="2281" y="0"/>
                    <a:pt x="2021" y="100"/>
                    <a:pt x="1812" y="334"/>
                  </a:cubicBezTo>
                  <a:cubicBezTo>
                    <a:pt x="835" y="1497"/>
                    <a:pt x="346" y="2963"/>
                    <a:pt x="67" y="4405"/>
                  </a:cubicBezTo>
                  <a:cubicBezTo>
                    <a:pt x="0" y="4889"/>
                    <a:pt x="377" y="5278"/>
                    <a:pt x="776" y="5278"/>
                  </a:cubicBezTo>
                  <a:cubicBezTo>
                    <a:pt x="932" y="5278"/>
                    <a:pt x="1093" y="5218"/>
                    <a:pt x="1230" y="5080"/>
                  </a:cubicBezTo>
                  <a:cubicBezTo>
                    <a:pt x="2301" y="4033"/>
                    <a:pt x="3254" y="2963"/>
                    <a:pt x="3743" y="1497"/>
                  </a:cubicBezTo>
                  <a:cubicBezTo>
                    <a:pt x="3963" y="718"/>
                    <a:pt x="3246" y="0"/>
                    <a:pt x="2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6" name="Google Shape;2326;p35"/>
            <p:cNvSpPr/>
            <p:nvPr/>
          </p:nvSpPr>
          <p:spPr>
            <a:xfrm>
              <a:off x="3097825" y="1386450"/>
              <a:ext cx="62825" cy="142025"/>
            </a:xfrm>
            <a:custGeom>
              <a:avLst/>
              <a:gdLst/>
              <a:ahLst/>
              <a:cxnLst/>
              <a:rect l="l" t="t" r="r" b="b"/>
              <a:pathLst>
                <a:path w="2513" h="5681" extrusionOk="0">
                  <a:moveTo>
                    <a:pt x="1059" y="0"/>
                  </a:moveTo>
                  <a:cubicBezTo>
                    <a:pt x="875" y="0"/>
                    <a:pt x="684" y="75"/>
                    <a:pt x="582" y="240"/>
                  </a:cubicBezTo>
                  <a:cubicBezTo>
                    <a:pt x="0" y="915"/>
                    <a:pt x="93" y="1683"/>
                    <a:pt x="280" y="2474"/>
                  </a:cubicBezTo>
                  <a:cubicBezTo>
                    <a:pt x="373" y="3428"/>
                    <a:pt x="675" y="4219"/>
                    <a:pt x="954" y="5079"/>
                  </a:cubicBezTo>
                  <a:cubicBezTo>
                    <a:pt x="1093" y="5485"/>
                    <a:pt x="1413" y="5680"/>
                    <a:pt x="1728" y="5680"/>
                  </a:cubicBezTo>
                  <a:cubicBezTo>
                    <a:pt x="2099" y="5680"/>
                    <a:pt x="2463" y="5409"/>
                    <a:pt x="2513" y="4893"/>
                  </a:cubicBezTo>
                  <a:cubicBezTo>
                    <a:pt x="2513" y="4009"/>
                    <a:pt x="2513" y="3148"/>
                    <a:pt x="2420" y="2171"/>
                  </a:cubicBezTo>
                  <a:cubicBezTo>
                    <a:pt x="2327" y="1404"/>
                    <a:pt x="2234" y="613"/>
                    <a:pt x="1443" y="147"/>
                  </a:cubicBezTo>
                  <a:cubicBezTo>
                    <a:pt x="1358" y="52"/>
                    <a:pt x="1211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7" name="Google Shape;2327;p35"/>
            <p:cNvSpPr/>
            <p:nvPr/>
          </p:nvSpPr>
          <p:spPr>
            <a:xfrm>
              <a:off x="3141450" y="1243125"/>
              <a:ext cx="75050" cy="76925"/>
            </a:xfrm>
            <a:custGeom>
              <a:avLst/>
              <a:gdLst/>
              <a:ahLst/>
              <a:cxnLst/>
              <a:rect l="l" t="t" r="r" b="b"/>
              <a:pathLst>
                <a:path w="3002" h="3077" extrusionOk="0">
                  <a:moveTo>
                    <a:pt x="2114" y="0"/>
                  </a:moveTo>
                  <a:cubicBezTo>
                    <a:pt x="1931" y="0"/>
                    <a:pt x="1733" y="53"/>
                    <a:pt x="1536" y="157"/>
                  </a:cubicBezTo>
                  <a:cubicBezTo>
                    <a:pt x="1163" y="344"/>
                    <a:pt x="768" y="530"/>
                    <a:pt x="489" y="925"/>
                  </a:cubicBezTo>
                  <a:cubicBezTo>
                    <a:pt x="186" y="1321"/>
                    <a:pt x="0" y="1809"/>
                    <a:pt x="0" y="2274"/>
                  </a:cubicBezTo>
                  <a:cubicBezTo>
                    <a:pt x="85" y="2637"/>
                    <a:pt x="327" y="3077"/>
                    <a:pt x="671" y="3077"/>
                  </a:cubicBezTo>
                  <a:cubicBezTo>
                    <a:pt x="702" y="3077"/>
                    <a:pt x="735" y="3073"/>
                    <a:pt x="768" y="3065"/>
                  </a:cubicBezTo>
                  <a:cubicBezTo>
                    <a:pt x="1350" y="3065"/>
                    <a:pt x="1838" y="2856"/>
                    <a:pt x="2234" y="2484"/>
                  </a:cubicBezTo>
                  <a:cubicBezTo>
                    <a:pt x="2606" y="2088"/>
                    <a:pt x="2815" y="1600"/>
                    <a:pt x="2908" y="1111"/>
                  </a:cubicBezTo>
                  <a:cubicBezTo>
                    <a:pt x="3001" y="832"/>
                    <a:pt x="2908" y="437"/>
                    <a:pt x="2606" y="157"/>
                  </a:cubicBezTo>
                  <a:cubicBezTo>
                    <a:pt x="2466" y="53"/>
                    <a:pt x="2298" y="0"/>
                    <a:pt x="21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8" name="Google Shape;2328;p35"/>
            <p:cNvSpPr/>
            <p:nvPr/>
          </p:nvSpPr>
          <p:spPr>
            <a:xfrm>
              <a:off x="3127325" y="1715875"/>
              <a:ext cx="108350" cy="116725"/>
            </a:xfrm>
            <a:custGeom>
              <a:avLst/>
              <a:gdLst/>
              <a:ahLst/>
              <a:cxnLst/>
              <a:rect l="l" t="t" r="r" b="b"/>
              <a:pathLst>
                <a:path w="4334" h="4669" extrusionOk="0">
                  <a:moveTo>
                    <a:pt x="2998" y="1"/>
                  </a:moveTo>
                  <a:cubicBezTo>
                    <a:pt x="2703" y="1"/>
                    <a:pt x="2406" y="99"/>
                    <a:pt x="2217" y="347"/>
                  </a:cubicBezTo>
                  <a:cubicBezTo>
                    <a:pt x="1426" y="1301"/>
                    <a:pt x="751" y="2371"/>
                    <a:pt x="263" y="3534"/>
                  </a:cubicBezTo>
                  <a:cubicBezTo>
                    <a:pt x="1" y="4223"/>
                    <a:pt x="593" y="4668"/>
                    <a:pt x="1169" y="4668"/>
                  </a:cubicBezTo>
                  <a:cubicBezTo>
                    <a:pt x="1411" y="4668"/>
                    <a:pt x="1650" y="4590"/>
                    <a:pt x="1821" y="4418"/>
                  </a:cubicBezTo>
                  <a:cubicBezTo>
                    <a:pt x="2682" y="3627"/>
                    <a:pt x="3473" y="2767"/>
                    <a:pt x="4055" y="1696"/>
                  </a:cubicBezTo>
                  <a:cubicBezTo>
                    <a:pt x="4334" y="1208"/>
                    <a:pt x="4241" y="533"/>
                    <a:pt x="3752" y="231"/>
                  </a:cubicBezTo>
                  <a:cubicBezTo>
                    <a:pt x="3569" y="93"/>
                    <a:pt x="3284" y="1"/>
                    <a:pt x="29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29" name="Google Shape;2329;p35"/>
            <p:cNvSpPr/>
            <p:nvPr/>
          </p:nvSpPr>
          <p:spPr>
            <a:xfrm>
              <a:off x="3208900" y="1508450"/>
              <a:ext cx="61100" cy="141575"/>
            </a:xfrm>
            <a:custGeom>
              <a:avLst/>
              <a:gdLst/>
              <a:ahLst/>
              <a:cxnLst/>
              <a:rect l="l" t="t" r="r" b="b"/>
              <a:pathLst>
                <a:path w="2444" h="5663" extrusionOk="0">
                  <a:moveTo>
                    <a:pt x="1209" y="0"/>
                  </a:moveTo>
                  <a:cubicBezTo>
                    <a:pt x="951" y="0"/>
                    <a:pt x="704" y="113"/>
                    <a:pt x="582" y="385"/>
                  </a:cubicBezTo>
                  <a:cubicBezTo>
                    <a:pt x="1" y="1851"/>
                    <a:pt x="1" y="3596"/>
                    <a:pt x="210" y="5154"/>
                  </a:cubicBezTo>
                  <a:cubicBezTo>
                    <a:pt x="254" y="5512"/>
                    <a:pt x="529" y="5663"/>
                    <a:pt x="830" y="5663"/>
                  </a:cubicBezTo>
                  <a:cubicBezTo>
                    <a:pt x="1175" y="5663"/>
                    <a:pt x="1553" y="5465"/>
                    <a:pt x="1653" y="5154"/>
                  </a:cubicBezTo>
                  <a:cubicBezTo>
                    <a:pt x="2141" y="3782"/>
                    <a:pt x="2444" y="2037"/>
                    <a:pt x="2048" y="595"/>
                  </a:cubicBezTo>
                  <a:cubicBezTo>
                    <a:pt x="1993" y="248"/>
                    <a:pt x="1589" y="0"/>
                    <a:pt x="12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0" name="Google Shape;2330;p35"/>
            <p:cNvSpPr/>
            <p:nvPr/>
          </p:nvSpPr>
          <p:spPr>
            <a:xfrm>
              <a:off x="3201925" y="1328500"/>
              <a:ext cx="79700" cy="99925"/>
            </a:xfrm>
            <a:custGeom>
              <a:avLst/>
              <a:gdLst/>
              <a:ahLst/>
              <a:cxnLst/>
              <a:rect l="l" t="t" r="r" b="b"/>
              <a:pathLst>
                <a:path w="3188" h="3997" extrusionOk="0">
                  <a:moveTo>
                    <a:pt x="1744" y="0"/>
                  </a:moveTo>
                  <a:cubicBezTo>
                    <a:pt x="1682" y="0"/>
                    <a:pt x="1620" y="7"/>
                    <a:pt x="1559" y="23"/>
                  </a:cubicBezTo>
                  <a:cubicBezTo>
                    <a:pt x="396" y="418"/>
                    <a:pt x="280" y="1767"/>
                    <a:pt x="94" y="2838"/>
                  </a:cubicBezTo>
                  <a:cubicBezTo>
                    <a:pt x="1" y="3326"/>
                    <a:pt x="187" y="3722"/>
                    <a:pt x="675" y="3908"/>
                  </a:cubicBezTo>
                  <a:cubicBezTo>
                    <a:pt x="799" y="3966"/>
                    <a:pt x="932" y="3997"/>
                    <a:pt x="1065" y="3997"/>
                  </a:cubicBezTo>
                  <a:cubicBezTo>
                    <a:pt x="1356" y="3997"/>
                    <a:pt x="1647" y="3848"/>
                    <a:pt x="1838" y="3512"/>
                  </a:cubicBezTo>
                  <a:cubicBezTo>
                    <a:pt x="2327" y="2651"/>
                    <a:pt x="3188" y="1395"/>
                    <a:pt x="2513" y="418"/>
                  </a:cubicBezTo>
                  <a:cubicBezTo>
                    <a:pt x="2358" y="185"/>
                    <a:pt x="2056" y="0"/>
                    <a:pt x="17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1" name="Google Shape;2331;p35"/>
            <p:cNvSpPr/>
            <p:nvPr/>
          </p:nvSpPr>
          <p:spPr>
            <a:xfrm>
              <a:off x="3299050" y="1212175"/>
              <a:ext cx="69825" cy="58750"/>
            </a:xfrm>
            <a:custGeom>
              <a:avLst/>
              <a:gdLst/>
              <a:ahLst/>
              <a:cxnLst/>
              <a:rect l="l" t="t" r="r" b="b"/>
              <a:pathLst>
                <a:path w="2793" h="2350" extrusionOk="0">
                  <a:moveTo>
                    <a:pt x="1062" y="1"/>
                  </a:moveTo>
                  <a:cubicBezTo>
                    <a:pt x="711" y="1"/>
                    <a:pt x="328" y="199"/>
                    <a:pt x="94" y="511"/>
                  </a:cubicBezTo>
                  <a:cubicBezTo>
                    <a:pt x="94" y="604"/>
                    <a:pt x="1" y="814"/>
                    <a:pt x="1" y="1000"/>
                  </a:cubicBezTo>
                  <a:cubicBezTo>
                    <a:pt x="1" y="1186"/>
                    <a:pt x="94" y="1582"/>
                    <a:pt x="280" y="1768"/>
                  </a:cubicBezTo>
                  <a:cubicBezTo>
                    <a:pt x="373" y="1884"/>
                    <a:pt x="582" y="1977"/>
                    <a:pt x="675" y="1977"/>
                  </a:cubicBezTo>
                  <a:cubicBezTo>
                    <a:pt x="768" y="2070"/>
                    <a:pt x="955" y="2163"/>
                    <a:pt x="1048" y="2163"/>
                  </a:cubicBezTo>
                  <a:cubicBezTo>
                    <a:pt x="1350" y="2256"/>
                    <a:pt x="1536" y="2349"/>
                    <a:pt x="1745" y="2349"/>
                  </a:cubicBezTo>
                  <a:cubicBezTo>
                    <a:pt x="2118" y="2349"/>
                    <a:pt x="2420" y="2163"/>
                    <a:pt x="2606" y="1884"/>
                  </a:cubicBezTo>
                  <a:cubicBezTo>
                    <a:pt x="2699" y="1582"/>
                    <a:pt x="2792" y="1186"/>
                    <a:pt x="2606" y="907"/>
                  </a:cubicBezTo>
                  <a:cubicBezTo>
                    <a:pt x="2513" y="907"/>
                    <a:pt x="2513" y="907"/>
                    <a:pt x="2513" y="814"/>
                  </a:cubicBezTo>
                  <a:cubicBezTo>
                    <a:pt x="2420" y="721"/>
                    <a:pt x="2327" y="604"/>
                    <a:pt x="2118" y="418"/>
                  </a:cubicBezTo>
                  <a:cubicBezTo>
                    <a:pt x="2025" y="418"/>
                    <a:pt x="2025" y="325"/>
                    <a:pt x="1932" y="325"/>
                  </a:cubicBezTo>
                  <a:cubicBezTo>
                    <a:pt x="1745" y="232"/>
                    <a:pt x="1536" y="139"/>
                    <a:pt x="1257" y="23"/>
                  </a:cubicBezTo>
                  <a:cubicBezTo>
                    <a:pt x="1194" y="8"/>
                    <a:pt x="1128" y="1"/>
                    <a:pt x="10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2" name="Google Shape;2332;p35"/>
            <p:cNvSpPr/>
            <p:nvPr/>
          </p:nvSpPr>
          <p:spPr>
            <a:xfrm>
              <a:off x="2706825" y="1804225"/>
              <a:ext cx="158375" cy="68400"/>
            </a:xfrm>
            <a:custGeom>
              <a:avLst/>
              <a:gdLst/>
              <a:ahLst/>
              <a:cxnLst/>
              <a:rect l="l" t="t" r="r" b="b"/>
              <a:pathLst>
                <a:path w="6335" h="2736" extrusionOk="0">
                  <a:moveTo>
                    <a:pt x="4869" y="0"/>
                  </a:moveTo>
                  <a:cubicBezTo>
                    <a:pt x="3613" y="0"/>
                    <a:pt x="2450" y="396"/>
                    <a:pt x="1194" y="768"/>
                  </a:cubicBezTo>
                  <a:cubicBezTo>
                    <a:pt x="1" y="1143"/>
                    <a:pt x="465" y="2736"/>
                    <a:pt x="1591" y="2736"/>
                  </a:cubicBezTo>
                  <a:cubicBezTo>
                    <a:pt x="1650" y="2736"/>
                    <a:pt x="1712" y="2731"/>
                    <a:pt x="1775" y="2722"/>
                  </a:cubicBezTo>
                  <a:cubicBezTo>
                    <a:pt x="3031" y="2513"/>
                    <a:pt x="4195" y="2420"/>
                    <a:pt x="5358" y="1838"/>
                  </a:cubicBezTo>
                  <a:cubicBezTo>
                    <a:pt x="6335" y="1466"/>
                    <a:pt x="5846" y="0"/>
                    <a:pt x="48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3" name="Google Shape;2333;p35"/>
            <p:cNvSpPr/>
            <p:nvPr/>
          </p:nvSpPr>
          <p:spPr>
            <a:xfrm>
              <a:off x="2741300" y="1735625"/>
              <a:ext cx="63425" cy="48925"/>
            </a:xfrm>
            <a:custGeom>
              <a:avLst/>
              <a:gdLst/>
              <a:ahLst/>
              <a:cxnLst/>
              <a:rect l="l" t="t" r="r" b="b"/>
              <a:pathLst>
                <a:path w="2537" h="1957" extrusionOk="0">
                  <a:moveTo>
                    <a:pt x="1614" y="0"/>
                  </a:moveTo>
                  <a:cubicBezTo>
                    <a:pt x="1561" y="0"/>
                    <a:pt x="1511" y="7"/>
                    <a:pt x="1466" y="22"/>
                  </a:cubicBezTo>
                  <a:cubicBezTo>
                    <a:pt x="1164" y="139"/>
                    <a:pt x="885" y="232"/>
                    <a:pt x="675" y="325"/>
                  </a:cubicBezTo>
                  <a:cubicBezTo>
                    <a:pt x="489" y="418"/>
                    <a:pt x="303" y="511"/>
                    <a:pt x="210" y="720"/>
                  </a:cubicBezTo>
                  <a:cubicBezTo>
                    <a:pt x="1" y="906"/>
                    <a:pt x="1" y="1186"/>
                    <a:pt x="94" y="1488"/>
                  </a:cubicBezTo>
                  <a:cubicBezTo>
                    <a:pt x="248" y="1778"/>
                    <a:pt x="602" y="1956"/>
                    <a:pt x="927" y="1956"/>
                  </a:cubicBezTo>
                  <a:cubicBezTo>
                    <a:pt x="1045" y="1956"/>
                    <a:pt x="1158" y="1933"/>
                    <a:pt x="1257" y="1883"/>
                  </a:cubicBezTo>
                  <a:cubicBezTo>
                    <a:pt x="1559" y="1674"/>
                    <a:pt x="1745" y="1581"/>
                    <a:pt x="2048" y="1488"/>
                  </a:cubicBezTo>
                  <a:cubicBezTo>
                    <a:pt x="2420" y="1302"/>
                    <a:pt x="2536" y="813"/>
                    <a:pt x="2327" y="511"/>
                  </a:cubicBezTo>
                  <a:cubicBezTo>
                    <a:pt x="2249" y="198"/>
                    <a:pt x="1891" y="0"/>
                    <a:pt x="16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4" name="Google Shape;2334;p35"/>
            <p:cNvSpPr/>
            <p:nvPr/>
          </p:nvSpPr>
          <p:spPr>
            <a:xfrm>
              <a:off x="2533100" y="1876325"/>
              <a:ext cx="75050" cy="59800"/>
            </a:xfrm>
            <a:custGeom>
              <a:avLst/>
              <a:gdLst/>
              <a:ahLst/>
              <a:cxnLst/>
              <a:rect l="l" t="t" r="r" b="b"/>
              <a:pathLst>
                <a:path w="3002" h="2392" extrusionOk="0">
                  <a:moveTo>
                    <a:pt x="2096" y="0"/>
                  </a:moveTo>
                  <a:cubicBezTo>
                    <a:pt x="2040" y="0"/>
                    <a:pt x="1984" y="8"/>
                    <a:pt x="1931" y="24"/>
                  </a:cubicBezTo>
                  <a:cubicBezTo>
                    <a:pt x="1443" y="210"/>
                    <a:pt x="1070" y="513"/>
                    <a:pt x="582" y="792"/>
                  </a:cubicBezTo>
                  <a:cubicBezTo>
                    <a:pt x="186" y="1094"/>
                    <a:pt x="0" y="1583"/>
                    <a:pt x="279" y="1955"/>
                  </a:cubicBezTo>
                  <a:cubicBezTo>
                    <a:pt x="420" y="2220"/>
                    <a:pt x="727" y="2391"/>
                    <a:pt x="1027" y="2391"/>
                  </a:cubicBezTo>
                  <a:cubicBezTo>
                    <a:pt x="1174" y="2391"/>
                    <a:pt x="1320" y="2350"/>
                    <a:pt x="1443" y="2258"/>
                  </a:cubicBezTo>
                  <a:cubicBezTo>
                    <a:pt x="1838" y="1955"/>
                    <a:pt x="2327" y="1676"/>
                    <a:pt x="2722" y="1373"/>
                  </a:cubicBezTo>
                  <a:cubicBezTo>
                    <a:pt x="2908" y="1094"/>
                    <a:pt x="3001" y="699"/>
                    <a:pt x="2815" y="420"/>
                  </a:cubicBezTo>
                  <a:cubicBezTo>
                    <a:pt x="2643" y="170"/>
                    <a:pt x="2359" y="0"/>
                    <a:pt x="2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5" name="Google Shape;2335;p35"/>
            <p:cNvSpPr/>
            <p:nvPr/>
          </p:nvSpPr>
          <p:spPr>
            <a:xfrm>
              <a:off x="2540075" y="1968275"/>
              <a:ext cx="46550" cy="83725"/>
            </a:xfrm>
            <a:custGeom>
              <a:avLst/>
              <a:gdLst/>
              <a:ahLst/>
              <a:cxnLst/>
              <a:rect l="l" t="t" r="r" b="b"/>
              <a:pathLst>
                <a:path w="1862" h="3349" extrusionOk="0">
                  <a:moveTo>
                    <a:pt x="1096" y="0"/>
                  </a:moveTo>
                  <a:cubicBezTo>
                    <a:pt x="769" y="0"/>
                    <a:pt x="474" y="211"/>
                    <a:pt x="396" y="603"/>
                  </a:cubicBezTo>
                  <a:cubicBezTo>
                    <a:pt x="210" y="1185"/>
                    <a:pt x="117" y="1767"/>
                    <a:pt x="0" y="2465"/>
                  </a:cubicBezTo>
                  <a:cubicBezTo>
                    <a:pt x="0" y="2837"/>
                    <a:pt x="117" y="3232"/>
                    <a:pt x="489" y="3325"/>
                  </a:cubicBezTo>
                  <a:cubicBezTo>
                    <a:pt x="556" y="3341"/>
                    <a:pt x="624" y="3349"/>
                    <a:pt x="689" y="3349"/>
                  </a:cubicBezTo>
                  <a:cubicBezTo>
                    <a:pt x="1010" y="3349"/>
                    <a:pt x="1296" y="3165"/>
                    <a:pt x="1373" y="2837"/>
                  </a:cubicBezTo>
                  <a:cubicBezTo>
                    <a:pt x="1559" y="2162"/>
                    <a:pt x="1745" y="1581"/>
                    <a:pt x="1861" y="999"/>
                  </a:cubicBezTo>
                  <a:cubicBezTo>
                    <a:pt x="1861" y="603"/>
                    <a:pt x="1745" y="138"/>
                    <a:pt x="1280" y="22"/>
                  </a:cubicBezTo>
                  <a:cubicBezTo>
                    <a:pt x="1218" y="7"/>
                    <a:pt x="1157" y="0"/>
                    <a:pt x="10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6" name="Google Shape;2336;p35"/>
            <p:cNvSpPr/>
            <p:nvPr/>
          </p:nvSpPr>
          <p:spPr>
            <a:xfrm>
              <a:off x="2652450" y="1932650"/>
              <a:ext cx="91200" cy="63375"/>
            </a:xfrm>
            <a:custGeom>
              <a:avLst/>
              <a:gdLst/>
              <a:ahLst/>
              <a:cxnLst/>
              <a:rect l="l" t="t" r="r" b="b"/>
              <a:pathLst>
                <a:path w="3648" h="2535" extrusionOk="0">
                  <a:moveTo>
                    <a:pt x="2904" y="1"/>
                  </a:moveTo>
                  <a:cubicBezTo>
                    <a:pt x="2802" y="1"/>
                    <a:pt x="2700" y="32"/>
                    <a:pt x="2601" y="98"/>
                  </a:cubicBezTo>
                  <a:cubicBezTo>
                    <a:pt x="1903" y="400"/>
                    <a:pt x="1228" y="772"/>
                    <a:pt x="647" y="1168"/>
                  </a:cubicBezTo>
                  <a:cubicBezTo>
                    <a:pt x="0" y="1579"/>
                    <a:pt x="376" y="2535"/>
                    <a:pt x="1039" y="2535"/>
                  </a:cubicBezTo>
                  <a:cubicBezTo>
                    <a:pt x="1164" y="2535"/>
                    <a:pt x="1298" y="2501"/>
                    <a:pt x="1438" y="2424"/>
                  </a:cubicBezTo>
                  <a:cubicBezTo>
                    <a:pt x="2112" y="2028"/>
                    <a:pt x="2787" y="1656"/>
                    <a:pt x="3369" y="1168"/>
                  </a:cubicBezTo>
                  <a:cubicBezTo>
                    <a:pt x="3648" y="982"/>
                    <a:pt x="3648" y="493"/>
                    <a:pt x="3462" y="284"/>
                  </a:cubicBezTo>
                  <a:cubicBezTo>
                    <a:pt x="3281" y="103"/>
                    <a:pt x="3091" y="1"/>
                    <a:pt x="29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7" name="Google Shape;2337;p35"/>
            <p:cNvSpPr/>
            <p:nvPr/>
          </p:nvSpPr>
          <p:spPr>
            <a:xfrm>
              <a:off x="2833775" y="1862025"/>
              <a:ext cx="131750" cy="60875"/>
            </a:xfrm>
            <a:custGeom>
              <a:avLst/>
              <a:gdLst/>
              <a:ahLst/>
              <a:cxnLst/>
              <a:rect l="l" t="t" r="r" b="b"/>
              <a:pathLst>
                <a:path w="5270" h="2435" extrusionOk="0">
                  <a:moveTo>
                    <a:pt x="3847" y="1"/>
                  </a:moveTo>
                  <a:cubicBezTo>
                    <a:pt x="3792" y="1"/>
                    <a:pt x="3735" y="5"/>
                    <a:pt x="3676" y="15"/>
                  </a:cubicBezTo>
                  <a:cubicBezTo>
                    <a:pt x="2606" y="317"/>
                    <a:pt x="1536" y="689"/>
                    <a:pt x="582" y="1178"/>
                  </a:cubicBezTo>
                  <a:cubicBezTo>
                    <a:pt x="1" y="1480"/>
                    <a:pt x="280" y="2434"/>
                    <a:pt x="954" y="2434"/>
                  </a:cubicBezTo>
                  <a:cubicBezTo>
                    <a:pt x="2025" y="2341"/>
                    <a:pt x="3095" y="2155"/>
                    <a:pt x="4165" y="1852"/>
                  </a:cubicBezTo>
                  <a:cubicBezTo>
                    <a:pt x="5269" y="1587"/>
                    <a:pt x="4885" y="1"/>
                    <a:pt x="38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8" name="Google Shape;2338;p35"/>
            <p:cNvSpPr/>
            <p:nvPr/>
          </p:nvSpPr>
          <p:spPr>
            <a:xfrm>
              <a:off x="3303700" y="1632075"/>
              <a:ext cx="39000" cy="63400"/>
            </a:xfrm>
            <a:custGeom>
              <a:avLst/>
              <a:gdLst/>
              <a:ahLst/>
              <a:cxnLst/>
              <a:rect l="l" t="t" r="r" b="b"/>
              <a:pathLst>
                <a:path w="1560" h="2536" extrusionOk="0">
                  <a:moveTo>
                    <a:pt x="769" y="0"/>
                  </a:moveTo>
                  <a:cubicBezTo>
                    <a:pt x="396" y="0"/>
                    <a:pt x="187" y="303"/>
                    <a:pt x="94" y="675"/>
                  </a:cubicBezTo>
                  <a:cubicBezTo>
                    <a:pt x="94" y="884"/>
                    <a:pt x="1" y="1163"/>
                    <a:pt x="1" y="1373"/>
                  </a:cubicBezTo>
                  <a:cubicBezTo>
                    <a:pt x="1" y="1559"/>
                    <a:pt x="94" y="1838"/>
                    <a:pt x="94" y="2047"/>
                  </a:cubicBezTo>
                  <a:cubicBezTo>
                    <a:pt x="187" y="2327"/>
                    <a:pt x="582" y="2536"/>
                    <a:pt x="769" y="2536"/>
                  </a:cubicBezTo>
                  <a:cubicBezTo>
                    <a:pt x="1071" y="2536"/>
                    <a:pt x="1443" y="2327"/>
                    <a:pt x="1443" y="2047"/>
                  </a:cubicBezTo>
                  <a:cubicBezTo>
                    <a:pt x="1559" y="1838"/>
                    <a:pt x="1559" y="1559"/>
                    <a:pt x="1559" y="1373"/>
                  </a:cubicBezTo>
                  <a:lnTo>
                    <a:pt x="1559" y="675"/>
                  </a:lnTo>
                  <a:cubicBezTo>
                    <a:pt x="1443" y="396"/>
                    <a:pt x="1257" y="0"/>
                    <a:pt x="7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39" name="Google Shape;2339;p35"/>
            <p:cNvSpPr/>
            <p:nvPr/>
          </p:nvSpPr>
          <p:spPr>
            <a:xfrm>
              <a:off x="3322900" y="1424900"/>
              <a:ext cx="58175" cy="131875"/>
            </a:xfrm>
            <a:custGeom>
              <a:avLst/>
              <a:gdLst/>
              <a:ahLst/>
              <a:cxnLst/>
              <a:rect l="l" t="t" r="r" b="b"/>
              <a:pathLst>
                <a:path w="2327" h="5275" extrusionOk="0">
                  <a:moveTo>
                    <a:pt x="1201" y="0"/>
                  </a:moveTo>
                  <a:cubicBezTo>
                    <a:pt x="953" y="0"/>
                    <a:pt x="710" y="109"/>
                    <a:pt x="582" y="354"/>
                  </a:cubicBezTo>
                  <a:cubicBezTo>
                    <a:pt x="1" y="1703"/>
                    <a:pt x="94" y="3146"/>
                    <a:pt x="94" y="4518"/>
                  </a:cubicBezTo>
                  <a:cubicBezTo>
                    <a:pt x="94" y="4997"/>
                    <a:pt x="489" y="5274"/>
                    <a:pt x="872" y="5274"/>
                  </a:cubicBezTo>
                  <a:cubicBezTo>
                    <a:pt x="1178" y="5274"/>
                    <a:pt x="1477" y="5097"/>
                    <a:pt x="1559" y="4704"/>
                  </a:cubicBezTo>
                  <a:cubicBezTo>
                    <a:pt x="1955" y="3355"/>
                    <a:pt x="2327" y="1890"/>
                    <a:pt x="1955" y="540"/>
                  </a:cubicBezTo>
                  <a:cubicBezTo>
                    <a:pt x="1887" y="204"/>
                    <a:pt x="1540" y="0"/>
                    <a:pt x="1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0" name="Google Shape;2340;p35"/>
            <p:cNvSpPr/>
            <p:nvPr/>
          </p:nvSpPr>
          <p:spPr>
            <a:xfrm>
              <a:off x="3370950" y="1270275"/>
              <a:ext cx="99850" cy="114875"/>
            </a:xfrm>
            <a:custGeom>
              <a:avLst/>
              <a:gdLst/>
              <a:ahLst/>
              <a:cxnLst/>
              <a:rect l="l" t="t" r="r" b="b"/>
              <a:pathLst>
                <a:path w="3994" h="4595" extrusionOk="0">
                  <a:moveTo>
                    <a:pt x="2843" y="0"/>
                  </a:moveTo>
                  <a:cubicBezTo>
                    <a:pt x="2623" y="0"/>
                    <a:pt x="2405" y="72"/>
                    <a:pt x="2243" y="235"/>
                  </a:cubicBezTo>
                  <a:cubicBezTo>
                    <a:pt x="1289" y="1188"/>
                    <a:pt x="707" y="2352"/>
                    <a:pt x="219" y="3631"/>
                  </a:cubicBezTo>
                  <a:cubicBezTo>
                    <a:pt x="0" y="4186"/>
                    <a:pt x="498" y="4595"/>
                    <a:pt x="976" y="4595"/>
                  </a:cubicBezTo>
                  <a:cubicBezTo>
                    <a:pt x="1159" y="4595"/>
                    <a:pt x="1339" y="4534"/>
                    <a:pt x="1475" y="4399"/>
                  </a:cubicBezTo>
                  <a:cubicBezTo>
                    <a:pt x="2452" y="3422"/>
                    <a:pt x="3220" y="2352"/>
                    <a:pt x="3708" y="1095"/>
                  </a:cubicBezTo>
                  <a:cubicBezTo>
                    <a:pt x="3993" y="475"/>
                    <a:pt x="3409" y="0"/>
                    <a:pt x="28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1" name="Google Shape;2341;p35"/>
            <p:cNvSpPr/>
            <p:nvPr/>
          </p:nvSpPr>
          <p:spPr>
            <a:xfrm>
              <a:off x="3475850" y="1219725"/>
              <a:ext cx="123325" cy="56425"/>
            </a:xfrm>
            <a:custGeom>
              <a:avLst/>
              <a:gdLst/>
              <a:ahLst/>
              <a:cxnLst/>
              <a:rect l="l" t="t" r="r" b="b"/>
              <a:pathLst>
                <a:path w="4933" h="2257" extrusionOk="0">
                  <a:moveTo>
                    <a:pt x="2711" y="0"/>
                  </a:moveTo>
                  <a:cubicBezTo>
                    <a:pt x="2298" y="0"/>
                    <a:pt x="1885" y="23"/>
                    <a:pt x="1443" y="23"/>
                  </a:cubicBezTo>
                  <a:cubicBezTo>
                    <a:pt x="1" y="23"/>
                    <a:pt x="1" y="2164"/>
                    <a:pt x="1443" y="2257"/>
                  </a:cubicBezTo>
                  <a:cubicBezTo>
                    <a:pt x="2327" y="2257"/>
                    <a:pt x="3095" y="2257"/>
                    <a:pt x="3979" y="2047"/>
                  </a:cubicBezTo>
                  <a:cubicBezTo>
                    <a:pt x="4933" y="1954"/>
                    <a:pt x="4933" y="302"/>
                    <a:pt x="3979" y="116"/>
                  </a:cubicBezTo>
                  <a:cubicBezTo>
                    <a:pt x="3537" y="23"/>
                    <a:pt x="3124" y="0"/>
                    <a:pt x="2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2342" name="Google Shape;2342;p35"/>
          <p:cNvSpPr/>
          <p:nvPr/>
        </p:nvSpPr>
        <p:spPr>
          <a:xfrm rot="10800000">
            <a:off x="-421763" y="5165778"/>
            <a:ext cx="2745452" cy="1945765"/>
          </a:xfrm>
          <a:custGeom>
            <a:avLst/>
            <a:gdLst/>
            <a:ahLst/>
            <a:cxnLst/>
            <a:rect l="l" t="t" r="r" b="b"/>
            <a:pathLst>
              <a:path w="95174" h="67452" extrusionOk="0">
                <a:moveTo>
                  <a:pt x="18389" y="0"/>
                </a:moveTo>
                <a:cubicBezTo>
                  <a:pt x="15830" y="0"/>
                  <a:pt x="13294" y="233"/>
                  <a:pt x="10842" y="956"/>
                </a:cubicBezTo>
                <a:cubicBezTo>
                  <a:pt x="6189" y="2305"/>
                  <a:pt x="1839" y="5795"/>
                  <a:pt x="862" y="10541"/>
                </a:cubicBezTo>
                <a:cubicBezTo>
                  <a:pt x="1" y="14798"/>
                  <a:pt x="2025" y="19358"/>
                  <a:pt x="5421" y="22266"/>
                </a:cubicBezTo>
                <a:cubicBezTo>
                  <a:pt x="8725" y="25081"/>
                  <a:pt x="12982" y="26546"/>
                  <a:pt x="17332" y="27314"/>
                </a:cubicBezTo>
                <a:cubicBezTo>
                  <a:pt x="24312" y="28570"/>
                  <a:pt x="32175" y="28477"/>
                  <a:pt x="37223" y="33409"/>
                </a:cubicBezTo>
                <a:cubicBezTo>
                  <a:pt x="41573" y="37690"/>
                  <a:pt x="42248" y="44366"/>
                  <a:pt x="43993" y="50182"/>
                </a:cubicBezTo>
                <a:cubicBezTo>
                  <a:pt x="45249" y="54556"/>
                  <a:pt x="47482" y="58813"/>
                  <a:pt x="51065" y="61535"/>
                </a:cubicBezTo>
                <a:cubicBezTo>
                  <a:pt x="53099" y="62968"/>
                  <a:pt x="55653" y="63788"/>
                  <a:pt x="58136" y="63788"/>
                </a:cubicBezTo>
                <a:cubicBezTo>
                  <a:pt x="60169" y="63788"/>
                  <a:pt x="62154" y="63238"/>
                  <a:pt x="63767" y="62024"/>
                </a:cubicBezTo>
                <a:cubicBezTo>
                  <a:pt x="66000" y="60279"/>
                  <a:pt x="67350" y="57464"/>
                  <a:pt x="70072" y="56673"/>
                </a:cubicBezTo>
                <a:cubicBezTo>
                  <a:pt x="70511" y="56550"/>
                  <a:pt x="70949" y="56492"/>
                  <a:pt x="71383" y="56492"/>
                </a:cubicBezTo>
                <a:cubicBezTo>
                  <a:pt x="74304" y="56492"/>
                  <a:pt x="77058" y="59084"/>
                  <a:pt x="78982" y="61535"/>
                </a:cubicBezTo>
                <a:cubicBezTo>
                  <a:pt x="81154" y="64273"/>
                  <a:pt x="83789" y="67452"/>
                  <a:pt x="87228" y="67452"/>
                </a:cubicBezTo>
                <a:cubicBezTo>
                  <a:pt x="87325" y="67452"/>
                  <a:pt x="87422" y="67449"/>
                  <a:pt x="87520" y="67444"/>
                </a:cubicBezTo>
                <a:cubicBezTo>
                  <a:pt x="90032" y="67351"/>
                  <a:pt x="92172" y="65397"/>
                  <a:pt x="93242" y="63070"/>
                </a:cubicBezTo>
                <a:cubicBezTo>
                  <a:pt x="94313" y="60860"/>
                  <a:pt x="94499" y="58232"/>
                  <a:pt x="94592" y="55719"/>
                </a:cubicBezTo>
                <a:cubicBezTo>
                  <a:pt x="95173" y="42342"/>
                  <a:pt x="93149" y="28966"/>
                  <a:pt x="90148" y="15775"/>
                </a:cubicBezTo>
                <a:cubicBezTo>
                  <a:pt x="87240" y="2491"/>
                  <a:pt x="76865" y="4539"/>
                  <a:pt x="65419" y="3655"/>
                </a:cubicBezTo>
                <a:cubicBezTo>
                  <a:pt x="52042" y="2491"/>
                  <a:pt x="38665" y="1421"/>
                  <a:pt x="25289" y="374"/>
                </a:cubicBezTo>
                <a:cubicBezTo>
                  <a:pt x="23000" y="187"/>
                  <a:pt x="20686" y="0"/>
                  <a:pt x="1838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grpSp>
        <p:nvGrpSpPr>
          <p:cNvPr id="2343" name="Google Shape;2343;p35"/>
          <p:cNvGrpSpPr/>
          <p:nvPr/>
        </p:nvGrpSpPr>
        <p:grpSpPr>
          <a:xfrm rot="2857198">
            <a:off x="205268" y="5741286"/>
            <a:ext cx="947489" cy="931693"/>
            <a:chOff x="4452350" y="1286250"/>
            <a:chExt cx="700275" cy="688600"/>
          </a:xfrm>
        </p:grpSpPr>
        <p:sp>
          <p:nvSpPr>
            <p:cNvPr id="2344" name="Google Shape;2344;p35"/>
            <p:cNvSpPr/>
            <p:nvPr/>
          </p:nvSpPr>
          <p:spPr>
            <a:xfrm>
              <a:off x="4706525" y="1330225"/>
              <a:ext cx="446100" cy="452175"/>
            </a:xfrm>
            <a:custGeom>
              <a:avLst/>
              <a:gdLst/>
              <a:ahLst/>
              <a:cxnLst/>
              <a:rect l="l" t="t" r="r" b="b"/>
              <a:pathLst>
                <a:path w="17844" h="18087" extrusionOk="0">
                  <a:moveTo>
                    <a:pt x="11588" y="1"/>
                  </a:moveTo>
                  <a:cubicBezTo>
                    <a:pt x="9302" y="1"/>
                    <a:pt x="7157" y="1241"/>
                    <a:pt x="5537" y="2862"/>
                  </a:cubicBezTo>
                  <a:cubicBezTo>
                    <a:pt x="4862" y="3560"/>
                    <a:pt x="4188" y="4327"/>
                    <a:pt x="3606" y="5188"/>
                  </a:cubicBezTo>
                  <a:cubicBezTo>
                    <a:pt x="1559" y="8212"/>
                    <a:pt x="0" y="12377"/>
                    <a:pt x="884" y="15657"/>
                  </a:cubicBezTo>
                  <a:lnTo>
                    <a:pt x="884" y="15866"/>
                  </a:lnTo>
                  <a:cubicBezTo>
                    <a:pt x="1163" y="16634"/>
                    <a:pt x="1559" y="17215"/>
                    <a:pt x="2047" y="17518"/>
                  </a:cubicBezTo>
                  <a:cubicBezTo>
                    <a:pt x="2327" y="17797"/>
                    <a:pt x="2722" y="17890"/>
                    <a:pt x="3118" y="17983"/>
                  </a:cubicBezTo>
                  <a:cubicBezTo>
                    <a:pt x="3423" y="18054"/>
                    <a:pt x="3751" y="18086"/>
                    <a:pt x="4094" y="18086"/>
                  </a:cubicBezTo>
                  <a:cubicBezTo>
                    <a:pt x="6568" y="18086"/>
                    <a:pt x="9843" y="16411"/>
                    <a:pt x="11539" y="15471"/>
                  </a:cubicBezTo>
                  <a:cubicBezTo>
                    <a:pt x="14447" y="13819"/>
                    <a:pt x="16983" y="11004"/>
                    <a:pt x="17355" y="7724"/>
                  </a:cubicBezTo>
                  <a:cubicBezTo>
                    <a:pt x="17844" y="4420"/>
                    <a:pt x="15820" y="652"/>
                    <a:pt x="12516" y="70"/>
                  </a:cubicBezTo>
                  <a:cubicBezTo>
                    <a:pt x="12205" y="23"/>
                    <a:pt x="11895" y="1"/>
                    <a:pt x="115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5" name="Google Shape;2345;p35"/>
            <p:cNvSpPr/>
            <p:nvPr/>
          </p:nvSpPr>
          <p:spPr>
            <a:xfrm>
              <a:off x="4633825" y="1768150"/>
              <a:ext cx="150650" cy="206700"/>
            </a:xfrm>
            <a:custGeom>
              <a:avLst/>
              <a:gdLst/>
              <a:ahLst/>
              <a:cxnLst/>
              <a:rect l="l" t="t" r="r" b="b"/>
              <a:pathLst>
                <a:path w="6026" h="8268" extrusionOk="0">
                  <a:moveTo>
                    <a:pt x="4955" y="1"/>
                  </a:moveTo>
                  <a:cubicBezTo>
                    <a:pt x="4281" y="1932"/>
                    <a:pt x="3792" y="3956"/>
                    <a:pt x="3490" y="6003"/>
                  </a:cubicBezTo>
                  <a:lnTo>
                    <a:pt x="1070" y="1164"/>
                  </a:lnTo>
                  <a:cubicBezTo>
                    <a:pt x="698" y="1350"/>
                    <a:pt x="303" y="1443"/>
                    <a:pt x="0" y="1443"/>
                  </a:cubicBezTo>
                  <a:cubicBezTo>
                    <a:pt x="884" y="3863"/>
                    <a:pt x="2047" y="6003"/>
                    <a:pt x="3606" y="8027"/>
                  </a:cubicBezTo>
                  <a:cubicBezTo>
                    <a:pt x="3715" y="8197"/>
                    <a:pt x="3860" y="8268"/>
                    <a:pt x="4005" y="8268"/>
                  </a:cubicBezTo>
                  <a:cubicBezTo>
                    <a:pt x="4356" y="8268"/>
                    <a:pt x="4708" y="7857"/>
                    <a:pt x="4560" y="7445"/>
                  </a:cubicBezTo>
                  <a:lnTo>
                    <a:pt x="4560" y="7352"/>
                  </a:lnTo>
                  <a:cubicBezTo>
                    <a:pt x="4653" y="5026"/>
                    <a:pt x="5142" y="2699"/>
                    <a:pt x="6026" y="466"/>
                  </a:cubicBezTo>
                  <a:cubicBezTo>
                    <a:pt x="5630" y="373"/>
                    <a:pt x="5235" y="280"/>
                    <a:pt x="49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6" name="Google Shape;2346;p35"/>
            <p:cNvSpPr/>
            <p:nvPr/>
          </p:nvSpPr>
          <p:spPr>
            <a:xfrm>
              <a:off x="4757700" y="1448300"/>
              <a:ext cx="268800" cy="331525"/>
            </a:xfrm>
            <a:custGeom>
              <a:avLst/>
              <a:gdLst/>
              <a:ahLst/>
              <a:cxnLst/>
              <a:rect l="l" t="t" r="r" b="b"/>
              <a:pathLst>
                <a:path w="10752" h="13261" extrusionOk="0">
                  <a:moveTo>
                    <a:pt x="9910" y="1"/>
                  </a:moveTo>
                  <a:cubicBezTo>
                    <a:pt x="9808" y="1"/>
                    <a:pt x="9698" y="29"/>
                    <a:pt x="9585" y="93"/>
                  </a:cubicBezTo>
                  <a:cubicBezTo>
                    <a:pt x="8538" y="954"/>
                    <a:pt x="7468" y="1838"/>
                    <a:pt x="6398" y="2791"/>
                  </a:cubicBezTo>
                  <a:cubicBezTo>
                    <a:pt x="6096" y="3187"/>
                    <a:pt x="5723" y="3489"/>
                    <a:pt x="5421" y="3862"/>
                  </a:cubicBezTo>
                  <a:cubicBezTo>
                    <a:pt x="4467" y="4932"/>
                    <a:pt x="3490" y="6095"/>
                    <a:pt x="2722" y="7351"/>
                  </a:cubicBezTo>
                  <a:cubicBezTo>
                    <a:pt x="2420" y="7840"/>
                    <a:pt x="2141" y="8328"/>
                    <a:pt x="1838" y="8817"/>
                  </a:cubicBezTo>
                  <a:cubicBezTo>
                    <a:pt x="1071" y="10073"/>
                    <a:pt x="489" y="11422"/>
                    <a:pt x="0" y="12795"/>
                  </a:cubicBezTo>
                  <a:cubicBezTo>
                    <a:pt x="280" y="13074"/>
                    <a:pt x="675" y="13167"/>
                    <a:pt x="1071" y="13260"/>
                  </a:cubicBezTo>
                  <a:cubicBezTo>
                    <a:pt x="1559" y="11818"/>
                    <a:pt x="2234" y="10468"/>
                    <a:pt x="3002" y="9189"/>
                  </a:cubicBezTo>
                  <a:cubicBezTo>
                    <a:pt x="3188" y="8724"/>
                    <a:pt x="3490" y="8235"/>
                    <a:pt x="3769" y="7840"/>
                  </a:cubicBezTo>
                  <a:cubicBezTo>
                    <a:pt x="4560" y="6676"/>
                    <a:pt x="5421" y="5513"/>
                    <a:pt x="6398" y="4443"/>
                  </a:cubicBezTo>
                  <a:lnTo>
                    <a:pt x="7375" y="3489"/>
                  </a:lnTo>
                  <a:cubicBezTo>
                    <a:pt x="8236" y="2605"/>
                    <a:pt x="9213" y="1838"/>
                    <a:pt x="10167" y="1163"/>
                  </a:cubicBezTo>
                  <a:cubicBezTo>
                    <a:pt x="10752" y="753"/>
                    <a:pt x="10438" y="1"/>
                    <a:pt x="99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7" name="Google Shape;2347;p35"/>
            <p:cNvSpPr/>
            <p:nvPr/>
          </p:nvSpPr>
          <p:spPr>
            <a:xfrm>
              <a:off x="4791425" y="1526900"/>
              <a:ext cx="44125" cy="153800"/>
            </a:xfrm>
            <a:custGeom>
              <a:avLst/>
              <a:gdLst/>
              <a:ahLst/>
              <a:cxnLst/>
              <a:rect l="l" t="t" r="r" b="b"/>
              <a:pathLst>
                <a:path w="1765" h="6152" extrusionOk="0">
                  <a:moveTo>
                    <a:pt x="766" y="0"/>
                  </a:moveTo>
                  <a:cubicBezTo>
                    <a:pt x="541" y="0"/>
                    <a:pt x="340" y="128"/>
                    <a:pt x="303" y="438"/>
                  </a:cubicBezTo>
                  <a:cubicBezTo>
                    <a:pt x="1" y="2183"/>
                    <a:pt x="94" y="4021"/>
                    <a:pt x="489" y="5766"/>
                  </a:cubicBezTo>
                  <a:cubicBezTo>
                    <a:pt x="563" y="6034"/>
                    <a:pt x="792" y="6152"/>
                    <a:pt x="1029" y="6152"/>
                  </a:cubicBezTo>
                  <a:cubicBezTo>
                    <a:pt x="1388" y="6152"/>
                    <a:pt x="1765" y="5883"/>
                    <a:pt x="1653" y="5463"/>
                  </a:cubicBezTo>
                  <a:cubicBezTo>
                    <a:pt x="1257" y="3928"/>
                    <a:pt x="1164" y="2276"/>
                    <a:pt x="1466" y="718"/>
                  </a:cubicBezTo>
                  <a:cubicBezTo>
                    <a:pt x="1523" y="307"/>
                    <a:pt x="1115" y="0"/>
                    <a:pt x="7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8" name="Google Shape;2348;p35"/>
            <p:cNvSpPr/>
            <p:nvPr/>
          </p:nvSpPr>
          <p:spPr>
            <a:xfrm>
              <a:off x="4806900" y="1629600"/>
              <a:ext cx="151225" cy="48650"/>
            </a:xfrm>
            <a:custGeom>
              <a:avLst/>
              <a:gdLst/>
              <a:ahLst/>
              <a:cxnLst/>
              <a:rect l="l" t="t" r="r" b="b"/>
              <a:pathLst>
                <a:path w="6049" h="1946" extrusionOk="0">
                  <a:moveTo>
                    <a:pt x="5105" y="0"/>
                  </a:moveTo>
                  <a:cubicBezTo>
                    <a:pt x="5075" y="0"/>
                    <a:pt x="5043" y="2"/>
                    <a:pt x="5012" y="6"/>
                  </a:cubicBezTo>
                  <a:cubicBezTo>
                    <a:pt x="3546" y="308"/>
                    <a:pt x="2104" y="495"/>
                    <a:pt x="754" y="774"/>
                  </a:cubicBezTo>
                  <a:cubicBezTo>
                    <a:pt x="1" y="885"/>
                    <a:pt x="240" y="1945"/>
                    <a:pt x="927" y="1945"/>
                  </a:cubicBezTo>
                  <a:cubicBezTo>
                    <a:pt x="962" y="1945"/>
                    <a:pt x="997" y="1942"/>
                    <a:pt x="1034" y="1937"/>
                  </a:cubicBezTo>
                  <a:cubicBezTo>
                    <a:pt x="2499" y="1658"/>
                    <a:pt x="3848" y="1355"/>
                    <a:pt x="5291" y="1169"/>
                  </a:cubicBezTo>
                  <a:cubicBezTo>
                    <a:pt x="6049" y="991"/>
                    <a:pt x="5803" y="0"/>
                    <a:pt x="51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49" name="Google Shape;2349;p35"/>
            <p:cNvSpPr/>
            <p:nvPr/>
          </p:nvSpPr>
          <p:spPr>
            <a:xfrm>
              <a:off x="4881000" y="1408875"/>
              <a:ext cx="77275" cy="149250"/>
            </a:xfrm>
            <a:custGeom>
              <a:avLst/>
              <a:gdLst/>
              <a:ahLst/>
              <a:cxnLst/>
              <a:rect l="l" t="t" r="r" b="b"/>
              <a:pathLst>
                <a:path w="3091" h="5970" extrusionOk="0">
                  <a:moveTo>
                    <a:pt x="2305" y="1"/>
                  </a:moveTo>
                  <a:cubicBezTo>
                    <a:pt x="2160" y="1"/>
                    <a:pt x="2005" y="61"/>
                    <a:pt x="1862" y="204"/>
                  </a:cubicBezTo>
                  <a:cubicBezTo>
                    <a:pt x="489" y="1670"/>
                    <a:pt x="0" y="3601"/>
                    <a:pt x="489" y="5532"/>
                  </a:cubicBezTo>
                  <a:cubicBezTo>
                    <a:pt x="571" y="5842"/>
                    <a:pt x="800" y="5969"/>
                    <a:pt x="1035" y="5969"/>
                  </a:cubicBezTo>
                  <a:cubicBezTo>
                    <a:pt x="1400" y="5969"/>
                    <a:pt x="1779" y="5663"/>
                    <a:pt x="1652" y="5252"/>
                  </a:cubicBezTo>
                  <a:cubicBezTo>
                    <a:pt x="1280" y="3694"/>
                    <a:pt x="1652" y="2158"/>
                    <a:pt x="2722" y="995"/>
                  </a:cubicBezTo>
                  <a:cubicBezTo>
                    <a:pt x="3090" y="557"/>
                    <a:pt x="2746" y="1"/>
                    <a:pt x="2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0" name="Google Shape;2350;p35"/>
            <p:cNvSpPr/>
            <p:nvPr/>
          </p:nvSpPr>
          <p:spPr>
            <a:xfrm>
              <a:off x="4904350" y="1532100"/>
              <a:ext cx="135825" cy="35300"/>
            </a:xfrm>
            <a:custGeom>
              <a:avLst/>
              <a:gdLst/>
              <a:ahLst/>
              <a:cxnLst/>
              <a:rect l="l" t="t" r="r" b="b"/>
              <a:pathLst>
                <a:path w="5433" h="1412" extrusionOk="0">
                  <a:moveTo>
                    <a:pt x="780" y="1"/>
                  </a:moveTo>
                  <a:cubicBezTo>
                    <a:pt x="194" y="1"/>
                    <a:pt x="0" y="1012"/>
                    <a:pt x="625" y="1184"/>
                  </a:cubicBezTo>
                  <a:cubicBezTo>
                    <a:pt x="1300" y="1335"/>
                    <a:pt x="1980" y="1411"/>
                    <a:pt x="2661" y="1411"/>
                  </a:cubicBezTo>
                  <a:cubicBezTo>
                    <a:pt x="3341" y="1411"/>
                    <a:pt x="4022" y="1335"/>
                    <a:pt x="4696" y="1184"/>
                  </a:cubicBezTo>
                  <a:cubicBezTo>
                    <a:pt x="5432" y="1006"/>
                    <a:pt x="5206" y="15"/>
                    <a:pt x="4510" y="15"/>
                  </a:cubicBezTo>
                  <a:cubicBezTo>
                    <a:pt x="4480" y="15"/>
                    <a:pt x="4449" y="17"/>
                    <a:pt x="4417" y="21"/>
                  </a:cubicBezTo>
                  <a:cubicBezTo>
                    <a:pt x="3835" y="172"/>
                    <a:pt x="3254" y="248"/>
                    <a:pt x="2672" y="248"/>
                  </a:cubicBezTo>
                  <a:cubicBezTo>
                    <a:pt x="2091" y="248"/>
                    <a:pt x="1509" y="172"/>
                    <a:pt x="928" y="21"/>
                  </a:cubicBezTo>
                  <a:cubicBezTo>
                    <a:pt x="876" y="7"/>
                    <a:pt x="827" y="1"/>
                    <a:pt x="7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1" name="Google Shape;2351;p35"/>
            <p:cNvSpPr/>
            <p:nvPr/>
          </p:nvSpPr>
          <p:spPr>
            <a:xfrm>
              <a:off x="4452350" y="1286250"/>
              <a:ext cx="351325" cy="518575"/>
            </a:xfrm>
            <a:custGeom>
              <a:avLst/>
              <a:gdLst/>
              <a:ahLst/>
              <a:cxnLst/>
              <a:rect l="l" t="t" r="r" b="b"/>
              <a:pathLst>
                <a:path w="14053" h="20743" extrusionOk="0">
                  <a:moveTo>
                    <a:pt x="6538" y="0"/>
                  </a:moveTo>
                  <a:cubicBezTo>
                    <a:pt x="5567" y="0"/>
                    <a:pt x="4612" y="237"/>
                    <a:pt x="3770" y="759"/>
                  </a:cubicBezTo>
                  <a:cubicBezTo>
                    <a:pt x="1443" y="2015"/>
                    <a:pt x="489" y="4830"/>
                    <a:pt x="280" y="7343"/>
                  </a:cubicBezTo>
                  <a:cubicBezTo>
                    <a:pt x="1" y="11507"/>
                    <a:pt x="1560" y="17718"/>
                    <a:pt x="5235" y="20231"/>
                  </a:cubicBezTo>
                  <a:cubicBezTo>
                    <a:pt x="5795" y="20559"/>
                    <a:pt x="6355" y="20743"/>
                    <a:pt x="6915" y="20743"/>
                  </a:cubicBezTo>
                  <a:cubicBezTo>
                    <a:pt x="7029" y="20743"/>
                    <a:pt x="7144" y="20735"/>
                    <a:pt x="7259" y="20719"/>
                  </a:cubicBezTo>
                  <a:cubicBezTo>
                    <a:pt x="7562" y="20719"/>
                    <a:pt x="7957" y="20626"/>
                    <a:pt x="8329" y="20440"/>
                  </a:cubicBezTo>
                  <a:cubicBezTo>
                    <a:pt x="9400" y="19858"/>
                    <a:pt x="10284" y="18695"/>
                    <a:pt x="11051" y="17416"/>
                  </a:cubicBezTo>
                  <a:cubicBezTo>
                    <a:pt x="11912" y="15880"/>
                    <a:pt x="12703" y="14136"/>
                    <a:pt x="13075" y="12972"/>
                  </a:cubicBezTo>
                  <a:cubicBezTo>
                    <a:pt x="13773" y="11018"/>
                    <a:pt x="14052" y="8901"/>
                    <a:pt x="13773" y="6947"/>
                  </a:cubicBezTo>
                  <a:cubicBezTo>
                    <a:pt x="13564" y="5598"/>
                    <a:pt x="13192" y="4435"/>
                    <a:pt x="12401" y="3271"/>
                  </a:cubicBezTo>
                  <a:cubicBezTo>
                    <a:pt x="11178" y="1299"/>
                    <a:pt x="8813" y="0"/>
                    <a:pt x="65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2" name="Google Shape;2352;p35"/>
            <p:cNvSpPr/>
            <p:nvPr/>
          </p:nvSpPr>
          <p:spPr>
            <a:xfrm>
              <a:off x="4587875" y="1398075"/>
              <a:ext cx="72725" cy="406175"/>
            </a:xfrm>
            <a:custGeom>
              <a:avLst/>
              <a:gdLst/>
              <a:ahLst/>
              <a:cxnLst/>
              <a:rect l="l" t="t" r="r" b="b"/>
              <a:pathLst>
                <a:path w="2909" h="16247" extrusionOk="0">
                  <a:moveTo>
                    <a:pt x="1284" y="0"/>
                  </a:moveTo>
                  <a:cubicBezTo>
                    <a:pt x="1064" y="0"/>
                    <a:pt x="860" y="107"/>
                    <a:pt x="791" y="357"/>
                  </a:cubicBezTo>
                  <a:cubicBezTo>
                    <a:pt x="489" y="1706"/>
                    <a:pt x="303" y="3172"/>
                    <a:pt x="210" y="4521"/>
                  </a:cubicBezTo>
                  <a:cubicBezTo>
                    <a:pt x="93" y="5010"/>
                    <a:pt x="93" y="5498"/>
                    <a:pt x="93" y="5964"/>
                  </a:cubicBezTo>
                  <a:cubicBezTo>
                    <a:pt x="0" y="7429"/>
                    <a:pt x="93" y="8872"/>
                    <a:pt x="303" y="10337"/>
                  </a:cubicBezTo>
                  <a:cubicBezTo>
                    <a:pt x="396" y="10919"/>
                    <a:pt x="489" y="11500"/>
                    <a:pt x="582" y="11989"/>
                  </a:cubicBezTo>
                  <a:cubicBezTo>
                    <a:pt x="884" y="13431"/>
                    <a:pt x="1257" y="14897"/>
                    <a:pt x="1838" y="16246"/>
                  </a:cubicBezTo>
                  <a:cubicBezTo>
                    <a:pt x="2141" y="16246"/>
                    <a:pt x="2536" y="16153"/>
                    <a:pt x="2908" y="15967"/>
                  </a:cubicBezTo>
                  <a:cubicBezTo>
                    <a:pt x="2327" y="14501"/>
                    <a:pt x="1955" y="13059"/>
                    <a:pt x="1652" y="11593"/>
                  </a:cubicBezTo>
                  <a:cubicBezTo>
                    <a:pt x="1559" y="11105"/>
                    <a:pt x="1466" y="10523"/>
                    <a:pt x="1466" y="10035"/>
                  </a:cubicBezTo>
                  <a:cubicBezTo>
                    <a:pt x="1257" y="8592"/>
                    <a:pt x="1164" y="7243"/>
                    <a:pt x="1257" y="5777"/>
                  </a:cubicBezTo>
                  <a:lnTo>
                    <a:pt x="1257" y="4428"/>
                  </a:lnTo>
                  <a:cubicBezTo>
                    <a:pt x="1466" y="3172"/>
                    <a:pt x="1652" y="2009"/>
                    <a:pt x="1955" y="729"/>
                  </a:cubicBezTo>
                  <a:cubicBezTo>
                    <a:pt x="2072" y="305"/>
                    <a:pt x="1655" y="0"/>
                    <a:pt x="12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3" name="Google Shape;2353;p35"/>
            <p:cNvSpPr/>
            <p:nvPr/>
          </p:nvSpPr>
          <p:spPr>
            <a:xfrm>
              <a:off x="4506300" y="1582700"/>
              <a:ext cx="127600" cy="119750"/>
            </a:xfrm>
            <a:custGeom>
              <a:avLst/>
              <a:gdLst/>
              <a:ahLst/>
              <a:cxnLst/>
              <a:rect l="l" t="t" r="r" b="b"/>
              <a:pathLst>
                <a:path w="5104" h="4790" extrusionOk="0">
                  <a:moveTo>
                    <a:pt x="783" y="0"/>
                  </a:moveTo>
                  <a:cubicBezTo>
                    <a:pt x="381" y="0"/>
                    <a:pt x="1" y="365"/>
                    <a:pt x="262" y="812"/>
                  </a:cubicBezTo>
                  <a:cubicBezTo>
                    <a:pt x="1239" y="2371"/>
                    <a:pt x="2403" y="3627"/>
                    <a:pt x="3938" y="4697"/>
                  </a:cubicBezTo>
                  <a:cubicBezTo>
                    <a:pt x="4033" y="4761"/>
                    <a:pt x="4131" y="4789"/>
                    <a:pt x="4225" y="4789"/>
                  </a:cubicBezTo>
                  <a:cubicBezTo>
                    <a:pt x="4710" y="4789"/>
                    <a:pt x="5104" y="4051"/>
                    <a:pt x="4520" y="3720"/>
                  </a:cubicBezTo>
                  <a:cubicBezTo>
                    <a:pt x="3263" y="2859"/>
                    <a:pt x="2193" y="1696"/>
                    <a:pt x="1333" y="323"/>
                  </a:cubicBezTo>
                  <a:cubicBezTo>
                    <a:pt x="1199" y="95"/>
                    <a:pt x="988" y="0"/>
                    <a:pt x="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4" name="Google Shape;2354;p35"/>
            <p:cNvSpPr/>
            <p:nvPr/>
          </p:nvSpPr>
          <p:spPr>
            <a:xfrm>
              <a:off x="4596175" y="1580500"/>
              <a:ext cx="112250" cy="112000"/>
            </a:xfrm>
            <a:custGeom>
              <a:avLst/>
              <a:gdLst/>
              <a:ahLst/>
              <a:cxnLst/>
              <a:rect l="l" t="t" r="r" b="b"/>
              <a:pathLst>
                <a:path w="4490" h="4480" extrusionOk="0">
                  <a:moveTo>
                    <a:pt x="3631" y="0"/>
                  </a:moveTo>
                  <a:cubicBezTo>
                    <a:pt x="3463" y="0"/>
                    <a:pt x="3292" y="65"/>
                    <a:pt x="3158" y="225"/>
                  </a:cubicBezTo>
                  <a:cubicBezTo>
                    <a:pt x="2204" y="1388"/>
                    <a:pt x="1320" y="2459"/>
                    <a:pt x="343" y="3622"/>
                  </a:cubicBezTo>
                  <a:cubicBezTo>
                    <a:pt x="0" y="4051"/>
                    <a:pt x="428" y="4479"/>
                    <a:pt x="873" y="4479"/>
                  </a:cubicBezTo>
                  <a:cubicBezTo>
                    <a:pt x="1031" y="4479"/>
                    <a:pt x="1192" y="4425"/>
                    <a:pt x="1320" y="4296"/>
                  </a:cubicBezTo>
                  <a:cubicBezTo>
                    <a:pt x="2297" y="3133"/>
                    <a:pt x="3158" y="1970"/>
                    <a:pt x="4135" y="807"/>
                  </a:cubicBezTo>
                  <a:cubicBezTo>
                    <a:pt x="4489" y="453"/>
                    <a:pt x="4073" y="0"/>
                    <a:pt x="3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5" name="Google Shape;2355;p35"/>
            <p:cNvSpPr/>
            <p:nvPr/>
          </p:nvSpPr>
          <p:spPr>
            <a:xfrm>
              <a:off x="4527375" y="1411475"/>
              <a:ext cx="94500" cy="140725"/>
            </a:xfrm>
            <a:custGeom>
              <a:avLst/>
              <a:gdLst/>
              <a:ahLst/>
              <a:cxnLst/>
              <a:rect l="l" t="t" r="r" b="b"/>
              <a:pathLst>
                <a:path w="3780" h="5629" extrusionOk="0">
                  <a:moveTo>
                    <a:pt x="647" y="1"/>
                  </a:moveTo>
                  <a:cubicBezTo>
                    <a:pt x="366" y="1"/>
                    <a:pt x="94" y="169"/>
                    <a:pt x="94" y="496"/>
                  </a:cubicBezTo>
                  <a:cubicBezTo>
                    <a:pt x="1" y="2520"/>
                    <a:pt x="978" y="4381"/>
                    <a:pt x="2630" y="5544"/>
                  </a:cubicBezTo>
                  <a:cubicBezTo>
                    <a:pt x="2722" y="5603"/>
                    <a:pt x="2816" y="5628"/>
                    <a:pt x="2907" y="5628"/>
                  </a:cubicBezTo>
                  <a:cubicBezTo>
                    <a:pt x="3391" y="5628"/>
                    <a:pt x="3779" y="4900"/>
                    <a:pt x="3211" y="4567"/>
                  </a:cubicBezTo>
                  <a:cubicBezTo>
                    <a:pt x="1932" y="3590"/>
                    <a:pt x="1164" y="2240"/>
                    <a:pt x="1257" y="589"/>
                  </a:cubicBezTo>
                  <a:cubicBezTo>
                    <a:pt x="1257" y="192"/>
                    <a:pt x="947" y="1"/>
                    <a:pt x="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6" name="Google Shape;2356;p35"/>
            <p:cNvSpPr/>
            <p:nvPr/>
          </p:nvSpPr>
          <p:spPr>
            <a:xfrm>
              <a:off x="4595325" y="1452875"/>
              <a:ext cx="111200" cy="89500"/>
            </a:xfrm>
            <a:custGeom>
              <a:avLst/>
              <a:gdLst/>
              <a:ahLst/>
              <a:cxnLst/>
              <a:rect l="l" t="t" r="r" b="b"/>
              <a:pathLst>
                <a:path w="4448" h="3580" extrusionOk="0">
                  <a:moveTo>
                    <a:pt x="3647" y="0"/>
                  </a:moveTo>
                  <a:cubicBezTo>
                    <a:pt x="3478" y="0"/>
                    <a:pt x="3310" y="82"/>
                    <a:pt x="3192" y="282"/>
                  </a:cubicBezTo>
                  <a:cubicBezTo>
                    <a:pt x="2517" y="1259"/>
                    <a:pt x="1657" y="1934"/>
                    <a:pt x="493" y="2515"/>
                  </a:cubicBezTo>
                  <a:cubicBezTo>
                    <a:pt x="1" y="2772"/>
                    <a:pt x="259" y="3579"/>
                    <a:pt x="774" y="3579"/>
                  </a:cubicBezTo>
                  <a:cubicBezTo>
                    <a:pt x="867" y="3579"/>
                    <a:pt x="968" y="3553"/>
                    <a:pt x="1075" y="3492"/>
                  </a:cubicBezTo>
                  <a:cubicBezTo>
                    <a:pt x="2331" y="2911"/>
                    <a:pt x="3285" y="2027"/>
                    <a:pt x="4169" y="864"/>
                  </a:cubicBezTo>
                  <a:cubicBezTo>
                    <a:pt x="4447" y="455"/>
                    <a:pt x="4047" y="0"/>
                    <a:pt x="36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2357" name="Google Shape;2357;p35"/>
          <p:cNvGrpSpPr/>
          <p:nvPr/>
        </p:nvGrpSpPr>
        <p:grpSpPr>
          <a:xfrm rot="10800000">
            <a:off x="-567165" y="-170475"/>
            <a:ext cx="3154961" cy="1945747"/>
            <a:chOff x="3095850" y="2740875"/>
            <a:chExt cx="1972838" cy="1216700"/>
          </a:xfrm>
        </p:grpSpPr>
        <p:sp>
          <p:nvSpPr>
            <p:cNvPr id="2358" name="Google Shape;2358;p35"/>
            <p:cNvSpPr/>
            <p:nvPr/>
          </p:nvSpPr>
          <p:spPr>
            <a:xfrm>
              <a:off x="3095850" y="2740875"/>
              <a:ext cx="1211125" cy="1089775"/>
            </a:xfrm>
            <a:custGeom>
              <a:avLst/>
              <a:gdLst/>
              <a:ahLst/>
              <a:cxnLst/>
              <a:rect l="l" t="t" r="r" b="b"/>
              <a:pathLst>
                <a:path w="48445" h="43591" extrusionOk="0">
                  <a:moveTo>
                    <a:pt x="47712" y="1"/>
                  </a:moveTo>
                  <a:cubicBezTo>
                    <a:pt x="47346" y="1"/>
                    <a:pt x="46979" y="245"/>
                    <a:pt x="46979" y="733"/>
                  </a:cubicBezTo>
                  <a:cubicBezTo>
                    <a:pt x="46514" y="8969"/>
                    <a:pt x="42722" y="16925"/>
                    <a:pt x="36627" y="22532"/>
                  </a:cubicBezTo>
                  <a:cubicBezTo>
                    <a:pt x="29741" y="28836"/>
                    <a:pt x="20528" y="30488"/>
                    <a:pt x="12200" y="33977"/>
                  </a:cubicBezTo>
                  <a:cubicBezTo>
                    <a:pt x="7733" y="35908"/>
                    <a:pt x="3476" y="38444"/>
                    <a:pt x="452" y="42306"/>
                  </a:cubicBezTo>
                  <a:cubicBezTo>
                    <a:pt x="0" y="42829"/>
                    <a:pt x="543" y="43591"/>
                    <a:pt x="1081" y="43591"/>
                  </a:cubicBezTo>
                  <a:cubicBezTo>
                    <a:pt x="1236" y="43591"/>
                    <a:pt x="1391" y="43527"/>
                    <a:pt x="1522" y="43376"/>
                  </a:cubicBezTo>
                  <a:cubicBezTo>
                    <a:pt x="7640" y="35420"/>
                    <a:pt x="18109" y="33791"/>
                    <a:pt x="26833" y="30185"/>
                  </a:cubicBezTo>
                  <a:cubicBezTo>
                    <a:pt x="34673" y="26998"/>
                    <a:pt x="41163" y="21461"/>
                    <a:pt x="44955" y="13808"/>
                  </a:cubicBezTo>
                  <a:cubicBezTo>
                    <a:pt x="46979" y="9737"/>
                    <a:pt x="48143" y="5293"/>
                    <a:pt x="48445" y="733"/>
                  </a:cubicBezTo>
                  <a:cubicBezTo>
                    <a:pt x="48445" y="245"/>
                    <a:pt x="48079" y="1"/>
                    <a:pt x="477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59" name="Google Shape;2359;p35"/>
            <p:cNvSpPr/>
            <p:nvPr/>
          </p:nvSpPr>
          <p:spPr>
            <a:xfrm>
              <a:off x="3303325" y="2880600"/>
              <a:ext cx="1035075" cy="1066625"/>
            </a:xfrm>
            <a:custGeom>
              <a:avLst/>
              <a:gdLst/>
              <a:ahLst/>
              <a:cxnLst/>
              <a:rect l="l" t="t" r="r" b="b"/>
              <a:pathLst>
                <a:path w="41403" h="42665" extrusionOk="0">
                  <a:moveTo>
                    <a:pt x="40147" y="1"/>
                  </a:moveTo>
                  <a:cubicBezTo>
                    <a:pt x="39726" y="1"/>
                    <a:pt x="39253" y="377"/>
                    <a:pt x="39378" y="960"/>
                  </a:cubicBezTo>
                  <a:cubicBezTo>
                    <a:pt x="40541" y="8521"/>
                    <a:pt x="38308" y="16361"/>
                    <a:pt x="33446" y="22270"/>
                  </a:cubicBezTo>
                  <a:cubicBezTo>
                    <a:pt x="31120" y="25178"/>
                    <a:pt x="28212" y="27621"/>
                    <a:pt x="24838" y="29249"/>
                  </a:cubicBezTo>
                  <a:cubicBezTo>
                    <a:pt x="20558" y="31389"/>
                    <a:pt x="15905" y="32367"/>
                    <a:pt x="11462" y="34018"/>
                  </a:cubicBezTo>
                  <a:cubicBezTo>
                    <a:pt x="7181" y="35554"/>
                    <a:pt x="3203" y="37880"/>
                    <a:pt x="411" y="41579"/>
                  </a:cubicBezTo>
                  <a:cubicBezTo>
                    <a:pt x="0" y="42122"/>
                    <a:pt x="508" y="42665"/>
                    <a:pt x="1046" y="42665"/>
                  </a:cubicBezTo>
                  <a:cubicBezTo>
                    <a:pt x="1269" y="42665"/>
                    <a:pt x="1497" y="42572"/>
                    <a:pt x="1668" y="42347"/>
                  </a:cubicBezTo>
                  <a:cubicBezTo>
                    <a:pt x="7670" y="34484"/>
                    <a:pt x="18441" y="34484"/>
                    <a:pt x="26583" y="30040"/>
                  </a:cubicBezTo>
                  <a:cubicBezTo>
                    <a:pt x="33074" y="26458"/>
                    <a:pt x="37913" y="20060"/>
                    <a:pt x="39960" y="12965"/>
                  </a:cubicBezTo>
                  <a:cubicBezTo>
                    <a:pt x="41216" y="9010"/>
                    <a:pt x="41402" y="4729"/>
                    <a:pt x="40728" y="565"/>
                  </a:cubicBezTo>
                  <a:cubicBezTo>
                    <a:pt x="40690" y="171"/>
                    <a:pt x="40430" y="1"/>
                    <a:pt x="401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0" name="Google Shape;2360;p35"/>
            <p:cNvSpPr/>
            <p:nvPr/>
          </p:nvSpPr>
          <p:spPr>
            <a:xfrm>
              <a:off x="3644325" y="2826700"/>
              <a:ext cx="943575" cy="1110700"/>
            </a:xfrm>
            <a:custGeom>
              <a:avLst/>
              <a:gdLst/>
              <a:ahLst/>
              <a:cxnLst/>
              <a:rect l="l" t="t" r="r" b="b"/>
              <a:pathLst>
                <a:path w="37743" h="44428" extrusionOk="0">
                  <a:moveTo>
                    <a:pt x="35585" y="0"/>
                  </a:moveTo>
                  <a:cubicBezTo>
                    <a:pt x="35127" y="0"/>
                    <a:pt x="34665" y="348"/>
                    <a:pt x="34834" y="883"/>
                  </a:cubicBezTo>
                  <a:cubicBezTo>
                    <a:pt x="36975" y="8141"/>
                    <a:pt x="35905" y="16005"/>
                    <a:pt x="32229" y="22588"/>
                  </a:cubicBezTo>
                  <a:cubicBezTo>
                    <a:pt x="30391" y="25799"/>
                    <a:pt x="27948" y="28707"/>
                    <a:pt x="25040" y="31033"/>
                  </a:cubicBezTo>
                  <a:cubicBezTo>
                    <a:pt x="21667" y="33732"/>
                    <a:pt x="17689" y="35197"/>
                    <a:pt x="13618" y="36453"/>
                  </a:cubicBezTo>
                  <a:cubicBezTo>
                    <a:pt x="8872" y="37919"/>
                    <a:pt x="4103" y="39454"/>
                    <a:pt x="520" y="43153"/>
                  </a:cubicBezTo>
                  <a:cubicBezTo>
                    <a:pt x="1" y="43673"/>
                    <a:pt x="516" y="44428"/>
                    <a:pt x="1089" y="44428"/>
                  </a:cubicBezTo>
                  <a:cubicBezTo>
                    <a:pt x="1260" y="44428"/>
                    <a:pt x="1435" y="44361"/>
                    <a:pt x="1590" y="44200"/>
                  </a:cubicBezTo>
                  <a:cubicBezTo>
                    <a:pt x="5173" y="40432"/>
                    <a:pt x="10221" y="39082"/>
                    <a:pt x="15060" y="37617"/>
                  </a:cubicBezTo>
                  <a:cubicBezTo>
                    <a:pt x="18945" y="36360"/>
                    <a:pt x="22714" y="34802"/>
                    <a:pt x="25924" y="32196"/>
                  </a:cubicBezTo>
                  <a:cubicBezTo>
                    <a:pt x="31833" y="27636"/>
                    <a:pt x="35905" y="20564"/>
                    <a:pt x="37068" y="13190"/>
                  </a:cubicBezTo>
                  <a:cubicBezTo>
                    <a:pt x="37742" y="8932"/>
                    <a:pt x="37463" y="4652"/>
                    <a:pt x="36300" y="488"/>
                  </a:cubicBezTo>
                  <a:cubicBezTo>
                    <a:pt x="36181" y="148"/>
                    <a:pt x="35884" y="0"/>
                    <a:pt x="35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1" name="Google Shape;2361;p35"/>
            <p:cNvSpPr/>
            <p:nvPr/>
          </p:nvSpPr>
          <p:spPr>
            <a:xfrm>
              <a:off x="3956825" y="2885300"/>
              <a:ext cx="927100" cy="1072275"/>
            </a:xfrm>
            <a:custGeom>
              <a:avLst/>
              <a:gdLst/>
              <a:ahLst/>
              <a:cxnLst/>
              <a:rect l="l" t="t" r="r" b="b"/>
              <a:pathLst>
                <a:path w="37084" h="42891" extrusionOk="0">
                  <a:moveTo>
                    <a:pt x="32659" y="0"/>
                  </a:moveTo>
                  <a:cubicBezTo>
                    <a:pt x="32184" y="0"/>
                    <a:pt x="31669" y="550"/>
                    <a:pt x="31942" y="1145"/>
                  </a:cubicBezTo>
                  <a:cubicBezTo>
                    <a:pt x="37084" y="10450"/>
                    <a:pt x="35804" y="22291"/>
                    <a:pt x="28453" y="30038"/>
                  </a:cubicBezTo>
                  <a:cubicBezTo>
                    <a:pt x="25056" y="33621"/>
                    <a:pt x="20799" y="36040"/>
                    <a:pt x="16030" y="37204"/>
                  </a:cubicBezTo>
                  <a:cubicBezTo>
                    <a:pt x="10796" y="38367"/>
                    <a:pt x="5096" y="38274"/>
                    <a:pt x="629" y="41484"/>
                  </a:cubicBezTo>
                  <a:cubicBezTo>
                    <a:pt x="0" y="41961"/>
                    <a:pt x="340" y="42890"/>
                    <a:pt x="905" y="42890"/>
                  </a:cubicBezTo>
                  <a:cubicBezTo>
                    <a:pt x="1030" y="42890"/>
                    <a:pt x="1165" y="42845"/>
                    <a:pt x="1304" y="42740"/>
                  </a:cubicBezTo>
                  <a:cubicBezTo>
                    <a:pt x="5282" y="39925"/>
                    <a:pt x="10516" y="39832"/>
                    <a:pt x="15169" y="38855"/>
                  </a:cubicBezTo>
                  <a:cubicBezTo>
                    <a:pt x="19054" y="38088"/>
                    <a:pt x="22730" y="36622"/>
                    <a:pt x="25917" y="34202"/>
                  </a:cubicBezTo>
                  <a:cubicBezTo>
                    <a:pt x="32315" y="29457"/>
                    <a:pt x="36293" y="22082"/>
                    <a:pt x="36595" y="14149"/>
                  </a:cubicBezTo>
                  <a:cubicBezTo>
                    <a:pt x="36688" y="9287"/>
                    <a:pt x="35525" y="4541"/>
                    <a:pt x="33199" y="377"/>
                  </a:cubicBezTo>
                  <a:cubicBezTo>
                    <a:pt x="33076" y="111"/>
                    <a:pt x="32872" y="0"/>
                    <a:pt x="326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362" name="Google Shape;2362;p35"/>
            <p:cNvSpPr/>
            <p:nvPr/>
          </p:nvSpPr>
          <p:spPr>
            <a:xfrm>
              <a:off x="4509563" y="3168313"/>
              <a:ext cx="559125" cy="775225"/>
            </a:xfrm>
            <a:custGeom>
              <a:avLst/>
              <a:gdLst/>
              <a:ahLst/>
              <a:cxnLst/>
              <a:rect l="l" t="t" r="r" b="b"/>
              <a:pathLst>
                <a:path w="22365" h="31009" extrusionOk="0">
                  <a:moveTo>
                    <a:pt x="19626" y="0"/>
                  </a:moveTo>
                  <a:cubicBezTo>
                    <a:pt x="19168" y="0"/>
                    <a:pt x="18706" y="348"/>
                    <a:pt x="18875" y="883"/>
                  </a:cubicBezTo>
                  <a:cubicBezTo>
                    <a:pt x="20923" y="7188"/>
                    <a:pt x="20039" y="14167"/>
                    <a:pt x="16177" y="19680"/>
                  </a:cubicBezTo>
                  <a:cubicBezTo>
                    <a:pt x="14525" y="22100"/>
                    <a:pt x="12292" y="24240"/>
                    <a:pt x="9779" y="25799"/>
                  </a:cubicBezTo>
                  <a:cubicBezTo>
                    <a:pt x="6964" y="27544"/>
                    <a:pt x="3754" y="28311"/>
                    <a:pt x="753" y="29661"/>
                  </a:cubicBezTo>
                  <a:cubicBezTo>
                    <a:pt x="1" y="30006"/>
                    <a:pt x="492" y="31008"/>
                    <a:pt x="1201" y="31008"/>
                  </a:cubicBezTo>
                  <a:cubicBezTo>
                    <a:pt x="1304" y="31008"/>
                    <a:pt x="1412" y="30987"/>
                    <a:pt x="1521" y="30940"/>
                  </a:cubicBezTo>
                  <a:cubicBezTo>
                    <a:pt x="4824" y="29475"/>
                    <a:pt x="8221" y="28614"/>
                    <a:pt x="11222" y="26567"/>
                  </a:cubicBezTo>
                  <a:cubicBezTo>
                    <a:pt x="13850" y="24822"/>
                    <a:pt x="15967" y="22588"/>
                    <a:pt x="17712" y="20076"/>
                  </a:cubicBezTo>
                  <a:cubicBezTo>
                    <a:pt x="21504" y="14353"/>
                    <a:pt x="22365" y="6978"/>
                    <a:pt x="20341" y="488"/>
                  </a:cubicBezTo>
                  <a:cubicBezTo>
                    <a:pt x="20222" y="148"/>
                    <a:pt x="19925" y="0"/>
                    <a:pt x="196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2363" name="Google Shape;2363;p3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299728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A90778-FD6A-40F4-A368-E25F7AF8C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58A7FDC-F702-4802-B2A9-967831A47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D20503-3780-40EA-B21F-DC3C1FDFE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850C3F-E4FA-4B4A-9DEF-26902A3D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998897-C6FE-4FEB-B8AD-AC6E46DF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2250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811E3-33E5-4FA4-A417-31D9789A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EF7A0D-6728-4100-9472-683247084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400D13-4615-4063-967F-0842A25AB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E5931F-474B-466E-824D-736B3BA6E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631E34-1F4D-446B-BA3D-5A38FB6E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53655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135A8F-9693-43FA-A937-88BE8C5DF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AB061A-5F7C-472A-98C7-AEDA8DACF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571962-A602-419B-B366-F0D09E39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FBDDA-FAA1-48D4-98E6-DCD54D4E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A0937E-E674-404D-BA2F-BBF5E12A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29419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53CECD-753E-496E-A6D9-A7ACFB8F8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53E91A-C9E6-4F5F-9730-F141C8F35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85D6623-5A7B-4045-AADF-A73436E44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BE0E8F-E223-4D3B-A808-484C331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0E48AC-DC57-4703-BDDA-CE39E3059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1002B1-1D31-465E-BED6-04AE45F7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10781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3FCE6B-B1B5-4BCD-90CD-8D9FE64E2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518091-2020-46B2-A2C3-139BA90E5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F70B92-1858-4608-B78B-CE225B125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A3A02F-233E-4CAC-B217-520052693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08404A7-75A7-4FAD-9ABA-3B3511BC5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3DF0C1F-D56E-417B-A1A6-CDEDBBD7B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8A1A2ED-4247-4F7E-9CE6-9EBC490DC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62F7A0B-CBE0-4C9C-9287-A2F7B585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067484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4DCAB9-E678-48C2-B8AC-D130051E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6EE013-E6C1-4C4F-B0C6-96B7CCBDB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BB2E72-BDA9-4250-A7C2-522DE20A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2F5F06-D3AA-492E-B5BF-EB07CE83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815209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F1F0C74-5470-4103-8C60-72E5A8B1D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A68A78F-3AFF-4961-8477-CB57D9BB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E583D3-85AC-41F1-8D26-FC4487516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185273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BDAA2-7F82-413E-97E8-7CB888893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A27FBE-3F99-40AF-A9C6-51E76F0DD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8450B6-FE2F-448D-8F18-D6B698473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523596-73AD-44E1-BC66-B8C399E56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2D18AA-1534-410D-96AD-50A42664B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209515-EB11-4FD0-B8A9-BC1B5BC14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209058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DD6C3-9A48-4D23-B871-64CE3A6E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834F55D-BA32-4729-947C-505A8646AC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7F547F-8334-4C5A-8498-F5E53C7D1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912CCC-BA35-41A4-B1CA-B31D42F9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BF43CE3-F971-4B3C-9E58-FEF1C4EA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C9298F-C230-4A85-9478-040EFA3B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473515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A2CB3B-D7E4-4C1D-B90D-A4A7FD39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068A0D7-AB25-40DF-A483-16C01E9CA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4197DC-32A7-4948-8498-682B1BD2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6E031A-85A5-40BB-B201-8310B77E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C0AD8F-966A-4EE9-80E8-E4CD0D3A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338174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F05B1F6-8A6A-4C9A-9BA5-99388B867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03AEB37-E0F4-4A77-A60D-3A1E4ED61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867B72-8887-4DF8-8780-4CF5D387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A3A7CF-A139-4DC8-8780-7BA7765C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0D41E1-1DED-4880-980D-29072DD1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840746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380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969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roup 3"/>
          <p:cNvGrpSpPr/>
          <p:nvPr userDrawn="1"/>
        </p:nvGrpSpPr>
        <p:grpSpPr>
          <a:xfrm rot="10800000" flipV="1">
            <a:off x="2282326" y="6225655"/>
            <a:ext cx="412599" cy="1820482"/>
            <a:chOff x="4980416" y="5037518"/>
            <a:chExt cx="412706" cy="1820482"/>
          </a:xfrm>
        </p:grpSpPr>
        <p:sp>
          <p:nvSpPr>
            <p:cNvPr id="260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Freeform 35"/>
            <p:cNvSpPr/>
            <p:nvPr/>
          </p:nvSpPr>
          <p:spPr bwMode="auto">
            <a:xfrm>
              <a:off x="5143344" y="5037518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1" name="Group 4"/>
          <p:cNvGrpSpPr/>
          <p:nvPr userDrawn="1"/>
        </p:nvGrpSpPr>
        <p:grpSpPr>
          <a:xfrm rot="10800000" flipV="1">
            <a:off x="1760016" y="6225655"/>
            <a:ext cx="412599" cy="1502706"/>
            <a:chOff x="5502862" y="5355294"/>
            <a:chExt cx="412706" cy="1502706"/>
          </a:xfrm>
        </p:grpSpPr>
        <p:sp>
          <p:nvSpPr>
            <p:cNvPr id="272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Freeform 40"/>
            <p:cNvSpPr/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3" name="Group 7"/>
          <p:cNvGrpSpPr/>
          <p:nvPr userDrawn="1"/>
        </p:nvGrpSpPr>
        <p:grpSpPr>
          <a:xfrm rot="10800000" flipV="1">
            <a:off x="308857" y="6225655"/>
            <a:ext cx="407214" cy="1502706"/>
            <a:chOff x="6959786" y="5355294"/>
            <a:chExt cx="407320" cy="1502706"/>
          </a:xfrm>
        </p:grpSpPr>
        <p:sp>
          <p:nvSpPr>
            <p:cNvPr id="284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Freeform 45"/>
            <p:cNvSpPr/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5" name="Group 5"/>
          <p:cNvGrpSpPr/>
          <p:nvPr userDrawn="1"/>
        </p:nvGrpSpPr>
        <p:grpSpPr>
          <a:xfrm rot="10800000" flipV="1">
            <a:off x="1263958" y="6225655"/>
            <a:ext cx="403847" cy="2588666"/>
            <a:chOff x="6007804" y="4266641"/>
            <a:chExt cx="403952" cy="2588666"/>
          </a:xfrm>
        </p:grpSpPr>
        <p:sp>
          <p:nvSpPr>
            <p:cNvPr id="296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" name="Freeform 50"/>
            <p:cNvSpPr/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7" name="Group 6"/>
          <p:cNvGrpSpPr/>
          <p:nvPr userDrawn="1"/>
        </p:nvGrpSpPr>
        <p:grpSpPr>
          <a:xfrm rot="10800000" flipV="1">
            <a:off x="786071" y="6225655"/>
            <a:ext cx="409232" cy="3142082"/>
            <a:chOff x="6480429" y="3713225"/>
            <a:chExt cx="409339" cy="3142082"/>
          </a:xfrm>
        </p:grpSpPr>
        <p:sp>
          <p:nvSpPr>
            <p:cNvPr id="308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Freeform 55"/>
            <p:cNvSpPr/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9" name="Group 3"/>
          <p:cNvGrpSpPr/>
          <p:nvPr userDrawn="1"/>
        </p:nvGrpSpPr>
        <p:grpSpPr>
          <a:xfrm rot="10800000" flipV="1">
            <a:off x="4579044" y="6225655"/>
            <a:ext cx="412599" cy="1820482"/>
            <a:chOff x="4980416" y="5037518"/>
            <a:chExt cx="412706" cy="1820482"/>
          </a:xfrm>
        </p:grpSpPr>
        <p:sp>
          <p:nvSpPr>
            <p:cNvPr id="320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" name="Freeform 35"/>
            <p:cNvSpPr/>
            <p:nvPr/>
          </p:nvSpPr>
          <p:spPr bwMode="auto">
            <a:xfrm>
              <a:off x="5143344" y="5037518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7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0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1" name="Group 4"/>
          <p:cNvGrpSpPr/>
          <p:nvPr userDrawn="1"/>
        </p:nvGrpSpPr>
        <p:grpSpPr>
          <a:xfrm rot="10800000" flipV="1">
            <a:off x="3991938" y="6225655"/>
            <a:ext cx="412599" cy="1502706"/>
            <a:chOff x="5502862" y="5355294"/>
            <a:chExt cx="412706" cy="1502706"/>
          </a:xfrm>
        </p:grpSpPr>
        <p:sp>
          <p:nvSpPr>
            <p:cNvPr id="332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3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4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5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6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7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Freeform 40"/>
            <p:cNvSpPr/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0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1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2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3" name="Group 7"/>
          <p:cNvGrpSpPr/>
          <p:nvPr userDrawn="1"/>
        </p:nvGrpSpPr>
        <p:grpSpPr>
          <a:xfrm rot="10800000" flipV="1">
            <a:off x="2803964" y="6225655"/>
            <a:ext cx="407214" cy="1502706"/>
            <a:chOff x="6959786" y="5355294"/>
            <a:chExt cx="407320" cy="1502706"/>
          </a:xfrm>
        </p:grpSpPr>
        <p:sp>
          <p:nvSpPr>
            <p:cNvPr id="344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5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6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7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Freeform 45"/>
            <p:cNvSpPr/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1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3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4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5" name="Group 5"/>
          <p:cNvGrpSpPr/>
          <p:nvPr userDrawn="1"/>
        </p:nvGrpSpPr>
        <p:grpSpPr>
          <a:xfrm rot="10800000" flipV="1">
            <a:off x="3368349" y="6225655"/>
            <a:ext cx="403847" cy="2167807"/>
            <a:chOff x="6007804" y="4266641"/>
            <a:chExt cx="403952" cy="2588666"/>
          </a:xfrm>
        </p:grpSpPr>
        <p:sp>
          <p:nvSpPr>
            <p:cNvPr id="356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7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8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1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2" name="Freeform 50"/>
            <p:cNvSpPr/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3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6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7" name="Group 6"/>
          <p:cNvGrpSpPr/>
          <p:nvPr userDrawn="1"/>
        </p:nvGrpSpPr>
        <p:grpSpPr>
          <a:xfrm rot="10800000" flipV="1">
            <a:off x="11470738" y="6225655"/>
            <a:ext cx="409232" cy="3142082"/>
            <a:chOff x="6480429" y="3713225"/>
            <a:chExt cx="409339" cy="3142082"/>
          </a:xfrm>
        </p:grpSpPr>
        <p:sp>
          <p:nvSpPr>
            <p:cNvPr id="368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0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2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4" name="Freeform 55"/>
            <p:cNvSpPr/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5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6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7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8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9" name="Group 5"/>
          <p:cNvGrpSpPr/>
          <p:nvPr userDrawn="1"/>
        </p:nvGrpSpPr>
        <p:grpSpPr>
          <a:xfrm rot="10800000" flipV="1">
            <a:off x="5124335" y="6225655"/>
            <a:ext cx="403847" cy="2167807"/>
            <a:chOff x="6007804" y="4266641"/>
            <a:chExt cx="403952" cy="2588666"/>
          </a:xfrm>
        </p:grpSpPr>
        <p:sp>
          <p:nvSpPr>
            <p:cNvPr id="380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1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2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3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4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5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6" name="Freeform 50"/>
            <p:cNvSpPr/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7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8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0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1" name="Group 3"/>
          <p:cNvGrpSpPr/>
          <p:nvPr userDrawn="1"/>
        </p:nvGrpSpPr>
        <p:grpSpPr>
          <a:xfrm rot="10800000" flipV="1">
            <a:off x="8605766" y="6225656"/>
            <a:ext cx="412599" cy="1820482"/>
            <a:chOff x="4980416" y="5037518"/>
            <a:chExt cx="412706" cy="1820482"/>
          </a:xfrm>
        </p:grpSpPr>
        <p:sp>
          <p:nvSpPr>
            <p:cNvPr id="392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3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4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5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6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7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8" name="Freeform 35"/>
            <p:cNvSpPr/>
            <p:nvPr/>
          </p:nvSpPr>
          <p:spPr bwMode="auto">
            <a:xfrm>
              <a:off x="5143344" y="5037518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0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1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2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3" name="Group 4"/>
          <p:cNvGrpSpPr/>
          <p:nvPr userDrawn="1"/>
        </p:nvGrpSpPr>
        <p:grpSpPr>
          <a:xfrm rot="10800000" flipV="1">
            <a:off x="8083456" y="6225657"/>
            <a:ext cx="412599" cy="1494115"/>
            <a:chOff x="5502862" y="5355294"/>
            <a:chExt cx="412706" cy="1502706"/>
          </a:xfrm>
        </p:grpSpPr>
        <p:sp>
          <p:nvSpPr>
            <p:cNvPr id="404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6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7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8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9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0" name="Freeform 40"/>
            <p:cNvSpPr/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3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4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5" name="Group 3"/>
          <p:cNvGrpSpPr/>
          <p:nvPr userDrawn="1"/>
        </p:nvGrpSpPr>
        <p:grpSpPr>
          <a:xfrm rot="10800000" flipV="1">
            <a:off x="10902484" y="6225657"/>
            <a:ext cx="412599" cy="1497992"/>
            <a:chOff x="4980416" y="5037518"/>
            <a:chExt cx="412706" cy="1820482"/>
          </a:xfrm>
        </p:grpSpPr>
        <p:sp>
          <p:nvSpPr>
            <p:cNvPr id="416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7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8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9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0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rgbClr val="00A39E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2" name="Freeform 35"/>
            <p:cNvSpPr/>
            <p:nvPr/>
          </p:nvSpPr>
          <p:spPr bwMode="auto">
            <a:xfrm>
              <a:off x="5143344" y="5037518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4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5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6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00A3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7" name="Group 4"/>
          <p:cNvGrpSpPr/>
          <p:nvPr userDrawn="1"/>
        </p:nvGrpSpPr>
        <p:grpSpPr>
          <a:xfrm rot="10800000" flipV="1">
            <a:off x="10315377" y="6225656"/>
            <a:ext cx="412599" cy="1299094"/>
            <a:chOff x="5502862" y="5355294"/>
            <a:chExt cx="412706" cy="1502706"/>
          </a:xfrm>
        </p:grpSpPr>
        <p:sp>
          <p:nvSpPr>
            <p:cNvPr id="428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9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0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2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4" name="Freeform 40"/>
            <p:cNvSpPr/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9" name="Group 7"/>
          <p:cNvGrpSpPr/>
          <p:nvPr userDrawn="1"/>
        </p:nvGrpSpPr>
        <p:grpSpPr>
          <a:xfrm rot="10800000" flipV="1">
            <a:off x="9127403" y="6225656"/>
            <a:ext cx="407214" cy="1295020"/>
            <a:chOff x="6959786" y="5355294"/>
            <a:chExt cx="407320" cy="1502706"/>
          </a:xfrm>
        </p:grpSpPr>
        <p:sp>
          <p:nvSpPr>
            <p:cNvPr id="440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1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2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3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4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5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6" name="Freeform 45"/>
            <p:cNvSpPr/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7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8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9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0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1" name="Group 5"/>
          <p:cNvGrpSpPr/>
          <p:nvPr userDrawn="1"/>
        </p:nvGrpSpPr>
        <p:grpSpPr>
          <a:xfrm rot="10800000" flipV="1">
            <a:off x="9691788" y="6225657"/>
            <a:ext cx="403847" cy="2106477"/>
            <a:chOff x="6007804" y="4266641"/>
            <a:chExt cx="403952" cy="2588666"/>
          </a:xfrm>
        </p:grpSpPr>
        <p:sp>
          <p:nvSpPr>
            <p:cNvPr id="452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3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4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5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6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7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8" name="Freeform 50"/>
            <p:cNvSpPr/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9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0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1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2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3" name="Group 6"/>
          <p:cNvGrpSpPr/>
          <p:nvPr userDrawn="1"/>
        </p:nvGrpSpPr>
        <p:grpSpPr>
          <a:xfrm rot="10800000" flipV="1">
            <a:off x="7468562" y="6225657"/>
            <a:ext cx="409232" cy="2412631"/>
            <a:chOff x="6480429" y="3713225"/>
            <a:chExt cx="409339" cy="3142082"/>
          </a:xfrm>
        </p:grpSpPr>
        <p:sp>
          <p:nvSpPr>
            <p:cNvPr id="464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5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6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7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8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9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rgbClr val="E2376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0" name="Freeform 55"/>
            <p:cNvSpPr/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1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2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3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4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237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5" name="Group 4"/>
          <p:cNvGrpSpPr/>
          <p:nvPr userDrawn="1"/>
        </p:nvGrpSpPr>
        <p:grpSpPr>
          <a:xfrm rot="10800000" flipV="1">
            <a:off x="6865808" y="6225656"/>
            <a:ext cx="412599" cy="1502706"/>
            <a:chOff x="5502862" y="5355294"/>
            <a:chExt cx="412706" cy="1502706"/>
          </a:xfrm>
        </p:grpSpPr>
        <p:sp>
          <p:nvSpPr>
            <p:cNvPr id="476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7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8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9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0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82B732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2" name="Freeform 40"/>
            <p:cNvSpPr/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3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4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5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6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82B7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7" name="Group 7"/>
          <p:cNvGrpSpPr/>
          <p:nvPr userDrawn="1"/>
        </p:nvGrpSpPr>
        <p:grpSpPr>
          <a:xfrm rot="10800000" flipV="1">
            <a:off x="5686437" y="6225657"/>
            <a:ext cx="407214" cy="1299095"/>
            <a:chOff x="6959786" y="5355294"/>
            <a:chExt cx="407320" cy="1502706"/>
          </a:xfrm>
        </p:grpSpPr>
        <p:sp>
          <p:nvSpPr>
            <p:cNvPr id="488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9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0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1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2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3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rgbClr val="44546A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4" name="Freeform 45"/>
            <p:cNvSpPr/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5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6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7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8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9" name="Group 5"/>
          <p:cNvGrpSpPr/>
          <p:nvPr userDrawn="1"/>
        </p:nvGrpSpPr>
        <p:grpSpPr>
          <a:xfrm rot="10800000" flipV="1">
            <a:off x="6250822" y="6225656"/>
            <a:ext cx="403847" cy="2167807"/>
            <a:chOff x="6007804" y="4266641"/>
            <a:chExt cx="403952" cy="2588666"/>
          </a:xfrm>
        </p:grpSpPr>
        <p:sp>
          <p:nvSpPr>
            <p:cNvPr id="500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1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2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3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4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5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rgbClr val="F39C11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6" name="Freeform 50"/>
            <p:cNvSpPr/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7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8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9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0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39C1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GB" sz="1799" kern="0">
                <a:solidFill>
                  <a:srgbClr val="5C5C5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2" name="组合 511"/>
          <p:cNvGrpSpPr/>
          <p:nvPr userDrawn="1"/>
        </p:nvGrpSpPr>
        <p:grpSpPr>
          <a:xfrm>
            <a:off x="3792" y="231784"/>
            <a:ext cx="758751" cy="693260"/>
            <a:chOff x="0" y="532828"/>
            <a:chExt cx="759125" cy="568897"/>
          </a:xfrm>
        </p:grpSpPr>
        <p:sp>
          <p:nvSpPr>
            <p:cNvPr id="513" name="矩形 512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514" name="矩形 513"/>
            <p:cNvSpPr/>
            <p:nvPr/>
          </p:nvSpPr>
          <p:spPr>
            <a:xfrm>
              <a:off x="341410" y="532828"/>
              <a:ext cx="107228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515" name="矩形 514"/>
            <p:cNvSpPr/>
            <p:nvPr/>
          </p:nvSpPr>
          <p:spPr>
            <a:xfrm>
              <a:off x="551257" y="532828"/>
              <a:ext cx="67464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516" name="矩形 515"/>
            <p:cNvSpPr/>
            <p:nvPr/>
          </p:nvSpPr>
          <p:spPr>
            <a:xfrm>
              <a:off x="721341" y="532828"/>
              <a:ext cx="3778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</p:grpSp>
      <p:grpSp>
        <p:nvGrpSpPr>
          <p:cNvPr id="517" name="组合 516"/>
          <p:cNvGrpSpPr/>
          <p:nvPr userDrawn="1"/>
        </p:nvGrpSpPr>
        <p:grpSpPr>
          <a:xfrm>
            <a:off x="3791" y="921962"/>
            <a:ext cx="12184419" cy="45708"/>
            <a:chOff x="0" y="532828"/>
            <a:chExt cx="759125" cy="568897"/>
          </a:xfrm>
        </p:grpSpPr>
        <p:sp>
          <p:nvSpPr>
            <p:cNvPr id="518" name="矩形 517"/>
            <p:cNvSpPr/>
            <p:nvPr/>
          </p:nvSpPr>
          <p:spPr>
            <a:xfrm>
              <a:off x="0" y="532828"/>
              <a:ext cx="238791" cy="568897"/>
            </a:xfrm>
            <a:prstGeom prst="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519" name="矩形 518"/>
            <p:cNvSpPr/>
            <p:nvPr/>
          </p:nvSpPr>
          <p:spPr>
            <a:xfrm>
              <a:off x="238791" y="532828"/>
              <a:ext cx="209847" cy="568897"/>
            </a:xfrm>
            <a:prstGeom prst="rect">
              <a:avLst/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520" name="矩形 519"/>
            <p:cNvSpPr/>
            <p:nvPr/>
          </p:nvSpPr>
          <p:spPr>
            <a:xfrm>
              <a:off x="448638" y="532828"/>
              <a:ext cx="170083" cy="568897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521" name="矩形 520"/>
            <p:cNvSpPr/>
            <p:nvPr/>
          </p:nvSpPr>
          <p:spPr>
            <a:xfrm>
              <a:off x="616871" y="532828"/>
              <a:ext cx="142254" cy="568897"/>
            </a:xfrm>
            <a:prstGeom prst="rect">
              <a:avLst/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307689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600202"/>
            <a:ext cx="7215717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1719" y="1600202"/>
            <a:ext cx="7215716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23061" y="6093297"/>
            <a:ext cx="7749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58070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37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33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10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184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4150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7909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9833" y="274640"/>
            <a:ext cx="36576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1" y="274640"/>
            <a:ext cx="10773833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977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7893549" y="6206374"/>
            <a:ext cx="7349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模板下载：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www.1ppt.com/moban/   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行业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www.1ppt.com/hangye/ 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节日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www.1ppt.com/jieri/   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素材下载：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www.1ppt.com/sucai/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背景图片：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www.1ppt.com/beijing/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图表下载：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www.1ppt.com/tubiao/      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优秀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www.1ppt.com/xiazai/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教程：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www.1ppt.com/powerpoint/      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Word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教程：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www.1ppt.com/word/              Excel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教程：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www.1ppt.com/excel/  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资料下载：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www.1ppt.com/ziliao/        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课件下载：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 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范文下载：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www.1ppt.com/fanwen/           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试卷下载：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www.1ppt.com/shiti/  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教案下载：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www.1ppt.com/jiaoan/        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字体下载：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www.1ppt.com/ziti/</a:t>
            </a:r>
          </a:p>
          <a:p>
            <a:pPr marL="0" marR="0" lvl="0" indent="0" algn="l" defTabSz="8669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740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656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0947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6720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6718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3343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altLang="en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altLang="en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FB6909D3-B1AA-6743-8D95-C555F16F624A}" type="slidenum">
              <a:rPr lang="en-US" altLang="en-VN" smtClean="0"/>
              <a:pPr/>
              <a:t>‹#›</a:t>
            </a:fld>
            <a:endParaRPr lang="en-US" altLang="en-VN"/>
          </a:p>
        </p:txBody>
      </p:sp>
    </p:spTree>
    <p:extLst>
      <p:ext uri="{BB962C8B-B14F-4D97-AF65-F5344CB8AC3E}">
        <p14:creationId xmlns:p14="http://schemas.microsoft.com/office/powerpoint/2010/main" val="274459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Knewave"/>
              <a:buNone/>
              <a:defRPr sz="2800">
                <a:solidFill>
                  <a:schemeClr val="accent1"/>
                </a:solidFill>
                <a:latin typeface="Knewave"/>
                <a:ea typeface="Knewave"/>
                <a:cs typeface="Knewave"/>
                <a:sym typeface="Knewav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Semi Condensed"/>
              <a:buChar char="●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Semi Condensed"/>
              <a:buChar char="○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Semi Condensed"/>
              <a:buChar char="■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Semi Condensed"/>
              <a:buChar char="●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Semi Condensed"/>
              <a:buChar char="○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Semi Condensed"/>
              <a:buChar char="■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Semi Condensed"/>
              <a:buChar char="●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Barlow Semi Condensed"/>
              <a:buChar char="○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Barlow Semi Condensed"/>
              <a:buChar char="■"/>
              <a:defRPr>
                <a:solidFill>
                  <a:schemeClr val="accen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27587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8" r:id="rId6"/>
    <p:sldLayoutId id="2147483669" r:id="rId7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FE38F8A-74BC-44D9-BA3C-D822B02A0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CC5787-2417-4D67-BC60-9A7D2AA56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6E505F-C9FE-466B-BA8A-3AD1E9B96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E081F-4352-4F18-BEDA-C66D1965C30F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AA7661-D508-4955-A925-D418035FA1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B67076-C3C8-425C-81B3-923C0BE32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74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B058F-3419-4783-A32B-A7489A7A2485}" type="datetimeFigureOut">
              <a:rPr lang="zh-CN" altLang="en-US" smtClean="0"/>
              <a:t>2022/1/7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3D999-5E8C-487F-9530-973DA5E475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914126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7" indent="-342797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727" indent="-285664" algn="l" defTabSz="914126" rtl="0" eaLnBrk="1" latinLnBrk="0" hangingPunct="1">
        <a:spcBef>
          <a:spcPct val="20000"/>
        </a:spcBef>
        <a:buFont typeface="Arial" panose="020B0604020202020204" pitchFamily="34" charset="0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66943" fontAlgn="base">
              <a:spcBef>
                <a:spcPct val="0"/>
              </a:spcBef>
              <a:spcAft>
                <a:spcPct val="0"/>
              </a:spcAft>
            </a:pPr>
            <a:fld id="{43A93E93-166D-47F5-9EF1-ACEABE24AEE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t>2022/1/7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66943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66943" fontAlgn="base">
              <a:spcBef>
                <a:spcPct val="0"/>
              </a:spcBef>
              <a:spcAft>
                <a:spcPct val="0"/>
              </a:spcAft>
            </a:pPr>
            <a:fld id="{118D5ACA-62CA-46DB-AD6B-12EDD6D51A2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86694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6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0969" y="181206"/>
            <a:ext cx="9600643" cy="5770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396" y="970160"/>
            <a:ext cx="11151217" cy="5206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22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</p:sldLayoutIdLst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C00000"/>
          </a:solidFill>
          <a:latin typeface="Barlow" pitchFamily="2" charset="77"/>
          <a:ea typeface="Roboto" pitchFamily="2" charset="0"/>
          <a:cs typeface="+mj-cs"/>
        </a:defRPr>
      </a:lvl1pPr>
    </p:titleStyle>
    <p:bodyStyle>
      <a:lvl1pPr marL="228600" indent="-219075" algn="l" defTabSz="38576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tabLst/>
        <a:defRPr sz="2000" kern="1200">
          <a:solidFill>
            <a:srgbClr val="002060"/>
          </a:solidFill>
          <a:latin typeface="Roboto" pitchFamily="2" charset="0"/>
          <a:ea typeface="Roboto" pitchFamily="2" charset="0"/>
          <a:cs typeface="+mn-cs"/>
        </a:defRPr>
      </a:lvl1pPr>
      <a:lvl2pPr marL="447675" indent="-174625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tabLst/>
        <a:defRPr sz="1600" kern="1200">
          <a:solidFill>
            <a:srgbClr val="002060"/>
          </a:solidFill>
          <a:latin typeface="Roboto" pitchFamily="2" charset="0"/>
          <a:ea typeface="Roboto" pitchFamily="2" charset="0"/>
          <a:cs typeface="+mn-cs"/>
        </a:defRPr>
      </a:lvl2pPr>
      <a:lvl3pPr marL="666750" indent="-174625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tabLst/>
        <a:defRPr sz="1200" kern="1200">
          <a:solidFill>
            <a:srgbClr val="002060"/>
          </a:solidFill>
          <a:latin typeface="Roboto" pitchFamily="2" charset="0"/>
          <a:ea typeface="Roboto" pitchFamily="2" charset="0"/>
          <a:cs typeface="+mn-cs"/>
        </a:defRPr>
      </a:lvl3pPr>
      <a:lvl4pPr marL="809625" indent="-142875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tabLst/>
        <a:defRPr sz="1100" kern="1200">
          <a:solidFill>
            <a:srgbClr val="002060"/>
          </a:solidFill>
          <a:latin typeface="Roboto" pitchFamily="2" charset="0"/>
          <a:ea typeface="Roboto" pitchFamily="2" charset="0"/>
          <a:cs typeface="+mn-cs"/>
        </a:defRPr>
      </a:lvl4pPr>
      <a:lvl5pPr marL="941388" indent="-131763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tabLst/>
        <a:defRPr sz="1100" kern="1200">
          <a:solidFill>
            <a:srgbClr val="002060"/>
          </a:solidFill>
          <a:latin typeface="Roboto" pitchFamily="2" charset="0"/>
          <a:ea typeface="Roboto" pitchFamily="2" charset="0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7.xml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12" Type="http://schemas.openxmlformats.org/officeDocument/2006/relationships/slide" Target="slide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png"/><Relationship Id="rId11" Type="http://schemas.openxmlformats.org/officeDocument/2006/relationships/slide" Target="slide16.xml"/><Relationship Id="rId5" Type="http://schemas.openxmlformats.org/officeDocument/2006/relationships/image" Target="../media/image19.png"/><Relationship Id="rId10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openxmlformats.org/officeDocument/2006/relationships/image" Target="../media/image24.png"/><Relationship Id="rId14" Type="http://schemas.openxmlformats.org/officeDocument/2006/relationships/slide" Target="slide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5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9.xml"/><Relationship Id="rId9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7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0.xml"/><Relationship Id="rId9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7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1.xml"/><Relationship Id="rId9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7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Relationship Id="rId9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image" Target="../media/image36.png"/><Relationship Id="rId18" Type="http://schemas.openxmlformats.org/officeDocument/2006/relationships/image" Target="../media/image39.png"/><Relationship Id="rId3" Type="http://schemas.openxmlformats.org/officeDocument/2006/relationships/tags" Target="../tags/tag1.xml"/><Relationship Id="rId21" Type="http://schemas.openxmlformats.org/officeDocument/2006/relationships/slide" Target="slide28.xml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17" Type="http://schemas.openxmlformats.org/officeDocument/2006/relationships/image" Target="../media/image38.png"/><Relationship Id="rId2" Type="http://schemas.microsoft.com/office/2007/relationships/media" Target="../media/media3.mp3"/><Relationship Id="rId16" Type="http://schemas.microsoft.com/office/2007/relationships/hdphoto" Target="../media/hdphoto5.wdp"/><Relationship Id="rId20" Type="http://schemas.openxmlformats.org/officeDocument/2006/relationships/image" Target="../media/image40.png"/><Relationship Id="rId1" Type="http://schemas.openxmlformats.org/officeDocument/2006/relationships/audio" Target="NULL" TargetMode="External"/><Relationship Id="rId6" Type="http://schemas.openxmlformats.org/officeDocument/2006/relationships/image" Target="../media/image34.png"/><Relationship Id="rId11" Type="http://schemas.openxmlformats.org/officeDocument/2006/relationships/image" Target="../media/image35.png"/><Relationship Id="rId5" Type="http://schemas.openxmlformats.org/officeDocument/2006/relationships/notesSlide" Target="../notesSlides/notesSlide18.xml"/><Relationship Id="rId15" Type="http://schemas.openxmlformats.org/officeDocument/2006/relationships/image" Target="../media/image37.png"/><Relationship Id="rId10" Type="http://schemas.openxmlformats.org/officeDocument/2006/relationships/slide" Target="slide26.xml"/><Relationship Id="rId19" Type="http://schemas.microsoft.com/office/2007/relationships/hdphoto" Target="../media/hdphoto6.wdp"/><Relationship Id="rId4" Type="http://schemas.openxmlformats.org/officeDocument/2006/relationships/slideLayout" Target="../slideLayouts/slideLayout31.xml"/><Relationship Id="rId9" Type="http://schemas.openxmlformats.org/officeDocument/2006/relationships/slide" Target="slide27.xml"/><Relationship Id="rId14" Type="http://schemas.microsoft.com/office/2007/relationships/hdphoto" Target="../media/hdphoto4.wdp"/><Relationship Id="rId22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8.png"/><Relationship Id="rId18" Type="http://schemas.openxmlformats.org/officeDocument/2006/relationships/image" Target="../media/image42.png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45.png"/><Relationship Id="rId7" Type="http://schemas.microsoft.com/office/2007/relationships/hdphoto" Target="../media/hdphoto3.wdp"/><Relationship Id="rId12" Type="http://schemas.openxmlformats.org/officeDocument/2006/relationships/slide" Target="slide27.xml"/><Relationship Id="rId17" Type="http://schemas.openxmlformats.org/officeDocument/2006/relationships/image" Target="../media/image40.png"/><Relationship Id="rId2" Type="http://schemas.microsoft.com/office/2007/relationships/media" Target="../media/media3.mp3"/><Relationship Id="rId16" Type="http://schemas.openxmlformats.org/officeDocument/2006/relationships/slide" Target="slide28.xml"/><Relationship Id="rId20" Type="http://schemas.openxmlformats.org/officeDocument/2006/relationships/image" Target="../media/image44.png"/><Relationship Id="rId1" Type="http://schemas.openxmlformats.org/officeDocument/2006/relationships/audio" Target="NULL" TargetMode="External"/><Relationship Id="rId6" Type="http://schemas.openxmlformats.org/officeDocument/2006/relationships/image" Target="../media/image35.png"/><Relationship Id="rId11" Type="http://schemas.microsoft.com/office/2007/relationships/hdphoto" Target="../media/hdphoto5.wdp"/><Relationship Id="rId5" Type="http://schemas.openxmlformats.org/officeDocument/2006/relationships/image" Target="../media/image7.png"/><Relationship Id="rId15" Type="http://schemas.microsoft.com/office/2007/relationships/hdphoto" Target="../media/hdphoto6.wdp"/><Relationship Id="rId10" Type="http://schemas.openxmlformats.org/officeDocument/2006/relationships/image" Target="../media/image37.png"/><Relationship Id="rId19" Type="http://schemas.openxmlformats.org/officeDocument/2006/relationships/image" Target="../media/image43.png"/><Relationship Id="rId4" Type="http://schemas.openxmlformats.org/officeDocument/2006/relationships/image" Target="../media/image34.png"/><Relationship Id="rId9" Type="http://schemas.microsoft.com/office/2007/relationships/hdphoto" Target="../media/hdphoto4.wdp"/><Relationship Id="rId14" Type="http://schemas.openxmlformats.org/officeDocument/2006/relationships/image" Target="../media/image39.png"/><Relationship Id="rId22" Type="http://schemas.openxmlformats.org/officeDocument/2006/relationships/slide" Target="slide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png"/><Relationship Id="rId3" Type="http://schemas.openxmlformats.org/officeDocument/2006/relationships/slideLayout" Target="../slideLayouts/slideLayout31.xml"/><Relationship Id="rId7" Type="http://schemas.microsoft.com/office/2007/relationships/hdphoto" Target="../media/hdphoto6.wdp"/><Relationship Id="rId12" Type="http://schemas.openxmlformats.org/officeDocument/2006/relationships/slide" Target="slide28.xml"/><Relationship Id="rId2" Type="http://schemas.microsoft.com/office/2007/relationships/media" Target="../media/media3.mp3"/><Relationship Id="rId16" Type="http://schemas.openxmlformats.org/officeDocument/2006/relationships/slide" Target="slide24.xml"/><Relationship Id="rId1" Type="http://schemas.openxmlformats.org/officeDocument/2006/relationships/audio" Target="NULL" TargetMode="External"/><Relationship Id="rId6" Type="http://schemas.openxmlformats.org/officeDocument/2006/relationships/image" Target="../media/image39.png"/><Relationship Id="rId11" Type="http://schemas.microsoft.com/office/2007/relationships/hdphoto" Target="../media/hdphoto5.wdp"/><Relationship Id="rId5" Type="http://schemas.openxmlformats.org/officeDocument/2006/relationships/image" Target="../media/image7.png"/><Relationship Id="rId15" Type="http://schemas.openxmlformats.org/officeDocument/2006/relationships/image" Target="../media/image45.png"/><Relationship Id="rId10" Type="http://schemas.openxmlformats.org/officeDocument/2006/relationships/image" Target="../media/image42.png"/><Relationship Id="rId4" Type="http://schemas.openxmlformats.org/officeDocument/2006/relationships/image" Target="../media/image34.png"/><Relationship Id="rId9" Type="http://schemas.microsoft.com/office/2007/relationships/hdphoto" Target="../media/hdphoto3.wdp"/><Relationship Id="rId1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0.png"/><Relationship Id="rId18" Type="http://schemas.openxmlformats.org/officeDocument/2006/relationships/slide" Target="slide24.xml"/><Relationship Id="rId3" Type="http://schemas.openxmlformats.org/officeDocument/2006/relationships/slideLayout" Target="../slideLayouts/slideLayout31.xml"/><Relationship Id="rId7" Type="http://schemas.microsoft.com/office/2007/relationships/hdphoto" Target="../media/hdphoto5.wdp"/><Relationship Id="rId12" Type="http://schemas.openxmlformats.org/officeDocument/2006/relationships/slide" Target="slide28.xml"/><Relationship Id="rId17" Type="http://schemas.openxmlformats.org/officeDocument/2006/relationships/image" Target="../media/image45.png"/><Relationship Id="rId2" Type="http://schemas.microsoft.com/office/2007/relationships/media" Target="../media/media3.mp3"/><Relationship Id="rId16" Type="http://schemas.openxmlformats.org/officeDocument/2006/relationships/image" Target="../media/image44.png"/><Relationship Id="rId1" Type="http://schemas.openxmlformats.org/officeDocument/2006/relationships/audio" Target="NULL" TargetMode="External"/><Relationship Id="rId6" Type="http://schemas.openxmlformats.org/officeDocument/2006/relationships/image" Target="../media/image37.png"/><Relationship Id="rId11" Type="http://schemas.microsoft.com/office/2007/relationships/hdphoto" Target="../media/hdphoto6.wdp"/><Relationship Id="rId5" Type="http://schemas.openxmlformats.org/officeDocument/2006/relationships/image" Target="../media/image7.png"/><Relationship Id="rId15" Type="http://schemas.openxmlformats.org/officeDocument/2006/relationships/image" Target="../media/image43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microsoft.com/office/2007/relationships/hdphoto" Target="../media/hdphoto3.wdp"/><Relationship Id="rId1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2.xml"/><Relationship Id="rId7" Type="http://schemas.openxmlformats.org/officeDocument/2006/relationships/image" Target="../media/image41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slideLayout" Target="../slideLayouts/slideLayout31.xml"/><Relationship Id="rId9" Type="http://schemas.microsoft.com/office/2007/relationships/hdphoto" Target="../media/hdphoto7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1.png"/><Relationship Id="rId21" Type="http://schemas.openxmlformats.org/officeDocument/2006/relationships/image" Target="../media/image69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9E211EE-A62B-4D25-8775-0D260B769A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383835" y="772768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7EF9BFA-8543-46D5-B23F-F5DDE8B92E6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>
            <a:off x="285361" y="0"/>
            <a:ext cx="3080825" cy="4575269"/>
          </a:xfrm>
          <a:prstGeom prst="rect">
            <a:avLst/>
          </a:prstGeom>
        </p:spPr>
      </p:pic>
      <p:pic>
        <p:nvPicPr>
          <p:cNvPr id="3" name="Cute_Avalanch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-1241425"/>
            <a:ext cx="609600" cy="609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12377" y="2913678"/>
            <a:ext cx="87672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Chào</a:t>
            </a:r>
            <a:r>
              <a:rPr kumimoji="0" lang="en-US" sz="6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mừng</a:t>
            </a:r>
            <a:r>
              <a:rPr kumimoji="0" lang="en-US" sz="6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thầy</a:t>
            </a:r>
            <a:r>
              <a:rPr kumimoji="0" lang="en-US" sz="6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kumimoji="0" lang="en-US" sz="6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kumimoji="0" lang="en-US" sz="6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kumimoji="0" lang="en-US" sz="6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endParaRPr kumimoji="0" lang="en-US" sz="60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id="{F722B010-D91B-41CF-B809-11B76F7713C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/>
          <a:srcRect/>
          <a:stretch>
            <a:fillRect/>
          </a:stretch>
        </p:blipFill>
        <p:spPr>
          <a:xfrm flipH="1">
            <a:off x="8247733" y="4313255"/>
            <a:ext cx="3406797" cy="216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37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466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5" name="Google Shape;2455;p42"/>
          <p:cNvGrpSpPr/>
          <p:nvPr/>
        </p:nvGrpSpPr>
        <p:grpSpPr>
          <a:xfrm>
            <a:off x="1857830" y="-117099"/>
            <a:ext cx="8475761" cy="7820588"/>
            <a:chOff x="1386777" y="0"/>
            <a:chExt cx="5937071" cy="5477625"/>
          </a:xfrm>
        </p:grpSpPr>
        <p:sp>
          <p:nvSpPr>
            <p:cNvPr id="2456" name="Google Shape;2456;p42"/>
            <p:cNvSpPr/>
            <p:nvPr/>
          </p:nvSpPr>
          <p:spPr>
            <a:xfrm rot="1180656">
              <a:off x="2323012" y="767528"/>
              <a:ext cx="4817977" cy="2442074"/>
            </a:xfrm>
            <a:custGeom>
              <a:avLst/>
              <a:gdLst/>
              <a:ahLst/>
              <a:cxnLst/>
              <a:rect l="l" t="t" r="r" b="b"/>
              <a:pathLst>
                <a:path w="136676" h="62189" extrusionOk="0">
                  <a:moveTo>
                    <a:pt x="115053" y="1"/>
                  </a:moveTo>
                  <a:cubicBezTo>
                    <a:pt x="109301" y="1"/>
                    <a:pt x="103535" y="2453"/>
                    <a:pt x="98779" y="5873"/>
                  </a:cubicBezTo>
                  <a:cubicBezTo>
                    <a:pt x="92567" y="10316"/>
                    <a:pt x="87635" y="16342"/>
                    <a:pt x="82192" y="21669"/>
                  </a:cubicBezTo>
                  <a:cubicBezTo>
                    <a:pt x="76771" y="27089"/>
                    <a:pt x="70467" y="32045"/>
                    <a:pt x="62906" y="33394"/>
                  </a:cubicBezTo>
                  <a:cubicBezTo>
                    <a:pt x="61199" y="33725"/>
                    <a:pt x="59492" y="33864"/>
                    <a:pt x="57783" y="33864"/>
                  </a:cubicBezTo>
                  <a:cubicBezTo>
                    <a:pt x="50478" y="33864"/>
                    <a:pt x="43152" y="31318"/>
                    <a:pt x="35780" y="30300"/>
                  </a:cubicBezTo>
                  <a:cubicBezTo>
                    <a:pt x="33808" y="30038"/>
                    <a:pt x="31800" y="29897"/>
                    <a:pt x="29791" y="29897"/>
                  </a:cubicBezTo>
                  <a:cubicBezTo>
                    <a:pt x="23600" y="29897"/>
                    <a:pt x="17390" y="31232"/>
                    <a:pt x="12121" y="34464"/>
                  </a:cubicBezTo>
                  <a:cubicBezTo>
                    <a:pt x="4071" y="39396"/>
                    <a:pt x="2327" y="46864"/>
                    <a:pt x="0" y="55192"/>
                  </a:cubicBezTo>
                  <a:cubicBezTo>
                    <a:pt x="7166" y="57728"/>
                    <a:pt x="16587" y="57635"/>
                    <a:pt x="24241" y="58403"/>
                  </a:cubicBezTo>
                  <a:cubicBezTo>
                    <a:pt x="32756" y="59263"/>
                    <a:pt x="41201" y="60054"/>
                    <a:pt x="49738" y="60636"/>
                  </a:cubicBezTo>
                  <a:cubicBezTo>
                    <a:pt x="64803" y="61688"/>
                    <a:pt x="79962" y="62188"/>
                    <a:pt x="95130" y="62188"/>
                  </a:cubicBezTo>
                  <a:cubicBezTo>
                    <a:pt x="96734" y="62188"/>
                    <a:pt x="98338" y="62182"/>
                    <a:pt x="99942" y="62171"/>
                  </a:cubicBezTo>
                  <a:cubicBezTo>
                    <a:pt x="105665" y="62171"/>
                    <a:pt x="111667" y="61985"/>
                    <a:pt x="116901" y="59566"/>
                  </a:cubicBezTo>
                  <a:cubicBezTo>
                    <a:pt x="124555" y="56076"/>
                    <a:pt x="129510" y="48329"/>
                    <a:pt x="132511" y="40466"/>
                  </a:cubicBezTo>
                  <a:cubicBezTo>
                    <a:pt x="135233" y="33208"/>
                    <a:pt x="136676" y="25159"/>
                    <a:pt x="134931" y="17505"/>
                  </a:cubicBezTo>
                  <a:cubicBezTo>
                    <a:pt x="133186" y="9944"/>
                    <a:pt x="127765" y="2849"/>
                    <a:pt x="120298" y="732"/>
                  </a:cubicBezTo>
                  <a:cubicBezTo>
                    <a:pt x="118570" y="230"/>
                    <a:pt x="116812" y="1"/>
                    <a:pt x="1150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42"/>
            <p:cNvSpPr/>
            <p:nvPr/>
          </p:nvSpPr>
          <p:spPr>
            <a:xfrm rot="-9519831">
              <a:off x="1571650" y="2212967"/>
              <a:ext cx="4828976" cy="2437615"/>
            </a:xfrm>
            <a:custGeom>
              <a:avLst/>
              <a:gdLst/>
              <a:ahLst/>
              <a:cxnLst/>
              <a:rect l="l" t="t" r="r" b="b"/>
              <a:pathLst>
                <a:path w="136676" h="62189" extrusionOk="0">
                  <a:moveTo>
                    <a:pt x="115053" y="1"/>
                  </a:moveTo>
                  <a:cubicBezTo>
                    <a:pt x="109301" y="1"/>
                    <a:pt x="103535" y="2453"/>
                    <a:pt x="98779" y="5873"/>
                  </a:cubicBezTo>
                  <a:cubicBezTo>
                    <a:pt x="92567" y="10316"/>
                    <a:pt x="87635" y="16342"/>
                    <a:pt x="82192" y="21669"/>
                  </a:cubicBezTo>
                  <a:cubicBezTo>
                    <a:pt x="76771" y="27089"/>
                    <a:pt x="70467" y="32045"/>
                    <a:pt x="62906" y="33394"/>
                  </a:cubicBezTo>
                  <a:cubicBezTo>
                    <a:pt x="61199" y="33725"/>
                    <a:pt x="59492" y="33864"/>
                    <a:pt x="57783" y="33864"/>
                  </a:cubicBezTo>
                  <a:cubicBezTo>
                    <a:pt x="50478" y="33864"/>
                    <a:pt x="43152" y="31318"/>
                    <a:pt x="35780" y="30300"/>
                  </a:cubicBezTo>
                  <a:cubicBezTo>
                    <a:pt x="33808" y="30038"/>
                    <a:pt x="31800" y="29897"/>
                    <a:pt x="29791" y="29897"/>
                  </a:cubicBezTo>
                  <a:cubicBezTo>
                    <a:pt x="23600" y="29897"/>
                    <a:pt x="17390" y="31232"/>
                    <a:pt x="12121" y="34464"/>
                  </a:cubicBezTo>
                  <a:cubicBezTo>
                    <a:pt x="4071" y="39396"/>
                    <a:pt x="2327" y="46864"/>
                    <a:pt x="0" y="55192"/>
                  </a:cubicBezTo>
                  <a:cubicBezTo>
                    <a:pt x="7166" y="57728"/>
                    <a:pt x="16587" y="57635"/>
                    <a:pt x="24241" y="58403"/>
                  </a:cubicBezTo>
                  <a:cubicBezTo>
                    <a:pt x="32756" y="59263"/>
                    <a:pt x="41201" y="60054"/>
                    <a:pt x="49738" y="60636"/>
                  </a:cubicBezTo>
                  <a:cubicBezTo>
                    <a:pt x="64803" y="61688"/>
                    <a:pt x="79962" y="62188"/>
                    <a:pt x="95130" y="62188"/>
                  </a:cubicBezTo>
                  <a:cubicBezTo>
                    <a:pt x="96734" y="62188"/>
                    <a:pt x="98338" y="62182"/>
                    <a:pt x="99942" y="62171"/>
                  </a:cubicBezTo>
                  <a:cubicBezTo>
                    <a:pt x="105665" y="62171"/>
                    <a:pt x="111667" y="61985"/>
                    <a:pt x="116901" y="59566"/>
                  </a:cubicBezTo>
                  <a:cubicBezTo>
                    <a:pt x="124555" y="56076"/>
                    <a:pt x="129510" y="48329"/>
                    <a:pt x="132511" y="40466"/>
                  </a:cubicBezTo>
                  <a:cubicBezTo>
                    <a:pt x="135233" y="33208"/>
                    <a:pt x="136676" y="25159"/>
                    <a:pt x="134931" y="17505"/>
                  </a:cubicBezTo>
                  <a:cubicBezTo>
                    <a:pt x="133186" y="9944"/>
                    <a:pt x="127765" y="2849"/>
                    <a:pt x="120298" y="732"/>
                  </a:cubicBezTo>
                  <a:cubicBezTo>
                    <a:pt x="118570" y="230"/>
                    <a:pt x="116812" y="1"/>
                    <a:pt x="1150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42"/>
            <p:cNvSpPr/>
            <p:nvPr/>
          </p:nvSpPr>
          <p:spPr>
            <a:xfrm rot="532267">
              <a:off x="1728899" y="847427"/>
              <a:ext cx="5071634" cy="2947732"/>
            </a:xfrm>
            <a:custGeom>
              <a:avLst/>
              <a:gdLst/>
              <a:ahLst/>
              <a:cxnLst/>
              <a:rect l="l" t="t" r="r" b="b"/>
              <a:pathLst>
                <a:path w="77074" h="68148" extrusionOk="0">
                  <a:moveTo>
                    <a:pt x="47214" y="1"/>
                  </a:moveTo>
                  <a:cubicBezTo>
                    <a:pt x="42852" y="1"/>
                    <a:pt x="38491" y="193"/>
                    <a:pt x="34129" y="379"/>
                  </a:cubicBezTo>
                  <a:cubicBezTo>
                    <a:pt x="26754" y="775"/>
                    <a:pt x="19007" y="1263"/>
                    <a:pt x="13098" y="5520"/>
                  </a:cubicBezTo>
                  <a:cubicBezTo>
                    <a:pt x="5816" y="10662"/>
                    <a:pt x="3118" y="20153"/>
                    <a:pt x="1745" y="28970"/>
                  </a:cubicBezTo>
                  <a:cubicBezTo>
                    <a:pt x="396" y="38090"/>
                    <a:pt x="0" y="47395"/>
                    <a:pt x="582" y="56608"/>
                  </a:cubicBezTo>
                  <a:cubicBezTo>
                    <a:pt x="675" y="58748"/>
                    <a:pt x="1466" y="67937"/>
                    <a:pt x="4746" y="68147"/>
                  </a:cubicBezTo>
                  <a:cubicBezTo>
                    <a:pt x="4756" y="68147"/>
                    <a:pt x="4766" y="68147"/>
                    <a:pt x="4776" y="68147"/>
                  </a:cubicBezTo>
                  <a:cubicBezTo>
                    <a:pt x="6359" y="68147"/>
                    <a:pt x="10696" y="60766"/>
                    <a:pt x="13470" y="59795"/>
                  </a:cubicBezTo>
                  <a:cubicBezTo>
                    <a:pt x="15586" y="59111"/>
                    <a:pt x="17785" y="58889"/>
                    <a:pt x="19992" y="58889"/>
                  </a:cubicBezTo>
                  <a:cubicBezTo>
                    <a:pt x="21836" y="58889"/>
                    <a:pt x="23686" y="59044"/>
                    <a:pt x="25498" y="59213"/>
                  </a:cubicBezTo>
                  <a:cubicBezTo>
                    <a:pt x="27665" y="59424"/>
                    <a:pt x="29833" y="59661"/>
                    <a:pt x="31972" y="59661"/>
                  </a:cubicBezTo>
                  <a:cubicBezTo>
                    <a:pt x="33851" y="59661"/>
                    <a:pt x="35708" y="59478"/>
                    <a:pt x="37525" y="58934"/>
                  </a:cubicBezTo>
                  <a:cubicBezTo>
                    <a:pt x="42946" y="57282"/>
                    <a:pt x="47203" y="52350"/>
                    <a:pt x="48087" y="46721"/>
                  </a:cubicBezTo>
                  <a:cubicBezTo>
                    <a:pt x="48668" y="43138"/>
                    <a:pt x="47901" y="39346"/>
                    <a:pt x="49157" y="36066"/>
                  </a:cubicBezTo>
                  <a:cubicBezTo>
                    <a:pt x="51274" y="30343"/>
                    <a:pt x="57881" y="28016"/>
                    <a:pt x="63604" y="25969"/>
                  </a:cubicBezTo>
                  <a:cubicBezTo>
                    <a:pt x="69420" y="24038"/>
                    <a:pt x="75817" y="20642"/>
                    <a:pt x="76585" y="14640"/>
                  </a:cubicBezTo>
                  <a:cubicBezTo>
                    <a:pt x="77074" y="10662"/>
                    <a:pt x="74654" y="6777"/>
                    <a:pt x="71444" y="4543"/>
                  </a:cubicBezTo>
                  <a:cubicBezTo>
                    <a:pt x="68140" y="2333"/>
                    <a:pt x="64185" y="1356"/>
                    <a:pt x="60300" y="775"/>
                  </a:cubicBezTo>
                  <a:cubicBezTo>
                    <a:pt x="55938" y="193"/>
                    <a:pt x="51576" y="1"/>
                    <a:pt x="47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63" name="Google Shape;2463;p42"/>
          <p:cNvGrpSpPr/>
          <p:nvPr/>
        </p:nvGrpSpPr>
        <p:grpSpPr>
          <a:xfrm>
            <a:off x="1613126" y="3983558"/>
            <a:ext cx="1501908" cy="1610337"/>
            <a:chOff x="1721175" y="2665325"/>
            <a:chExt cx="809625" cy="868075"/>
          </a:xfrm>
        </p:grpSpPr>
        <p:sp>
          <p:nvSpPr>
            <p:cNvPr id="2464" name="Google Shape;2464;p42"/>
            <p:cNvSpPr/>
            <p:nvPr/>
          </p:nvSpPr>
          <p:spPr>
            <a:xfrm>
              <a:off x="2191125" y="2884650"/>
              <a:ext cx="339675" cy="506775"/>
            </a:xfrm>
            <a:custGeom>
              <a:avLst/>
              <a:gdLst/>
              <a:ahLst/>
              <a:cxnLst/>
              <a:rect l="l" t="t" r="r" b="b"/>
              <a:pathLst>
                <a:path w="13587" h="20271" extrusionOk="0">
                  <a:moveTo>
                    <a:pt x="8761" y="0"/>
                  </a:moveTo>
                  <a:cubicBezTo>
                    <a:pt x="8499" y="0"/>
                    <a:pt x="8234" y="76"/>
                    <a:pt x="8049" y="217"/>
                  </a:cubicBezTo>
                  <a:cubicBezTo>
                    <a:pt x="7677" y="589"/>
                    <a:pt x="7468" y="1078"/>
                    <a:pt x="7282" y="1566"/>
                  </a:cubicBezTo>
                  <a:cubicBezTo>
                    <a:pt x="6793" y="2822"/>
                    <a:pt x="6398" y="3986"/>
                    <a:pt x="5932" y="5242"/>
                  </a:cubicBezTo>
                  <a:cubicBezTo>
                    <a:pt x="5444" y="4288"/>
                    <a:pt x="5048" y="3404"/>
                    <a:pt x="4560" y="2450"/>
                  </a:cubicBezTo>
                  <a:cubicBezTo>
                    <a:pt x="3699" y="5056"/>
                    <a:pt x="3490" y="7964"/>
                    <a:pt x="3978" y="10686"/>
                  </a:cubicBezTo>
                  <a:cubicBezTo>
                    <a:pt x="3923" y="10713"/>
                    <a:pt x="3867" y="10726"/>
                    <a:pt x="3811" y="10726"/>
                  </a:cubicBezTo>
                  <a:cubicBezTo>
                    <a:pt x="3495" y="10726"/>
                    <a:pt x="3197" y="10310"/>
                    <a:pt x="3117" y="9895"/>
                  </a:cubicBezTo>
                  <a:cubicBezTo>
                    <a:pt x="3024" y="9429"/>
                    <a:pt x="3024" y="8848"/>
                    <a:pt x="2629" y="8638"/>
                  </a:cubicBezTo>
                  <a:cubicBezTo>
                    <a:pt x="2524" y="8589"/>
                    <a:pt x="2412" y="8566"/>
                    <a:pt x="2302" y="8566"/>
                  </a:cubicBezTo>
                  <a:cubicBezTo>
                    <a:pt x="1995" y="8566"/>
                    <a:pt x="1695" y="8743"/>
                    <a:pt x="1559" y="9034"/>
                  </a:cubicBezTo>
                  <a:cubicBezTo>
                    <a:pt x="1373" y="9429"/>
                    <a:pt x="1373" y="9895"/>
                    <a:pt x="1373" y="10290"/>
                  </a:cubicBezTo>
                  <a:cubicBezTo>
                    <a:pt x="1466" y="12128"/>
                    <a:pt x="1745" y="14268"/>
                    <a:pt x="1373" y="16106"/>
                  </a:cubicBezTo>
                  <a:cubicBezTo>
                    <a:pt x="1070" y="17572"/>
                    <a:pt x="116" y="18828"/>
                    <a:pt x="0" y="20270"/>
                  </a:cubicBezTo>
                  <a:cubicBezTo>
                    <a:pt x="1163" y="19107"/>
                    <a:pt x="2815" y="19107"/>
                    <a:pt x="4374" y="18921"/>
                  </a:cubicBezTo>
                  <a:cubicBezTo>
                    <a:pt x="5932" y="18735"/>
                    <a:pt x="7863" y="17851"/>
                    <a:pt x="7863" y="16199"/>
                  </a:cubicBezTo>
                  <a:lnTo>
                    <a:pt x="7863" y="16199"/>
                  </a:lnTo>
                  <a:cubicBezTo>
                    <a:pt x="7623" y="16373"/>
                    <a:pt x="7343" y="16450"/>
                    <a:pt x="7062" y="16450"/>
                  </a:cubicBezTo>
                  <a:cubicBezTo>
                    <a:pt x="6554" y="16450"/>
                    <a:pt x="6037" y="16201"/>
                    <a:pt x="5723" y="15827"/>
                  </a:cubicBezTo>
                  <a:cubicBezTo>
                    <a:pt x="7677" y="15245"/>
                    <a:pt x="9213" y="13780"/>
                    <a:pt x="10097" y="12035"/>
                  </a:cubicBezTo>
                  <a:cubicBezTo>
                    <a:pt x="9213" y="12035"/>
                    <a:pt x="8352" y="11942"/>
                    <a:pt x="7468" y="11942"/>
                  </a:cubicBezTo>
                  <a:cubicBezTo>
                    <a:pt x="7863" y="10476"/>
                    <a:pt x="9026" y="9313"/>
                    <a:pt x="10376" y="8848"/>
                  </a:cubicBezTo>
                  <a:cubicBezTo>
                    <a:pt x="11539" y="8452"/>
                    <a:pt x="13005" y="8266"/>
                    <a:pt x="13284" y="7103"/>
                  </a:cubicBezTo>
                  <a:cubicBezTo>
                    <a:pt x="13586" y="6126"/>
                    <a:pt x="12702" y="5149"/>
                    <a:pt x="11748" y="4963"/>
                  </a:cubicBezTo>
                  <a:cubicBezTo>
                    <a:pt x="11620" y="4950"/>
                    <a:pt x="11493" y="4945"/>
                    <a:pt x="11365" y="4945"/>
                  </a:cubicBezTo>
                  <a:cubicBezTo>
                    <a:pt x="10516" y="4945"/>
                    <a:pt x="9669" y="5200"/>
                    <a:pt x="8840" y="5544"/>
                  </a:cubicBezTo>
                  <a:cubicBezTo>
                    <a:pt x="9119" y="4195"/>
                    <a:pt x="9306" y="2822"/>
                    <a:pt x="9608" y="1380"/>
                  </a:cubicBezTo>
                  <a:cubicBezTo>
                    <a:pt x="9608" y="1078"/>
                    <a:pt x="9701" y="589"/>
                    <a:pt x="9515" y="310"/>
                  </a:cubicBezTo>
                  <a:cubicBezTo>
                    <a:pt x="9354" y="99"/>
                    <a:pt x="9060" y="0"/>
                    <a:pt x="87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42"/>
            <p:cNvSpPr/>
            <p:nvPr/>
          </p:nvSpPr>
          <p:spPr>
            <a:xfrm>
              <a:off x="2009650" y="2665325"/>
              <a:ext cx="239650" cy="472150"/>
            </a:xfrm>
            <a:custGeom>
              <a:avLst/>
              <a:gdLst/>
              <a:ahLst/>
              <a:cxnLst/>
              <a:rect l="l" t="t" r="r" b="b"/>
              <a:pathLst>
                <a:path w="9586" h="18886" extrusionOk="0">
                  <a:moveTo>
                    <a:pt x="8252" y="0"/>
                  </a:moveTo>
                  <a:cubicBezTo>
                    <a:pt x="6583" y="0"/>
                    <a:pt x="4923" y="1409"/>
                    <a:pt x="4840" y="3081"/>
                  </a:cubicBezTo>
                  <a:cubicBezTo>
                    <a:pt x="4747" y="3546"/>
                    <a:pt x="4840" y="4128"/>
                    <a:pt x="4747" y="4616"/>
                  </a:cubicBezTo>
                  <a:cubicBezTo>
                    <a:pt x="4591" y="4946"/>
                    <a:pt x="4225" y="5341"/>
                    <a:pt x="3825" y="5341"/>
                  </a:cubicBezTo>
                  <a:cubicBezTo>
                    <a:pt x="3745" y="5341"/>
                    <a:pt x="3664" y="5325"/>
                    <a:pt x="3583" y="5291"/>
                  </a:cubicBezTo>
                  <a:cubicBezTo>
                    <a:pt x="2816" y="5012"/>
                    <a:pt x="3002" y="3267"/>
                    <a:pt x="2141" y="3267"/>
                  </a:cubicBezTo>
                  <a:cubicBezTo>
                    <a:pt x="1443" y="3267"/>
                    <a:pt x="1350" y="4128"/>
                    <a:pt x="1443" y="4826"/>
                  </a:cubicBezTo>
                  <a:cubicBezTo>
                    <a:pt x="1839" y="6756"/>
                    <a:pt x="2141" y="8594"/>
                    <a:pt x="2420" y="10525"/>
                  </a:cubicBezTo>
                  <a:cubicBezTo>
                    <a:pt x="2367" y="10565"/>
                    <a:pt x="2309" y="10583"/>
                    <a:pt x="2249" y="10583"/>
                  </a:cubicBezTo>
                  <a:cubicBezTo>
                    <a:pt x="1997" y="10583"/>
                    <a:pt x="1710" y="10263"/>
                    <a:pt x="1559" y="9944"/>
                  </a:cubicBezTo>
                  <a:cubicBezTo>
                    <a:pt x="1350" y="9571"/>
                    <a:pt x="1257" y="9083"/>
                    <a:pt x="768" y="8990"/>
                  </a:cubicBezTo>
                  <a:cubicBezTo>
                    <a:pt x="736" y="8982"/>
                    <a:pt x="703" y="8978"/>
                    <a:pt x="670" y="8978"/>
                  </a:cubicBezTo>
                  <a:cubicBezTo>
                    <a:pt x="330" y="8978"/>
                    <a:pt x="1" y="9397"/>
                    <a:pt x="1" y="9757"/>
                  </a:cubicBezTo>
                  <a:cubicBezTo>
                    <a:pt x="1" y="10153"/>
                    <a:pt x="187" y="10525"/>
                    <a:pt x="396" y="10921"/>
                  </a:cubicBezTo>
                  <a:cubicBezTo>
                    <a:pt x="1257" y="12665"/>
                    <a:pt x="2816" y="17900"/>
                    <a:pt x="4653" y="18784"/>
                  </a:cubicBezTo>
                  <a:cubicBezTo>
                    <a:pt x="4803" y="18853"/>
                    <a:pt x="4957" y="18885"/>
                    <a:pt x="5114" y="18885"/>
                  </a:cubicBezTo>
                  <a:cubicBezTo>
                    <a:pt x="6697" y="18885"/>
                    <a:pt x="8600" y="15637"/>
                    <a:pt x="9213" y="14410"/>
                  </a:cubicBezTo>
                  <a:cubicBezTo>
                    <a:pt x="9399" y="13922"/>
                    <a:pt x="9585" y="13433"/>
                    <a:pt x="9399" y="13061"/>
                  </a:cubicBezTo>
                  <a:cubicBezTo>
                    <a:pt x="9182" y="12681"/>
                    <a:pt x="8782" y="12540"/>
                    <a:pt x="8385" y="12540"/>
                  </a:cubicBezTo>
                  <a:cubicBezTo>
                    <a:pt x="8272" y="12540"/>
                    <a:pt x="8159" y="12552"/>
                    <a:pt x="8050" y="12572"/>
                  </a:cubicBezTo>
                  <a:cubicBezTo>
                    <a:pt x="7561" y="12665"/>
                    <a:pt x="7073" y="12968"/>
                    <a:pt x="6677" y="13340"/>
                  </a:cubicBezTo>
                  <a:cubicBezTo>
                    <a:pt x="7468" y="11805"/>
                    <a:pt x="8236" y="10339"/>
                    <a:pt x="8911" y="8897"/>
                  </a:cubicBezTo>
                  <a:cubicBezTo>
                    <a:pt x="9120" y="8501"/>
                    <a:pt x="9306" y="8013"/>
                    <a:pt x="9306" y="7617"/>
                  </a:cubicBezTo>
                  <a:cubicBezTo>
                    <a:pt x="9227" y="7221"/>
                    <a:pt x="8929" y="6809"/>
                    <a:pt x="8599" y="6809"/>
                  </a:cubicBezTo>
                  <a:cubicBezTo>
                    <a:pt x="8540" y="6809"/>
                    <a:pt x="8481" y="6822"/>
                    <a:pt x="8422" y="6850"/>
                  </a:cubicBezTo>
                  <a:cubicBezTo>
                    <a:pt x="7867" y="6938"/>
                    <a:pt x="7587" y="7833"/>
                    <a:pt x="7057" y="7833"/>
                  </a:cubicBezTo>
                  <a:cubicBezTo>
                    <a:pt x="7032" y="7833"/>
                    <a:pt x="7006" y="7831"/>
                    <a:pt x="6980" y="7827"/>
                  </a:cubicBezTo>
                  <a:cubicBezTo>
                    <a:pt x="6398" y="7827"/>
                    <a:pt x="6398" y="6943"/>
                    <a:pt x="6584" y="6361"/>
                  </a:cubicBezTo>
                  <a:cubicBezTo>
                    <a:pt x="7375" y="4244"/>
                    <a:pt x="8050" y="2197"/>
                    <a:pt x="8818" y="56"/>
                  </a:cubicBezTo>
                  <a:cubicBezTo>
                    <a:pt x="8631" y="19"/>
                    <a:pt x="8441" y="0"/>
                    <a:pt x="82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p42"/>
            <p:cNvSpPr/>
            <p:nvPr/>
          </p:nvSpPr>
          <p:spPr>
            <a:xfrm>
              <a:off x="1721175" y="2710025"/>
              <a:ext cx="353650" cy="604050"/>
            </a:xfrm>
            <a:custGeom>
              <a:avLst/>
              <a:gdLst/>
              <a:ahLst/>
              <a:cxnLst/>
              <a:rect l="l" t="t" r="r" b="b"/>
              <a:pathLst>
                <a:path w="14146" h="24162" extrusionOk="0">
                  <a:moveTo>
                    <a:pt x="2783" y="0"/>
                  </a:moveTo>
                  <a:cubicBezTo>
                    <a:pt x="1785" y="0"/>
                    <a:pt x="791" y="1178"/>
                    <a:pt x="885" y="2340"/>
                  </a:cubicBezTo>
                  <a:cubicBezTo>
                    <a:pt x="978" y="3712"/>
                    <a:pt x="2048" y="4782"/>
                    <a:pt x="3002" y="5736"/>
                  </a:cubicBezTo>
                  <a:cubicBezTo>
                    <a:pt x="2048" y="5736"/>
                    <a:pt x="978" y="5829"/>
                    <a:pt x="1" y="5946"/>
                  </a:cubicBezTo>
                  <a:cubicBezTo>
                    <a:pt x="1653" y="7574"/>
                    <a:pt x="3793" y="8854"/>
                    <a:pt x="6119" y="9621"/>
                  </a:cubicBezTo>
                  <a:cubicBezTo>
                    <a:pt x="5142" y="9621"/>
                    <a:pt x="4165" y="9714"/>
                    <a:pt x="3095" y="9807"/>
                  </a:cubicBezTo>
                  <a:cubicBezTo>
                    <a:pt x="2909" y="11366"/>
                    <a:pt x="4258" y="13018"/>
                    <a:pt x="5910" y="13018"/>
                  </a:cubicBezTo>
                  <a:cubicBezTo>
                    <a:pt x="6405" y="12960"/>
                    <a:pt x="6927" y="12819"/>
                    <a:pt x="7413" y="12819"/>
                  </a:cubicBezTo>
                  <a:cubicBezTo>
                    <a:pt x="7705" y="12819"/>
                    <a:pt x="7984" y="12870"/>
                    <a:pt x="8236" y="13018"/>
                  </a:cubicBezTo>
                  <a:cubicBezTo>
                    <a:pt x="9213" y="13599"/>
                    <a:pt x="8632" y="15251"/>
                    <a:pt x="7562" y="15623"/>
                  </a:cubicBezTo>
                  <a:cubicBezTo>
                    <a:pt x="7240" y="15770"/>
                    <a:pt x="6910" y="15829"/>
                    <a:pt x="6577" y="15829"/>
                  </a:cubicBezTo>
                  <a:cubicBezTo>
                    <a:pt x="5801" y="15829"/>
                    <a:pt x="5007" y="15511"/>
                    <a:pt x="4258" y="15251"/>
                  </a:cubicBezTo>
                  <a:lnTo>
                    <a:pt x="4258" y="15251"/>
                  </a:lnTo>
                  <a:cubicBezTo>
                    <a:pt x="3979" y="16298"/>
                    <a:pt x="4840" y="17368"/>
                    <a:pt x="5910" y="17764"/>
                  </a:cubicBezTo>
                  <a:cubicBezTo>
                    <a:pt x="6887" y="18159"/>
                    <a:pt x="8050" y="18159"/>
                    <a:pt x="9120" y="18345"/>
                  </a:cubicBezTo>
                  <a:cubicBezTo>
                    <a:pt x="11802" y="18923"/>
                    <a:pt x="13932" y="21407"/>
                    <a:pt x="14141" y="24109"/>
                  </a:cubicBezTo>
                  <a:lnTo>
                    <a:pt x="14141" y="24109"/>
                  </a:lnTo>
                  <a:cubicBezTo>
                    <a:pt x="14042" y="22645"/>
                    <a:pt x="13678" y="9528"/>
                    <a:pt x="13564" y="9528"/>
                  </a:cubicBezTo>
                  <a:cubicBezTo>
                    <a:pt x="12796" y="9714"/>
                    <a:pt x="12214" y="10389"/>
                    <a:pt x="12214" y="11180"/>
                  </a:cubicBezTo>
                  <a:cubicBezTo>
                    <a:pt x="11540" y="10877"/>
                    <a:pt x="11237" y="10017"/>
                    <a:pt x="11354" y="9319"/>
                  </a:cubicBezTo>
                  <a:cubicBezTo>
                    <a:pt x="11447" y="8644"/>
                    <a:pt x="11819" y="7969"/>
                    <a:pt x="11819" y="7295"/>
                  </a:cubicBezTo>
                  <a:cubicBezTo>
                    <a:pt x="11935" y="6527"/>
                    <a:pt x="11633" y="5643"/>
                    <a:pt x="10958" y="5457"/>
                  </a:cubicBezTo>
                  <a:cubicBezTo>
                    <a:pt x="10899" y="5439"/>
                    <a:pt x="10840" y="5430"/>
                    <a:pt x="10781" y="5430"/>
                  </a:cubicBezTo>
                  <a:cubicBezTo>
                    <a:pt x="10175" y="5430"/>
                    <a:pt x="9660" y="6352"/>
                    <a:pt x="10190" y="6713"/>
                  </a:cubicBezTo>
                  <a:cubicBezTo>
                    <a:pt x="10034" y="6843"/>
                    <a:pt x="9860" y="6900"/>
                    <a:pt x="9686" y="6900"/>
                  </a:cubicBezTo>
                  <a:cubicBezTo>
                    <a:pt x="9081" y="6900"/>
                    <a:pt x="8466" y="6218"/>
                    <a:pt x="8539" y="5550"/>
                  </a:cubicBezTo>
                  <a:cubicBezTo>
                    <a:pt x="8539" y="4666"/>
                    <a:pt x="9213" y="3898"/>
                    <a:pt x="9399" y="3131"/>
                  </a:cubicBezTo>
                  <a:cubicBezTo>
                    <a:pt x="9601" y="2280"/>
                    <a:pt x="9156" y="1171"/>
                    <a:pt x="8335" y="1171"/>
                  </a:cubicBezTo>
                  <a:cubicBezTo>
                    <a:pt x="8303" y="1171"/>
                    <a:pt x="8270" y="1173"/>
                    <a:pt x="8236" y="1176"/>
                  </a:cubicBezTo>
                  <a:cubicBezTo>
                    <a:pt x="7282" y="1386"/>
                    <a:pt x="7166" y="2828"/>
                    <a:pt x="6212" y="3131"/>
                  </a:cubicBezTo>
                  <a:cubicBezTo>
                    <a:pt x="6135" y="3152"/>
                    <a:pt x="6057" y="3162"/>
                    <a:pt x="5980" y="3162"/>
                  </a:cubicBezTo>
                  <a:cubicBezTo>
                    <a:pt x="5383" y="3162"/>
                    <a:pt x="4808" y="2565"/>
                    <a:pt x="4561" y="1967"/>
                  </a:cubicBezTo>
                  <a:cubicBezTo>
                    <a:pt x="4258" y="1386"/>
                    <a:pt x="4072" y="595"/>
                    <a:pt x="3490" y="223"/>
                  </a:cubicBezTo>
                  <a:cubicBezTo>
                    <a:pt x="3264" y="69"/>
                    <a:pt x="3023" y="0"/>
                    <a:pt x="2783" y="0"/>
                  </a:cubicBezTo>
                  <a:close/>
                  <a:moveTo>
                    <a:pt x="14141" y="24109"/>
                  </a:moveTo>
                  <a:cubicBezTo>
                    <a:pt x="14143" y="24128"/>
                    <a:pt x="14144" y="24146"/>
                    <a:pt x="14145" y="24161"/>
                  </a:cubicBezTo>
                  <a:cubicBezTo>
                    <a:pt x="14144" y="24144"/>
                    <a:pt x="14143" y="24126"/>
                    <a:pt x="14141" y="241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42"/>
            <p:cNvSpPr/>
            <p:nvPr/>
          </p:nvSpPr>
          <p:spPr>
            <a:xfrm>
              <a:off x="1816475" y="2797975"/>
              <a:ext cx="294975" cy="678200"/>
            </a:xfrm>
            <a:custGeom>
              <a:avLst/>
              <a:gdLst/>
              <a:ahLst/>
              <a:cxnLst/>
              <a:rect l="l" t="t" r="r" b="b"/>
              <a:pathLst>
                <a:path w="11799" h="27128" extrusionOk="0">
                  <a:moveTo>
                    <a:pt x="894" y="1"/>
                  </a:moveTo>
                  <a:cubicBezTo>
                    <a:pt x="415" y="1"/>
                    <a:pt x="1" y="610"/>
                    <a:pt x="446" y="1055"/>
                  </a:cubicBezTo>
                  <a:cubicBezTo>
                    <a:pt x="7053" y="7848"/>
                    <a:pt x="10543" y="17060"/>
                    <a:pt x="10054" y="26552"/>
                  </a:cubicBezTo>
                  <a:cubicBezTo>
                    <a:pt x="10054" y="26936"/>
                    <a:pt x="10368" y="27128"/>
                    <a:pt x="10682" y="27128"/>
                  </a:cubicBezTo>
                  <a:cubicBezTo>
                    <a:pt x="10996" y="27128"/>
                    <a:pt x="11310" y="26936"/>
                    <a:pt x="11310" y="26552"/>
                  </a:cubicBezTo>
                  <a:cubicBezTo>
                    <a:pt x="11799" y="16758"/>
                    <a:pt x="8216" y="7173"/>
                    <a:pt x="1330" y="194"/>
                  </a:cubicBezTo>
                  <a:cubicBezTo>
                    <a:pt x="1194" y="58"/>
                    <a:pt x="1041" y="1"/>
                    <a:pt x="8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42"/>
            <p:cNvSpPr/>
            <p:nvPr/>
          </p:nvSpPr>
          <p:spPr>
            <a:xfrm>
              <a:off x="2060900" y="2847025"/>
              <a:ext cx="113375" cy="657125"/>
            </a:xfrm>
            <a:custGeom>
              <a:avLst/>
              <a:gdLst/>
              <a:ahLst/>
              <a:cxnLst/>
              <a:rect l="l" t="t" r="r" b="b"/>
              <a:pathLst>
                <a:path w="4535" h="26285" extrusionOk="0">
                  <a:moveTo>
                    <a:pt x="1839" y="1"/>
                  </a:moveTo>
                  <a:cubicBezTo>
                    <a:pt x="1485" y="1"/>
                    <a:pt x="1131" y="292"/>
                    <a:pt x="1254" y="745"/>
                  </a:cubicBezTo>
                  <a:cubicBezTo>
                    <a:pt x="3278" y="8980"/>
                    <a:pt x="2883" y="17518"/>
                    <a:pt x="184" y="25567"/>
                  </a:cubicBezTo>
                  <a:cubicBezTo>
                    <a:pt x="0" y="25977"/>
                    <a:pt x="358" y="26284"/>
                    <a:pt x="735" y="26284"/>
                  </a:cubicBezTo>
                  <a:cubicBezTo>
                    <a:pt x="978" y="26284"/>
                    <a:pt x="1229" y="26157"/>
                    <a:pt x="1347" y="25846"/>
                  </a:cubicBezTo>
                  <a:cubicBezTo>
                    <a:pt x="4162" y="17611"/>
                    <a:pt x="4534" y="8887"/>
                    <a:pt x="2417" y="466"/>
                  </a:cubicBezTo>
                  <a:cubicBezTo>
                    <a:pt x="2332" y="141"/>
                    <a:pt x="2085" y="1"/>
                    <a:pt x="18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42"/>
            <p:cNvSpPr/>
            <p:nvPr/>
          </p:nvSpPr>
          <p:spPr>
            <a:xfrm>
              <a:off x="2044050" y="3053725"/>
              <a:ext cx="317450" cy="479675"/>
            </a:xfrm>
            <a:custGeom>
              <a:avLst/>
              <a:gdLst/>
              <a:ahLst/>
              <a:cxnLst/>
              <a:rect l="l" t="t" r="r" b="b"/>
              <a:pathLst>
                <a:path w="12698" h="19187" extrusionOk="0">
                  <a:moveTo>
                    <a:pt x="11935" y="0"/>
                  </a:moveTo>
                  <a:cubicBezTo>
                    <a:pt x="11707" y="0"/>
                    <a:pt x="11491" y="129"/>
                    <a:pt x="11420" y="433"/>
                  </a:cubicBezTo>
                  <a:cubicBezTo>
                    <a:pt x="10071" y="7505"/>
                    <a:pt x="6185" y="13717"/>
                    <a:pt x="463" y="18160"/>
                  </a:cubicBezTo>
                  <a:cubicBezTo>
                    <a:pt x="0" y="18548"/>
                    <a:pt x="464" y="19187"/>
                    <a:pt x="966" y="19187"/>
                  </a:cubicBezTo>
                  <a:cubicBezTo>
                    <a:pt x="1095" y="19187"/>
                    <a:pt x="1227" y="19144"/>
                    <a:pt x="1347" y="19044"/>
                  </a:cubicBezTo>
                  <a:cubicBezTo>
                    <a:pt x="7256" y="14484"/>
                    <a:pt x="11117" y="7994"/>
                    <a:pt x="12583" y="805"/>
                  </a:cubicBezTo>
                  <a:cubicBezTo>
                    <a:pt x="12698" y="332"/>
                    <a:pt x="12300" y="0"/>
                    <a:pt x="119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D2A3E9C-CD14-401C-B213-6B496D82C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034" y="2216230"/>
            <a:ext cx="5816088" cy="213988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ài ca bốn mùa">
            <a:hlinkClick r:id="" action="ppaction://media"/>
            <a:extLst>
              <a:ext uri="{FF2B5EF4-FFF2-40B4-BE49-F238E27FC236}">
                <a16:creationId xmlns:a16="http://schemas.microsoft.com/office/drawing/2014/main" id="{35F1C7E2-27C4-4F88-A2D7-53B5856ACC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75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4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04;p20"/>
          <p:cNvSpPr txBox="1">
            <a:spLocks/>
          </p:cNvSpPr>
          <p:nvPr/>
        </p:nvSpPr>
        <p:spPr>
          <a:xfrm>
            <a:off x="2661014" y="1"/>
            <a:ext cx="6927124" cy="875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Thứ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ngày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tháng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năm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/>
              <a:cs typeface="Odibee Sans"/>
              <a:sym typeface="Odibee Sans"/>
            </a:endParaRP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EF484B40-B9A0-4F78-968E-A060661D1048}"/>
              </a:ext>
            </a:extLst>
          </p:cNvPr>
          <p:cNvSpPr/>
          <p:nvPr/>
        </p:nvSpPr>
        <p:spPr>
          <a:xfrm>
            <a:off x="4595390" y="1029360"/>
            <a:ext cx="3446923" cy="715089"/>
          </a:xfrm>
          <a:prstGeom prst="roundRect">
            <a:avLst/>
          </a:prstGeom>
          <a:solidFill>
            <a:srgbClr val="E5F2B0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Tự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nhiên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xã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hội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5761BB-8166-4278-94FB-A994C79BE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641" y="2695445"/>
            <a:ext cx="7657240" cy="201795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57365" y="2394776"/>
            <a:ext cx="99269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>
                <a:ln>
                  <a:noFill/>
                </a:ln>
                <a:solidFill>
                  <a:srgbClr val="384A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Hoạt động 1: Tìm hiểu về các mùa nơi bạn An sống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84A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099450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43">
            <a:extLst>
              <a:ext uri="{FF2B5EF4-FFF2-40B4-BE49-F238E27FC236}">
                <a16:creationId xmlns:a16="http://schemas.microsoft.com/office/drawing/2014/main" id="{9D645240-D005-4810-AC9C-C05A048A4394}"/>
              </a:ext>
            </a:extLst>
          </p:cNvPr>
          <p:cNvSpPr/>
          <p:nvPr/>
        </p:nvSpPr>
        <p:spPr>
          <a:xfrm>
            <a:off x="634661" y="221259"/>
            <a:ext cx="11302876" cy="1038706"/>
          </a:xfrm>
          <a:custGeom>
            <a:avLst/>
            <a:gdLst>
              <a:gd name="connsiteX0" fmla="*/ 0 w 11302876"/>
              <a:gd name="connsiteY0" fmla="*/ 173121 h 1038706"/>
              <a:gd name="connsiteX1" fmla="*/ 173121 w 11302876"/>
              <a:gd name="connsiteY1" fmla="*/ 0 h 1038706"/>
              <a:gd name="connsiteX2" fmla="*/ 640220 w 11302876"/>
              <a:gd name="connsiteY2" fmla="*/ 0 h 1038706"/>
              <a:gd name="connsiteX3" fmla="*/ 997752 w 11302876"/>
              <a:gd name="connsiteY3" fmla="*/ 0 h 1038706"/>
              <a:gd name="connsiteX4" fmla="*/ 1464850 w 11302876"/>
              <a:gd name="connsiteY4" fmla="*/ 0 h 1038706"/>
              <a:gd name="connsiteX5" fmla="*/ 2041515 w 11302876"/>
              <a:gd name="connsiteY5" fmla="*/ 0 h 1038706"/>
              <a:gd name="connsiteX6" fmla="*/ 2618180 w 11302876"/>
              <a:gd name="connsiteY6" fmla="*/ 0 h 1038706"/>
              <a:gd name="connsiteX7" fmla="*/ 3413978 w 11302876"/>
              <a:gd name="connsiteY7" fmla="*/ 0 h 1038706"/>
              <a:gd name="connsiteX8" fmla="*/ 4100209 w 11302876"/>
              <a:gd name="connsiteY8" fmla="*/ 0 h 1038706"/>
              <a:gd name="connsiteX9" fmla="*/ 4348175 w 11302876"/>
              <a:gd name="connsiteY9" fmla="*/ 0 h 1038706"/>
              <a:gd name="connsiteX10" fmla="*/ 5143973 w 11302876"/>
              <a:gd name="connsiteY10" fmla="*/ 0 h 1038706"/>
              <a:gd name="connsiteX11" fmla="*/ 5939770 w 11302876"/>
              <a:gd name="connsiteY11" fmla="*/ 0 h 1038706"/>
              <a:gd name="connsiteX12" fmla="*/ 6297303 w 11302876"/>
              <a:gd name="connsiteY12" fmla="*/ 0 h 1038706"/>
              <a:gd name="connsiteX13" fmla="*/ 7093100 w 11302876"/>
              <a:gd name="connsiteY13" fmla="*/ 0 h 1038706"/>
              <a:gd name="connsiteX14" fmla="*/ 7669765 w 11302876"/>
              <a:gd name="connsiteY14" fmla="*/ 0 h 1038706"/>
              <a:gd name="connsiteX15" fmla="*/ 7917731 w 11302876"/>
              <a:gd name="connsiteY15" fmla="*/ 0 h 1038706"/>
              <a:gd name="connsiteX16" fmla="*/ 8713529 w 11302876"/>
              <a:gd name="connsiteY16" fmla="*/ 0 h 1038706"/>
              <a:gd name="connsiteX17" fmla="*/ 9509326 w 11302876"/>
              <a:gd name="connsiteY17" fmla="*/ 0 h 1038706"/>
              <a:gd name="connsiteX18" fmla="*/ 10195558 w 11302876"/>
              <a:gd name="connsiteY18" fmla="*/ 0 h 1038706"/>
              <a:gd name="connsiteX19" fmla="*/ 11129755 w 11302876"/>
              <a:gd name="connsiteY19" fmla="*/ 0 h 1038706"/>
              <a:gd name="connsiteX20" fmla="*/ 11302876 w 11302876"/>
              <a:gd name="connsiteY20" fmla="*/ 173121 h 1038706"/>
              <a:gd name="connsiteX21" fmla="*/ 11302876 w 11302876"/>
              <a:gd name="connsiteY21" fmla="*/ 526278 h 1038706"/>
              <a:gd name="connsiteX22" fmla="*/ 11302876 w 11302876"/>
              <a:gd name="connsiteY22" fmla="*/ 865585 h 1038706"/>
              <a:gd name="connsiteX23" fmla="*/ 11129755 w 11302876"/>
              <a:gd name="connsiteY23" fmla="*/ 1038706 h 1038706"/>
              <a:gd name="connsiteX24" fmla="*/ 10881789 w 11302876"/>
              <a:gd name="connsiteY24" fmla="*/ 1038706 h 1038706"/>
              <a:gd name="connsiteX25" fmla="*/ 10524257 w 11302876"/>
              <a:gd name="connsiteY25" fmla="*/ 1038706 h 1038706"/>
              <a:gd name="connsiteX26" fmla="*/ 9728459 w 11302876"/>
              <a:gd name="connsiteY26" fmla="*/ 1038706 h 1038706"/>
              <a:gd name="connsiteX27" fmla="*/ 9042228 w 11302876"/>
              <a:gd name="connsiteY27" fmla="*/ 1038706 h 1038706"/>
              <a:gd name="connsiteX28" fmla="*/ 8575129 w 11302876"/>
              <a:gd name="connsiteY28" fmla="*/ 1038706 h 1038706"/>
              <a:gd name="connsiteX29" fmla="*/ 8108031 w 11302876"/>
              <a:gd name="connsiteY29" fmla="*/ 1038706 h 1038706"/>
              <a:gd name="connsiteX30" fmla="*/ 7860065 w 11302876"/>
              <a:gd name="connsiteY30" fmla="*/ 1038706 h 1038706"/>
              <a:gd name="connsiteX31" fmla="*/ 7173833 w 11302876"/>
              <a:gd name="connsiteY31" fmla="*/ 1038706 h 1038706"/>
              <a:gd name="connsiteX32" fmla="*/ 6487602 w 11302876"/>
              <a:gd name="connsiteY32" fmla="*/ 1038706 h 1038706"/>
              <a:gd name="connsiteX33" fmla="*/ 5801371 w 11302876"/>
              <a:gd name="connsiteY33" fmla="*/ 1038706 h 1038706"/>
              <a:gd name="connsiteX34" fmla="*/ 5115140 w 11302876"/>
              <a:gd name="connsiteY34" fmla="*/ 1038706 h 1038706"/>
              <a:gd name="connsiteX35" fmla="*/ 4428908 w 11302876"/>
              <a:gd name="connsiteY35" fmla="*/ 1038706 h 1038706"/>
              <a:gd name="connsiteX36" fmla="*/ 3633111 w 11302876"/>
              <a:gd name="connsiteY36" fmla="*/ 1038706 h 1038706"/>
              <a:gd name="connsiteX37" fmla="*/ 2946879 w 11302876"/>
              <a:gd name="connsiteY37" fmla="*/ 1038706 h 1038706"/>
              <a:gd name="connsiteX38" fmla="*/ 2260648 w 11302876"/>
              <a:gd name="connsiteY38" fmla="*/ 1038706 h 1038706"/>
              <a:gd name="connsiteX39" fmla="*/ 1574417 w 11302876"/>
              <a:gd name="connsiteY39" fmla="*/ 1038706 h 1038706"/>
              <a:gd name="connsiteX40" fmla="*/ 888186 w 11302876"/>
              <a:gd name="connsiteY40" fmla="*/ 1038706 h 1038706"/>
              <a:gd name="connsiteX41" fmla="*/ 173121 w 11302876"/>
              <a:gd name="connsiteY41" fmla="*/ 1038706 h 1038706"/>
              <a:gd name="connsiteX42" fmla="*/ 0 w 11302876"/>
              <a:gd name="connsiteY42" fmla="*/ 865585 h 1038706"/>
              <a:gd name="connsiteX43" fmla="*/ 0 w 11302876"/>
              <a:gd name="connsiteY43" fmla="*/ 505504 h 1038706"/>
              <a:gd name="connsiteX44" fmla="*/ 0 w 11302876"/>
              <a:gd name="connsiteY44" fmla="*/ 173121 h 103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302876" h="1038706" fill="none" extrusionOk="0">
                <a:moveTo>
                  <a:pt x="0" y="173121"/>
                </a:moveTo>
                <a:cubicBezTo>
                  <a:pt x="4345" y="84680"/>
                  <a:pt x="83994" y="1118"/>
                  <a:pt x="173121" y="0"/>
                </a:cubicBezTo>
                <a:cubicBezTo>
                  <a:pt x="298761" y="-43984"/>
                  <a:pt x="506821" y="21421"/>
                  <a:pt x="640220" y="0"/>
                </a:cubicBezTo>
                <a:cubicBezTo>
                  <a:pt x="773619" y="-21421"/>
                  <a:pt x="858872" y="20553"/>
                  <a:pt x="997752" y="0"/>
                </a:cubicBezTo>
                <a:cubicBezTo>
                  <a:pt x="1136632" y="-20553"/>
                  <a:pt x="1353543" y="8356"/>
                  <a:pt x="1464850" y="0"/>
                </a:cubicBezTo>
                <a:cubicBezTo>
                  <a:pt x="1576157" y="-8356"/>
                  <a:pt x="1786256" y="44474"/>
                  <a:pt x="2041515" y="0"/>
                </a:cubicBezTo>
                <a:cubicBezTo>
                  <a:pt x="2296774" y="-44474"/>
                  <a:pt x="2335423" y="66008"/>
                  <a:pt x="2618180" y="0"/>
                </a:cubicBezTo>
                <a:cubicBezTo>
                  <a:pt x="2900938" y="-66008"/>
                  <a:pt x="3021737" y="21462"/>
                  <a:pt x="3413978" y="0"/>
                </a:cubicBezTo>
                <a:cubicBezTo>
                  <a:pt x="3806219" y="-21462"/>
                  <a:pt x="3960104" y="23889"/>
                  <a:pt x="4100209" y="0"/>
                </a:cubicBezTo>
                <a:cubicBezTo>
                  <a:pt x="4240314" y="-23889"/>
                  <a:pt x="4228470" y="25701"/>
                  <a:pt x="4348175" y="0"/>
                </a:cubicBezTo>
                <a:cubicBezTo>
                  <a:pt x="4467880" y="-25701"/>
                  <a:pt x="4763366" y="67049"/>
                  <a:pt x="5143973" y="0"/>
                </a:cubicBezTo>
                <a:cubicBezTo>
                  <a:pt x="5524580" y="-67049"/>
                  <a:pt x="5553960" y="82678"/>
                  <a:pt x="5939770" y="0"/>
                </a:cubicBezTo>
                <a:cubicBezTo>
                  <a:pt x="6325580" y="-82678"/>
                  <a:pt x="6127951" y="36840"/>
                  <a:pt x="6297303" y="0"/>
                </a:cubicBezTo>
                <a:cubicBezTo>
                  <a:pt x="6466655" y="-36840"/>
                  <a:pt x="6826046" y="90458"/>
                  <a:pt x="7093100" y="0"/>
                </a:cubicBezTo>
                <a:cubicBezTo>
                  <a:pt x="7360154" y="-90458"/>
                  <a:pt x="7407906" y="28769"/>
                  <a:pt x="7669765" y="0"/>
                </a:cubicBezTo>
                <a:cubicBezTo>
                  <a:pt x="7931624" y="-28769"/>
                  <a:pt x="7865073" y="3571"/>
                  <a:pt x="7917731" y="0"/>
                </a:cubicBezTo>
                <a:cubicBezTo>
                  <a:pt x="7970389" y="-3571"/>
                  <a:pt x="8529293" y="10350"/>
                  <a:pt x="8713529" y="0"/>
                </a:cubicBezTo>
                <a:cubicBezTo>
                  <a:pt x="8897765" y="-10350"/>
                  <a:pt x="9336580" y="93828"/>
                  <a:pt x="9509326" y="0"/>
                </a:cubicBezTo>
                <a:cubicBezTo>
                  <a:pt x="9682072" y="-93828"/>
                  <a:pt x="9934940" y="53055"/>
                  <a:pt x="10195558" y="0"/>
                </a:cubicBezTo>
                <a:cubicBezTo>
                  <a:pt x="10456176" y="-53055"/>
                  <a:pt x="10875855" y="35986"/>
                  <a:pt x="11129755" y="0"/>
                </a:cubicBezTo>
                <a:cubicBezTo>
                  <a:pt x="11240456" y="-706"/>
                  <a:pt x="11305021" y="75692"/>
                  <a:pt x="11302876" y="173121"/>
                </a:cubicBezTo>
                <a:cubicBezTo>
                  <a:pt x="11331339" y="337104"/>
                  <a:pt x="11280574" y="422418"/>
                  <a:pt x="11302876" y="526278"/>
                </a:cubicBezTo>
                <a:cubicBezTo>
                  <a:pt x="11325178" y="630138"/>
                  <a:pt x="11287362" y="751078"/>
                  <a:pt x="11302876" y="865585"/>
                </a:cubicBezTo>
                <a:cubicBezTo>
                  <a:pt x="11292256" y="946862"/>
                  <a:pt x="11208361" y="1031303"/>
                  <a:pt x="11129755" y="1038706"/>
                </a:cubicBezTo>
                <a:cubicBezTo>
                  <a:pt x="11029928" y="1052649"/>
                  <a:pt x="11002495" y="1010364"/>
                  <a:pt x="10881789" y="1038706"/>
                </a:cubicBezTo>
                <a:cubicBezTo>
                  <a:pt x="10761083" y="1067048"/>
                  <a:pt x="10642221" y="1033311"/>
                  <a:pt x="10524257" y="1038706"/>
                </a:cubicBezTo>
                <a:cubicBezTo>
                  <a:pt x="10406293" y="1044101"/>
                  <a:pt x="9891797" y="954810"/>
                  <a:pt x="9728459" y="1038706"/>
                </a:cubicBezTo>
                <a:cubicBezTo>
                  <a:pt x="9565121" y="1122602"/>
                  <a:pt x="9303065" y="1009352"/>
                  <a:pt x="9042228" y="1038706"/>
                </a:cubicBezTo>
                <a:cubicBezTo>
                  <a:pt x="8781391" y="1068060"/>
                  <a:pt x="8755194" y="992704"/>
                  <a:pt x="8575129" y="1038706"/>
                </a:cubicBezTo>
                <a:cubicBezTo>
                  <a:pt x="8395064" y="1084708"/>
                  <a:pt x="8260272" y="1010164"/>
                  <a:pt x="8108031" y="1038706"/>
                </a:cubicBezTo>
                <a:cubicBezTo>
                  <a:pt x="7955790" y="1067248"/>
                  <a:pt x="7921856" y="1035659"/>
                  <a:pt x="7860065" y="1038706"/>
                </a:cubicBezTo>
                <a:cubicBezTo>
                  <a:pt x="7798274" y="1041753"/>
                  <a:pt x="7344019" y="1009304"/>
                  <a:pt x="7173833" y="1038706"/>
                </a:cubicBezTo>
                <a:cubicBezTo>
                  <a:pt x="7003647" y="1068108"/>
                  <a:pt x="6706160" y="1009287"/>
                  <a:pt x="6487602" y="1038706"/>
                </a:cubicBezTo>
                <a:cubicBezTo>
                  <a:pt x="6269044" y="1068125"/>
                  <a:pt x="6023075" y="969885"/>
                  <a:pt x="5801371" y="1038706"/>
                </a:cubicBezTo>
                <a:cubicBezTo>
                  <a:pt x="5579667" y="1107527"/>
                  <a:pt x="5372796" y="976984"/>
                  <a:pt x="5115140" y="1038706"/>
                </a:cubicBezTo>
                <a:cubicBezTo>
                  <a:pt x="4857484" y="1100428"/>
                  <a:pt x="4625589" y="1026960"/>
                  <a:pt x="4428908" y="1038706"/>
                </a:cubicBezTo>
                <a:cubicBezTo>
                  <a:pt x="4232227" y="1050452"/>
                  <a:pt x="4006434" y="956918"/>
                  <a:pt x="3633111" y="1038706"/>
                </a:cubicBezTo>
                <a:cubicBezTo>
                  <a:pt x="3259788" y="1120494"/>
                  <a:pt x="3281860" y="1001847"/>
                  <a:pt x="2946879" y="1038706"/>
                </a:cubicBezTo>
                <a:cubicBezTo>
                  <a:pt x="2611898" y="1075565"/>
                  <a:pt x="2501418" y="990657"/>
                  <a:pt x="2260648" y="1038706"/>
                </a:cubicBezTo>
                <a:cubicBezTo>
                  <a:pt x="2019878" y="1086755"/>
                  <a:pt x="1781891" y="1011125"/>
                  <a:pt x="1574417" y="1038706"/>
                </a:cubicBezTo>
                <a:cubicBezTo>
                  <a:pt x="1366943" y="1066287"/>
                  <a:pt x="1164238" y="1005653"/>
                  <a:pt x="888186" y="1038706"/>
                </a:cubicBezTo>
                <a:cubicBezTo>
                  <a:pt x="612134" y="1071759"/>
                  <a:pt x="443621" y="1023745"/>
                  <a:pt x="173121" y="1038706"/>
                </a:cubicBezTo>
                <a:cubicBezTo>
                  <a:pt x="73806" y="1040768"/>
                  <a:pt x="17239" y="947419"/>
                  <a:pt x="0" y="865585"/>
                </a:cubicBezTo>
                <a:cubicBezTo>
                  <a:pt x="-28261" y="709697"/>
                  <a:pt x="11940" y="661943"/>
                  <a:pt x="0" y="505504"/>
                </a:cubicBezTo>
                <a:cubicBezTo>
                  <a:pt x="-11940" y="349065"/>
                  <a:pt x="37528" y="307448"/>
                  <a:pt x="0" y="173121"/>
                </a:cubicBezTo>
                <a:close/>
              </a:path>
              <a:path w="11302876" h="1038706" stroke="0" extrusionOk="0">
                <a:moveTo>
                  <a:pt x="0" y="173121"/>
                </a:moveTo>
                <a:cubicBezTo>
                  <a:pt x="-22513" y="70858"/>
                  <a:pt x="99633" y="16843"/>
                  <a:pt x="173121" y="0"/>
                </a:cubicBezTo>
                <a:cubicBezTo>
                  <a:pt x="456000" y="-55945"/>
                  <a:pt x="650293" y="38683"/>
                  <a:pt x="859352" y="0"/>
                </a:cubicBezTo>
                <a:cubicBezTo>
                  <a:pt x="1068411" y="-38683"/>
                  <a:pt x="1306924" y="23269"/>
                  <a:pt x="1545584" y="0"/>
                </a:cubicBezTo>
                <a:cubicBezTo>
                  <a:pt x="1784244" y="-23269"/>
                  <a:pt x="2046768" y="20091"/>
                  <a:pt x="2231815" y="0"/>
                </a:cubicBezTo>
                <a:cubicBezTo>
                  <a:pt x="2416862" y="-20091"/>
                  <a:pt x="2765473" y="52042"/>
                  <a:pt x="3027612" y="0"/>
                </a:cubicBezTo>
                <a:cubicBezTo>
                  <a:pt x="3289751" y="-52042"/>
                  <a:pt x="3258006" y="39469"/>
                  <a:pt x="3385145" y="0"/>
                </a:cubicBezTo>
                <a:cubicBezTo>
                  <a:pt x="3512284" y="-39469"/>
                  <a:pt x="3788958" y="67173"/>
                  <a:pt x="3961810" y="0"/>
                </a:cubicBezTo>
                <a:cubicBezTo>
                  <a:pt x="4134662" y="-67173"/>
                  <a:pt x="4309593" y="10041"/>
                  <a:pt x="4428908" y="0"/>
                </a:cubicBezTo>
                <a:cubicBezTo>
                  <a:pt x="4548223" y="-10041"/>
                  <a:pt x="4674660" y="15634"/>
                  <a:pt x="4786441" y="0"/>
                </a:cubicBezTo>
                <a:cubicBezTo>
                  <a:pt x="4898222" y="-15634"/>
                  <a:pt x="5231168" y="49224"/>
                  <a:pt x="5472672" y="0"/>
                </a:cubicBezTo>
                <a:cubicBezTo>
                  <a:pt x="5714176" y="-49224"/>
                  <a:pt x="5669624" y="27354"/>
                  <a:pt x="5720638" y="0"/>
                </a:cubicBezTo>
                <a:cubicBezTo>
                  <a:pt x="5771652" y="-27354"/>
                  <a:pt x="5897648" y="27987"/>
                  <a:pt x="5968604" y="0"/>
                </a:cubicBezTo>
                <a:cubicBezTo>
                  <a:pt x="6039560" y="-27987"/>
                  <a:pt x="6497672" y="24302"/>
                  <a:pt x="6654835" y="0"/>
                </a:cubicBezTo>
                <a:cubicBezTo>
                  <a:pt x="6811998" y="-24302"/>
                  <a:pt x="6909456" y="20671"/>
                  <a:pt x="7012367" y="0"/>
                </a:cubicBezTo>
                <a:cubicBezTo>
                  <a:pt x="7115278" y="-20671"/>
                  <a:pt x="7232358" y="24989"/>
                  <a:pt x="7369900" y="0"/>
                </a:cubicBezTo>
                <a:cubicBezTo>
                  <a:pt x="7507442" y="-24989"/>
                  <a:pt x="7921478" y="37426"/>
                  <a:pt x="8165697" y="0"/>
                </a:cubicBezTo>
                <a:cubicBezTo>
                  <a:pt x="8409916" y="-37426"/>
                  <a:pt x="8765308" y="60645"/>
                  <a:pt x="8961495" y="0"/>
                </a:cubicBezTo>
                <a:cubicBezTo>
                  <a:pt x="9157682" y="-60645"/>
                  <a:pt x="9252623" y="44093"/>
                  <a:pt x="9428593" y="0"/>
                </a:cubicBezTo>
                <a:cubicBezTo>
                  <a:pt x="9604563" y="-44093"/>
                  <a:pt x="9951292" y="89452"/>
                  <a:pt x="10224391" y="0"/>
                </a:cubicBezTo>
                <a:cubicBezTo>
                  <a:pt x="10497490" y="-89452"/>
                  <a:pt x="10886661" y="2220"/>
                  <a:pt x="11129755" y="0"/>
                </a:cubicBezTo>
                <a:cubicBezTo>
                  <a:pt x="11244496" y="19472"/>
                  <a:pt x="11306890" y="81634"/>
                  <a:pt x="11302876" y="173121"/>
                </a:cubicBezTo>
                <a:cubicBezTo>
                  <a:pt x="11341225" y="322527"/>
                  <a:pt x="11290793" y="440017"/>
                  <a:pt x="11302876" y="533202"/>
                </a:cubicBezTo>
                <a:cubicBezTo>
                  <a:pt x="11314959" y="626387"/>
                  <a:pt x="11269703" y="766425"/>
                  <a:pt x="11302876" y="865585"/>
                </a:cubicBezTo>
                <a:cubicBezTo>
                  <a:pt x="11314600" y="956788"/>
                  <a:pt x="11215213" y="1033831"/>
                  <a:pt x="11129755" y="1038706"/>
                </a:cubicBezTo>
                <a:cubicBezTo>
                  <a:pt x="10997276" y="1045903"/>
                  <a:pt x="10884067" y="1003577"/>
                  <a:pt x="10772223" y="1038706"/>
                </a:cubicBezTo>
                <a:cubicBezTo>
                  <a:pt x="10660379" y="1073835"/>
                  <a:pt x="10580546" y="1009296"/>
                  <a:pt x="10524257" y="1038706"/>
                </a:cubicBezTo>
                <a:cubicBezTo>
                  <a:pt x="10467968" y="1068116"/>
                  <a:pt x="10312672" y="1034515"/>
                  <a:pt x="10166725" y="1038706"/>
                </a:cubicBezTo>
                <a:cubicBezTo>
                  <a:pt x="10020778" y="1042897"/>
                  <a:pt x="9743658" y="1025337"/>
                  <a:pt x="9480493" y="1038706"/>
                </a:cubicBezTo>
                <a:cubicBezTo>
                  <a:pt x="9217328" y="1052075"/>
                  <a:pt x="9254604" y="1034781"/>
                  <a:pt x="9122961" y="1038706"/>
                </a:cubicBezTo>
                <a:cubicBezTo>
                  <a:pt x="8991318" y="1042631"/>
                  <a:pt x="8791563" y="1023511"/>
                  <a:pt x="8546296" y="1038706"/>
                </a:cubicBezTo>
                <a:cubicBezTo>
                  <a:pt x="8301029" y="1053901"/>
                  <a:pt x="8261824" y="1013227"/>
                  <a:pt x="8079197" y="1038706"/>
                </a:cubicBezTo>
                <a:cubicBezTo>
                  <a:pt x="7896570" y="1064185"/>
                  <a:pt x="7825011" y="1034388"/>
                  <a:pt x="7721665" y="1038706"/>
                </a:cubicBezTo>
                <a:cubicBezTo>
                  <a:pt x="7618319" y="1043024"/>
                  <a:pt x="7091796" y="1019852"/>
                  <a:pt x="6925868" y="1038706"/>
                </a:cubicBezTo>
                <a:cubicBezTo>
                  <a:pt x="6759940" y="1057560"/>
                  <a:pt x="6703550" y="998827"/>
                  <a:pt x="6568335" y="1038706"/>
                </a:cubicBezTo>
                <a:cubicBezTo>
                  <a:pt x="6433120" y="1078585"/>
                  <a:pt x="6036751" y="990841"/>
                  <a:pt x="5882104" y="1038706"/>
                </a:cubicBezTo>
                <a:cubicBezTo>
                  <a:pt x="5727457" y="1086571"/>
                  <a:pt x="5668472" y="1006212"/>
                  <a:pt x="5524572" y="1038706"/>
                </a:cubicBezTo>
                <a:cubicBezTo>
                  <a:pt x="5380672" y="1071200"/>
                  <a:pt x="5332606" y="1013220"/>
                  <a:pt x="5167039" y="1038706"/>
                </a:cubicBezTo>
                <a:cubicBezTo>
                  <a:pt x="5001472" y="1064192"/>
                  <a:pt x="4587539" y="992127"/>
                  <a:pt x="4371242" y="1038706"/>
                </a:cubicBezTo>
                <a:cubicBezTo>
                  <a:pt x="4154945" y="1085285"/>
                  <a:pt x="3988467" y="998327"/>
                  <a:pt x="3685011" y="1038706"/>
                </a:cubicBezTo>
                <a:cubicBezTo>
                  <a:pt x="3381555" y="1079085"/>
                  <a:pt x="3551571" y="1030097"/>
                  <a:pt x="3437045" y="1038706"/>
                </a:cubicBezTo>
                <a:cubicBezTo>
                  <a:pt x="3322519" y="1047315"/>
                  <a:pt x="3096753" y="1009011"/>
                  <a:pt x="2969946" y="1038706"/>
                </a:cubicBezTo>
                <a:cubicBezTo>
                  <a:pt x="2843139" y="1068401"/>
                  <a:pt x="2494075" y="974665"/>
                  <a:pt x="2283715" y="1038706"/>
                </a:cubicBezTo>
                <a:cubicBezTo>
                  <a:pt x="2073355" y="1102747"/>
                  <a:pt x="1936251" y="986081"/>
                  <a:pt x="1597483" y="1038706"/>
                </a:cubicBezTo>
                <a:cubicBezTo>
                  <a:pt x="1258715" y="1091331"/>
                  <a:pt x="1420706" y="1026599"/>
                  <a:pt x="1349517" y="1038706"/>
                </a:cubicBezTo>
                <a:cubicBezTo>
                  <a:pt x="1278328" y="1050813"/>
                  <a:pt x="1223380" y="1033785"/>
                  <a:pt x="1101552" y="1038706"/>
                </a:cubicBezTo>
                <a:cubicBezTo>
                  <a:pt x="979725" y="1043627"/>
                  <a:pt x="955138" y="1033729"/>
                  <a:pt x="853586" y="1038706"/>
                </a:cubicBezTo>
                <a:cubicBezTo>
                  <a:pt x="752034" y="1043683"/>
                  <a:pt x="510469" y="1033033"/>
                  <a:pt x="173121" y="1038706"/>
                </a:cubicBezTo>
                <a:cubicBezTo>
                  <a:pt x="70957" y="1035905"/>
                  <a:pt x="6475" y="953575"/>
                  <a:pt x="0" y="865585"/>
                </a:cubicBezTo>
                <a:cubicBezTo>
                  <a:pt x="-29378" y="762595"/>
                  <a:pt x="28695" y="694877"/>
                  <a:pt x="0" y="533202"/>
                </a:cubicBezTo>
                <a:cubicBezTo>
                  <a:pt x="-28695" y="371527"/>
                  <a:pt x="19173" y="300681"/>
                  <a:pt x="0" y="173121"/>
                </a:cubicBezTo>
                <a:close/>
              </a:path>
            </a:pathLst>
          </a:custGeom>
          <a:solidFill>
            <a:srgbClr val="FFCABD"/>
          </a:solidFill>
          <a:ln w="127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4437782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cs typeface="Arial"/>
              <a:sym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2113" y="266784"/>
            <a:ext cx="100466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Quan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sát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hình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1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và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hình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2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để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nhận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xét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sự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khác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nhau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về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cảnh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vật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và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thời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tiết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nơi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bạn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An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đang</a:t>
            </a:r>
            <a:r>
              <a:rPr lang="en-US" sz="3200" kern="0" dirty="0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02060"/>
                </a:solidFill>
                <a:latin typeface="Arial" panose="020B0604020202020204" pitchFamily="34" charset="0"/>
                <a:cs typeface="Arial"/>
                <a:sym typeface="Arial"/>
              </a:rPr>
              <a:t>sống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B85107-4717-4C16-87D6-55648496C8D5}"/>
              </a:ext>
            </a:extLst>
          </p:cNvPr>
          <p:cNvGrpSpPr/>
          <p:nvPr/>
        </p:nvGrpSpPr>
        <p:grpSpPr>
          <a:xfrm>
            <a:off x="7879190" y="1503553"/>
            <a:ext cx="3633020" cy="1745505"/>
            <a:chOff x="7577135" y="1450874"/>
            <a:chExt cx="3633020" cy="174550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8E3C60F-DC03-464E-A25D-BCA058D5E70F}"/>
                </a:ext>
              </a:extLst>
            </p:cNvPr>
            <p:cNvSpPr/>
            <p:nvPr/>
          </p:nvSpPr>
          <p:spPr>
            <a:xfrm>
              <a:off x="7969795" y="2276872"/>
              <a:ext cx="3240360" cy="919507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FFC000"/>
              </a:solidFill>
              <a:prstDash val="lgDash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Cây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cối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như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thế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nào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pic>
          <p:nvPicPr>
            <p:cNvPr id="17" name="Picture 2" descr="Cartoon Star. Download a Free Preview or High Quality Adobe Illustrator Ai,  EPS, PDF and High Resolution JPEG ver… | Rainbow cartoon, Printable vintage  art, Cartoon">
              <a:extLst>
                <a:ext uri="{FF2B5EF4-FFF2-40B4-BE49-F238E27FC236}">
                  <a16:creationId xmlns:a16="http://schemas.microsoft.com/office/drawing/2014/main" id="{9273CBBF-BA78-4B59-A0C5-E3DB1FCA2A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0741" l="1500" r="97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7135" y="1450874"/>
              <a:ext cx="996236" cy="1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文本框 18">
            <a:extLst>
              <a:ext uri="{FF2B5EF4-FFF2-40B4-BE49-F238E27FC236}">
                <a16:creationId xmlns:a16="http://schemas.microsoft.com/office/drawing/2014/main" id="{F8DED15E-CF52-494A-A8F0-1F2719746B7A}"/>
              </a:ext>
            </a:extLst>
          </p:cNvPr>
          <p:cNvSpPr txBox="1"/>
          <p:nvPr/>
        </p:nvSpPr>
        <p:spPr>
          <a:xfrm>
            <a:off x="8702388" y="1696520"/>
            <a:ext cx="1499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err="1">
                <a:solidFill>
                  <a:prstClr val="black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Gợi</a:t>
            </a:r>
            <a:r>
              <a:rPr lang="en-US" altLang="zh-CN" sz="2800" b="1" dirty="0">
                <a:solidFill>
                  <a:prstClr val="black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 ý</a:t>
            </a:r>
            <a:endParaRPr lang="zh-CN" altLang="en-US" sz="2800" dirty="0">
              <a:solidFill>
                <a:prstClr val="black"/>
              </a:solidFill>
              <a:latin typeface="Calibri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28C1153-8AFC-4728-8A33-2693944BFA75}"/>
              </a:ext>
            </a:extLst>
          </p:cNvPr>
          <p:cNvGrpSpPr/>
          <p:nvPr/>
        </p:nvGrpSpPr>
        <p:grpSpPr>
          <a:xfrm>
            <a:off x="8144624" y="3701322"/>
            <a:ext cx="3262674" cy="2160240"/>
            <a:chOff x="8147352" y="3147116"/>
            <a:chExt cx="3733799" cy="247217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917C502-FFB6-488A-ABC6-949EE640B4CC}"/>
                </a:ext>
              </a:extLst>
            </p:cNvPr>
            <p:cNvGrpSpPr/>
            <p:nvPr/>
          </p:nvGrpSpPr>
          <p:grpSpPr>
            <a:xfrm>
              <a:off x="8147352" y="3147116"/>
              <a:ext cx="3733799" cy="2472176"/>
              <a:chOff x="8147352" y="3147116"/>
              <a:chExt cx="3733799" cy="2472176"/>
            </a:xfrm>
          </p:grpSpPr>
          <p:pic>
            <p:nvPicPr>
              <p:cNvPr id="22" name="图片 40966" descr="1-39">
                <a:extLst>
                  <a:ext uri="{FF2B5EF4-FFF2-40B4-BE49-F238E27FC236}">
                    <a16:creationId xmlns:a16="http://schemas.microsoft.com/office/drawing/2014/main" id="{F5358627-3E05-4102-BD26-64082C8C67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66799"/>
              <a:stretch/>
            </p:blipFill>
            <p:spPr>
              <a:xfrm>
                <a:off x="8147352" y="3147116"/>
                <a:ext cx="3733799" cy="24721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3" name="文本框 18">
                <a:extLst>
                  <a:ext uri="{FF2B5EF4-FFF2-40B4-BE49-F238E27FC236}">
                    <a16:creationId xmlns:a16="http://schemas.microsoft.com/office/drawing/2014/main" id="{CA228E28-C1A8-439F-9CA1-E7C4DBBB6081}"/>
                  </a:ext>
                </a:extLst>
              </p:cNvPr>
              <p:cNvSpPr txBox="1"/>
              <p:nvPr/>
            </p:nvSpPr>
            <p:spPr>
              <a:xfrm>
                <a:off x="8268070" y="3412722"/>
                <a:ext cx="2028970" cy="1796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Thảo</a:t>
                </a:r>
                <a:r>
                  <a:rPr lang="en-US" altLang="zh-CN" sz="32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 </a:t>
                </a:r>
                <a:r>
                  <a:rPr lang="en-US" altLang="zh-CN" sz="3200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luận</a:t>
                </a:r>
                <a:r>
                  <a:rPr lang="en-US" altLang="zh-CN" sz="32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 </a:t>
                </a:r>
                <a:r>
                  <a:rPr lang="en-US" altLang="zh-CN" sz="3200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nhóm</a:t>
                </a:r>
                <a:endParaRPr lang="zh-CN" altLang="en-US" sz="32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仓耳今楷05-6763 W05" panose="02020400000000000000" pitchFamily="18" charset="-122"/>
                  <a:cs typeface="Arima Madurai" panose="00000500000000000000" pitchFamily="2" charset="0"/>
                </a:endParaRPr>
              </a:p>
            </p:txBody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81922CB-020E-4D92-A67D-C8AABAE59C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44" r="20516" b="29000"/>
            <a:stretch/>
          </p:blipFill>
          <p:spPr>
            <a:xfrm>
              <a:off x="10318318" y="3741708"/>
              <a:ext cx="1160044" cy="1307364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13F3945-39E9-44AB-A470-874B6BFA8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591" y="1822087"/>
            <a:ext cx="3394682" cy="422265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6B93518-5A5C-471B-9AEF-C36FF165BA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0151" y="1828733"/>
            <a:ext cx="3612092" cy="421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65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screen"/>
          <a:srcRect r="1773"/>
          <a:stretch>
            <a:fillRect/>
          </a:stretch>
        </p:blipFill>
        <p:spPr>
          <a:xfrm>
            <a:off x="1589" y="3852662"/>
            <a:ext cx="12203511" cy="30044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screen"/>
          <a:srcRect l="1020" b="5828"/>
          <a:stretch>
            <a:fillRect/>
          </a:stretch>
        </p:blipFill>
        <p:spPr>
          <a:xfrm>
            <a:off x="1587" y="4707952"/>
            <a:ext cx="12188826" cy="214915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265924" y="4077531"/>
            <a:ext cx="11936455" cy="27862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8241" y="2844921"/>
            <a:ext cx="810409" cy="9569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98513">
            <a:off x="2167716" y="-100060"/>
            <a:ext cx="1525010" cy="2729768"/>
          </a:xfrm>
          <a:prstGeom prst="rect">
            <a:avLst/>
          </a:prstGeom>
        </p:spPr>
      </p:pic>
      <p:pic>
        <p:nvPicPr>
          <p:cNvPr id="8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21259" flipH="1">
            <a:off x="7493170" y="-204437"/>
            <a:ext cx="1525010" cy="2729768"/>
          </a:xfrm>
          <a:prstGeom prst="rect">
            <a:avLst/>
          </a:prstGeom>
        </p:spPr>
      </p:pic>
      <p:pic>
        <p:nvPicPr>
          <p:cNvPr id="7" name="图片 11268" descr="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4440" y="-58312"/>
            <a:ext cx="4793570" cy="4766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18"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3831536" y="2235903"/>
            <a:ext cx="3240114" cy="144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altLang="zh-CN" sz="4399" b="1" dirty="0" err="1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Trình</a:t>
            </a:r>
            <a:r>
              <a:rPr lang="en-US" altLang="zh-CN" sz="4399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 </a:t>
            </a:r>
            <a:r>
              <a:rPr lang="en-US" altLang="zh-CN" sz="4399" b="1" dirty="0" err="1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bày</a:t>
            </a:r>
            <a:r>
              <a:rPr lang="en-US" altLang="zh-CN" sz="4399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 </a:t>
            </a:r>
            <a:r>
              <a:rPr lang="en-US" altLang="zh-CN" sz="4399" b="1" dirty="0" err="1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trước</a:t>
            </a:r>
            <a:r>
              <a:rPr lang="en-US" altLang="zh-CN" sz="4399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 </a:t>
            </a:r>
            <a:r>
              <a:rPr lang="en-US" altLang="zh-CN" sz="4399" b="1" dirty="0" err="1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lớp</a:t>
            </a:r>
            <a:endParaRPr lang="zh-CN" altLang="en-US" sz="4399" dirty="0">
              <a:solidFill>
                <a:srgbClr val="C00000"/>
              </a:solidFill>
              <a:latin typeface="Calibri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63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7420B62-AF54-4EEA-AD1C-F40FEE5C0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736" y="1002616"/>
            <a:ext cx="3901244" cy="485276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DC5C41-64DD-49A2-9283-FFBB998AADC9}"/>
              </a:ext>
            </a:extLst>
          </p:cNvPr>
          <p:cNvGrpSpPr/>
          <p:nvPr/>
        </p:nvGrpSpPr>
        <p:grpSpPr>
          <a:xfrm>
            <a:off x="5230129" y="1093216"/>
            <a:ext cx="6336704" cy="3489417"/>
            <a:chOff x="7675497" y="1612359"/>
            <a:chExt cx="6336704" cy="348941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585FC52-90A3-4179-AB68-15DA848C623B}"/>
                </a:ext>
              </a:extLst>
            </p:cNvPr>
            <p:cNvSpPr/>
            <p:nvPr/>
          </p:nvSpPr>
          <p:spPr>
            <a:xfrm>
              <a:off x="7969795" y="2276872"/>
              <a:ext cx="6042406" cy="282490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4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</a:t>
              </a:r>
              <a:r>
                <a:rPr lang="vi-VN" sz="4000" b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ây cối xanh tốt</a:t>
              </a:r>
              <a:endParaRPr lang="en-US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/>
              <a:r>
                <a:rPr lang="en-US" altLang="zh-CN" sz="3600" b="1" dirty="0" err="1">
                  <a:solidFill>
                    <a:srgbClr val="C00000"/>
                  </a:solidFill>
                  <a:latin typeface="+mj-lt"/>
                </a:rPr>
                <a:t>Thể</a:t>
              </a:r>
              <a:r>
                <a:rPr lang="zh-CN" altLang="en-US" sz="36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altLang="zh-CN" sz="3600" b="1" dirty="0" err="1">
                  <a:solidFill>
                    <a:srgbClr val="C00000"/>
                  </a:solidFill>
                  <a:latin typeface="+mj-lt"/>
                </a:rPr>
                <a:t>hiện</a:t>
              </a:r>
              <a:r>
                <a:rPr lang="zh-CN" altLang="en-US" sz="36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altLang="zh-CN" sz="3600" b="1" dirty="0" err="1">
                  <a:solidFill>
                    <a:srgbClr val="C00000"/>
                  </a:solidFill>
                  <a:latin typeface="+mj-lt"/>
                </a:rPr>
                <a:t>thời</a:t>
              </a:r>
              <a:r>
                <a:rPr lang="en-US" altLang="zh-CN" sz="36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altLang="zh-CN" sz="3600" b="1" dirty="0" err="1">
                  <a:solidFill>
                    <a:srgbClr val="C00000"/>
                  </a:solidFill>
                  <a:latin typeface="+mj-lt"/>
                </a:rPr>
                <a:t>tiết</a:t>
              </a:r>
              <a:r>
                <a:rPr lang="en-US" altLang="zh-CN" sz="36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altLang="zh-CN" sz="3600" b="1" dirty="0" err="1">
                  <a:solidFill>
                    <a:srgbClr val="C00000"/>
                  </a:solidFill>
                  <a:latin typeface="+mj-lt"/>
                </a:rPr>
                <a:t>có</a:t>
              </a:r>
              <a:r>
                <a:rPr lang="en-US" altLang="zh-CN" sz="36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altLang="zh-CN" sz="3600" b="1" dirty="0" err="1">
                  <a:solidFill>
                    <a:srgbClr val="C00000"/>
                  </a:solidFill>
                  <a:latin typeface="+mj-lt"/>
                </a:rPr>
                <a:t>mưa</a:t>
              </a:r>
              <a:r>
                <a:rPr lang="en-US" altLang="zh-CN" sz="36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altLang="zh-CN" sz="3600" b="1" dirty="0" err="1">
                  <a:solidFill>
                    <a:srgbClr val="C00000"/>
                  </a:solidFill>
                  <a:latin typeface="+mj-lt"/>
                </a:rPr>
                <a:t>nhiều</a:t>
              </a:r>
              <a:r>
                <a:rPr lang="en-US" altLang="zh-CN" sz="36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altLang="zh-CN" sz="3600" b="1" dirty="0" err="1">
                  <a:solidFill>
                    <a:srgbClr val="C00000"/>
                  </a:solidFill>
                  <a:latin typeface="+mj-lt"/>
                </a:rPr>
                <a:t>ngày</a:t>
              </a:r>
              <a:endParaRPr lang="en-US" altLang="zh-CN" sz="3600" b="1" dirty="0">
                <a:solidFill>
                  <a:srgbClr val="C00000"/>
                </a:solidFill>
                <a:latin typeface="+mj-lt"/>
              </a:endParaRPr>
            </a:p>
            <a:p>
              <a:endParaRPr lang="en-US" sz="3600" dirty="0">
                <a:solidFill>
                  <a:schemeClr val="accent2">
                    <a:lumMod val="50000"/>
                  </a:schemeClr>
                </a:solidFill>
                <a:latin typeface="+mj-lt"/>
              </a:endParaRPr>
            </a:p>
            <a:p>
              <a:endParaRPr lang="en-US" sz="3600" dirty="0">
                <a:solidFill>
                  <a:schemeClr val="accent2">
                    <a:lumMod val="50000"/>
                  </a:schemeClr>
                </a:solidFill>
                <a:latin typeface="+mj-lt"/>
              </a:endParaRPr>
            </a:p>
          </p:txBody>
        </p:sp>
        <p:pic>
          <p:nvPicPr>
            <p:cNvPr id="12" name="Picture 2" descr="Cartoon Star. Download a Free Preview or High Quality Adobe Illustrator Ai,  EPS, PDF and High Resolution JPEG ver… | Rainbow cartoon, Printable vintage  art, Cartoon">
              <a:extLst>
                <a:ext uri="{FF2B5EF4-FFF2-40B4-BE49-F238E27FC236}">
                  <a16:creationId xmlns:a16="http://schemas.microsoft.com/office/drawing/2014/main" id="{48418635-94CD-4404-8450-EF5BC94541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0741" l="1500" r="97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5497" y="1612359"/>
              <a:ext cx="996236" cy="1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95A4093-3C92-40E5-B51E-AB79CB470076}"/>
              </a:ext>
            </a:extLst>
          </p:cNvPr>
          <p:cNvSpPr txBox="1"/>
          <p:nvPr/>
        </p:nvSpPr>
        <p:spPr>
          <a:xfrm>
            <a:off x="5728247" y="3935274"/>
            <a:ext cx="3749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+mj-lt"/>
              </a:rPr>
              <a:t>=&gt; </a:t>
            </a:r>
            <a:r>
              <a:rPr lang="en-US" altLang="zh-CN" sz="3600" b="1" dirty="0" err="1">
                <a:solidFill>
                  <a:srgbClr val="0070C0"/>
                </a:solidFill>
                <a:latin typeface="+mj-lt"/>
              </a:rPr>
              <a:t>Mùa</a:t>
            </a:r>
            <a:r>
              <a:rPr lang="en-US" altLang="zh-CN" sz="36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US" altLang="zh-CN" sz="3600" b="1" dirty="0" err="1">
                <a:solidFill>
                  <a:srgbClr val="0070C0"/>
                </a:solidFill>
                <a:latin typeface="+mj-lt"/>
              </a:rPr>
              <a:t>mưa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79739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7420B62-AF54-4EEA-AD1C-F40FEE5C0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735" y="1152248"/>
            <a:ext cx="3941051" cy="459996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CDC5C41-64DD-49A2-9283-FFBB998AADC9}"/>
              </a:ext>
            </a:extLst>
          </p:cNvPr>
          <p:cNvGrpSpPr/>
          <p:nvPr/>
        </p:nvGrpSpPr>
        <p:grpSpPr>
          <a:xfrm>
            <a:off x="5230129" y="1093216"/>
            <a:ext cx="6336704" cy="3978513"/>
            <a:chOff x="7675497" y="1612359"/>
            <a:chExt cx="6336704" cy="397851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585FC52-90A3-4179-AB68-15DA848C623B}"/>
                </a:ext>
              </a:extLst>
            </p:cNvPr>
            <p:cNvSpPr/>
            <p:nvPr/>
          </p:nvSpPr>
          <p:spPr>
            <a:xfrm>
              <a:off x="7969795" y="2276871"/>
              <a:ext cx="6042406" cy="331400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</a:t>
              </a: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ây cối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vàng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úa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Thể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hiện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thời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tiết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nắng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nóng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,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ít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mưa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hoặc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không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có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mưa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trong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nhiều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ngày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宋体" panose="02010600030101010101" pitchFamily="2" charset="-122"/>
                  <a:cs typeface="+mn-cs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B19E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B19E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Picture 2" descr="Cartoon Star. Download a Free Preview or High Quality Adobe Illustrator Ai,  EPS, PDF and High Resolution JPEG ver… | Rainbow cartoon, Printable vintage  art, Cartoon">
              <a:extLst>
                <a:ext uri="{FF2B5EF4-FFF2-40B4-BE49-F238E27FC236}">
                  <a16:creationId xmlns:a16="http://schemas.microsoft.com/office/drawing/2014/main" id="{48418635-94CD-4404-8450-EF5BC94541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0741" l="1500" r="97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5497" y="1612359"/>
              <a:ext cx="996236" cy="1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D150A82-4F65-412F-A3CD-FD70D8BB4F24}"/>
              </a:ext>
            </a:extLst>
          </p:cNvPr>
          <p:cNvSpPr txBox="1"/>
          <p:nvPr/>
        </p:nvSpPr>
        <p:spPr>
          <a:xfrm>
            <a:off x="5728247" y="4380118"/>
            <a:ext cx="3749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  <a:latin typeface="+mj-lt"/>
              </a:rPr>
              <a:t>=&gt; </a:t>
            </a:r>
            <a:r>
              <a:rPr lang="en-US" altLang="zh-CN" sz="3600" b="1" dirty="0" err="1">
                <a:solidFill>
                  <a:srgbClr val="0070C0"/>
                </a:solidFill>
                <a:latin typeface="+mj-lt"/>
              </a:rPr>
              <a:t>Mùa</a:t>
            </a:r>
            <a:r>
              <a:rPr lang="en-US" altLang="zh-CN" sz="36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US" altLang="zh-CN" sz="3600" b="1" dirty="0" err="1">
                <a:solidFill>
                  <a:srgbClr val="0070C0"/>
                </a:solidFill>
                <a:latin typeface="+mj-lt"/>
              </a:rPr>
              <a:t>mưa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78239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941100-BC99-4228-AB79-2D25E2159876}"/>
              </a:ext>
            </a:extLst>
          </p:cNvPr>
          <p:cNvGrpSpPr/>
          <p:nvPr/>
        </p:nvGrpSpPr>
        <p:grpSpPr>
          <a:xfrm>
            <a:off x="885382" y="1506617"/>
            <a:ext cx="10087418" cy="2768849"/>
            <a:chOff x="5667646" y="720179"/>
            <a:chExt cx="8390345" cy="27688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CA510A-7ADB-4C36-A2A9-D9CC6EB6EC9A}"/>
                </a:ext>
              </a:extLst>
            </p:cNvPr>
            <p:cNvSpPr/>
            <p:nvPr/>
          </p:nvSpPr>
          <p:spPr>
            <a:xfrm>
              <a:off x="6531072" y="1924156"/>
              <a:ext cx="7526919" cy="1564872"/>
            </a:xfrm>
            <a:prstGeom prst="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86699" tIns="43349" rIns="86699" bIns="43349">
              <a:spAutoFit/>
            </a:bodyPr>
            <a:lstStyle/>
            <a:p>
              <a:pPr marL="457200" marR="0" lvl="0" indent="-4572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3200" kern="8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Mùa mưa thường có nhiều ngày mưa kéo dài.</a:t>
              </a:r>
            </a:p>
            <a:p>
              <a:pPr marL="457200" marR="0" lvl="0" indent="-4572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3200" b="0" u="none" strike="noStrike" kern="8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Mùa khô hầu như không có mưa, ngày nắng chói chang, đêm dịu mát hơn</a:t>
              </a:r>
              <a:endPara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Google Shape;1012;p37">
              <a:extLst>
                <a:ext uri="{FF2B5EF4-FFF2-40B4-BE49-F238E27FC236}">
                  <a16:creationId xmlns:a16="http://schemas.microsoft.com/office/drawing/2014/main" id="{B2AD7A04-0719-4349-9BB7-1A044DC2F85A}"/>
                </a:ext>
              </a:extLst>
            </p:cNvPr>
            <p:cNvGrpSpPr/>
            <p:nvPr/>
          </p:nvGrpSpPr>
          <p:grpSpPr>
            <a:xfrm>
              <a:off x="5667646" y="720179"/>
              <a:ext cx="1481347" cy="1508052"/>
              <a:chOff x="5949775" y="2481625"/>
              <a:chExt cx="407775" cy="445825"/>
            </a:xfrm>
          </p:grpSpPr>
          <p:sp>
            <p:nvSpPr>
              <p:cNvPr id="6" name="Google Shape;1013;p37">
                <a:extLst>
                  <a:ext uri="{FF2B5EF4-FFF2-40B4-BE49-F238E27FC236}">
                    <a16:creationId xmlns:a16="http://schemas.microsoft.com/office/drawing/2014/main" id="{0C7F43D8-AA58-4A6C-8E54-75B65A92C0A3}"/>
                  </a:ext>
                </a:extLst>
              </p:cNvPr>
              <p:cNvSpPr/>
              <p:nvPr/>
            </p:nvSpPr>
            <p:spPr>
              <a:xfrm>
                <a:off x="5949775" y="2746875"/>
                <a:ext cx="7292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2917" h="1688" extrusionOk="0">
                    <a:moveTo>
                      <a:pt x="2916" y="0"/>
                    </a:moveTo>
                    <a:lnTo>
                      <a:pt x="1" y="849"/>
                    </a:lnTo>
                    <a:lnTo>
                      <a:pt x="2916" y="1687"/>
                    </a:lnTo>
                    <a:lnTo>
                      <a:pt x="2916" y="0"/>
                    </a:lnTo>
                    <a:close/>
                  </a:path>
                </a:pathLst>
              </a:custGeom>
              <a:solidFill>
                <a:srgbClr val="84004C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" name="Google Shape;1014;p37">
                <a:extLst>
                  <a:ext uri="{FF2B5EF4-FFF2-40B4-BE49-F238E27FC236}">
                    <a16:creationId xmlns:a16="http://schemas.microsoft.com/office/drawing/2014/main" id="{EF559556-45B9-4D5B-A41D-BA9FD0F18BAD}"/>
                  </a:ext>
                </a:extLst>
              </p:cNvPr>
              <p:cNvSpPr/>
              <p:nvPr/>
            </p:nvSpPr>
            <p:spPr>
              <a:xfrm>
                <a:off x="6061400" y="2481625"/>
                <a:ext cx="176625" cy="179175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7167" extrusionOk="0">
                    <a:moveTo>
                      <a:pt x="3451" y="1"/>
                    </a:moveTo>
                    <a:cubicBezTo>
                      <a:pt x="3204" y="1"/>
                      <a:pt x="2945" y="49"/>
                      <a:pt x="2675" y="154"/>
                    </a:cubicBezTo>
                    <a:cubicBezTo>
                      <a:pt x="1" y="1187"/>
                      <a:pt x="1206" y="3781"/>
                      <a:pt x="2158" y="5112"/>
                    </a:cubicBezTo>
                    <a:cubicBezTo>
                      <a:pt x="2858" y="6065"/>
                      <a:pt x="5085" y="7167"/>
                      <a:pt x="5085" y="7167"/>
                    </a:cubicBezTo>
                    <a:cubicBezTo>
                      <a:pt x="7064" y="4719"/>
                      <a:pt x="5876" y="1"/>
                      <a:pt x="3451" y="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" name="Google Shape;1015;p37">
                <a:extLst>
                  <a:ext uri="{FF2B5EF4-FFF2-40B4-BE49-F238E27FC236}">
                    <a16:creationId xmlns:a16="http://schemas.microsoft.com/office/drawing/2014/main" id="{268E84AD-E1AC-4B39-864E-00E2259ADA6F}"/>
                  </a:ext>
                </a:extLst>
              </p:cNvPr>
              <p:cNvSpPr/>
              <p:nvPr/>
            </p:nvSpPr>
            <p:spPr>
              <a:xfrm>
                <a:off x="6060875" y="2857825"/>
                <a:ext cx="34425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2480" extrusionOk="0">
                    <a:moveTo>
                      <a:pt x="954" y="0"/>
                    </a:moveTo>
                    <a:cubicBezTo>
                      <a:pt x="814" y="0"/>
                      <a:pt x="670" y="71"/>
                      <a:pt x="607" y="233"/>
                    </a:cubicBezTo>
                    <a:cubicBezTo>
                      <a:pt x="377" y="819"/>
                      <a:pt x="182" y="1427"/>
                      <a:pt x="56" y="2047"/>
                    </a:cubicBezTo>
                    <a:cubicBezTo>
                      <a:pt x="1" y="2309"/>
                      <a:pt x="219" y="2480"/>
                      <a:pt x="422" y="2480"/>
                    </a:cubicBezTo>
                    <a:cubicBezTo>
                      <a:pt x="557" y="2480"/>
                      <a:pt x="685" y="2404"/>
                      <a:pt x="722" y="2230"/>
                    </a:cubicBezTo>
                    <a:cubicBezTo>
                      <a:pt x="859" y="1611"/>
                      <a:pt x="1043" y="1002"/>
                      <a:pt x="1273" y="417"/>
                    </a:cubicBezTo>
                    <a:cubicBezTo>
                      <a:pt x="1377" y="166"/>
                      <a:pt x="1169" y="0"/>
                      <a:pt x="9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" name="Google Shape;1016;p37">
                <a:extLst>
                  <a:ext uri="{FF2B5EF4-FFF2-40B4-BE49-F238E27FC236}">
                    <a16:creationId xmlns:a16="http://schemas.microsoft.com/office/drawing/2014/main" id="{EBAD14AA-BCEE-45E9-9113-660DF6BFDD14}"/>
                  </a:ext>
                </a:extLst>
              </p:cNvPr>
              <p:cNvSpPr/>
              <p:nvPr/>
            </p:nvSpPr>
            <p:spPr>
              <a:xfrm>
                <a:off x="6123225" y="2865225"/>
                <a:ext cx="204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2489" extrusionOk="0">
                    <a:moveTo>
                      <a:pt x="473" y="0"/>
                    </a:moveTo>
                    <a:cubicBezTo>
                      <a:pt x="299" y="0"/>
                      <a:pt x="121" y="109"/>
                      <a:pt x="110" y="327"/>
                    </a:cubicBezTo>
                    <a:cubicBezTo>
                      <a:pt x="87" y="936"/>
                      <a:pt x="53" y="1544"/>
                      <a:pt x="18" y="2152"/>
                    </a:cubicBezTo>
                    <a:cubicBezTo>
                      <a:pt x="1" y="2376"/>
                      <a:pt x="164" y="2488"/>
                      <a:pt x="337" y="2488"/>
                    </a:cubicBezTo>
                    <a:cubicBezTo>
                      <a:pt x="509" y="2488"/>
                      <a:pt x="690" y="2376"/>
                      <a:pt x="707" y="2152"/>
                    </a:cubicBezTo>
                    <a:cubicBezTo>
                      <a:pt x="741" y="1544"/>
                      <a:pt x="776" y="936"/>
                      <a:pt x="810" y="327"/>
                    </a:cubicBezTo>
                    <a:cubicBezTo>
                      <a:pt x="816" y="109"/>
                      <a:pt x="646" y="0"/>
                      <a:pt x="4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" name="Google Shape;1017;p37">
                <a:extLst>
                  <a:ext uri="{FF2B5EF4-FFF2-40B4-BE49-F238E27FC236}">
                    <a16:creationId xmlns:a16="http://schemas.microsoft.com/office/drawing/2014/main" id="{12F97C27-8005-48D4-9EF9-93F6C1E7D21C}"/>
                  </a:ext>
                </a:extLst>
              </p:cNvPr>
              <p:cNvSpPr/>
              <p:nvPr/>
            </p:nvSpPr>
            <p:spPr>
              <a:xfrm>
                <a:off x="6197975" y="2865225"/>
                <a:ext cx="24825" cy="6212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2485" extrusionOk="0">
                    <a:moveTo>
                      <a:pt x="344" y="0"/>
                    </a:moveTo>
                    <a:cubicBezTo>
                      <a:pt x="170" y="0"/>
                      <a:pt x="1" y="109"/>
                      <a:pt x="12" y="327"/>
                    </a:cubicBezTo>
                    <a:cubicBezTo>
                      <a:pt x="35" y="970"/>
                      <a:pt x="127" y="1613"/>
                      <a:pt x="265" y="2244"/>
                    </a:cubicBezTo>
                    <a:cubicBezTo>
                      <a:pt x="305" y="2412"/>
                      <a:pt x="434" y="2485"/>
                      <a:pt x="568" y="2485"/>
                    </a:cubicBezTo>
                    <a:cubicBezTo>
                      <a:pt x="774" y="2485"/>
                      <a:pt x="993" y="2313"/>
                      <a:pt x="930" y="2049"/>
                    </a:cubicBezTo>
                    <a:cubicBezTo>
                      <a:pt x="804" y="1487"/>
                      <a:pt x="724" y="913"/>
                      <a:pt x="701" y="327"/>
                    </a:cubicBezTo>
                    <a:cubicBezTo>
                      <a:pt x="695" y="109"/>
                      <a:pt x="517" y="0"/>
                      <a:pt x="3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Google Shape;1018;p37">
                <a:extLst>
                  <a:ext uri="{FF2B5EF4-FFF2-40B4-BE49-F238E27FC236}">
                    <a16:creationId xmlns:a16="http://schemas.microsoft.com/office/drawing/2014/main" id="{03372A9B-E662-4DD4-ADA1-453CBD2C7ECC}"/>
                  </a:ext>
                </a:extLst>
              </p:cNvPr>
              <p:cNvSpPr/>
              <p:nvPr/>
            </p:nvSpPr>
            <p:spPr>
              <a:xfrm>
                <a:off x="6246675" y="2860325"/>
                <a:ext cx="35175" cy="56050"/>
              </a:xfrm>
              <a:custGeom>
                <a:avLst/>
                <a:gdLst/>
                <a:ahLst/>
                <a:cxnLst/>
                <a:rect l="l" t="t" r="r" b="b"/>
                <a:pathLst>
                  <a:path w="1407" h="2242" extrusionOk="0">
                    <a:moveTo>
                      <a:pt x="465" y="0"/>
                    </a:moveTo>
                    <a:cubicBezTo>
                      <a:pt x="244" y="0"/>
                      <a:pt x="1" y="252"/>
                      <a:pt x="119" y="535"/>
                    </a:cubicBezTo>
                    <a:cubicBezTo>
                      <a:pt x="325" y="1006"/>
                      <a:pt x="509" y="1499"/>
                      <a:pt x="658" y="1993"/>
                    </a:cubicBezTo>
                    <a:cubicBezTo>
                      <a:pt x="708" y="2167"/>
                      <a:pt x="847" y="2242"/>
                      <a:pt x="986" y="2242"/>
                    </a:cubicBezTo>
                    <a:cubicBezTo>
                      <a:pt x="1195" y="2242"/>
                      <a:pt x="1407" y="2071"/>
                      <a:pt x="1324" y="1809"/>
                    </a:cubicBezTo>
                    <a:cubicBezTo>
                      <a:pt x="1152" y="1258"/>
                      <a:pt x="956" y="707"/>
                      <a:pt x="715" y="179"/>
                    </a:cubicBezTo>
                    <a:cubicBezTo>
                      <a:pt x="661" y="53"/>
                      <a:pt x="565" y="0"/>
                      <a:pt x="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Google Shape;1019;p37">
                <a:extLst>
                  <a:ext uri="{FF2B5EF4-FFF2-40B4-BE49-F238E27FC236}">
                    <a16:creationId xmlns:a16="http://schemas.microsoft.com/office/drawing/2014/main" id="{E279DD11-394F-4DB5-B63A-7DBFAB23103D}"/>
                  </a:ext>
                </a:extLst>
              </p:cNvPr>
              <p:cNvSpPr/>
              <p:nvPr/>
            </p:nvSpPr>
            <p:spPr>
              <a:xfrm>
                <a:off x="6096700" y="2834375"/>
                <a:ext cx="76625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192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6" y="586"/>
                      <a:pt x="299" y="1171"/>
                      <a:pt x="494" y="1734"/>
                    </a:cubicBezTo>
                    <a:cubicBezTo>
                      <a:pt x="953" y="1871"/>
                      <a:pt x="1423" y="1929"/>
                      <a:pt x="1894" y="1929"/>
                    </a:cubicBezTo>
                    <a:lnTo>
                      <a:pt x="3065" y="1929"/>
                    </a:lnTo>
                    <a:cubicBezTo>
                      <a:pt x="2881" y="1401"/>
                      <a:pt x="2743" y="873"/>
                      <a:pt x="2629" y="322"/>
                    </a:cubicBezTo>
                    <a:cubicBezTo>
                      <a:pt x="1745" y="288"/>
                      <a:pt x="873" y="173"/>
                      <a:pt x="0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" name="Google Shape;1020;p37">
                <a:extLst>
                  <a:ext uri="{FF2B5EF4-FFF2-40B4-BE49-F238E27FC236}">
                    <a16:creationId xmlns:a16="http://schemas.microsoft.com/office/drawing/2014/main" id="{F39C6CE7-A6AD-4198-A105-22DF690422B0}"/>
                  </a:ext>
                </a:extLst>
              </p:cNvPr>
              <p:cNvSpPr/>
              <p:nvPr/>
            </p:nvSpPr>
            <p:spPr>
              <a:xfrm>
                <a:off x="6081200" y="2625200"/>
                <a:ext cx="88975" cy="217225"/>
              </a:xfrm>
              <a:custGeom>
                <a:avLst/>
                <a:gdLst/>
                <a:ahLst/>
                <a:cxnLst/>
                <a:rect l="l" t="t" r="r" b="b"/>
                <a:pathLst>
                  <a:path w="3559" h="8689" extrusionOk="0">
                    <a:moveTo>
                      <a:pt x="2514" y="1"/>
                    </a:moveTo>
                    <a:cubicBezTo>
                      <a:pt x="2009" y="1"/>
                      <a:pt x="1493" y="81"/>
                      <a:pt x="1010" y="230"/>
                    </a:cubicBezTo>
                    <a:cubicBezTo>
                      <a:pt x="138" y="2859"/>
                      <a:pt x="0" y="5670"/>
                      <a:pt x="609" y="8368"/>
                    </a:cubicBezTo>
                    <a:cubicBezTo>
                      <a:pt x="1481" y="8540"/>
                      <a:pt x="2365" y="8655"/>
                      <a:pt x="3249" y="8689"/>
                    </a:cubicBezTo>
                    <a:cubicBezTo>
                      <a:pt x="2663" y="5889"/>
                      <a:pt x="2916" y="2847"/>
                      <a:pt x="3558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" name="Google Shape;1021;p37">
                <a:extLst>
                  <a:ext uri="{FF2B5EF4-FFF2-40B4-BE49-F238E27FC236}">
                    <a16:creationId xmlns:a16="http://schemas.microsoft.com/office/drawing/2014/main" id="{6BF5AB14-2BE9-41CB-9F88-03A54D74F989}"/>
                  </a:ext>
                </a:extLst>
              </p:cNvPr>
              <p:cNvSpPr/>
              <p:nvPr/>
            </p:nvSpPr>
            <p:spPr>
              <a:xfrm>
                <a:off x="6031550" y="2816025"/>
                <a:ext cx="77500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3100" h="2468" extrusionOk="0">
                    <a:moveTo>
                      <a:pt x="1" y="0"/>
                    </a:moveTo>
                    <a:cubicBezTo>
                      <a:pt x="667" y="1205"/>
                      <a:pt x="1780" y="2089"/>
                      <a:pt x="3100" y="2468"/>
                    </a:cubicBezTo>
                    <a:cubicBezTo>
                      <a:pt x="2893" y="1905"/>
                      <a:pt x="2732" y="1320"/>
                      <a:pt x="2595" y="735"/>
                    </a:cubicBezTo>
                    <a:cubicBezTo>
                      <a:pt x="1711" y="562"/>
                      <a:pt x="850" y="31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" name="Google Shape;1022;p37">
                <a:extLst>
                  <a:ext uri="{FF2B5EF4-FFF2-40B4-BE49-F238E27FC236}">
                    <a16:creationId xmlns:a16="http://schemas.microsoft.com/office/drawing/2014/main" id="{7211F1F5-0AEA-4ECF-8563-AD252C927B4E}"/>
                  </a:ext>
                </a:extLst>
              </p:cNvPr>
              <p:cNvSpPr/>
              <p:nvPr/>
            </p:nvSpPr>
            <p:spPr>
              <a:xfrm>
                <a:off x="6015500" y="2630950"/>
                <a:ext cx="90975" cy="203450"/>
              </a:xfrm>
              <a:custGeom>
                <a:avLst/>
                <a:gdLst/>
                <a:ahLst/>
                <a:cxnLst/>
                <a:rect l="l" t="t" r="r" b="b"/>
                <a:pathLst>
                  <a:path w="3639" h="8138" extrusionOk="0">
                    <a:moveTo>
                      <a:pt x="3638" y="0"/>
                    </a:moveTo>
                    <a:lnTo>
                      <a:pt x="3638" y="0"/>
                    </a:lnTo>
                    <a:cubicBezTo>
                      <a:pt x="1481" y="677"/>
                      <a:pt x="0" y="2663"/>
                      <a:pt x="0" y="4924"/>
                    </a:cubicBezTo>
                    <a:cubicBezTo>
                      <a:pt x="0" y="5796"/>
                      <a:pt x="218" y="6646"/>
                      <a:pt x="643" y="7403"/>
                    </a:cubicBezTo>
                    <a:cubicBezTo>
                      <a:pt x="1492" y="7713"/>
                      <a:pt x="2353" y="7965"/>
                      <a:pt x="3237" y="8138"/>
                    </a:cubicBezTo>
                    <a:cubicBezTo>
                      <a:pt x="2628" y="5440"/>
                      <a:pt x="2766" y="2629"/>
                      <a:pt x="3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Google Shape;1023;p37">
                <a:extLst>
                  <a:ext uri="{FF2B5EF4-FFF2-40B4-BE49-F238E27FC236}">
                    <a16:creationId xmlns:a16="http://schemas.microsoft.com/office/drawing/2014/main" id="{B7DD7BEF-75D2-46E9-A3C0-CF7DAFA74E28}"/>
                  </a:ext>
                </a:extLst>
              </p:cNvPr>
              <p:cNvSpPr/>
              <p:nvPr/>
            </p:nvSpPr>
            <p:spPr>
              <a:xfrm>
                <a:off x="6162400" y="2838400"/>
                <a:ext cx="864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1768" extrusionOk="0">
                    <a:moveTo>
                      <a:pt x="3019" y="0"/>
                    </a:moveTo>
                    <a:cubicBezTo>
                      <a:pt x="2263" y="122"/>
                      <a:pt x="1500" y="178"/>
                      <a:pt x="736" y="178"/>
                    </a:cubicBezTo>
                    <a:cubicBezTo>
                      <a:pt x="491" y="178"/>
                      <a:pt x="246" y="172"/>
                      <a:pt x="1" y="161"/>
                    </a:cubicBezTo>
                    <a:lnTo>
                      <a:pt x="1" y="161"/>
                    </a:lnTo>
                    <a:cubicBezTo>
                      <a:pt x="104" y="712"/>
                      <a:pt x="253" y="1240"/>
                      <a:pt x="425" y="1768"/>
                    </a:cubicBezTo>
                    <a:lnTo>
                      <a:pt x="2652" y="1768"/>
                    </a:lnTo>
                    <a:cubicBezTo>
                      <a:pt x="2916" y="1768"/>
                      <a:pt x="3191" y="1756"/>
                      <a:pt x="3455" y="1710"/>
                    </a:cubicBezTo>
                    <a:cubicBezTo>
                      <a:pt x="3283" y="1148"/>
                      <a:pt x="3145" y="574"/>
                      <a:pt x="301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Google Shape;1024;p37">
                <a:extLst>
                  <a:ext uri="{FF2B5EF4-FFF2-40B4-BE49-F238E27FC236}">
                    <a16:creationId xmlns:a16="http://schemas.microsoft.com/office/drawing/2014/main" id="{BCE18D45-8ECE-4455-99CD-55D4212B78B4}"/>
                  </a:ext>
                </a:extLst>
              </p:cNvPr>
              <p:cNvSpPr/>
              <p:nvPr/>
            </p:nvSpPr>
            <p:spPr>
              <a:xfrm>
                <a:off x="6147775" y="2625200"/>
                <a:ext cx="93850" cy="217650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8706" extrusionOk="0">
                    <a:moveTo>
                      <a:pt x="884" y="1"/>
                    </a:moveTo>
                    <a:cubicBezTo>
                      <a:pt x="253" y="2836"/>
                      <a:pt x="0" y="5889"/>
                      <a:pt x="574" y="8689"/>
                    </a:cubicBezTo>
                    <a:cubicBezTo>
                      <a:pt x="822" y="8700"/>
                      <a:pt x="1069" y="8706"/>
                      <a:pt x="1316" y="8706"/>
                    </a:cubicBezTo>
                    <a:cubicBezTo>
                      <a:pt x="2086" y="8706"/>
                      <a:pt x="2851" y="8650"/>
                      <a:pt x="3616" y="8528"/>
                    </a:cubicBezTo>
                    <a:cubicBezTo>
                      <a:pt x="3019" y="5739"/>
                      <a:pt x="2973" y="2847"/>
                      <a:pt x="3753" y="35"/>
                    </a:cubicBezTo>
                    <a:cubicBezTo>
                      <a:pt x="3581" y="12"/>
                      <a:pt x="3409" y="1"/>
                      <a:pt x="32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Google Shape;1025;p37">
                <a:extLst>
                  <a:ext uri="{FF2B5EF4-FFF2-40B4-BE49-F238E27FC236}">
                    <a16:creationId xmlns:a16="http://schemas.microsoft.com/office/drawing/2014/main" id="{28C62DAF-1D99-494F-A3E0-49D2D967F213}"/>
                  </a:ext>
                </a:extLst>
              </p:cNvPr>
              <p:cNvSpPr/>
              <p:nvPr/>
            </p:nvSpPr>
            <p:spPr>
              <a:xfrm>
                <a:off x="6222075" y="2626075"/>
                <a:ext cx="135475" cy="212350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8494" extrusionOk="0">
                    <a:moveTo>
                      <a:pt x="793" y="0"/>
                    </a:moveTo>
                    <a:cubicBezTo>
                      <a:pt x="1" y="2812"/>
                      <a:pt x="47" y="5704"/>
                      <a:pt x="644" y="8493"/>
                    </a:cubicBezTo>
                    <a:cubicBezTo>
                      <a:pt x="2285" y="8241"/>
                      <a:pt x="3834" y="7690"/>
                      <a:pt x="5131" y="6795"/>
                    </a:cubicBezTo>
                    <a:cubicBezTo>
                      <a:pt x="5326" y="6255"/>
                      <a:pt x="5418" y="5693"/>
                      <a:pt x="5418" y="5119"/>
                    </a:cubicBezTo>
                    <a:cubicBezTo>
                      <a:pt x="5407" y="2479"/>
                      <a:pt x="3410" y="264"/>
                      <a:pt x="793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Google Shape;1026;p37">
                <a:extLst>
                  <a:ext uri="{FF2B5EF4-FFF2-40B4-BE49-F238E27FC236}">
                    <a16:creationId xmlns:a16="http://schemas.microsoft.com/office/drawing/2014/main" id="{95B10EE7-A5B7-4854-8BF9-798D1B1B7D74}"/>
                  </a:ext>
                </a:extLst>
              </p:cNvPr>
              <p:cNvSpPr/>
              <p:nvPr/>
            </p:nvSpPr>
            <p:spPr>
              <a:xfrm>
                <a:off x="6238150" y="2795925"/>
                <a:ext cx="112225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3410" extrusionOk="0">
                    <a:moveTo>
                      <a:pt x="4488" y="1"/>
                    </a:moveTo>
                    <a:lnTo>
                      <a:pt x="4488" y="1"/>
                    </a:lnTo>
                    <a:cubicBezTo>
                      <a:pt x="3180" y="896"/>
                      <a:pt x="1630" y="1447"/>
                      <a:pt x="1" y="1699"/>
                    </a:cubicBezTo>
                    <a:cubicBezTo>
                      <a:pt x="115" y="2273"/>
                      <a:pt x="265" y="2847"/>
                      <a:pt x="425" y="3409"/>
                    </a:cubicBezTo>
                    <a:cubicBezTo>
                      <a:pt x="2307" y="3099"/>
                      <a:pt x="3857" y="1803"/>
                      <a:pt x="4488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Google Shape;1027;p37">
                <a:extLst>
                  <a:ext uri="{FF2B5EF4-FFF2-40B4-BE49-F238E27FC236}">
                    <a16:creationId xmlns:a16="http://schemas.microsoft.com/office/drawing/2014/main" id="{F189838E-9EEC-4287-BC6D-E786151308EC}"/>
                  </a:ext>
                </a:extLst>
              </p:cNvPr>
              <p:cNvSpPr/>
              <p:nvPr/>
            </p:nvSpPr>
            <p:spPr>
              <a:xfrm>
                <a:off x="6284050" y="2722175"/>
                <a:ext cx="29300" cy="249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996" extrusionOk="0">
                    <a:moveTo>
                      <a:pt x="667" y="1"/>
                    </a:moveTo>
                    <a:cubicBezTo>
                      <a:pt x="230" y="1"/>
                      <a:pt x="1" y="529"/>
                      <a:pt x="322" y="850"/>
                    </a:cubicBezTo>
                    <a:cubicBezTo>
                      <a:pt x="422" y="950"/>
                      <a:pt x="546" y="995"/>
                      <a:pt x="668" y="995"/>
                    </a:cubicBezTo>
                    <a:cubicBezTo>
                      <a:pt x="924" y="995"/>
                      <a:pt x="1172" y="798"/>
                      <a:pt x="1172" y="495"/>
                    </a:cubicBezTo>
                    <a:cubicBezTo>
                      <a:pt x="1172" y="219"/>
                      <a:pt x="942" y="1"/>
                      <a:pt x="6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" name="Google Shape;1028;p37">
                <a:extLst>
                  <a:ext uri="{FF2B5EF4-FFF2-40B4-BE49-F238E27FC236}">
                    <a16:creationId xmlns:a16="http://schemas.microsoft.com/office/drawing/2014/main" id="{1BDBB769-EE64-4D06-97EC-8AD0A56206FD}"/>
                  </a:ext>
                </a:extLst>
              </p:cNvPr>
              <p:cNvSpPr/>
              <p:nvPr/>
            </p:nvSpPr>
            <p:spPr>
              <a:xfrm>
                <a:off x="6256525" y="2757775"/>
                <a:ext cx="683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2336" extrusionOk="0">
                    <a:moveTo>
                      <a:pt x="1561" y="0"/>
                    </a:moveTo>
                    <a:cubicBezTo>
                      <a:pt x="528" y="0"/>
                      <a:pt x="0" y="1251"/>
                      <a:pt x="735" y="1986"/>
                    </a:cubicBezTo>
                    <a:cubicBezTo>
                      <a:pt x="976" y="2227"/>
                      <a:pt x="1271" y="2335"/>
                      <a:pt x="1559" y="2335"/>
                    </a:cubicBezTo>
                    <a:cubicBezTo>
                      <a:pt x="2160" y="2335"/>
                      <a:pt x="2732" y="1865"/>
                      <a:pt x="2732" y="1159"/>
                    </a:cubicBezTo>
                    <a:cubicBezTo>
                      <a:pt x="2732" y="517"/>
                      <a:pt x="2215" y="0"/>
                      <a:pt x="1561" y="0"/>
                    </a:cubicBezTo>
                    <a:close/>
                  </a:path>
                </a:pathLst>
              </a:custGeom>
              <a:solidFill>
                <a:srgbClr val="F78F8F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Google Shape;1029;p37">
                <a:extLst>
                  <a:ext uri="{FF2B5EF4-FFF2-40B4-BE49-F238E27FC236}">
                    <a16:creationId xmlns:a16="http://schemas.microsoft.com/office/drawing/2014/main" id="{32B76262-D873-4FD0-808A-B65201CFC4D1}"/>
                  </a:ext>
                </a:extLst>
              </p:cNvPr>
              <p:cNvSpPr/>
              <p:nvPr/>
            </p:nvSpPr>
            <p:spPr>
              <a:xfrm>
                <a:off x="6005725" y="2504325"/>
                <a:ext cx="1940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6259" extrusionOk="0">
                    <a:moveTo>
                      <a:pt x="3454" y="0"/>
                    </a:moveTo>
                    <a:cubicBezTo>
                      <a:pt x="3001" y="0"/>
                      <a:pt x="2551" y="163"/>
                      <a:pt x="2136" y="532"/>
                    </a:cubicBezTo>
                    <a:cubicBezTo>
                      <a:pt x="1" y="2437"/>
                      <a:pt x="2032" y="4445"/>
                      <a:pt x="3398" y="5352"/>
                    </a:cubicBezTo>
                    <a:cubicBezTo>
                      <a:pt x="4374" y="6006"/>
                      <a:pt x="6853" y="6259"/>
                      <a:pt x="6853" y="6259"/>
                    </a:cubicBezTo>
                    <a:cubicBezTo>
                      <a:pt x="7760" y="3546"/>
                      <a:pt x="5570" y="0"/>
                      <a:pt x="3454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Google Shape;1030;p37">
                <a:extLst>
                  <a:ext uri="{FF2B5EF4-FFF2-40B4-BE49-F238E27FC236}">
                    <a16:creationId xmlns:a16="http://schemas.microsoft.com/office/drawing/2014/main" id="{21D7CD08-94B1-4F54-A871-13F12CACACD7}"/>
                  </a:ext>
                </a:extLst>
              </p:cNvPr>
              <p:cNvSpPr/>
              <p:nvPr/>
            </p:nvSpPr>
            <p:spPr>
              <a:xfrm>
                <a:off x="6197975" y="2535675"/>
                <a:ext cx="1328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5315" h="4477" extrusionOk="0">
                    <a:moveTo>
                      <a:pt x="2847" y="1"/>
                    </a:moveTo>
                    <a:cubicBezTo>
                      <a:pt x="2847" y="1"/>
                      <a:pt x="1573" y="1619"/>
                      <a:pt x="1573" y="1619"/>
                    </a:cubicBezTo>
                    <a:cubicBezTo>
                      <a:pt x="1562" y="1619"/>
                      <a:pt x="1" y="253"/>
                      <a:pt x="1" y="253"/>
                    </a:cubicBezTo>
                    <a:lnTo>
                      <a:pt x="1" y="253"/>
                    </a:lnTo>
                    <a:lnTo>
                      <a:pt x="620" y="4006"/>
                    </a:lnTo>
                    <a:lnTo>
                      <a:pt x="4121" y="4477"/>
                    </a:lnTo>
                    <a:lnTo>
                      <a:pt x="5315" y="1424"/>
                    </a:lnTo>
                    <a:lnTo>
                      <a:pt x="3467" y="1917"/>
                    </a:lnTo>
                    <a:lnTo>
                      <a:pt x="284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57365" y="2394776"/>
            <a:ext cx="99269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>
                <a:ln>
                  <a:noFill/>
                </a:ln>
                <a:solidFill>
                  <a:srgbClr val="384A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Hoạt động 2: Các mùa nơi bạn Hà sống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84A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824527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86409" y="53965"/>
            <a:ext cx="10451805" cy="1991667"/>
            <a:chOff x="1459553" y="53965"/>
            <a:chExt cx="9284663" cy="1991667"/>
          </a:xfrm>
        </p:grpSpPr>
        <p:sp>
          <p:nvSpPr>
            <p:cNvPr id="4" name="Google Shape;3217;p69"/>
            <p:cNvSpPr/>
            <p:nvPr/>
          </p:nvSpPr>
          <p:spPr>
            <a:xfrm rot="232485">
              <a:off x="1459553" y="53965"/>
              <a:ext cx="9284663" cy="1779499"/>
            </a:xfrm>
            <a:custGeom>
              <a:avLst/>
              <a:gdLst/>
              <a:ahLst/>
              <a:cxnLst/>
              <a:rect l="l" t="t" r="r" b="b"/>
              <a:pathLst>
                <a:path w="62520" h="50237" extrusionOk="0">
                  <a:moveTo>
                    <a:pt x="37584" y="0"/>
                  </a:moveTo>
                  <a:cubicBezTo>
                    <a:pt x="37128" y="0"/>
                    <a:pt x="36672" y="9"/>
                    <a:pt x="36218" y="26"/>
                  </a:cubicBezTo>
                  <a:cubicBezTo>
                    <a:pt x="32078" y="150"/>
                    <a:pt x="27988" y="695"/>
                    <a:pt x="23972" y="1662"/>
                  </a:cubicBezTo>
                  <a:cubicBezTo>
                    <a:pt x="20749" y="2455"/>
                    <a:pt x="18047" y="4215"/>
                    <a:pt x="15742" y="6521"/>
                  </a:cubicBezTo>
                  <a:cubicBezTo>
                    <a:pt x="12594" y="9669"/>
                    <a:pt x="10263" y="13834"/>
                    <a:pt x="8503" y="17825"/>
                  </a:cubicBezTo>
                  <a:cubicBezTo>
                    <a:pt x="4537" y="26848"/>
                    <a:pt x="0" y="40334"/>
                    <a:pt x="9396" y="47523"/>
                  </a:cubicBezTo>
                  <a:cubicBezTo>
                    <a:pt x="12054" y="49563"/>
                    <a:pt x="15846" y="50237"/>
                    <a:pt x="19669" y="50237"/>
                  </a:cubicBezTo>
                  <a:cubicBezTo>
                    <a:pt x="22907" y="50237"/>
                    <a:pt x="26167" y="49754"/>
                    <a:pt x="28781" y="49208"/>
                  </a:cubicBezTo>
                  <a:cubicBezTo>
                    <a:pt x="36392" y="47622"/>
                    <a:pt x="43506" y="46234"/>
                    <a:pt x="50274" y="42218"/>
                  </a:cubicBezTo>
                  <a:cubicBezTo>
                    <a:pt x="56992" y="38251"/>
                    <a:pt x="60933" y="29996"/>
                    <a:pt x="61850" y="22560"/>
                  </a:cubicBezTo>
                  <a:cubicBezTo>
                    <a:pt x="62520" y="17031"/>
                    <a:pt x="59570" y="11578"/>
                    <a:pt x="56025" y="7413"/>
                  </a:cubicBezTo>
                  <a:cubicBezTo>
                    <a:pt x="51446" y="1974"/>
                    <a:pt x="44447" y="0"/>
                    <a:pt x="37584" y="0"/>
                  </a:cubicBezTo>
                  <a:close/>
                </a:path>
              </a:pathLst>
            </a:custGeom>
            <a:solidFill>
              <a:srgbClr val="E5F2B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330816" y="291306"/>
              <a:ext cx="7550498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4B6344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Q</a:t>
              </a:r>
              <a:r>
                <a:rPr kumimoji="0" lang="vi-V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4B6344">
                      <a:lumMod val="75000"/>
                    </a:srgb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uan sát các hình 1 - 4 để nhận xét sự khác nhau về cảnh vật và thời tiết.</a:t>
              </a: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4B6344">
                    <a:lumMod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BE68312-9AD2-4C66-A6C2-2D80CEE0C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704" y="1858344"/>
            <a:ext cx="6346035" cy="470834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59A08CD-DA91-4168-A654-CCADD6669D88}"/>
              </a:ext>
            </a:extLst>
          </p:cNvPr>
          <p:cNvGrpSpPr/>
          <p:nvPr/>
        </p:nvGrpSpPr>
        <p:grpSpPr>
          <a:xfrm>
            <a:off x="7879190" y="1503553"/>
            <a:ext cx="4095393" cy="3067811"/>
            <a:chOff x="7577134" y="1450874"/>
            <a:chExt cx="4095394" cy="306781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C71BE65-7E5F-4AEC-B9F6-EA96EFB90D1C}"/>
                </a:ext>
              </a:extLst>
            </p:cNvPr>
            <p:cNvSpPr/>
            <p:nvPr/>
          </p:nvSpPr>
          <p:spPr>
            <a:xfrm>
              <a:off x="7577134" y="2276872"/>
              <a:ext cx="4095394" cy="2241813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FFC000"/>
              </a:solidFill>
              <a:prstDash val="lgDash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22" name="Picture 2" descr="Cartoon Star. Download a Free Preview or High Quality Adobe Illustrator Ai,  EPS, PDF and High Resolution JPEG ver… | Rainbow cartoon, Printable vintage  art, Cartoon">
              <a:extLst>
                <a:ext uri="{FF2B5EF4-FFF2-40B4-BE49-F238E27FC236}">
                  <a16:creationId xmlns:a16="http://schemas.microsoft.com/office/drawing/2014/main" id="{FC0E9795-DA6E-4A8B-A34B-8DC96FDCA8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0741" l="1500" r="97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7134" y="1450874"/>
              <a:ext cx="996236" cy="1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FBB9BF-DDD6-46E0-82C0-E8D8CF1EB8FF}"/>
              </a:ext>
            </a:extLst>
          </p:cNvPr>
          <p:cNvGrpSpPr/>
          <p:nvPr/>
        </p:nvGrpSpPr>
        <p:grpSpPr>
          <a:xfrm>
            <a:off x="8133607" y="4697760"/>
            <a:ext cx="3262674" cy="2160240"/>
            <a:chOff x="8147352" y="3147116"/>
            <a:chExt cx="3733799" cy="247217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DA14D3F-9A1B-4381-BD5A-C9D058638AF3}"/>
                </a:ext>
              </a:extLst>
            </p:cNvPr>
            <p:cNvGrpSpPr/>
            <p:nvPr/>
          </p:nvGrpSpPr>
          <p:grpSpPr>
            <a:xfrm>
              <a:off x="8147352" y="3147116"/>
              <a:ext cx="3733799" cy="2472176"/>
              <a:chOff x="8147352" y="3147116"/>
              <a:chExt cx="3733799" cy="2472176"/>
            </a:xfrm>
          </p:grpSpPr>
          <p:pic>
            <p:nvPicPr>
              <p:cNvPr id="26" name="图片 40966" descr="1-39">
                <a:extLst>
                  <a:ext uri="{FF2B5EF4-FFF2-40B4-BE49-F238E27FC236}">
                    <a16:creationId xmlns:a16="http://schemas.microsoft.com/office/drawing/2014/main" id="{9BDF3FEF-F8DA-450F-B45A-F61C4727C7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66799"/>
              <a:stretch/>
            </p:blipFill>
            <p:spPr>
              <a:xfrm>
                <a:off x="8147352" y="3147116"/>
                <a:ext cx="3733799" cy="247217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7" name="文本框 18">
                <a:extLst>
                  <a:ext uri="{FF2B5EF4-FFF2-40B4-BE49-F238E27FC236}">
                    <a16:creationId xmlns:a16="http://schemas.microsoft.com/office/drawing/2014/main" id="{F5F461A7-F9E4-4229-AC2D-36F3B31B7122}"/>
                  </a:ext>
                </a:extLst>
              </p:cNvPr>
              <p:cNvSpPr txBox="1"/>
              <p:nvPr/>
            </p:nvSpPr>
            <p:spPr>
              <a:xfrm>
                <a:off x="8268070" y="3412722"/>
                <a:ext cx="2028970" cy="1796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Thảo</a:t>
                </a:r>
                <a:r>
                  <a:rPr lang="en-US" altLang="zh-CN" sz="32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 </a:t>
                </a:r>
                <a:r>
                  <a:rPr lang="en-US" altLang="zh-CN" sz="3200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luận</a:t>
                </a:r>
                <a:r>
                  <a:rPr lang="en-US" altLang="zh-CN" sz="3200" dirty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 </a:t>
                </a:r>
                <a:r>
                  <a:rPr lang="en-US" altLang="zh-CN" sz="3200" dirty="0" err="1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/>
                    <a:ea typeface="仓耳今楷05-6763 W05" panose="02020400000000000000" pitchFamily="18" charset="-122"/>
                    <a:cs typeface="Arima Madurai" panose="00000500000000000000" pitchFamily="2" charset="0"/>
                  </a:rPr>
                  <a:t>nhóm</a:t>
                </a:r>
                <a:endParaRPr lang="zh-CN" altLang="en-US" sz="32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ea typeface="仓耳今楷05-6763 W05" panose="02020400000000000000" pitchFamily="18" charset="-122"/>
                  <a:cs typeface="Arima Madurai" panose="00000500000000000000" pitchFamily="2" charset="0"/>
                </a:endParaRPr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4E6A02A-A274-431F-A149-BC755090F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44" r="20516" b="29000"/>
            <a:stretch/>
          </p:blipFill>
          <p:spPr>
            <a:xfrm>
              <a:off x="10318318" y="3741708"/>
              <a:ext cx="1160044" cy="1307364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1ED88BB-9A65-4E4E-B481-FA015CA7A45E}"/>
              </a:ext>
            </a:extLst>
          </p:cNvPr>
          <p:cNvSpPr txBox="1"/>
          <p:nvPr/>
        </p:nvSpPr>
        <p:spPr>
          <a:xfrm>
            <a:off x="7879190" y="2345918"/>
            <a:ext cx="409539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000" dirty="0"/>
              <a:t>Nhận xét sự khác nhau về cây cối (màu sắc của lá, cành, hoa có trong mỗi hình).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000" dirty="0"/>
              <a:t>Hãy nhận xét về quần áo của mọi người trong mồi hình, từ đó suy ra thời tiết trong mỗi hình</a:t>
            </a:r>
          </a:p>
        </p:txBody>
      </p:sp>
    </p:spTree>
    <p:extLst>
      <p:ext uri="{BB962C8B-B14F-4D97-AF65-F5344CB8AC3E}">
        <p14:creationId xmlns:p14="http://schemas.microsoft.com/office/powerpoint/2010/main" val="130586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screen"/>
          <a:srcRect r="1773"/>
          <a:stretch>
            <a:fillRect/>
          </a:stretch>
        </p:blipFill>
        <p:spPr>
          <a:xfrm>
            <a:off x="1589" y="3852662"/>
            <a:ext cx="12203511" cy="30044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screen"/>
          <a:srcRect l="1020" b="5828"/>
          <a:stretch>
            <a:fillRect/>
          </a:stretch>
        </p:blipFill>
        <p:spPr>
          <a:xfrm>
            <a:off x="1587" y="4707952"/>
            <a:ext cx="12188826" cy="214915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265924" y="4077531"/>
            <a:ext cx="11936455" cy="27862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8241" y="2844921"/>
            <a:ext cx="810409" cy="956924"/>
          </a:xfrm>
          <a:prstGeom prst="rect">
            <a:avLst/>
          </a:prstGeom>
        </p:spPr>
      </p:pic>
      <p:pic>
        <p:nvPicPr>
          <p:cNvPr id="7" name="图片 11268" descr="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087" y="48701"/>
            <a:ext cx="2926963" cy="291028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18"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486869" y="1351240"/>
            <a:ext cx="2555397" cy="120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altLang="zh-CN" sz="3599" b="1" dirty="0" err="1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Quả</a:t>
            </a:r>
            <a:r>
              <a:rPr lang="en-US" altLang="zh-CN" sz="3599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 </a:t>
            </a:r>
            <a:r>
              <a:rPr lang="en-US" altLang="zh-CN" sz="3599" b="1" dirty="0" err="1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trứng</a:t>
            </a:r>
            <a:r>
              <a:rPr lang="en-US" altLang="zh-CN" sz="3599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 </a:t>
            </a:r>
            <a:r>
              <a:rPr lang="en-US" altLang="zh-CN" sz="3599" b="1" dirty="0" err="1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bí</a:t>
            </a:r>
            <a:r>
              <a:rPr lang="en-US" altLang="zh-CN" sz="3599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 </a:t>
            </a:r>
            <a:r>
              <a:rPr lang="en-US" altLang="zh-CN" sz="3599" b="1" dirty="0" err="1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ẩn</a:t>
            </a:r>
            <a:endParaRPr lang="zh-CN" altLang="en-US" sz="3599" dirty="0">
              <a:solidFill>
                <a:srgbClr val="C00000"/>
              </a:solidFill>
              <a:latin typeface="Calibri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pic>
        <p:nvPicPr>
          <p:cNvPr id="2" name="Picture 1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311" b="59129" l="28400" r="81100">
                        <a14:foregroundMark x1="47500" y1="24374" x2="46900" y2="26969"/>
                        <a14:foregroundMark x1="49700" y1="34847" x2="50900" y2="37627"/>
                        <a14:foregroundMark x1="58100" y1="33457" x2="55400" y2="36423"/>
                        <a14:foregroundMark x1="51900" y1="32437" x2="50200" y2="36793"/>
                        <a14:foregroundMark x1="48200" y1="36423" x2="50700" y2="37442"/>
                        <a14:foregroundMark x1="52100" y1="37535" x2="50900" y2="38184"/>
                        <a14:foregroundMark x1="50000" y1="38554" x2="53300" y2="39481"/>
                        <a14:foregroundMark x1="60800" y1="33364" x2="60800" y2="36330"/>
                        <a14:foregroundMark x1="59100" y1="32437" x2="57800" y2="36423"/>
                        <a14:foregroundMark x1="66200" y1="39388" x2="66200" y2="41242"/>
                        <a14:foregroundMark x1="73200" y1="42632" x2="47400" y2="45042"/>
                        <a14:foregroundMark x1="45000" y1="40037" x2="47400" y2="44671"/>
                        <a14:foregroundMark x1="52400" y1="40408" x2="57800" y2="44671"/>
                        <a14:foregroundMark x1="63500" y1="40315" x2="49800" y2="41149"/>
                        <a14:foregroundMark x1="32000" y1="40315" x2="77900" y2="55792"/>
                        <a14:foregroundMark x1="77800" y1="41242" x2="65900" y2="54958"/>
                        <a14:foregroundMark x1="36100" y1="46339" x2="51300" y2="51715"/>
                        <a14:foregroundMark x1="31800" y1="56348" x2="57500" y2="51251"/>
                        <a14:foregroundMark x1="32000" y1="40315" x2="31800" y2="54680"/>
                        <a14:foregroundMark x1="31800" y1="40315" x2="31700" y2="43930"/>
                        <a14:foregroundMark x1="32400" y1="40037" x2="44000" y2="40037"/>
                        <a14:foregroundMark x1="61700" y1="40778" x2="60500" y2="43188"/>
                        <a14:foregroundMark x1="61800" y1="40964" x2="63200" y2="42539"/>
                        <a14:foregroundMark x1="67100" y1="40130" x2="78200" y2="40130"/>
                        <a14:foregroundMark x1="78700" y1="56070" x2="32800" y2="56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74" t="17451" r="16011" b="41600"/>
          <a:stretch/>
        </p:blipFill>
        <p:spPr>
          <a:xfrm>
            <a:off x="1684248" y="2496505"/>
            <a:ext cx="2890196" cy="2449129"/>
          </a:xfrm>
          <a:prstGeom prst="rect">
            <a:avLst/>
          </a:prstGeom>
        </p:spPr>
      </p:pic>
      <p:sp>
        <p:nvSpPr>
          <p:cNvPr id="11" name="文本框 18">
            <a:hlinkClick r:id="rId8" action="ppaction://hlinksldjump"/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2711937" y="3918009"/>
            <a:ext cx="647903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altLang="zh-CN" sz="5398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1</a:t>
            </a:r>
            <a:endParaRPr lang="zh-CN" altLang="en-US" sz="5398" dirty="0">
              <a:solidFill>
                <a:srgbClr val="C00000"/>
              </a:solidFill>
              <a:latin typeface="Calibri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pic>
        <p:nvPicPr>
          <p:cNvPr id="23" name="Picture 22">
            <a:hlinkClick r:id="rId11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311" b="59129" l="28400" r="81100">
                        <a14:foregroundMark x1="47500" y1="24374" x2="46900" y2="26969"/>
                        <a14:foregroundMark x1="49700" y1="34847" x2="50900" y2="37627"/>
                        <a14:foregroundMark x1="58100" y1="33457" x2="55400" y2="36423"/>
                        <a14:foregroundMark x1="51900" y1="32437" x2="50200" y2="36793"/>
                        <a14:foregroundMark x1="48200" y1="36423" x2="50700" y2="37442"/>
                        <a14:foregroundMark x1="52100" y1="37535" x2="50900" y2="38184"/>
                        <a14:foregroundMark x1="50000" y1="38554" x2="53300" y2="39481"/>
                        <a14:foregroundMark x1="60800" y1="33364" x2="60800" y2="36330"/>
                        <a14:foregroundMark x1="59100" y1="32437" x2="57800" y2="36423"/>
                        <a14:foregroundMark x1="66200" y1="39388" x2="66200" y2="41242"/>
                        <a14:foregroundMark x1="73200" y1="42632" x2="47400" y2="45042"/>
                        <a14:foregroundMark x1="45000" y1="40037" x2="47400" y2="44671"/>
                        <a14:foregroundMark x1="52400" y1="40408" x2="57800" y2="44671"/>
                        <a14:foregroundMark x1="63500" y1="40315" x2="49800" y2="41149"/>
                        <a14:foregroundMark x1="32000" y1="40315" x2="77900" y2="55792"/>
                        <a14:foregroundMark x1="77800" y1="41242" x2="65900" y2="54958"/>
                        <a14:foregroundMark x1="36100" y1="46339" x2="51300" y2="51715"/>
                        <a14:foregroundMark x1="31800" y1="56348" x2="57500" y2="51251"/>
                        <a14:foregroundMark x1="32000" y1="40315" x2="31800" y2="54680"/>
                        <a14:foregroundMark x1="31800" y1="40315" x2="31700" y2="43930"/>
                        <a14:foregroundMark x1="32400" y1="40037" x2="44000" y2="40037"/>
                        <a14:foregroundMark x1="61700" y1="40778" x2="60500" y2="43188"/>
                        <a14:foregroundMark x1="61800" y1="40964" x2="63200" y2="42539"/>
                        <a14:foregroundMark x1="67100" y1="40130" x2="78200" y2="40130"/>
                        <a14:foregroundMark x1="78700" y1="56070" x2="32800" y2="56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74" t="17451" r="16011" b="41600"/>
          <a:stretch/>
        </p:blipFill>
        <p:spPr>
          <a:xfrm>
            <a:off x="4273677" y="2481677"/>
            <a:ext cx="2890196" cy="2449129"/>
          </a:xfrm>
          <a:prstGeom prst="rect">
            <a:avLst/>
          </a:prstGeom>
        </p:spPr>
      </p:pic>
      <p:sp>
        <p:nvSpPr>
          <p:cNvPr id="24" name="文本框 18">
            <a:hlinkClick r:id="rId11" action="ppaction://hlinksldjump"/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5314713" y="3918009"/>
            <a:ext cx="647903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altLang="zh-CN" sz="5398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2</a:t>
            </a:r>
            <a:endParaRPr lang="zh-CN" altLang="en-US" sz="5398" dirty="0">
              <a:solidFill>
                <a:srgbClr val="C00000"/>
              </a:solidFill>
              <a:latin typeface="Calibri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pic>
        <p:nvPicPr>
          <p:cNvPr id="25" name="Picture 24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311" b="59129" l="28400" r="81100">
                        <a14:foregroundMark x1="47500" y1="24374" x2="46900" y2="26969"/>
                        <a14:foregroundMark x1="49700" y1="34847" x2="50900" y2="37627"/>
                        <a14:foregroundMark x1="58100" y1="33457" x2="55400" y2="36423"/>
                        <a14:foregroundMark x1="51900" y1="32437" x2="50200" y2="36793"/>
                        <a14:foregroundMark x1="48200" y1="36423" x2="50700" y2="37442"/>
                        <a14:foregroundMark x1="52100" y1="37535" x2="50900" y2="38184"/>
                        <a14:foregroundMark x1="50000" y1="38554" x2="53300" y2="39481"/>
                        <a14:foregroundMark x1="60800" y1="33364" x2="60800" y2="36330"/>
                        <a14:foregroundMark x1="59100" y1="32437" x2="57800" y2="36423"/>
                        <a14:foregroundMark x1="66200" y1="39388" x2="66200" y2="41242"/>
                        <a14:foregroundMark x1="73200" y1="42632" x2="47400" y2="45042"/>
                        <a14:foregroundMark x1="45000" y1="40037" x2="47400" y2="44671"/>
                        <a14:foregroundMark x1="52400" y1="40408" x2="57800" y2="44671"/>
                        <a14:foregroundMark x1="63500" y1="40315" x2="49800" y2="41149"/>
                        <a14:foregroundMark x1="32000" y1="40315" x2="77900" y2="55792"/>
                        <a14:foregroundMark x1="77800" y1="41242" x2="65900" y2="54958"/>
                        <a14:foregroundMark x1="36100" y1="46339" x2="51300" y2="51715"/>
                        <a14:foregroundMark x1="31800" y1="56348" x2="57500" y2="51251"/>
                        <a14:foregroundMark x1="32000" y1="40315" x2="31800" y2="54680"/>
                        <a14:foregroundMark x1="31800" y1="40315" x2="31700" y2="43930"/>
                        <a14:foregroundMark x1="32400" y1="40037" x2="44000" y2="40037"/>
                        <a14:foregroundMark x1="61700" y1="40778" x2="60500" y2="43188"/>
                        <a14:foregroundMark x1="61800" y1="40964" x2="63200" y2="42539"/>
                        <a14:foregroundMark x1="67100" y1="40130" x2="78200" y2="40130"/>
                        <a14:foregroundMark x1="78700" y1="56070" x2="32800" y2="56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74" t="17451" r="16011" b="41600"/>
          <a:stretch/>
        </p:blipFill>
        <p:spPr>
          <a:xfrm>
            <a:off x="6941550" y="2481676"/>
            <a:ext cx="2735593" cy="2449129"/>
          </a:xfrm>
          <a:prstGeom prst="rect">
            <a:avLst/>
          </a:prstGeom>
        </p:spPr>
      </p:pic>
      <p:sp>
        <p:nvSpPr>
          <p:cNvPr id="26" name="文本框 18">
            <a:hlinkClick r:id="rId12" action="ppaction://hlinksldjump"/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7885548" y="3894859"/>
            <a:ext cx="647903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altLang="zh-CN" sz="5398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3</a:t>
            </a:r>
            <a:endParaRPr lang="zh-CN" altLang="en-US" sz="5398" dirty="0">
              <a:solidFill>
                <a:srgbClr val="C00000"/>
              </a:solidFill>
              <a:latin typeface="Calibri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pic>
        <p:nvPicPr>
          <p:cNvPr id="14" name="Picture 13">
            <a:hlinkClick r:id="rId13" action="ppaction://hlinksldjump"/>
            <a:extLst>
              <a:ext uri="{FF2B5EF4-FFF2-40B4-BE49-F238E27FC236}">
                <a16:creationId xmlns:a16="http://schemas.microsoft.com/office/drawing/2014/main" id="{F207B391-7DD1-4BFE-A6FF-E1A999D545C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311" b="59129" l="28400" r="81100">
                        <a14:foregroundMark x1="47500" y1="24374" x2="46900" y2="26969"/>
                        <a14:foregroundMark x1="49700" y1="34847" x2="50900" y2="37627"/>
                        <a14:foregroundMark x1="58100" y1="33457" x2="55400" y2="36423"/>
                        <a14:foregroundMark x1="51900" y1="32437" x2="50200" y2="36793"/>
                        <a14:foregroundMark x1="48200" y1="36423" x2="50700" y2="37442"/>
                        <a14:foregroundMark x1="52100" y1="37535" x2="50900" y2="38184"/>
                        <a14:foregroundMark x1="50000" y1="38554" x2="53300" y2="39481"/>
                        <a14:foregroundMark x1="60800" y1="33364" x2="60800" y2="36330"/>
                        <a14:foregroundMark x1="59100" y1="32437" x2="57800" y2="36423"/>
                        <a14:foregroundMark x1="66200" y1="39388" x2="66200" y2="41242"/>
                        <a14:foregroundMark x1="73200" y1="42632" x2="47400" y2="45042"/>
                        <a14:foregroundMark x1="45000" y1="40037" x2="47400" y2="44671"/>
                        <a14:foregroundMark x1="52400" y1="40408" x2="57800" y2="44671"/>
                        <a14:foregroundMark x1="63500" y1="40315" x2="49800" y2="41149"/>
                        <a14:foregroundMark x1="32000" y1="40315" x2="77900" y2="55792"/>
                        <a14:foregroundMark x1="77800" y1="41242" x2="65900" y2="54958"/>
                        <a14:foregroundMark x1="36100" y1="46339" x2="51300" y2="51715"/>
                        <a14:foregroundMark x1="31800" y1="56348" x2="57500" y2="51251"/>
                        <a14:foregroundMark x1="32000" y1="40315" x2="31800" y2="54680"/>
                        <a14:foregroundMark x1="31800" y1="40315" x2="31700" y2="43930"/>
                        <a14:foregroundMark x1="32400" y1="40037" x2="44000" y2="40037"/>
                        <a14:foregroundMark x1="61700" y1="40778" x2="60500" y2="43188"/>
                        <a14:foregroundMark x1="61800" y1="40964" x2="63200" y2="42539"/>
                        <a14:foregroundMark x1="67100" y1="40130" x2="78200" y2="40130"/>
                        <a14:foregroundMark x1="78700" y1="56070" x2="32800" y2="560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74" t="17451" r="16011" b="41600"/>
          <a:stretch/>
        </p:blipFill>
        <p:spPr>
          <a:xfrm>
            <a:off x="9609423" y="2496505"/>
            <a:ext cx="2735593" cy="2449129"/>
          </a:xfrm>
          <a:prstGeom prst="rect">
            <a:avLst/>
          </a:prstGeom>
        </p:spPr>
      </p:pic>
      <p:sp>
        <p:nvSpPr>
          <p:cNvPr id="16" name="文本框 18">
            <a:hlinkClick r:id="rId12" action="ppaction://hlinksldjump"/>
            <a:extLst>
              <a:ext uri="{FF2B5EF4-FFF2-40B4-BE49-F238E27FC236}">
                <a16:creationId xmlns:a16="http://schemas.microsoft.com/office/drawing/2014/main" id="{463AB146-64C7-4020-9854-B58298C157C8}"/>
              </a:ext>
            </a:extLst>
          </p:cNvPr>
          <p:cNvSpPr txBox="1"/>
          <p:nvPr/>
        </p:nvSpPr>
        <p:spPr>
          <a:xfrm>
            <a:off x="10673644" y="3908046"/>
            <a:ext cx="647903" cy="9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altLang="zh-CN" sz="5398" b="1" dirty="0">
                <a:solidFill>
                  <a:srgbClr val="C00000"/>
                </a:solidFill>
                <a:latin typeface="Calibri"/>
                <a:ea typeface="仓耳今楷05-6763 W05" panose="02020400000000000000" pitchFamily="18" charset="-122"/>
                <a:cs typeface="Arima Madurai" panose="00000500000000000000" pitchFamily="2" charset="0"/>
              </a:rPr>
              <a:t>4</a:t>
            </a:r>
            <a:endParaRPr lang="zh-CN" altLang="en-US" sz="5398" dirty="0">
              <a:solidFill>
                <a:srgbClr val="C00000"/>
              </a:solidFill>
              <a:latin typeface="Calibri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sp>
        <p:nvSpPr>
          <p:cNvPr id="3" name="Rectangle: Rounded Corners 2">
            <a:hlinkClick r:id="rId14" action="ppaction://hlinksldjump"/>
            <a:extLst>
              <a:ext uri="{FF2B5EF4-FFF2-40B4-BE49-F238E27FC236}">
                <a16:creationId xmlns:a16="http://schemas.microsoft.com/office/drawing/2014/main" id="{FFB41D5A-8C2F-4DCF-869E-9084B76D3B9A}"/>
              </a:ext>
            </a:extLst>
          </p:cNvPr>
          <p:cNvSpPr/>
          <p:nvPr/>
        </p:nvSpPr>
        <p:spPr>
          <a:xfrm>
            <a:off x="10095470" y="48701"/>
            <a:ext cx="1631092" cy="5363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370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/>
      <p:bldP spid="24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4871" y="782865"/>
            <a:ext cx="11662259" cy="58136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/>
            <a:r>
              <a:rPr lang="en-US" altLang="zh-CN" sz="1799">
                <a:solidFill>
                  <a:prstClr val="white"/>
                </a:solidFill>
                <a:latin typeface="VNI-Avo" pitchFamily="2" charset="0"/>
                <a:ea typeface="仓耳今楷05-6763 W05" panose="02020400000000000000" pitchFamily="18" charset="-122"/>
                <a:cs typeface="Arima Madurai" panose="00000500000000000000" pitchFamily="2" charset="0"/>
              </a:rPr>
              <a:t>theå hieän söï thaân thieän, vui veû cuûa caùc baïn trong tranh.</a:t>
            </a:r>
            <a:endParaRPr lang="zh-CN" altLang="en-US" sz="1799" dirty="0">
              <a:solidFill>
                <a:prstClr val="white"/>
              </a:solidFill>
              <a:latin typeface="VNI-Avo" pitchFamily="2" charset="0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grpSp>
        <p:nvGrpSpPr>
          <p:cNvPr id="7" name="组合 561"/>
          <p:cNvGrpSpPr/>
          <p:nvPr/>
        </p:nvGrpSpPr>
        <p:grpSpPr>
          <a:xfrm>
            <a:off x="264871" y="117496"/>
            <a:ext cx="13102044" cy="1367795"/>
            <a:chOff x="1849115" y="3861048"/>
            <a:chExt cx="3213910" cy="1440160"/>
          </a:xfrm>
        </p:grpSpPr>
        <p:sp>
          <p:nvSpPr>
            <p:cNvPr id="8" name="五边形 1"/>
            <p:cNvSpPr/>
            <p:nvPr/>
          </p:nvSpPr>
          <p:spPr>
            <a:xfrm>
              <a:off x="1849115" y="3861048"/>
              <a:ext cx="3213910" cy="1440160"/>
            </a:xfrm>
            <a:custGeom>
              <a:avLst/>
              <a:gdLst>
                <a:gd name="connsiteX0" fmla="*/ 0 w 3096344"/>
                <a:gd name="connsiteY0" fmla="*/ 0 h 1440160"/>
                <a:gd name="connsiteX1" fmla="*/ 2702835 w 3096344"/>
                <a:gd name="connsiteY1" fmla="*/ 0 h 1440160"/>
                <a:gd name="connsiteX2" fmla="*/ 3096344 w 3096344"/>
                <a:gd name="connsiteY2" fmla="*/ 720080 h 1440160"/>
                <a:gd name="connsiteX3" fmla="*/ 2702835 w 3096344"/>
                <a:gd name="connsiteY3" fmla="*/ 1440160 h 1440160"/>
                <a:gd name="connsiteX4" fmla="*/ 0 w 3096344"/>
                <a:gd name="connsiteY4" fmla="*/ 1440160 h 1440160"/>
                <a:gd name="connsiteX5" fmla="*/ 0 w 3096344"/>
                <a:gd name="connsiteY5" fmla="*/ 0 h 1440160"/>
                <a:gd name="connsiteX0-1" fmla="*/ 0 w 3213910"/>
                <a:gd name="connsiteY0-2" fmla="*/ 0 h 1440160"/>
                <a:gd name="connsiteX1-3" fmla="*/ 2702835 w 3213910"/>
                <a:gd name="connsiteY1-4" fmla="*/ 0 h 1440160"/>
                <a:gd name="connsiteX2-5" fmla="*/ 3213910 w 3213910"/>
                <a:gd name="connsiteY2-6" fmla="*/ 707017 h 1440160"/>
                <a:gd name="connsiteX3-7" fmla="*/ 2702835 w 3213910"/>
                <a:gd name="connsiteY3-8" fmla="*/ 1440160 h 1440160"/>
                <a:gd name="connsiteX4-9" fmla="*/ 0 w 3213910"/>
                <a:gd name="connsiteY4-10" fmla="*/ 1440160 h 1440160"/>
                <a:gd name="connsiteX5-11" fmla="*/ 0 w 3213910"/>
                <a:gd name="connsiteY5-12" fmla="*/ 0 h 14401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213910" h="1440160">
                  <a:moveTo>
                    <a:pt x="0" y="0"/>
                  </a:moveTo>
                  <a:lnTo>
                    <a:pt x="2702835" y="0"/>
                  </a:lnTo>
                  <a:lnTo>
                    <a:pt x="3213910" y="707017"/>
                  </a:lnTo>
                  <a:lnTo>
                    <a:pt x="2702835" y="1440160"/>
                  </a:lnTo>
                  <a:lnTo>
                    <a:pt x="0" y="144016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8E53B"/>
                </a:gs>
                <a:gs pos="70000">
                  <a:srgbClr val="A1B90F"/>
                </a:gs>
                <a:gs pos="97000">
                  <a:srgbClr val="6FA808"/>
                </a:gs>
              </a:gsLst>
              <a:path path="rect">
                <a:fillToRect l="100000" t="100000"/>
              </a:path>
              <a:tileRect r="-100000" b="-100000"/>
            </a:gradFill>
            <a:ln w="6350" cap="flat" cmpd="sng" algn="ctr">
              <a:noFill/>
              <a:prstDash val="solid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/>
          </p:spPr>
          <p:txBody>
            <a:bodyPr anchor="ctr"/>
            <a:lstStyle/>
            <a:p>
              <a:pPr algn="ctr" defTabSz="914126">
                <a:defRPr/>
              </a:pPr>
              <a:endParaRPr lang="zh-CN" altLang="en-US" sz="1799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  <p:sp>
          <p:nvSpPr>
            <p:cNvPr id="9" name="矩形 572"/>
            <p:cNvSpPr/>
            <p:nvPr/>
          </p:nvSpPr>
          <p:spPr>
            <a:xfrm>
              <a:off x="1953942" y="3936126"/>
              <a:ext cx="2485543" cy="1290003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/>
          </p:spPr>
          <p:txBody>
            <a:bodyPr anchor="ctr"/>
            <a:lstStyle/>
            <a:p>
              <a:pPr algn="ctr" defTabSz="914126">
                <a:defRPr/>
              </a:pPr>
              <a:endParaRPr lang="zh-CN" altLang="en-US" sz="1799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058691" y="1657204"/>
            <a:ext cx="6693030" cy="4290260"/>
            <a:chOff x="7675497" y="1612359"/>
            <a:chExt cx="6336704" cy="4148521"/>
          </a:xfrm>
        </p:grpSpPr>
        <p:sp>
          <p:nvSpPr>
            <p:cNvPr id="18" name="Rectangle 17"/>
            <p:cNvSpPr/>
            <p:nvPr/>
          </p:nvSpPr>
          <p:spPr>
            <a:xfrm>
              <a:off x="7969795" y="2276871"/>
              <a:ext cx="6042406" cy="348400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14126"/>
              <a:r>
                <a:rPr lang="en-US" sz="3199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Cảnh</a:t>
              </a:r>
              <a:r>
                <a:rPr lang="en-US" sz="3199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199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vật</a:t>
              </a:r>
              <a:r>
                <a:rPr lang="en-US" sz="3199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vi-VN" sz="3199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Trên cây có các búp lá mới mọc (còn gọi là chồi non), cô gái cầm cành hoa đào</a:t>
              </a:r>
              <a:endParaRPr lang="en-US" sz="3199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defTabSz="914126"/>
              <a:r>
                <a:rPr lang="en-US" sz="3199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Thời</a:t>
              </a:r>
              <a:r>
                <a:rPr lang="en-US" sz="3199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199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tiết</a:t>
              </a:r>
              <a:r>
                <a:rPr lang="en-US" sz="3199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vi-VN" sz="3199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Trời không có nắng, trời hoi lạnh (thể hiện qua người mặc áo khoác mỏng)</a:t>
              </a:r>
              <a:endParaRPr lang="en-US" sz="3199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2" descr="Cartoon Star. Download a Free Preview or High Quality Adobe Illustrator Ai,  EPS, PDF and High Resolution JPEG ver… | Rainbow cartoon, Printable vintage  art, Carto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0741" l="1500" r="97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5497" y="1612359"/>
              <a:ext cx="996236" cy="1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3" r="9133"/>
          <a:stretch/>
        </p:blipFill>
        <p:spPr>
          <a:xfrm>
            <a:off x="440279" y="1842208"/>
            <a:ext cx="4618412" cy="4105256"/>
          </a:xfrm>
          <a:prstGeom prst="rect">
            <a:avLst/>
          </a:prstGeom>
        </p:spPr>
      </p:pic>
      <p:pic>
        <p:nvPicPr>
          <p:cNvPr id="14" name="Am-thanh-tra-loi-dung-www_yeualo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476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062193" y="-1683129"/>
            <a:ext cx="609441" cy="609441"/>
          </a:xfrm>
          <a:prstGeom prst="rect">
            <a:avLst/>
          </a:prstGeom>
        </p:spPr>
      </p:pic>
      <p:sp>
        <p:nvSpPr>
          <p:cNvPr id="4" name="Left Arrow 3">
            <a:hlinkClick r:id="rId9" action="ppaction://hlinksldjump"/>
          </p:cNvPr>
          <p:cNvSpPr/>
          <p:nvPr/>
        </p:nvSpPr>
        <p:spPr>
          <a:xfrm>
            <a:off x="480838" y="5762561"/>
            <a:ext cx="2015699" cy="1094547"/>
          </a:xfrm>
          <a:prstGeom prst="leftArrow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2399" dirty="0">
                <a:solidFill>
                  <a:prstClr val="white"/>
                </a:solidFill>
                <a:latin typeface="Calibri"/>
              </a:rPr>
              <a:t>Quay </a:t>
            </a:r>
            <a:r>
              <a:rPr lang="en-US" sz="2399">
                <a:solidFill>
                  <a:prstClr val="white"/>
                </a:solidFill>
                <a:latin typeface="Calibri"/>
              </a:rPr>
              <a:t>về</a:t>
            </a:r>
            <a:endParaRPr lang="en-US" sz="239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文本框 18"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801004" y="530636"/>
            <a:ext cx="1015874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Nhận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xét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sự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khác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nhau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về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cảnh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vật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và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thời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tiết</a:t>
            </a:r>
            <a:endParaRPr lang="zh-CN" altLang="en-US" sz="3599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981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0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4871" y="782865"/>
            <a:ext cx="11662259" cy="58136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/>
            <a:r>
              <a:rPr lang="en-US" altLang="zh-CN" sz="1799">
                <a:solidFill>
                  <a:prstClr val="white"/>
                </a:solidFill>
                <a:latin typeface="VNI-Avo" pitchFamily="2" charset="0"/>
                <a:ea typeface="仓耳今楷05-6763 W05" panose="02020400000000000000" pitchFamily="18" charset="-122"/>
                <a:cs typeface="Arima Madurai" panose="00000500000000000000" pitchFamily="2" charset="0"/>
              </a:rPr>
              <a:t>theå hieän söï thaân thieän, vui veû cuûa caùc baïn trong tranh.</a:t>
            </a:r>
            <a:endParaRPr lang="zh-CN" altLang="en-US" sz="1799" dirty="0">
              <a:solidFill>
                <a:prstClr val="white"/>
              </a:solidFill>
              <a:latin typeface="VNI-Avo" pitchFamily="2" charset="0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grpSp>
        <p:nvGrpSpPr>
          <p:cNvPr id="7" name="组合 561"/>
          <p:cNvGrpSpPr/>
          <p:nvPr/>
        </p:nvGrpSpPr>
        <p:grpSpPr>
          <a:xfrm>
            <a:off x="264871" y="117496"/>
            <a:ext cx="13102044" cy="1367795"/>
            <a:chOff x="1849115" y="3861048"/>
            <a:chExt cx="3213910" cy="1440160"/>
          </a:xfrm>
        </p:grpSpPr>
        <p:sp>
          <p:nvSpPr>
            <p:cNvPr id="8" name="五边形 1"/>
            <p:cNvSpPr/>
            <p:nvPr/>
          </p:nvSpPr>
          <p:spPr>
            <a:xfrm>
              <a:off x="1849115" y="3861048"/>
              <a:ext cx="3213910" cy="1440160"/>
            </a:xfrm>
            <a:custGeom>
              <a:avLst/>
              <a:gdLst>
                <a:gd name="connsiteX0" fmla="*/ 0 w 3096344"/>
                <a:gd name="connsiteY0" fmla="*/ 0 h 1440160"/>
                <a:gd name="connsiteX1" fmla="*/ 2702835 w 3096344"/>
                <a:gd name="connsiteY1" fmla="*/ 0 h 1440160"/>
                <a:gd name="connsiteX2" fmla="*/ 3096344 w 3096344"/>
                <a:gd name="connsiteY2" fmla="*/ 720080 h 1440160"/>
                <a:gd name="connsiteX3" fmla="*/ 2702835 w 3096344"/>
                <a:gd name="connsiteY3" fmla="*/ 1440160 h 1440160"/>
                <a:gd name="connsiteX4" fmla="*/ 0 w 3096344"/>
                <a:gd name="connsiteY4" fmla="*/ 1440160 h 1440160"/>
                <a:gd name="connsiteX5" fmla="*/ 0 w 3096344"/>
                <a:gd name="connsiteY5" fmla="*/ 0 h 1440160"/>
                <a:gd name="connsiteX0-1" fmla="*/ 0 w 3213910"/>
                <a:gd name="connsiteY0-2" fmla="*/ 0 h 1440160"/>
                <a:gd name="connsiteX1-3" fmla="*/ 2702835 w 3213910"/>
                <a:gd name="connsiteY1-4" fmla="*/ 0 h 1440160"/>
                <a:gd name="connsiteX2-5" fmla="*/ 3213910 w 3213910"/>
                <a:gd name="connsiteY2-6" fmla="*/ 707017 h 1440160"/>
                <a:gd name="connsiteX3-7" fmla="*/ 2702835 w 3213910"/>
                <a:gd name="connsiteY3-8" fmla="*/ 1440160 h 1440160"/>
                <a:gd name="connsiteX4-9" fmla="*/ 0 w 3213910"/>
                <a:gd name="connsiteY4-10" fmla="*/ 1440160 h 1440160"/>
                <a:gd name="connsiteX5-11" fmla="*/ 0 w 3213910"/>
                <a:gd name="connsiteY5-12" fmla="*/ 0 h 14401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213910" h="1440160">
                  <a:moveTo>
                    <a:pt x="0" y="0"/>
                  </a:moveTo>
                  <a:lnTo>
                    <a:pt x="2702835" y="0"/>
                  </a:lnTo>
                  <a:lnTo>
                    <a:pt x="3213910" y="707017"/>
                  </a:lnTo>
                  <a:lnTo>
                    <a:pt x="2702835" y="1440160"/>
                  </a:lnTo>
                  <a:lnTo>
                    <a:pt x="0" y="144016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8E53B"/>
                </a:gs>
                <a:gs pos="70000">
                  <a:srgbClr val="A1B90F"/>
                </a:gs>
                <a:gs pos="97000">
                  <a:srgbClr val="6FA808"/>
                </a:gs>
              </a:gsLst>
              <a:path path="rect">
                <a:fillToRect l="100000" t="100000"/>
              </a:path>
              <a:tileRect r="-100000" b="-100000"/>
            </a:gradFill>
            <a:ln w="6350" cap="flat" cmpd="sng" algn="ctr">
              <a:noFill/>
              <a:prstDash val="solid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/>
          </p:spPr>
          <p:txBody>
            <a:bodyPr anchor="ctr"/>
            <a:lstStyle/>
            <a:p>
              <a:pPr algn="ctr" defTabSz="914126">
                <a:defRPr/>
              </a:pPr>
              <a:endParaRPr lang="zh-CN" altLang="en-US" sz="1799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  <p:sp>
          <p:nvSpPr>
            <p:cNvPr id="9" name="矩形 572"/>
            <p:cNvSpPr/>
            <p:nvPr/>
          </p:nvSpPr>
          <p:spPr>
            <a:xfrm>
              <a:off x="1953942" y="3936126"/>
              <a:ext cx="2485543" cy="1290003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/>
          </p:spPr>
          <p:txBody>
            <a:bodyPr anchor="ctr"/>
            <a:lstStyle/>
            <a:p>
              <a:pPr algn="ctr" defTabSz="914126">
                <a:defRPr/>
              </a:pPr>
              <a:endParaRPr lang="zh-CN" altLang="en-US" sz="1799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058691" y="1657204"/>
            <a:ext cx="6335054" cy="3940408"/>
            <a:chOff x="7675497" y="1612359"/>
            <a:chExt cx="6336704" cy="3941434"/>
          </a:xfrm>
        </p:grpSpPr>
        <p:sp>
          <p:nvSpPr>
            <p:cNvPr id="18" name="Rectangle 17"/>
            <p:cNvSpPr/>
            <p:nvPr/>
          </p:nvSpPr>
          <p:spPr>
            <a:xfrm>
              <a:off x="7969795" y="2276872"/>
              <a:ext cx="6042406" cy="32769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14126">
                <a:lnSpc>
                  <a:spcPct val="150000"/>
                </a:lnSpc>
              </a:pPr>
              <a:r>
                <a:rPr lang="en-US" sz="3199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Cảnh</a:t>
              </a:r>
              <a:r>
                <a:rPr lang="en-US" sz="3199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199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vật</a:t>
              </a:r>
              <a:r>
                <a:rPr lang="en-US" sz="3199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vi-VN" sz="3199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Cây cối xanh tốt, có hoa phượn</a:t>
              </a:r>
              <a:r>
                <a:rPr lang="en-US" sz="3199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g.</a:t>
              </a:r>
            </a:p>
            <a:p>
              <a:pPr algn="just" defTabSz="914126">
                <a:lnSpc>
                  <a:spcPct val="150000"/>
                </a:lnSpc>
              </a:pPr>
              <a:r>
                <a:rPr lang="en-US" sz="3199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Thời</a:t>
              </a:r>
              <a:r>
                <a:rPr lang="en-US" sz="3199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199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tiết</a:t>
              </a:r>
              <a:r>
                <a:rPr lang="en-US" sz="3199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vi-VN" sz="3199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Trời nắng, nóng (thể hiện qua người mặc áo cộc tay</a:t>
              </a:r>
              <a:r>
                <a:rPr lang="en-US" sz="3199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pic>
          <p:nvPicPr>
            <p:cNvPr id="20" name="Picture 2" descr="Cartoon Star. Download a Free Preview or High Quality Adobe Illustrator Ai,  EPS, PDF and High Resolution JPEG ver… | Rainbow cartoon, Printable vintage  art, Carto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0741" l="1500" r="97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5497" y="1612359"/>
              <a:ext cx="996236" cy="1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Am-thanh-tra-loi-dung-www_yeualo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476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062193" y="-1683129"/>
            <a:ext cx="609441" cy="6094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" r="6569"/>
          <a:stretch/>
        </p:blipFill>
        <p:spPr>
          <a:xfrm>
            <a:off x="393695" y="1982881"/>
            <a:ext cx="4783792" cy="4009461"/>
          </a:xfrm>
          <a:prstGeom prst="rect">
            <a:avLst/>
          </a:prstGeom>
        </p:spPr>
      </p:pic>
      <p:sp>
        <p:nvSpPr>
          <p:cNvPr id="17" name="Left Arrow 16">
            <a:hlinkClick r:id="rId9" action="ppaction://hlinksldjump"/>
          </p:cNvPr>
          <p:cNvSpPr/>
          <p:nvPr/>
        </p:nvSpPr>
        <p:spPr>
          <a:xfrm>
            <a:off x="480838" y="5762561"/>
            <a:ext cx="2015699" cy="1094547"/>
          </a:xfrm>
          <a:prstGeom prst="leftArrow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2399" dirty="0">
                <a:solidFill>
                  <a:prstClr val="white"/>
                </a:solidFill>
                <a:latin typeface="Calibri"/>
              </a:rPr>
              <a:t>Quay </a:t>
            </a:r>
            <a:r>
              <a:rPr lang="en-US" sz="2399" dirty="0" err="1">
                <a:solidFill>
                  <a:prstClr val="white"/>
                </a:solidFill>
                <a:latin typeface="Calibri"/>
              </a:rPr>
              <a:t>về</a:t>
            </a:r>
            <a:endParaRPr lang="en-US" sz="239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文本框 18"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744079" y="434979"/>
            <a:ext cx="1015874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Nhận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xét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sự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khác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nhau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về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cảnh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vật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và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thời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tiết</a:t>
            </a:r>
            <a:endParaRPr lang="zh-CN" altLang="en-US" sz="3599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887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0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4871" y="782865"/>
            <a:ext cx="11662259" cy="58136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/>
            <a:r>
              <a:rPr lang="en-US" altLang="zh-CN" sz="1799">
                <a:solidFill>
                  <a:prstClr val="white"/>
                </a:solidFill>
                <a:latin typeface="VNI-Avo" pitchFamily="2" charset="0"/>
                <a:ea typeface="仓耳今楷05-6763 W05" panose="02020400000000000000" pitchFamily="18" charset="-122"/>
                <a:cs typeface="Arima Madurai" panose="00000500000000000000" pitchFamily="2" charset="0"/>
              </a:rPr>
              <a:t>theå hieän söï thaân thieän, vui veû cuûa caùc baïn trong tranh.</a:t>
            </a:r>
            <a:endParaRPr lang="zh-CN" altLang="en-US" sz="1799" dirty="0">
              <a:solidFill>
                <a:prstClr val="white"/>
              </a:solidFill>
              <a:latin typeface="VNI-Avo" pitchFamily="2" charset="0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grpSp>
        <p:nvGrpSpPr>
          <p:cNvPr id="7" name="组合 561"/>
          <p:cNvGrpSpPr/>
          <p:nvPr/>
        </p:nvGrpSpPr>
        <p:grpSpPr>
          <a:xfrm>
            <a:off x="264871" y="117496"/>
            <a:ext cx="13102044" cy="1367795"/>
            <a:chOff x="1849115" y="3861048"/>
            <a:chExt cx="3213910" cy="1440160"/>
          </a:xfrm>
        </p:grpSpPr>
        <p:sp>
          <p:nvSpPr>
            <p:cNvPr id="8" name="五边形 1"/>
            <p:cNvSpPr/>
            <p:nvPr/>
          </p:nvSpPr>
          <p:spPr>
            <a:xfrm>
              <a:off x="1849115" y="3861048"/>
              <a:ext cx="3213910" cy="1440160"/>
            </a:xfrm>
            <a:custGeom>
              <a:avLst/>
              <a:gdLst>
                <a:gd name="connsiteX0" fmla="*/ 0 w 3096344"/>
                <a:gd name="connsiteY0" fmla="*/ 0 h 1440160"/>
                <a:gd name="connsiteX1" fmla="*/ 2702835 w 3096344"/>
                <a:gd name="connsiteY1" fmla="*/ 0 h 1440160"/>
                <a:gd name="connsiteX2" fmla="*/ 3096344 w 3096344"/>
                <a:gd name="connsiteY2" fmla="*/ 720080 h 1440160"/>
                <a:gd name="connsiteX3" fmla="*/ 2702835 w 3096344"/>
                <a:gd name="connsiteY3" fmla="*/ 1440160 h 1440160"/>
                <a:gd name="connsiteX4" fmla="*/ 0 w 3096344"/>
                <a:gd name="connsiteY4" fmla="*/ 1440160 h 1440160"/>
                <a:gd name="connsiteX5" fmla="*/ 0 w 3096344"/>
                <a:gd name="connsiteY5" fmla="*/ 0 h 1440160"/>
                <a:gd name="connsiteX0-1" fmla="*/ 0 w 3213910"/>
                <a:gd name="connsiteY0-2" fmla="*/ 0 h 1440160"/>
                <a:gd name="connsiteX1-3" fmla="*/ 2702835 w 3213910"/>
                <a:gd name="connsiteY1-4" fmla="*/ 0 h 1440160"/>
                <a:gd name="connsiteX2-5" fmla="*/ 3213910 w 3213910"/>
                <a:gd name="connsiteY2-6" fmla="*/ 707017 h 1440160"/>
                <a:gd name="connsiteX3-7" fmla="*/ 2702835 w 3213910"/>
                <a:gd name="connsiteY3-8" fmla="*/ 1440160 h 1440160"/>
                <a:gd name="connsiteX4-9" fmla="*/ 0 w 3213910"/>
                <a:gd name="connsiteY4-10" fmla="*/ 1440160 h 1440160"/>
                <a:gd name="connsiteX5-11" fmla="*/ 0 w 3213910"/>
                <a:gd name="connsiteY5-12" fmla="*/ 0 h 14401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213910" h="1440160">
                  <a:moveTo>
                    <a:pt x="0" y="0"/>
                  </a:moveTo>
                  <a:lnTo>
                    <a:pt x="2702835" y="0"/>
                  </a:lnTo>
                  <a:lnTo>
                    <a:pt x="3213910" y="707017"/>
                  </a:lnTo>
                  <a:lnTo>
                    <a:pt x="2702835" y="1440160"/>
                  </a:lnTo>
                  <a:lnTo>
                    <a:pt x="0" y="144016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8E53B"/>
                </a:gs>
                <a:gs pos="70000">
                  <a:srgbClr val="A1B90F"/>
                </a:gs>
                <a:gs pos="97000">
                  <a:srgbClr val="6FA808"/>
                </a:gs>
              </a:gsLst>
              <a:path path="rect">
                <a:fillToRect l="100000" t="100000"/>
              </a:path>
              <a:tileRect r="-100000" b="-100000"/>
            </a:gradFill>
            <a:ln w="6350" cap="flat" cmpd="sng" algn="ctr">
              <a:noFill/>
              <a:prstDash val="solid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/>
          </p:spPr>
          <p:txBody>
            <a:bodyPr anchor="ctr"/>
            <a:lstStyle/>
            <a:p>
              <a:pPr algn="ctr" defTabSz="914126">
                <a:defRPr/>
              </a:pPr>
              <a:endParaRPr lang="zh-CN" altLang="en-US" sz="1799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  <p:sp>
          <p:nvSpPr>
            <p:cNvPr id="9" name="矩形 572"/>
            <p:cNvSpPr/>
            <p:nvPr/>
          </p:nvSpPr>
          <p:spPr>
            <a:xfrm>
              <a:off x="1953942" y="3936126"/>
              <a:ext cx="2485543" cy="1290003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/>
          </p:spPr>
          <p:txBody>
            <a:bodyPr anchor="ctr"/>
            <a:lstStyle/>
            <a:p>
              <a:pPr algn="ctr" defTabSz="914126">
                <a:defRPr/>
              </a:pPr>
              <a:endParaRPr lang="zh-CN" altLang="en-US" sz="1799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002273" y="1496066"/>
            <a:ext cx="6391473" cy="4308579"/>
            <a:chOff x="7619064" y="1451179"/>
            <a:chExt cx="6393137" cy="4309701"/>
          </a:xfrm>
        </p:grpSpPr>
        <p:sp>
          <p:nvSpPr>
            <p:cNvPr id="18" name="Rectangle 17"/>
            <p:cNvSpPr/>
            <p:nvPr/>
          </p:nvSpPr>
          <p:spPr>
            <a:xfrm>
              <a:off x="7969795" y="2276871"/>
              <a:ext cx="6042406" cy="348400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14126"/>
              <a:r>
                <a:rPr lang="en-US" sz="36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Cảnh</a:t>
              </a:r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vật</a:t>
              </a:r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vi-VN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Lá cây bị vàng, nhiều lá vàng rụng trên đường.</a:t>
              </a:r>
              <a:endPara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 defTabSz="914126"/>
              <a:r>
                <a:rPr lang="en-US" sz="36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Thời</a:t>
              </a:r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tiết</a:t>
              </a:r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vi-VN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Thời tiết hơi lạnh (người mặc áo khoác mỏng, áo dài tay).</a:t>
              </a:r>
              <a:endPara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2" descr="Cartoon Star. Download a Free Preview or High Quality Adobe Illustrator Ai,  EPS, PDF and High Resolution JPEG ver… | Rainbow cartoon, Printable vintage  art, Carto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0741" l="1500" r="97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064" y="1451179"/>
              <a:ext cx="996236" cy="1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Am-thanh-tra-loi-dung-www_yeualo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476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062193" y="-1683129"/>
            <a:ext cx="609441" cy="6094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" r="3858"/>
          <a:stretch/>
        </p:blipFill>
        <p:spPr>
          <a:xfrm>
            <a:off x="395366" y="2150660"/>
            <a:ext cx="4745155" cy="3813590"/>
          </a:xfrm>
          <a:prstGeom prst="rect">
            <a:avLst/>
          </a:prstGeom>
        </p:spPr>
      </p:pic>
      <p:sp>
        <p:nvSpPr>
          <p:cNvPr id="17" name="Left Arrow 16">
            <a:hlinkClick r:id="rId9" action="ppaction://hlinksldjump"/>
          </p:cNvPr>
          <p:cNvSpPr/>
          <p:nvPr/>
        </p:nvSpPr>
        <p:spPr>
          <a:xfrm>
            <a:off x="480838" y="5762561"/>
            <a:ext cx="2015699" cy="1094547"/>
          </a:xfrm>
          <a:prstGeom prst="leftArrow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2399" dirty="0">
                <a:solidFill>
                  <a:prstClr val="white"/>
                </a:solidFill>
                <a:latin typeface="Calibri"/>
              </a:rPr>
              <a:t>Quay </a:t>
            </a:r>
            <a:r>
              <a:rPr lang="en-US" sz="2399" dirty="0" err="1">
                <a:solidFill>
                  <a:prstClr val="white"/>
                </a:solidFill>
                <a:latin typeface="Calibri"/>
              </a:rPr>
              <a:t>về</a:t>
            </a:r>
            <a:endParaRPr lang="en-US" sz="239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文本框 18">
            <a:extLst>
              <a:ext uri="{FF2B5EF4-FFF2-40B4-BE49-F238E27FC236}">
                <a16:creationId xmlns:a16="http://schemas.microsoft.com/office/drawing/2014/main" id="{94AAAAED-4D83-41E3-BB60-D604328DBD4C}"/>
              </a:ext>
            </a:extLst>
          </p:cNvPr>
          <p:cNvSpPr txBox="1"/>
          <p:nvPr/>
        </p:nvSpPr>
        <p:spPr>
          <a:xfrm>
            <a:off x="801004" y="480333"/>
            <a:ext cx="1015874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Nhận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xét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sự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khác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nhau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về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cảnh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vật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và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thời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tiết</a:t>
            </a:r>
            <a:endParaRPr lang="zh-CN" altLang="en-US" sz="3599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408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0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1AFA6A-4A54-459F-A8D7-538F7EEB2677}"/>
              </a:ext>
            </a:extLst>
          </p:cNvPr>
          <p:cNvSpPr/>
          <p:nvPr/>
        </p:nvSpPr>
        <p:spPr>
          <a:xfrm>
            <a:off x="264871" y="782865"/>
            <a:ext cx="11662259" cy="58136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/>
            <a:r>
              <a:rPr lang="en-US" altLang="zh-CN" sz="1799">
                <a:solidFill>
                  <a:prstClr val="white"/>
                </a:solidFill>
                <a:latin typeface="VNI-Avo" pitchFamily="2" charset="0"/>
                <a:ea typeface="仓耳今楷05-6763 W05" panose="02020400000000000000" pitchFamily="18" charset="-122"/>
                <a:cs typeface="Arima Madurai" panose="00000500000000000000" pitchFamily="2" charset="0"/>
              </a:rPr>
              <a:t>theå hieän söï thaân thieän, vui veû cuûa caùc baïn trong tranh.</a:t>
            </a:r>
            <a:endParaRPr lang="zh-CN" altLang="en-US" sz="1799" dirty="0">
              <a:solidFill>
                <a:prstClr val="white"/>
              </a:solidFill>
              <a:latin typeface="VNI-Avo" pitchFamily="2" charset="0"/>
              <a:ea typeface="仓耳今楷05-6763 W05" panose="02020400000000000000" pitchFamily="18" charset="-122"/>
              <a:cs typeface="Arima Madurai" panose="00000500000000000000" pitchFamily="2" charset="0"/>
            </a:endParaRPr>
          </a:p>
        </p:txBody>
      </p:sp>
      <p:grpSp>
        <p:nvGrpSpPr>
          <p:cNvPr id="21" name="组合 561">
            <a:extLst>
              <a:ext uri="{FF2B5EF4-FFF2-40B4-BE49-F238E27FC236}">
                <a16:creationId xmlns:a16="http://schemas.microsoft.com/office/drawing/2014/main" id="{15FB2958-078A-46AF-B5AE-DD2F2F8A8BE8}"/>
              </a:ext>
            </a:extLst>
          </p:cNvPr>
          <p:cNvGrpSpPr/>
          <p:nvPr/>
        </p:nvGrpSpPr>
        <p:grpSpPr>
          <a:xfrm>
            <a:off x="264871" y="117496"/>
            <a:ext cx="13102044" cy="1367795"/>
            <a:chOff x="1849115" y="3861048"/>
            <a:chExt cx="3213910" cy="1440160"/>
          </a:xfrm>
        </p:grpSpPr>
        <p:sp>
          <p:nvSpPr>
            <p:cNvPr id="22" name="五边形 1">
              <a:extLst>
                <a:ext uri="{FF2B5EF4-FFF2-40B4-BE49-F238E27FC236}">
                  <a16:creationId xmlns:a16="http://schemas.microsoft.com/office/drawing/2014/main" id="{28F58573-5F39-40B6-9EAE-AB676B3552DB}"/>
                </a:ext>
              </a:extLst>
            </p:cNvPr>
            <p:cNvSpPr/>
            <p:nvPr/>
          </p:nvSpPr>
          <p:spPr>
            <a:xfrm>
              <a:off x="1849115" y="3861048"/>
              <a:ext cx="3213910" cy="1440160"/>
            </a:xfrm>
            <a:custGeom>
              <a:avLst/>
              <a:gdLst>
                <a:gd name="connsiteX0" fmla="*/ 0 w 3096344"/>
                <a:gd name="connsiteY0" fmla="*/ 0 h 1440160"/>
                <a:gd name="connsiteX1" fmla="*/ 2702835 w 3096344"/>
                <a:gd name="connsiteY1" fmla="*/ 0 h 1440160"/>
                <a:gd name="connsiteX2" fmla="*/ 3096344 w 3096344"/>
                <a:gd name="connsiteY2" fmla="*/ 720080 h 1440160"/>
                <a:gd name="connsiteX3" fmla="*/ 2702835 w 3096344"/>
                <a:gd name="connsiteY3" fmla="*/ 1440160 h 1440160"/>
                <a:gd name="connsiteX4" fmla="*/ 0 w 3096344"/>
                <a:gd name="connsiteY4" fmla="*/ 1440160 h 1440160"/>
                <a:gd name="connsiteX5" fmla="*/ 0 w 3096344"/>
                <a:gd name="connsiteY5" fmla="*/ 0 h 1440160"/>
                <a:gd name="connsiteX0-1" fmla="*/ 0 w 3213910"/>
                <a:gd name="connsiteY0-2" fmla="*/ 0 h 1440160"/>
                <a:gd name="connsiteX1-3" fmla="*/ 2702835 w 3213910"/>
                <a:gd name="connsiteY1-4" fmla="*/ 0 h 1440160"/>
                <a:gd name="connsiteX2-5" fmla="*/ 3213910 w 3213910"/>
                <a:gd name="connsiteY2-6" fmla="*/ 707017 h 1440160"/>
                <a:gd name="connsiteX3-7" fmla="*/ 2702835 w 3213910"/>
                <a:gd name="connsiteY3-8" fmla="*/ 1440160 h 1440160"/>
                <a:gd name="connsiteX4-9" fmla="*/ 0 w 3213910"/>
                <a:gd name="connsiteY4-10" fmla="*/ 1440160 h 1440160"/>
                <a:gd name="connsiteX5-11" fmla="*/ 0 w 3213910"/>
                <a:gd name="connsiteY5-12" fmla="*/ 0 h 14401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213910" h="1440160">
                  <a:moveTo>
                    <a:pt x="0" y="0"/>
                  </a:moveTo>
                  <a:lnTo>
                    <a:pt x="2702835" y="0"/>
                  </a:lnTo>
                  <a:lnTo>
                    <a:pt x="3213910" y="707017"/>
                  </a:lnTo>
                  <a:lnTo>
                    <a:pt x="2702835" y="1440160"/>
                  </a:lnTo>
                  <a:lnTo>
                    <a:pt x="0" y="144016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8E53B"/>
                </a:gs>
                <a:gs pos="70000">
                  <a:srgbClr val="A1B90F"/>
                </a:gs>
                <a:gs pos="97000">
                  <a:srgbClr val="6FA808"/>
                </a:gs>
              </a:gsLst>
              <a:path path="rect">
                <a:fillToRect l="100000" t="100000"/>
              </a:path>
              <a:tileRect r="-100000" b="-100000"/>
            </a:gradFill>
            <a:ln w="6350" cap="flat" cmpd="sng" algn="ctr">
              <a:noFill/>
              <a:prstDash val="solid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/>
          </p:spPr>
          <p:txBody>
            <a:bodyPr anchor="ctr"/>
            <a:lstStyle/>
            <a:p>
              <a:pPr algn="ctr" defTabSz="914126">
                <a:defRPr/>
              </a:pPr>
              <a:endParaRPr lang="zh-CN" altLang="en-US" sz="1799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  <p:sp>
          <p:nvSpPr>
            <p:cNvPr id="23" name="矩形 572">
              <a:extLst>
                <a:ext uri="{FF2B5EF4-FFF2-40B4-BE49-F238E27FC236}">
                  <a16:creationId xmlns:a16="http://schemas.microsoft.com/office/drawing/2014/main" id="{15CECC87-B96E-4F70-94E4-DB1B2E5B287A}"/>
                </a:ext>
              </a:extLst>
            </p:cNvPr>
            <p:cNvSpPr/>
            <p:nvPr/>
          </p:nvSpPr>
          <p:spPr>
            <a:xfrm>
              <a:off x="1953942" y="3936126"/>
              <a:ext cx="2485543" cy="1290003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noFill/>
              <a:prstDash val="solid"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/>
          </p:spPr>
          <p:txBody>
            <a:bodyPr anchor="ctr"/>
            <a:lstStyle/>
            <a:p>
              <a:pPr algn="ctr" defTabSz="914126">
                <a:defRPr/>
              </a:pPr>
              <a:endParaRPr lang="zh-CN" altLang="en-US" sz="1799" kern="0" dirty="0">
                <a:solidFill>
                  <a:sysClr val="window" lastClr="FFFFFF"/>
                </a:solidFill>
                <a:latin typeface="Calibri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7426F4-88DC-4D25-BF32-73B6B529479E}"/>
              </a:ext>
            </a:extLst>
          </p:cNvPr>
          <p:cNvGrpSpPr/>
          <p:nvPr/>
        </p:nvGrpSpPr>
        <p:grpSpPr>
          <a:xfrm>
            <a:off x="5002273" y="1496066"/>
            <a:ext cx="6391473" cy="3693772"/>
            <a:chOff x="7619064" y="1451179"/>
            <a:chExt cx="6393137" cy="369473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9DAF280-41FF-4009-BD8E-A39677F3382A}"/>
                </a:ext>
              </a:extLst>
            </p:cNvPr>
            <p:cNvSpPr/>
            <p:nvPr/>
          </p:nvSpPr>
          <p:spPr>
            <a:xfrm>
              <a:off x="7969795" y="2276871"/>
              <a:ext cx="6042406" cy="28690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914126">
                <a:lnSpc>
                  <a:spcPct val="150000"/>
                </a:lnSpc>
              </a:pPr>
              <a:r>
                <a:rPr lang="en-US" sz="36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Cảnh</a:t>
              </a:r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vật</a:t>
              </a:r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en-US" sz="36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Cây</a:t>
              </a:r>
              <a:r>
                <a:rPr lang="en-US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trụi</a:t>
              </a:r>
              <a:r>
                <a:rPr lang="en-US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hết</a:t>
              </a:r>
              <a:r>
                <a:rPr lang="en-US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lá</a:t>
              </a:r>
              <a:r>
                <a:rPr lang="en-US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algn="just" defTabSz="914126">
                <a:lnSpc>
                  <a:spcPct val="150000"/>
                </a:lnSpc>
              </a:pPr>
              <a:r>
                <a:rPr lang="en-US" sz="36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Thời</a:t>
              </a:r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36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tiết</a:t>
              </a:r>
              <a:r>
                <a:rPr lang="en-US" sz="36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: </a:t>
              </a:r>
              <a:r>
                <a:rPr lang="vi-VN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Trời rét (các bạn mặc áo khoác dày, đội mũ len)</a:t>
              </a:r>
              <a:r>
                <a:rPr lang="en-US" sz="3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pic>
          <p:nvPicPr>
            <p:cNvPr id="26" name="Picture 2" descr="Cartoon Star. Download a Free Preview or High Quality Adobe Illustrator Ai,  EPS, PDF and High Resolution JPEG ver… | Rainbow cartoon, Printable vintage  art, Cartoon">
              <a:extLst>
                <a:ext uri="{FF2B5EF4-FFF2-40B4-BE49-F238E27FC236}">
                  <a16:creationId xmlns:a16="http://schemas.microsoft.com/office/drawing/2014/main" id="{90E26AE3-A389-4FC1-9D93-99862D170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0741" l="1500" r="97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064" y="1451179"/>
              <a:ext cx="996236" cy="107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Am-thanh-tra-loi-dung-www_yeualo_com">
            <a:hlinkClick r:id="" action="ppaction://media"/>
            <a:extLst>
              <a:ext uri="{FF2B5EF4-FFF2-40B4-BE49-F238E27FC236}">
                <a16:creationId xmlns:a16="http://schemas.microsoft.com/office/drawing/2014/main" id="{B0F9BDAA-713B-4E3E-955A-BED6554B03D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476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062193" y="-1683129"/>
            <a:ext cx="609441" cy="6094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C51DEE0-AEE2-4A3D-A862-3B436F4947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5" r="3695"/>
          <a:stretch/>
        </p:blipFill>
        <p:spPr>
          <a:xfrm>
            <a:off x="395366" y="2150660"/>
            <a:ext cx="4745155" cy="3813590"/>
          </a:xfrm>
          <a:prstGeom prst="rect">
            <a:avLst/>
          </a:prstGeom>
        </p:spPr>
      </p:pic>
      <p:sp>
        <p:nvSpPr>
          <p:cNvPr id="29" name="Left Arrow 16">
            <a:hlinkClick r:id="rId9" action="ppaction://hlinksldjump"/>
            <a:extLst>
              <a:ext uri="{FF2B5EF4-FFF2-40B4-BE49-F238E27FC236}">
                <a16:creationId xmlns:a16="http://schemas.microsoft.com/office/drawing/2014/main" id="{83429133-EB41-4EFE-91C0-E09D180093BD}"/>
              </a:ext>
            </a:extLst>
          </p:cNvPr>
          <p:cNvSpPr/>
          <p:nvPr/>
        </p:nvSpPr>
        <p:spPr>
          <a:xfrm>
            <a:off x="480838" y="5762561"/>
            <a:ext cx="2015699" cy="1094547"/>
          </a:xfrm>
          <a:prstGeom prst="leftArrow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r>
              <a:rPr lang="en-US" sz="2399" dirty="0">
                <a:solidFill>
                  <a:prstClr val="white"/>
                </a:solidFill>
                <a:latin typeface="Calibri"/>
              </a:rPr>
              <a:t>Quay </a:t>
            </a:r>
            <a:r>
              <a:rPr lang="en-US" sz="2399" dirty="0" err="1">
                <a:solidFill>
                  <a:prstClr val="white"/>
                </a:solidFill>
                <a:latin typeface="Calibri"/>
              </a:rPr>
              <a:t>về</a:t>
            </a:r>
            <a:endParaRPr lang="en-US" sz="239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文本框 18">
            <a:extLst>
              <a:ext uri="{FF2B5EF4-FFF2-40B4-BE49-F238E27FC236}">
                <a16:creationId xmlns:a16="http://schemas.microsoft.com/office/drawing/2014/main" id="{25922E26-941F-4F5B-9386-A669DDC58459}"/>
              </a:ext>
            </a:extLst>
          </p:cNvPr>
          <p:cNvSpPr txBox="1"/>
          <p:nvPr/>
        </p:nvSpPr>
        <p:spPr>
          <a:xfrm>
            <a:off x="801004" y="480333"/>
            <a:ext cx="10158742" cy="646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Nhận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xét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sự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khác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nhau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về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cảnh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vật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và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thời</a:t>
            </a:r>
            <a:r>
              <a:rPr lang="en-US" altLang="zh-CN" sz="3599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3599" b="1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tiết</a:t>
            </a:r>
            <a:endParaRPr lang="zh-CN" altLang="en-US" sz="3599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389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0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A9EEF5-EA2D-409E-AA9D-224BB1F65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622" y="2211859"/>
            <a:ext cx="953273" cy="275390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916FC3CC-B522-45C5-9416-730F05FB150D}"/>
              </a:ext>
            </a:extLst>
          </p:cNvPr>
          <p:cNvSpPr/>
          <p:nvPr/>
        </p:nvSpPr>
        <p:spPr>
          <a:xfrm>
            <a:off x="2194225" y="247135"/>
            <a:ext cx="8116330" cy="2174789"/>
          </a:xfrm>
          <a:prstGeom prst="wedgeRoundRectCallout">
            <a:avLst>
              <a:gd name="adj1" fmla="val 36449"/>
              <a:gd name="adj2" fmla="val 69886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Nơi</a:t>
            </a:r>
            <a:r>
              <a:rPr lang="en-US" sz="4000" dirty="0"/>
              <a:t> </a:t>
            </a:r>
            <a:r>
              <a:rPr lang="en-US" sz="4000" dirty="0" err="1"/>
              <a:t>tôi</a:t>
            </a:r>
            <a:r>
              <a:rPr lang="en-US" sz="4000" dirty="0"/>
              <a:t> </a:t>
            </a:r>
            <a:r>
              <a:rPr lang="en-US" sz="4000" dirty="0" err="1"/>
              <a:t>sống</a:t>
            </a:r>
            <a:r>
              <a:rPr lang="en-US" sz="4000" dirty="0"/>
              <a:t> </a:t>
            </a:r>
            <a:r>
              <a:rPr lang="en-US" sz="4000" dirty="0" err="1"/>
              <a:t>có</a:t>
            </a:r>
            <a:r>
              <a:rPr lang="en-US" sz="4000" dirty="0"/>
              <a:t> 4 </a:t>
            </a:r>
            <a:r>
              <a:rPr lang="en-US" sz="4000" dirty="0" err="1"/>
              <a:t>mùa</a:t>
            </a:r>
            <a:r>
              <a:rPr lang="en-US" sz="4000" dirty="0"/>
              <a:t>: </a:t>
            </a:r>
            <a:r>
              <a:rPr lang="en-US" sz="4000" dirty="0" err="1"/>
              <a:t>mùa</a:t>
            </a:r>
            <a:r>
              <a:rPr lang="en-US" sz="4000" dirty="0"/>
              <a:t> </a:t>
            </a:r>
            <a:r>
              <a:rPr lang="en-US" sz="4000" dirty="0" err="1"/>
              <a:t>xuân</a:t>
            </a:r>
            <a:r>
              <a:rPr lang="en-US" sz="4000" dirty="0"/>
              <a:t>, </a:t>
            </a:r>
            <a:r>
              <a:rPr lang="en-US" sz="4000" dirty="0" err="1"/>
              <a:t>mùa</a:t>
            </a:r>
            <a:r>
              <a:rPr lang="en-US" sz="4000" dirty="0"/>
              <a:t> </a:t>
            </a:r>
            <a:r>
              <a:rPr lang="en-US" sz="4000" dirty="0" err="1"/>
              <a:t>hè</a:t>
            </a:r>
            <a:r>
              <a:rPr lang="en-US" sz="4000" dirty="0"/>
              <a:t>, </a:t>
            </a:r>
            <a:r>
              <a:rPr lang="en-US" sz="4000" dirty="0" err="1"/>
              <a:t>mùa</a:t>
            </a:r>
            <a:r>
              <a:rPr lang="en-US" sz="4000" dirty="0"/>
              <a:t> </a:t>
            </a:r>
            <a:r>
              <a:rPr lang="en-US" sz="4000" dirty="0" err="1"/>
              <a:t>thu</a:t>
            </a:r>
            <a:r>
              <a:rPr lang="en-US" sz="4000" dirty="0"/>
              <a:t> </a:t>
            </a:r>
            <a:r>
              <a:rPr lang="en-US" sz="4000" dirty="0" err="1"/>
              <a:t>và</a:t>
            </a:r>
            <a:r>
              <a:rPr lang="en-US" sz="4000" dirty="0"/>
              <a:t> </a:t>
            </a:r>
            <a:r>
              <a:rPr lang="en-US" sz="4000" dirty="0" err="1"/>
              <a:t>mùa</a:t>
            </a:r>
            <a:r>
              <a:rPr lang="en-US" sz="4000" dirty="0"/>
              <a:t> </a:t>
            </a:r>
            <a:r>
              <a:rPr lang="en-US" sz="4000" dirty="0" err="1"/>
              <a:t>đông</a:t>
            </a:r>
            <a:endParaRPr lang="en-US" sz="400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D5B493B-2BA6-48D6-8A4A-3EA32B79A658}"/>
              </a:ext>
            </a:extLst>
          </p:cNvPr>
          <p:cNvGrpSpPr/>
          <p:nvPr/>
        </p:nvGrpSpPr>
        <p:grpSpPr>
          <a:xfrm>
            <a:off x="1003842" y="3206578"/>
            <a:ext cx="8010942" cy="3261292"/>
            <a:chOff x="5667646" y="720179"/>
            <a:chExt cx="6663208" cy="3261292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8D46F72-02BD-45ED-B8C6-0E0B8455FDC9}"/>
                </a:ext>
              </a:extLst>
            </p:cNvPr>
            <p:cNvSpPr/>
            <p:nvPr/>
          </p:nvSpPr>
          <p:spPr>
            <a:xfrm>
              <a:off x="6531072" y="1924156"/>
              <a:ext cx="5799782" cy="2057315"/>
            </a:xfrm>
            <a:prstGeom prst="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86699" tIns="43349" rIns="86699" bIns="43349">
              <a:spAutoFit/>
            </a:bodyPr>
            <a:lstStyle/>
            <a:p>
              <a:pPr marL="457200" marR="0" lvl="0" indent="-4572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3200" kern="8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Mùa xuân có mưa phùn ẩm ướt.</a:t>
              </a:r>
            </a:p>
            <a:p>
              <a:pPr marL="457200" marR="0" lvl="0" indent="-4572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3200" b="0" u="none" strike="noStrike" kern="8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Mùa hè nắng nóng, mưa nhiều.</a:t>
              </a:r>
            </a:p>
            <a:p>
              <a:pPr marL="457200" marR="0" lvl="0" indent="-4572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3200" kern="8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Mùa thu se lạnh, hanh khô.</a:t>
              </a:r>
            </a:p>
            <a:p>
              <a:pPr marL="457200" marR="0" lvl="0" indent="-4572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3200" b="0" u="none" strike="noStrike" kern="8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Mùa đông lạnh, ít mưa.</a:t>
              </a:r>
              <a:endPara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2" name="Google Shape;1012;p37">
              <a:extLst>
                <a:ext uri="{FF2B5EF4-FFF2-40B4-BE49-F238E27FC236}">
                  <a16:creationId xmlns:a16="http://schemas.microsoft.com/office/drawing/2014/main" id="{BB76355F-E5C2-438C-B2A0-5E065E83F78F}"/>
                </a:ext>
              </a:extLst>
            </p:cNvPr>
            <p:cNvGrpSpPr/>
            <p:nvPr/>
          </p:nvGrpSpPr>
          <p:grpSpPr>
            <a:xfrm>
              <a:off x="5667646" y="720179"/>
              <a:ext cx="1481347" cy="1508052"/>
              <a:chOff x="5949775" y="2481625"/>
              <a:chExt cx="407775" cy="445825"/>
            </a:xfrm>
          </p:grpSpPr>
          <p:sp>
            <p:nvSpPr>
              <p:cNvPr id="73" name="Google Shape;1013;p37">
                <a:extLst>
                  <a:ext uri="{FF2B5EF4-FFF2-40B4-BE49-F238E27FC236}">
                    <a16:creationId xmlns:a16="http://schemas.microsoft.com/office/drawing/2014/main" id="{C46FC561-9698-4FB8-97A5-67B98D163CED}"/>
                  </a:ext>
                </a:extLst>
              </p:cNvPr>
              <p:cNvSpPr/>
              <p:nvPr/>
            </p:nvSpPr>
            <p:spPr>
              <a:xfrm>
                <a:off x="5949775" y="2746875"/>
                <a:ext cx="7292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2917" h="1688" extrusionOk="0">
                    <a:moveTo>
                      <a:pt x="2916" y="0"/>
                    </a:moveTo>
                    <a:lnTo>
                      <a:pt x="1" y="849"/>
                    </a:lnTo>
                    <a:lnTo>
                      <a:pt x="2916" y="1687"/>
                    </a:lnTo>
                    <a:lnTo>
                      <a:pt x="2916" y="0"/>
                    </a:lnTo>
                    <a:close/>
                  </a:path>
                </a:pathLst>
              </a:custGeom>
              <a:solidFill>
                <a:srgbClr val="84004C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4" name="Google Shape;1014;p37">
                <a:extLst>
                  <a:ext uri="{FF2B5EF4-FFF2-40B4-BE49-F238E27FC236}">
                    <a16:creationId xmlns:a16="http://schemas.microsoft.com/office/drawing/2014/main" id="{EE1FDDF9-A89D-4F94-BD3E-0BD45493D59C}"/>
                  </a:ext>
                </a:extLst>
              </p:cNvPr>
              <p:cNvSpPr/>
              <p:nvPr/>
            </p:nvSpPr>
            <p:spPr>
              <a:xfrm>
                <a:off x="6061400" y="2481625"/>
                <a:ext cx="176625" cy="179175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7167" extrusionOk="0">
                    <a:moveTo>
                      <a:pt x="3451" y="1"/>
                    </a:moveTo>
                    <a:cubicBezTo>
                      <a:pt x="3204" y="1"/>
                      <a:pt x="2945" y="49"/>
                      <a:pt x="2675" y="154"/>
                    </a:cubicBezTo>
                    <a:cubicBezTo>
                      <a:pt x="1" y="1187"/>
                      <a:pt x="1206" y="3781"/>
                      <a:pt x="2158" y="5112"/>
                    </a:cubicBezTo>
                    <a:cubicBezTo>
                      <a:pt x="2858" y="6065"/>
                      <a:pt x="5085" y="7167"/>
                      <a:pt x="5085" y="7167"/>
                    </a:cubicBezTo>
                    <a:cubicBezTo>
                      <a:pt x="7064" y="4719"/>
                      <a:pt x="5876" y="1"/>
                      <a:pt x="3451" y="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5" name="Google Shape;1015;p37">
                <a:extLst>
                  <a:ext uri="{FF2B5EF4-FFF2-40B4-BE49-F238E27FC236}">
                    <a16:creationId xmlns:a16="http://schemas.microsoft.com/office/drawing/2014/main" id="{ABB54503-58CC-49D3-9988-942D4900B1B1}"/>
                  </a:ext>
                </a:extLst>
              </p:cNvPr>
              <p:cNvSpPr/>
              <p:nvPr/>
            </p:nvSpPr>
            <p:spPr>
              <a:xfrm>
                <a:off x="6060875" y="2857825"/>
                <a:ext cx="34425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2480" extrusionOk="0">
                    <a:moveTo>
                      <a:pt x="954" y="0"/>
                    </a:moveTo>
                    <a:cubicBezTo>
                      <a:pt x="814" y="0"/>
                      <a:pt x="670" y="71"/>
                      <a:pt x="607" y="233"/>
                    </a:cubicBezTo>
                    <a:cubicBezTo>
                      <a:pt x="377" y="819"/>
                      <a:pt x="182" y="1427"/>
                      <a:pt x="56" y="2047"/>
                    </a:cubicBezTo>
                    <a:cubicBezTo>
                      <a:pt x="1" y="2309"/>
                      <a:pt x="219" y="2480"/>
                      <a:pt x="422" y="2480"/>
                    </a:cubicBezTo>
                    <a:cubicBezTo>
                      <a:pt x="557" y="2480"/>
                      <a:pt x="685" y="2404"/>
                      <a:pt x="722" y="2230"/>
                    </a:cubicBezTo>
                    <a:cubicBezTo>
                      <a:pt x="859" y="1611"/>
                      <a:pt x="1043" y="1002"/>
                      <a:pt x="1273" y="417"/>
                    </a:cubicBezTo>
                    <a:cubicBezTo>
                      <a:pt x="1377" y="166"/>
                      <a:pt x="1169" y="0"/>
                      <a:pt x="9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6" name="Google Shape;1016;p37">
                <a:extLst>
                  <a:ext uri="{FF2B5EF4-FFF2-40B4-BE49-F238E27FC236}">
                    <a16:creationId xmlns:a16="http://schemas.microsoft.com/office/drawing/2014/main" id="{FC357A3B-C3D2-4F4D-92D2-365036223945}"/>
                  </a:ext>
                </a:extLst>
              </p:cNvPr>
              <p:cNvSpPr/>
              <p:nvPr/>
            </p:nvSpPr>
            <p:spPr>
              <a:xfrm>
                <a:off x="6123225" y="2865225"/>
                <a:ext cx="204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2489" extrusionOk="0">
                    <a:moveTo>
                      <a:pt x="473" y="0"/>
                    </a:moveTo>
                    <a:cubicBezTo>
                      <a:pt x="299" y="0"/>
                      <a:pt x="121" y="109"/>
                      <a:pt x="110" y="327"/>
                    </a:cubicBezTo>
                    <a:cubicBezTo>
                      <a:pt x="87" y="936"/>
                      <a:pt x="53" y="1544"/>
                      <a:pt x="18" y="2152"/>
                    </a:cubicBezTo>
                    <a:cubicBezTo>
                      <a:pt x="1" y="2376"/>
                      <a:pt x="164" y="2488"/>
                      <a:pt x="337" y="2488"/>
                    </a:cubicBezTo>
                    <a:cubicBezTo>
                      <a:pt x="509" y="2488"/>
                      <a:pt x="690" y="2376"/>
                      <a:pt x="707" y="2152"/>
                    </a:cubicBezTo>
                    <a:cubicBezTo>
                      <a:pt x="741" y="1544"/>
                      <a:pt x="776" y="936"/>
                      <a:pt x="810" y="327"/>
                    </a:cubicBezTo>
                    <a:cubicBezTo>
                      <a:pt x="816" y="109"/>
                      <a:pt x="646" y="0"/>
                      <a:pt x="4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7" name="Google Shape;1017;p37">
                <a:extLst>
                  <a:ext uri="{FF2B5EF4-FFF2-40B4-BE49-F238E27FC236}">
                    <a16:creationId xmlns:a16="http://schemas.microsoft.com/office/drawing/2014/main" id="{2E470FBE-26F8-430B-827C-EBF6A123BAA9}"/>
                  </a:ext>
                </a:extLst>
              </p:cNvPr>
              <p:cNvSpPr/>
              <p:nvPr/>
            </p:nvSpPr>
            <p:spPr>
              <a:xfrm>
                <a:off x="6197975" y="2865225"/>
                <a:ext cx="24825" cy="6212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2485" extrusionOk="0">
                    <a:moveTo>
                      <a:pt x="344" y="0"/>
                    </a:moveTo>
                    <a:cubicBezTo>
                      <a:pt x="170" y="0"/>
                      <a:pt x="1" y="109"/>
                      <a:pt x="12" y="327"/>
                    </a:cubicBezTo>
                    <a:cubicBezTo>
                      <a:pt x="35" y="970"/>
                      <a:pt x="127" y="1613"/>
                      <a:pt x="265" y="2244"/>
                    </a:cubicBezTo>
                    <a:cubicBezTo>
                      <a:pt x="305" y="2412"/>
                      <a:pt x="434" y="2485"/>
                      <a:pt x="568" y="2485"/>
                    </a:cubicBezTo>
                    <a:cubicBezTo>
                      <a:pt x="774" y="2485"/>
                      <a:pt x="993" y="2313"/>
                      <a:pt x="930" y="2049"/>
                    </a:cubicBezTo>
                    <a:cubicBezTo>
                      <a:pt x="804" y="1487"/>
                      <a:pt x="724" y="913"/>
                      <a:pt x="701" y="327"/>
                    </a:cubicBezTo>
                    <a:cubicBezTo>
                      <a:pt x="695" y="109"/>
                      <a:pt x="517" y="0"/>
                      <a:pt x="3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8" name="Google Shape;1018;p37">
                <a:extLst>
                  <a:ext uri="{FF2B5EF4-FFF2-40B4-BE49-F238E27FC236}">
                    <a16:creationId xmlns:a16="http://schemas.microsoft.com/office/drawing/2014/main" id="{6BFD9A76-E261-4169-8435-D8D53C9D6D59}"/>
                  </a:ext>
                </a:extLst>
              </p:cNvPr>
              <p:cNvSpPr/>
              <p:nvPr/>
            </p:nvSpPr>
            <p:spPr>
              <a:xfrm>
                <a:off x="6246675" y="2860325"/>
                <a:ext cx="35175" cy="56050"/>
              </a:xfrm>
              <a:custGeom>
                <a:avLst/>
                <a:gdLst/>
                <a:ahLst/>
                <a:cxnLst/>
                <a:rect l="l" t="t" r="r" b="b"/>
                <a:pathLst>
                  <a:path w="1407" h="2242" extrusionOk="0">
                    <a:moveTo>
                      <a:pt x="465" y="0"/>
                    </a:moveTo>
                    <a:cubicBezTo>
                      <a:pt x="244" y="0"/>
                      <a:pt x="1" y="252"/>
                      <a:pt x="119" y="535"/>
                    </a:cubicBezTo>
                    <a:cubicBezTo>
                      <a:pt x="325" y="1006"/>
                      <a:pt x="509" y="1499"/>
                      <a:pt x="658" y="1993"/>
                    </a:cubicBezTo>
                    <a:cubicBezTo>
                      <a:pt x="708" y="2167"/>
                      <a:pt x="847" y="2242"/>
                      <a:pt x="986" y="2242"/>
                    </a:cubicBezTo>
                    <a:cubicBezTo>
                      <a:pt x="1195" y="2242"/>
                      <a:pt x="1407" y="2071"/>
                      <a:pt x="1324" y="1809"/>
                    </a:cubicBezTo>
                    <a:cubicBezTo>
                      <a:pt x="1152" y="1258"/>
                      <a:pt x="956" y="707"/>
                      <a:pt x="715" y="179"/>
                    </a:cubicBezTo>
                    <a:cubicBezTo>
                      <a:pt x="661" y="53"/>
                      <a:pt x="565" y="0"/>
                      <a:pt x="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9" name="Google Shape;1019;p37">
                <a:extLst>
                  <a:ext uri="{FF2B5EF4-FFF2-40B4-BE49-F238E27FC236}">
                    <a16:creationId xmlns:a16="http://schemas.microsoft.com/office/drawing/2014/main" id="{A7F7F92D-CD90-4621-BDCD-32723356148F}"/>
                  </a:ext>
                </a:extLst>
              </p:cNvPr>
              <p:cNvSpPr/>
              <p:nvPr/>
            </p:nvSpPr>
            <p:spPr>
              <a:xfrm>
                <a:off x="6096700" y="2834375"/>
                <a:ext cx="76625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192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6" y="586"/>
                      <a:pt x="299" y="1171"/>
                      <a:pt x="494" y="1734"/>
                    </a:cubicBezTo>
                    <a:cubicBezTo>
                      <a:pt x="953" y="1871"/>
                      <a:pt x="1423" y="1929"/>
                      <a:pt x="1894" y="1929"/>
                    </a:cubicBezTo>
                    <a:lnTo>
                      <a:pt x="3065" y="1929"/>
                    </a:lnTo>
                    <a:cubicBezTo>
                      <a:pt x="2881" y="1401"/>
                      <a:pt x="2743" y="873"/>
                      <a:pt x="2629" y="322"/>
                    </a:cubicBezTo>
                    <a:cubicBezTo>
                      <a:pt x="1745" y="288"/>
                      <a:pt x="873" y="173"/>
                      <a:pt x="0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0" name="Google Shape;1020;p37">
                <a:extLst>
                  <a:ext uri="{FF2B5EF4-FFF2-40B4-BE49-F238E27FC236}">
                    <a16:creationId xmlns:a16="http://schemas.microsoft.com/office/drawing/2014/main" id="{13365018-FA2B-4979-BA42-50FC8160A58D}"/>
                  </a:ext>
                </a:extLst>
              </p:cNvPr>
              <p:cNvSpPr/>
              <p:nvPr/>
            </p:nvSpPr>
            <p:spPr>
              <a:xfrm>
                <a:off x="6081200" y="2625200"/>
                <a:ext cx="88975" cy="217225"/>
              </a:xfrm>
              <a:custGeom>
                <a:avLst/>
                <a:gdLst/>
                <a:ahLst/>
                <a:cxnLst/>
                <a:rect l="l" t="t" r="r" b="b"/>
                <a:pathLst>
                  <a:path w="3559" h="8689" extrusionOk="0">
                    <a:moveTo>
                      <a:pt x="2514" y="1"/>
                    </a:moveTo>
                    <a:cubicBezTo>
                      <a:pt x="2009" y="1"/>
                      <a:pt x="1493" y="81"/>
                      <a:pt x="1010" y="230"/>
                    </a:cubicBezTo>
                    <a:cubicBezTo>
                      <a:pt x="138" y="2859"/>
                      <a:pt x="0" y="5670"/>
                      <a:pt x="609" y="8368"/>
                    </a:cubicBezTo>
                    <a:cubicBezTo>
                      <a:pt x="1481" y="8540"/>
                      <a:pt x="2365" y="8655"/>
                      <a:pt x="3249" y="8689"/>
                    </a:cubicBezTo>
                    <a:cubicBezTo>
                      <a:pt x="2663" y="5889"/>
                      <a:pt x="2916" y="2847"/>
                      <a:pt x="3558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1" name="Google Shape;1021;p37">
                <a:extLst>
                  <a:ext uri="{FF2B5EF4-FFF2-40B4-BE49-F238E27FC236}">
                    <a16:creationId xmlns:a16="http://schemas.microsoft.com/office/drawing/2014/main" id="{1E663899-EBD2-4655-858B-9D4234D625ED}"/>
                  </a:ext>
                </a:extLst>
              </p:cNvPr>
              <p:cNvSpPr/>
              <p:nvPr/>
            </p:nvSpPr>
            <p:spPr>
              <a:xfrm>
                <a:off x="6031550" y="2816025"/>
                <a:ext cx="77500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3100" h="2468" extrusionOk="0">
                    <a:moveTo>
                      <a:pt x="1" y="0"/>
                    </a:moveTo>
                    <a:cubicBezTo>
                      <a:pt x="667" y="1205"/>
                      <a:pt x="1780" y="2089"/>
                      <a:pt x="3100" y="2468"/>
                    </a:cubicBezTo>
                    <a:cubicBezTo>
                      <a:pt x="2893" y="1905"/>
                      <a:pt x="2732" y="1320"/>
                      <a:pt x="2595" y="735"/>
                    </a:cubicBezTo>
                    <a:cubicBezTo>
                      <a:pt x="1711" y="562"/>
                      <a:pt x="850" y="31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2" name="Google Shape;1022;p37">
                <a:extLst>
                  <a:ext uri="{FF2B5EF4-FFF2-40B4-BE49-F238E27FC236}">
                    <a16:creationId xmlns:a16="http://schemas.microsoft.com/office/drawing/2014/main" id="{9BCAF157-91F4-46AD-BA92-104A0FCFA156}"/>
                  </a:ext>
                </a:extLst>
              </p:cNvPr>
              <p:cNvSpPr/>
              <p:nvPr/>
            </p:nvSpPr>
            <p:spPr>
              <a:xfrm>
                <a:off x="6015500" y="2630950"/>
                <a:ext cx="90975" cy="203450"/>
              </a:xfrm>
              <a:custGeom>
                <a:avLst/>
                <a:gdLst/>
                <a:ahLst/>
                <a:cxnLst/>
                <a:rect l="l" t="t" r="r" b="b"/>
                <a:pathLst>
                  <a:path w="3639" h="8138" extrusionOk="0">
                    <a:moveTo>
                      <a:pt x="3638" y="0"/>
                    </a:moveTo>
                    <a:lnTo>
                      <a:pt x="3638" y="0"/>
                    </a:lnTo>
                    <a:cubicBezTo>
                      <a:pt x="1481" y="677"/>
                      <a:pt x="0" y="2663"/>
                      <a:pt x="0" y="4924"/>
                    </a:cubicBezTo>
                    <a:cubicBezTo>
                      <a:pt x="0" y="5796"/>
                      <a:pt x="218" y="6646"/>
                      <a:pt x="643" y="7403"/>
                    </a:cubicBezTo>
                    <a:cubicBezTo>
                      <a:pt x="1492" y="7713"/>
                      <a:pt x="2353" y="7965"/>
                      <a:pt x="3237" y="8138"/>
                    </a:cubicBezTo>
                    <a:cubicBezTo>
                      <a:pt x="2628" y="5440"/>
                      <a:pt x="2766" y="2629"/>
                      <a:pt x="3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3" name="Google Shape;1023;p37">
                <a:extLst>
                  <a:ext uri="{FF2B5EF4-FFF2-40B4-BE49-F238E27FC236}">
                    <a16:creationId xmlns:a16="http://schemas.microsoft.com/office/drawing/2014/main" id="{39C2E3DB-BE02-4D17-A14C-27E3920C8605}"/>
                  </a:ext>
                </a:extLst>
              </p:cNvPr>
              <p:cNvSpPr/>
              <p:nvPr/>
            </p:nvSpPr>
            <p:spPr>
              <a:xfrm>
                <a:off x="6162400" y="2838400"/>
                <a:ext cx="864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1768" extrusionOk="0">
                    <a:moveTo>
                      <a:pt x="3019" y="0"/>
                    </a:moveTo>
                    <a:cubicBezTo>
                      <a:pt x="2263" y="122"/>
                      <a:pt x="1500" y="178"/>
                      <a:pt x="736" y="178"/>
                    </a:cubicBezTo>
                    <a:cubicBezTo>
                      <a:pt x="491" y="178"/>
                      <a:pt x="246" y="172"/>
                      <a:pt x="1" y="161"/>
                    </a:cubicBezTo>
                    <a:lnTo>
                      <a:pt x="1" y="161"/>
                    </a:lnTo>
                    <a:cubicBezTo>
                      <a:pt x="104" y="712"/>
                      <a:pt x="253" y="1240"/>
                      <a:pt x="425" y="1768"/>
                    </a:cubicBezTo>
                    <a:lnTo>
                      <a:pt x="2652" y="1768"/>
                    </a:lnTo>
                    <a:cubicBezTo>
                      <a:pt x="2916" y="1768"/>
                      <a:pt x="3191" y="1756"/>
                      <a:pt x="3455" y="1710"/>
                    </a:cubicBezTo>
                    <a:cubicBezTo>
                      <a:pt x="3283" y="1148"/>
                      <a:pt x="3145" y="574"/>
                      <a:pt x="301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4" name="Google Shape;1024;p37">
                <a:extLst>
                  <a:ext uri="{FF2B5EF4-FFF2-40B4-BE49-F238E27FC236}">
                    <a16:creationId xmlns:a16="http://schemas.microsoft.com/office/drawing/2014/main" id="{0C00D2A7-2E49-450E-BEDB-4AB3722A9F08}"/>
                  </a:ext>
                </a:extLst>
              </p:cNvPr>
              <p:cNvSpPr/>
              <p:nvPr/>
            </p:nvSpPr>
            <p:spPr>
              <a:xfrm>
                <a:off x="6147775" y="2625200"/>
                <a:ext cx="93850" cy="217650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8706" extrusionOk="0">
                    <a:moveTo>
                      <a:pt x="884" y="1"/>
                    </a:moveTo>
                    <a:cubicBezTo>
                      <a:pt x="253" y="2836"/>
                      <a:pt x="0" y="5889"/>
                      <a:pt x="574" y="8689"/>
                    </a:cubicBezTo>
                    <a:cubicBezTo>
                      <a:pt x="822" y="8700"/>
                      <a:pt x="1069" y="8706"/>
                      <a:pt x="1316" y="8706"/>
                    </a:cubicBezTo>
                    <a:cubicBezTo>
                      <a:pt x="2086" y="8706"/>
                      <a:pt x="2851" y="8650"/>
                      <a:pt x="3616" y="8528"/>
                    </a:cubicBezTo>
                    <a:cubicBezTo>
                      <a:pt x="3019" y="5739"/>
                      <a:pt x="2973" y="2847"/>
                      <a:pt x="3753" y="35"/>
                    </a:cubicBezTo>
                    <a:cubicBezTo>
                      <a:pt x="3581" y="12"/>
                      <a:pt x="3409" y="1"/>
                      <a:pt x="32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5" name="Google Shape;1025;p37">
                <a:extLst>
                  <a:ext uri="{FF2B5EF4-FFF2-40B4-BE49-F238E27FC236}">
                    <a16:creationId xmlns:a16="http://schemas.microsoft.com/office/drawing/2014/main" id="{4ACF6AE0-F6FA-4FA4-B4E8-14ABA8928E6F}"/>
                  </a:ext>
                </a:extLst>
              </p:cNvPr>
              <p:cNvSpPr/>
              <p:nvPr/>
            </p:nvSpPr>
            <p:spPr>
              <a:xfrm>
                <a:off x="6222075" y="2626075"/>
                <a:ext cx="135475" cy="212350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8494" extrusionOk="0">
                    <a:moveTo>
                      <a:pt x="793" y="0"/>
                    </a:moveTo>
                    <a:cubicBezTo>
                      <a:pt x="1" y="2812"/>
                      <a:pt x="47" y="5704"/>
                      <a:pt x="644" y="8493"/>
                    </a:cubicBezTo>
                    <a:cubicBezTo>
                      <a:pt x="2285" y="8241"/>
                      <a:pt x="3834" y="7690"/>
                      <a:pt x="5131" y="6795"/>
                    </a:cubicBezTo>
                    <a:cubicBezTo>
                      <a:pt x="5326" y="6255"/>
                      <a:pt x="5418" y="5693"/>
                      <a:pt x="5418" y="5119"/>
                    </a:cubicBezTo>
                    <a:cubicBezTo>
                      <a:pt x="5407" y="2479"/>
                      <a:pt x="3410" y="264"/>
                      <a:pt x="793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6" name="Google Shape;1026;p37">
                <a:extLst>
                  <a:ext uri="{FF2B5EF4-FFF2-40B4-BE49-F238E27FC236}">
                    <a16:creationId xmlns:a16="http://schemas.microsoft.com/office/drawing/2014/main" id="{19A47CDB-9EE7-440C-80C1-03743D3D1D3F}"/>
                  </a:ext>
                </a:extLst>
              </p:cNvPr>
              <p:cNvSpPr/>
              <p:nvPr/>
            </p:nvSpPr>
            <p:spPr>
              <a:xfrm>
                <a:off x="6238150" y="2795925"/>
                <a:ext cx="112225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3410" extrusionOk="0">
                    <a:moveTo>
                      <a:pt x="4488" y="1"/>
                    </a:moveTo>
                    <a:lnTo>
                      <a:pt x="4488" y="1"/>
                    </a:lnTo>
                    <a:cubicBezTo>
                      <a:pt x="3180" y="896"/>
                      <a:pt x="1630" y="1447"/>
                      <a:pt x="1" y="1699"/>
                    </a:cubicBezTo>
                    <a:cubicBezTo>
                      <a:pt x="115" y="2273"/>
                      <a:pt x="265" y="2847"/>
                      <a:pt x="425" y="3409"/>
                    </a:cubicBezTo>
                    <a:cubicBezTo>
                      <a:pt x="2307" y="3099"/>
                      <a:pt x="3857" y="1803"/>
                      <a:pt x="4488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7" name="Google Shape;1027;p37">
                <a:extLst>
                  <a:ext uri="{FF2B5EF4-FFF2-40B4-BE49-F238E27FC236}">
                    <a16:creationId xmlns:a16="http://schemas.microsoft.com/office/drawing/2014/main" id="{660AC06A-3216-442E-A231-F9CC9E823081}"/>
                  </a:ext>
                </a:extLst>
              </p:cNvPr>
              <p:cNvSpPr/>
              <p:nvPr/>
            </p:nvSpPr>
            <p:spPr>
              <a:xfrm>
                <a:off x="6284050" y="2722175"/>
                <a:ext cx="29300" cy="249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996" extrusionOk="0">
                    <a:moveTo>
                      <a:pt x="667" y="1"/>
                    </a:moveTo>
                    <a:cubicBezTo>
                      <a:pt x="230" y="1"/>
                      <a:pt x="1" y="529"/>
                      <a:pt x="322" y="850"/>
                    </a:cubicBezTo>
                    <a:cubicBezTo>
                      <a:pt x="422" y="950"/>
                      <a:pt x="546" y="995"/>
                      <a:pt x="668" y="995"/>
                    </a:cubicBezTo>
                    <a:cubicBezTo>
                      <a:pt x="924" y="995"/>
                      <a:pt x="1172" y="798"/>
                      <a:pt x="1172" y="495"/>
                    </a:cubicBezTo>
                    <a:cubicBezTo>
                      <a:pt x="1172" y="219"/>
                      <a:pt x="942" y="1"/>
                      <a:pt x="6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8" name="Google Shape;1028;p37">
                <a:extLst>
                  <a:ext uri="{FF2B5EF4-FFF2-40B4-BE49-F238E27FC236}">
                    <a16:creationId xmlns:a16="http://schemas.microsoft.com/office/drawing/2014/main" id="{4A1E099D-954E-4088-BFB6-9D9FE0B229BE}"/>
                  </a:ext>
                </a:extLst>
              </p:cNvPr>
              <p:cNvSpPr/>
              <p:nvPr/>
            </p:nvSpPr>
            <p:spPr>
              <a:xfrm>
                <a:off x="6256525" y="2757775"/>
                <a:ext cx="683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2336" extrusionOk="0">
                    <a:moveTo>
                      <a:pt x="1561" y="0"/>
                    </a:moveTo>
                    <a:cubicBezTo>
                      <a:pt x="528" y="0"/>
                      <a:pt x="0" y="1251"/>
                      <a:pt x="735" y="1986"/>
                    </a:cubicBezTo>
                    <a:cubicBezTo>
                      <a:pt x="976" y="2227"/>
                      <a:pt x="1271" y="2335"/>
                      <a:pt x="1559" y="2335"/>
                    </a:cubicBezTo>
                    <a:cubicBezTo>
                      <a:pt x="2160" y="2335"/>
                      <a:pt x="2732" y="1865"/>
                      <a:pt x="2732" y="1159"/>
                    </a:cubicBezTo>
                    <a:cubicBezTo>
                      <a:pt x="2732" y="517"/>
                      <a:pt x="2215" y="0"/>
                      <a:pt x="1561" y="0"/>
                    </a:cubicBezTo>
                    <a:close/>
                  </a:path>
                </a:pathLst>
              </a:custGeom>
              <a:solidFill>
                <a:srgbClr val="F78F8F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9" name="Google Shape;1029;p37">
                <a:extLst>
                  <a:ext uri="{FF2B5EF4-FFF2-40B4-BE49-F238E27FC236}">
                    <a16:creationId xmlns:a16="http://schemas.microsoft.com/office/drawing/2014/main" id="{A4405F32-C9C3-436D-89AB-1D4362807799}"/>
                  </a:ext>
                </a:extLst>
              </p:cNvPr>
              <p:cNvSpPr/>
              <p:nvPr/>
            </p:nvSpPr>
            <p:spPr>
              <a:xfrm>
                <a:off x="6005725" y="2504325"/>
                <a:ext cx="1940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6259" extrusionOk="0">
                    <a:moveTo>
                      <a:pt x="3454" y="0"/>
                    </a:moveTo>
                    <a:cubicBezTo>
                      <a:pt x="3001" y="0"/>
                      <a:pt x="2551" y="163"/>
                      <a:pt x="2136" y="532"/>
                    </a:cubicBezTo>
                    <a:cubicBezTo>
                      <a:pt x="1" y="2437"/>
                      <a:pt x="2032" y="4445"/>
                      <a:pt x="3398" y="5352"/>
                    </a:cubicBezTo>
                    <a:cubicBezTo>
                      <a:pt x="4374" y="6006"/>
                      <a:pt x="6853" y="6259"/>
                      <a:pt x="6853" y="6259"/>
                    </a:cubicBezTo>
                    <a:cubicBezTo>
                      <a:pt x="7760" y="3546"/>
                      <a:pt x="5570" y="0"/>
                      <a:pt x="3454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90" name="Google Shape;1030;p37">
                <a:extLst>
                  <a:ext uri="{FF2B5EF4-FFF2-40B4-BE49-F238E27FC236}">
                    <a16:creationId xmlns:a16="http://schemas.microsoft.com/office/drawing/2014/main" id="{1C1A33EF-ACED-4C45-A781-D114EA8FA349}"/>
                  </a:ext>
                </a:extLst>
              </p:cNvPr>
              <p:cNvSpPr/>
              <p:nvPr/>
            </p:nvSpPr>
            <p:spPr>
              <a:xfrm>
                <a:off x="6197975" y="2535675"/>
                <a:ext cx="1328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5315" h="4477" extrusionOk="0">
                    <a:moveTo>
                      <a:pt x="2847" y="1"/>
                    </a:moveTo>
                    <a:cubicBezTo>
                      <a:pt x="2847" y="1"/>
                      <a:pt x="1573" y="1619"/>
                      <a:pt x="1573" y="1619"/>
                    </a:cubicBezTo>
                    <a:cubicBezTo>
                      <a:pt x="1562" y="1619"/>
                      <a:pt x="1" y="253"/>
                      <a:pt x="1" y="253"/>
                    </a:cubicBezTo>
                    <a:lnTo>
                      <a:pt x="1" y="253"/>
                    </a:lnTo>
                    <a:lnTo>
                      <a:pt x="620" y="4006"/>
                    </a:lnTo>
                    <a:lnTo>
                      <a:pt x="4121" y="4477"/>
                    </a:lnTo>
                    <a:lnTo>
                      <a:pt x="5315" y="1424"/>
                    </a:lnTo>
                    <a:lnTo>
                      <a:pt x="3467" y="1917"/>
                    </a:lnTo>
                    <a:lnTo>
                      <a:pt x="284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2520778" y="3005616"/>
            <a:ext cx="7463481" cy="13280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vi-VN" sz="3600" kern="0" dirty="0">
                <a:solidFill>
                  <a:srgbClr val="000000"/>
                </a:solidFill>
                <a:cs typeface="Arial"/>
                <a:sym typeface="Arial"/>
              </a:rPr>
              <a:t>Nơi bạn Hà sống có mấy mùa, là những mùa nào?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672" y="1092304"/>
            <a:ext cx="7296830" cy="132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22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2E94CED7-0BAD-45B7-8251-BA68D927F953}"/>
              </a:ext>
            </a:extLst>
          </p:cNvPr>
          <p:cNvSpPr/>
          <p:nvPr/>
        </p:nvSpPr>
        <p:spPr>
          <a:xfrm>
            <a:off x="2940906" y="111211"/>
            <a:ext cx="7933037" cy="1328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Hình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nào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ứng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với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mùa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xuân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,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hè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,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thu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,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đông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Đặc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điểm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của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mỗi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mùa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là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gì</a:t>
            </a:r>
            <a:r>
              <a:rPr lang="en-US" sz="36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FFA689-D001-46A7-9F78-9EA0D8D86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495" y="1633740"/>
            <a:ext cx="6814749" cy="4935682"/>
          </a:xfrm>
          <a:prstGeom prst="rect">
            <a:avLst/>
          </a:prstGeom>
        </p:spPr>
      </p:pic>
      <p:sp>
        <p:nvSpPr>
          <p:cNvPr id="19" name="等腰三角形 2">
            <a:extLst>
              <a:ext uri="{FF2B5EF4-FFF2-40B4-BE49-F238E27FC236}">
                <a16:creationId xmlns:a16="http://schemas.microsoft.com/office/drawing/2014/main" id="{80AC8C95-07BE-4D26-86C3-CBE2818F8A37}"/>
              </a:ext>
            </a:extLst>
          </p:cNvPr>
          <p:cNvSpPr>
            <a:spLocks noChangeAspect="1"/>
          </p:cNvSpPr>
          <p:nvPr/>
        </p:nvSpPr>
        <p:spPr bwMode="auto">
          <a:xfrm>
            <a:off x="766119" y="1779373"/>
            <a:ext cx="2551501" cy="179526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rgbClr val="A0D664"/>
          </a:solidFill>
          <a:ln w="28575" cmpd="sng">
            <a:solidFill>
              <a:srgbClr val="F8F8F8"/>
            </a:solidFill>
            <a:round/>
          </a:ln>
        </p:spPr>
        <p:txBody>
          <a:bodyPr wrap="none" lIns="91416" tIns="45708" rIns="91416" bIns="4570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Mùa</a:t>
            </a:r>
            <a:r>
              <a:rPr kumimoji="0" lang="en-US" altLang="zh-CN" sz="40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 </a:t>
            </a:r>
            <a:r>
              <a:rPr kumimoji="0" lang="en-US" altLang="zh-CN" sz="4000" b="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xuân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方正清刻本悦宋简体" panose="02000000000000000000" pitchFamily="2" charset="-122"/>
              <a:cs typeface="Arial"/>
              <a:sym typeface="Arial"/>
            </a:endParaRPr>
          </a:p>
        </p:txBody>
      </p:sp>
      <p:sp>
        <p:nvSpPr>
          <p:cNvPr id="20" name="等腰三角形 2">
            <a:extLst>
              <a:ext uri="{FF2B5EF4-FFF2-40B4-BE49-F238E27FC236}">
                <a16:creationId xmlns:a16="http://schemas.microsoft.com/office/drawing/2014/main" id="{D186B7A6-32CF-4C38-8A7D-BE084FE4A8A7}"/>
              </a:ext>
            </a:extLst>
          </p:cNvPr>
          <p:cNvSpPr>
            <a:spLocks noChangeAspect="1"/>
          </p:cNvSpPr>
          <p:nvPr/>
        </p:nvSpPr>
        <p:spPr bwMode="auto">
          <a:xfrm>
            <a:off x="9823621" y="1633740"/>
            <a:ext cx="2187147" cy="179526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rgbClr val="A0D664"/>
          </a:solidFill>
          <a:ln w="28575" cmpd="sng">
            <a:solidFill>
              <a:srgbClr val="F8F8F8"/>
            </a:solidFill>
            <a:round/>
          </a:ln>
        </p:spPr>
        <p:txBody>
          <a:bodyPr wrap="none" lIns="91416" tIns="45708" rIns="91416" bIns="4570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Mùa</a:t>
            </a:r>
            <a:r>
              <a:rPr kumimoji="0" lang="en-US" altLang="zh-CN" sz="40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 </a:t>
            </a:r>
            <a:r>
              <a:rPr kumimoji="0" lang="en-US" altLang="zh-CN" sz="4000" b="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hè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方正清刻本悦宋简体" panose="02000000000000000000" pitchFamily="2" charset="-122"/>
              <a:cs typeface="Arial"/>
              <a:sym typeface="Arial"/>
            </a:endParaRPr>
          </a:p>
        </p:txBody>
      </p:sp>
      <p:sp>
        <p:nvSpPr>
          <p:cNvPr id="21" name="等腰三角形 2">
            <a:extLst>
              <a:ext uri="{FF2B5EF4-FFF2-40B4-BE49-F238E27FC236}">
                <a16:creationId xmlns:a16="http://schemas.microsoft.com/office/drawing/2014/main" id="{FA60E093-D594-40C3-B098-A6A48BDD5B31}"/>
              </a:ext>
            </a:extLst>
          </p:cNvPr>
          <p:cNvSpPr>
            <a:spLocks noChangeAspect="1"/>
          </p:cNvSpPr>
          <p:nvPr/>
        </p:nvSpPr>
        <p:spPr bwMode="auto">
          <a:xfrm>
            <a:off x="864973" y="4525221"/>
            <a:ext cx="2452648" cy="179526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rgbClr val="A0D664"/>
          </a:solidFill>
          <a:ln w="28575" cmpd="sng">
            <a:solidFill>
              <a:srgbClr val="F8F8F8"/>
            </a:solidFill>
            <a:round/>
          </a:ln>
        </p:spPr>
        <p:txBody>
          <a:bodyPr wrap="none" lIns="91416" tIns="45708" rIns="91416" bIns="4570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Mùa</a:t>
            </a:r>
            <a:r>
              <a:rPr kumimoji="0" lang="en-US" altLang="zh-CN" sz="40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 </a:t>
            </a:r>
            <a:r>
              <a:rPr kumimoji="0" lang="en-US" altLang="zh-CN" sz="4000" b="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thu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方正清刻本悦宋简体" panose="02000000000000000000" pitchFamily="2" charset="-122"/>
              <a:cs typeface="Arial"/>
              <a:sym typeface="Arial"/>
            </a:endParaRPr>
          </a:p>
        </p:txBody>
      </p:sp>
      <p:sp>
        <p:nvSpPr>
          <p:cNvPr id="22" name="等腰三角形 2">
            <a:extLst>
              <a:ext uri="{FF2B5EF4-FFF2-40B4-BE49-F238E27FC236}">
                <a16:creationId xmlns:a16="http://schemas.microsoft.com/office/drawing/2014/main" id="{80052011-6C0E-48B4-B86B-7C18E6AAF324}"/>
              </a:ext>
            </a:extLst>
          </p:cNvPr>
          <p:cNvSpPr>
            <a:spLocks noChangeAspect="1"/>
          </p:cNvSpPr>
          <p:nvPr/>
        </p:nvSpPr>
        <p:spPr bwMode="auto">
          <a:xfrm>
            <a:off x="9739352" y="4525221"/>
            <a:ext cx="2452648" cy="179526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rgbClr val="A0D664"/>
          </a:solidFill>
          <a:ln w="28575" cmpd="sng">
            <a:solidFill>
              <a:srgbClr val="F8F8F8"/>
            </a:solidFill>
            <a:round/>
          </a:ln>
        </p:spPr>
        <p:txBody>
          <a:bodyPr wrap="none" lIns="91416" tIns="45708" rIns="91416" bIns="4570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Mùa</a:t>
            </a:r>
            <a:r>
              <a:rPr kumimoji="0" lang="en-US" altLang="zh-CN" sz="4000" b="0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 </a:t>
            </a:r>
            <a:r>
              <a:rPr kumimoji="0" lang="en-US" altLang="zh-CN" sz="4000" b="0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方正清刻本悦宋简体" panose="02000000000000000000" pitchFamily="2" charset="-122"/>
                <a:cs typeface="Arial"/>
                <a:sym typeface="Arial"/>
              </a:rPr>
              <a:t>đông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方正清刻本悦宋简体" panose="02000000000000000000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9491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CA78CDF1-A1E9-4E1A-B7B0-CE1D42C02B40}"/>
              </a:ext>
            </a:extLst>
          </p:cNvPr>
          <p:cNvGrpSpPr/>
          <p:nvPr/>
        </p:nvGrpSpPr>
        <p:grpSpPr>
          <a:xfrm>
            <a:off x="573513" y="-457509"/>
            <a:ext cx="11044974" cy="1783964"/>
            <a:chOff x="5667646" y="720179"/>
            <a:chExt cx="9186805" cy="178396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8EF78F3-F05A-47B2-A327-3D3D78F26BA7}"/>
                </a:ext>
              </a:extLst>
            </p:cNvPr>
            <p:cNvSpPr/>
            <p:nvPr/>
          </p:nvSpPr>
          <p:spPr>
            <a:xfrm>
              <a:off x="6531072" y="1924156"/>
              <a:ext cx="8323379" cy="579987"/>
            </a:xfrm>
            <a:prstGeom prst="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86699" tIns="43349" rIns="86699" bIns="43349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NL" sz="3200" b="0" i="0" u="none" strike="noStrike" kern="8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Các em có biết tết Nguyên đán vào mùa nào không?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2" name="Google Shape;1012;p37">
              <a:extLst>
                <a:ext uri="{FF2B5EF4-FFF2-40B4-BE49-F238E27FC236}">
                  <a16:creationId xmlns:a16="http://schemas.microsoft.com/office/drawing/2014/main" id="{D693E2DA-EC2F-482D-9E84-23759933C043}"/>
                </a:ext>
              </a:extLst>
            </p:cNvPr>
            <p:cNvGrpSpPr/>
            <p:nvPr/>
          </p:nvGrpSpPr>
          <p:grpSpPr>
            <a:xfrm>
              <a:off x="5667646" y="720179"/>
              <a:ext cx="1481347" cy="1508052"/>
              <a:chOff x="5949775" y="2481625"/>
              <a:chExt cx="407775" cy="445825"/>
            </a:xfrm>
          </p:grpSpPr>
          <p:sp>
            <p:nvSpPr>
              <p:cNvPr id="33" name="Google Shape;1013;p37">
                <a:extLst>
                  <a:ext uri="{FF2B5EF4-FFF2-40B4-BE49-F238E27FC236}">
                    <a16:creationId xmlns:a16="http://schemas.microsoft.com/office/drawing/2014/main" id="{BD3F5B97-7E92-4CC0-8813-4EA5691A375D}"/>
                  </a:ext>
                </a:extLst>
              </p:cNvPr>
              <p:cNvSpPr/>
              <p:nvPr/>
            </p:nvSpPr>
            <p:spPr>
              <a:xfrm>
                <a:off x="5949775" y="2746875"/>
                <a:ext cx="7292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2917" h="1688" extrusionOk="0">
                    <a:moveTo>
                      <a:pt x="2916" y="0"/>
                    </a:moveTo>
                    <a:lnTo>
                      <a:pt x="1" y="849"/>
                    </a:lnTo>
                    <a:lnTo>
                      <a:pt x="2916" y="1687"/>
                    </a:lnTo>
                    <a:lnTo>
                      <a:pt x="2916" y="0"/>
                    </a:lnTo>
                    <a:close/>
                  </a:path>
                </a:pathLst>
              </a:custGeom>
              <a:solidFill>
                <a:srgbClr val="84004C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Google Shape;1014;p37">
                <a:extLst>
                  <a:ext uri="{FF2B5EF4-FFF2-40B4-BE49-F238E27FC236}">
                    <a16:creationId xmlns:a16="http://schemas.microsoft.com/office/drawing/2014/main" id="{B34D7AD2-8E1B-440D-BBF3-7DD69F95E53C}"/>
                  </a:ext>
                </a:extLst>
              </p:cNvPr>
              <p:cNvSpPr/>
              <p:nvPr/>
            </p:nvSpPr>
            <p:spPr>
              <a:xfrm>
                <a:off x="6061400" y="2481625"/>
                <a:ext cx="176625" cy="179175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7167" extrusionOk="0">
                    <a:moveTo>
                      <a:pt x="3451" y="1"/>
                    </a:moveTo>
                    <a:cubicBezTo>
                      <a:pt x="3204" y="1"/>
                      <a:pt x="2945" y="49"/>
                      <a:pt x="2675" y="154"/>
                    </a:cubicBezTo>
                    <a:cubicBezTo>
                      <a:pt x="1" y="1187"/>
                      <a:pt x="1206" y="3781"/>
                      <a:pt x="2158" y="5112"/>
                    </a:cubicBezTo>
                    <a:cubicBezTo>
                      <a:pt x="2858" y="6065"/>
                      <a:pt x="5085" y="7167"/>
                      <a:pt x="5085" y="7167"/>
                    </a:cubicBezTo>
                    <a:cubicBezTo>
                      <a:pt x="7064" y="4719"/>
                      <a:pt x="5876" y="1"/>
                      <a:pt x="3451" y="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5" name="Google Shape;1015;p37">
                <a:extLst>
                  <a:ext uri="{FF2B5EF4-FFF2-40B4-BE49-F238E27FC236}">
                    <a16:creationId xmlns:a16="http://schemas.microsoft.com/office/drawing/2014/main" id="{F9044E84-117D-415C-A51D-1AD452751028}"/>
                  </a:ext>
                </a:extLst>
              </p:cNvPr>
              <p:cNvSpPr/>
              <p:nvPr/>
            </p:nvSpPr>
            <p:spPr>
              <a:xfrm>
                <a:off x="6060875" y="2857825"/>
                <a:ext cx="34425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2480" extrusionOk="0">
                    <a:moveTo>
                      <a:pt x="954" y="0"/>
                    </a:moveTo>
                    <a:cubicBezTo>
                      <a:pt x="814" y="0"/>
                      <a:pt x="670" y="71"/>
                      <a:pt x="607" y="233"/>
                    </a:cubicBezTo>
                    <a:cubicBezTo>
                      <a:pt x="377" y="819"/>
                      <a:pt x="182" y="1427"/>
                      <a:pt x="56" y="2047"/>
                    </a:cubicBezTo>
                    <a:cubicBezTo>
                      <a:pt x="1" y="2309"/>
                      <a:pt x="219" y="2480"/>
                      <a:pt x="422" y="2480"/>
                    </a:cubicBezTo>
                    <a:cubicBezTo>
                      <a:pt x="557" y="2480"/>
                      <a:pt x="685" y="2404"/>
                      <a:pt x="722" y="2230"/>
                    </a:cubicBezTo>
                    <a:cubicBezTo>
                      <a:pt x="859" y="1611"/>
                      <a:pt x="1043" y="1002"/>
                      <a:pt x="1273" y="417"/>
                    </a:cubicBezTo>
                    <a:cubicBezTo>
                      <a:pt x="1377" y="166"/>
                      <a:pt x="1169" y="0"/>
                      <a:pt x="9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" name="Google Shape;1016;p37">
                <a:extLst>
                  <a:ext uri="{FF2B5EF4-FFF2-40B4-BE49-F238E27FC236}">
                    <a16:creationId xmlns:a16="http://schemas.microsoft.com/office/drawing/2014/main" id="{359E21A5-B9E8-4898-B877-8A8F2A2A5254}"/>
                  </a:ext>
                </a:extLst>
              </p:cNvPr>
              <p:cNvSpPr/>
              <p:nvPr/>
            </p:nvSpPr>
            <p:spPr>
              <a:xfrm>
                <a:off x="6123225" y="2865225"/>
                <a:ext cx="204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2489" extrusionOk="0">
                    <a:moveTo>
                      <a:pt x="473" y="0"/>
                    </a:moveTo>
                    <a:cubicBezTo>
                      <a:pt x="299" y="0"/>
                      <a:pt x="121" y="109"/>
                      <a:pt x="110" y="327"/>
                    </a:cubicBezTo>
                    <a:cubicBezTo>
                      <a:pt x="87" y="936"/>
                      <a:pt x="53" y="1544"/>
                      <a:pt x="18" y="2152"/>
                    </a:cubicBezTo>
                    <a:cubicBezTo>
                      <a:pt x="1" y="2376"/>
                      <a:pt x="164" y="2488"/>
                      <a:pt x="337" y="2488"/>
                    </a:cubicBezTo>
                    <a:cubicBezTo>
                      <a:pt x="509" y="2488"/>
                      <a:pt x="690" y="2376"/>
                      <a:pt x="707" y="2152"/>
                    </a:cubicBezTo>
                    <a:cubicBezTo>
                      <a:pt x="741" y="1544"/>
                      <a:pt x="776" y="936"/>
                      <a:pt x="810" y="327"/>
                    </a:cubicBezTo>
                    <a:cubicBezTo>
                      <a:pt x="816" y="109"/>
                      <a:pt x="646" y="0"/>
                      <a:pt x="4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" name="Google Shape;1017;p37">
                <a:extLst>
                  <a:ext uri="{FF2B5EF4-FFF2-40B4-BE49-F238E27FC236}">
                    <a16:creationId xmlns:a16="http://schemas.microsoft.com/office/drawing/2014/main" id="{14861931-0A9A-48F9-AADC-148BB664B5B4}"/>
                  </a:ext>
                </a:extLst>
              </p:cNvPr>
              <p:cNvSpPr/>
              <p:nvPr/>
            </p:nvSpPr>
            <p:spPr>
              <a:xfrm>
                <a:off x="6197975" y="2865225"/>
                <a:ext cx="24825" cy="6212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2485" extrusionOk="0">
                    <a:moveTo>
                      <a:pt x="344" y="0"/>
                    </a:moveTo>
                    <a:cubicBezTo>
                      <a:pt x="170" y="0"/>
                      <a:pt x="1" y="109"/>
                      <a:pt x="12" y="327"/>
                    </a:cubicBezTo>
                    <a:cubicBezTo>
                      <a:pt x="35" y="970"/>
                      <a:pt x="127" y="1613"/>
                      <a:pt x="265" y="2244"/>
                    </a:cubicBezTo>
                    <a:cubicBezTo>
                      <a:pt x="305" y="2412"/>
                      <a:pt x="434" y="2485"/>
                      <a:pt x="568" y="2485"/>
                    </a:cubicBezTo>
                    <a:cubicBezTo>
                      <a:pt x="774" y="2485"/>
                      <a:pt x="993" y="2313"/>
                      <a:pt x="930" y="2049"/>
                    </a:cubicBezTo>
                    <a:cubicBezTo>
                      <a:pt x="804" y="1487"/>
                      <a:pt x="724" y="913"/>
                      <a:pt x="701" y="327"/>
                    </a:cubicBezTo>
                    <a:cubicBezTo>
                      <a:pt x="695" y="109"/>
                      <a:pt x="517" y="0"/>
                      <a:pt x="3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8" name="Google Shape;1018;p37">
                <a:extLst>
                  <a:ext uri="{FF2B5EF4-FFF2-40B4-BE49-F238E27FC236}">
                    <a16:creationId xmlns:a16="http://schemas.microsoft.com/office/drawing/2014/main" id="{5E1E5519-85B6-4704-A544-FCC91F847A95}"/>
                  </a:ext>
                </a:extLst>
              </p:cNvPr>
              <p:cNvSpPr/>
              <p:nvPr/>
            </p:nvSpPr>
            <p:spPr>
              <a:xfrm>
                <a:off x="6246675" y="2860325"/>
                <a:ext cx="35175" cy="56050"/>
              </a:xfrm>
              <a:custGeom>
                <a:avLst/>
                <a:gdLst/>
                <a:ahLst/>
                <a:cxnLst/>
                <a:rect l="l" t="t" r="r" b="b"/>
                <a:pathLst>
                  <a:path w="1407" h="2242" extrusionOk="0">
                    <a:moveTo>
                      <a:pt x="465" y="0"/>
                    </a:moveTo>
                    <a:cubicBezTo>
                      <a:pt x="244" y="0"/>
                      <a:pt x="1" y="252"/>
                      <a:pt x="119" y="535"/>
                    </a:cubicBezTo>
                    <a:cubicBezTo>
                      <a:pt x="325" y="1006"/>
                      <a:pt x="509" y="1499"/>
                      <a:pt x="658" y="1993"/>
                    </a:cubicBezTo>
                    <a:cubicBezTo>
                      <a:pt x="708" y="2167"/>
                      <a:pt x="847" y="2242"/>
                      <a:pt x="986" y="2242"/>
                    </a:cubicBezTo>
                    <a:cubicBezTo>
                      <a:pt x="1195" y="2242"/>
                      <a:pt x="1407" y="2071"/>
                      <a:pt x="1324" y="1809"/>
                    </a:cubicBezTo>
                    <a:cubicBezTo>
                      <a:pt x="1152" y="1258"/>
                      <a:pt x="956" y="707"/>
                      <a:pt x="715" y="179"/>
                    </a:cubicBezTo>
                    <a:cubicBezTo>
                      <a:pt x="661" y="53"/>
                      <a:pt x="565" y="0"/>
                      <a:pt x="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9" name="Google Shape;1019;p37">
                <a:extLst>
                  <a:ext uri="{FF2B5EF4-FFF2-40B4-BE49-F238E27FC236}">
                    <a16:creationId xmlns:a16="http://schemas.microsoft.com/office/drawing/2014/main" id="{74F47D68-8C9F-4C9B-9C77-A4CF4B44D33F}"/>
                  </a:ext>
                </a:extLst>
              </p:cNvPr>
              <p:cNvSpPr/>
              <p:nvPr/>
            </p:nvSpPr>
            <p:spPr>
              <a:xfrm>
                <a:off x="6096700" y="2834375"/>
                <a:ext cx="76625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192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6" y="586"/>
                      <a:pt x="299" y="1171"/>
                      <a:pt x="494" y="1734"/>
                    </a:cubicBezTo>
                    <a:cubicBezTo>
                      <a:pt x="953" y="1871"/>
                      <a:pt x="1423" y="1929"/>
                      <a:pt x="1894" y="1929"/>
                    </a:cubicBezTo>
                    <a:lnTo>
                      <a:pt x="3065" y="1929"/>
                    </a:lnTo>
                    <a:cubicBezTo>
                      <a:pt x="2881" y="1401"/>
                      <a:pt x="2743" y="873"/>
                      <a:pt x="2629" y="322"/>
                    </a:cubicBezTo>
                    <a:cubicBezTo>
                      <a:pt x="1745" y="288"/>
                      <a:pt x="873" y="173"/>
                      <a:pt x="0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0" name="Google Shape;1020;p37">
                <a:extLst>
                  <a:ext uri="{FF2B5EF4-FFF2-40B4-BE49-F238E27FC236}">
                    <a16:creationId xmlns:a16="http://schemas.microsoft.com/office/drawing/2014/main" id="{428AFFB5-5C5E-44DC-9AD8-6F4A9D2879B9}"/>
                  </a:ext>
                </a:extLst>
              </p:cNvPr>
              <p:cNvSpPr/>
              <p:nvPr/>
            </p:nvSpPr>
            <p:spPr>
              <a:xfrm>
                <a:off x="6081200" y="2625200"/>
                <a:ext cx="88975" cy="217225"/>
              </a:xfrm>
              <a:custGeom>
                <a:avLst/>
                <a:gdLst/>
                <a:ahLst/>
                <a:cxnLst/>
                <a:rect l="l" t="t" r="r" b="b"/>
                <a:pathLst>
                  <a:path w="3559" h="8689" extrusionOk="0">
                    <a:moveTo>
                      <a:pt x="2514" y="1"/>
                    </a:moveTo>
                    <a:cubicBezTo>
                      <a:pt x="2009" y="1"/>
                      <a:pt x="1493" y="81"/>
                      <a:pt x="1010" y="230"/>
                    </a:cubicBezTo>
                    <a:cubicBezTo>
                      <a:pt x="138" y="2859"/>
                      <a:pt x="0" y="5670"/>
                      <a:pt x="609" y="8368"/>
                    </a:cubicBezTo>
                    <a:cubicBezTo>
                      <a:pt x="1481" y="8540"/>
                      <a:pt x="2365" y="8655"/>
                      <a:pt x="3249" y="8689"/>
                    </a:cubicBezTo>
                    <a:cubicBezTo>
                      <a:pt x="2663" y="5889"/>
                      <a:pt x="2916" y="2847"/>
                      <a:pt x="3558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1" name="Google Shape;1021;p37">
                <a:extLst>
                  <a:ext uri="{FF2B5EF4-FFF2-40B4-BE49-F238E27FC236}">
                    <a16:creationId xmlns:a16="http://schemas.microsoft.com/office/drawing/2014/main" id="{F085AB81-98A3-47D8-AEF7-BAF467056852}"/>
                  </a:ext>
                </a:extLst>
              </p:cNvPr>
              <p:cNvSpPr/>
              <p:nvPr/>
            </p:nvSpPr>
            <p:spPr>
              <a:xfrm>
                <a:off x="6031550" y="2816025"/>
                <a:ext cx="77500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3100" h="2468" extrusionOk="0">
                    <a:moveTo>
                      <a:pt x="1" y="0"/>
                    </a:moveTo>
                    <a:cubicBezTo>
                      <a:pt x="667" y="1205"/>
                      <a:pt x="1780" y="2089"/>
                      <a:pt x="3100" y="2468"/>
                    </a:cubicBezTo>
                    <a:cubicBezTo>
                      <a:pt x="2893" y="1905"/>
                      <a:pt x="2732" y="1320"/>
                      <a:pt x="2595" y="735"/>
                    </a:cubicBezTo>
                    <a:cubicBezTo>
                      <a:pt x="1711" y="562"/>
                      <a:pt x="850" y="31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2" name="Google Shape;1022;p37">
                <a:extLst>
                  <a:ext uri="{FF2B5EF4-FFF2-40B4-BE49-F238E27FC236}">
                    <a16:creationId xmlns:a16="http://schemas.microsoft.com/office/drawing/2014/main" id="{85C390AF-DCC9-4838-9ECF-6259498C60EC}"/>
                  </a:ext>
                </a:extLst>
              </p:cNvPr>
              <p:cNvSpPr/>
              <p:nvPr/>
            </p:nvSpPr>
            <p:spPr>
              <a:xfrm>
                <a:off x="6015500" y="2630950"/>
                <a:ext cx="90975" cy="203450"/>
              </a:xfrm>
              <a:custGeom>
                <a:avLst/>
                <a:gdLst/>
                <a:ahLst/>
                <a:cxnLst/>
                <a:rect l="l" t="t" r="r" b="b"/>
                <a:pathLst>
                  <a:path w="3639" h="8138" extrusionOk="0">
                    <a:moveTo>
                      <a:pt x="3638" y="0"/>
                    </a:moveTo>
                    <a:lnTo>
                      <a:pt x="3638" y="0"/>
                    </a:lnTo>
                    <a:cubicBezTo>
                      <a:pt x="1481" y="677"/>
                      <a:pt x="0" y="2663"/>
                      <a:pt x="0" y="4924"/>
                    </a:cubicBezTo>
                    <a:cubicBezTo>
                      <a:pt x="0" y="5796"/>
                      <a:pt x="218" y="6646"/>
                      <a:pt x="643" y="7403"/>
                    </a:cubicBezTo>
                    <a:cubicBezTo>
                      <a:pt x="1492" y="7713"/>
                      <a:pt x="2353" y="7965"/>
                      <a:pt x="3237" y="8138"/>
                    </a:cubicBezTo>
                    <a:cubicBezTo>
                      <a:pt x="2628" y="5440"/>
                      <a:pt x="2766" y="2629"/>
                      <a:pt x="3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Google Shape;1023;p37">
                <a:extLst>
                  <a:ext uri="{FF2B5EF4-FFF2-40B4-BE49-F238E27FC236}">
                    <a16:creationId xmlns:a16="http://schemas.microsoft.com/office/drawing/2014/main" id="{AEE86C0C-75F7-4FF9-8842-719DDC47C697}"/>
                  </a:ext>
                </a:extLst>
              </p:cNvPr>
              <p:cNvSpPr/>
              <p:nvPr/>
            </p:nvSpPr>
            <p:spPr>
              <a:xfrm>
                <a:off x="6162400" y="2838400"/>
                <a:ext cx="864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1768" extrusionOk="0">
                    <a:moveTo>
                      <a:pt x="3019" y="0"/>
                    </a:moveTo>
                    <a:cubicBezTo>
                      <a:pt x="2263" y="122"/>
                      <a:pt x="1500" y="178"/>
                      <a:pt x="736" y="178"/>
                    </a:cubicBezTo>
                    <a:cubicBezTo>
                      <a:pt x="491" y="178"/>
                      <a:pt x="246" y="172"/>
                      <a:pt x="1" y="161"/>
                    </a:cubicBezTo>
                    <a:lnTo>
                      <a:pt x="1" y="161"/>
                    </a:lnTo>
                    <a:cubicBezTo>
                      <a:pt x="104" y="712"/>
                      <a:pt x="253" y="1240"/>
                      <a:pt x="425" y="1768"/>
                    </a:cubicBezTo>
                    <a:lnTo>
                      <a:pt x="2652" y="1768"/>
                    </a:lnTo>
                    <a:cubicBezTo>
                      <a:pt x="2916" y="1768"/>
                      <a:pt x="3191" y="1756"/>
                      <a:pt x="3455" y="1710"/>
                    </a:cubicBezTo>
                    <a:cubicBezTo>
                      <a:pt x="3283" y="1148"/>
                      <a:pt x="3145" y="574"/>
                      <a:pt x="301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Google Shape;1024;p37">
                <a:extLst>
                  <a:ext uri="{FF2B5EF4-FFF2-40B4-BE49-F238E27FC236}">
                    <a16:creationId xmlns:a16="http://schemas.microsoft.com/office/drawing/2014/main" id="{3911191B-ACF8-46F7-A817-4953009C6418}"/>
                  </a:ext>
                </a:extLst>
              </p:cNvPr>
              <p:cNvSpPr/>
              <p:nvPr/>
            </p:nvSpPr>
            <p:spPr>
              <a:xfrm>
                <a:off x="6147775" y="2625200"/>
                <a:ext cx="93850" cy="217650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8706" extrusionOk="0">
                    <a:moveTo>
                      <a:pt x="884" y="1"/>
                    </a:moveTo>
                    <a:cubicBezTo>
                      <a:pt x="253" y="2836"/>
                      <a:pt x="0" y="5889"/>
                      <a:pt x="574" y="8689"/>
                    </a:cubicBezTo>
                    <a:cubicBezTo>
                      <a:pt x="822" y="8700"/>
                      <a:pt x="1069" y="8706"/>
                      <a:pt x="1316" y="8706"/>
                    </a:cubicBezTo>
                    <a:cubicBezTo>
                      <a:pt x="2086" y="8706"/>
                      <a:pt x="2851" y="8650"/>
                      <a:pt x="3616" y="8528"/>
                    </a:cubicBezTo>
                    <a:cubicBezTo>
                      <a:pt x="3019" y="5739"/>
                      <a:pt x="2973" y="2847"/>
                      <a:pt x="3753" y="35"/>
                    </a:cubicBezTo>
                    <a:cubicBezTo>
                      <a:pt x="3581" y="12"/>
                      <a:pt x="3409" y="1"/>
                      <a:pt x="32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Google Shape;1025;p37">
                <a:extLst>
                  <a:ext uri="{FF2B5EF4-FFF2-40B4-BE49-F238E27FC236}">
                    <a16:creationId xmlns:a16="http://schemas.microsoft.com/office/drawing/2014/main" id="{9B5653EC-006A-444C-84CC-E918F60C36A9}"/>
                  </a:ext>
                </a:extLst>
              </p:cNvPr>
              <p:cNvSpPr/>
              <p:nvPr/>
            </p:nvSpPr>
            <p:spPr>
              <a:xfrm>
                <a:off x="6222075" y="2626075"/>
                <a:ext cx="135475" cy="212350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8494" extrusionOk="0">
                    <a:moveTo>
                      <a:pt x="793" y="0"/>
                    </a:moveTo>
                    <a:cubicBezTo>
                      <a:pt x="1" y="2812"/>
                      <a:pt x="47" y="5704"/>
                      <a:pt x="644" y="8493"/>
                    </a:cubicBezTo>
                    <a:cubicBezTo>
                      <a:pt x="2285" y="8241"/>
                      <a:pt x="3834" y="7690"/>
                      <a:pt x="5131" y="6795"/>
                    </a:cubicBezTo>
                    <a:cubicBezTo>
                      <a:pt x="5326" y="6255"/>
                      <a:pt x="5418" y="5693"/>
                      <a:pt x="5418" y="5119"/>
                    </a:cubicBezTo>
                    <a:cubicBezTo>
                      <a:pt x="5407" y="2479"/>
                      <a:pt x="3410" y="264"/>
                      <a:pt x="793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6" name="Google Shape;1026;p37">
                <a:extLst>
                  <a:ext uri="{FF2B5EF4-FFF2-40B4-BE49-F238E27FC236}">
                    <a16:creationId xmlns:a16="http://schemas.microsoft.com/office/drawing/2014/main" id="{9A822B9A-BA69-4321-ADF2-729CB3817DEC}"/>
                  </a:ext>
                </a:extLst>
              </p:cNvPr>
              <p:cNvSpPr/>
              <p:nvPr/>
            </p:nvSpPr>
            <p:spPr>
              <a:xfrm>
                <a:off x="6238150" y="2795925"/>
                <a:ext cx="112225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3410" extrusionOk="0">
                    <a:moveTo>
                      <a:pt x="4488" y="1"/>
                    </a:moveTo>
                    <a:lnTo>
                      <a:pt x="4488" y="1"/>
                    </a:lnTo>
                    <a:cubicBezTo>
                      <a:pt x="3180" y="896"/>
                      <a:pt x="1630" y="1447"/>
                      <a:pt x="1" y="1699"/>
                    </a:cubicBezTo>
                    <a:cubicBezTo>
                      <a:pt x="115" y="2273"/>
                      <a:pt x="265" y="2847"/>
                      <a:pt x="425" y="3409"/>
                    </a:cubicBezTo>
                    <a:cubicBezTo>
                      <a:pt x="2307" y="3099"/>
                      <a:pt x="3857" y="1803"/>
                      <a:pt x="4488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Google Shape;1027;p37">
                <a:extLst>
                  <a:ext uri="{FF2B5EF4-FFF2-40B4-BE49-F238E27FC236}">
                    <a16:creationId xmlns:a16="http://schemas.microsoft.com/office/drawing/2014/main" id="{0D3FA1F4-1BC7-4FF9-A534-CF9E88B840F2}"/>
                  </a:ext>
                </a:extLst>
              </p:cNvPr>
              <p:cNvSpPr/>
              <p:nvPr/>
            </p:nvSpPr>
            <p:spPr>
              <a:xfrm>
                <a:off x="6284050" y="2722175"/>
                <a:ext cx="29300" cy="249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996" extrusionOk="0">
                    <a:moveTo>
                      <a:pt x="667" y="1"/>
                    </a:moveTo>
                    <a:cubicBezTo>
                      <a:pt x="230" y="1"/>
                      <a:pt x="1" y="529"/>
                      <a:pt x="322" y="850"/>
                    </a:cubicBezTo>
                    <a:cubicBezTo>
                      <a:pt x="422" y="950"/>
                      <a:pt x="546" y="995"/>
                      <a:pt x="668" y="995"/>
                    </a:cubicBezTo>
                    <a:cubicBezTo>
                      <a:pt x="924" y="995"/>
                      <a:pt x="1172" y="798"/>
                      <a:pt x="1172" y="495"/>
                    </a:cubicBezTo>
                    <a:cubicBezTo>
                      <a:pt x="1172" y="219"/>
                      <a:pt x="942" y="1"/>
                      <a:pt x="6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Google Shape;1028;p37">
                <a:extLst>
                  <a:ext uri="{FF2B5EF4-FFF2-40B4-BE49-F238E27FC236}">
                    <a16:creationId xmlns:a16="http://schemas.microsoft.com/office/drawing/2014/main" id="{06CD4870-368C-411D-86A0-878F7776786C}"/>
                  </a:ext>
                </a:extLst>
              </p:cNvPr>
              <p:cNvSpPr/>
              <p:nvPr/>
            </p:nvSpPr>
            <p:spPr>
              <a:xfrm>
                <a:off x="6256525" y="2757775"/>
                <a:ext cx="683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2336" extrusionOk="0">
                    <a:moveTo>
                      <a:pt x="1561" y="0"/>
                    </a:moveTo>
                    <a:cubicBezTo>
                      <a:pt x="528" y="0"/>
                      <a:pt x="0" y="1251"/>
                      <a:pt x="735" y="1986"/>
                    </a:cubicBezTo>
                    <a:cubicBezTo>
                      <a:pt x="976" y="2227"/>
                      <a:pt x="1271" y="2335"/>
                      <a:pt x="1559" y="2335"/>
                    </a:cubicBezTo>
                    <a:cubicBezTo>
                      <a:pt x="2160" y="2335"/>
                      <a:pt x="2732" y="1865"/>
                      <a:pt x="2732" y="1159"/>
                    </a:cubicBezTo>
                    <a:cubicBezTo>
                      <a:pt x="2732" y="517"/>
                      <a:pt x="2215" y="0"/>
                      <a:pt x="1561" y="0"/>
                    </a:cubicBezTo>
                    <a:close/>
                  </a:path>
                </a:pathLst>
              </a:custGeom>
              <a:solidFill>
                <a:srgbClr val="F78F8F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9" name="Google Shape;1029;p37">
                <a:extLst>
                  <a:ext uri="{FF2B5EF4-FFF2-40B4-BE49-F238E27FC236}">
                    <a16:creationId xmlns:a16="http://schemas.microsoft.com/office/drawing/2014/main" id="{D4DEECC0-9204-41FB-9468-D294DAC4A1CA}"/>
                  </a:ext>
                </a:extLst>
              </p:cNvPr>
              <p:cNvSpPr/>
              <p:nvPr/>
            </p:nvSpPr>
            <p:spPr>
              <a:xfrm>
                <a:off x="6005725" y="2504325"/>
                <a:ext cx="1940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6259" extrusionOk="0">
                    <a:moveTo>
                      <a:pt x="3454" y="0"/>
                    </a:moveTo>
                    <a:cubicBezTo>
                      <a:pt x="3001" y="0"/>
                      <a:pt x="2551" y="163"/>
                      <a:pt x="2136" y="532"/>
                    </a:cubicBezTo>
                    <a:cubicBezTo>
                      <a:pt x="1" y="2437"/>
                      <a:pt x="2032" y="4445"/>
                      <a:pt x="3398" y="5352"/>
                    </a:cubicBezTo>
                    <a:cubicBezTo>
                      <a:pt x="4374" y="6006"/>
                      <a:pt x="6853" y="6259"/>
                      <a:pt x="6853" y="6259"/>
                    </a:cubicBezTo>
                    <a:cubicBezTo>
                      <a:pt x="7760" y="3546"/>
                      <a:pt x="5570" y="0"/>
                      <a:pt x="3454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0" name="Google Shape;1030;p37">
                <a:extLst>
                  <a:ext uri="{FF2B5EF4-FFF2-40B4-BE49-F238E27FC236}">
                    <a16:creationId xmlns:a16="http://schemas.microsoft.com/office/drawing/2014/main" id="{A009E297-DD00-4A09-A163-B9F224EEF6E3}"/>
                  </a:ext>
                </a:extLst>
              </p:cNvPr>
              <p:cNvSpPr/>
              <p:nvPr/>
            </p:nvSpPr>
            <p:spPr>
              <a:xfrm>
                <a:off x="6197975" y="2535675"/>
                <a:ext cx="1328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5315" h="4477" extrusionOk="0">
                    <a:moveTo>
                      <a:pt x="2847" y="1"/>
                    </a:moveTo>
                    <a:cubicBezTo>
                      <a:pt x="2847" y="1"/>
                      <a:pt x="1573" y="1619"/>
                      <a:pt x="1573" y="1619"/>
                    </a:cubicBezTo>
                    <a:cubicBezTo>
                      <a:pt x="1562" y="1619"/>
                      <a:pt x="1" y="253"/>
                      <a:pt x="1" y="253"/>
                    </a:cubicBezTo>
                    <a:lnTo>
                      <a:pt x="1" y="253"/>
                    </a:lnTo>
                    <a:lnTo>
                      <a:pt x="620" y="4006"/>
                    </a:lnTo>
                    <a:lnTo>
                      <a:pt x="4121" y="4477"/>
                    </a:lnTo>
                    <a:lnTo>
                      <a:pt x="5315" y="1424"/>
                    </a:lnTo>
                    <a:lnTo>
                      <a:pt x="3467" y="1917"/>
                    </a:lnTo>
                    <a:lnTo>
                      <a:pt x="284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56" name="Picture 55" descr="A picture containing text, queen&#10;&#10;Description automatically generated">
            <a:extLst>
              <a:ext uri="{FF2B5EF4-FFF2-40B4-BE49-F238E27FC236}">
                <a16:creationId xmlns:a16="http://schemas.microsoft.com/office/drawing/2014/main" id="{1FA1D186-5A22-4BF1-A5C3-515F6017F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887" y="1420172"/>
            <a:ext cx="7072292" cy="3960483"/>
          </a:xfrm>
          <a:prstGeom prst="rect">
            <a:avLst/>
          </a:prstGeom>
        </p:spPr>
      </p:pic>
      <p:sp>
        <p:nvSpPr>
          <p:cNvPr id="57" name="Rounded Rectangle 19">
            <a:extLst>
              <a:ext uri="{FF2B5EF4-FFF2-40B4-BE49-F238E27FC236}">
                <a16:creationId xmlns:a16="http://schemas.microsoft.com/office/drawing/2014/main" id="{8A7EE771-4EF3-4588-B10B-4836D1AFC70C}"/>
              </a:ext>
            </a:extLst>
          </p:cNvPr>
          <p:cNvSpPr/>
          <p:nvPr/>
        </p:nvSpPr>
        <p:spPr>
          <a:xfrm>
            <a:off x="1848178" y="5474372"/>
            <a:ext cx="10150233" cy="132802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vi-VN" sz="3600" kern="0" dirty="0">
                <a:solidFill>
                  <a:srgbClr val="000000"/>
                </a:solidFill>
                <a:cs typeface="Arial"/>
                <a:sym typeface="Arial"/>
              </a:rPr>
              <a:t>Đi chơi Tết với gia đình, em thuờng thấy thời tiết thường như thế nào? 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65731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878496" y="1547519"/>
            <a:ext cx="7599136" cy="10556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nl-NL" sz="2800" i="1" dirty="0"/>
              <a:t>Ở Việt Nam, có nơi có hai mùa, có nơi có bốn mùa diễn ra trong năm.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139513" y="3024214"/>
            <a:ext cx="7435842" cy="10556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nl-NL" sz="2800" i="1" dirty="0"/>
              <a:t>Mỗi mùa có những đặc điểm khác nhau về thời tiết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11" name="Rounded Rectangle 20">
            <a:extLst>
              <a:ext uri="{FF2B5EF4-FFF2-40B4-BE49-F238E27FC236}">
                <a16:creationId xmlns:a16="http://schemas.microsoft.com/office/drawing/2014/main" id="{F108A215-7372-4139-986B-C0D23E2772D2}"/>
              </a:ext>
            </a:extLst>
          </p:cNvPr>
          <p:cNvSpPr/>
          <p:nvPr/>
        </p:nvSpPr>
        <p:spPr>
          <a:xfrm>
            <a:off x="4756158" y="4788186"/>
            <a:ext cx="7435842" cy="10556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800" i="1" dirty="0"/>
              <a:t>C</a:t>
            </a:r>
            <a:r>
              <a:rPr lang="vi-VN" sz="2800" i="1" dirty="0"/>
              <a:t>ảnh vật mỗi mùa khác nhau và con người có những hoạt động thích ứng với mỗi mùa.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5" name="Google Shape;2455;p42"/>
          <p:cNvGrpSpPr/>
          <p:nvPr/>
        </p:nvGrpSpPr>
        <p:grpSpPr>
          <a:xfrm>
            <a:off x="1679986" y="-358016"/>
            <a:ext cx="9181472" cy="8562830"/>
            <a:chOff x="1386777" y="0"/>
            <a:chExt cx="5937071" cy="5477625"/>
          </a:xfrm>
        </p:grpSpPr>
        <p:sp>
          <p:nvSpPr>
            <p:cNvPr id="2456" name="Google Shape;2456;p42"/>
            <p:cNvSpPr/>
            <p:nvPr/>
          </p:nvSpPr>
          <p:spPr>
            <a:xfrm rot="1180656">
              <a:off x="2323012" y="767528"/>
              <a:ext cx="4817977" cy="2442074"/>
            </a:xfrm>
            <a:custGeom>
              <a:avLst/>
              <a:gdLst/>
              <a:ahLst/>
              <a:cxnLst/>
              <a:rect l="l" t="t" r="r" b="b"/>
              <a:pathLst>
                <a:path w="136676" h="62189" extrusionOk="0">
                  <a:moveTo>
                    <a:pt x="115053" y="1"/>
                  </a:moveTo>
                  <a:cubicBezTo>
                    <a:pt x="109301" y="1"/>
                    <a:pt x="103535" y="2453"/>
                    <a:pt x="98779" y="5873"/>
                  </a:cubicBezTo>
                  <a:cubicBezTo>
                    <a:pt x="92567" y="10316"/>
                    <a:pt x="87635" y="16342"/>
                    <a:pt x="82192" y="21669"/>
                  </a:cubicBezTo>
                  <a:cubicBezTo>
                    <a:pt x="76771" y="27089"/>
                    <a:pt x="70467" y="32045"/>
                    <a:pt x="62906" y="33394"/>
                  </a:cubicBezTo>
                  <a:cubicBezTo>
                    <a:pt x="61199" y="33725"/>
                    <a:pt x="59492" y="33864"/>
                    <a:pt x="57783" y="33864"/>
                  </a:cubicBezTo>
                  <a:cubicBezTo>
                    <a:pt x="50478" y="33864"/>
                    <a:pt x="43152" y="31318"/>
                    <a:pt x="35780" y="30300"/>
                  </a:cubicBezTo>
                  <a:cubicBezTo>
                    <a:pt x="33808" y="30038"/>
                    <a:pt x="31800" y="29897"/>
                    <a:pt x="29791" y="29897"/>
                  </a:cubicBezTo>
                  <a:cubicBezTo>
                    <a:pt x="23600" y="29897"/>
                    <a:pt x="17390" y="31232"/>
                    <a:pt x="12121" y="34464"/>
                  </a:cubicBezTo>
                  <a:cubicBezTo>
                    <a:pt x="4071" y="39396"/>
                    <a:pt x="2327" y="46864"/>
                    <a:pt x="0" y="55192"/>
                  </a:cubicBezTo>
                  <a:cubicBezTo>
                    <a:pt x="7166" y="57728"/>
                    <a:pt x="16587" y="57635"/>
                    <a:pt x="24241" y="58403"/>
                  </a:cubicBezTo>
                  <a:cubicBezTo>
                    <a:pt x="32756" y="59263"/>
                    <a:pt x="41201" y="60054"/>
                    <a:pt x="49738" y="60636"/>
                  </a:cubicBezTo>
                  <a:cubicBezTo>
                    <a:pt x="64803" y="61688"/>
                    <a:pt x="79962" y="62188"/>
                    <a:pt x="95130" y="62188"/>
                  </a:cubicBezTo>
                  <a:cubicBezTo>
                    <a:pt x="96734" y="62188"/>
                    <a:pt x="98338" y="62182"/>
                    <a:pt x="99942" y="62171"/>
                  </a:cubicBezTo>
                  <a:cubicBezTo>
                    <a:pt x="105665" y="62171"/>
                    <a:pt x="111667" y="61985"/>
                    <a:pt x="116901" y="59566"/>
                  </a:cubicBezTo>
                  <a:cubicBezTo>
                    <a:pt x="124555" y="56076"/>
                    <a:pt x="129510" y="48329"/>
                    <a:pt x="132511" y="40466"/>
                  </a:cubicBezTo>
                  <a:cubicBezTo>
                    <a:pt x="135233" y="33208"/>
                    <a:pt x="136676" y="25159"/>
                    <a:pt x="134931" y="17505"/>
                  </a:cubicBezTo>
                  <a:cubicBezTo>
                    <a:pt x="133186" y="9944"/>
                    <a:pt x="127765" y="2849"/>
                    <a:pt x="120298" y="732"/>
                  </a:cubicBezTo>
                  <a:cubicBezTo>
                    <a:pt x="118570" y="230"/>
                    <a:pt x="116812" y="1"/>
                    <a:pt x="1150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42"/>
            <p:cNvSpPr/>
            <p:nvPr/>
          </p:nvSpPr>
          <p:spPr>
            <a:xfrm rot="-9519831">
              <a:off x="1571650" y="2212967"/>
              <a:ext cx="4828976" cy="2437615"/>
            </a:xfrm>
            <a:custGeom>
              <a:avLst/>
              <a:gdLst/>
              <a:ahLst/>
              <a:cxnLst/>
              <a:rect l="l" t="t" r="r" b="b"/>
              <a:pathLst>
                <a:path w="136676" h="62189" extrusionOk="0">
                  <a:moveTo>
                    <a:pt x="115053" y="1"/>
                  </a:moveTo>
                  <a:cubicBezTo>
                    <a:pt x="109301" y="1"/>
                    <a:pt x="103535" y="2453"/>
                    <a:pt x="98779" y="5873"/>
                  </a:cubicBezTo>
                  <a:cubicBezTo>
                    <a:pt x="92567" y="10316"/>
                    <a:pt x="87635" y="16342"/>
                    <a:pt x="82192" y="21669"/>
                  </a:cubicBezTo>
                  <a:cubicBezTo>
                    <a:pt x="76771" y="27089"/>
                    <a:pt x="70467" y="32045"/>
                    <a:pt x="62906" y="33394"/>
                  </a:cubicBezTo>
                  <a:cubicBezTo>
                    <a:pt x="61199" y="33725"/>
                    <a:pt x="59492" y="33864"/>
                    <a:pt x="57783" y="33864"/>
                  </a:cubicBezTo>
                  <a:cubicBezTo>
                    <a:pt x="50478" y="33864"/>
                    <a:pt x="43152" y="31318"/>
                    <a:pt x="35780" y="30300"/>
                  </a:cubicBezTo>
                  <a:cubicBezTo>
                    <a:pt x="33808" y="30038"/>
                    <a:pt x="31800" y="29897"/>
                    <a:pt x="29791" y="29897"/>
                  </a:cubicBezTo>
                  <a:cubicBezTo>
                    <a:pt x="23600" y="29897"/>
                    <a:pt x="17390" y="31232"/>
                    <a:pt x="12121" y="34464"/>
                  </a:cubicBezTo>
                  <a:cubicBezTo>
                    <a:pt x="4071" y="39396"/>
                    <a:pt x="2327" y="46864"/>
                    <a:pt x="0" y="55192"/>
                  </a:cubicBezTo>
                  <a:cubicBezTo>
                    <a:pt x="7166" y="57728"/>
                    <a:pt x="16587" y="57635"/>
                    <a:pt x="24241" y="58403"/>
                  </a:cubicBezTo>
                  <a:cubicBezTo>
                    <a:pt x="32756" y="59263"/>
                    <a:pt x="41201" y="60054"/>
                    <a:pt x="49738" y="60636"/>
                  </a:cubicBezTo>
                  <a:cubicBezTo>
                    <a:pt x="64803" y="61688"/>
                    <a:pt x="79962" y="62188"/>
                    <a:pt x="95130" y="62188"/>
                  </a:cubicBezTo>
                  <a:cubicBezTo>
                    <a:pt x="96734" y="62188"/>
                    <a:pt x="98338" y="62182"/>
                    <a:pt x="99942" y="62171"/>
                  </a:cubicBezTo>
                  <a:cubicBezTo>
                    <a:pt x="105665" y="62171"/>
                    <a:pt x="111667" y="61985"/>
                    <a:pt x="116901" y="59566"/>
                  </a:cubicBezTo>
                  <a:cubicBezTo>
                    <a:pt x="124555" y="56076"/>
                    <a:pt x="129510" y="48329"/>
                    <a:pt x="132511" y="40466"/>
                  </a:cubicBezTo>
                  <a:cubicBezTo>
                    <a:pt x="135233" y="33208"/>
                    <a:pt x="136676" y="25159"/>
                    <a:pt x="134931" y="17505"/>
                  </a:cubicBezTo>
                  <a:cubicBezTo>
                    <a:pt x="133186" y="9944"/>
                    <a:pt x="127765" y="2849"/>
                    <a:pt x="120298" y="732"/>
                  </a:cubicBezTo>
                  <a:cubicBezTo>
                    <a:pt x="118570" y="230"/>
                    <a:pt x="116812" y="1"/>
                    <a:pt x="1150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42"/>
            <p:cNvSpPr/>
            <p:nvPr/>
          </p:nvSpPr>
          <p:spPr>
            <a:xfrm rot="532267">
              <a:off x="1728899" y="847427"/>
              <a:ext cx="5071634" cy="2947732"/>
            </a:xfrm>
            <a:custGeom>
              <a:avLst/>
              <a:gdLst/>
              <a:ahLst/>
              <a:cxnLst/>
              <a:rect l="l" t="t" r="r" b="b"/>
              <a:pathLst>
                <a:path w="77074" h="68148" extrusionOk="0">
                  <a:moveTo>
                    <a:pt x="47214" y="1"/>
                  </a:moveTo>
                  <a:cubicBezTo>
                    <a:pt x="42852" y="1"/>
                    <a:pt x="38491" y="193"/>
                    <a:pt x="34129" y="379"/>
                  </a:cubicBezTo>
                  <a:cubicBezTo>
                    <a:pt x="26754" y="775"/>
                    <a:pt x="19007" y="1263"/>
                    <a:pt x="13098" y="5520"/>
                  </a:cubicBezTo>
                  <a:cubicBezTo>
                    <a:pt x="5816" y="10662"/>
                    <a:pt x="3118" y="20153"/>
                    <a:pt x="1745" y="28970"/>
                  </a:cubicBezTo>
                  <a:cubicBezTo>
                    <a:pt x="396" y="38090"/>
                    <a:pt x="0" y="47395"/>
                    <a:pt x="582" y="56608"/>
                  </a:cubicBezTo>
                  <a:cubicBezTo>
                    <a:pt x="675" y="58748"/>
                    <a:pt x="1466" y="67937"/>
                    <a:pt x="4746" y="68147"/>
                  </a:cubicBezTo>
                  <a:cubicBezTo>
                    <a:pt x="4756" y="68147"/>
                    <a:pt x="4766" y="68147"/>
                    <a:pt x="4776" y="68147"/>
                  </a:cubicBezTo>
                  <a:cubicBezTo>
                    <a:pt x="6359" y="68147"/>
                    <a:pt x="10696" y="60766"/>
                    <a:pt x="13470" y="59795"/>
                  </a:cubicBezTo>
                  <a:cubicBezTo>
                    <a:pt x="15586" y="59111"/>
                    <a:pt x="17785" y="58889"/>
                    <a:pt x="19992" y="58889"/>
                  </a:cubicBezTo>
                  <a:cubicBezTo>
                    <a:pt x="21836" y="58889"/>
                    <a:pt x="23686" y="59044"/>
                    <a:pt x="25498" y="59213"/>
                  </a:cubicBezTo>
                  <a:cubicBezTo>
                    <a:pt x="27665" y="59424"/>
                    <a:pt x="29833" y="59661"/>
                    <a:pt x="31972" y="59661"/>
                  </a:cubicBezTo>
                  <a:cubicBezTo>
                    <a:pt x="33851" y="59661"/>
                    <a:pt x="35708" y="59478"/>
                    <a:pt x="37525" y="58934"/>
                  </a:cubicBezTo>
                  <a:cubicBezTo>
                    <a:pt x="42946" y="57282"/>
                    <a:pt x="47203" y="52350"/>
                    <a:pt x="48087" y="46721"/>
                  </a:cubicBezTo>
                  <a:cubicBezTo>
                    <a:pt x="48668" y="43138"/>
                    <a:pt x="47901" y="39346"/>
                    <a:pt x="49157" y="36066"/>
                  </a:cubicBezTo>
                  <a:cubicBezTo>
                    <a:pt x="51274" y="30343"/>
                    <a:pt x="57881" y="28016"/>
                    <a:pt x="63604" y="25969"/>
                  </a:cubicBezTo>
                  <a:cubicBezTo>
                    <a:pt x="69420" y="24038"/>
                    <a:pt x="75817" y="20642"/>
                    <a:pt x="76585" y="14640"/>
                  </a:cubicBezTo>
                  <a:cubicBezTo>
                    <a:pt x="77074" y="10662"/>
                    <a:pt x="74654" y="6777"/>
                    <a:pt x="71444" y="4543"/>
                  </a:cubicBezTo>
                  <a:cubicBezTo>
                    <a:pt x="68140" y="2333"/>
                    <a:pt x="64185" y="1356"/>
                    <a:pt x="60300" y="775"/>
                  </a:cubicBezTo>
                  <a:cubicBezTo>
                    <a:pt x="55938" y="193"/>
                    <a:pt x="51576" y="1"/>
                    <a:pt x="472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463" name="Google Shape;2463;p42"/>
          <p:cNvGrpSpPr/>
          <p:nvPr/>
        </p:nvGrpSpPr>
        <p:grpSpPr>
          <a:xfrm>
            <a:off x="1613126" y="3983558"/>
            <a:ext cx="1501908" cy="1610337"/>
            <a:chOff x="1721175" y="2665325"/>
            <a:chExt cx="809625" cy="868075"/>
          </a:xfrm>
        </p:grpSpPr>
        <p:sp>
          <p:nvSpPr>
            <p:cNvPr id="2464" name="Google Shape;2464;p42"/>
            <p:cNvSpPr/>
            <p:nvPr/>
          </p:nvSpPr>
          <p:spPr>
            <a:xfrm>
              <a:off x="2191125" y="2884650"/>
              <a:ext cx="339675" cy="506775"/>
            </a:xfrm>
            <a:custGeom>
              <a:avLst/>
              <a:gdLst/>
              <a:ahLst/>
              <a:cxnLst/>
              <a:rect l="l" t="t" r="r" b="b"/>
              <a:pathLst>
                <a:path w="13587" h="20271" extrusionOk="0">
                  <a:moveTo>
                    <a:pt x="8761" y="0"/>
                  </a:moveTo>
                  <a:cubicBezTo>
                    <a:pt x="8499" y="0"/>
                    <a:pt x="8234" y="76"/>
                    <a:pt x="8049" y="217"/>
                  </a:cubicBezTo>
                  <a:cubicBezTo>
                    <a:pt x="7677" y="589"/>
                    <a:pt x="7468" y="1078"/>
                    <a:pt x="7282" y="1566"/>
                  </a:cubicBezTo>
                  <a:cubicBezTo>
                    <a:pt x="6793" y="2822"/>
                    <a:pt x="6398" y="3986"/>
                    <a:pt x="5932" y="5242"/>
                  </a:cubicBezTo>
                  <a:cubicBezTo>
                    <a:pt x="5444" y="4288"/>
                    <a:pt x="5048" y="3404"/>
                    <a:pt x="4560" y="2450"/>
                  </a:cubicBezTo>
                  <a:cubicBezTo>
                    <a:pt x="3699" y="5056"/>
                    <a:pt x="3490" y="7964"/>
                    <a:pt x="3978" y="10686"/>
                  </a:cubicBezTo>
                  <a:cubicBezTo>
                    <a:pt x="3923" y="10713"/>
                    <a:pt x="3867" y="10726"/>
                    <a:pt x="3811" y="10726"/>
                  </a:cubicBezTo>
                  <a:cubicBezTo>
                    <a:pt x="3495" y="10726"/>
                    <a:pt x="3197" y="10310"/>
                    <a:pt x="3117" y="9895"/>
                  </a:cubicBezTo>
                  <a:cubicBezTo>
                    <a:pt x="3024" y="9429"/>
                    <a:pt x="3024" y="8848"/>
                    <a:pt x="2629" y="8638"/>
                  </a:cubicBezTo>
                  <a:cubicBezTo>
                    <a:pt x="2524" y="8589"/>
                    <a:pt x="2412" y="8566"/>
                    <a:pt x="2302" y="8566"/>
                  </a:cubicBezTo>
                  <a:cubicBezTo>
                    <a:pt x="1995" y="8566"/>
                    <a:pt x="1695" y="8743"/>
                    <a:pt x="1559" y="9034"/>
                  </a:cubicBezTo>
                  <a:cubicBezTo>
                    <a:pt x="1373" y="9429"/>
                    <a:pt x="1373" y="9895"/>
                    <a:pt x="1373" y="10290"/>
                  </a:cubicBezTo>
                  <a:cubicBezTo>
                    <a:pt x="1466" y="12128"/>
                    <a:pt x="1745" y="14268"/>
                    <a:pt x="1373" y="16106"/>
                  </a:cubicBezTo>
                  <a:cubicBezTo>
                    <a:pt x="1070" y="17572"/>
                    <a:pt x="116" y="18828"/>
                    <a:pt x="0" y="20270"/>
                  </a:cubicBezTo>
                  <a:cubicBezTo>
                    <a:pt x="1163" y="19107"/>
                    <a:pt x="2815" y="19107"/>
                    <a:pt x="4374" y="18921"/>
                  </a:cubicBezTo>
                  <a:cubicBezTo>
                    <a:pt x="5932" y="18735"/>
                    <a:pt x="7863" y="17851"/>
                    <a:pt x="7863" y="16199"/>
                  </a:cubicBezTo>
                  <a:lnTo>
                    <a:pt x="7863" y="16199"/>
                  </a:lnTo>
                  <a:cubicBezTo>
                    <a:pt x="7623" y="16373"/>
                    <a:pt x="7343" y="16450"/>
                    <a:pt x="7062" y="16450"/>
                  </a:cubicBezTo>
                  <a:cubicBezTo>
                    <a:pt x="6554" y="16450"/>
                    <a:pt x="6037" y="16201"/>
                    <a:pt x="5723" y="15827"/>
                  </a:cubicBezTo>
                  <a:cubicBezTo>
                    <a:pt x="7677" y="15245"/>
                    <a:pt x="9213" y="13780"/>
                    <a:pt x="10097" y="12035"/>
                  </a:cubicBezTo>
                  <a:cubicBezTo>
                    <a:pt x="9213" y="12035"/>
                    <a:pt x="8352" y="11942"/>
                    <a:pt x="7468" y="11942"/>
                  </a:cubicBezTo>
                  <a:cubicBezTo>
                    <a:pt x="7863" y="10476"/>
                    <a:pt x="9026" y="9313"/>
                    <a:pt x="10376" y="8848"/>
                  </a:cubicBezTo>
                  <a:cubicBezTo>
                    <a:pt x="11539" y="8452"/>
                    <a:pt x="13005" y="8266"/>
                    <a:pt x="13284" y="7103"/>
                  </a:cubicBezTo>
                  <a:cubicBezTo>
                    <a:pt x="13586" y="6126"/>
                    <a:pt x="12702" y="5149"/>
                    <a:pt x="11748" y="4963"/>
                  </a:cubicBezTo>
                  <a:cubicBezTo>
                    <a:pt x="11620" y="4950"/>
                    <a:pt x="11493" y="4945"/>
                    <a:pt x="11365" y="4945"/>
                  </a:cubicBezTo>
                  <a:cubicBezTo>
                    <a:pt x="10516" y="4945"/>
                    <a:pt x="9669" y="5200"/>
                    <a:pt x="8840" y="5544"/>
                  </a:cubicBezTo>
                  <a:cubicBezTo>
                    <a:pt x="9119" y="4195"/>
                    <a:pt x="9306" y="2822"/>
                    <a:pt x="9608" y="1380"/>
                  </a:cubicBezTo>
                  <a:cubicBezTo>
                    <a:pt x="9608" y="1078"/>
                    <a:pt x="9701" y="589"/>
                    <a:pt x="9515" y="310"/>
                  </a:cubicBezTo>
                  <a:cubicBezTo>
                    <a:pt x="9354" y="99"/>
                    <a:pt x="9060" y="0"/>
                    <a:pt x="87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42"/>
            <p:cNvSpPr/>
            <p:nvPr/>
          </p:nvSpPr>
          <p:spPr>
            <a:xfrm>
              <a:off x="2009650" y="2665325"/>
              <a:ext cx="239650" cy="472150"/>
            </a:xfrm>
            <a:custGeom>
              <a:avLst/>
              <a:gdLst/>
              <a:ahLst/>
              <a:cxnLst/>
              <a:rect l="l" t="t" r="r" b="b"/>
              <a:pathLst>
                <a:path w="9586" h="18886" extrusionOk="0">
                  <a:moveTo>
                    <a:pt x="8252" y="0"/>
                  </a:moveTo>
                  <a:cubicBezTo>
                    <a:pt x="6583" y="0"/>
                    <a:pt x="4923" y="1409"/>
                    <a:pt x="4840" y="3081"/>
                  </a:cubicBezTo>
                  <a:cubicBezTo>
                    <a:pt x="4747" y="3546"/>
                    <a:pt x="4840" y="4128"/>
                    <a:pt x="4747" y="4616"/>
                  </a:cubicBezTo>
                  <a:cubicBezTo>
                    <a:pt x="4591" y="4946"/>
                    <a:pt x="4225" y="5341"/>
                    <a:pt x="3825" y="5341"/>
                  </a:cubicBezTo>
                  <a:cubicBezTo>
                    <a:pt x="3745" y="5341"/>
                    <a:pt x="3664" y="5325"/>
                    <a:pt x="3583" y="5291"/>
                  </a:cubicBezTo>
                  <a:cubicBezTo>
                    <a:pt x="2816" y="5012"/>
                    <a:pt x="3002" y="3267"/>
                    <a:pt x="2141" y="3267"/>
                  </a:cubicBezTo>
                  <a:cubicBezTo>
                    <a:pt x="1443" y="3267"/>
                    <a:pt x="1350" y="4128"/>
                    <a:pt x="1443" y="4826"/>
                  </a:cubicBezTo>
                  <a:cubicBezTo>
                    <a:pt x="1839" y="6756"/>
                    <a:pt x="2141" y="8594"/>
                    <a:pt x="2420" y="10525"/>
                  </a:cubicBezTo>
                  <a:cubicBezTo>
                    <a:pt x="2367" y="10565"/>
                    <a:pt x="2309" y="10583"/>
                    <a:pt x="2249" y="10583"/>
                  </a:cubicBezTo>
                  <a:cubicBezTo>
                    <a:pt x="1997" y="10583"/>
                    <a:pt x="1710" y="10263"/>
                    <a:pt x="1559" y="9944"/>
                  </a:cubicBezTo>
                  <a:cubicBezTo>
                    <a:pt x="1350" y="9571"/>
                    <a:pt x="1257" y="9083"/>
                    <a:pt x="768" y="8990"/>
                  </a:cubicBezTo>
                  <a:cubicBezTo>
                    <a:pt x="736" y="8982"/>
                    <a:pt x="703" y="8978"/>
                    <a:pt x="670" y="8978"/>
                  </a:cubicBezTo>
                  <a:cubicBezTo>
                    <a:pt x="330" y="8978"/>
                    <a:pt x="1" y="9397"/>
                    <a:pt x="1" y="9757"/>
                  </a:cubicBezTo>
                  <a:cubicBezTo>
                    <a:pt x="1" y="10153"/>
                    <a:pt x="187" y="10525"/>
                    <a:pt x="396" y="10921"/>
                  </a:cubicBezTo>
                  <a:cubicBezTo>
                    <a:pt x="1257" y="12665"/>
                    <a:pt x="2816" y="17900"/>
                    <a:pt x="4653" y="18784"/>
                  </a:cubicBezTo>
                  <a:cubicBezTo>
                    <a:pt x="4803" y="18853"/>
                    <a:pt x="4957" y="18885"/>
                    <a:pt x="5114" y="18885"/>
                  </a:cubicBezTo>
                  <a:cubicBezTo>
                    <a:pt x="6697" y="18885"/>
                    <a:pt x="8600" y="15637"/>
                    <a:pt x="9213" y="14410"/>
                  </a:cubicBezTo>
                  <a:cubicBezTo>
                    <a:pt x="9399" y="13922"/>
                    <a:pt x="9585" y="13433"/>
                    <a:pt x="9399" y="13061"/>
                  </a:cubicBezTo>
                  <a:cubicBezTo>
                    <a:pt x="9182" y="12681"/>
                    <a:pt x="8782" y="12540"/>
                    <a:pt x="8385" y="12540"/>
                  </a:cubicBezTo>
                  <a:cubicBezTo>
                    <a:pt x="8272" y="12540"/>
                    <a:pt x="8159" y="12552"/>
                    <a:pt x="8050" y="12572"/>
                  </a:cubicBezTo>
                  <a:cubicBezTo>
                    <a:pt x="7561" y="12665"/>
                    <a:pt x="7073" y="12968"/>
                    <a:pt x="6677" y="13340"/>
                  </a:cubicBezTo>
                  <a:cubicBezTo>
                    <a:pt x="7468" y="11805"/>
                    <a:pt x="8236" y="10339"/>
                    <a:pt x="8911" y="8897"/>
                  </a:cubicBezTo>
                  <a:cubicBezTo>
                    <a:pt x="9120" y="8501"/>
                    <a:pt x="9306" y="8013"/>
                    <a:pt x="9306" y="7617"/>
                  </a:cubicBezTo>
                  <a:cubicBezTo>
                    <a:pt x="9227" y="7221"/>
                    <a:pt x="8929" y="6809"/>
                    <a:pt x="8599" y="6809"/>
                  </a:cubicBezTo>
                  <a:cubicBezTo>
                    <a:pt x="8540" y="6809"/>
                    <a:pt x="8481" y="6822"/>
                    <a:pt x="8422" y="6850"/>
                  </a:cubicBezTo>
                  <a:cubicBezTo>
                    <a:pt x="7867" y="6938"/>
                    <a:pt x="7587" y="7833"/>
                    <a:pt x="7057" y="7833"/>
                  </a:cubicBezTo>
                  <a:cubicBezTo>
                    <a:pt x="7032" y="7833"/>
                    <a:pt x="7006" y="7831"/>
                    <a:pt x="6980" y="7827"/>
                  </a:cubicBezTo>
                  <a:cubicBezTo>
                    <a:pt x="6398" y="7827"/>
                    <a:pt x="6398" y="6943"/>
                    <a:pt x="6584" y="6361"/>
                  </a:cubicBezTo>
                  <a:cubicBezTo>
                    <a:pt x="7375" y="4244"/>
                    <a:pt x="8050" y="2197"/>
                    <a:pt x="8818" y="56"/>
                  </a:cubicBezTo>
                  <a:cubicBezTo>
                    <a:pt x="8631" y="19"/>
                    <a:pt x="8441" y="0"/>
                    <a:pt x="82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p42"/>
            <p:cNvSpPr/>
            <p:nvPr/>
          </p:nvSpPr>
          <p:spPr>
            <a:xfrm>
              <a:off x="1721175" y="2710025"/>
              <a:ext cx="353650" cy="604050"/>
            </a:xfrm>
            <a:custGeom>
              <a:avLst/>
              <a:gdLst/>
              <a:ahLst/>
              <a:cxnLst/>
              <a:rect l="l" t="t" r="r" b="b"/>
              <a:pathLst>
                <a:path w="14146" h="24162" extrusionOk="0">
                  <a:moveTo>
                    <a:pt x="2783" y="0"/>
                  </a:moveTo>
                  <a:cubicBezTo>
                    <a:pt x="1785" y="0"/>
                    <a:pt x="791" y="1178"/>
                    <a:pt x="885" y="2340"/>
                  </a:cubicBezTo>
                  <a:cubicBezTo>
                    <a:pt x="978" y="3712"/>
                    <a:pt x="2048" y="4782"/>
                    <a:pt x="3002" y="5736"/>
                  </a:cubicBezTo>
                  <a:cubicBezTo>
                    <a:pt x="2048" y="5736"/>
                    <a:pt x="978" y="5829"/>
                    <a:pt x="1" y="5946"/>
                  </a:cubicBezTo>
                  <a:cubicBezTo>
                    <a:pt x="1653" y="7574"/>
                    <a:pt x="3793" y="8854"/>
                    <a:pt x="6119" y="9621"/>
                  </a:cubicBezTo>
                  <a:cubicBezTo>
                    <a:pt x="5142" y="9621"/>
                    <a:pt x="4165" y="9714"/>
                    <a:pt x="3095" y="9807"/>
                  </a:cubicBezTo>
                  <a:cubicBezTo>
                    <a:pt x="2909" y="11366"/>
                    <a:pt x="4258" y="13018"/>
                    <a:pt x="5910" y="13018"/>
                  </a:cubicBezTo>
                  <a:cubicBezTo>
                    <a:pt x="6405" y="12960"/>
                    <a:pt x="6927" y="12819"/>
                    <a:pt x="7413" y="12819"/>
                  </a:cubicBezTo>
                  <a:cubicBezTo>
                    <a:pt x="7705" y="12819"/>
                    <a:pt x="7984" y="12870"/>
                    <a:pt x="8236" y="13018"/>
                  </a:cubicBezTo>
                  <a:cubicBezTo>
                    <a:pt x="9213" y="13599"/>
                    <a:pt x="8632" y="15251"/>
                    <a:pt x="7562" y="15623"/>
                  </a:cubicBezTo>
                  <a:cubicBezTo>
                    <a:pt x="7240" y="15770"/>
                    <a:pt x="6910" y="15829"/>
                    <a:pt x="6577" y="15829"/>
                  </a:cubicBezTo>
                  <a:cubicBezTo>
                    <a:pt x="5801" y="15829"/>
                    <a:pt x="5007" y="15511"/>
                    <a:pt x="4258" y="15251"/>
                  </a:cubicBezTo>
                  <a:lnTo>
                    <a:pt x="4258" y="15251"/>
                  </a:lnTo>
                  <a:cubicBezTo>
                    <a:pt x="3979" y="16298"/>
                    <a:pt x="4840" y="17368"/>
                    <a:pt x="5910" y="17764"/>
                  </a:cubicBezTo>
                  <a:cubicBezTo>
                    <a:pt x="6887" y="18159"/>
                    <a:pt x="8050" y="18159"/>
                    <a:pt x="9120" y="18345"/>
                  </a:cubicBezTo>
                  <a:cubicBezTo>
                    <a:pt x="11802" y="18923"/>
                    <a:pt x="13932" y="21407"/>
                    <a:pt x="14141" y="24109"/>
                  </a:cubicBezTo>
                  <a:lnTo>
                    <a:pt x="14141" y="24109"/>
                  </a:lnTo>
                  <a:cubicBezTo>
                    <a:pt x="14042" y="22645"/>
                    <a:pt x="13678" y="9528"/>
                    <a:pt x="13564" y="9528"/>
                  </a:cubicBezTo>
                  <a:cubicBezTo>
                    <a:pt x="12796" y="9714"/>
                    <a:pt x="12214" y="10389"/>
                    <a:pt x="12214" y="11180"/>
                  </a:cubicBezTo>
                  <a:cubicBezTo>
                    <a:pt x="11540" y="10877"/>
                    <a:pt x="11237" y="10017"/>
                    <a:pt x="11354" y="9319"/>
                  </a:cubicBezTo>
                  <a:cubicBezTo>
                    <a:pt x="11447" y="8644"/>
                    <a:pt x="11819" y="7969"/>
                    <a:pt x="11819" y="7295"/>
                  </a:cubicBezTo>
                  <a:cubicBezTo>
                    <a:pt x="11935" y="6527"/>
                    <a:pt x="11633" y="5643"/>
                    <a:pt x="10958" y="5457"/>
                  </a:cubicBezTo>
                  <a:cubicBezTo>
                    <a:pt x="10899" y="5439"/>
                    <a:pt x="10840" y="5430"/>
                    <a:pt x="10781" y="5430"/>
                  </a:cubicBezTo>
                  <a:cubicBezTo>
                    <a:pt x="10175" y="5430"/>
                    <a:pt x="9660" y="6352"/>
                    <a:pt x="10190" y="6713"/>
                  </a:cubicBezTo>
                  <a:cubicBezTo>
                    <a:pt x="10034" y="6843"/>
                    <a:pt x="9860" y="6900"/>
                    <a:pt x="9686" y="6900"/>
                  </a:cubicBezTo>
                  <a:cubicBezTo>
                    <a:pt x="9081" y="6900"/>
                    <a:pt x="8466" y="6218"/>
                    <a:pt x="8539" y="5550"/>
                  </a:cubicBezTo>
                  <a:cubicBezTo>
                    <a:pt x="8539" y="4666"/>
                    <a:pt x="9213" y="3898"/>
                    <a:pt x="9399" y="3131"/>
                  </a:cubicBezTo>
                  <a:cubicBezTo>
                    <a:pt x="9601" y="2280"/>
                    <a:pt x="9156" y="1171"/>
                    <a:pt x="8335" y="1171"/>
                  </a:cubicBezTo>
                  <a:cubicBezTo>
                    <a:pt x="8303" y="1171"/>
                    <a:pt x="8270" y="1173"/>
                    <a:pt x="8236" y="1176"/>
                  </a:cubicBezTo>
                  <a:cubicBezTo>
                    <a:pt x="7282" y="1386"/>
                    <a:pt x="7166" y="2828"/>
                    <a:pt x="6212" y="3131"/>
                  </a:cubicBezTo>
                  <a:cubicBezTo>
                    <a:pt x="6135" y="3152"/>
                    <a:pt x="6057" y="3162"/>
                    <a:pt x="5980" y="3162"/>
                  </a:cubicBezTo>
                  <a:cubicBezTo>
                    <a:pt x="5383" y="3162"/>
                    <a:pt x="4808" y="2565"/>
                    <a:pt x="4561" y="1967"/>
                  </a:cubicBezTo>
                  <a:cubicBezTo>
                    <a:pt x="4258" y="1386"/>
                    <a:pt x="4072" y="595"/>
                    <a:pt x="3490" y="223"/>
                  </a:cubicBezTo>
                  <a:cubicBezTo>
                    <a:pt x="3264" y="69"/>
                    <a:pt x="3023" y="0"/>
                    <a:pt x="2783" y="0"/>
                  </a:cubicBezTo>
                  <a:close/>
                  <a:moveTo>
                    <a:pt x="14141" y="24109"/>
                  </a:moveTo>
                  <a:cubicBezTo>
                    <a:pt x="14143" y="24128"/>
                    <a:pt x="14144" y="24146"/>
                    <a:pt x="14145" y="24161"/>
                  </a:cubicBezTo>
                  <a:cubicBezTo>
                    <a:pt x="14144" y="24144"/>
                    <a:pt x="14143" y="24126"/>
                    <a:pt x="14141" y="241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42"/>
            <p:cNvSpPr/>
            <p:nvPr/>
          </p:nvSpPr>
          <p:spPr>
            <a:xfrm>
              <a:off x="1816475" y="2797975"/>
              <a:ext cx="294975" cy="678200"/>
            </a:xfrm>
            <a:custGeom>
              <a:avLst/>
              <a:gdLst/>
              <a:ahLst/>
              <a:cxnLst/>
              <a:rect l="l" t="t" r="r" b="b"/>
              <a:pathLst>
                <a:path w="11799" h="27128" extrusionOk="0">
                  <a:moveTo>
                    <a:pt x="894" y="1"/>
                  </a:moveTo>
                  <a:cubicBezTo>
                    <a:pt x="415" y="1"/>
                    <a:pt x="1" y="610"/>
                    <a:pt x="446" y="1055"/>
                  </a:cubicBezTo>
                  <a:cubicBezTo>
                    <a:pt x="7053" y="7848"/>
                    <a:pt x="10543" y="17060"/>
                    <a:pt x="10054" y="26552"/>
                  </a:cubicBezTo>
                  <a:cubicBezTo>
                    <a:pt x="10054" y="26936"/>
                    <a:pt x="10368" y="27128"/>
                    <a:pt x="10682" y="27128"/>
                  </a:cubicBezTo>
                  <a:cubicBezTo>
                    <a:pt x="10996" y="27128"/>
                    <a:pt x="11310" y="26936"/>
                    <a:pt x="11310" y="26552"/>
                  </a:cubicBezTo>
                  <a:cubicBezTo>
                    <a:pt x="11799" y="16758"/>
                    <a:pt x="8216" y="7173"/>
                    <a:pt x="1330" y="194"/>
                  </a:cubicBezTo>
                  <a:cubicBezTo>
                    <a:pt x="1194" y="58"/>
                    <a:pt x="1041" y="1"/>
                    <a:pt x="8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42"/>
            <p:cNvSpPr/>
            <p:nvPr/>
          </p:nvSpPr>
          <p:spPr>
            <a:xfrm>
              <a:off x="2060900" y="2847025"/>
              <a:ext cx="113375" cy="657125"/>
            </a:xfrm>
            <a:custGeom>
              <a:avLst/>
              <a:gdLst/>
              <a:ahLst/>
              <a:cxnLst/>
              <a:rect l="l" t="t" r="r" b="b"/>
              <a:pathLst>
                <a:path w="4535" h="26285" extrusionOk="0">
                  <a:moveTo>
                    <a:pt x="1839" y="1"/>
                  </a:moveTo>
                  <a:cubicBezTo>
                    <a:pt x="1485" y="1"/>
                    <a:pt x="1131" y="292"/>
                    <a:pt x="1254" y="745"/>
                  </a:cubicBezTo>
                  <a:cubicBezTo>
                    <a:pt x="3278" y="8980"/>
                    <a:pt x="2883" y="17518"/>
                    <a:pt x="184" y="25567"/>
                  </a:cubicBezTo>
                  <a:cubicBezTo>
                    <a:pt x="0" y="25977"/>
                    <a:pt x="358" y="26284"/>
                    <a:pt x="735" y="26284"/>
                  </a:cubicBezTo>
                  <a:cubicBezTo>
                    <a:pt x="978" y="26284"/>
                    <a:pt x="1229" y="26157"/>
                    <a:pt x="1347" y="25846"/>
                  </a:cubicBezTo>
                  <a:cubicBezTo>
                    <a:pt x="4162" y="17611"/>
                    <a:pt x="4534" y="8887"/>
                    <a:pt x="2417" y="466"/>
                  </a:cubicBezTo>
                  <a:cubicBezTo>
                    <a:pt x="2332" y="141"/>
                    <a:pt x="2085" y="1"/>
                    <a:pt x="183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42"/>
            <p:cNvSpPr/>
            <p:nvPr/>
          </p:nvSpPr>
          <p:spPr>
            <a:xfrm>
              <a:off x="2044050" y="3053725"/>
              <a:ext cx="317450" cy="479675"/>
            </a:xfrm>
            <a:custGeom>
              <a:avLst/>
              <a:gdLst/>
              <a:ahLst/>
              <a:cxnLst/>
              <a:rect l="l" t="t" r="r" b="b"/>
              <a:pathLst>
                <a:path w="12698" h="19187" extrusionOk="0">
                  <a:moveTo>
                    <a:pt x="11935" y="0"/>
                  </a:moveTo>
                  <a:cubicBezTo>
                    <a:pt x="11707" y="0"/>
                    <a:pt x="11491" y="129"/>
                    <a:pt x="11420" y="433"/>
                  </a:cubicBezTo>
                  <a:cubicBezTo>
                    <a:pt x="10071" y="7505"/>
                    <a:pt x="6185" y="13717"/>
                    <a:pt x="463" y="18160"/>
                  </a:cubicBezTo>
                  <a:cubicBezTo>
                    <a:pt x="0" y="18548"/>
                    <a:pt x="464" y="19187"/>
                    <a:pt x="966" y="19187"/>
                  </a:cubicBezTo>
                  <a:cubicBezTo>
                    <a:pt x="1095" y="19187"/>
                    <a:pt x="1227" y="19144"/>
                    <a:pt x="1347" y="19044"/>
                  </a:cubicBezTo>
                  <a:cubicBezTo>
                    <a:pt x="7256" y="14484"/>
                    <a:pt x="11117" y="7994"/>
                    <a:pt x="12583" y="805"/>
                  </a:cubicBezTo>
                  <a:cubicBezTo>
                    <a:pt x="12698" y="332"/>
                    <a:pt x="12300" y="0"/>
                    <a:pt x="119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E680F56-82A4-495A-B423-BCE2E68A0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614" y="1641476"/>
            <a:ext cx="5675194" cy="306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07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88"/>
            <a:ext cx="12192000" cy="6857999"/>
          </a:xfrm>
          <a:prstGeom prst="rect">
            <a:avLst/>
          </a:prstGeom>
        </p:spPr>
      </p:pic>
      <p:sp>
        <p:nvSpPr>
          <p:cNvPr id="66" name="Rectangle 65"/>
          <p:cNvSpPr/>
          <p:nvPr/>
        </p:nvSpPr>
        <p:spPr>
          <a:xfrm>
            <a:off x="1674503" y="570886"/>
            <a:ext cx="7271586" cy="1254787"/>
          </a:xfrm>
          <a:prstGeom prst="rect">
            <a:avLst/>
          </a:prstGeom>
          <a:noFill/>
        </p:spPr>
        <p:txBody>
          <a:bodyPr wrap="none" lIns="86699" tIns="43349" rIns="86699" bIns="43349">
            <a:spAutoFit/>
          </a:bodyPr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85" b="1" i="0" u="none" strike="noStrike" kern="1200" cap="none" spc="0" normalizeH="0" baseline="0" noProof="0" dirty="0" err="1">
                <a:ln w="6600">
                  <a:solidFill>
                    <a:srgbClr val="FACE5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Chú</a:t>
            </a:r>
            <a:r>
              <a:rPr kumimoji="0" lang="en-US" sz="7585" b="1" i="0" u="none" strike="noStrike" kern="1200" cap="none" spc="0" normalizeH="0" baseline="0" noProof="0" dirty="0">
                <a:ln w="6600">
                  <a:solidFill>
                    <a:srgbClr val="FACE5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sz="7585" b="1" i="0" u="none" strike="noStrike" kern="1200" cap="none" spc="0" normalizeH="0" baseline="0" noProof="0" dirty="0" err="1">
                <a:ln w="6600">
                  <a:solidFill>
                    <a:srgbClr val="FACE5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ong</a:t>
            </a:r>
            <a:r>
              <a:rPr kumimoji="0" lang="en-US" sz="7585" b="1" i="0" u="none" strike="noStrike" kern="1200" cap="none" spc="0" normalizeH="0" baseline="0" noProof="0" dirty="0">
                <a:ln w="6600">
                  <a:solidFill>
                    <a:srgbClr val="FACE5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sz="7585" b="1" i="0" u="none" strike="noStrike" kern="1200" cap="none" spc="0" normalizeH="0" baseline="0" noProof="0" dirty="0" err="1">
                <a:ln w="6600">
                  <a:solidFill>
                    <a:srgbClr val="FACE5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chăm</a:t>
            </a:r>
            <a:r>
              <a:rPr kumimoji="0" lang="en-US" sz="7585" b="1" i="0" u="none" strike="noStrike" kern="1200" cap="none" spc="0" normalizeH="0" baseline="0" noProof="0" dirty="0">
                <a:ln w="6600">
                  <a:solidFill>
                    <a:srgbClr val="FACE5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sz="7585" b="1" i="0" u="none" strike="noStrike" kern="1200" cap="none" spc="0" normalizeH="0" baseline="0" noProof="0" dirty="0" err="1">
                <a:ln w="6600">
                  <a:solidFill>
                    <a:srgbClr val="FACE5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chỉ</a:t>
            </a:r>
            <a:endParaRPr kumimoji="0" lang="en-US" sz="7585" b="1" i="0" u="none" strike="noStrike" kern="1200" cap="none" spc="0" normalizeH="0" baseline="0" noProof="0" dirty="0">
              <a:ln w="6600">
                <a:solidFill>
                  <a:srgbClr val="FACE5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ACE53"/>
                </a:outerShd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714084" y="584380"/>
            <a:ext cx="7271586" cy="1254787"/>
          </a:xfrm>
          <a:prstGeom prst="rect">
            <a:avLst/>
          </a:prstGeom>
          <a:noFill/>
        </p:spPr>
        <p:txBody>
          <a:bodyPr wrap="none" lIns="86699" tIns="43349" rIns="86699" bIns="43349">
            <a:spAutoFit/>
          </a:bodyPr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85" b="1" i="0" u="none" strike="noStrike" kern="1200" cap="none" spc="0" normalizeH="0" baseline="0" noProof="0" dirty="0" err="1">
                <a:ln w="6600">
                  <a:solidFill>
                    <a:srgbClr val="FACE53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Chú</a:t>
            </a:r>
            <a:r>
              <a:rPr kumimoji="0" lang="en-US" sz="7585" b="1" i="0" u="none" strike="noStrike" kern="1200" cap="none" spc="0" normalizeH="0" baseline="0" noProof="0" dirty="0">
                <a:ln w="6600">
                  <a:solidFill>
                    <a:srgbClr val="FACE53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sz="7585" b="1" i="0" u="none" strike="noStrike" kern="1200" cap="none" spc="0" normalizeH="0" baseline="0" noProof="0" dirty="0" err="1">
                <a:ln w="6600">
                  <a:solidFill>
                    <a:srgbClr val="FACE53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ong</a:t>
            </a:r>
            <a:r>
              <a:rPr kumimoji="0" lang="en-US" sz="7585" b="1" i="0" u="none" strike="noStrike" kern="1200" cap="none" spc="0" normalizeH="0" baseline="0" noProof="0" dirty="0">
                <a:ln w="6600">
                  <a:solidFill>
                    <a:srgbClr val="FACE53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sz="7585" b="1" i="0" u="none" strike="noStrike" kern="1200" cap="none" spc="0" normalizeH="0" baseline="0" noProof="0" dirty="0" err="1">
                <a:ln w="6600">
                  <a:solidFill>
                    <a:srgbClr val="FACE53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chăm</a:t>
            </a:r>
            <a:r>
              <a:rPr kumimoji="0" lang="en-US" sz="7585" b="1" i="0" u="none" strike="noStrike" kern="1200" cap="none" spc="0" normalizeH="0" baseline="0" noProof="0" dirty="0">
                <a:ln w="6600">
                  <a:solidFill>
                    <a:srgbClr val="FACE53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sz="7585" b="1" i="0" u="none" strike="noStrike" kern="1200" cap="none" spc="0" normalizeH="0" baseline="0" noProof="0" dirty="0" err="1">
                <a:ln w="6600">
                  <a:solidFill>
                    <a:srgbClr val="FACE53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FACE53"/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chỉ</a:t>
            </a:r>
            <a:endParaRPr kumimoji="0" lang="en-US" sz="7585" b="1" i="0" u="none" strike="noStrike" kern="1200" cap="none" spc="0" normalizeH="0" baseline="0" noProof="0" dirty="0">
              <a:ln w="6600">
                <a:solidFill>
                  <a:srgbClr val="FACE53"/>
                </a:solidFill>
                <a:prstDash val="solid"/>
              </a:ln>
              <a:solidFill>
                <a:srgbClr val="7030A0"/>
              </a:solidFill>
              <a:effectLst>
                <a:outerShdw dist="38100" dir="2700000" algn="tl" rotWithShape="0">
                  <a:srgbClr val="FACE53"/>
                </a:outerShd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Google Shape;1012;p37"/>
          <p:cNvGrpSpPr/>
          <p:nvPr/>
        </p:nvGrpSpPr>
        <p:grpSpPr>
          <a:xfrm>
            <a:off x="156217" y="219781"/>
            <a:ext cx="1481347" cy="1508052"/>
            <a:chOff x="5949775" y="2481625"/>
            <a:chExt cx="407775" cy="445825"/>
          </a:xfrm>
        </p:grpSpPr>
        <p:sp>
          <p:nvSpPr>
            <p:cNvPr id="4" name="Google Shape;1013;p37"/>
            <p:cNvSpPr/>
            <p:nvPr/>
          </p:nvSpPr>
          <p:spPr>
            <a:xfrm>
              <a:off x="5949775" y="2746875"/>
              <a:ext cx="72925" cy="42200"/>
            </a:xfrm>
            <a:custGeom>
              <a:avLst/>
              <a:gdLst/>
              <a:ahLst/>
              <a:cxnLst/>
              <a:rect l="l" t="t" r="r" b="b"/>
              <a:pathLst>
                <a:path w="2917" h="1688" extrusionOk="0">
                  <a:moveTo>
                    <a:pt x="2916" y="0"/>
                  </a:moveTo>
                  <a:lnTo>
                    <a:pt x="1" y="849"/>
                  </a:lnTo>
                  <a:lnTo>
                    <a:pt x="2916" y="1687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Google Shape;1014;p37"/>
            <p:cNvSpPr/>
            <p:nvPr/>
          </p:nvSpPr>
          <p:spPr>
            <a:xfrm>
              <a:off x="6061400" y="2481625"/>
              <a:ext cx="176625" cy="179175"/>
            </a:xfrm>
            <a:custGeom>
              <a:avLst/>
              <a:gdLst/>
              <a:ahLst/>
              <a:cxnLst/>
              <a:rect l="l" t="t" r="r" b="b"/>
              <a:pathLst>
                <a:path w="7065" h="7167" extrusionOk="0">
                  <a:moveTo>
                    <a:pt x="3451" y="1"/>
                  </a:moveTo>
                  <a:cubicBezTo>
                    <a:pt x="3204" y="1"/>
                    <a:pt x="2945" y="49"/>
                    <a:pt x="2675" y="154"/>
                  </a:cubicBezTo>
                  <a:cubicBezTo>
                    <a:pt x="1" y="1187"/>
                    <a:pt x="1206" y="3781"/>
                    <a:pt x="2158" y="5112"/>
                  </a:cubicBezTo>
                  <a:cubicBezTo>
                    <a:pt x="2858" y="6065"/>
                    <a:pt x="5085" y="7167"/>
                    <a:pt x="5085" y="7167"/>
                  </a:cubicBezTo>
                  <a:cubicBezTo>
                    <a:pt x="7064" y="4719"/>
                    <a:pt x="5876" y="1"/>
                    <a:pt x="3451" y="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Google Shape;1015;p37"/>
            <p:cNvSpPr/>
            <p:nvPr/>
          </p:nvSpPr>
          <p:spPr>
            <a:xfrm>
              <a:off x="6060875" y="2857825"/>
              <a:ext cx="34425" cy="62000"/>
            </a:xfrm>
            <a:custGeom>
              <a:avLst/>
              <a:gdLst/>
              <a:ahLst/>
              <a:cxnLst/>
              <a:rect l="l" t="t" r="r" b="b"/>
              <a:pathLst>
                <a:path w="1377" h="2480" extrusionOk="0">
                  <a:moveTo>
                    <a:pt x="954" y="0"/>
                  </a:moveTo>
                  <a:cubicBezTo>
                    <a:pt x="814" y="0"/>
                    <a:pt x="670" y="71"/>
                    <a:pt x="607" y="233"/>
                  </a:cubicBezTo>
                  <a:cubicBezTo>
                    <a:pt x="377" y="819"/>
                    <a:pt x="182" y="1427"/>
                    <a:pt x="56" y="2047"/>
                  </a:cubicBezTo>
                  <a:cubicBezTo>
                    <a:pt x="1" y="2309"/>
                    <a:pt x="219" y="2480"/>
                    <a:pt x="422" y="2480"/>
                  </a:cubicBezTo>
                  <a:cubicBezTo>
                    <a:pt x="557" y="2480"/>
                    <a:pt x="685" y="2404"/>
                    <a:pt x="722" y="2230"/>
                  </a:cubicBezTo>
                  <a:cubicBezTo>
                    <a:pt x="859" y="1611"/>
                    <a:pt x="1043" y="1002"/>
                    <a:pt x="1273" y="417"/>
                  </a:cubicBezTo>
                  <a:cubicBezTo>
                    <a:pt x="1377" y="166"/>
                    <a:pt x="1169" y="0"/>
                    <a:pt x="9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Google Shape;1016;p37"/>
            <p:cNvSpPr/>
            <p:nvPr/>
          </p:nvSpPr>
          <p:spPr>
            <a:xfrm>
              <a:off x="6123225" y="2865225"/>
              <a:ext cx="20400" cy="62225"/>
            </a:xfrm>
            <a:custGeom>
              <a:avLst/>
              <a:gdLst/>
              <a:ahLst/>
              <a:cxnLst/>
              <a:rect l="l" t="t" r="r" b="b"/>
              <a:pathLst>
                <a:path w="816" h="2489" extrusionOk="0">
                  <a:moveTo>
                    <a:pt x="473" y="0"/>
                  </a:moveTo>
                  <a:cubicBezTo>
                    <a:pt x="299" y="0"/>
                    <a:pt x="121" y="109"/>
                    <a:pt x="110" y="327"/>
                  </a:cubicBezTo>
                  <a:cubicBezTo>
                    <a:pt x="87" y="936"/>
                    <a:pt x="53" y="1544"/>
                    <a:pt x="18" y="2152"/>
                  </a:cubicBezTo>
                  <a:cubicBezTo>
                    <a:pt x="1" y="2376"/>
                    <a:pt x="164" y="2488"/>
                    <a:pt x="337" y="2488"/>
                  </a:cubicBezTo>
                  <a:cubicBezTo>
                    <a:pt x="509" y="2488"/>
                    <a:pt x="690" y="2376"/>
                    <a:pt x="707" y="2152"/>
                  </a:cubicBezTo>
                  <a:cubicBezTo>
                    <a:pt x="741" y="1544"/>
                    <a:pt x="776" y="936"/>
                    <a:pt x="810" y="327"/>
                  </a:cubicBezTo>
                  <a:cubicBezTo>
                    <a:pt x="816" y="109"/>
                    <a:pt x="646" y="0"/>
                    <a:pt x="47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Google Shape;1017;p37"/>
            <p:cNvSpPr/>
            <p:nvPr/>
          </p:nvSpPr>
          <p:spPr>
            <a:xfrm>
              <a:off x="6197975" y="2865225"/>
              <a:ext cx="24825" cy="62125"/>
            </a:xfrm>
            <a:custGeom>
              <a:avLst/>
              <a:gdLst/>
              <a:ahLst/>
              <a:cxnLst/>
              <a:rect l="l" t="t" r="r" b="b"/>
              <a:pathLst>
                <a:path w="993" h="2485" extrusionOk="0">
                  <a:moveTo>
                    <a:pt x="344" y="0"/>
                  </a:moveTo>
                  <a:cubicBezTo>
                    <a:pt x="170" y="0"/>
                    <a:pt x="1" y="109"/>
                    <a:pt x="12" y="327"/>
                  </a:cubicBezTo>
                  <a:cubicBezTo>
                    <a:pt x="35" y="970"/>
                    <a:pt x="127" y="1613"/>
                    <a:pt x="265" y="2244"/>
                  </a:cubicBezTo>
                  <a:cubicBezTo>
                    <a:pt x="305" y="2412"/>
                    <a:pt x="434" y="2485"/>
                    <a:pt x="568" y="2485"/>
                  </a:cubicBezTo>
                  <a:cubicBezTo>
                    <a:pt x="774" y="2485"/>
                    <a:pt x="993" y="2313"/>
                    <a:pt x="930" y="2049"/>
                  </a:cubicBezTo>
                  <a:cubicBezTo>
                    <a:pt x="804" y="1487"/>
                    <a:pt x="724" y="913"/>
                    <a:pt x="701" y="327"/>
                  </a:cubicBezTo>
                  <a:cubicBezTo>
                    <a:pt x="695" y="109"/>
                    <a:pt x="517" y="0"/>
                    <a:pt x="3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Google Shape;1018;p37"/>
            <p:cNvSpPr/>
            <p:nvPr/>
          </p:nvSpPr>
          <p:spPr>
            <a:xfrm>
              <a:off x="6246675" y="2860325"/>
              <a:ext cx="35175" cy="56050"/>
            </a:xfrm>
            <a:custGeom>
              <a:avLst/>
              <a:gdLst/>
              <a:ahLst/>
              <a:cxnLst/>
              <a:rect l="l" t="t" r="r" b="b"/>
              <a:pathLst>
                <a:path w="1407" h="2242" extrusionOk="0">
                  <a:moveTo>
                    <a:pt x="465" y="0"/>
                  </a:moveTo>
                  <a:cubicBezTo>
                    <a:pt x="244" y="0"/>
                    <a:pt x="1" y="252"/>
                    <a:pt x="119" y="535"/>
                  </a:cubicBezTo>
                  <a:cubicBezTo>
                    <a:pt x="325" y="1006"/>
                    <a:pt x="509" y="1499"/>
                    <a:pt x="658" y="1993"/>
                  </a:cubicBezTo>
                  <a:cubicBezTo>
                    <a:pt x="708" y="2167"/>
                    <a:pt x="847" y="2242"/>
                    <a:pt x="986" y="2242"/>
                  </a:cubicBezTo>
                  <a:cubicBezTo>
                    <a:pt x="1195" y="2242"/>
                    <a:pt x="1407" y="2071"/>
                    <a:pt x="1324" y="1809"/>
                  </a:cubicBezTo>
                  <a:cubicBezTo>
                    <a:pt x="1152" y="1258"/>
                    <a:pt x="956" y="707"/>
                    <a:pt x="715" y="179"/>
                  </a:cubicBezTo>
                  <a:cubicBezTo>
                    <a:pt x="661" y="53"/>
                    <a:pt x="565" y="0"/>
                    <a:pt x="4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Google Shape;1019;p37"/>
            <p:cNvSpPr/>
            <p:nvPr/>
          </p:nvSpPr>
          <p:spPr>
            <a:xfrm>
              <a:off x="6096700" y="2834375"/>
              <a:ext cx="76625" cy="48225"/>
            </a:xfrm>
            <a:custGeom>
              <a:avLst/>
              <a:gdLst/>
              <a:ahLst/>
              <a:cxnLst/>
              <a:rect l="l" t="t" r="r" b="b"/>
              <a:pathLst>
                <a:path w="3065" h="1929" extrusionOk="0">
                  <a:moveTo>
                    <a:pt x="0" y="1"/>
                  </a:moveTo>
                  <a:lnTo>
                    <a:pt x="0" y="1"/>
                  </a:lnTo>
                  <a:cubicBezTo>
                    <a:pt x="126" y="586"/>
                    <a:pt x="299" y="1171"/>
                    <a:pt x="494" y="1734"/>
                  </a:cubicBezTo>
                  <a:cubicBezTo>
                    <a:pt x="953" y="1871"/>
                    <a:pt x="1423" y="1929"/>
                    <a:pt x="1894" y="1929"/>
                  </a:cubicBezTo>
                  <a:lnTo>
                    <a:pt x="3065" y="1929"/>
                  </a:lnTo>
                  <a:cubicBezTo>
                    <a:pt x="2881" y="1401"/>
                    <a:pt x="2743" y="873"/>
                    <a:pt x="2629" y="322"/>
                  </a:cubicBezTo>
                  <a:cubicBezTo>
                    <a:pt x="1745" y="288"/>
                    <a:pt x="873" y="173"/>
                    <a:pt x="0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Google Shape;1020;p37"/>
            <p:cNvSpPr/>
            <p:nvPr/>
          </p:nvSpPr>
          <p:spPr>
            <a:xfrm>
              <a:off x="6081200" y="2625200"/>
              <a:ext cx="88975" cy="217225"/>
            </a:xfrm>
            <a:custGeom>
              <a:avLst/>
              <a:gdLst/>
              <a:ahLst/>
              <a:cxnLst/>
              <a:rect l="l" t="t" r="r" b="b"/>
              <a:pathLst>
                <a:path w="3559" h="8689" extrusionOk="0">
                  <a:moveTo>
                    <a:pt x="2514" y="1"/>
                  </a:moveTo>
                  <a:cubicBezTo>
                    <a:pt x="2009" y="1"/>
                    <a:pt x="1493" y="81"/>
                    <a:pt x="1010" y="230"/>
                  </a:cubicBezTo>
                  <a:cubicBezTo>
                    <a:pt x="138" y="2859"/>
                    <a:pt x="0" y="5670"/>
                    <a:pt x="609" y="8368"/>
                  </a:cubicBezTo>
                  <a:cubicBezTo>
                    <a:pt x="1481" y="8540"/>
                    <a:pt x="2365" y="8655"/>
                    <a:pt x="3249" y="8689"/>
                  </a:cubicBezTo>
                  <a:cubicBezTo>
                    <a:pt x="2663" y="5889"/>
                    <a:pt x="2916" y="2847"/>
                    <a:pt x="3558" y="1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Google Shape;1021;p37"/>
            <p:cNvSpPr/>
            <p:nvPr/>
          </p:nvSpPr>
          <p:spPr>
            <a:xfrm>
              <a:off x="6031550" y="2816025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1" y="0"/>
                  </a:moveTo>
                  <a:cubicBezTo>
                    <a:pt x="667" y="1205"/>
                    <a:pt x="1780" y="2089"/>
                    <a:pt x="3100" y="2468"/>
                  </a:cubicBezTo>
                  <a:cubicBezTo>
                    <a:pt x="2893" y="1905"/>
                    <a:pt x="2732" y="1320"/>
                    <a:pt x="2595" y="735"/>
                  </a:cubicBezTo>
                  <a:cubicBezTo>
                    <a:pt x="1711" y="562"/>
                    <a:pt x="850" y="31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Google Shape;1022;p37"/>
            <p:cNvSpPr/>
            <p:nvPr/>
          </p:nvSpPr>
          <p:spPr>
            <a:xfrm>
              <a:off x="6015500" y="2630950"/>
              <a:ext cx="90975" cy="203450"/>
            </a:xfrm>
            <a:custGeom>
              <a:avLst/>
              <a:gdLst/>
              <a:ahLst/>
              <a:cxnLst/>
              <a:rect l="l" t="t" r="r" b="b"/>
              <a:pathLst>
                <a:path w="3639" h="8138" extrusionOk="0">
                  <a:moveTo>
                    <a:pt x="3638" y="0"/>
                  </a:moveTo>
                  <a:lnTo>
                    <a:pt x="3638" y="0"/>
                  </a:lnTo>
                  <a:cubicBezTo>
                    <a:pt x="1481" y="677"/>
                    <a:pt x="0" y="2663"/>
                    <a:pt x="0" y="4924"/>
                  </a:cubicBezTo>
                  <a:cubicBezTo>
                    <a:pt x="0" y="5796"/>
                    <a:pt x="218" y="6646"/>
                    <a:pt x="643" y="7403"/>
                  </a:cubicBezTo>
                  <a:cubicBezTo>
                    <a:pt x="1492" y="7713"/>
                    <a:pt x="2353" y="7965"/>
                    <a:pt x="3237" y="8138"/>
                  </a:cubicBezTo>
                  <a:cubicBezTo>
                    <a:pt x="2628" y="5440"/>
                    <a:pt x="2766" y="2629"/>
                    <a:pt x="36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Google Shape;1023;p37"/>
            <p:cNvSpPr/>
            <p:nvPr/>
          </p:nvSpPr>
          <p:spPr>
            <a:xfrm>
              <a:off x="6162400" y="2838400"/>
              <a:ext cx="86400" cy="44200"/>
            </a:xfrm>
            <a:custGeom>
              <a:avLst/>
              <a:gdLst/>
              <a:ahLst/>
              <a:cxnLst/>
              <a:rect l="l" t="t" r="r" b="b"/>
              <a:pathLst>
                <a:path w="3456" h="1768" extrusionOk="0">
                  <a:moveTo>
                    <a:pt x="3019" y="0"/>
                  </a:moveTo>
                  <a:cubicBezTo>
                    <a:pt x="2263" y="122"/>
                    <a:pt x="1500" y="178"/>
                    <a:pt x="736" y="178"/>
                  </a:cubicBezTo>
                  <a:cubicBezTo>
                    <a:pt x="491" y="178"/>
                    <a:pt x="246" y="172"/>
                    <a:pt x="1" y="161"/>
                  </a:cubicBezTo>
                  <a:lnTo>
                    <a:pt x="1" y="161"/>
                  </a:lnTo>
                  <a:cubicBezTo>
                    <a:pt x="104" y="712"/>
                    <a:pt x="253" y="1240"/>
                    <a:pt x="425" y="1768"/>
                  </a:cubicBezTo>
                  <a:lnTo>
                    <a:pt x="2652" y="1768"/>
                  </a:lnTo>
                  <a:cubicBezTo>
                    <a:pt x="2916" y="1768"/>
                    <a:pt x="3191" y="1756"/>
                    <a:pt x="3455" y="1710"/>
                  </a:cubicBezTo>
                  <a:cubicBezTo>
                    <a:pt x="3283" y="1148"/>
                    <a:pt x="3145" y="574"/>
                    <a:pt x="30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Google Shape;1024;p37"/>
            <p:cNvSpPr/>
            <p:nvPr/>
          </p:nvSpPr>
          <p:spPr>
            <a:xfrm>
              <a:off x="6147775" y="26252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4" y="1"/>
                  </a:moveTo>
                  <a:cubicBezTo>
                    <a:pt x="253" y="2836"/>
                    <a:pt x="0" y="5889"/>
                    <a:pt x="574" y="8689"/>
                  </a:cubicBezTo>
                  <a:cubicBezTo>
                    <a:pt x="822" y="8700"/>
                    <a:pt x="1069" y="8706"/>
                    <a:pt x="1316" y="8706"/>
                  </a:cubicBezTo>
                  <a:cubicBezTo>
                    <a:pt x="2086" y="8706"/>
                    <a:pt x="2851" y="8650"/>
                    <a:pt x="3616" y="8528"/>
                  </a:cubicBezTo>
                  <a:cubicBezTo>
                    <a:pt x="3019" y="5739"/>
                    <a:pt x="2973" y="2847"/>
                    <a:pt x="3753" y="35"/>
                  </a:cubicBezTo>
                  <a:cubicBezTo>
                    <a:pt x="3581" y="12"/>
                    <a:pt x="3409" y="1"/>
                    <a:pt x="32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Google Shape;1025;p37"/>
            <p:cNvSpPr/>
            <p:nvPr/>
          </p:nvSpPr>
          <p:spPr>
            <a:xfrm>
              <a:off x="6222075" y="2626075"/>
              <a:ext cx="135475" cy="212350"/>
            </a:xfrm>
            <a:custGeom>
              <a:avLst/>
              <a:gdLst/>
              <a:ahLst/>
              <a:cxnLst/>
              <a:rect l="l" t="t" r="r" b="b"/>
              <a:pathLst>
                <a:path w="5419" h="8494" extrusionOk="0">
                  <a:moveTo>
                    <a:pt x="793" y="0"/>
                  </a:moveTo>
                  <a:cubicBezTo>
                    <a:pt x="1" y="2812"/>
                    <a:pt x="47" y="5704"/>
                    <a:pt x="644" y="8493"/>
                  </a:cubicBezTo>
                  <a:cubicBezTo>
                    <a:pt x="2285" y="8241"/>
                    <a:pt x="3834" y="7690"/>
                    <a:pt x="5131" y="6795"/>
                  </a:cubicBezTo>
                  <a:cubicBezTo>
                    <a:pt x="5326" y="6255"/>
                    <a:pt x="5418" y="5693"/>
                    <a:pt x="5418" y="5119"/>
                  </a:cubicBezTo>
                  <a:cubicBezTo>
                    <a:pt x="5407" y="2479"/>
                    <a:pt x="3410" y="264"/>
                    <a:pt x="793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Google Shape;1026;p37"/>
            <p:cNvSpPr/>
            <p:nvPr/>
          </p:nvSpPr>
          <p:spPr>
            <a:xfrm>
              <a:off x="6238150" y="2795925"/>
              <a:ext cx="112225" cy="85250"/>
            </a:xfrm>
            <a:custGeom>
              <a:avLst/>
              <a:gdLst/>
              <a:ahLst/>
              <a:cxnLst/>
              <a:rect l="l" t="t" r="r" b="b"/>
              <a:pathLst>
                <a:path w="4489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80" y="896"/>
                    <a:pt x="1630" y="1447"/>
                    <a:pt x="1" y="1699"/>
                  </a:cubicBezTo>
                  <a:cubicBezTo>
                    <a:pt x="115" y="2273"/>
                    <a:pt x="265" y="2847"/>
                    <a:pt x="425" y="3409"/>
                  </a:cubicBezTo>
                  <a:cubicBezTo>
                    <a:pt x="2307" y="3099"/>
                    <a:pt x="3857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Google Shape;1027;p37"/>
            <p:cNvSpPr/>
            <p:nvPr/>
          </p:nvSpPr>
          <p:spPr>
            <a:xfrm>
              <a:off x="6284050" y="2722175"/>
              <a:ext cx="29300" cy="24900"/>
            </a:xfrm>
            <a:custGeom>
              <a:avLst/>
              <a:gdLst/>
              <a:ahLst/>
              <a:cxnLst/>
              <a:rect l="l" t="t" r="r" b="b"/>
              <a:pathLst>
                <a:path w="1172" h="996" extrusionOk="0">
                  <a:moveTo>
                    <a:pt x="667" y="1"/>
                  </a:moveTo>
                  <a:cubicBezTo>
                    <a:pt x="230" y="1"/>
                    <a:pt x="1" y="529"/>
                    <a:pt x="322" y="850"/>
                  </a:cubicBezTo>
                  <a:cubicBezTo>
                    <a:pt x="422" y="950"/>
                    <a:pt x="546" y="995"/>
                    <a:pt x="668" y="995"/>
                  </a:cubicBezTo>
                  <a:cubicBezTo>
                    <a:pt x="924" y="995"/>
                    <a:pt x="1172" y="798"/>
                    <a:pt x="1172" y="495"/>
                  </a:cubicBezTo>
                  <a:cubicBezTo>
                    <a:pt x="1172" y="219"/>
                    <a:pt x="942" y="1"/>
                    <a:pt x="6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Google Shape;1028;p37"/>
            <p:cNvSpPr/>
            <p:nvPr/>
          </p:nvSpPr>
          <p:spPr>
            <a:xfrm>
              <a:off x="6256525" y="2757775"/>
              <a:ext cx="68300" cy="58400"/>
            </a:xfrm>
            <a:custGeom>
              <a:avLst/>
              <a:gdLst/>
              <a:ahLst/>
              <a:cxnLst/>
              <a:rect l="l" t="t" r="r" b="b"/>
              <a:pathLst>
                <a:path w="2732" h="2336" extrusionOk="0">
                  <a:moveTo>
                    <a:pt x="1561" y="0"/>
                  </a:moveTo>
                  <a:cubicBezTo>
                    <a:pt x="528" y="0"/>
                    <a:pt x="0" y="1251"/>
                    <a:pt x="735" y="1986"/>
                  </a:cubicBezTo>
                  <a:cubicBezTo>
                    <a:pt x="976" y="2227"/>
                    <a:pt x="1271" y="2335"/>
                    <a:pt x="1559" y="2335"/>
                  </a:cubicBezTo>
                  <a:cubicBezTo>
                    <a:pt x="2160" y="2335"/>
                    <a:pt x="2732" y="1865"/>
                    <a:pt x="2732" y="1159"/>
                  </a:cubicBezTo>
                  <a:cubicBezTo>
                    <a:pt x="2732" y="517"/>
                    <a:pt x="2215" y="0"/>
                    <a:pt x="1561" y="0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Google Shape;1029;p37"/>
            <p:cNvSpPr/>
            <p:nvPr/>
          </p:nvSpPr>
          <p:spPr>
            <a:xfrm>
              <a:off x="6005725" y="2504325"/>
              <a:ext cx="194025" cy="156475"/>
            </a:xfrm>
            <a:custGeom>
              <a:avLst/>
              <a:gdLst/>
              <a:ahLst/>
              <a:cxnLst/>
              <a:rect l="l" t="t" r="r" b="b"/>
              <a:pathLst>
                <a:path w="7761" h="6259" extrusionOk="0">
                  <a:moveTo>
                    <a:pt x="3454" y="0"/>
                  </a:moveTo>
                  <a:cubicBezTo>
                    <a:pt x="3001" y="0"/>
                    <a:pt x="2551" y="163"/>
                    <a:pt x="2136" y="532"/>
                  </a:cubicBezTo>
                  <a:cubicBezTo>
                    <a:pt x="1" y="2437"/>
                    <a:pt x="2032" y="4445"/>
                    <a:pt x="3398" y="5352"/>
                  </a:cubicBezTo>
                  <a:cubicBezTo>
                    <a:pt x="4374" y="6006"/>
                    <a:pt x="6853" y="6259"/>
                    <a:pt x="6853" y="6259"/>
                  </a:cubicBezTo>
                  <a:cubicBezTo>
                    <a:pt x="7760" y="3546"/>
                    <a:pt x="5570" y="0"/>
                    <a:pt x="345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Google Shape;1030;p37"/>
            <p:cNvSpPr/>
            <p:nvPr/>
          </p:nvSpPr>
          <p:spPr>
            <a:xfrm>
              <a:off x="6197975" y="2535675"/>
              <a:ext cx="132875" cy="111925"/>
            </a:xfrm>
            <a:custGeom>
              <a:avLst/>
              <a:gdLst/>
              <a:ahLst/>
              <a:cxnLst/>
              <a:rect l="l" t="t" r="r" b="b"/>
              <a:pathLst>
                <a:path w="5315" h="4477" extrusionOk="0">
                  <a:moveTo>
                    <a:pt x="2847" y="1"/>
                  </a:moveTo>
                  <a:cubicBezTo>
                    <a:pt x="2847" y="1"/>
                    <a:pt x="1573" y="1619"/>
                    <a:pt x="1573" y="1619"/>
                  </a:cubicBezTo>
                  <a:cubicBezTo>
                    <a:pt x="1562" y="1619"/>
                    <a:pt x="1" y="253"/>
                    <a:pt x="1" y="253"/>
                  </a:cubicBezTo>
                  <a:lnTo>
                    <a:pt x="1" y="253"/>
                  </a:lnTo>
                  <a:lnTo>
                    <a:pt x="620" y="4006"/>
                  </a:lnTo>
                  <a:lnTo>
                    <a:pt x="4121" y="4477"/>
                  </a:lnTo>
                  <a:lnTo>
                    <a:pt x="5315" y="1424"/>
                  </a:lnTo>
                  <a:lnTo>
                    <a:pt x="3467" y="1917"/>
                  </a:lnTo>
                  <a:lnTo>
                    <a:pt x="28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2" name="Google Shape;1031;p37"/>
          <p:cNvGrpSpPr/>
          <p:nvPr/>
        </p:nvGrpSpPr>
        <p:grpSpPr>
          <a:xfrm flipH="1">
            <a:off x="10841602" y="5605829"/>
            <a:ext cx="1023098" cy="1118758"/>
            <a:chOff x="2013650" y="1733325"/>
            <a:chExt cx="407750" cy="445875"/>
          </a:xfrm>
        </p:grpSpPr>
        <p:sp>
          <p:nvSpPr>
            <p:cNvPr id="23" name="Google Shape;1032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Google Shape;1033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EC206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Google Shape;1034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Google Shape;1035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Google Shape;1036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Google Shape;1037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Google Shape;1038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Google Shape;1039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Google Shape;1040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Google Shape;1041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Google Shape;1042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Google Shape;1043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Google Shape;1044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Google Shape;1045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Google Shape;1046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Google Shape;1047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Google Shape;1048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FE67BE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65" name="Am-thanh-tra-loi-dung-www_yeualo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7" end="7305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7620" y="-1354709"/>
            <a:ext cx="1114508" cy="1114508"/>
          </a:xfrm>
          <a:prstGeom prst="rect">
            <a:avLst/>
          </a:prstGeom>
        </p:spPr>
      </p:pic>
      <p:sp>
        <p:nvSpPr>
          <p:cNvPr id="67" name="Rounded Rectangle 66">
            <a:hlinkClick r:id="rId8" action="ppaction://hlinksldjump"/>
          </p:cNvPr>
          <p:cNvSpPr/>
          <p:nvPr/>
        </p:nvSpPr>
        <p:spPr>
          <a:xfrm>
            <a:off x="2046678" y="5980962"/>
            <a:ext cx="904505" cy="7150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68" name="Rounded Rectangle 67">
            <a:hlinkClick r:id="rId9" action="ppaction://hlinksldjump"/>
          </p:cNvPr>
          <p:cNvSpPr/>
          <p:nvPr/>
        </p:nvSpPr>
        <p:spPr>
          <a:xfrm>
            <a:off x="6660822" y="5986035"/>
            <a:ext cx="904505" cy="7150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69" name="Rounded Rectangle 68">
            <a:hlinkClick r:id="rId10" action="ppaction://hlinksldjump"/>
          </p:cNvPr>
          <p:cNvSpPr/>
          <p:nvPr/>
        </p:nvSpPr>
        <p:spPr>
          <a:xfrm>
            <a:off x="4411938" y="5981605"/>
            <a:ext cx="904505" cy="7150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7778" l="9800" r="233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0" r="75200" b="82037"/>
          <a:stretch/>
        </p:blipFill>
        <p:spPr>
          <a:xfrm>
            <a:off x="1847069" y="2955705"/>
            <a:ext cx="1598657" cy="2124243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6667" b="90278" l="24300" r="76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00" t="57777" r="30001" b="11483"/>
          <a:stretch/>
        </p:blipFill>
        <p:spPr>
          <a:xfrm>
            <a:off x="1896388" y="5000070"/>
            <a:ext cx="1292093" cy="94173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3340" b="40701" l="65000" r="82800">
                        <a14:foregroundMark x1="70200" y1="28627" x2="70200" y2="28627"/>
                        <a14:foregroundMark x1="75100" y1="20058" x2="75100" y2="20058"/>
                        <a14:foregroundMark x1="80100" y1="32230" x2="80100" y2="32230"/>
                        <a14:foregroundMark x1="74700" y1="29698" x2="74700" y2="29698"/>
                        <a14:foregroundMark x1="74900" y1="24927" x2="75100" y2="39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14" t="12698" r="16093" b="57672"/>
          <a:stretch/>
        </p:blipFill>
        <p:spPr>
          <a:xfrm>
            <a:off x="6390624" y="2946372"/>
            <a:ext cx="1370081" cy="2230363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444" b="88333" l="78700" r="9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200" t="80015" r="6800" b="11534"/>
          <a:stretch/>
        </p:blipFill>
        <p:spPr>
          <a:xfrm>
            <a:off x="6315490" y="5023662"/>
            <a:ext cx="1640547" cy="935795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21" t="12699" r="30473" b="27831"/>
          <a:stretch/>
        </p:blipFill>
        <p:spPr>
          <a:xfrm>
            <a:off x="4176221" y="2900717"/>
            <a:ext cx="1280840" cy="223550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6574" b="27778" l="56900" r="70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00" t="18285" r="30812" b="72429"/>
          <a:stretch/>
        </p:blipFill>
        <p:spPr>
          <a:xfrm>
            <a:off x="4168684" y="4995794"/>
            <a:ext cx="1259886" cy="946650"/>
          </a:xfrm>
          <a:prstGeom prst="rect">
            <a:avLst/>
          </a:prstGeom>
        </p:spPr>
      </p:pic>
      <p:pic>
        <p:nvPicPr>
          <p:cNvPr id="82" name="PA_图片 11">
            <a:hlinkClick r:id="rId21" action="ppaction://hlinksldjump"/>
            <a:extLst>
              <a:ext uri="{FF2B5EF4-FFF2-40B4-BE49-F238E27FC236}">
                <a16:creationId xmlns:a16="http://schemas.microsoft.com/office/drawing/2014/main" id="{708C517F-72B9-4C02-A8BE-32A8350AED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872" y="-207407"/>
            <a:ext cx="2800265" cy="2800265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9397158" y="2172655"/>
            <a:ext cx="2065713" cy="500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Hoàn</a:t>
            </a:r>
            <a:r>
              <a:rPr kumimoji="0" lang="en-US" sz="265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sz="2655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thành</a:t>
            </a:r>
            <a:endParaRPr kumimoji="0" lang="en-US" sz="265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620970" y="5733513"/>
            <a:ext cx="1834269" cy="8928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Ghi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chú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Click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vào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ô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số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=&gt;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hiện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câu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hỏi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660822" y="1852691"/>
            <a:ext cx="2688752" cy="67764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Ghi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chú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Click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vào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ô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số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=&gt;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hiện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câu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hỏi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553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83" grpId="0"/>
      <p:bldP spid="67" grpId="0" animBg="1"/>
      <p:bldP spid="68" grpId="0" animBg="1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573" y="1"/>
            <a:ext cx="12192000" cy="6857999"/>
          </a:xfrm>
          <a:prstGeom prst="rect">
            <a:avLst/>
          </a:prstGeom>
        </p:spPr>
      </p:pic>
      <p:grpSp>
        <p:nvGrpSpPr>
          <p:cNvPr id="40" name="Google Shape;1049;p37"/>
          <p:cNvGrpSpPr/>
          <p:nvPr/>
        </p:nvGrpSpPr>
        <p:grpSpPr>
          <a:xfrm flipH="1">
            <a:off x="9662874" y="9774416"/>
            <a:ext cx="512912" cy="560869"/>
            <a:chOff x="2013650" y="1733325"/>
            <a:chExt cx="407750" cy="445875"/>
          </a:xfrm>
        </p:grpSpPr>
        <p:sp>
          <p:nvSpPr>
            <p:cNvPr id="41" name="Google Shape;1050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2" name="Google Shape;1051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3" name="Google Shape;1052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4" name="Google Shape;1053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5" name="Google Shape;1054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6" name="Google Shape;1055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7" name="Google Shape;1056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8" name="Google Shape;1057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Google Shape;1058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Google Shape;1059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Google Shape;1060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2" name="Google Shape;1061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3" name="Google Shape;1062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4" name="Google Shape;1063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5" name="Google Shape;1064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6" name="Google Shape;1065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7" name="Google Shape;1066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65" name="Am-thanh-tra-loi-dung-www_yeualo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7" end="7305.8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84536" y="-1701434"/>
            <a:ext cx="577991" cy="577991"/>
          </a:xfrm>
          <a:prstGeom prst="rect">
            <a:avLst/>
          </a:prstGeom>
        </p:spPr>
      </p:pic>
      <p:sp>
        <p:nvSpPr>
          <p:cNvPr id="67" name="Rounded Rectangle 66"/>
          <p:cNvSpPr/>
          <p:nvPr/>
        </p:nvSpPr>
        <p:spPr>
          <a:xfrm>
            <a:off x="11094271" y="6147993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2989491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284437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423093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545392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7778" l="9800" r="233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0" r="75200" b="82037"/>
          <a:stretch/>
        </p:blipFill>
        <p:spPr>
          <a:xfrm>
            <a:off x="10723429" y="3303138"/>
            <a:ext cx="1598657" cy="2124243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667" b="90278" l="24300" r="76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00" t="57777" r="30001" b="11483"/>
          <a:stretch/>
        </p:blipFill>
        <p:spPr>
          <a:xfrm>
            <a:off x="10773638" y="5179274"/>
            <a:ext cx="1292093" cy="94173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340" b="40701" l="65000" r="82800">
                        <a14:foregroundMark x1="70200" y1="28627" x2="70200" y2="28627"/>
                        <a14:foregroundMark x1="75100" y1="20058" x2="75100" y2="20058"/>
                        <a14:foregroundMark x1="80100" y1="32230" x2="80100" y2="32230"/>
                        <a14:foregroundMark x1="74700" y1="29698" x2="74700" y2="29698"/>
                        <a14:foregroundMark x1="74900" y1="24927" x2="75100" y2="39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14" t="12698" r="16093" b="57672"/>
          <a:stretch/>
        </p:blipFill>
        <p:spPr>
          <a:xfrm>
            <a:off x="2558521" y="7065972"/>
            <a:ext cx="1370081" cy="2230363"/>
          </a:xfrm>
          <a:prstGeom prst="rect">
            <a:avLst/>
          </a:prstGeom>
        </p:spPr>
      </p:pic>
      <p:pic>
        <p:nvPicPr>
          <p:cNvPr id="75" name="Picture 74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444" b="88333" l="78700" r="9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200" t="80015" r="6800" b="11534"/>
          <a:stretch/>
        </p:blipFill>
        <p:spPr>
          <a:xfrm>
            <a:off x="2483387" y="9143262"/>
            <a:ext cx="1640547" cy="935795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21" t="12699" r="30473" b="27831"/>
          <a:stretch/>
        </p:blipFill>
        <p:spPr>
          <a:xfrm>
            <a:off x="4897386" y="7010341"/>
            <a:ext cx="1280840" cy="2235503"/>
          </a:xfrm>
          <a:prstGeom prst="rect">
            <a:avLst/>
          </a:prstGeom>
        </p:spPr>
      </p:pic>
      <p:pic>
        <p:nvPicPr>
          <p:cNvPr id="77" name="Picture 76">
            <a:hlinkClick r:id="rId16" action="ppaction://hlinksldjump"/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574" b="27778" l="56900" r="70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00" t="18285" r="30812" b="72429"/>
          <a:stretch/>
        </p:blipFill>
        <p:spPr>
          <a:xfrm>
            <a:off x="4889848" y="9105418"/>
            <a:ext cx="1259886" cy="946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0604" b="66504" l="30200" r="47200">
                        <a14:foregroundMark x1="35900" y1="44109" x2="35900" y2="44109"/>
                        <a14:foregroundMark x1="33600" y1="43817" x2="33600" y2="43817"/>
                        <a14:foregroundMark x1="35400" y1="45472" x2="35400" y2="45472"/>
                        <a14:foregroundMark x1="34400" y1="44206" x2="34400" y2="46835"/>
                        <a14:foregroundMark x1="32100" y1="47225" x2="32100" y2="47225"/>
                        <a14:foregroundMark x1="32000" y1="48101" x2="32000" y2="48101"/>
                        <a14:foregroundMark x1="34100" y1="48101" x2="34100" y2="48101"/>
                        <a14:foregroundMark x1="33700" y1="46154" x2="36300" y2="48004"/>
                        <a14:foregroundMark x1="38300" y1="44401" x2="38300" y2="44401"/>
                        <a14:foregroundMark x1="38200" y1="44791" x2="37500" y2="45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21" t="40635" r="52608" b="33697"/>
          <a:stretch/>
        </p:blipFill>
        <p:spPr>
          <a:xfrm>
            <a:off x="6943411" y="6753396"/>
            <a:ext cx="1587147" cy="2436631"/>
          </a:xfrm>
          <a:prstGeom prst="rect">
            <a:avLst/>
          </a:prstGeom>
        </p:spPr>
      </p:pic>
      <p:pic>
        <p:nvPicPr>
          <p:cNvPr id="79" name="Picture 78">
            <a:hlinkClick r:id="rId16" action="ppaction://hlinksldjump"/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6389" b="87870" l="33500" r="46800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42" t="76389" r="51501" b="12500"/>
          <a:stretch/>
        </p:blipFill>
        <p:spPr>
          <a:xfrm>
            <a:off x="7046603" y="9052374"/>
            <a:ext cx="1379337" cy="999693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852" b="48426" l="9600" r="24600">
                        <a14:foregroundMark x1="15500" y1="32963" x2="15800" y2="40093"/>
                        <a14:foregroundMark x1="12200" y1="37222" x2="20100" y2="37037"/>
                        <a14:foregroundMark x1="20000" y1="43889" x2="20000" y2="46389"/>
                        <a14:foregroundMark x1="11400" y1="42685" x2="11800" y2="44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00" t="30741" r="76475" b="51666"/>
          <a:stretch/>
        </p:blipFill>
        <p:spPr>
          <a:xfrm>
            <a:off x="9246385" y="7478496"/>
            <a:ext cx="1222338" cy="1711719"/>
          </a:xfrm>
          <a:prstGeom prst="rect">
            <a:avLst/>
          </a:prstGeom>
        </p:spPr>
      </p:pic>
      <p:pic>
        <p:nvPicPr>
          <p:cNvPr id="81" name="Picture 80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889" b="88519" l="10200" r="25300">
                        <a14:foregroundMark x1="12700" y1="79722" x2="20100" y2="79722"/>
                        <a14:foregroundMark x1="12000" y1="80648" x2="13000" y2="81389"/>
                        <a14:foregroundMark x1="11900" y1="80185" x2="11700" y2="81019"/>
                        <a14:foregroundMark x1="13000" y1="81481" x2="13900" y2="81481"/>
                        <a14:foregroundMark x1="14500" y1="80556" x2="17200" y2="81759"/>
                        <a14:foregroundMark x1="17500" y1="80648" x2="20600" y2="81944"/>
                        <a14:foregroundMark x1="21200" y1="80463" x2="216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0" t="79239" r="76959" b="11481"/>
          <a:stretch/>
        </p:blipFill>
        <p:spPr>
          <a:xfrm>
            <a:off x="9273113" y="9143262"/>
            <a:ext cx="1095470" cy="947968"/>
          </a:xfrm>
          <a:prstGeom prst="rect">
            <a:avLst/>
          </a:prstGeom>
        </p:spPr>
      </p:pic>
      <p:sp>
        <p:nvSpPr>
          <p:cNvPr id="58" name="Rounded Rectangle 57">
            <a:hlinkClick r:id="rId22" action="ppaction://hlinksldjump"/>
          </p:cNvPr>
          <p:cNvSpPr/>
          <p:nvPr/>
        </p:nvSpPr>
        <p:spPr>
          <a:xfrm>
            <a:off x="755707" y="6077096"/>
            <a:ext cx="1972979" cy="597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về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5" name="Google Shape;1031;p37"/>
          <p:cNvGrpSpPr/>
          <p:nvPr/>
        </p:nvGrpSpPr>
        <p:grpSpPr>
          <a:xfrm flipH="1">
            <a:off x="14642" y="5357129"/>
            <a:ext cx="1376330" cy="1485904"/>
            <a:chOff x="2013650" y="1733325"/>
            <a:chExt cx="407750" cy="445875"/>
          </a:xfrm>
        </p:grpSpPr>
        <p:sp>
          <p:nvSpPr>
            <p:cNvPr id="106" name="Google Shape;1032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7" name="Google Shape;1033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EC206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8" name="Google Shape;1034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9" name="Google Shape;1035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0" name="Google Shape;1036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1" name="Google Shape;1037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2" name="Google Shape;1038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3" name="Google Shape;1039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4" name="Google Shape;1040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5" name="Google Shape;1041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6" name="Google Shape;1042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7" name="Google Shape;1043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8" name="Google Shape;1044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9" name="Google Shape;1045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0" name="Google Shape;1046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1" name="Google Shape;1047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2" name="Google Shape;1048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FE67BE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3" name="Rectangle 122"/>
          <p:cNvSpPr/>
          <p:nvPr/>
        </p:nvSpPr>
        <p:spPr>
          <a:xfrm>
            <a:off x="3010056" y="6058391"/>
            <a:ext cx="2492584" cy="67764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Ghi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chú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HS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trả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lời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xong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click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Trở</a:t>
            </a:r>
            <a:r>
              <a:rPr kumimoji="0" lang="en-US" sz="189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9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về</a:t>
            </a:r>
            <a:endParaRPr kumimoji="0" lang="en-US" sz="189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73456" y="1616561"/>
            <a:ext cx="7421961" cy="2399517"/>
            <a:chOff x="5667646" y="720179"/>
            <a:chExt cx="7421961" cy="2399517"/>
          </a:xfrm>
        </p:grpSpPr>
        <p:sp>
          <p:nvSpPr>
            <p:cNvPr id="82" name="Rectangle 81"/>
            <p:cNvSpPr/>
            <p:nvPr/>
          </p:nvSpPr>
          <p:spPr>
            <a:xfrm>
              <a:off x="6145081" y="1924156"/>
              <a:ext cx="6944526" cy="1195540"/>
            </a:xfrm>
            <a:prstGeom prst="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86699" tIns="43349" rIns="86699" bIns="43349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+mn-cs"/>
                </a:rPr>
                <a:t>Nơi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+mn-cs"/>
                </a:rPr>
                <a:t>em</a:t>
              </a:r>
              <a:r>
                <a: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+mn-cs"/>
                </a:rPr>
                <a:t> sống có mấy mùa, là những mùa nào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+mn-cs"/>
                </a:rPr>
                <a:t>?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28" name="Google Shape;1012;p37"/>
            <p:cNvGrpSpPr/>
            <p:nvPr/>
          </p:nvGrpSpPr>
          <p:grpSpPr>
            <a:xfrm>
              <a:off x="5667646" y="720179"/>
              <a:ext cx="1455282" cy="1508052"/>
              <a:chOff x="5949775" y="2481625"/>
              <a:chExt cx="400600" cy="445825"/>
            </a:xfrm>
          </p:grpSpPr>
          <p:sp>
            <p:nvSpPr>
              <p:cNvPr id="129" name="Google Shape;1013;p37"/>
              <p:cNvSpPr/>
              <p:nvPr/>
            </p:nvSpPr>
            <p:spPr>
              <a:xfrm>
                <a:off x="5949775" y="2746875"/>
                <a:ext cx="7292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2917" h="1688" extrusionOk="0">
                    <a:moveTo>
                      <a:pt x="2916" y="0"/>
                    </a:moveTo>
                    <a:lnTo>
                      <a:pt x="1" y="849"/>
                    </a:lnTo>
                    <a:lnTo>
                      <a:pt x="2916" y="1687"/>
                    </a:lnTo>
                    <a:lnTo>
                      <a:pt x="2916" y="0"/>
                    </a:lnTo>
                    <a:close/>
                  </a:path>
                </a:pathLst>
              </a:custGeom>
              <a:solidFill>
                <a:srgbClr val="84004C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0" name="Google Shape;1014;p37"/>
              <p:cNvSpPr/>
              <p:nvPr/>
            </p:nvSpPr>
            <p:spPr>
              <a:xfrm>
                <a:off x="6061400" y="2481625"/>
                <a:ext cx="176625" cy="179175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7167" extrusionOk="0">
                    <a:moveTo>
                      <a:pt x="3451" y="1"/>
                    </a:moveTo>
                    <a:cubicBezTo>
                      <a:pt x="3204" y="1"/>
                      <a:pt x="2945" y="49"/>
                      <a:pt x="2675" y="154"/>
                    </a:cubicBezTo>
                    <a:cubicBezTo>
                      <a:pt x="1" y="1187"/>
                      <a:pt x="1206" y="3781"/>
                      <a:pt x="2158" y="5112"/>
                    </a:cubicBezTo>
                    <a:cubicBezTo>
                      <a:pt x="2858" y="6065"/>
                      <a:pt x="5085" y="7167"/>
                      <a:pt x="5085" y="7167"/>
                    </a:cubicBezTo>
                    <a:cubicBezTo>
                      <a:pt x="7064" y="4719"/>
                      <a:pt x="5876" y="1"/>
                      <a:pt x="3451" y="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1" name="Google Shape;1015;p37"/>
              <p:cNvSpPr/>
              <p:nvPr/>
            </p:nvSpPr>
            <p:spPr>
              <a:xfrm>
                <a:off x="6060875" y="2857825"/>
                <a:ext cx="34425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2480" extrusionOk="0">
                    <a:moveTo>
                      <a:pt x="954" y="0"/>
                    </a:moveTo>
                    <a:cubicBezTo>
                      <a:pt x="814" y="0"/>
                      <a:pt x="670" y="71"/>
                      <a:pt x="607" y="233"/>
                    </a:cubicBezTo>
                    <a:cubicBezTo>
                      <a:pt x="377" y="819"/>
                      <a:pt x="182" y="1427"/>
                      <a:pt x="56" y="2047"/>
                    </a:cubicBezTo>
                    <a:cubicBezTo>
                      <a:pt x="1" y="2309"/>
                      <a:pt x="219" y="2480"/>
                      <a:pt x="422" y="2480"/>
                    </a:cubicBezTo>
                    <a:cubicBezTo>
                      <a:pt x="557" y="2480"/>
                      <a:pt x="685" y="2404"/>
                      <a:pt x="722" y="2230"/>
                    </a:cubicBezTo>
                    <a:cubicBezTo>
                      <a:pt x="859" y="1611"/>
                      <a:pt x="1043" y="1002"/>
                      <a:pt x="1273" y="417"/>
                    </a:cubicBezTo>
                    <a:cubicBezTo>
                      <a:pt x="1377" y="166"/>
                      <a:pt x="1169" y="0"/>
                      <a:pt x="9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2" name="Google Shape;1016;p37"/>
              <p:cNvSpPr/>
              <p:nvPr/>
            </p:nvSpPr>
            <p:spPr>
              <a:xfrm>
                <a:off x="6123225" y="2865225"/>
                <a:ext cx="204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2489" extrusionOk="0">
                    <a:moveTo>
                      <a:pt x="473" y="0"/>
                    </a:moveTo>
                    <a:cubicBezTo>
                      <a:pt x="299" y="0"/>
                      <a:pt x="121" y="109"/>
                      <a:pt x="110" y="327"/>
                    </a:cubicBezTo>
                    <a:cubicBezTo>
                      <a:pt x="87" y="936"/>
                      <a:pt x="53" y="1544"/>
                      <a:pt x="18" y="2152"/>
                    </a:cubicBezTo>
                    <a:cubicBezTo>
                      <a:pt x="1" y="2376"/>
                      <a:pt x="164" y="2488"/>
                      <a:pt x="337" y="2488"/>
                    </a:cubicBezTo>
                    <a:cubicBezTo>
                      <a:pt x="509" y="2488"/>
                      <a:pt x="690" y="2376"/>
                      <a:pt x="707" y="2152"/>
                    </a:cubicBezTo>
                    <a:cubicBezTo>
                      <a:pt x="741" y="1544"/>
                      <a:pt x="776" y="936"/>
                      <a:pt x="810" y="327"/>
                    </a:cubicBezTo>
                    <a:cubicBezTo>
                      <a:pt x="816" y="109"/>
                      <a:pt x="646" y="0"/>
                      <a:pt x="4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3" name="Google Shape;1017;p37"/>
              <p:cNvSpPr/>
              <p:nvPr/>
            </p:nvSpPr>
            <p:spPr>
              <a:xfrm>
                <a:off x="6197975" y="2865225"/>
                <a:ext cx="24825" cy="6212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2485" extrusionOk="0">
                    <a:moveTo>
                      <a:pt x="344" y="0"/>
                    </a:moveTo>
                    <a:cubicBezTo>
                      <a:pt x="170" y="0"/>
                      <a:pt x="1" y="109"/>
                      <a:pt x="12" y="327"/>
                    </a:cubicBezTo>
                    <a:cubicBezTo>
                      <a:pt x="35" y="970"/>
                      <a:pt x="127" y="1613"/>
                      <a:pt x="265" y="2244"/>
                    </a:cubicBezTo>
                    <a:cubicBezTo>
                      <a:pt x="305" y="2412"/>
                      <a:pt x="434" y="2485"/>
                      <a:pt x="568" y="2485"/>
                    </a:cubicBezTo>
                    <a:cubicBezTo>
                      <a:pt x="774" y="2485"/>
                      <a:pt x="993" y="2313"/>
                      <a:pt x="930" y="2049"/>
                    </a:cubicBezTo>
                    <a:cubicBezTo>
                      <a:pt x="804" y="1487"/>
                      <a:pt x="724" y="913"/>
                      <a:pt x="701" y="327"/>
                    </a:cubicBezTo>
                    <a:cubicBezTo>
                      <a:pt x="695" y="109"/>
                      <a:pt x="517" y="0"/>
                      <a:pt x="3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4" name="Google Shape;1018;p37"/>
              <p:cNvSpPr/>
              <p:nvPr/>
            </p:nvSpPr>
            <p:spPr>
              <a:xfrm>
                <a:off x="6246675" y="2860325"/>
                <a:ext cx="35175" cy="56050"/>
              </a:xfrm>
              <a:custGeom>
                <a:avLst/>
                <a:gdLst/>
                <a:ahLst/>
                <a:cxnLst/>
                <a:rect l="l" t="t" r="r" b="b"/>
                <a:pathLst>
                  <a:path w="1407" h="2242" extrusionOk="0">
                    <a:moveTo>
                      <a:pt x="465" y="0"/>
                    </a:moveTo>
                    <a:cubicBezTo>
                      <a:pt x="244" y="0"/>
                      <a:pt x="1" y="252"/>
                      <a:pt x="119" y="535"/>
                    </a:cubicBezTo>
                    <a:cubicBezTo>
                      <a:pt x="325" y="1006"/>
                      <a:pt x="509" y="1499"/>
                      <a:pt x="658" y="1993"/>
                    </a:cubicBezTo>
                    <a:cubicBezTo>
                      <a:pt x="708" y="2167"/>
                      <a:pt x="847" y="2242"/>
                      <a:pt x="986" y="2242"/>
                    </a:cubicBezTo>
                    <a:cubicBezTo>
                      <a:pt x="1195" y="2242"/>
                      <a:pt x="1407" y="2071"/>
                      <a:pt x="1324" y="1809"/>
                    </a:cubicBezTo>
                    <a:cubicBezTo>
                      <a:pt x="1152" y="1258"/>
                      <a:pt x="956" y="707"/>
                      <a:pt x="715" y="179"/>
                    </a:cubicBezTo>
                    <a:cubicBezTo>
                      <a:pt x="661" y="53"/>
                      <a:pt x="565" y="0"/>
                      <a:pt x="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5" name="Google Shape;1019;p37"/>
              <p:cNvSpPr/>
              <p:nvPr/>
            </p:nvSpPr>
            <p:spPr>
              <a:xfrm>
                <a:off x="6096700" y="2834375"/>
                <a:ext cx="76625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192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6" y="586"/>
                      <a:pt x="299" y="1171"/>
                      <a:pt x="494" y="1734"/>
                    </a:cubicBezTo>
                    <a:cubicBezTo>
                      <a:pt x="953" y="1871"/>
                      <a:pt x="1423" y="1929"/>
                      <a:pt x="1894" y="1929"/>
                    </a:cubicBezTo>
                    <a:lnTo>
                      <a:pt x="3065" y="1929"/>
                    </a:lnTo>
                    <a:cubicBezTo>
                      <a:pt x="2881" y="1401"/>
                      <a:pt x="2743" y="873"/>
                      <a:pt x="2629" y="322"/>
                    </a:cubicBezTo>
                    <a:cubicBezTo>
                      <a:pt x="1745" y="288"/>
                      <a:pt x="873" y="173"/>
                      <a:pt x="0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6" name="Google Shape;1020;p37"/>
              <p:cNvSpPr/>
              <p:nvPr/>
            </p:nvSpPr>
            <p:spPr>
              <a:xfrm>
                <a:off x="6081200" y="2625200"/>
                <a:ext cx="88975" cy="217225"/>
              </a:xfrm>
              <a:custGeom>
                <a:avLst/>
                <a:gdLst/>
                <a:ahLst/>
                <a:cxnLst/>
                <a:rect l="l" t="t" r="r" b="b"/>
                <a:pathLst>
                  <a:path w="3559" h="8689" extrusionOk="0">
                    <a:moveTo>
                      <a:pt x="2514" y="1"/>
                    </a:moveTo>
                    <a:cubicBezTo>
                      <a:pt x="2009" y="1"/>
                      <a:pt x="1493" y="81"/>
                      <a:pt x="1010" y="230"/>
                    </a:cubicBezTo>
                    <a:cubicBezTo>
                      <a:pt x="138" y="2859"/>
                      <a:pt x="0" y="5670"/>
                      <a:pt x="609" y="8368"/>
                    </a:cubicBezTo>
                    <a:cubicBezTo>
                      <a:pt x="1481" y="8540"/>
                      <a:pt x="2365" y="8655"/>
                      <a:pt x="3249" y="8689"/>
                    </a:cubicBezTo>
                    <a:cubicBezTo>
                      <a:pt x="2663" y="5889"/>
                      <a:pt x="2916" y="2847"/>
                      <a:pt x="3558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7" name="Google Shape;1021;p37"/>
              <p:cNvSpPr/>
              <p:nvPr/>
            </p:nvSpPr>
            <p:spPr>
              <a:xfrm>
                <a:off x="6031550" y="2816025"/>
                <a:ext cx="77500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3100" h="2468" extrusionOk="0">
                    <a:moveTo>
                      <a:pt x="1" y="0"/>
                    </a:moveTo>
                    <a:cubicBezTo>
                      <a:pt x="667" y="1205"/>
                      <a:pt x="1780" y="2089"/>
                      <a:pt x="3100" y="2468"/>
                    </a:cubicBezTo>
                    <a:cubicBezTo>
                      <a:pt x="2893" y="1905"/>
                      <a:pt x="2732" y="1320"/>
                      <a:pt x="2595" y="735"/>
                    </a:cubicBezTo>
                    <a:cubicBezTo>
                      <a:pt x="1711" y="562"/>
                      <a:pt x="850" y="31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8" name="Google Shape;1022;p37"/>
              <p:cNvSpPr/>
              <p:nvPr/>
            </p:nvSpPr>
            <p:spPr>
              <a:xfrm>
                <a:off x="6015500" y="2630950"/>
                <a:ext cx="90975" cy="203450"/>
              </a:xfrm>
              <a:custGeom>
                <a:avLst/>
                <a:gdLst/>
                <a:ahLst/>
                <a:cxnLst/>
                <a:rect l="l" t="t" r="r" b="b"/>
                <a:pathLst>
                  <a:path w="3639" h="8138" extrusionOk="0">
                    <a:moveTo>
                      <a:pt x="3638" y="0"/>
                    </a:moveTo>
                    <a:lnTo>
                      <a:pt x="3638" y="0"/>
                    </a:lnTo>
                    <a:cubicBezTo>
                      <a:pt x="1481" y="677"/>
                      <a:pt x="0" y="2663"/>
                      <a:pt x="0" y="4924"/>
                    </a:cubicBezTo>
                    <a:cubicBezTo>
                      <a:pt x="0" y="5796"/>
                      <a:pt x="218" y="6646"/>
                      <a:pt x="643" y="7403"/>
                    </a:cubicBezTo>
                    <a:cubicBezTo>
                      <a:pt x="1492" y="7713"/>
                      <a:pt x="2353" y="7965"/>
                      <a:pt x="3237" y="8138"/>
                    </a:cubicBezTo>
                    <a:cubicBezTo>
                      <a:pt x="2628" y="5440"/>
                      <a:pt x="2766" y="2629"/>
                      <a:pt x="3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9" name="Google Shape;1023;p37"/>
              <p:cNvSpPr/>
              <p:nvPr/>
            </p:nvSpPr>
            <p:spPr>
              <a:xfrm>
                <a:off x="6162400" y="2838400"/>
                <a:ext cx="864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1768" extrusionOk="0">
                    <a:moveTo>
                      <a:pt x="3019" y="0"/>
                    </a:moveTo>
                    <a:cubicBezTo>
                      <a:pt x="2263" y="122"/>
                      <a:pt x="1500" y="178"/>
                      <a:pt x="736" y="178"/>
                    </a:cubicBezTo>
                    <a:cubicBezTo>
                      <a:pt x="491" y="178"/>
                      <a:pt x="246" y="172"/>
                      <a:pt x="1" y="161"/>
                    </a:cubicBezTo>
                    <a:lnTo>
                      <a:pt x="1" y="161"/>
                    </a:lnTo>
                    <a:cubicBezTo>
                      <a:pt x="104" y="712"/>
                      <a:pt x="253" y="1240"/>
                      <a:pt x="425" y="1768"/>
                    </a:cubicBezTo>
                    <a:lnTo>
                      <a:pt x="2652" y="1768"/>
                    </a:lnTo>
                    <a:cubicBezTo>
                      <a:pt x="2916" y="1768"/>
                      <a:pt x="3191" y="1756"/>
                      <a:pt x="3455" y="1710"/>
                    </a:cubicBezTo>
                    <a:cubicBezTo>
                      <a:pt x="3283" y="1148"/>
                      <a:pt x="3145" y="574"/>
                      <a:pt x="301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0" name="Google Shape;1024;p37"/>
              <p:cNvSpPr/>
              <p:nvPr/>
            </p:nvSpPr>
            <p:spPr>
              <a:xfrm>
                <a:off x="6147775" y="2625200"/>
                <a:ext cx="93850" cy="217650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8706" extrusionOk="0">
                    <a:moveTo>
                      <a:pt x="884" y="1"/>
                    </a:moveTo>
                    <a:cubicBezTo>
                      <a:pt x="253" y="2836"/>
                      <a:pt x="0" y="5889"/>
                      <a:pt x="574" y="8689"/>
                    </a:cubicBezTo>
                    <a:cubicBezTo>
                      <a:pt x="822" y="8700"/>
                      <a:pt x="1069" y="8706"/>
                      <a:pt x="1316" y="8706"/>
                    </a:cubicBezTo>
                    <a:cubicBezTo>
                      <a:pt x="2086" y="8706"/>
                      <a:pt x="2851" y="8650"/>
                      <a:pt x="3616" y="8528"/>
                    </a:cubicBezTo>
                    <a:cubicBezTo>
                      <a:pt x="3019" y="5739"/>
                      <a:pt x="2973" y="2847"/>
                      <a:pt x="3753" y="35"/>
                    </a:cubicBezTo>
                    <a:cubicBezTo>
                      <a:pt x="3581" y="12"/>
                      <a:pt x="3409" y="1"/>
                      <a:pt x="32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1" name="Google Shape;1025;p37"/>
              <p:cNvSpPr/>
              <p:nvPr/>
            </p:nvSpPr>
            <p:spPr>
              <a:xfrm>
                <a:off x="6209999" y="2617577"/>
                <a:ext cx="135475" cy="212350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8494" extrusionOk="0">
                    <a:moveTo>
                      <a:pt x="793" y="0"/>
                    </a:moveTo>
                    <a:cubicBezTo>
                      <a:pt x="1" y="2812"/>
                      <a:pt x="47" y="5704"/>
                      <a:pt x="644" y="8493"/>
                    </a:cubicBezTo>
                    <a:cubicBezTo>
                      <a:pt x="2285" y="8241"/>
                      <a:pt x="3834" y="7690"/>
                      <a:pt x="5131" y="6795"/>
                    </a:cubicBezTo>
                    <a:cubicBezTo>
                      <a:pt x="5326" y="6255"/>
                      <a:pt x="5418" y="5693"/>
                      <a:pt x="5418" y="5119"/>
                    </a:cubicBezTo>
                    <a:cubicBezTo>
                      <a:pt x="5407" y="2479"/>
                      <a:pt x="3410" y="264"/>
                      <a:pt x="793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2" name="Google Shape;1026;p37"/>
              <p:cNvSpPr/>
              <p:nvPr/>
            </p:nvSpPr>
            <p:spPr>
              <a:xfrm>
                <a:off x="6238150" y="2795925"/>
                <a:ext cx="112225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3410" extrusionOk="0">
                    <a:moveTo>
                      <a:pt x="4488" y="1"/>
                    </a:moveTo>
                    <a:lnTo>
                      <a:pt x="4488" y="1"/>
                    </a:lnTo>
                    <a:cubicBezTo>
                      <a:pt x="3180" y="896"/>
                      <a:pt x="1630" y="1447"/>
                      <a:pt x="1" y="1699"/>
                    </a:cubicBezTo>
                    <a:cubicBezTo>
                      <a:pt x="115" y="2273"/>
                      <a:pt x="265" y="2847"/>
                      <a:pt x="425" y="3409"/>
                    </a:cubicBezTo>
                    <a:cubicBezTo>
                      <a:pt x="2307" y="3099"/>
                      <a:pt x="3857" y="1803"/>
                      <a:pt x="4488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3" name="Google Shape;1027;p37"/>
              <p:cNvSpPr/>
              <p:nvPr/>
            </p:nvSpPr>
            <p:spPr>
              <a:xfrm>
                <a:off x="6284050" y="2722175"/>
                <a:ext cx="29300" cy="249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996" extrusionOk="0">
                    <a:moveTo>
                      <a:pt x="667" y="1"/>
                    </a:moveTo>
                    <a:cubicBezTo>
                      <a:pt x="230" y="1"/>
                      <a:pt x="1" y="529"/>
                      <a:pt x="322" y="850"/>
                    </a:cubicBezTo>
                    <a:cubicBezTo>
                      <a:pt x="422" y="950"/>
                      <a:pt x="546" y="995"/>
                      <a:pt x="668" y="995"/>
                    </a:cubicBezTo>
                    <a:cubicBezTo>
                      <a:pt x="924" y="995"/>
                      <a:pt x="1172" y="798"/>
                      <a:pt x="1172" y="495"/>
                    </a:cubicBezTo>
                    <a:cubicBezTo>
                      <a:pt x="1172" y="219"/>
                      <a:pt x="942" y="1"/>
                      <a:pt x="6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4" name="Google Shape;1028;p37"/>
              <p:cNvSpPr/>
              <p:nvPr/>
            </p:nvSpPr>
            <p:spPr>
              <a:xfrm>
                <a:off x="6256525" y="2757775"/>
                <a:ext cx="683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2336" extrusionOk="0">
                    <a:moveTo>
                      <a:pt x="1561" y="0"/>
                    </a:moveTo>
                    <a:cubicBezTo>
                      <a:pt x="528" y="0"/>
                      <a:pt x="0" y="1251"/>
                      <a:pt x="735" y="1986"/>
                    </a:cubicBezTo>
                    <a:cubicBezTo>
                      <a:pt x="976" y="2227"/>
                      <a:pt x="1271" y="2335"/>
                      <a:pt x="1559" y="2335"/>
                    </a:cubicBezTo>
                    <a:cubicBezTo>
                      <a:pt x="2160" y="2335"/>
                      <a:pt x="2732" y="1865"/>
                      <a:pt x="2732" y="1159"/>
                    </a:cubicBezTo>
                    <a:cubicBezTo>
                      <a:pt x="2732" y="517"/>
                      <a:pt x="2215" y="0"/>
                      <a:pt x="1561" y="0"/>
                    </a:cubicBezTo>
                    <a:close/>
                  </a:path>
                </a:pathLst>
              </a:custGeom>
              <a:solidFill>
                <a:srgbClr val="F78F8F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5" name="Google Shape;1029;p37"/>
              <p:cNvSpPr/>
              <p:nvPr/>
            </p:nvSpPr>
            <p:spPr>
              <a:xfrm>
                <a:off x="6005725" y="2504325"/>
                <a:ext cx="1940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6259" extrusionOk="0">
                    <a:moveTo>
                      <a:pt x="3454" y="0"/>
                    </a:moveTo>
                    <a:cubicBezTo>
                      <a:pt x="3001" y="0"/>
                      <a:pt x="2551" y="163"/>
                      <a:pt x="2136" y="532"/>
                    </a:cubicBezTo>
                    <a:cubicBezTo>
                      <a:pt x="1" y="2437"/>
                      <a:pt x="2032" y="4445"/>
                      <a:pt x="3398" y="5352"/>
                    </a:cubicBezTo>
                    <a:cubicBezTo>
                      <a:pt x="4374" y="6006"/>
                      <a:pt x="6853" y="6259"/>
                      <a:pt x="6853" y="6259"/>
                    </a:cubicBezTo>
                    <a:cubicBezTo>
                      <a:pt x="7760" y="3546"/>
                      <a:pt x="5570" y="0"/>
                      <a:pt x="3454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6" name="Google Shape;1030;p37"/>
              <p:cNvSpPr/>
              <p:nvPr/>
            </p:nvSpPr>
            <p:spPr>
              <a:xfrm>
                <a:off x="6197975" y="2535675"/>
                <a:ext cx="1328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5315" h="4477" extrusionOk="0">
                    <a:moveTo>
                      <a:pt x="2847" y="1"/>
                    </a:moveTo>
                    <a:cubicBezTo>
                      <a:pt x="2847" y="1"/>
                      <a:pt x="1573" y="1619"/>
                      <a:pt x="1573" y="1619"/>
                    </a:cubicBezTo>
                    <a:cubicBezTo>
                      <a:pt x="1562" y="1619"/>
                      <a:pt x="1" y="253"/>
                      <a:pt x="1" y="253"/>
                    </a:cubicBezTo>
                    <a:lnTo>
                      <a:pt x="1" y="253"/>
                    </a:lnTo>
                    <a:lnTo>
                      <a:pt x="620" y="4006"/>
                    </a:lnTo>
                    <a:lnTo>
                      <a:pt x="4121" y="4477"/>
                    </a:lnTo>
                    <a:lnTo>
                      <a:pt x="5315" y="1424"/>
                    </a:lnTo>
                    <a:lnTo>
                      <a:pt x="3467" y="1917"/>
                    </a:lnTo>
                    <a:lnTo>
                      <a:pt x="284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244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8"/>
            <a:ext cx="12192000" cy="6857999"/>
          </a:xfrm>
          <a:prstGeom prst="rect">
            <a:avLst/>
          </a:prstGeom>
        </p:spPr>
      </p:pic>
      <p:grpSp>
        <p:nvGrpSpPr>
          <p:cNvPr id="40" name="Google Shape;1049;p37"/>
          <p:cNvGrpSpPr/>
          <p:nvPr/>
        </p:nvGrpSpPr>
        <p:grpSpPr>
          <a:xfrm flipH="1">
            <a:off x="9662874" y="9774416"/>
            <a:ext cx="512912" cy="560869"/>
            <a:chOff x="2013650" y="1733325"/>
            <a:chExt cx="407750" cy="445875"/>
          </a:xfrm>
        </p:grpSpPr>
        <p:sp>
          <p:nvSpPr>
            <p:cNvPr id="41" name="Google Shape;1050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2" name="Google Shape;1051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3" name="Google Shape;1052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4" name="Google Shape;1053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5" name="Google Shape;1054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6" name="Google Shape;1055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7" name="Google Shape;1056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8" name="Google Shape;1057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Google Shape;1058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Google Shape;1059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Google Shape;1060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2" name="Google Shape;1061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3" name="Google Shape;1062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4" name="Google Shape;1063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5" name="Google Shape;1064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6" name="Google Shape;1065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7" name="Google Shape;1066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65" name="Am-thanh-tra-loi-dung-www_yeualo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7" end="7305.8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84536" y="-1701434"/>
            <a:ext cx="577991" cy="577991"/>
          </a:xfrm>
          <a:prstGeom prst="rect">
            <a:avLst/>
          </a:prstGeom>
        </p:spPr>
      </p:pic>
      <p:sp>
        <p:nvSpPr>
          <p:cNvPr id="69" name="Rounded Rectangle 68"/>
          <p:cNvSpPr/>
          <p:nvPr/>
        </p:nvSpPr>
        <p:spPr>
          <a:xfrm>
            <a:off x="11300550" y="6220749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423093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545392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21" t="12699" r="30473" b="27831"/>
          <a:stretch/>
        </p:blipFill>
        <p:spPr>
          <a:xfrm>
            <a:off x="10913499" y="3152034"/>
            <a:ext cx="1280840" cy="223550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574" b="27778" l="56900" r="70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00" t="18285" r="30812" b="72429"/>
          <a:stretch/>
        </p:blipFill>
        <p:spPr>
          <a:xfrm>
            <a:off x="10905961" y="5247111"/>
            <a:ext cx="1259886" cy="946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0604" b="66504" l="30200" r="47200">
                        <a14:foregroundMark x1="35900" y1="44109" x2="35900" y2="44109"/>
                        <a14:foregroundMark x1="33600" y1="43817" x2="33600" y2="43817"/>
                        <a14:foregroundMark x1="35400" y1="45472" x2="35400" y2="45472"/>
                        <a14:foregroundMark x1="34400" y1="44206" x2="34400" y2="46835"/>
                        <a14:foregroundMark x1="32100" y1="47225" x2="32100" y2="47225"/>
                        <a14:foregroundMark x1="32000" y1="48101" x2="32000" y2="48101"/>
                        <a14:foregroundMark x1="34100" y1="48101" x2="34100" y2="48101"/>
                        <a14:foregroundMark x1="33700" y1="46154" x2="36300" y2="48004"/>
                        <a14:foregroundMark x1="38300" y1="44401" x2="38300" y2="44401"/>
                        <a14:foregroundMark x1="38200" y1="44791" x2="37500" y2="45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21" t="40635" r="52608" b="33697"/>
          <a:stretch/>
        </p:blipFill>
        <p:spPr>
          <a:xfrm>
            <a:off x="6943411" y="6753396"/>
            <a:ext cx="1587147" cy="2436631"/>
          </a:xfrm>
          <a:prstGeom prst="rect">
            <a:avLst/>
          </a:prstGeom>
        </p:spPr>
      </p:pic>
      <p:pic>
        <p:nvPicPr>
          <p:cNvPr id="79" name="Picture 78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6389" b="87870" l="33500" r="46800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42" t="76389" r="51501" b="12500"/>
          <a:stretch/>
        </p:blipFill>
        <p:spPr>
          <a:xfrm>
            <a:off x="7046603" y="9052374"/>
            <a:ext cx="1379337" cy="999693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852" b="48426" l="9600" r="24600">
                        <a14:foregroundMark x1="15500" y1="32963" x2="15800" y2="40093"/>
                        <a14:foregroundMark x1="12200" y1="37222" x2="20100" y2="37037"/>
                        <a14:foregroundMark x1="20000" y1="43889" x2="20000" y2="46389"/>
                        <a14:foregroundMark x1="11400" y1="42685" x2="11800" y2="44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00" t="30741" r="76475" b="51666"/>
          <a:stretch/>
        </p:blipFill>
        <p:spPr>
          <a:xfrm>
            <a:off x="9246385" y="7478496"/>
            <a:ext cx="1222338" cy="1711719"/>
          </a:xfrm>
          <a:prstGeom prst="rect">
            <a:avLst/>
          </a:prstGeom>
        </p:spPr>
      </p:pic>
      <p:pic>
        <p:nvPicPr>
          <p:cNvPr id="81" name="Picture 80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889" b="88519" l="10200" r="25300">
                        <a14:foregroundMark x1="12700" y1="79722" x2="20100" y2="79722"/>
                        <a14:foregroundMark x1="12000" y1="80648" x2="13000" y2="81389"/>
                        <a14:foregroundMark x1="11900" y1="80185" x2="11700" y2="81019"/>
                        <a14:foregroundMark x1="13000" y1="81481" x2="13900" y2="81481"/>
                        <a14:foregroundMark x1="14500" y1="80556" x2="17200" y2="81759"/>
                        <a14:foregroundMark x1="17500" y1="80648" x2="20600" y2="81944"/>
                        <a14:foregroundMark x1="21200" y1="80463" x2="216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0" t="79239" r="76959" b="11481"/>
          <a:stretch/>
        </p:blipFill>
        <p:spPr>
          <a:xfrm>
            <a:off x="9273113" y="9143262"/>
            <a:ext cx="1095470" cy="947968"/>
          </a:xfrm>
          <a:prstGeom prst="rect">
            <a:avLst/>
          </a:prstGeom>
        </p:spPr>
      </p:pic>
      <p:grpSp>
        <p:nvGrpSpPr>
          <p:cNvPr id="83" name="Group 82"/>
          <p:cNvGrpSpPr/>
          <p:nvPr/>
        </p:nvGrpSpPr>
        <p:grpSpPr>
          <a:xfrm>
            <a:off x="1390456" y="1527750"/>
            <a:ext cx="7692194" cy="1907075"/>
            <a:chOff x="5667646" y="720179"/>
            <a:chExt cx="6398085" cy="1907075"/>
          </a:xfrm>
        </p:grpSpPr>
        <p:sp>
          <p:nvSpPr>
            <p:cNvPr id="123" name="Rectangle 122"/>
            <p:cNvSpPr/>
            <p:nvPr/>
          </p:nvSpPr>
          <p:spPr>
            <a:xfrm>
              <a:off x="6531073" y="1924156"/>
              <a:ext cx="5534658" cy="703098"/>
            </a:xfrm>
            <a:prstGeom prst="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86699" tIns="43349" rIns="86699" bIns="43349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Mỗi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mùa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đó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có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đặc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điểm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gì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?</a:t>
              </a:r>
            </a:p>
          </p:txBody>
        </p:sp>
        <p:grpSp>
          <p:nvGrpSpPr>
            <p:cNvPr id="124" name="Google Shape;1012;p37"/>
            <p:cNvGrpSpPr/>
            <p:nvPr/>
          </p:nvGrpSpPr>
          <p:grpSpPr>
            <a:xfrm>
              <a:off x="5667646" y="720179"/>
              <a:ext cx="1481347" cy="1508052"/>
              <a:chOff x="5949775" y="2481625"/>
              <a:chExt cx="407775" cy="445825"/>
            </a:xfrm>
          </p:grpSpPr>
          <p:sp>
            <p:nvSpPr>
              <p:cNvPr id="125" name="Google Shape;1013;p37"/>
              <p:cNvSpPr/>
              <p:nvPr/>
            </p:nvSpPr>
            <p:spPr>
              <a:xfrm>
                <a:off x="5949775" y="2746875"/>
                <a:ext cx="7292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2917" h="1688" extrusionOk="0">
                    <a:moveTo>
                      <a:pt x="2916" y="0"/>
                    </a:moveTo>
                    <a:lnTo>
                      <a:pt x="1" y="849"/>
                    </a:lnTo>
                    <a:lnTo>
                      <a:pt x="2916" y="1687"/>
                    </a:lnTo>
                    <a:lnTo>
                      <a:pt x="2916" y="0"/>
                    </a:lnTo>
                    <a:close/>
                  </a:path>
                </a:pathLst>
              </a:custGeom>
              <a:solidFill>
                <a:srgbClr val="84004C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6" name="Google Shape;1014;p37"/>
              <p:cNvSpPr/>
              <p:nvPr/>
            </p:nvSpPr>
            <p:spPr>
              <a:xfrm>
                <a:off x="6061400" y="2481625"/>
                <a:ext cx="176625" cy="179175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7167" extrusionOk="0">
                    <a:moveTo>
                      <a:pt x="3451" y="1"/>
                    </a:moveTo>
                    <a:cubicBezTo>
                      <a:pt x="3204" y="1"/>
                      <a:pt x="2945" y="49"/>
                      <a:pt x="2675" y="154"/>
                    </a:cubicBezTo>
                    <a:cubicBezTo>
                      <a:pt x="1" y="1187"/>
                      <a:pt x="1206" y="3781"/>
                      <a:pt x="2158" y="5112"/>
                    </a:cubicBezTo>
                    <a:cubicBezTo>
                      <a:pt x="2858" y="6065"/>
                      <a:pt x="5085" y="7167"/>
                      <a:pt x="5085" y="7167"/>
                    </a:cubicBezTo>
                    <a:cubicBezTo>
                      <a:pt x="7064" y="4719"/>
                      <a:pt x="5876" y="1"/>
                      <a:pt x="3451" y="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7" name="Google Shape;1015;p37"/>
              <p:cNvSpPr/>
              <p:nvPr/>
            </p:nvSpPr>
            <p:spPr>
              <a:xfrm>
                <a:off x="6060875" y="2857825"/>
                <a:ext cx="34425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2480" extrusionOk="0">
                    <a:moveTo>
                      <a:pt x="954" y="0"/>
                    </a:moveTo>
                    <a:cubicBezTo>
                      <a:pt x="814" y="0"/>
                      <a:pt x="670" y="71"/>
                      <a:pt x="607" y="233"/>
                    </a:cubicBezTo>
                    <a:cubicBezTo>
                      <a:pt x="377" y="819"/>
                      <a:pt x="182" y="1427"/>
                      <a:pt x="56" y="2047"/>
                    </a:cubicBezTo>
                    <a:cubicBezTo>
                      <a:pt x="1" y="2309"/>
                      <a:pt x="219" y="2480"/>
                      <a:pt x="422" y="2480"/>
                    </a:cubicBezTo>
                    <a:cubicBezTo>
                      <a:pt x="557" y="2480"/>
                      <a:pt x="685" y="2404"/>
                      <a:pt x="722" y="2230"/>
                    </a:cubicBezTo>
                    <a:cubicBezTo>
                      <a:pt x="859" y="1611"/>
                      <a:pt x="1043" y="1002"/>
                      <a:pt x="1273" y="417"/>
                    </a:cubicBezTo>
                    <a:cubicBezTo>
                      <a:pt x="1377" y="166"/>
                      <a:pt x="1169" y="0"/>
                      <a:pt x="9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8" name="Google Shape;1016;p37"/>
              <p:cNvSpPr/>
              <p:nvPr/>
            </p:nvSpPr>
            <p:spPr>
              <a:xfrm>
                <a:off x="6123225" y="2865225"/>
                <a:ext cx="204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2489" extrusionOk="0">
                    <a:moveTo>
                      <a:pt x="473" y="0"/>
                    </a:moveTo>
                    <a:cubicBezTo>
                      <a:pt x="299" y="0"/>
                      <a:pt x="121" y="109"/>
                      <a:pt x="110" y="327"/>
                    </a:cubicBezTo>
                    <a:cubicBezTo>
                      <a:pt x="87" y="936"/>
                      <a:pt x="53" y="1544"/>
                      <a:pt x="18" y="2152"/>
                    </a:cubicBezTo>
                    <a:cubicBezTo>
                      <a:pt x="1" y="2376"/>
                      <a:pt x="164" y="2488"/>
                      <a:pt x="337" y="2488"/>
                    </a:cubicBezTo>
                    <a:cubicBezTo>
                      <a:pt x="509" y="2488"/>
                      <a:pt x="690" y="2376"/>
                      <a:pt x="707" y="2152"/>
                    </a:cubicBezTo>
                    <a:cubicBezTo>
                      <a:pt x="741" y="1544"/>
                      <a:pt x="776" y="936"/>
                      <a:pt x="810" y="327"/>
                    </a:cubicBezTo>
                    <a:cubicBezTo>
                      <a:pt x="816" y="109"/>
                      <a:pt x="646" y="0"/>
                      <a:pt x="4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9" name="Google Shape;1017;p37"/>
              <p:cNvSpPr/>
              <p:nvPr/>
            </p:nvSpPr>
            <p:spPr>
              <a:xfrm>
                <a:off x="6197975" y="2865225"/>
                <a:ext cx="24825" cy="6212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2485" extrusionOk="0">
                    <a:moveTo>
                      <a:pt x="344" y="0"/>
                    </a:moveTo>
                    <a:cubicBezTo>
                      <a:pt x="170" y="0"/>
                      <a:pt x="1" y="109"/>
                      <a:pt x="12" y="327"/>
                    </a:cubicBezTo>
                    <a:cubicBezTo>
                      <a:pt x="35" y="970"/>
                      <a:pt x="127" y="1613"/>
                      <a:pt x="265" y="2244"/>
                    </a:cubicBezTo>
                    <a:cubicBezTo>
                      <a:pt x="305" y="2412"/>
                      <a:pt x="434" y="2485"/>
                      <a:pt x="568" y="2485"/>
                    </a:cubicBezTo>
                    <a:cubicBezTo>
                      <a:pt x="774" y="2485"/>
                      <a:pt x="993" y="2313"/>
                      <a:pt x="930" y="2049"/>
                    </a:cubicBezTo>
                    <a:cubicBezTo>
                      <a:pt x="804" y="1487"/>
                      <a:pt x="724" y="913"/>
                      <a:pt x="701" y="327"/>
                    </a:cubicBezTo>
                    <a:cubicBezTo>
                      <a:pt x="695" y="109"/>
                      <a:pt x="517" y="0"/>
                      <a:pt x="3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0" name="Google Shape;1018;p37"/>
              <p:cNvSpPr/>
              <p:nvPr/>
            </p:nvSpPr>
            <p:spPr>
              <a:xfrm>
                <a:off x="6246675" y="2860325"/>
                <a:ext cx="35175" cy="56050"/>
              </a:xfrm>
              <a:custGeom>
                <a:avLst/>
                <a:gdLst/>
                <a:ahLst/>
                <a:cxnLst/>
                <a:rect l="l" t="t" r="r" b="b"/>
                <a:pathLst>
                  <a:path w="1407" h="2242" extrusionOk="0">
                    <a:moveTo>
                      <a:pt x="465" y="0"/>
                    </a:moveTo>
                    <a:cubicBezTo>
                      <a:pt x="244" y="0"/>
                      <a:pt x="1" y="252"/>
                      <a:pt x="119" y="535"/>
                    </a:cubicBezTo>
                    <a:cubicBezTo>
                      <a:pt x="325" y="1006"/>
                      <a:pt x="509" y="1499"/>
                      <a:pt x="658" y="1993"/>
                    </a:cubicBezTo>
                    <a:cubicBezTo>
                      <a:pt x="708" y="2167"/>
                      <a:pt x="847" y="2242"/>
                      <a:pt x="986" y="2242"/>
                    </a:cubicBezTo>
                    <a:cubicBezTo>
                      <a:pt x="1195" y="2242"/>
                      <a:pt x="1407" y="2071"/>
                      <a:pt x="1324" y="1809"/>
                    </a:cubicBezTo>
                    <a:cubicBezTo>
                      <a:pt x="1152" y="1258"/>
                      <a:pt x="956" y="707"/>
                      <a:pt x="715" y="179"/>
                    </a:cubicBezTo>
                    <a:cubicBezTo>
                      <a:pt x="661" y="53"/>
                      <a:pt x="565" y="0"/>
                      <a:pt x="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1" name="Google Shape;1019;p37"/>
              <p:cNvSpPr/>
              <p:nvPr/>
            </p:nvSpPr>
            <p:spPr>
              <a:xfrm>
                <a:off x="6096700" y="2834375"/>
                <a:ext cx="76625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192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6" y="586"/>
                      <a:pt x="299" y="1171"/>
                      <a:pt x="494" y="1734"/>
                    </a:cubicBezTo>
                    <a:cubicBezTo>
                      <a:pt x="953" y="1871"/>
                      <a:pt x="1423" y="1929"/>
                      <a:pt x="1894" y="1929"/>
                    </a:cubicBezTo>
                    <a:lnTo>
                      <a:pt x="3065" y="1929"/>
                    </a:lnTo>
                    <a:cubicBezTo>
                      <a:pt x="2881" y="1401"/>
                      <a:pt x="2743" y="873"/>
                      <a:pt x="2629" y="322"/>
                    </a:cubicBezTo>
                    <a:cubicBezTo>
                      <a:pt x="1745" y="288"/>
                      <a:pt x="873" y="173"/>
                      <a:pt x="0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2" name="Google Shape;1020;p37"/>
              <p:cNvSpPr/>
              <p:nvPr/>
            </p:nvSpPr>
            <p:spPr>
              <a:xfrm>
                <a:off x="6081200" y="2625200"/>
                <a:ext cx="88975" cy="217225"/>
              </a:xfrm>
              <a:custGeom>
                <a:avLst/>
                <a:gdLst/>
                <a:ahLst/>
                <a:cxnLst/>
                <a:rect l="l" t="t" r="r" b="b"/>
                <a:pathLst>
                  <a:path w="3559" h="8689" extrusionOk="0">
                    <a:moveTo>
                      <a:pt x="2514" y="1"/>
                    </a:moveTo>
                    <a:cubicBezTo>
                      <a:pt x="2009" y="1"/>
                      <a:pt x="1493" y="81"/>
                      <a:pt x="1010" y="230"/>
                    </a:cubicBezTo>
                    <a:cubicBezTo>
                      <a:pt x="138" y="2859"/>
                      <a:pt x="0" y="5670"/>
                      <a:pt x="609" y="8368"/>
                    </a:cubicBezTo>
                    <a:cubicBezTo>
                      <a:pt x="1481" y="8540"/>
                      <a:pt x="2365" y="8655"/>
                      <a:pt x="3249" y="8689"/>
                    </a:cubicBezTo>
                    <a:cubicBezTo>
                      <a:pt x="2663" y="5889"/>
                      <a:pt x="2916" y="2847"/>
                      <a:pt x="3558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3" name="Google Shape;1021;p37"/>
              <p:cNvSpPr/>
              <p:nvPr/>
            </p:nvSpPr>
            <p:spPr>
              <a:xfrm>
                <a:off x="6031550" y="2816025"/>
                <a:ext cx="77500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3100" h="2468" extrusionOk="0">
                    <a:moveTo>
                      <a:pt x="1" y="0"/>
                    </a:moveTo>
                    <a:cubicBezTo>
                      <a:pt x="667" y="1205"/>
                      <a:pt x="1780" y="2089"/>
                      <a:pt x="3100" y="2468"/>
                    </a:cubicBezTo>
                    <a:cubicBezTo>
                      <a:pt x="2893" y="1905"/>
                      <a:pt x="2732" y="1320"/>
                      <a:pt x="2595" y="735"/>
                    </a:cubicBezTo>
                    <a:cubicBezTo>
                      <a:pt x="1711" y="562"/>
                      <a:pt x="850" y="31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4" name="Google Shape;1022;p37"/>
              <p:cNvSpPr/>
              <p:nvPr/>
            </p:nvSpPr>
            <p:spPr>
              <a:xfrm>
                <a:off x="6015500" y="2630950"/>
                <a:ext cx="90975" cy="203450"/>
              </a:xfrm>
              <a:custGeom>
                <a:avLst/>
                <a:gdLst/>
                <a:ahLst/>
                <a:cxnLst/>
                <a:rect l="l" t="t" r="r" b="b"/>
                <a:pathLst>
                  <a:path w="3639" h="8138" extrusionOk="0">
                    <a:moveTo>
                      <a:pt x="3638" y="0"/>
                    </a:moveTo>
                    <a:lnTo>
                      <a:pt x="3638" y="0"/>
                    </a:lnTo>
                    <a:cubicBezTo>
                      <a:pt x="1481" y="677"/>
                      <a:pt x="0" y="2663"/>
                      <a:pt x="0" y="4924"/>
                    </a:cubicBezTo>
                    <a:cubicBezTo>
                      <a:pt x="0" y="5796"/>
                      <a:pt x="218" y="6646"/>
                      <a:pt x="643" y="7403"/>
                    </a:cubicBezTo>
                    <a:cubicBezTo>
                      <a:pt x="1492" y="7713"/>
                      <a:pt x="2353" y="7965"/>
                      <a:pt x="3237" y="8138"/>
                    </a:cubicBezTo>
                    <a:cubicBezTo>
                      <a:pt x="2628" y="5440"/>
                      <a:pt x="2766" y="2629"/>
                      <a:pt x="3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5" name="Google Shape;1023;p37"/>
              <p:cNvSpPr/>
              <p:nvPr/>
            </p:nvSpPr>
            <p:spPr>
              <a:xfrm>
                <a:off x="6162400" y="2838400"/>
                <a:ext cx="864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1768" extrusionOk="0">
                    <a:moveTo>
                      <a:pt x="3019" y="0"/>
                    </a:moveTo>
                    <a:cubicBezTo>
                      <a:pt x="2263" y="122"/>
                      <a:pt x="1500" y="178"/>
                      <a:pt x="736" y="178"/>
                    </a:cubicBezTo>
                    <a:cubicBezTo>
                      <a:pt x="491" y="178"/>
                      <a:pt x="246" y="172"/>
                      <a:pt x="1" y="161"/>
                    </a:cubicBezTo>
                    <a:lnTo>
                      <a:pt x="1" y="161"/>
                    </a:lnTo>
                    <a:cubicBezTo>
                      <a:pt x="104" y="712"/>
                      <a:pt x="253" y="1240"/>
                      <a:pt x="425" y="1768"/>
                    </a:cubicBezTo>
                    <a:lnTo>
                      <a:pt x="2652" y="1768"/>
                    </a:lnTo>
                    <a:cubicBezTo>
                      <a:pt x="2916" y="1768"/>
                      <a:pt x="3191" y="1756"/>
                      <a:pt x="3455" y="1710"/>
                    </a:cubicBezTo>
                    <a:cubicBezTo>
                      <a:pt x="3283" y="1148"/>
                      <a:pt x="3145" y="574"/>
                      <a:pt x="301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6" name="Google Shape;1024;p37"/>
              <p:cNvSpPr/>
              <p:nvPr/>
            </p:nvSpPr>
            <p:spPr>
              <a:xfrm>
                <a:off x="6147775" y="2625200"/>
                <a:ext cx="93850" cy="217650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8706" extrusionOk="0">
                    <a:moveTo>
                      <a:pt x="884" y="1"/>
                    </a:moveTo>
                    <a:cubicBezTo>
                      <a:pt x="253" y="2836"/>
                      <a:pt x="0" y="5889"/>
                      <a:pt x="574" y="8689"/>
                    </a:cubicBezTo>
                    <a:cubicBezTo>
                      <a:pt x="822" y="8700"/>
                      <a:pt x="1069" y="8706"/>
                      <a:pt x="1316" y="8706"/>
                    </a:cubicBezTo>
                    <a:cubicBezTo>
                      <a:pt x="2086" y="8706"/>
                      <a:pt x="2851" y="8650"/>
                      <a:pt x="3616" y="8528"/>
                    </a:cubicBezTo>
                    <a:cubicBezTo>
                      <a:pt x="3019" y="5739"/>
                      <a:pt x="2973" y="2847"/>
                      <a:pt x="3753" y="35"/>
                    </a:cubicBezTo>
                    <a:cubicBezTo>
                      <a:pt x="3581" y="12"/>
                      <a:pt x="3409" y="1"/>
                      <a:pt x="32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7" name="Google Shape;1025;p37"/>
              <p:cNvSpPr/>
              <p:nvPr/>
            </p:nvSpPr>
            <p:spPr>
              <a:xfrm>
                <a:off x="6222075" y="2626075"/>
                <a:ext cx="135475" cy="212350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8494" extrusionOk="0">
                    <a:moveTo>
                      <a:pt x="793" y="0"/>
                    </a:moveTo>
                    <a:cubicBezTo>
                      <a:pt x="1" y="2812"/>
                      <a:pt x="47" y="5704"/>
                      <a:pt x="644" y="8493"/>
                    </a:cubicBezTo>
                    <a:cubicBezTo>
                      <a:pt x="2285" y="8241"/>
                      <a:pt x="3834" y="7690"/>
                      <a:pt x="5131" y="6795"/>
                    </a:cubicBezTo>
                    <a:cubicBezTo>
                      <a:pt x="5326" y="6255"/>
                      <a:pt x="5418" y="5693"/>
                      <a:pt x="5418" y="5119"/>
                    </a:cubicBezTo>
                    <a:cubicBezTo>
                      <a:pt x="5407" y="2479"/>
                      <a:pt x="3410" y="264"/>
                      <a:pt x="793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8" name="Google Shape;1026;p37"/>
              <p:cNvSpPr/>
              <p:nvPr/>
            </p:nvSpPr>
            <p:spPr>
              <a:xfrm>
                <a:off x="6238150" y="2795925"/>
                <a:ext cx="112225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3410" extrusionOk="0">
                    <a:moveTo>
                      <a:pt x="4488" y="1"/>
                    </a:moveTo>
                    <a:lnTo>
                      <a:pt x="4488" y="1"/>
                    </a:lnTo>
                    <a:cubicBezTo>
                      <a:pt x="3180" y="896"/>
                      <a:pt x="1630" y="1447"/>
                      <a:pt x="1" y="1699"/>
                    </a:cubicBezTo>
                    <a:cubicBezTo>
                      <a:pt x="115" y="2273"/>
                      <a:pt x="265" y="2847"/>
                      <a:pt x="425" y="3409"/>
                    </a:cubicBezTo>
                    <a:cubicBezTo>
                      <a:pt x="2307" y="3099"/>
                      <a:pt x="3857" y="1803"/>
                      <a:pt x="4488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9" name="Google Shape;1027;p37"/>
              <p:cNvSpPr/>
              <p:nvPr/>
            </p:nvSpPr>
            <p:spPr>
              <a:xfrm>
                <a:off x="6284050" y="2722175"/>
                <a:ext cx="29300" cy="249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996" extrusionOk="0">
                    <a:moveTo>
                      <a:pt x="667" y="1"/>
                    </a:moveTo>
                    <a:cubicBezTo>
                      <a:pt x="230" y="1"/>
                      <a:pt x="1" y="529"/>
                      <a:pt x="322" y="850"/>
                    </a:cubicBezTo>
                    <a:cubicBezTo>
                      <a:pt x="422" y="950"/>
                      <a:pt x="546" y="995"/>
                      <a:pt x="668" y="995"/>
                    </a:cubicBezTo>
                    <a:cubicBezTo>
                      <a:pt x="924" y="995"/>
                      <a:pt x="1172" y="798"/>
                      <a:pt x="1172" y="495"/>
                    </a:cubicBezTo>
                    <a:cubicBezTo>
                      <a:pt x="1172" y="219"/>
                      <a:pt x="942" y="1"/>
                      <a:pt x="6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0" name="Google Shape;1028;p37"/>
              <p:cNvSpPr/>
              <p:nvPr/>
            </p:nvSpPr>
            <p:spPr>
              <a:xfrm>
                <a:off x="6256525" y="2757775"/>
                <a:ext cx="683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2336" extrusionOk="0">
                    <a:moveTo>
                      <a:pt x="1561" y="0"/>
                    </a:moveTo>
                    <a:cubicBezTo>
                      <a:pt x="528" y="0"/>
                      <a:pt x="0" y="1251"/>
                      <a:pt x="735" y="1986"/>
                    </a:cubicBezTo>
                    <a:cubicBezTo>
                      <a:pt x="976" y="2227"/>
                      <a:pt x="1271" y="2335"/>
                      <a:pt x="1559" y="2335"/>
                    </a:cubicBezTo>
                    <a:cubicBezTo>
                      <a:pt x="2160" y="2335"/>
                      <a:pt x="2732" y="1865"/>
                      <a:pt x="2732" y="1159"/>
                    </a:cubicBezTo>
                    <a:cubicBezTo>
                      <a:pt x="2732" y="517"/>
                      <a:pt x="2215" y="0"/>
                      <a:pt x="1561" y="0"/>
                    </a:cubicBezTo>
                    <a:close/>
                  </a:path>
                </a:pathLst>
              </a:custGeom>
              <a:solidFill>
                <a:srgbClr val="F78F8F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1" name="Google Shape;1029;p37"/>
              <p:cNvSpPr/>
              <p:nvPr/>
            </p:nvSpPr>
            <p:spPr>
              <a:xfrm>
                <a:off x="6005725" y="2504325"/>
                <a:ext cx="1940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6259" extrusionOk="0">
                    <a:moveTo>
                      <a:pt x="3454" y="0"/>
                    </a:moveTo>
                    <a:cubicBezTo>
                      <a:pt x="3001" y="0"/>
                      <a:pt x="2551" y="163"/>
                      <a:pt x="2136" y="532"/>
                    </a:cubicBezTo>
                    <a:cubicBezTo>
                      <a:pt x="1" y="2437"/>
                      <a:pt x="2032" y="4445"/>
                      <a:pt x="3398" y="5352"/>
                    </a:cubicBezTo>
                    <a:cubicBezTo>
                      <a:pt x="4374" y="6006"/>
                      <a:pt x="6853" y="6259"/>
                      <a:pt x="6853" y="6259"/>
                    </a:cubicBezTo>
                    <a:cubicBezTo>
                      <a:pt x="7760" y="3546"/>
                      <a:pt x="5570" y="0"/>
                      <a:pt x="3454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2" name="Google Shape;1030;p37"/>
              <p:cNvSpPr/>
              <p:nvPr/>
            </p:nvSpPr>
            <p:spPr>
              <a:xfrm>
                <a:off x="6197975" y="2535675"/>
                <a:ext cx="1328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5315" h="4477" extrusionOk="0">
                    <a:moveTo>
                      <a:pt x="2847" y="1"/>
                    </a:moveTo>
                    <a:cubicBezTo>
                      <a:pt x="2847" y="1"/>
                      <a:pt x="1573" y="1619"/>
                      <a:pt x="1573" y="1619"/>
                    </a:cubicBezTo>
                    <a:cubicBezTo>
                      <a:pt x="1562" y="1619"/>
                      <a:pt x="1" y="253"/>
                      <a:pt x="1" y="253"/>
                    </a:cubicBezTo>
                    <a:lnTo>
                      <a:pt x="1" y="253"/>
                    </a:lnTo>
                    <a:lnTo>
                      <a:pt x="620" y="4006"/>
                    </a:lnTo>
                    <a:lnTo>
                      <a:pt x="4121" y="4477"/>
                    </a:lnTo>
                    <a:lnTo>
                      <a:pt x="5315" y="1424"/>
                    </a:lnTo>
                    <a:lnTo>
                      <a:pt x="3467" y="1917"/>
                    </a:lnTo>
                    <a:lnTo>
                      <a:pt x="284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43" name="Rounded Rectangle 142">
            <a:hlinkClick r:id="rId16" action="ppaction://hlinksldjump"/>
          </p:cNvPr>
          <p:cNvSpPr/>
          <p:nvPr/>
        </p:nvSpPr>
        <p:spPr>
          <a:xfrm>
            <a:off x="755707" y="6077096"/>
            <a:ext cx="1972979" cy="597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về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44" name="Google Shape;1031;p37"/>
          <p:cNvGrpSpPr/>
          <p:nvPr/>
        </p:nvGrpSpPr>
        <p:grpSpPr>
          <a:xfrm flipH="1">
            <a:off x="14642" y="5357129"/>
            <a:ext cx="1376330" cy="1485904"/>
            <a:chOff x="2013650" y="1733325"/>
            <a:chExt cx="407750" cy="445875"/>
          </a:xfrm>
        </p:grpSpPr>
        <p:sp>
          <p:nvSpPr>
            <p:cNvPr id="145" name="Google Shape;1032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46" name="Google Shape;1033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EC206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47" name="Google Shape;1034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48" name="Google Shape;1035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49" name="Google Shape;1036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0" name="Google Shape;1037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1" name="Google Shape;1038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2" name="Google Shape;1039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3" name="Google Shape;1040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4" name="Google Shape;1041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5" name="Google Shape;1042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6" name="Google Shape;1043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7" name="Google Shape;1044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8" name="Google Shape;1045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9" name="Google Shape;1046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0" name="Google Shape;1047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1" name="Google Shape;1048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FE67BE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640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8"/>
            <a:ext cx="12192000" cy="6857999"/>
          </a:xfrm>
          <a:prstGeom prst="rect">
            <a:avLst/>
          </a:prstGeom>
        </p:spPr>
      </p:pic>
      <p:grpSp>
        <p:nvGrpSpPr>
          <p:cNvPr id="40" name="Google Shape;1049;p37"/>
          <p:cNvGrpSpPr/>
          <p:nvPr/>
        </p:nvGrpSpPr>
        <p:grpSpPr>
          <a:xfrm flipH="1">
            <a:off x="9662874" y="9774416"/>
            <a:ext cx="512912" cy="560869"/>
            <a:chOff x="2013650" y="1733325"/>
            <a:chExt cx="407750" cy="445875"/>
          </a:xfrm>
        </p:grpSpPr>
        <p:sp>
          <p:nvSpPr>
            <p:cNvPr id="41" name="Google Shape;1050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2" name="Google Shape;1051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3" name="Google Shape;1052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4" name="Google Shape;1053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5" name="Google Shape;1054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6" name="Google Shape;1055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7" name="Google Shape;1056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8" name="Google Shape;1057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9" name="Google Shape;1058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0" name="Google Shape;1059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Google Shape;1060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2" name="Google Shape;1061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3" name="Google Shape;1062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4" name="Google Shape;1063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5" name="Google Shape;1064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6" name="Google Shape;1065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7" name="Google Shape;1066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80E8ED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65" name="Am-thanh-tra-loi-dung-www_yeualo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7" end="7305.8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84536" y="-1701434"/>
            <a:ext cx="577991" cy="577991"/>
          </a:xfrm>
          <a:prstGeom prst="rect">
            <a:avLst/>
          </a:prstGeom>
        </p:spPr>
      </p:pic>
      <p:sp>
        <p:nvSpPr>
          <p:cNvPr id="68" name="Rounded Rectangle 67"/>
          <p:cNvSpPr/>
          <p:nvPr/>
        </p:nvSpPr>
        <p:spPr>
          <a:xfrm>
            <a:off x="11185993" y="6290497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284437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423093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545392" y="10079056"/>
            <a:ext cx="628338" cy="45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3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340" b="40701" l="65000" r="82800">
                        <a14:foregroundMark x1="70200" y1="28627" x2="70200" y2="28627"/>
                        <a14:foregroundMark x1="75100" y1="20058" x2="75100" y2="20058"/>
                        <a14:foregroundMark x1="80100" y1="32230" x2="80100" y2="32230"/>
                        <a14:foregroundMark x1="74700" y1="29698" x2="74700" y2="29698"/>
                        <a14:foregroundMark x1="74900" y1="24927" x2="75100" y2="39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14" t="12698" r="16093" b="57672"/>
          <a:stretch/>
        </p:blipFill>
        <p:spPr>
          <a:xfrm>
            <a:off x="10755023" y="3277412"/>
            <a:ext cx="1370081" cy="2230363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444" b="88333" l="78700" r="9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200" t="80015" r="6800" b="11534"/>
          <a:stretch/>
        </p:blipFill>
        <p:spPr>
          <a:xfrm>
            <a:off x="10679888" y="5354703"/>
            <a:ext cx="1640547" cy="935795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21" t="12699" r="30473" b="27831"/>
          <a:stretch/>
        </p:blipFill>
        <p:spPr>
          <a:xfrm>
            <a:off x="4897386" y="7010341"/>
            <a:ext cx="1280840" cy="2235503"/>
          </a:xfrm>
          <a:prstGeom prst="rect">
            <a:avLst/>
          </a:prstGeom>
        </p:spPr>
      </p:pic>
      <p:pic>
        <p:nvPicPr>
          <p:cNvPr id="77" name="Picture 76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574" b="27778" l="56900" r="70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00" t="18285" r="30812" b="72429"/>
          <a:stretch/>
        </p:blipFill>
        <p:spPr>
          <a:xfrm>
            <a:off x="4889848" y="9105418"/>
            <a:ext cx="1259886" cy="94665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0604" b="66504" l="30200" r="47200">
                        <a14:foregroundMark x1="35900" y1="44109" x2="35900" y2="44109"/>
                        <a14:foregroundMark x1="33600" y1="43817" x2="33600" y2="43817"/>
                        <a14:foregroundMark x1="35400" y1="45472" x2="35400" y2="45472"/>
                        <a14:foregroundMark x1="34400" y1="44206" x2="34400" y2="46835"/>
                        <a14:foregroundMark x1="32100" y1="47225" x2="32100" y2="47225"/>
                        <a14:foregroundMark x1="32000" y1="48101" x2="32000" y2="48101"/>
                        <a14:foregroundMark x1="34100" y1="48101" x2="34100" y2="48101"/>
                        <a14:foregroundMark x1="33700" y1="46154" x2="36300" y2="48004"/>
                        <a14:foregroundMark x1="38300" y1="44401" x2="38300" y2="44401"/>
                        <a14:foregroundMark x1="38200" y1="44791" x2="37500" y2="45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21" t="40635" r="52608" b="33697"/>
          <a:stretch/>
        </p:blipFill>
        <p:spPr>
          <a:xfrm>
            <a:off x="6943411" y="6753396"/>
            <a:ext cx="1587147" cy="2436631"/>
          </a:xfrm>
          <a:prstGeom prst="rect">
            <a:avLst/>
          </a:prstGeom>
        </p:spPr>
      </p:pic>
      <p:pic>
        <p:nvPicPr>
          <p:cNvPr id="79" name="Picture 78">
            <a:hlinkClick r:id="rId12" action="ppaction://hlinksldjump"/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6389" b="87870" l="33500" r="46800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42" t="76389" r="51501" b="12500"/>
          <a:stretch/>
        </p:blipFill>
        <p:spPr>
          <a:xfrm>
            <a:off x="7046603" y="9052374"/>
            <a:ext cx="1379337" cy="999693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852" b="48426" l="9600" r="24600">
                        <a14:foregroundMark x1="15500" y1="32963" x2="15800" y2="40093"/>
                        <a14:foregroundMark x1="12200" y1="37222" x2="20100" y2="37037"/>
                        <a14:foregroundMark x1="20000" y1="43889" x2="20000" y2="46389"/>
                        <a14:foregroundMark x1="11400" y1="42685" x2="11800" y2="44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00" t="30741" r="76475" b="51666"/>
          <a:stretch/>
        </p:blipFill>
        <p:spPr>
          <a:xfrm>
            <a:off x="9246385" y="7478496"/>
            <a:ext cx="1222338" cy="1711719"/>
          </a:xfrm>
          <a:prstGeom prst="rect">
            <a:avLst/>
          </a:prstGeom>
        </p:spPr>
      </p:pic>
      <p:pic>
        <p:nvPicPr>
          <p:cNvPr id="81" name="Picture 80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8889" b="88519" l="10200" r="25300">
                        <a14:foregroundMark x1="12700" y1="79722" x2="20100" y2="79722"/>
                        <a14:foregroundMark x1="12000" y1="80648" x2="13000" y2="81389"/>
                        <a14:foregroundMark x1="11900" y1="80185" x2="11700" y2="81019"/>
                        <a14:foregroundMark x1="13000" y1="81481" x2="13900" y2="81481"/>
                        <a14:foregroundMark x1="14500" y1="80556" x2="17200" y2="81759"/>
                        <a14:foregroundMark x1="17500" y1="80648" x2="20600" y2="81944"/>
                        <a14:foregroundMark x1="21200" y1="80463" x2="216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0" t="79239" r="76959" b="11481"/>
          <a:stretch/>
        </p:blipFill>
        <p:spPr>
          <a:xfrm>
            <a:off x="9273113" y="9143262"/>
            <a:ext cx="1095470" cy="947968"/>
          </a:xfrm>
          <a:prstGeom prst="rect">
            <a:avLst/>
          </a:prstGeom>
        </p:spPr>
      </p:pic>
      <p:grpSp>
        <p:nvGrpSpPr>
          <p:cNvPr id="126" name="Group 125"/>
          <p:cNvGrpSpPr/>
          <p:nvPr/>
        </p:nvGrpSpPr>
        <p:grpSpPr>
          <a:xfrm>
            <a:off x="2012254" y="1921916"/>
            <a:ext cx="7172703" cy="2522628"/>
            <a:chOff x="5667646" y="720179"/>
            <a:chExt cx="7172703" cy="2522628"/>
          </a:xfrm>
        </p:grpSpPr>
        <p:sp>
          <p:nvSpPr>
            <p:cNvPr id="127" name="Rectangle 126"/>
            <p:cNvSpPr/>
            <p:nvPr/>
          </p:nvSpPr>
          <p:spPr>
            <a:xfrm>
              <a:off x="6531072" y="1924156"/>
              <a:ext cx="6309277" cy="1318651"/>
            </a:xfrm>
            <a:prstGeom prst="rect">
              <a:avLst/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86699" tIns="43349" rIns="86699" bIns="43349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Có những hoạt động nào nổi bật trong mỗi mùa?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8" name="Google Shape;1012;p37"/>
            <p:cNvGrpSpPr/>
            <p:nvPr/>
          </p:nvGrpSpPr>
          <p:grpSpPr>
            <a:xfrm>
              <a:off x="5667646" y="720179"/>
              <a:ext cx="1481347" cy="1508052"/>
              <a:chOff x="5949775" y="2481625"/>
              <a:chExt cx="407775" cy="445825"/>
            </a:xfrm>
          </p:grpSpPr>
          <p:sp>
            <p:nvSpPr>
              <p:cNvPr id="129" name="Google Shape;1013;p37"/>
              <p:cNvSpPr/>
              <p:nvPr/>
            </p:nvSpPr>
            <p:spPr>
              <a:xfrm>
                <a:off x="5949775" y="2746875"/>
                <a:ext cx="72925" cy="42200"/>
              </a:xfrm>
              <a:custGeom>
                <a:avLst/>
                <a:gdLst/>
                <a:ahLst/>
                <a:cxnLst/>
                <a:rect l="l" t="t" r="r" b="b"/>
                <a:pathLst>
                  <a:path w="2917" h="1688" extrusionOk="0">
                    <a:moveTo>
                      <a:pt x="2916" y="0"/>
                    </a:moveTo>
                    <a:lnTo>
                      <a:pt x="1" y="849"/>
                    </a:lnTo>
                    <a:lnTo>
                      <a:pt x="2916" y="1687"/>
                    </a:lnTo>
                    <a:lnTo>
                      <a:pt x="2916" y="0"/>
                    </a:lnTo>
                    <a:close/>
                  </a:path>
                </a:pathLst>
              </a:custGeom>
              <a:solidFill>
                <a:srgbClr val="84004C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0" name="Google Shape;1014;p37"/>
              <p:cNvSpPr/>
              <p:nvPr/>
            </p:nvSpPr>
            <p:spPr>
              <a:xfrm>
                <a:off x="6061400" y="2481625"/>
                <a:ext cx="176625" cy="179175"/>
              </a:xfrm>
              <a:custGeom>
                <a:avLst/>
                <a:gdLst/>
                <a:ahLst/>
                <a:cxnLst/>
                <a:rect l="l" t="t" r="r" b="b"/>
                <a:pathLst>
                  <a:path w="7065" h="7167" extrusionOk="0">
                    <a:moveTo>
                      <a:pt x="3451" y="1"/>
                    </a:moveTo>
                    <a:cubicBezTo>
                      <a:pt x="3204" y="1"/>
                      <a:pt x="2945" y="49"/>
                      <a:pt x="2675" y="154"/>
                    </a:cubicBezTo>
                    <a:cubicBezTo>
                      <a:pt x="1" y="1187"/>
                      <a:pt x="1206" y="3781"/>
                      <a:pt x="2158" y="5112"/>
                    </a:cubicBezTo>
                    <a:cubicBezTo>
                      <a:pt x="2858" y="6065"/>
                      <a:pt x="5085" y="7167"/>
                      <a:pt x="5085" y="7167"/>
                    </a:cubicBezTo>
                    <a:cubicBezTo>
                      <a:pt x="7064" y="4719"/>
                      <a:pt x="5876" y="1"/>
                      <a:pt x="3451" y="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1" name="Google Shape;1015;p37"/>
              <p:cNvSpPr/>
              <p:nvPr/>
            </p:nvSpPr>
            <p:spPr>
              <a:xfrm>
                <a:off x="6060875" y="2857825"/>
                <a:ext cx="34425" cy="6200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2480" extrusionOk="0">
                    <a:moveTo>
                      <a:pt x="954" y="0"/>
                    </a:moveTo>
                    <a:cubicBezTo>
                      <a:pt x="814" y="0"/>
                      <a:pt x="670" y="71"/>
                      <a:pt x="607" y="233"/>
                    </a:cubicBezTo>
                    <a:cubicBezTo>
                      <a:pt x="377" y="819"/>
                      <a:pt x="182" y="1427"/>
                      <a:pt x="56" y="2047"/>
                    </a:cubicBezTo>
                    <a:cubicBezTo>
                      <a:pt x="1" y="2309"/>
                      <a:pt x="219" y="2480"/>
                      <a:pt x="422" y="2480"/>
                    </a:cubicBezTo>
                    <a:cubicBezTo>
                      <a:pt x="557" y="2480"/>
                      <a:pt x="685" y="2404"/>
                      <a:pt x="722" y="2230"/>
                    </a:cubicBezTo>
                    <a:cubicBezTo>
                      <a:pt x="859" y="1611"/>
                      <a:pt x="1043" y="1002"/>
                      <a:pt x="1273" y="417"/>
                    </a:cubicBezTo>
                    <a:cubicBezTo>
                      <a:pt x="1377" y="166"/>
                      <a:pt x="1169" y="0"/>
                      <a:pt x="95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2" name="Google Shape;1016;p37"/>
              <p:cNvSpPr/>
              <p:nvPr/>
            </p:nvSpPr>
            <p:spPr>
              <a:xfrm>
                <a:off x="6123225" y="2865225"/>
                <a:ext cx="204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2489" extrusionOk="0">
                    <a:moveTo>
                      <a:pt x="473" y="0"/>
                    </a:moveTo>
                    <a:cubicBezTo>
                      <a:pt x="299" y="0"/>
                      <a:pt x="121" y="109"/>
                      <a:pt x="110" y="327"/>
                    </a:cubicBezTo>
                    <a:cubicBezTo>
                      <a:pt x="87" y="936"/>
                      <a:pt x="53" y="1544"/>
                      <a:pt x="18" y="2152"/>
                    </a:cubicBezTo>
                    <a:cubicBezTo>
                      <a:pt x="1" y="2376"/>
                      <a:pt x="164" y="2488"/>
                      <a:pt x="337" y="2488"/>
                    </a:cubicBezTo>
                    <a:cubicBezTo>
                      <a:pt x="509" y="2488"/>
                      <a:pt x="690" y="2376"/>
                      <a:pt x="707" y="2152"/>
                    </a:cubicBezTo>
                    <a:cubicBezTo>
                      <a:pt x="741" y="1544"/>
                      <a:pt x="776" y="936"/>
                      <a:pt x="810" y="327"/>
                    </a:cubicBezTo>
                    <a:cubicBezTo>
                      <a:pt x="816" y="109"/>
                      <a:pt x="646" y="0"/>
                      <a:pt x="47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3" name="Google Shape;1017;p37"/>
              <p:cNvSpPr/>
              <p:nvPr/>
            </p:nvSpPr>
            <p:spPr>
              <a:xfrm>
                <a:off x="6197975" y="2865225"/>
                <a:ext cx="24825" cy="6212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2485" extrusionOk="0">
                    <a:moveTo>
                      <a:pt x="344" y="0"/>
                    </a:moveTo>
                    <a:cubicBezTo>
                      <a:pt x="170" y="0"/>
                      <a:pt x="1" y="109"/>
                      <a:pt x="12" y="327"/>
                    </a:cubicBezTo>
                    <a:cubicBezTo>
                      <a:pt x="35" y="970"/>
                      <a:pt x="127" y="1613"/>
                      <a:pt x="265" y="2244"/>
                    </a:cubicBezTo>
                    <a:cubicBezTo>
                      <a:pt x="305" y="2412"/>
                      <a:pt x="434" y="2485"/>
                      <a:pt x="568" y="2485"/>
                    </a:cubicBezTo>
                    <a:cubicBezTo>
                      <a:pt x="774" y="2485"/>
                      <a:pt x="993" y="2313"/>
                      <a:pt x="930" y="2049"/>
                    </a:cubicBezTo>
                    <a:cubicBezTo>
                      <a:pt x="804" y="1487"/>
                      <a:pt x="724" y="913"/>
                      <a:pt x="701" y="327"/>
                    </a:cubicBezTo>
                    <a:cubicBezTo>
                      <a:pt x="695" y="109"/>
                      <a:pt x="517" y="0"/>
                      <a:pt x="3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4" name="Google Shape;1018;p37"/>
              <p:cNvSpPr/>
              <p:nvPr/>
            </p:nvSpPr>
            <p:spPr>
              <a:xfrm>
                <a:off x="6246675" y="2860325"/>
                <a:ext cx="35175" cy="56050"/>
              </a:xfrm>
              <a:custGeom>
                <a:avLst/>
                <a:gdLst/>
                <a:ahLst/>
                <a:cxnLst/>
                <a:rect l="l" t="t" r="r" b="b"/>
                <a:pathLst>
                  <a:path w="1407" h="2242" extrusionOk="0">
                    <a:moveTo>
                      <a:pt x="465" y="0"/>
                    </a:moveTo>
                    <a:cubicBezTo>
                      <a:pt x="244" y="0"/>
                      <a:pt x="1" y="252"/>
                      <a:pt x="119" y="535"/>
                    </a:cubicBezTo>
                    <a:cubicBezTo>
                      <a:pt x="325" y="1006"/>
                      <a:pt x="509" y="1499"/>
                      <a:pt x="658" y="1993"/>
                    </a:cubicBezTo>
                    <a:cubicBezTo>
                      <a:pt x="708" y="2167"/>
                      <a:pt x="847" y="2242"/>
                      <a:pt x="986" y="2242"/>
                    </a:cubicBezTo>
                    <a:cubicBezTo>
                      <a:pt x="1195" y="2242"/>
                      <a:pt x="1407" y="2071"/>
                      <a:pt x="1324" y="1809"/>
                    </a:cubicBezTo>
                    <a:cubicBezTo>
                      <a:pt x="1152" y="1258"/>
                      <a:pt x="956" y="707"/>
                      <a:pt x="715" y="179"/>
                    </a:cubicBezTo>
                    <a:cubicBezTo>
                      <a:pt x="661" y="53"/>
                      <a:pt x="565" y="0"/>
                      <a:pt x="46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5" name="Google Shape;1019;p37"/>
              <p:cNvSpPr/>
              <p:nvPr/>
            </p:nvSpPr>
            <p:spPr>
              <a:xfrm>
                <a:off x="6096700" y="2834375"/>
                <a:ext cx="76625" cy="48225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192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26" y="586"/>
                      <a:pt x="299" y="1171"/>
                      <a:pt x="494" y="1734"/>
                    </a:cubicBezTo>
                    <a:cubicBezTo>
                      <a:pt x="953" y="1871"/>
                      <a:pt x="1423" y="1929"/>
                      <a:pt x="1894" y="1929"/>
                    </a:cubicBezTo>
                    <a:lnTo>
                      <a:pt x="3065" y="1929"/>
                    </a:lnTo>
                    <a:cubicBezTo>
                      <a:pt x="2881" y="1401"/>
                      <a:pt x="2743" y="873"/>
                      <a:pt x="2629" y="322"/>
                    </a:cubicBezTo>
                    <a:cubicBezTo>
                      <a:pt x="1745" y="288"/>
                      <a:pt x="873" y="173"/>
                      <a:pt x="0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6" name="Google Shape;1020;p37"/>
              <p:cNvSpPr/>
              <p:nvPr/>
            </p:nvSpPr>
            <p:spPr>
              <a:xfrm>
                <a:off x="6081200" y="2625200"/>
                <a:ext cx="88975" cy="217225"/>
              </a:xfrm>
              <a:custGeom>
                <a:avLst/>
                <a:gdLst/>
                <a:ahLst/>
                <a:cxnLst/>
                <a:rect l="l" t="t" r="r" b="b"/>
                <a:pathLst>
                  <a:path w="3559" h="8689" extrusionOk="0">
                    <a:moveTo>
                      <a:pt x="2514" y="1"/>
                    </a:moveTo>
                    <a:cubicBezTo>
                      <a:pt x="2009" y="1"/>
                      <a:pt x="1493" y="81"/>
                      <a:pt x="1010" y="230"/>
                    </a:cubicBezTo>
                    <a:cubicBezTo>
                      <a:pt x="138" y="2859"/>
                      <a:pt x="0" y="5670"/>
                      <a:pt x="609" y="8368"/>
                    </a:cubicBezTo>
                    <a:cubicBezTo>
                      <a:pt x="1481" y="8540"/>
                      <a:pt x="2365" y="8655"/>
                      <a:pt x="3249" y="8689"/>
                    </a:cubicBezTo>
                    <a:cubicBezTo>
                      <a:pt x="2663" y="5889"/>
                      <a:pt x="2916" y="2847"/>
                      <a:pt x="3558" y="1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7" name="Google Shape;1021;p37"/>
              <p:cNvSpPr/>
              <p:nvPr/>
            </p:nvSpPr>
            <p:spPr>
              <a:xfrm>
                <a:off x="6031550" y="2816025"/>
                <a:ext cx="77500" cy="61700"/>
              </a:xfrm>
              <a:custGeom>
                <a:avLst/>
                <a:gdLst/>
                <a:ahLst/>
                <a:cxnLst/>
                <a:rect l="l" t="t" r="r" b="b"/>
                <a:pathLst>
                  <a:path w="3100" h="2468" extrusionOk="0">
                    <a:moveTo>
                      <a:pt x="1" y="0"/>
                    </a:moveTo>
                    <a:cubicBezTo>
                      <a:pt x="667" y="1205"/>
                      <a:pt x="1780" y="2089"/>
                      <a:pt x="3100" y="2468"/>
                    </a:cubicBezTo>
                    <a:cubicBezTo>
                      <a:pt x="2893" y="1905"/>
                      <a:pt x="2732" y="1320"/>
                      <a:pt x="2595" y="735"/>
                    </a:cubicBezTo>
                    <a:cubicBezTo>
                      <a:pt x="1711" y="562"/>
                      <a:pt x="850" y="310"/>
                      <a:pt x="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8" name="Google Shape;1022;p37"/>
              <p:cNvSpPr/>
              <p:nvPr/>
            </p:nvSpPr>
            <p:spPr>
              <a:xfrm>
                <a:off x="6015500" y="2630950"/>
                <a:ext cx="90975" cy="203450"/>
              </a:xfrm>
              <a:custGeom>
                <a:avLst/>
                <a:gdLst/>
                <a:ahLst/>
                <a:cxnLst/>
                <a:rect l="l" t="t" r="r" b="b"/>
                <a:pathLst>
                  <a:path w="3639" h="8138" extrusionOk="0">
                    <a:moveTo>
                      <a:pt x="3638" y="0"/>
                    </a:moveTo>
                    <a:lnTo>
                      <a:pt x="3638" y="0"/>
                    </a:lnTo>
                    <a:cubicBezTo>
                      <a:pt x="1481" y="677"/>
                      <a:pt x="0" y="2663"/>
                      <a:pt x="0" y="4924"/>
                    </a:cubicBezTo>
                    <a:cubicBezTo>
                      <a:pt x="0" y="5796"/>
                      <a:pt x="218" y="6646"/>
                      <a:pt x="643" y="7403"/>
                    </a:cubicBezTo>
                    <a:cubicBezTo>
                      <a:pt x="1492" y="7713"/>
                      <a:pt x="2353" y="7965"/>
                      <a:pt x="3237" y="8138"/>
                    </a:cubicBezTo>
                    <a:cubicBezTo>
                      <a:pt x="2628" y="5440"/>
                      <a:pt x="2766" y="2629"/>
                      <a:pt x="363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9" name="Google Shape;1023;p37"/>
              <p:cNvSpPr/>
              <p:nvPr/>
            </p:nvSpPr>
            <p:spPr>
              <a:xfrm>
                <a:off x="6162400" y="2838400"/>
                <a:ext cx="864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1768" extrusionOk="0">
                    <a:moveTo>
                      <a:pt x="3019" y="0"/>
                    </a:moveTo>
                    <a:cubicBezTo>
                      <a:pt x="2263" y="122"/>
                      <a:pt x="1500" y="178"/>
                      <a:pt x="736" y="178"/>
                    </a:cubicBezTo>
                    <a:cubicBezTo>
                      <a:pt x="491" y="178"/>
                      <a:pt x="246" y="172"/>
                      <a:pt x="1" y="161"/>
                    </a:cubicBezTo>
                    <a:lnTo>
                      <a:pt x="1" y="161"/>
                    </a:lnTo>
                    <a:cubicBezTo>
                      <a:pt x="104" y="712"/>
                      <a:pt x="253" y="1240"/>
                      <a:pt x="425" y="1768"/>
                    </a:cubicBezTo>
                    <a:lnTo>
                      <a:pt x="2652" y="1768"/>
                    </a:lnTo>
                    <a:cubicBezTo>
                      <a:pt x="2916" y="1768"/>
                      <a:pt x="3191" y="1756"/>
                      <a:pt x="3455" y="1710"/>
                    </a:cubicBezTo>
                    <a:cubicBezTo>
                      <a:pt x="3283" y="1148"/>
                      <a:pt x="3145" y="574"/>
                      <a:pt x="301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0" name="Google Shape;1024;p37"/>
              <p:cNvSpPr/>
              <p:nvPr/>
            </p:nvSpPr>
            <p:spPr>
              <a:xfrm>
                <a:off x="6147775" y="2625200"/>
                <a:ext cx="93850" cy="217650"/>
              </a:xfrm>
              <a:custGeom>
                <a:avLst/>
                <a:gdLst/>
                <a:ahLst/>
                <a:cxnLst/>
                <a:rect l="l" t="t" r="r" b="b"/>
                <a:pathLst>
                  <a:path w="3754" h="8706" extrusionOk="0">
                    <a:moveTo>
                      <a:pt x="884" y="1"/>
                    </a:moveTo>
                    <a:cubicBezTo>
                      <a:pt x="253" y="2836"/>
                      <a:pt x="0" y="5889"/>
                      <a:pt x="574" y="8689"/>
                    </a:cubicBezTo>
                    <a:cubicBezTo>
                      <a:pt x="822" y="8700"/>
                      <a:pt x="1069" y="8706"/>
                      <a:pt x="1316" y="8706"/>
                    </a:cubicBezTo>
                    <a:cubicBezTo>
                      <a:pt x="2086" y="8706"/>
                      <a:pt x="2851" y="8650"/>
                      <a:pt x="3616" y="8528"/>
                    </a:cubicBezTo>
                    <a:cubicBezTo>
                      <a:pt x="3019" y="5739"/>
                      <a:pt x="2973" y="2847"/>
                      <a:pt x="3753" y="35"/>
                    </a:cubicBezTo>
                    <a:cubicBezTo>
                      <a:pt x="3581" y="12"/>
                      <a:pt x="3409" y="1"/>
                      <a:pt x="32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1" name="Google Shape;1025;p37"/>
              <p:cNvSpPr/>
              <p:nvPr/>
            </p:nvSpPr>
            <p:spPr>
              <a:xfrm>
                <a:off x="6222075" y="2626075"/>
                <a:ext cx="135475" cy="212350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8494" extrusionOk="0">
                    <a:moveTo>
                      <a:pt x="793" y="0"/>
                    </a:moveTo>
                    <a:cubicBezTo>
                      <a:pt x="1" y="2812"/>
                      <a:pt x="47" y="5704"/>
                      <a:pt x="644" y="8493"/>
                    </a:cubicBezTo>
                    <a:cubicBezTo>
                      <a:pt x="2285" y="8241"/>
                      <a:pt x="3834" y="7690"/>
                      <a:pt x="5131" y="6795"/>
                    </a:cubicBezTo>
                    <a:cubicBezTo>
                      <a:pt x="5326" y="6255"/>
                      <a:pt x="5418" y="5693"/>
                      <a:pt x="5418" y="5119"/>
                    </a:cubicBezTo>
                    <a:cubicBezTo>
                      <a:pt x="5407" y="2479"/>
                      <a:pt x="3410" y="264"/>
                      <a:pt x="793" y="0"/>
                    </a:cubicBezTo>
                    <a:close/>
                  </a:path>
                </a:pathLst>
              </a:custGeom>
              <a:solidFill>
                <a:srgbClr val="FFDB45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2" name="Google Shape;1026;p37"/>
              <p:cNvSpPr/>
              <p:nvPr/>
            </p:nvSpPr>
            <p:spPr>
              <a:xfrm>
                <a:off x="6238150" y="2795925"/>
                <a:ext cx="112225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3410" extrusionOk="0">
                    <a:moveTo>
                      <a:pt x="4488" y="1"/>
                    </a:moveTo>
                    <a:lnTo>
                      <a:pt x="4488" y="1"/>
                    </a:lnTo>
                    <a:cubicBezTo>
                      <a:pt x="3180" y="896"/>
                      <a:pt x="1630" y="1447"/>
                      <a:pt x="1" y="1699"/>
                    </a:cubicBezTo>
                    <a:cubicBezTo>
                      <a:pt x="115" y="2273"/>
                      <a:pt x="265" y="2847"/>
                      <a:pt x="425" y="3409"/>
                    </a:cubicBezTo>
                    <a:cubicBezTo>
                      <a:pt x="2307" y="3099"/>
                      <a:pt x="3857" y="1803"/>
                      <a:pt x="4488" y="1"/>
                    </a:cubicBezTo>
                    <a:close/>
                  </a:path>
                </a:pathLst>
              </a:custGeom>
              <a:solidFill>
                <a:srgbClr val="FFA5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3" name="Google Shape;1027;p37"/>
              <p:cNvSpPr/>
              <p:nvPr/>
            </p:nvSpPr>
            <p:spPr>
              <a:xfrm>
                <a:off x="6284050" y="2722175"/>
                <a:ext cx="29300" cy="249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996" extrusionOk="0">
                    <a:moveTo>
                      <a:pt x="667" y="1"/>
                    </a:moveTo>
                    <a:cubicBezTo>
                      <a:pt x="230" y="1"/>
                      <a:pt x="1" y="529"/>
                      <a:pt x="322" y="850"/>
                    </a:cubicBezTo>
                    <a:cubicBezTo>
                      <a:pt x="422" y="950"/>
                      <a:pt x="546" y="995"/>
                      <a:pt x="668" y="995"/>
                    </a:cubicBezTo>
                    <a:cubicBezTo>
                      <a:pt x="924" y="995"/>
                      <a:pt x="1172" y="798"/>
                      <a:pt x="1172" y="495"/>
                    </a:cubicBezTo>
                    <a:cubicBezTo>
                      <a:pt x="1172" y="219"/>
                      <a:pt x="942" y="1"/>
                      <a:pt x="6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4" name="Google Shape;1028;p37"/>
              <p:cNvSpPr/>
              <p:nvPr/>
            </p:nvSpPr>
            <p:spPr>
              <a:xfrm>
                <a:off x="6256525" y="2757775"/>
                <a:ext cx="68300" cy="58400"/>
              </a:xfrm>
              <a:custGeom>
                <a:avLst/>
                <a:gdLst/>
                <a:ahLst/>
                <a:cxnLst/>
                <a:rect l="l" t="t" r="r" b="b"/>
                <a:pathLst>
                  <a:path w="2732" h="2336" extrusionOk="0">
                    <a:moveTo>
                      <a:pt x="1561" y="0"/>
                    </a:moveTo>
                    <a:cubicBezTo>
                      <a:pt x="528" y="0"/>
                      <a:pt x="0" y="1251"/>
                      <a:pt x="735" y="1986"/>
                    </a:cubicBezTo>
                    <a:cubicBezTo>
                      <a:pt x="976" y="2227"/>
                      <a:pt x="1271" y="2335"/>
                      <a:pt x="1559" y="2335"/>
                    </a:cubicBezTo>
                    <a:cubicBezTo>
                      <a:pt x="2160" y="2335"/>
                      <a:pt x="2732" y="1865"/>
                      <a:pt x="2732" y="1159"/>
                    </a:cubicBezTo>
                    <a:cubicBezTo>
                      <a:pt x="2732" y="517"/>
                      <a:pt x="2215" y="0"/>
                      <a:pt x="1561" y="0"/>
                    </a:cubicBezTo>
                    <a:close/>
                  </a:path>
                </a:pathLst>
              </a:custGeom>
              <a:solidFill>
                <a:srgbClr val="F78F8F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5" name="Google Shape;1029;p37"/>
              <p:cNvSpPr/>
              <p:nvPr/>
            </p:nvSpPr>
            <p:spPr>
              <a:xfrm>
                <a:off x="6005725" y="2504325"/>
                <a:ext cx="19402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7761" h="6259" extrusionOk="0">
                    <a:moveTo>
                      <a:pt x="3454" y="0"/>
                    </a:moveTo>
                    <a:cubicBezTo>
                      <a:pt x="3001" y="0"/>
                      <a:pt x="2551" y="163"/>
                      <a:pt x="2136" y="532"/>
                    </a:cubicBezTo>
                    <a:cubicBezTo>
                      <a:pt x="1" y="2437"/>
                      <a:pt x="2032" y="4445"/>
                      <a:pt x="3398" y="5352"/>
                    </a:cubicBezTo>
                    <a:cubicBezTo>
                      <a:pt x="4374" y="6006"/>
                      <a:pt x="6853" y="6259"/>
                      <a:pt x="6853" y="6259"/>
                    </a:cubicBezTo>
                    <a:cubicBezTo>
                      <a:pt x="7760" y="3546"/>
                      <a:pt x="5570" y="0"/>
                      <a:pt x="3454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46" name="Google Shape;1030;p37"/>
              <p:cNvSpPr/>
              <p:nvPr/>
            </p:nvSpPr>
            <p:spPr>
              <a:xfrm>
                <a:off x="6197975" y="2535675"/>
                <a:ext cx="132875" cy="111925"/>
              </a:xfrm>
              <a:custGeom>
                <a:avLst/>
                <a:gdLst/>
                <a:ahLst/>
                <a:cxnLst/>
                <a:rect l="l" t="t" r="r" b="b"/>
                <a:pathLst>
                  <a:path w="5315" h="4477" extrusionOk="0">
                    <a:moveTo>
                      <a:pt x="2847" y="1"/>
                    </a:moveTo>
                    <a:cubicBezTo>
                      <a:pt x="2847" y="1"/>
                      <a:pt x="1573" y="1619"/>
                      <a:pt x="1573" y="1619"/>
                    </a:cubicBezTo>
                    <a:cubicBezTo>
                      <a:pt x="1562" y="1619"/>
                      <a:pt x="1" y="253"/>
                      <a:pt x="1" y="253"/>
                    </a:cubicBezTo>
                    <a:lnTo>
                      <a:pt x="1" y="253"/>
                    </a:lnTo>
                    <a:lnTo>
                      <a:pt x="620" y="4006"/>
                    </a:lnTo>
                    <a:lnTo>
                      <a:pt x="4121" y="4477"/>
                    </a:lnTo>
                    <a:lnTo>
                      <a:pt x="5315" y="1424"/>
                    </a:lnTo>
                    <a:lnTo>
                      <a:pt x="3467" y="1917"/>
                    </a:lnTo>
                    <a:lnTo>
                      <a:pt x="284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86684" tIns="86684" rIns="86684" bIns="86684" anchor="ctr" anchorCtr="0">
                <a:noAutofit/>
              </a:bodyPr>
              <a:lstStyle/>
              <a:p>
                <a:pPr marL="0" marR="0" lvl="0" indent="0" algn="l" defTabSz="866943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707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47" name="Rounded Rectangle 146">
            <a:hlinkClick r:id="rId18" action="ppaction://hlinksldjump"/>
          </p:cNvPr>
          <p:cNvSpPr/>
          <p:nvPr/>
        </p:nvSpPr>
        <p:spPr>
          <a:xfrm>
            <a:off x="755707" y="6077096"/>
            <a:ext cx="2422922" cy="597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669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3792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Trở</a:t>
            </a:r>
            <a:r>
              <a:rPr kumimoji="0" lang="en-US" sz="379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792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về</a:t>
            </a:r>
            <a:endParaRPr kumimoji="0" lang="en-US" sz="379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48" name="Google Shape;1031;p37"/>
          <p:cNvGrpSpPr/>
          <p:nvPr/>
        </p:nvGrpSpPr>
        <p:grpSpPr>
          <a:xfrm flipH="1">
            <a:off x="14642" y="5357129"/>
            <a:ext cx="1376330" cy="1485904"/>
            <a:chOff x="2013650" y="1733325"/>
            <a:chExt cx="407750" cy="445875"/>
          </a:xfrm>
        </p:grpSpPr>
        <p:sp>
          <p:nvSpPr>
            <p:cNvPr id="149" name="Google Shape;1032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0" name="Google Shape;1033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EC206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1" name="Google Shape;1034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2" name="Google Shape;1035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3" name="Google Shape;1036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4" name="Google Shape;1037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5" name="Google Shape;1038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6" name="Google Shape;1039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7" name="Google Shape;1040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8" name="Google Shape;1041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9" name="Google Shape;1042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0" name="Google Shape;1043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1" name="Google Shape;1044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2" name="Google Shape;1045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3" name="Google Shape;1046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4" name="Google Shape;1047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5" name="Google Shape;1048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FE67BE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387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8"/>
            <a:ext cx="12192000" cy="6857999"/>
          </a:xfrm>
          <a:prstGeom prst="rect">
            <a:avLst/>
          </a:prstGeom>
        </p:spPr>
      </p:pic>
      <p:pic>
        <p:nvPicPr>
          <p:cNvPr id="65" name="Am-thanh-tra-loi-dung-www_yeualo_c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7" end="7305.8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659" y="-1964854"/>
            <a:ext cx="1114508" cy="1114508"/>
          </a:xfrm>
          <a:prstGeom prst="rect">
            <a:avLst/>
          </a:prstGeom>
        </p:spPr>
      </p:pic>
      <p:pic>
        <p:nvPicPr>
          <p:cNvPr id="82" name="PA_图片 11">
            <a:hlinkClick r:id="" action="ppaction://noaction"/>
            <a:extLst>
              <a:ext uri="{FF2B5EF4-FFF2-40B4-BE49-F238E27FC236}">
                <a16:creationId xmlns:a16="http://schemas.microsoft.com/office/drawing/2014/main" id="{708C517F-72B9-4C02-A8BE-32A8350AED9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872" y="-207407"/>
            <a:ext cx="2800265" cy="2800265"/>
          </a:xfrm>
          <a:prstGeom prst="rect">
            <a:avLst/>
          </a:prstGeom>
        </p:spPr>
      </p:pic>
      <p:pic>
        <p:nvPicPr>
          <p:cNvPr id="1028" name="Picture 4" descr="Premium Vector | Bee hive on tree cartoon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75" b="89933" l="0" r="98083">
                        <a14:foregroundMark x1="23323" y1="12848" x2="23323" y2="12848"/>
                        <a14:foregroundMark x1="30351" y1="13998" x2="30351" y2="13998"/>
                        <a14:foregroundMark x1="29073" y1="17641" x2="29073" y2="17641"/>
                        <a14:foregroundMark x1="61342" y1="21668" x2="61342" y2="21668"/>
                        <a14:foregroundMark x1="88179" y1="43337" x2="88179" y2="43337"/>
                        <a14:foregroundMark x1="48562" y1="67114" x2="36102" y2="67498"/>
                        <a14:foregroundMark x1="74441" y1="73634" x2="80511" y2="76894"/>
                        <a14:foregroundMark x1="74121" y1="78044" x2="81789" y2="80537"/>
                        <a14:foregroundMark x1="49521" y1="69990" x2="38978" y2="71333"/>
                        <a14:foregroundMark x1="83706" y1="40268" x2="83706" y2="40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86" y="561373"/>
            <a:ext cx="4670583" cy="670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4" descr="Premium Vector | Bee hive on tree cartoon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75" b="89933" l="0" r="98083">
                        <a14:foregroundMark x1="23323" y1="12848" x2="23323" y2="12848"/>
                        <a14:foregroundMark x1="30351" y1="13998" x2="30351" y2="13998"/>
                        <a14:foregroundMark x1="29073" y1="17641" x2="29073" y2="17641"/>
                        <a14:foregroundMark x1="61342" y1="21668" x2="61342" y2="21668"/>
                        <a14:foregroundMark x1="88179" y1="43337" x2="88179" y2="43337"/>
                        <a14:foregroundMark x1="48562" y1="67114" x2="36102" y2="67498"/>
                        <a14:foregroundMark x1="74441" y1="73634" x2="80511" y2="76894"/>
                        <a14:foregroundMark x1="74121" y1="78044" x2="81789" y2="80537"/>
                        <a14:foregroundMark x1="49521" y1="69990" x2="38978" y2="71333"/>
                        <a14:foregroundMark x1="83706" y1="40268" x2="83706" y2="40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82649" y="545562"/>
            <a:ext cx="4585723" cy="670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6" name="Google Shape;1031;p37"/>
          <p:cNvGrpSpPr/>
          <p:nvPr/>
        </p:nvGrpSpPr>
        <p:grpSpPr>
          <a:xfrm flipH="1">
            <a:off x="3165828" y="5272405"/>
            <a:ext cx="818299" cy="894810"/>
            <a:chOff x="2013650" y="1733325"/>
            <a:chExt cx="407750" cy="445875"/>
          </a:xfrm>
        </p:grpSpPr>
        <p:sp>
          <p:nvSpPr>
            <p:cNvPr id="157" name="Google Shape;1032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8" name="Google Shape;1033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EC206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9" name="Google Shape;1034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0" name="Google Shape;1035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1" name="Google Shape;1036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2" name="Google Shape;1037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3" name="Google Shape;1038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" name="Google Shape;1039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5" name="Google Shape;1040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6" name="Google Shape;1041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7" name="Google Shape;1042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Google Shape;1043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9" name="Google Shape;1044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Google Shape;1045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Google Shape;1046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Google Shape;1047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3" name="Google Shape;1048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FE67BE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4" name="Google Shape;1031;p37"/>
          <p:cNvGrpSpPr/>
          <p:nvPr/>
        </p:nvGrpSpPr>
        <p:grpSpPr>
          <a:xfrm flipH="1">
            <a:off x="3574977" y="2285526"/>
            <a:ext cx="1544346" cy="1688742"/>
            <a:chOff x="2013650" y="1733325"/>
            <a:chExt cx="407750" cy="445875"/>
          </a:xfrm>
        </p:grpSpPr>
        <p:sp>
          <p:nvSpPr>
            <p:cNvPr id="175" name="Google Shape;1032;p37"/>
            <p:cNvSpPr/>
            <p:nvPr/>
          </p:nvSpPr>
          <p:spPr>
            <a:xfrm>
              <a:off x="2013650" y="1998550"/>
              <a:ext cx="72900" cy="42200"/>
            </a:xfrm>
            <a:custGeom>
              <a:avLst/>
              <a:gdLst/>
              <a:ahLst/>
              <a:cxnLst/>
              <a:rect l="l" t="t" r="r" b="b"/>
              <a:pathLst>
                <a:path w="2916" h="1688" extrusionOk="0">
                  <a:moveTo>
                    <a:pt x="2916" y="0"/>
                  </a:moveTo>
                  <a:lnTo>
                    <a:pt x="0" y="838"/>
                  </a:lnTo>
                  <a:lnTo>
                    <a:pt x="2916" y="1688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6" name="Google Shape;1033;p37"/>
            <p:cNvSpPr/>
            <p:nvPr/>
          </p:nvSpPr>
          <p:spPr>
            <a:xfrm>
              <a:off x="2124975" y="1733325"/>
              <a:ext cx="176625" cy="179450"/>
            </a:xfrm>
            <a:custGeom>
              <a:avLst/>
              <a:gdLst/>
              <a:ahLst/>
              <a:cxnLst/>
              <a:rect l="l" t="t" r="r" b="b"/>
              <a:pathLst>
                <a:path w="7065" h="7178" extrusionOk="0">
                  <a:moveTo>
                    <a:pt x="3453" y="0"/>
                  </a:moveTo>
                  <a:cubicBezTo>
                    <a:pt x="3206" y="0"/>
                    <a:pt x="2946" y="49"/>
                    <a:pt x="2675" y="154"/>
                  </a:cubicBezTo>
                  <a:cubicBezTo>
                    <a:pt x="1" y="1198"/>
                    <a:pt x="1206" y="3792"/>
                    <a:pt x="2170" y="5112"/>
                  </a:cubicBezTo>
                  <a:cubicBezTo>
                    <a:pt x="2858" y="6064"/>
                    <a:pt x="5085" y="7178"/>
                    <a:pt x="5085" y="7178"/>
                  </a:cubicBezTo>
                  <a:cubicBezTo>
                    <a:pt x="7065" y="4719"/>
                    <a:pt x="5885" y="0"/>
                    <a:pt x="3453" y="0"/>
                  </a:cubicBezTo>
                  <a:close/>
                </a:path>
              </a:pathLst>
            </a:custGeom>
            <a:solidFill>
              <a:srgbClr val="EC206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7" name="Google Shape;1034;p37"/>
            <p:cNvSpPr/>
            <p:nvPr/>
          </p:nvSpPr>
          <p:spPr>
            <a:xfrm>
              <a:off x="2124450" y="2109350"/>
              <a:ext cx="34550" cy="62175"/>
            </a:xfrm>
            <a:custGeom>
              <a:avLst/>
              <a:gdLst/>
              <a:ahLst/>
              <a:cxnLst/>
              <a:rect l="l" t="t" r="r" b="b"/>
              <a:pathLst>
                <a:path w="1382" h="2487" extrusionOk="0">
                  <a:moveTo>
                    <a:pt x="961" y="1"/>
                  </a:moveTo>
                  <a:cubicBezTo>
                    <a:pt x="823" y="1"/>
                    <a:pt x="682" y="70"/>
                    <a:pt x="618" y="228"/>
                  </a:cubicBezTo>
                  <a:cubicBezTo>
                    <a:pt x="377" y="825"/>
                    <a:pt x="194" y="1433"/>
                    <a:pt x="56" y="2053"/>
                  </a:cubicBezTo>
                  <a:cubicBezTo>
                    <a:pt x="1" y="2315"/>
                    <a:pt x="219" y="2486"/>
                    <a:pt x="425" y="2486"/>
                  </a:cubicBezTo>
                  <a:cubicBezTo>
                    <a:pt x="561" y="2486"/>
                    <a:pt x="692" y="2411"/>
                    <a:pt x="733" y="2237"/>
                  </a:cubicBezTo>
                  <a:cubicBezTo>
                    <a:pt x="859" y="1617"/>
                    <a:pt x="1043" y="1009"/>
                    <a:pt x="1284" y="423"/>
                  </a:cubicBezTo>
                  <a:cubicBezTo>
                    <a:pt x="1382" y="166"/>
                    <a:pt x="1175" y="1"/>
                    <a:pt x="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8" name="Google Shape;1035;p37"/>
            <p:cNvSpPr/>
            <p:nvPr/>
          </p:nvSpPr>
          <p:spPr>
            <a:xfrm>
              <a:off x="2186950" y="2116975"/>
              <a:ext cx="20550" cy="62225"/>
            </a:xfrm>
            <a:custGeom>
              <a:avLst/>
              <a:gdLst/>
              <a:ahLst/>
              <a:cxnLst/>
              <a:rect l="l" t="t" r="r" b="b"/>
              <a:pathLst>
                <a:path w="822" h="2489" extrusionOk="0">
                  <a:moveTo>
                    <a:pt x="478" y="1"/>
                  </a:moveTo>
                  <a:cubicBezTo>
                    <a:pt x="305" y="1"/>
                    <a:pt x="127" y="113"/>
                    <a:pt x="116" y="336"/>
                  </a:cubicBezTo>
                  <a:cubicBezTo>
                    <a:pt x="93" y="945"/>
                    <a:pt x="58" y="1553"/>
                    <a:pt x="12" y="2161"/>
                  </a:cubicBezTo>
                  <a:cubicBezTo>
                    <a:pt x="1" y="2379"/>
                    <a:pt x="167" y="2488"/>
                    <a:pt x="341" y="2488"/>
                  </a:cubicBezTo>
                  <a:cubicBezTo>
                    <a:pt x="514" y="2488"/>
                    <a:pt x="695" y="2379"/>
                    <a:pt x="712" y="2161"/>
                  </a:cubicBezTo>
                  <a:cubicBezTo>
                    <a:pt x="747" y="1553"/>
                    <a:pt x="781" y="945"/>
                    <a:pt x="816" y="336"/>
                  </a:cubicBezTo>
                  <a:cubicBezTo>
                    <a:pt x="821" y="113"/>
                    <a:pt x="652" y="1"/>
                    <a:pt x="47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9" name="Google Shape;1036;p37"/>
            <p:cNvSpPr/>
            <p:nvPr/>
          </p:nvSpPr>
          <p:spPr>
            <a:xfrm>
              <a:off x="2261850" y="2116975"/>
              <a:ext cx="24800" cy="62025"/>
            </a:xfrm>
            <a:custGeom>
              <a:avLst/>
              <a:gdLst/>
              <a:ahLst/>
              <a:cxnLst/>
              <a:rect l="l" t="t" r="r" b="b"/>
              <a:pathLst>
                <a:path w="992" h="2481" extrusionOk="0">
                  <a:moveTo>
                    <a:pt x="343" y="1"/>
                  </a:moveTo>
                  <a:cubicBezTo>
                    <a:pt x="170" y="1"/>
                    <a:pt x="0" y="113"/>
                    <a:pt x="12" y="336"/>
                  </a:cubicBezTo>
                  <a:cubicBezTo>
                    <a:pt x="35" y="968"/>
                    <a:pt x="115" y="1610"/>
                    <a:pt x="264" y="2230"/>
                  </a:cubicBezTo>
                  <a:cubicBezTo>
                    <a:pt x="306" y="2405"/>
                    <a:pt x="438" y="2480"/>
                    <a:pt x="574" y="2480"/>
                  </a:cubicBezTo>
                  <a:cubicBezTo>
                    <a:pt x="778" y="2480"/>
                    <a:pt x="992" y="2312"/>
                    <a:pt x="930" y="2058"/>
                  </a:cubicBezTo>
                  <a:cubicBezTo>
                    <a:pt x="804" y="1484"/>
                    <a:pt x="723" y="910"/>
                    <a:pt x="700" y="336"/>
                  </a:cubicBezTo>
                  <a:cubicBezTo>
                    <a:pt x="695" y="113"/>
                    <a:pt x="517" y="1"/>
                    <a:pt x="3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0" name="Google Shape;1037;p37"/>
            <p:cNvSpPr/>
            <p:nvPr/>
          </p:nvSpPr>
          <p:spPr>
            <a:xfrm>
              <a:off x="2310350" y="2112000"/>
              <a:ext cx="35200" cy="56075"/>
            </a:xfrm>
            <a:custGeom>
              <a:avLst/>
              <a:gdLst/>
              <a:ahLst/>
              <a:cxnLst/>
              <a:rect l="l" t="t" r="r" b="b"/>
              <a:pathLst>
                <a:path w="1408" h="2243" extrusionOk="0">
                  <a:moveTo>
                    <a:pt x="465" y="1"/>
                  </a:moveTo>
                  <a:cubicBezTo>
                    <a:pt x="242" y="1"/>
                    <a:pt x="0" y="252"/>
                    <a:pt x="126" y="535"/>
                  </a:cubicBezTo>
                  <a:cubicBezTo>
                    <a:pt x="333" y="1006"/>
                    <a:pt x="505" y="1499"/>
                    <a:pt x="654" y="1993"/>
                  </a:cubicBezTo>
                  <a:cubicBezTo>
                    <a:pt x="709" y="2167"/>
                    <a:pt x="848" y="2242"/>
                    <a:pt x="987" y="2242"/>
                  </a:cubicBezTo>
                  <a:cubicBezTo>
                    <a:pt x="1197" y="2242"/>
                    <a:pt x="1407" y="2071"/>
                    <a:pt x="1331" y="1809"/>
                  </a:cubicBezTo>
                  <a:cubicBezTo>
                    <a:pt x="1159" y="1258"/>
                    <a:pt x="953" y="707"/>
                    <a:pt x="723" y="180"/>
                  </a:cubicBezTo>
                  <a:cubicBezTo>
                    <a:pt x="665" y="53"/>
                    <a:pt x="567" y="1"/>
                    <a:pt x="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1" name="Google Shape;1038;p37"/>
            <p:cNvSpPr/>
            <p:nvPr/>
          </p:nvSpPr>
          <p:spPr>
            <a:xfrm>
              <a:off x="2160550" y="2086050"/>
              <a:ext cx="76650" cy="48250"/>
            </a:xfrm>
            <a:custGeom>
              <a:avLst/>
              <a:gdLst/>
              <a:ahLst/>
              <a:cxnLst/>
              <a:rect l="l" t="t" r="r" b="b"/>
              <a:pathLst>
                <a:path w="3066" h="1930" extrusionOk="0">
                  <a:moveTo>
                    <a:pt x="1" y="1"/>
                  </a:moveTo>
                  <a:lnTo>
                    <a:pt x="1" y="1"/>
                  </a:lnTo>
                  <a:cubicBezTo>
                    <a:pt x="127" y="586"/>
                    <a:pt x="288" y="1172"/>
                    <a:pt x="494" y="1734"/>
                  </a:cubicBezTo>
                  <a:cubicBezTo>
                    <a:pt x="953" y="1872"/>
                    <a:pt x="1424" y="1929"/>
                    <a:pt x="1895" y="1929"/>
                  </a:cubicBezTo>
                  <a:lnTo>
                    <a:pt x="3065" y="1929"/>
                  </a:lnTo>
                  <a:cubicBezTo>
                    <a:pt x="2882" y="1401"/>
                    <a:pt x="2744" y="873"/>
                    <a:pt x="2629" y="322"/>
                  </a:cubicBezTo>
                  <a:cubicBezTo>
                    <a:pt x="1745" y="288"/>
                    <a:pt x="862" y="173"/>
                    <a:pt x="1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2" name="Google Shape;1039;p37"/>
            <p:cNvSpPr/>
            <p:nvPr/>
          </p:nvSpPr>
          <p:spPr>
            <a:xfrm>
              <a:off x="2145075" y="1876900"/>
              <a:ext cx="88675" cy="217225"/>
            </a:xfrm>
            <a:custGeom>
              <a:avLst/>
              <a:gdLst/>
              <a:ahLst/>
              <a:cxnLst/>
              <a:rect l="l" t="t" r="r" b="b"/>
              <a:pathLst>
                <a:path w="3547" h="8689" extrusionOk="0">
                  <a:moveTo>
                    <a:pt x="2514" y="0"/>
                  </a:moveTo>
                  <a:cubicBezTo>
                    <a:pt x="2009" y="0"/>
                    <a:pt x="1492" y="80"/>
                    <a:pt x="999" y="230"/>
                  </a:cubicBezTo>
                  <a:cubicBezTo>
                    <a:pt x="126" y="2858"/>
                    <a:pt x="0" y="5670"/>
                    <a:pt x="608" y="8367"/>
                  </a:cubicBezTo>
                  <a:cubicBezTo>
                    <a:pt x="1481" y="8539"/>
                    <a:pt x="2364" y="8654"/>
                    <a:pt x="3248" y="8688"/>
                  </a:cubicBezTo>
                  <a:cubicBezTo>
                    <a:pt x="2663" y="5888"/>
                    <a:pt x="2915" y="2835"/>
                    <a:pt x="3547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3" name="Google Shape;1040;p37"/>
            <p:cNvSpPr/>
            <p:nvPr/>
          </p:nvSpPr>
          <p:spPr>
            <a:xfrm>
              <a:off x="2095425" y="2067700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0" y="0"/>
                  </a:moveTo>
                  <a:lnTo>
                    <a:pt x="0" y="0"/>
                  </a:lnTo>
                  <a:cubicBezTo>
                    <a:pt x="666" y="1206"/>
                    <a:pt x="1779" y="2089"/>
                    <a:pt x="3099" y="2468"/>
                  </a:cubicBezTo>
                  <a:cubicBezTo>
                    <a:pt x="2893" y="1906"/>
                    <a:pt x="2732" y="1320"/>
                    <a:pt x="2594" y="735"/>
                  </a:cubicBezTo>
                  <a:cubicBezTo>
                    <a:pt x="1711" y="563"/>
                    <a:pt x="838" y="31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4" name="Google Shape;1041;p37"/>
            <p:cNvSpPr/>
            <p:nvPr/>
          </p:nvSpPr>
          <p:spPr>
            <a:xfrm>
              <a:off x="2079350" y="1882625"/>
              <a:ext cx="90700" cy="203750"/>
            </a:xfrm>
            <a:custGeom>
              <a:avLst/>
              <a:gdLst/>
              <a:ahLst/>
              <a:cxnLst/>
              <a:rect l="l" t="t" r="r" b="b"/>
              <a:pathLst>
                <a:path w="3628" h="8150" extrusionOk="0">
                  <a:moveTo>
                    <a:pt x="3628" y="1"/>
                  </a:moveTo>
                  <a:lnTo>
                    <a:pt x="3628" y="1"/>
                  </a:lnTo>
                  <a:cubicBezTo>
                    <a:pt x="1470" y="666"/>
                    <a:pt x="1" y="2663"/>
                    <a:pt x="1" y="4936"/>
                  </a:cubicBezTo>
                  <a:cubicBezTo>
                    <a:pt x="1" y="5797"/>
                    <a:pt x="219" y="6657"/>
                    <a:pt x="643" y="7415"/>
                  </a:cubicBezTo>
                  <a:cubicBezTo>
                    <a:pt x="1481" y="7725"/>
                    <a:pt x="2354" y="7977"/>
                    <a:pt x="3237" y="8149"/>
                  </a:cubicBezTo>
                  <a:cubicBezTo>
                    <a:pt x="2618" y="5452"/>
                    <a:pt x="2755" y="2629"/>
                    <a:pt x="362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5" name="Google Shape;1042;p37"/>
            <p:cNvSpPr/>
            <p:nvPr/>
          </p:nvSpPr>
          <p:spPr>
            <a:xfrm>
              <a:off x="2226275" y="2090075"/>
              <a:ext cx="86375" cy="44225"/>
            </a:xfrm>
            <a:custGeom>
              <a:avLst/>
              <a:gdLst/>
              <a:ahLst/>
              <a:cxnLst/>
              <a:rect l="l" t="t" r="r" b="b"/>
              <a:pathLst>
                <a:path w="3455" h="1769" extrusionOk="0">
                  <a:moveTo>
                    <a:pt x="3019" y="1"/>
                  </a:moveTo>
                  <a:cubicBezTo>
                    <a:pt x="2262" y="122"/>
                    <a:pt x="1500" y="178"/>
                    <a:pt x="735" y="178"/>
                  </a:cubicBezTo>
                  <a:cubicBezTo>
                    <a:pt x="490" y="178"/>
                    <a:pt x="245" y="172"/>
                    <a:pt x="0" y="161"/>
                  </a:cubicBezTo>
                  <a:lnTo>
                    <a:pt x="0" y="161"/>
                  </a:lnTo>
                  <a:cubicBezTo>
                    <a:pt x="103" y="712"/>
                    <a:pt x="253" y="1240"/>
                    <a:pt x="425" y="1768"/>
                  </a:cubicBezTo>
                  <a:lnTo>
                    <a:pt x="2651" y="1768"/>
                  </a:lnTo>
                  <a:cubicBezTo>
                    <a:pt x="2915" y="1768"/>
                    <a:pt x="3191" y="1757"/>
                    <a:pt x="3455" y="1711"/>
                  </a:cubicBezTo>
                  <a:cubicBezTo>
                    <a:pt x="3283" y="1148"/>
                    <a:pt x="3145" y="574"/>
                    <a:pt x="301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6" name="Google Shape;1043;p37"/>
            <p:cNvSpPr/>
            <p:nvPr/>
          </p:nvSpPr>
          <p:spPr>
            <a:xfrm>
              <a:off x="2211625" y="18769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5" y="0"/>
                  </a:moveTo>
                  <a:cubicBezTo>
                    <a:pt x="253" y="2835"/>
                    <a:pt x="1" y="5888"/>
                    <a:pt x="575" y="8688"/>
                  </a:cubicBezTo>
                  <a:cubicBezTo>
                    <a:pt x="822" y="8699"/>
                    <a:pt x="1070" y="8705"/>
                    <a:pt x="1316" y="8705"/>
                  </a:cubicBezTo>
                  <a:cubicBezTo>
                    <a:pt x="2086" y="8705"/>
                    <a:pt x="2851" y="8649"/>
                    <a:pt x="3616" y="8528"/>
                  </a:cubicBezTo>
                  <a:cubicBezTo>
                    <a:pt x="3019" y="5739"/>
                    <a:pt x="2973" y="2846"/>
                    <a:pt x="3754" y="34"/>
                  </a:cubicBezTo>
                  <a:cubicBezTo>
                    <a:pt x="3582" y="12"/>
                    <a:pt x="3410" y="0"/>
                    <a:pt x="32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7" name="Google Shape;1044;p37"/>
            <p:cNvSpPr/>
            <p:nvPr/>
          </p:nvSpPr>
          <p:spPr>
            <a:xfrm>
              <a:off x="2285950" y="1877750"/>
              <a:ext cx="135450" cy="212650"/>
            </a:xfrm>
            <a:custGeom>
              <a:avLst/>
              <a:gdLst/>
              <a:ahLst/>
              <a:cxnLst/>
              <a:rect l="l" t="t" r="r" b="b"/>
              <a:pathLst>
                <a:path w="5418" h="8506" extrusionOk="0">
                  <a:moveTo>
                    <a:pt x="781" y="0"/>
                  </a:moveTo>
                  <a:cubicBezTo>
                    <a:pt x="0" y="2824"/>
                    <a:pt x="46" y="5705"/>
                    <a:pt x="643" y="8505"/>
                  </a:cubicBezTo>
                  <a:cubicBezTo>
                    <a:pt x="2273" y="8253"/>
                    <a:pt x="3822" y="7702"/>
                    <a:pt x="5131" y="6806"/>
                  </a:cubicBezTo>
                  <a:cubicBezTo>
                    <a:pt x="5326" y="6267"/>
                    <a:pt x="5418" y="5693"/>
                    <a:pt x="5418" y="5131"/>
                  </a:cubicBezTo>
                  <a:cubicBezTo>
                    <a:pt x="5406" y="2480"/>
                    <a:pt x="3409" y="276"/>
                    <a:pt x="781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8" name="Google Shape;1045;p37"/>
            <p:cNvSpPr/>
            <p:nvPr/>
          </p:nvSpPr>
          <p:spPr>
            <a:xfrm>
              <a:off x="2302025" y="2047600"/>
              <a:ext cx="112200" cy="85250"/>
            </a:xfrm>
            <a:custGeom>
              <a:avLst/>
              <a:gdLst/>
              <a:ahLst/>
              <a:cxnLst/>
              <a:rect l="l" t="t" r="r" b="b"/>
              <a:pathLst>
                <a:path w="4488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79" y="896"/>
                    <a:pt x="1630" y="1447"/>
                    <a:pt x="0" y="1700"/>
                  </a:cubicBezTo>
                  <a:cubicBezTo>
                    <a:pt x="115" y="2273"/>
                    <a:pt x="264" y="2847"/>
                    <a:pt x="425" y="3410"/>
                  </a:cubicBezTo>
                  <a:cubicBezTo>
                    <a:pt x="2296" y="3100"/>
                    <a:pt x="3856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9" name="Google Shape;1046;p37"/>
            <p:cNvSpPr/>
            <p:nvPr/>
          </p:nvSpPr>
          <p:spPr>
            <a:xfrm>
              <a:off x="2347925" y="1973875"/>
              <a:ext cx="29000" cy="24875"/>
            </a:xfrm>
            <a:custGeom>
              <a:avLst/>
              <a:gdLst/>
              <a:ahLst/>
              <a:cxnLst/>
              <a:rect l="l" t="t" r="r" b="b"/>
              <a:pathLst>
                <a:path w="1160" h="995" extrusionOk="0">
                  <a:moveTo>
                    <a:pt x="666" y="0"/>
                  </a:moveTo>
                  <a:cubicBezTo>
                    <a:pt x="219" y="0"/>
                    <a:pt x="0" y="528"/>
                    <a:pt x="310" y="850"/>
                  </a:cubicBezTo>
                  <a:cubicBezTo>
                    <a:pt x="414" y="950"/>
                    <a:pt x="539" y="995"/>
                    <a:pt x="662" y="995"/>
                  </a:cubicBezTo>
                  <a:cubicBezTo>
                    <a:pt x="918" y="995"/>
                    <a:pt x="1160" y="797"/>
                    <a:pt x="1160" y="494"/>
                  </a:cubicBezTo>
                  <a:cubicBezTo>
                    <a:pt x="1160" y="218"/>
                    <a:pt x="942" y="0"/>
                    <a:pt x="6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0" name="Google Shape;1047;p37"/>
            <p:cNvSpPr/>
            <p:nvPr/>
          </p:nvSpPr>
          <p:spPr>
            <a:xfrm>
              <a:off x="2330425" y="2009450"/>
              <a:ext cx="58275" cy="58275"/>
            </a:xfrm>
            <a:custGeom>
              <a:avLst/>
              <a:gdLst/>
              <a:ahLst/>
              <a:cxnLst/>
              <a:rect l="l" t="t" r="r" b="b"/>
              <a:pathLst>
                <a:path w="2331" h="2331" extrusionOk="0">
                  <a:moveTo>
                    <a:pt x="1160" y="1"/>
                  </a:moveTo>
                  <a:cubicBezTo>
                    <a:pt x="517" y="1"/>
                    <a:pt x="0" y="517"/>
                    <a:pt x="0" y="1160"/>
                  </a:cubicBezTo>
                  <a:cubicBezTo>
                    <a:pt x="0" y="1814"/>
                    <a:pt x="517" y="2330"/>
                    <a:pt x="1160" y="2330"/>
                  </a:cubicBezTo>
                  <a:cubicBezTo>
                    <a:pt x="1802" y="2330"/>
                    <a:pt x="2330" y="1814"/>
                    <a:pt x="2330" y="1160"/>
                  </a:cubicBezTo>
                  <a:cubicBezTo>
                    <a:pt x="2330" y="517"/>
                    <a:pt x="1802" y="1"/>
                    <a:pt x="1160" y="1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1" name="Google Shape;1048;p37"/>
            <p:cNvSpPr/>
            <p:nvPr/>
          </p:nvSpPr>
          <p:spPr>
            <a:xfrm>
              <a:off x="2069325" y="1756175"/>
              <a:ext cx="194225" cy="156600"/>
            </a:xfrm>
            <a:custGeom>
              <a:avLst/>
              <a:gdLst/>
              <a:ahLst/>
              <a:cxnLst/>
              <a:rect l="l" t="t" r="r" b="b"/>
              <a:pathLst>
                <a:path w="7769" h="6264" extrusionOk="0">
                  <a:moveTo>
                    <a:pt x="3470" y="0"/>
                  </a:moveTo>
                  <a:cubicBezTo>
                    <a:pt x="3015" y="0"/>
                    <a:pt x="2563" y="164"/>
                    <a:pt x="2146" y="537"/>
                  </a:cubicBezTo>
                  <a:cubicBezTo>
                    <a:pt x="0" y="2442"/>
                    <a:pt x="2043" y="4450"/>
                    <a:pt x="3409" y="5357"/>
                  </a:cubicBezTo>
                  <a:cubicBezTo>
                    <a:pt x="4384" y="6000"/>
                    <a:pt x="6852" y="6264"/>
                    <a:pt x="6852" y="6264"/>
                  </a:cubicBezTo>
                  <a:cubicBezTo>
                    <a:pt x="7768" y="3544"/>
                    <a:pt x="5584" y="0"/>
                    <a:pt x="3470" y="0"/>
                  </a:cubicBezTo>
                  <a:close/>
                </a:path>
              </a:pathLst>
            </a:custGeom>
            <a:solidFill>
              <a:srgbClr val="FE67BE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92" name="Google Shape;1012;p37"/>
          <p:cNvGrpSpPr/>
          <p:nvPr/>
        </p:nvGrpSpPr>
        <p:grpSpPr>
          <a:xfrm>
            <a:off x="7824880" y="5002550"/>
            <a:ext cx="1361326" cy="1385868"/>
            <a:chOff x="5949775" y="2481625"/>
            <a:chExt cx="407775" cy="445825"/>
          </a:xfrm>
        </p:grpSpPr>
        <p:sp>
          <p:nvSpPr>
            <p:cNvPr id="193" name="Google Shape;1013;p37"/>
            <p:cNvSpPr/>
            <p:nvPr/>
          </p:nvSpPr>
          <p:spPr>
            <a:xfrm>
              <a:off x="5949775" y="2746875"/>
              <a:ext cx="72925" cy="42200"/>
            </a:xfrm>
            <a:custGeom>
              <a:avLst/>
              <a:gdLst/>
              <a:ahLst/>
              <a:cxnLst/>
              <a:rect l="l" t="t" r="r" b="b"/>
              <a:pathLst>
                <a:path w="2917" h="1688" extrusionOk="0">
                  <a:moveTo>
                    <a:pt x="2916" y="0"/>
                  </a:moveTo>
                  <a:lnTo>
                    <a:pt x="1" y="849"/>
                  </a:lnTo>
                  <a:lnTo>
                    <a:pt x="2916" y="1687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" name="Google Shape;1014;p37"/>
            <p:cNvSpPr/>
            <p:nvPr/>
          </p:nvSpPr>
          <p:spPr>
            <a:xfrm>
              <a:off x="6061400" y="2481625"/>
              <a:ext cx="176625" cy="179175"/>
            </a:xfrm>
            <a:custGeom>
              <a:avLst/>
              <a:gdLst/>
              <a:ahLst/>
              <a:cxnLst/>
              <a:rect l="l" t="t" r="r" b="b"/>
              <a:pathLst>
                <a:path w="7065" h="7167" extrusionOk="0">
                  <a:moveTo>
                    <a:pt x="3451" y="1"/>
                  </a:moveTo>
                  <a:cubicBezTo>
                    <a:pt x="3204" y="1"/>
                    <a:pt x="2945" y="49"/>
                    <a:pt x="2675" y="154"/>
                  </a:cubicBezTo>
                  <a:cubicBezTo>
                    <a:pt x="1" y="1187"/>
                    <a:pt x="1206" y="3781"/>
                    <a:pt x="2158" y="5112"/>
                  </a:cubicBezTo>
                  <a:cubicBezTo>
                    <a:pt x="2858" y="6065"/>
                    <a:pt x="5085" y="7167"/>
                    <a:pt x="5085" y="7167"/>
                  </a:cubicBezTo>
                  <a:cubicBezTo>
                    <a:pt x="7064" y="4719"/>
                    <a:pt x="5876" y="1"/>
                    <a:pt x="3451" y="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5" name="Google Shape;1015;p37"/>
            <p:cNvSpPr/>
            <p:nvPr/>
          </p:nvSpPr>
          <p:spPr>
            <a:xfrm>
              <a:off x="6060875" y="2857825"/>
              <a:ext cx="34425" cy="62000"/>
            </a:xfrm>
            <a:custGeom>
              <a:avLst/>
              <a:gdLst/>
              <a:ahLst/>
              <a:cxnLst/>
              <a:rect l="l" t="t" r="r" b="b"/>
              <a:pathLst>
                <a:path w="1377" h="2480" extrusionOk="0">
                  <a:moveTo>
                    <a:pt x="954" y="0"/>
                  </a:moveTo>
                  <a:cubicBezTo>
                    <a:pt x="814" y="0"/>
                    <a:pt x="670" y="71"/>
                    <a:pt x="607" y="233"/>
                  </a:cubicBezTo>
                  <a:cubicBezTo>
                    <a:pt x="377" y="819"/>
                    <a:pt x="182" y="1427"/>
                    <a:pt x="56" y="2047"/>
                  </a:cubicBezTo>
                  <a:cubicBezTo>
                    <a:pt x="1" y="2309"/>
                    <a:pt x="219" y="2480"/>
                    <a:pt x="422" y="2480"/>
                  </a:cubicBezTo>
                  <a:cubicBezTo>
                    <a:pt x="557" y="2480"/>
                    <a:pt x="685" y="2404"/>
                    <a:pt x="722" y="2230"/>
                  </a:cubicBezTo>
                  <a:cubicBezTo>
                    <a:pt x="859" y="1611"/>
                    <a:pt x="1043" y="1002"/>
                    <a:pt x="1273" y="417"/>
                  </a:cubicBezTo>
                  <a:cubicBezTo>
                    <a:pt x="1377" y="166"/>
                    <a:pt x="1169" y="0"/>
                    <a:pt x="9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6" name="Google Shape;1016;p37"/>
            <p:cNvSpPr/>
            <p:nvPr/>
          </p:nvSpPr>
          <p:spPr>
            <a:xfrm>
              <a:off x="6123225" y="2865225"/>
              <a:ext cx="20400" cy="62225"/>
            </a:xfrm>
            <a:custGeom>
              <a:avLst/>
              <a:gdLst/>
              <a:ahLst/>
              <a:cxnLst/>
              <a:rect l="l" t="t" r="r" b="b"/>
              <a:pathLst>
                <a:path w="816" h="2489" extrusionOk="0">
                  <a:moveTo>
                    <a:pt x="473" y="0"/>
                  </a:moveTo>
                  <a:cubicBezTo>
                    <a:pt x="299" y="0"/>
                    <a:pt x="121" y="109"/>
                    <a:pt x="110" y="327"/>
                  </a:cubicBezTo>
                  <a:cubicBezTo>
                    <a:pt x="87" y="936"/>
                    <a:pt x="53" y="1544"/>
                    <a:pt x="18" y="2152"/>
                  </a:cubicBezTo>
                  <a:cubicBezTo>
                    <a:pt x="1" y="2376"/>
                    <a:pt x="164" y="2488"/>
                    <a:pt x="337" y="2488"/>
                  </a:cubicBezTo>
                  <a:cubicBezTo>
                    <a:pt x="509" y="2488"/>
                    <a:pt x="690" y="2376"/>
                    <a:pt x="707" y="2152"/>
                  </a:cubicBezTo>
                  <a:cubicBezTo>
                    <a:pt x="741" y="1544"/>
                    <a:pt x="776" y="936"/>
                    <a:pt x="810" y="327"/>
                  </a:cubicBezTo>
                  <a:cubicBezTo>
                    <a:pt x="816" y="109"/>
                    <a:pt x="646" y="0"/>
                    <a:pt x="47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7" name="Google Shape;1017;p37"/>
            <p:cNvSpPr/>
            <p:nvPr/>
          </p:nvSpPr>
          <p:spPr>
            <a:xfrm>
              <a:off x="6197975" y="2865225"/>
              <a:ext cx="24825" cy="62125"/>
            </a:xfrm>
            <a:custGeom>
              <a:avLst/>
              <a:gdLst/>
              <a:ahLst/>
              <a:cxnLst/>
              <a:rect l="l" t="t" r="r" b="b"/>
              <a:pathLst>
                <a:path w="993" h="2485" extrusionOk="0">
                  <a:moveTo>
                    <a:pt x="344" y="0"/>
                  </a:moveTo>
                  <a:cubicBezTo>
                    <a:pt x="170" y="0"/>
                    <a:pt x="1" y="109"/>
                    <a:pt x="12" y="327"/>
                  </a:cubicBezTo>
                  <a:cubicBezTo>
                    <a:pt x="35" y="970"/>
                    <a:pt x="127" y="1613"/>
                    <a:pt x="265" y="2244"/>
                  </a:cubicBezTo>
                  <a:cubicBezTo>
                    <a:pt x="305" y="2412"/>
                    <a:pt x="434" y="2485"/>
                    <a:pt x="568" y="2485"/>
                  </a:cubicBezTo>
                  <a:cubicBezTo>
                    <a:pt x="774" y="2485"/>
                    <a:pt x="993" y="2313"/>
                    <a:pt x="930" y="2049"/>
                  </a:cubicBezTo>
                  <a:cubicBezTo>
                    <a:pt x="804" y="1487"/>
                    <a:pt x="724" y="913"/>
                    <a:pt x="701" y="327"/>
                  </a:cubicBezTo>
                  <a:cubicBezTo>
                    <a:pt x="695" y="109"/>
                    <a:pt x="517" y="0"/>
                    <a:pt x="3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8" name="Google Shape;1018;p37"/>
            <p:cNvSpPr/>
            <p:nvPr/>
          </p:nvSpPr>
          <p:spPr>
            <a:xfrm>
              <a:off x="6246675" y="2860325"/>
              <a:ext cx="35175" cy="56050"/>
            </a:xfrm>
            <a:custGeom>
              <a:avLst/>
              <a:gdLst/>
              <a:ahLst/>
              <a:cxnLst/>
              <a:rect l="l" t="t" r="r" b="b"/>
              <a:pathLst>
                <a:path w="1407" h="2242" extrusionOk="0">
                  <a:moveTo>
                    <a:pt x="465" y="0"/>
                  </a:moveTo>
                  <a:cubicBezTo>
                    <a:pt x="244" y="0"/>
                    <a:pt x="1" y="252"/>
                    <a:pt x="119" y="535"/>
                  </a:cubicBezTo>
                  <a:cubicBezTo>
                    <a:pt x="325" y="1006"/>
                    <a:pt x="509" y="1499"/>
                    <a:pt x="658" y="1993"/>
                  </a:cubicBezTo>
                  <a:cubicBezTo>
                    <a:pt x="708" y="2167"/>
                    <a:pt x="847" y="2242"/>
                    <a:pt x="986" y="2242"/>
                  </a:cubicBezTo>
                  <a:cubicBezTo>
                    <a:pt x="1195" y="2242"/>
                    <a:pt x="1407" y="2071"/>
                    <a:pt x="1324" y="1809"/>
                  </a:cubicBezTo>
                  <a:cubicBezTo>
                    <a:pt x="1152" y="1258"/>
                    <a:pt x="956" y="707"/>
                    <a:pt x="715" y="179"/>
                  </a:cubicBezTo>
                  <a:cubicBezTo>
                    <a:pt x="661" y="53"/>
                    <a:pt x="565" y="0"/>
                    <a:pt x="4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9" name="Google Shape;1019;p37"/>
            <p:cNvSpPr/>
            <p:nvPr/>
          </p:nvSpPr>
          <p:spPr>
            <a:xfrm>
              <a:off x="6096700" y="2834375"/>
              <a:ext cx="76625" cy="48225"/>
            </a:xfrm>
            <a:custGeom>
              <a:avLst/>
              <a:gdLst/>
              <a:ahLst/>
              <a:cxnLst/>
              <a:rect l="l" t="t" r="r" b="b"/>
              <a:pathLst>
                <a:path w="3065" h="1929" extrusionOk="0">
                  <a:moveTo>
                    <a:pt x="0" y="1"/>
                  </a:moveTo>
                  <a:lnTo>
                    <a:pt x="0" y="1"/>
                  </a:lnTo>
                  <a:cubicBezTo>
                    <a:pt x="126" y="586"/>
                    <a:pt x="299" y="1171"/>
                    <a:pt x="494" y="1734"/>
                  </a:cubicBezTo>
                  <a:cubicBezTo>
                    <a:pt x="953" y="1871"/>
                    <a:pt x="1423" y="1929"/>
                    <a:pt x="1894" y="1929"/>
                  </a:cubicBezTo>
                  <a:lnTo>
                    <a:pt x="3065" y="1929"/>
                  </a:lnTo>
                  <a:cubicBezTo>
                    <a:pt x="2881" y="1401"/>
                    <a:pt x="2743" y="873"/>
                    <a:pt x="2629" y="322"/>
                  </a:cubicBezTo>
                  <a:cubicBezTo>
                    <a:pt x="1745" y="288"/>
                    <a:pt x="873" y="173"/>
                    <a:pt x="0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0" name="Google Shape;1020;p37"/>
            <p:cNvSpPr/>
            <p:nvPr/>
          </p:nvSpPr>
          <p:spPr>
            <a:xfrm>
              <a:off x="6081200" y="2625200"/>
              <a:ext cx="88975" cy="217225"/>
            </a:xfrm>
            <a:custGeom>
              <a:avLst/>
              <a:gdLst/>
              <a:ahLst/>
              <a:cxnLst/>
              <a:rect l="l" t="t" r="r" b="b"/>
              <a:pathLst>
                <a:path w="3559" h="8689" extrusionOk="0">
                  <a:moveTo>
                    <a:pt x="2514" y="1"/>
                  </a:moveTo>
                  <a:cubicBezTo>
                    <a:pt x="2009" y="1"/>
                    <a:pt x="1493" y="81"/>
                    <a:pt x="1010" y="230"/>
                  </a:cubicBezTo>
                  <a:cubicBezTo>
                    <a:pt x="138" y="2859"/>
                    <a:pt x="0" y="5670"/>
                    <a:pt x="609" y="8368"/>
                  </a:cubicBezTo>
                  <a:cubicBezTo>
                    <a:pt x="1481" y="8540"/>
                    <a:pt x="2365" y="8655"/>
                    <a:pt x="3249" y="8689"/>
                  </a:cubicBezTo>
                  <a:cubicBezTo>
                    <a:pt x="2663" y="5889"/>
                    <a:pt x="2916" y="2847"/>
                    <a:pt x="3558" y="1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1" name="Google Shape;1021;p37"/>
            <p:cNvSpPr/>
            <p:nvPr/>
          </p:nvSpPr>
          <p:spPr>
            <a:xfrm>
              <a:off x="6031550" y="2816025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1" y="0"/>
                  </a:moveTo>
                  <a:cubicBezTo>
                    <a:pt x="667" y="1205"/>
                    <a:pt x="1780" y="2089"/>
                    <a:pt x="3100" y="2468"/>
                  </a:cubicBezTo>
                  <a:cubicBezTo>
                    <a:pt x="2893" y="1905"/>
                    <a:pt x="2732" y="1320"/>
                    <a:pt x="2595" y="735"/>
                  </a:cubicBezTo>
                  <a:cubicBezTo>
                    <a:pt x="1711" y="562"/>
                    <a:pt x="850" y="31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2" name="Google Shape;1022;p37"/>
            <p:cNvSpPr/>
            <p:nvPr/>
          </p:nvSpPr>
          <p:spPr>
            <a:xfrm>
              <a:off x="6015500" y="2630950"/>
              <a:ext cx="90975" cy="203450"/>
            </a:xfrm>
            <a:custGeom>
              <a:avLst/>
              <a:gdLst/>
              <a:ahLst/>
              <a:cxnLst/>
              <a:rect l="l" t="t" r="r" b="b"/>
              <a:pathLst>
                <a:path w="3639" h="8138" extrusionOk="0">
                  <a:moveTo>
                    <a:pt x="3638" y="0"/>
                  </a:moveTo>
                  <a:lnTo>
                    <a:pt x="3638" y="0"/>
                  </a:lnTo>
                  <a:cubicBezTo>
                    <a:pt x="1481" y="677"/>
                    <a:pt x="0" y="2663"/>
                    <a:pt x="0" y="4924"/>
                  </a:cubicBezTo>
                  <a:cubicBezTo>
                    <a:pt x="0" y="5796"/>
                    <a:pt x="218" y="6646"/>
                    <a:pt x="643" y="7403"/>
                  </a:cubicBezTo>
                  <a:cubicBezTo>
                    <a:pt x="1492" y="7713"/>
                    <a:pt x="2353" y="7965"/>
                    <a:pt x="3237" y="8138"/>
                  </a:cubicBezTo>
                  <a:cubicBezTo>
                    <a:pt x="2628" y="5440"/>
                    <a:pt x="2766" y="2629"/>
                    <a:pt x="36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3" name="Google Shape;1023;p37"/>
            <p:cNvSpPr/>
            <p:nvPr/>
          </p:nvSpPr>
          <p:spPr>
            <a:xfrm>
              <a:off x="6162400" y="2838400"/>
              <a:ext cx="86400" cy="44200"/>
            </a:xfrm>
            <a:custGeom>
              <a:avLst/>
              <a:gdLst/>
              <a:ahLst/>
              <a:cxnLst/>
              <a:rect l="l" t="t" r="r" b="b"/>
              <a:pathLst>
                <a:path w="3456" h="1768" extrusionOk="0">
                  <a:moveTo>
                    <a:pt x="3019" y="0"/>
                  </a:moveTo>
                  <a:cubicBezTo>
                    <a:pt x="2263" y="122"/>
                    <a:pt x="1500" y="178"/>
                    <a:pt x="736" y="178"/>
                  </a:cubicBezTo>
                  <a:cubicBezTo>
                    <a:pt x="491" y="178"/>
                    <a:pt x="246" y="172"/>
                    <a:pt x="1" y="161"/>
                  </a:cubicBezTo>
                  <a:lnTo>
                    <a:pt x="1" y="161"/>
                  </a:lnTo>
                  <a:cubicBezTo>
                    <a:pt x="104" y="712"/>
                    <a:pt x="253" y="1240"/>
                    <a:pt x="425" y="1768"/>
                  </a:cubicBezTo>
                  <a:lnTo>
                    <a:pt x="2652" y="1768"/>
                  </a:lnTo>
                  <a:cubicBezTo>
                    <a:pt x="2916" y="1768"/>
                    <a:pt x="3191" y="1756"/>
                    <a:pt x="3455" y="1710"/>
                  </a:cubicBezTo>
                  <a:cubicBezTo>
                    <a:pt x="3283" y="1148"/>
                    <a:pt x="3145" y="574"/>
                    <a:pt x="30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4" name="Google Shape;1024;p37"/>
            <p:cNvSpPr/>
            <p:nvPr/>
          </p:nvSpPr>
          <p:spPr>
            <a:xfrm>
              <a:off x="6147775" y="26252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4" y="1"/>
                  </a:moveTo>
                  <a:cubicBezTo>
                    <a:pt x="253" y="2836"/>
                    <a:pt x="0" y="5889"/>
                    <a:pt x="574" y="8689"/>
                  </a:cubicBezTo>
                  <a:cubicBezTo>
                    <a:pt x="822" y="8700"/>
                    <a:pt x="1069" y="8706"/>
                    <a:pt x="1316" y="8706"/>
                  </a:cubicBezTo>
                  <a:cubicBezTo>
                    <a:pt x="2086" y="8706"/>
                    <a:pt x="2851" y="8650"/>
                    <a:pt x="3616" y="8528"/>
                  </a:cubicBezTo>
                  <a:cubicBezTo>
                    <a:pt x="3019" y="5739"/>
                    <a:pt x="2973" y="2847"/>
                    <a:pt x="3753" y="35"/>
                  </a:cubicBezTo>
                  <a:cubicBezTo>
                    <a:pt x="3581" y="12"/>
                    <a:pt x="3409" y="1"/>
                    <a:pt x="32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5" name="Google Shape;1025;p37"/>
            <p:cNvSpPr/>
            <p:nvPr/>
          </p:nvSpPr>
          <p:spPr>
            <a:xfrm>
              <a:off x="6222075" y="2626075"/>
              <a:ext cx="135475" cy="212350"/>
            </a:xfrm>
            <a:custGeom>
              <a:avLst/>
              <a:gdLst/>
              <a:ahLst/>
              <a:cxnLst/>
              <a:rect l="l" t="t" r="r" b="b"/>
              <a:pathLst>
                <a:path w="5419" h="8494" extrusionOk="0">
                  <a:moveTo>
                    <a:pt x="793" y="0"/>
                  </a:moveTo>
                  <a:cubicBezTo>
                    <a:pt x="1" y="2812"/>
                    <a:pt x="47" y="5704"/>
                    <a:pt x="644" y="8493"/>
                  </a:cubicBezTo>
                  <a:cubicBezTo>
                    <a:pt x="2285" y="8241"/>
                    <a:pt x="3834" y="7690"/>
                    <a:pt x="5131" y="6795"/>
                  </a:cubicBezTo>
                  <a:cubicBezTo>
                    <a:pt x="5326" y="6255"/>
                    <a:pt x="5418" y="5693"/>
                    <a:pt x="5418" y="5119"/>
                  </a:cubicBezTo>
                  <a:cubicBezTo>
                    <a:pt x="5407" y="2479"/>
                    <a:pt x="3410" y="264"/>
                    <a:pt x="793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6" name="Google Shape;1026;p37"/>
            <p:cNvSpPr/>
            <p:nvPr/>
          </p:nvSpPr>
          <p:spPr>
            <a:xfrm>
              <a:off x="6238150" y="2795925"/>
              <a:ext cx="112225" cy="85250"/>
            </a:xfrm>
            <a:custGeom>
              <a:avLst/>
              <a:gdLst/>
              <a:ahLst/>
              <a:cxnLst/>
              <a:rect l="l" t="t" r="r" b="b"/>
              <a:pathLst>
                <a:path w="4489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80" y="896"/>
                    <a:pt x="1630" y="1447"/>
                    <a:pt x="1" y="1699"/>
                  </a:cubicBezTo>
                  <a:cubicBezTo>
                    <a:pt x="115" y="2273"/>
                    <a:pt x="265" y="2847"/>
                    <a:pt x="425" y="3409"/>
                  </a:cubicBezTo>
                  <a:cubicBezTo>
                    <a:pt x="2307" y="3099"/>
                    <a:pt x="3857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7" name="Google Shape;1027;p37"/>
            <p:cNvSpPr/>
            <p:nvPr/>
          </p:nvSpPr>
          <p:spPr>
            <a:xfrm>
              <a:off x="6284050" y="2722175"/>
              <a:ext cx="29300" cy="24900"/>
            </a:xfrm>
            <a:custGeom>
              <a:avLst/>
              <a:gdLst/>
              <a:ahLst/>
              <a:cxnLst/>
              <a:rect l="l" t="t" r="r" b="b"/>
              <a:pathLst>
                <a:path w="1172" h="996" extrusionOk="0">
                  <a:moveTo>
                    <a:pt x="667" y="1"/>
                  </a:moveTo>
                  <a:cubicBezTo>
                    <a:pt x="230" y="1"/>
                    <a:pt x="1" y="529"/>
                    <a:pt x="322" y="850"/>
                  </a:cubicBezTo>
                  <a:cubicBezTo>
                    <a:pt x="422" y="950"/>
                    <a:pt x="546" y="995"/>
                    <a:pt x="668" y="995"/>
                  </a:cubicBezTo>
                  <a:cubicBezTo>
                    <a:pt x="924" y="995"/>
                    <a:pt x="1172" y="798"/>
                    <a:pt x="1172" y="495"/>
                  </a:cubicBezTo>
                  <a:cubicBezTo>
                    <a:pt x="1172" y="219"/>
                    <a:pt x="942" y="1"/>
                    <a:pt x="6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8" name="Google Shape;1028;p37"/>
            <p:cNvSpPr/>
            <p:nvPr/>
          </p:nvSpPr>
          <p:spPr>
            <a:xfrm>
              <a:off x="6256525" y="2757775"/>
              <a:ext cx="68300" cy="58400"/>
            </a:xfrm>
            <a:custGeom>
              <a:avLst/>
              <a:gdLst/>
              <a:ahLst/>
              <a:cxnLst/>
              <a:rect l="l" t="t" r="r" b="b"/>
              <a:pathLst>
                <a:path w="2732" h="2336" extrusionOk="0">
                  <a:moveTo>
                    <a:pt x="1561" y="0"/>
                  </a:moveTo>
                  <a:cubicBezTo>
                    <a:pt x="528" y="0"/>
                    <a:pt x="0" y="1251"/>
                    <a:pt x="735" y="1986"/>
                  </a:cubicBezTo>
                  <a:cubicBezTo>
                    <a:pt x="976" y="2227"/>
                    <a:pt x="1271" y="2335"/>
                    <a:pt x="1559" y="2335"/>
                  </a:cubicBezTo>
                  <a:cubicBezTo>
                    <a:pt x="2160" y="2335"/>
                    <a:pt x="2732" y="1865"/>
                    <a:pt x="2732" y="1159"/>
                  </a:cubicBezTo>
                  <a:cubicBezTo>
                    <a:pt x="2732" y="517"/>
                    <a:pt x="2215" y="0"/>
                    <a:pt x="1561" y="0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9" name="Google Shape;1029;p37"/>
            <p:cNvSpPr/>
            <p:nvPr/>
          </p:nvSpPr>
          <p:spPr>
            <a:xfrm>
              <a:off x="6005725" y="2504325"/>
              <a:ext cx="194025" cy="156475"/>
            </a:xfrm>
            <a:custGeom>
              <a:avLst/>
              <a:gdLst/>
              <a:ahLst/>
              <a:cxnLst/>
              <a:rect l="l" t="t" r="r" b="b"/>
              <a:pathLst>
                <a:path w="7761" h="6259" extrusionOk="0">
                  <a:moveTo>
                    <a:pt x="3454" y="0"/>
                  </a:moveTo>
                  <a:cubicBezTo>
                    <a:pt x="3001" y="0"/>
                    <a:pt x="2551" y="163"/>
                    <a:pt x="2136" y="532"/>
                  </a:cubicBezTo>
                  <a:cubicBezTo>
                    <a:pt x="1" y="2437"/>
                    <a:pt x="2032" y="4445"/>
                    <a:pt x="3398" y="5352"/>
                  </a:cubicBezTo>
                  <a:cubicBezTo>
                    <a:pt x="4374" y="6006"/>
                    <a:pt x="6853" y="6259"/>
                    <a:pt x="6853" y="6259"/>
                  </a:cubicBezTo>
                  <a:cubicBezTo>
                    <a:pt x="7760" y="3546"/>
                    <a:pt x="5570" y="0"/>
                    <a:pt x="345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0" name="Google Shape;1030;p37"/>
            <p:cNvSpPr/>
            <p:nvPr/>
          </p:nvSpPr>
          <p:spPr>
            <a:xfrm>
              <a:off x="6197975" y="2535675"/>
              <a:ext cx="132875" cy="111925"/>
            </a:xfrm>
            <a:custGeom>
              <a:avLst/>
              <a:gdLst/>
              <a:ahLst/>
              <a:cxnLst/>
              <a:rect l="l" t="t" r="r" b="b"/>
              <a:pathLst>
                <a:path w="5315" h="4477" extrusionOk="0">
                  <a:moveTo>
                    <a:pt x="2847" y="1"/>
                  </a:moveTo>
                  <a:cubicBezTo>
                    <a:pt x="2847" y="1"/>
                    <a:pt x="1573" y="1619"/>
                    <a:pt x="1573" y="1619"/>
                  </a:cubicBezTo>
                  <a:cubicBezTo>
                    <a:pt x="1562" y="1619"/>
                    <a:pt x="1" y="253"/>
                    <a:pt x="1" y="253"/>
                  </a:cubicBezTo>
                  <a:lnTo>
                    <a:pt x="1" y="253"/>
                  </a:lnTo>
                  <a:lnTo>
                    <a:pt x="620" y="4006"/>
                  </a:lnTo>
                  <a:lnTo>
                    <a:pt x="4121" y="4477"/>
                  </a:lnTo>
                  <a:lnTo>
                    <a:pt x="5315" y="1424"/>
                  </a:lnTo>
                  <a:lnTo>
                    <a:pt x="3467" y="1917"/>
                  </a:lnTo>
                  <a:lnTo>
                    <a:pt x="28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1" name="Google Shape;1012;p37"/>
          <p:cNvGrpSpPr/>
          <p:nvPr/>
        </p:nvGrpSpPr>
        <p:grpSpPr>
          <a:xfrm>
            <a:off x="7800742" y="2774527"/>
            <a:ext cx="754184" cy="767780"/>
            <a:chOff x="5949775" y="2481625"/>
            <a:chExt cx="407775" cy="445825"/>
          </a:xfrm>
        </p:grpSpPr>
        <p:sp>
          <p:nvSpPr>
            <p:cNvPr id="212" name="Google Shape;1013;p37"/>
            <p:cNvSpPr/>
            <p:nvPr/>
          </p:nvSpPr>
          <p:spPr>
            <a:xfrm>
              <a:off x="5949775" y="2746875"/>
              <a:ext cx="72925" cy="42200"/>
            </a:xfrm>
            <a:custGeom>
              <a:avLst/>
              <a:gdLst/>
              <a:ahLst/>
              <a:cxnLst/>
              <a:rect l="l" t="t" r="r" b="b"/>
              <a:pathLst>
                <a:path w="2917" h="1688" extrusionOk="0">
                  <a:moveTo>
                    <a:pt x="2916" y="0"/>
                  </a:moveTo>
                  <a:lnTo>
                    <a:pt x="1" y="849"/>
                  </a:lnTo>
                  <a:lnTo>
                    <a:pt x="2916" y="1687"/>
                  </a:lnTo>
                  <a:lnTo>
                    <a:pt x="2916" y="0"/>
                  </a:lnTo>
                  <a:close/>
                </a:path>
              </a:pathLst>
            </a:custGeom>
            <a:solidFill>
              <a:srgbClr val="84004C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3" name="Google Shape;1014;p37"/>
            <p:cNvSpPr/>
            <p:nvPr/>
          </p:nvSpPr>
          <p:spPr>
            <a:xfrm>
              <a:off x="6061400" y="2481625"/>
              <a:ext cx="176625" cy="179175"/>
            </a:xfrm>
            <a:custGeom>
              <a:avLst/>
              <a:gdLst/>
              <a:ahLst/>
              <a:cxnLst/>
              <a:rect l="l" t="t" r="r" b="b"/>
              <a:pathLst>
                <a:path w="7065" h="7167" extrusionOk="0">
                  <a:moveTo>
                    <a:pt x="3451" y="1"/>
                  </a:moveTo>
                  <a:cubicBezTo>
                    <a:pt x="3204" y="1"/>
                    <a:pt x="2945" y="49"/>
                    <a:pt x="2675" y="154"/>
                  </a:cubicBezTo>
                  <a:cubicBezTo>
                    <a:pt x="1" y="1187"/>
                    <a:pt x="1206" y="3781"/>
                    <a:pt x="2158" y="5112"/>
                  </a:cubicBezTo>
                  <a:cubicBezTo>
                    <a:pt x="2858" y="6065"/>
                    <a:pt x="5085" y="7167"/>
                    <a:pt x="5085" y="7167"/>
                  </a:cubicBezTo>
                  <a:cubicBezTo>
                    <a:pt x="7064" y="4719"/>
                    <a:pt x="5876" y="1"/>
                    <a:pt x="3451" y="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4" name="Google Shape;1015;p37"/>
            <p:cNvSpPr/>
            <p:nvPr/>
          </p:nvSpPr>
          <p:spPr>
            <a:xfrm>
              <a:off x="6060875" y="2857825"/>
              <a:ext cx="34425" cy="62000"/>
            </a:xfrm>
            <a:custGeom>
              <a:avLst/>
              <a:gdLst/>
              <a:ahLst/>
              <a:cxnLst/>
              <a:rect l="l" t="t" r="r" b="b"/>
              <a:pathLst>
                <a:path w="1377" h="2480" extrusionOk="0">
                  <a:moveTo>
                    <a:pt x="954" y="0"/>
                  </a:moveTo>
                  <a:cubicBezTo>
                    <a:pt x="814" y="0"/>
                    <a:pt x="670" y="71"/>
                    <a:pt x="607" y="233"/>
                  </a:cubicBezTo>
                  <a:cubicBezTo>
                    <a:pt x="377" y="819"/>
                    <a:pt x="182" y="1427"/>
                    <a:pt x="56" y="2047"/>
                  </a:cubicBezTo>
                  <a:cubicBezTo>
                    <a:pt x="1" y="2309"/>
                    <a:pt x="219" y="2480"/>
                    <a:pt x="422" y="2480"/>
                  </a:cubicBezTo>
                  <a:cubicBezTo>
                    <a:pt x="557" y="2480"/>
                    <a:pt x="685" y="2404"/>
                    <a:pt x="722" y="2230"/>
                  </a:cubicBezTo>
                  <a:cubicBezTo>
                    <a:pt x="859" y="1611"/>
                    <a:pt x="1043" y="1002"/>
                    <a:pt x="1273" y="417"/>
                  </a:cubicBezTo>
                  <a:cubicBezTo>
                    <a:pt x="1377" y="166"/>
                    <a:pt x="1169" y="0"/>
                    <a:pt x="9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" name="Google Shape;1016;p37"/>
            <p:cNvSpPr/>
            <p:nvPr/>
          </p:nvSpPr>
          <p:spPr>
            <a:xfrm>
              <a:off x="6123225" y="2865225"/>
              <a:ext cx="20400" cy="62225"/>
            </a:xfrm>
            <a:custGeom>
              <a:avLst/>
              <a:gdLst/>
              <a:ahLst/>
              <a:cxnLst/>
              <a:rect l="l" t="t" r="r" b="b"/>
              <a:pathLst>
                <a:path w="816" h="2489" extrusionOk="0">
                  <a:moveTo>
                    <a:pt x="473" y="0"/>
                  </a:moveTo>
                  <a:cubicBezTo>
                    <a:pt x="299" y="0"/>
                    <a:pt x="121" y="109"/>
                    <a:pt x="110" y="327"/>
                  </a:cubicBezTo>
                  <a:cubicBezTo>
                    <a:pt x="87" y="936"/>
                    <a:pt x="53" y="1544"/>
                    <a:pt x="18" y="2152"/>
                  </a:cubicBezTo>
                  <a:cubicBezTo>
                    <a:pt x="1" y="2376"/>
                    <a:pt x="164" y="2488"/>
                    <a:pt x="337" y="2488"/>
                  </a:cubicBezTo>
                  <a:cubicBezTo>
                    <a:pt x="509" y="2488"/>
                    <a:pt x="690" y="2376"/>
                    <a:pt x="707" y="2152"/>
                  </a:cubicBezTo>
                  <a:cubicBezTo>
                    <a:pt x="741" y="1544"/>
                    <a:pt x="776" y="936"/>
                    <a:pt x="810" y="327"/>
                  </a:cubicBezTo>
                  <a:cubicBezTo>
                    <a:pt x="816" y="109"/>
                    <a:pt x="646" y="0"/>
                    <a:pt x="47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6" name="Google Shape;1017;p37"/>
            <p:cNvSpPr/>
            <p:nvPr/>
          </p:nvSpPr>
          <p:spPr>
            <a:xfrm>
              <a:off x="6197975" y="2865225"/>
              <a:ext cx="24825" cy="62125"/>
            </a:xfrm>
            <a:custGeom>
              <a:avLst/>
              <a:gdLst/>
              <a:ahLst/>
              <a:cxnLst/>
              <a:rect l="l" t="t" r="r" b="b"/>
              <a:pathLst>
                <a:path w="993" h="2485" extrusionOk="0">
                  <a:moveTo>
                    <a:pt x="344" y="0"/>
                  </a:moveTo>
                  <a:cubicBezTo>
                    <a:pt x="170" y="0"/>
                    <a:pt x="1" y="109"/>
                    <a:pt x="12" y="327"/>
                  </a:cubicBezTo>
                  <a:cubicBezTo>
                    <a:pt x="35" y="970"/>
                    <a:pt x="127" y="1613"/>
                    <a:pt x="265" y="2244"/>
                  </a:cubicBezTo>
                  <a:cubicBezTo>
                    <a:pt x="305" y="2412"/>
                    <a:pt x="434" y="2485"/>
                    <a:pt x="568" y="2485"/>
                  </a:cubicBezTo>
                  <a:cubicBezTo>
                    <a:pt x="774" y="2485"/>
                    <a:pt x="993" y="2313"/>
                    <a:pt x="930" y="2049"/>
                  </a:cubicBezTo>
                  <a:cubicBezTo>
                    <a:pt x="804" y="1487"/>
                    <a:pt x="724" y="913"/>
                    <a:pt x="701" y="327"/>
                  </a:cubicBezTo>
                  <a:cubicBezTo>
                    <a:pt x="695" y="109"/>
                    <a:pt x="517" y="0"/>
                    <a:pt x="3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7" name="Google Shape;1018;p37"/>
            <p:cNvSpPr/>
            <p:nvPr/>
          </p:nvSpPr>
          <p:spPr>
            <a:xfrm>
              <a:off x="6246675" y="2860325"/>
              <a:ext cx="35175" cy="56050"/>
            </a:xfrm>
            <a:custGeom>
              <a:avLst/>
              <a:gdLst/>
              <a:ahLst/>
              <a:cxnLst/>
              <a:rect l="l" t="t" r="r" b="b"/>
              <a:pathLst>
                <a:path w="1407" h="2242" extrusionOk="0">
                  <a:moveTo>
                    <a:pt x="465" y="0"/>
                  </a:moveTo>
                  <a:cubicBezTo>
                    <a:pt x="244" y="0"/>
                    <a:pt x="1" y="252"/>
                    <a:pt x="119" y="535"/>
                  </a:cubicBezTo>
                  <a:cubicBezTo>
                    <a:pt x="325" y="1006"/>
                    <a:pt x="509" y="1499"/>
                    <a:pt x="658" y="1993"/>
                  </a:cubicBezTo>
                  <a:cubicBezTo>
                    <a:pt x="708" y="2167"/>
                    <a:pt x="847" y="2242"/>
                    <a:pt x="986" y="2242"/>
                  </a:cubicBezTo>
                  <a:cubicBezTo>
                    <a:pt x="1195" y="2242"/>
                    <a:pt x="1407" y="2071"/>
                    <a:pt x="1324" y="1809"/>
                  </a:cubicBezTo>
                  <a:cubicBezTo>
                    <a:pt x="1152" y="1258"/>
                    <a:pt x="956" y="707"/>
                    <a:pt x="715" y="179"/>
                  </a:cubicBezTo>
                  <a:cubicBezTo>
                    <a:pt x="661" y="53"/>
                    <a:pt x="565" y="0"/>
                    <a:pt x="4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8" name="Google Shape;1019;p37"/>
            <p:cNvSpPr/>
            <p:nvPr/>
          </p:nvSpPr>
          <p:spPr>
            <a:xfrm>
              <a:off x="6096700" y="2834375"/>
              <a:ext cx="76625" cy="48225"/>
            </a:xfrm>
            <a:custGeom>
              <a:avLst/>
              <a:gdLst/>
              <a:ahLst/>
              <a:cxnLst/>
              <a:rect l="l" t="t" r="r" b="b"/>
              <a:pathLst>
                <a:path w="3065" h="1929" extrusionOk="0">
                  <a:moveTo>
                    <a:pt x="0" y="1"/>
                  </a:moveTo>
                  <a:lnTo>
                    <a:pt x="0" y="1"/>
                  </a:lnTo>
                  <a:cubicBezTo>
                    <a:pt x="126" y="586"/>
                    <a:pt x="299" y="1171"/>
                    <a:pt x="494" y="1734"/>
                  </a:cubicBezTo>
                  <a:cubicBezTo>
                    <a:pt x="953" y="1871"/>
                    <a:pt x="1423" y="1929"/>
                    <a:pt x="1894" y="1929"/>
                  </a:cubicBezTo>
                  <a:lnTo>
                    <a:pt x="3065" y="1929"/>
                  </a:lnTo>
                  <a:cubicBezTo>
                    <a:pt x="2881" y="1401"/>
                    <a:pt x="2743" y="873"/>
                    <a:pt x="2629" y="322"/>
                  </a:cubicBezTo>
                  <a:cubicBezTo>
                    <a:pt x="1745" y="288"/>
                    <a:pt x="873" y="173"/>
                    <a:pt x="0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9" name="Google Shape;1020;p37"/>
            <p:cNvSpPr/>
            <p:nvPr/>
          </p:nvSpPr>
          <p:spPr>
            <a:xfrm>
              <a:off x="6081200" y="2625200"/>
              <a:ext cx="88975" cy="217225"/>
            </a:xfrm>
            <a:custGeom>
              <a:avLst/>
              <a:gdLst/>
              <a:ahLst/>
              <a:cxnLst/>
              <a:rect l="l" t="t" r="r" b="b"/>
              <a:pathLst>
                <a:path w="3559" h="8689" extrusionOk="0">
                  <a:moveTo>
                    <a:pt x="2514" y="1"/>
                  </a:moveTo>
                  <a:cubicBezTo>
                    <a:pt x="2009" y="1"/>
                    <a:pt x="1493" y="81"/>
                    <a:pt x="1010" y="230"/>
                  </a:cubicBezTo>
                  <a:cubicBezTo>
                    <a:pt x="138" y="2859"/>
                    <a:pt x="0" y="5670"/>
                    <a:pt x="609" y="8368"/>
                  </a:cubicBezTo>
                  <a:cubicBezTo>
                    <a:pt x="1481" y="8540"/>
                    <a:pt x="2365" y="8655"/>
                    <a:pt x="3249" y="8689"/>
                  </a:cubicBezTo>
                  <a:cubicBezTo>
                    <a:pt x="2663" y="5889"/>
                    <a:pt x="2916" y="2847"/>
                    <a:pt x="3558" y="1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0" name="Google Shape;1021;p37"/>
            <p:cNvSpPr/>
            <p:nvPr/>
          </p:nvSpPr>
          <p:spPr>
            <a:xfrm>
              <a:off x="6031550" y="2816025"/>
              <a:ext cx="77500" cy="61700"/>
            </a:xfrm>
            <a:custGeom>
              <a:avLst/>
              <a:gdLst/>
              <a:ahLst/>
              <a:cxnLst/>
              <a:rect l="l" t="t" r="r" b="b"/>
              <a:pathLst>
                <a:path w="3100" h="2468" extrusionOk="0">
                  <a:moveTo>
                    <a:pt x="1" y="0"/>
                  </a:moveTo>
                  <a:cubicBezTo>
                    <a:pt x="667" y="1205"/>
                    <a:pt x="1780" y="2089"/>
                    <a:pt x="3100" y="2468"/>
                  </a:cubicBezTo>
                  <a:cubicBezTo>
                    <a:pt x="2893" y="1905"/>
                    <a:pt x="2732" y="1320"/>
                    <a:pt x="2595" y="735"/>
                  </a:cubicBezTo>
                  <a:cubicBezTo>
                    <a:pt x="1711" y="562"/>
                    <a:pt x="850" y="31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1" name="Google Shape;1022;p37"/>
            <p:cNvSpPr/>
            <p:nvPr/>
          </p:nvSpPr>
          <p:spPr>
            <a:xfrm>
              <a:off x="6015500" y="2630950"/>
              <a:ext cx="90975" cy="203450"/>
            </a:xfrm>
            <a:custGeom>
              <a:avLst/>
              <a:gdLst/>
              <a:ahLst/>
              <a:cxnLst/>
              <a:rect l="l" t="t" r="r" b="b"/>
              <a:pathLst>
                <a:path w="3639" h="8138" extrusionOk="0">
                  <a:moveTo>
                    <a:pt x="3638" y="0"/>
                  </a:moveTo>
                  <a:lnTo>
                    <a:pt x="3638" y="0"/>
                  </a:lnTo>
                  <a:cubicBezTo>
                    <a:pt x="1481" y="677"/>
                    <a:pt x="0" y="2663"/>
                    <a:pt x="0" y="4924"/>
                  </a:cubicBezTo>
                  <a:cubicBezTo>
                    <a:pt x="0" y="5796"/>
                    <a:pt x="218" y="6646"/>
                    <a:pt x="643" y="7403"/>
                  </a:cubicBezTo>
                  <a:cubicBezTo>
                    <a:pt x="1492" y="7713"/>
                    <a:pt x="2353" y="7965"/>
                    <a:pt x="3237" y="8138"/>
                  </a:cubicBezTo>
                  <a:cubicBezTo>
                    <a:pt x="2628" y="5440"/>
                    <a:pt x="2766" y="2629"/>
                    <a:pt x="36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2" name="Google Shape;1023;p37"/>
            <p:cNvSpPr/>
            <p:nvPr/>
          </p:nvSpPr>
          <p:spPr>
            <a:xfrm>
              <a:off x="6162400" y="2838400"/>
              <a:ext cx="86400" cy="44200"/>
            </a:xfrm>
            <a:custGeom>
              <a:avLst/>
              <a:gdLst/>
              <a:ahLst/>
              <a:cxnLst/>
              <a:rect l="l" t="t" r="r" b="b"/>
              <a:pathLst>
                <a:path w="3456" h="1768" extrusionOk="0">
                  <a:moveTo>
                    <a:pt x="3019" y="0"/>
                  </a:moveTo>
                  <a:cubicBezTo>
                    <a:pt x="2263" y="122"/>
                    <a:pt x="1500" y="178"/>
                    <a:pt x="736" y="178"/>
                  </a:cubicBezTo>
                  <a:cubicBezTo>
                    <a:pt x="491" y="178"/>
                    <a:pt x="246" y="172"/>
                    <a:pt x="1" y="161"/>
                  </a:cubicBezTo>
                  <a:lnTo>
                    <a:pt x="1" y="161"/>
                  </a:lnTo>
                  <a:cubicBezTo>
                    <a:pt x="104" y="712"/>
                    <a:pt x="253" y="1240"/>
                    <a:pt x="425" y="1768"/>
                  </a:cubicBezTo>
                  <a:lnTo>
                    <a:pt x="2652" y="1768"/>
                  </a:lnTo>
                  <a:cubicBezTo>
                    <a:pt x="2916" y="1768"/>
                    <a:pt x="3191" y="1756"/>
                    <a:pt x="3455" y="1710"/>
                  </a:cubicBezTo>
                  <a:cubicBezTo>
                    <a:pt x="3283" y="1148"/>
                    <a:pt x="3145" y="574"/>
                    <a:pt x="30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3" name="Google Shape;1024;p37"/>
            <p:cNvSpPr/>
            <p:nvPr/>
          </p:nvSpPr>
          <p:spPr>
            <a:xfrm>
              <a:off x="6147775" y="2625200"/>
              <a:ext cx="93850" cy="217650"/>
            </a:xfrm>
            <a:custGeom>
              <a:avLst/>
              <a:gdLst/>
              <a:ahLst/>
              <a:cxnLst/>
              <a:rect l="l" t="t" r="r" b="b"/>
              <a:pathLst>
                <a:path w="3754" h="8706" extrusionOk="0">
                  <a:moveTo>
                    <a:pt x="884" y="1"/>
                  </a:moveTo>
                  <a:cubicBezTo>
                    <a:pt x="253" y="2836"/>
                    <a:pt x="0" y="5889"/>
                    <a:pt x="574" y="8689"/>
                  </a:cubicBezTo>
                  <a:cubicBezTo>
                    <a:pt x="822" y="8700"/>
                    <a:pt x="1069" y="8706"/>
                    <a:pt x="1316" y="8706"/>
                  </a:cubicBezTo>
                  <a:cubicBezTo>
                    <a:pt x="2086" y="8706"/>
                    <a:pt x="2851" y="8650"/>
                    <a:pt x="3616" y="8528"/>
                  </a:cubicBezTo>
                  <a:cubicBezTo>
                    <a:pt x="3019" y="5739"/>
                    <a:pt x="2973" y="2847"/>
                    <a:pt x="3753" y="35"/>
                  </a:cubicBezTo>
                  <a:cubicBezTo>
                    <a:pt x="3581" y="12"/>
                    <a:pt x="3409" y="1"/>
                    <a:pt x="32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4" name="Google Shape;1025;p37"/>
            <p:cNvSpPr/>
            <p:nvPr/>
          </p:nvSpPr>
          <p:spPr>
            <a:xfrm>
              <a:off x="6222075" y="2626075"/>
              <a:ext cx="135475" cy="212350"/>
            </a:xfrm>
            <a:custGeom>
              <a:avLst/>
              <a:gdLst/>
              <a:ahLst/>
              <a:cxnLst/>
              <a:rect l="l" t="t" r="r" b="b"/>
              <a:pathLst>
                <a:path w="5419" h="8494" extrusionOk="0">
                  <a:moveTo>
                    <a:pt x="793" y="0"/>
                  </a:moveTo>
                  <a:cubicBezTo>
                    <a:pt x="1" y="2812"/>
                    <a:pt x="47" y="5704"/>
                    <a:pt x="644" y="8493"/>
                  </a:cubicBezTo>
                  <a:cubicBezTo>
                    <a:pt x="2285" y="8241"/>
                    <a:pt x="3834" y="7690"/>
                    <a:pt x="5131" y="6795"/>
                  </a:cubicBezTo>
                  <a:cubicBezTo>
                    <a:pt x="5326" y="6255"/>
                    <a:pt x="5418" y="5693"/>
                    <a:pt x="5418" y="5119"/>
                  </a:cubicBezTo>
                  <a:cubicBezTo>
                    <a:pt x="5407" y="2479"/>
                    <a:pt x="3410" y="264"/>
                    <a:pt x="793" y="0"/>
                  </a:cubicBezTo>
                  <a:close/>
                </a:path>
              </a:pathLst>
            </a:custGeom>
            <a:solidFill>
              <a:srgbClr val="FFDB45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5" name="Google Shape;1026;p37"/>
            <p:cNvSpPr/>
            <p:nvPr/>
          </p:nvSpPr>
          <p:spPr>
            <a:xfrm>
              <a:off x="6238150" y="2795925"/>
              <a:ext cx="112225" cy="85250"/>
            </a:xfrm>
            <a:custGeom>
              <a:avLst/>
              <a:gdLst/>
              <a:ahLst/>
              <a:cxnLst/>
              <a:rect l="l" t="t" r="r" b="b"/>
              <a:pathLst>
                <a:path w="4489" h="3410" extrusionOk="0">
                  <a:moveTo>
                    <a:pt x="4488" y="1"/>
                  </a:moveTo>
                  <a:lnTo>
                    <a:pt x="4488" y="1"/>
                  </a:lnTo>
                  <a:cubicBezTo>
                    <a:pt x="3180" y="896"/>
                    <a:pt x="1630" y="1447"/>
                    <a:pt x="1" y="1699"/>
                  </a:cubicBezTo>
                  <a:cubicBezTo>
                    <a:pt x="115" y="2273"/>
                    <a:pt x="265" y="2847"/>
                    <a:pt x="425" y="3409"/>
                  </a:cubicBezTo>
                  <a:cubicBezTo>
                    <a:pt x="2307" y="3099"/>
                    <a:pt x="3857" y="1803"/>
                    <a:pt x="4488" y="1"/>
                  </a:cubicBezTo>
                  <a:close/>
                </a:path>
              </a:pathLst>
            </a:custGeom>
            <a:solidFill>
              <a:srgbClr val="FFA5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6" name="Google Shape;1027;p37"/>
            <p:cNvSpPr/>
            <p:nvPr/>
          </p:nvSpPr>
          <p:spPr>
            <a:xfrm>
              <a:off x="6284050" y="2722175"/>
              <a:ext cx="29300" cy="24900"/>
            </a:xfrm>
            <a:custGeom>
              <a:avLst/>
              <a:gdLst/>
              <a:ahLst/>
              <a:cxnLst/>
              <a:rect l="l" t="t" r="r" b="b"/>
              <a:pathLst>
                <a:path w="1172" h="996" extrusionOk="0">
                  <a:moveTo>
                    <a:pt x="667" y="1"/>
                  </a:moveTo>
                  <a:cubicBezTo>
                    <a:pt x="230" y="1"/>
                    <a:pt x="1" y="529"/>
                    <a:pt x="322" y="850"/>
                  </a:cubicBezTo>
                  <a:cubicBezTo>
                    <a:pt x="422" y="950"/>
                    <a:pt x="546" y="995"/>
                    <a:pt x="668" y="995"/>
                  </a:cubicBezTo>
                  <a:cubicBezTo>
                    <a:pt x="924" y="995"/>
                    <a:pt x="1172" y="798"/>
                    <a:pt x="1172" y="495"/>
                  </a:cubicBezTo>
                  <a:cubicBezTo>
                    <a:pt x="1172" y="219"/>
                    <a:pt x="942" y="1"/>
                    <a:pt x="6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7" name="Google Shape;1028;p37"/>
            <p:cNvSpPr/>
            <p:nvPr/>
          </p:nvSpPr>
          <p:spPr>
            <a:xfrm>
              <a:off x="6256525" y="2757775"/>
              <a:ext cx="68300" cy="58400"/>
            </a:xfrm>
            <a:custGeom>
              <a:avLst/>
              <a:gdLst/>
              <a:ahLst/>
              <a:cxnLst/>
              <a:rect l="l" t="t" r="r" b="b"/>
              <a:pathLst>
                <a:path w="2732" h="2336" extrusionOk="0">
                  <a:moveTo>
                    <a:pt x="1561" y="0"/>
                  </a:moveTo>
                  <a:cubicBezTo>
                    <a:pt x="528" y="0"/>
                    <a:pt x="0" y="1251"/>
                    <a:pt x="735" y="1986"/>
                  </a:cubicBezTo>
                  <a:cubicBezTo>
                    <a:pt x="976" y="2227"/>
                    <a:pt x="1271" y="2335"/>
                    <a:pt x="1559" y="2335"/>
                  </a:cubicBezTo>
                  <a:cubicBezTo>
                    <a:pt x="2160" y="2335"/>
                    <a:pt x="2732" y="1865"/>
                    <a:pt x="2732" y="1159"/>
                  </a:cubicBezTo>
                  <a:cubicBezTo>
                    <a:pt x="2732" y="517"/>
                    <a:pt x="2215" y="0"/>
                    <a:pt x="1561" y="0"/>
                  </a:cubicBezTo>
                  <a:close/>
                </a:path>
              </a:pathLst>
            </a:custGeom>
            <a:solidFill>
              <a:srgbClr val="F78F8F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8" name="Google Shape;1029;p37"/>
            <p:cNvSpPr/>
            <p:nvPr/>
          </p:nvSpPr>
          <p:spPr>
            <a:xfrm>
              <a:off x="6005725" y="2504325"/>
              <a:ext cx="194025" cy="156475"/>
            </a:xfrm>
            <a:custGeom>
              <a:avLst/>
              <a:gdLst/>
              <a:ahLst/>
              <a:cxnLst/>
              <a:rect l="l" t="t" r="r" b="b"/>
              <a:pathLst>
                <a:path w="7761" h="6259" extrusionOk="0">
                  <a:moveTo>
                    <a:pt x="3454" y="0"/>
                  </a:moveTo>
                  <a:cubicBezTo>
                    <a:pt x="3001" y="0"/>
                    <a:pt x="2551" y="163"/>
                    <a:pt x="2136" y="532"/>
                  </a:cubicBezTo>
                  <a:cubicBezTo>
                    <a:pt x="1" y="2437"/>
                    <a:pt x="2032" y="4445"/>
                    <a:pt x="3398" y="5352"/>
                  </a:cubicBezTo>
                  <a:cubicBezTo>
                    <a:pt x="4374" y="6006"/>
                    <a:pt x="6853" y="6259"/>
                    <a:pt x="6853" y="6259"/>
                  </a:cubicBezTo>
                  <a:cubicBezTo>
                    <a:pt x="7760" y="3546"/>
                    <a:pt x="5570" y="0"/>
                    <a:pt x="345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9" name="Google Shape;1030;p37"/>
            <p:cNvSpPr/>
            <p:nvPr/>
          </p:nvSpPr>
          <p:spPr>
            <a:xfrm>
              <a:off x="6197975" y="2535675"/>
              <a:ext cx="132875" cy="111925"/>
            </a:xfrm>
            <a:custGeom>
              <a:avLst/>
              <a:gdLst/>
              <a:ahLst/>
              <a:cxnLst/>
              <a:rect l="l" t="t" r="r" b="b"/>
              <a:pathLst>
                <a:path w="5315" h="4477" extrusionOk="0">
                  <a:moveTo>
                    <a:pt x="2847" y="1"/>
                  </a:moveTo>
                  <a:cubicBezTo>
                    <a:pt x="2847" y="1"/>
                    <a:pt x="1573" y="1619"/>
                    <a:pt x="1573" y="1619"/>
                  </a:cubicBezTo>
                  <a:cubicBezTo>
                    <a:pt x="1562" y="1619"/>
                    <a:pt x="1" y="253"/>
                    <a:pt x="1" y="253"/>
                  </a:cubicBezTo>
                  <a:lnTo>
                    <a:pt x="1" y="253"/>
                  </a:lnTo>
                  <a:lnTo>
                    <a:pt x="620" y="4006"/>
                  </a:lnTo>
                  <a:lnTo>
                    <a:pt x="4121" y="4477"/>
                  </a:lnTo>
                  <a:lnTo>
                    <a:pt x="5315" y="1424"/>
                  </a:lnTo>
                  <a:lnTo>
                    <a:pt x="3467" y="1917"/>
                  </a:lnTo>
                  <a:lnTo>
                    <a:pt x="28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86684" tIns="86684" rIns="86684" bIns="86684" anchor="ctr" anchorCtr="0">
              <a:noAutofit/>
            </a:bodyPr>
            <a:lstStyle/>
            <a:p>
              <a:pPr marL="0" marR="0" lvl="0" indent="0" algn="l" defTabSz="86694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34060" y="493207"/>
            <a:ext cx="8059630" cy="1303332"/>
            <a:chOff x="614791" y="53448"/>
            <a:chExt cx="8500391" cy="1374608"/>
          </a:xfrm>
        </p:grpSpPr>
        <p:sp>
          <p:nvSpPr>
            <p:cNvPr id="40" name="Rounded Rectangle 39"/>
            <p:cNvSpPr/>
            <p:nvPr/>
          </p:nvSpPr>
          <p:spPr>
            <a:xfrm>
              <a:off x="614791" y="53448"/>
              <a:ext cx="8500391" cy="1374608"/>
            </a:xfrm>
            <a:prstGeom prst="roundRect">
              <a:avLst/>
            </a:prstGeom>
            <a:solidFill>
              <a:schemeClr val="bg1">
                <a:alpha val="54902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86694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986389" y="79032"/>
              <a:ext cx="7652177" cy="1200192"/>
            </a:xfrm>
            <a:prstGeom prst="rect">
              <a:avLst/>
            </a:prstGeom>
            <a:noFill/>
          </p:spPr>
          <p:txBody>
            <a:bodyPr wrap="square" lIns="86699" tIns="43349" rIns="86699" bIns="43349">
              <a:spAutoFit/>
            </a:bodyPr>
            <a:lstStyle/>
            <a:p>
              <a:pPr marL="0" marR="0" lvl="0" indent="0" algn="ctr" defTabSz="86694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Cảm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ơn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các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bạn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giúp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chúng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mình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nhé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!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Mật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đã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đủ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cho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ngày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hôm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nay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rồi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sz="3413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này</a:t>
              </a:r>
              <a:r>
                <a:rPr kumimoji="0" lang="en-US" sz="3413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44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1-26">
            <a:extLst>
              <a:ext uri="{FF2B5EF4-FFF2-40B4-BE49-F238E27FC236}">
                <a16:creationId xmlns:a16="http://schemas.microsoft.com/office/drawing/2014/main" id="{0BFFED40-70EF-40A5-9FB8-B6E56E133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021" y="2126681"/>
            <a:ext cx="4872639" cy="352953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Picture 5" descr="1-43">
            <a:extLst>
              <a:ext uri="{FF2B5EF4-FFF2-40B4-BE49-F238E27FC236}">
                <a16:creationId xmlns:a16="http://schemas.microsoft.com/office/drawing/2014/main" id="{CE401854-FDF4-43D3-BB11-B6BA5DA9F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7145" y="3758744"/>
            <a:ext cx="3776553" cy="341004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Picture 6" descr="1-42">
            <a:extLst>
              <a:ext uri="{FF2B5EF4-FFF2-40B4-BE49-F238E27FC236}">
                <a16:creationId xmlns:a16="http://schemas.microsoft.com/office/drawing/2014/main" id="{5B511666-0C1E-4D53-BE9C-317DF3E65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66" y="-17809"/>
            <a:ext cx="9848604" cy="71865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433041B-FE55-4E00-BEB4-4B158F9CD5B1}"/>
              </a:ext>
            </a:extLst>
          </p:cNvPr>
          <p:cNvSpPr txBox="1"/>
          <p:nvPr/>
        </p:nvSpPr>
        <p:spPr>
          <a:xfrm rot="21280811">
            <a:off x="1156818" y="2890391"/>
            <a:ext cx="6145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Hôm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nay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đã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học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những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nội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dung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B0709B-6A56-446E-9F69-E2906DF09114}"/>
              </a:ext>
            </a:extLst>
          </p:cNvPr>
          <p:cNvSpPr txBox="1"/>
          <p:nvPr/>
        </p:nvSpPr>
        <p:spPr>
          <a:xfrm rot="21280811">
            <a:off x="1283213" y="4103993"/>
            <a:ext cx="6145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ý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kiến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bài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học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0473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41" name="Picture 37">
            <a:extLst>
              <a:ext uri="{FF2B5EF4-FFF2-40B4-BE49-F238E27FC236}">
                <a16:creationId xmlns:a16="http://schemas.microsoft.com/office/drawing/2014/main" id="{A0FA165A-766D-3940-AFCE-6B6F123A9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5227638"/>
            <a:ext cx="12382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40" name="Picture 36">
            <a:extLst>
              <a:ext uri="{FF2B5EF4-FFF2-40B4-BE49-F238E27FC236}">
                <a16:creationId xmlns:a16="http://schemas.microsoft.com/office/drawing/2014/main" id="{DBBD9EB8-0623-A644-B784-48E4B1614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1" y="4937125"/>
            <a:ext cx="1255713" cy="49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9" name="Picture 35">
            <a:extLst>
              <a:ext uri="{FF2B5EF4-FFF2-40B4-BE49-F238E27FC236}">
                <a16:creationId xmlns:a16="http://schemas.microsoft.com/office/drawing/2014/main" id="{41361C47-3B69-BC46-AD68-A9B9ACFC4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4579938"/>
            <a:ext cx="1277938" cy="84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8" name="Picture 34">
            <a:extLst>
              <a:ext uri="{FF2B5EF4-FFF2-40B4-BE49-F238E27FC236}">
                <a16:creationId xmlns:a16="http://schemas.microsoft.com/office/drawing/2014/main" id="{944ABCA7-8DA1-3946-A98C-4D7B58577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3386138"/>
            <a:ext cx="1779588" cy="211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7" name="Picture 33">
            <a:extLst>
              <a:ext uri="{FF2B5EF4-FFF2-40B4-BE49-F238E27FC236}">
                <a16:creationId xmlns:a16="http://schemas.microsoft.com/office/drawing/2014/main" id="{9B3DABE6-58AE-B248-AB8E-8132FDB6D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3" y="2003426"/>
            <a:ext cx="1238250" cy="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5" name="Picture 31">
            <a:extLst>
              <a:ext uri="{FF2B5EF4-FFF2-40B4-BE49-F238E27FC236}">
                <a16:creationId xmlns:a16="http://schemas.microsoft.com/office/drawing/2014/main" id="{44F26BA9-F309-5346-962D-E2EAC4B76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3" y="1812925"/>
            <a:ext cx="1238250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3" name="Picture 29">
            <a:extLst>
              <a:ext uri="{FF2B5EF4-FFF2-40B4-BE49-F238E27FC236}">
                <a16:creationId xmlns:a16="http://schemas.microsoft.com/office/drawing/2014/main" id="{2BCAD161-9EBB-114B-90FC-0010088D9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4" y="1433513"/>
            <a:ext cx="1271587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2" name="Picture 28">
            <a:extLst>
              <a:ext uri="{FF2B5EF4-FFF2-40B4-BE49-F238E27FC236}">
                <a16:creationId xmlns:a16="http://schemas.microsoft.com/office/drawing/2014/main" id="{6F2D533D-0458-0946-BF27-09BC11061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6" y="1846263"/>
            <a:ext cx="2600325" cy="185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1" name="Picture 27">
            <a:extLst>
              <a:ext uri="{FF2B5EF4-FFF2-40B4-BE49-F238E27FC236}">
                <a16:creationId xmlns:a16="http://schemas.microsoft.com/office/drawing/2014/main" id="{E07E57D7-9629-D84D-8232-2B39BEAB9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314" y="5272089"/>
            <a:ext cx="574675" cy="57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0" name="Picture 26">
            <a:extLst>
              <a:ext uri="{FF2B5EF4-FFF2-40B4-BE49-F238E27FC236}">
                <a16:creationId xmlns:a16="http://schemas.microsoft.com/office/drawing/2014/main" id="{9818C878-A64F-DD4A-8D7D-C991F0A1E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314" y="5238751"/>
            <a:ext cx="769937" cy="32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9" name="Picture 25">
            <a:extLst>
              <a:ext uri="{FF2B5EF4-FFF2-40B4-BE49-F238E27FC236}">
                <a16:creationId xmlns:a16="http://schemas.microsoft.com/office/drawing/2014/main" id="{3FEE5BBE-71D7-F049-9AD3-3C42624AE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4" y="3386138"/>
            <a:ext cx="177482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7" name="Picture 23">
            <a:extLst>
              <a:ext uri="{FF2B5EF4-FFF2-40B4-BE49-F238E27FC236}">
                <a16:creationId xmlns:a16="http://schemas.microsoft.com/office/drawing/2014/main" id="{BBE65909-A898-814B-BE05-C8B21A1F0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061" y="4445794"/>
            <a:ext cx="1433512" cy="66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5" name="Picture 21">
            <a:extLst>
              <a:ext uri="{FF2B5EF4-FFF2-40B4-BE49-F238E27FC236}">
                <a16:creationId xmlns:a16="http://schemas.microsoft.com/office/drawing/2014/main" id="{4D21583E-E57A-774D-87F1-80C714FA2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046" y="4108428"/>
            <a:ext cx="1249363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3" name="Picture 19">
            <a:extLst>
              <a:ext uri="{FF2B5EF4-FFF2-40B4-BE49-F238E27FC236}">
                <a16:creationId xmlns:a16="http://schemas.microsoft.com/office/drawing/2014/main" id="{FF22945F-0C3E-924C-93C3-C8B05064A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35" y="3769413"/>
            <a:ext cx="1277938" cy="83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2" name="Picture 18">
            <a:extLst>
              <a:ext uri="{FF2B5EF4-FFF2-40B4-BE49-F238E27FC236}">
                <a16:creationId xmlns:a16="http://schemas.microsoft.com/office/drawing/2014/main" id="{21B54859-5632-124F-BCBB-1DDBA91CA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284" y="3420943"/>
            <a:ext cx="3001962" cy="127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8" name="Picture 14">
            <a:extLst>
              <a:ext uri="{FF2B5EF4-FFF2-40B4-BE49-F238E27FC236}">
                <a16:creationId xmlns:a16="http://schemas.microsoft.com/office/drawing/2014/main" id="{CBF6BAEB-B1FF-8840-9093-5890A4321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588" y="2058989"/>
            <a:ext cx="1249362" cy="80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6" name="Picture 12">
            <a:extLst>
              <a:ext uri="{FF2B5EF4-FFF2-40B4-BE49-F238E27FC236}">
                <a16:creationId xmlns:a16="http://schemas.microsoft.com/office/drawing/2014/main" id="{9DBB5C83-D27C-9C4D-B7AC-C08075536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6" y="1908175"/>
            <a:ext cx="1266825" cy="77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>
            <a:extLst>
              <a:ext uri="{FF2B5EF4-FFF2-40B4-BE49-F238E27FC236}">
                <a16:creationId xmlns:a16="http://schemas.microsoft.com/office/drawing/2014/main" id="{D4CAEA5B-51CC-D444-88FC-383859E8A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992" y="1315421"/>
            <a:ext cx="2354507" cy="145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>
            <a:extLst>
              <a:ext uri="{FF2B5EF4-FFF2-40B4-BE49-F238E27FC236}">
                <a16:creationId xmlns:a16="http://schemas.microsoft.com/office/drawing/2014/main" id="{A5B69C21-5E34-794A-BD64-0F812C3E4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4" y="2119313"/>
            <a:ext cx="2962275" cy="157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>
            <a:extLst>
              <a:ext uri="{FF2B5EF4-FFF2-40B4-BE49-F238E27FC236}">
                <a16:creationId xmlns:a16="http://schemas.microsoft.com/office/drawing/2014/main" id="{2CD3773D-5915-8048-9EF2-A5794951B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1735139"/>
            <a:ext cx="1238250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>
            <a:extLst>
              <a:ext uri="{FF2B5EF4-FFF2-40B4-BE49-F238E27FC236}">
                <a16:creationId xmlns:a16="http://schemas.microsoft.com/office/drawing/2014/main" id="{2F6DB3CF-0851-F243-A8B7-1B14C8604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6" y="1428750"/>
            <a:ext cx="1260475" cy="5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>
            <a:extLst>
              <a:ext uri="{FF2B5EF4-FFF2-40B4-BE49-F238E27FC236}">
                <a16:creationId xmlns:a16="http://schemas.microsoft.com/office/drawing/2014/main" id="{A041DEE9-5546-2C4B-926D-7867C8252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969964"/>
            <a:ext cx="1282700" cy="99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>
            <a:extLst>
              <a:ext uri="{FF2B5EF4-FFF2-40B4-BE49-F238E27FC236}">
                <a16:creationId xmlns:a16="http://schemas.microsoft.com/office/drawing/2014/main" id="{6C193854-8696-9448-95B1-1C1B3051B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826" y="1724025"/>
            <a:ext cx="1171575" cy="197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3F67FC-63C1-4DB6-8273-F85D8E8CCD98}"/>
              </a:ext>
            </a:extLst>
          </p:cNvPr>
          <p:cNvSpPr txBox="1"/>
          <p:nvPr/>
        </p:nvSpPr>
        <p:spPr>
          <a:xfrm rot="17372269">
            <a:off x="5647458" y="2179768"/>
            <a:ext cx="1363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Mùa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xuân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602B88-C4AE-42D6-9437-5073CEFC188E}"/>
              </a:ext>
            </a:extLst>
          </p:cNvPr>
          <p:cNvSpPr txBox="1"/>
          <p:nvPr/>
        </p:nvSpPr>
        <p:spPr>
          <a:xfrm>
            <a:off x="8113713" y="903050"/>
            <a:ext cx="141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Mưa</a:t>
            </a:r>
            <a:r>
              <a:rPr lang="en-US" b="1" dirty="0"/>
              <a:t> </a:t>
            </a:r>
            <a:r>
              <a:rPr lang="en-US" b="1" dirty="0" err="1"/>
              <a:t>phùn</a:t>
            </a:r>
            <a:endParaRPr lang="en-US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D488ED-A397-45AA-AC95-86B8417EF062}"/>
              </a:ext>
            </a:extLst>
          </p:cNvPr>
          <p:cNvSpPr txBox="1"/>
          <p:nvPr/>
        </p:nvSpPr>
        <p:spPr>
          <a:xfrm>
            <a:off x="8158163" y="1420298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Cây</a:t>
            </a:r>
            <a:r>
              <a:rPr lang="en-US" b="1" dirty="0"/>
              <a:t> </a:t>
            </a:r>
            <a:r>
              <a:rPr lang="en-US" b="1" dirty="0" err="1"/>
              <a:t>cối</a:t>
            </a:r>
            <a:r>
              <a:rPr lang="en-US" b="1" dirty="0"/>
              <a:t> </a:t>
            </a:r>
            <a:r>
              <a:rPr lang="en-US" b="1" dirty="0" err="1"/>
              <a:t>tươi</a:t>
            </a:r>
            <a:r>
              <a:rPr lang="en-US" b="1" dirty="0"/>
              <a:t> </a:t>
            </a:r>
            <a:r>
              <a:rPr lang="en-US" b="1" dirty="0" err="1"/>
              <a:t>tốt</a:t>
            </a:r>
            <a:endParaRPr lang="en-US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49B618-7ED6-4FBB-BCE8-EFC883E487C9}"/>
              </a:ext>
            </a:extLst>
          </p:cNvPr>
          <p:cNvSpPr txBox="1"/>
          <p:nvPr/>
        </p:nvSpPr>
        <p:spPr>
          <a:xfrm>
            <a:off x="8255498" y="1721991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Mát</a:t>
            </a:r>
            <a:r>
              <a:rPr lang="en-US" b="1" dirty="0"/>
              <a:t> </a:t>
            </a:r>
            <a:r>
              <a:rPr lang="en-US" b="1" dirty="0" err="1"/>
              <a:t>mẻ</a:t>
            </a:r>
            <a:endParaRPr lang="en-US" b="1" dirty="0"/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4BE2B301-DE6B-451A-8360-C4601A272185}"/>
              </a:ext>
            </a:extLst>
          </p:cNvPr>
          <p:cNvSpPr/>
          <p:nvPr/>
        </p:nvSpPr>
        <p:spPr>
          <a:xfrm>
            <a:off x="5038392" y="3026570"/>
            <a:ext cx="2338137" cy="1484313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7022C2D-DBC6-481F-85C1-1124A3691D42}"/>
              </a:ext>
            </a:extLst>
          </p:cNvPr>
          <p:cNvSpPr txBox="1"/>
          <p:nvPr/>
        </p:nvSpPr>
        <p:spPr>
          <a:xfrm>
            <a:off x="5265448" y="3481390"/>
            <a:ext cx="1978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Thời</a:t>
            </a:r>
            <a:r>
              <a:rPr lang="en-US" sz="3600" b="1" dirty="0"/>
              <a:t> </a:t>
            </a:r>
            <a:r>
              <a:rPr lang="en-US" sz="3600" b="1" dirty="0" err="1"/>
              <a:t>tiết</a:t>
            </a:r>
            <a:endParaRPr lang="en-US" sz="36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E7328A5-1001-45E6-9701-6D6060F47299}"/>
              </a:ext>
            </a:extLst>
          </p:cNvPr>
          <p:cNvSpPr txBox="1"/>
          <p:nvPr/>
        </p:nvSpPr>
        <p:spPr>
          <a:xfrm rot="19373618">
            <a:off x="6811635" y="2407926"/>
            <a:ext cx="1363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Mùa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CE9BC4-CF31-46E5-B4A3-4A2B16940AD0}"/>
              </a:ext>
            </a:extLst>
          </p:cNvPr>
          <p:cNvSpPr txBox="1"/>
          <p:nvPr/>
        </p:nvSpPr>
        <p:spPr>
          <a:xfrm>
            <a:off x="10106818" y="1506369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Nóng</a:t>
            </a:r>
            <a:r>
              <a:rPr lang="en-US" b="1" dirty="0"/>
              <a:t> </a:t>
            </a:r>
            <a:r>
              <a:rPr lang="en-US" b="1" dirty="0" err="1"/>
              <a:t>bức</a:t>
            </a:r>
            <a:endParaRPr lang="en-US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2B76462-EDC9-4C39-8FB0-46D18EBC1CC1}"/>
              </a:ext>
            </a:extLst>
          </p:cNvPr>
          <p:cNvSpPr txBox="1"/>
          <p:nvPr/>
        </p:nvSpPr>
        <p:spPr>
          <a:xfrm>
            <a:off x="9642475" y="1997524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Nắng</a:t>
            </a:r>
            <a:r>
              <a:rPr lang="en-US" b="1" dirty="0"/>
              <a:t> </a:t>
            </a:r>
            <a:r>
              <a:rPr lang="en-US" b="1" dirty="0" err="1"/>
              <a:t>chói</a:t>
            </a:r>
            <a:r>
              <a:rPr lang="en-US" b="1" dirty="0"/>
              <a:t> </a:t>
            </a:r>
            <a:r>
              <a:rPr lang="en-US" b="1" dirty="0" err="1"/>
              <a:t>chang</a:t>
            </a:r>
            <a:endParaRPr lang="en-US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D582564-AAC8-4716-AC60-7D394CDDDD02}"/>
              </a:ext>
            </a:extLst>
          </p:cNvPr>
          <p:cNvSpPr txBox="1"/>
          <p:nvPr/>
        </p:nvSpPr>
        <p:spPr>
          <a:xfrm>
            <a:off x="9554004" y="2404030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Có</a:t>
            </a:r>
            <a:r>
              <a:rPr lang="en-US" b="1" dirty="0"/>
              <a:t> </a:t>
            </a:r>
            <a:r>
              <a:rPr lang="en-US" b="1" dirty="0" err="1"/>
              <a:t>nhiều</a:t>
            </a:r>
            <a:r>
              <a:rPr lang="en-US" b="1" dirty="0"/>
              <a:t> </a:t>
            </a:r>
            <a:r>
              <a:rPr lang="en-US" b="1" dirty="0" err="1"/>
              <a:t>mưa</a:t>
            </a:r>
            <a:r>
              <a:rPr lang="en-US" b="1" dirty="0"/>
              <a:t> </a:t>
            </a:r>
            <a:r>
              <a:rPr lang="en-US" b="1" dirty="0" err="1"/>
              <a:t>rào</a:t>
            </a:r>
            <a:endParaRPr lang="en-US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59173C6-D9C8-4DBD-A8E1-82596E3ACA72}"/>
              </a:ext>
            </a:extLst>
          </p:cNvPr>
          <p:cNvSpPr txBox="1"/>
          <p:nvPr/>
        </p:nvSpPr>
        <p:spPr>
          <a:xfrm rot="1350463">
            <a:off x="7609777" y="3798372"/>
            <a:ext cx="1363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Mùa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thu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78F0E0-D27B-4D45-9E53-3874728FA89A}"/>
              </a:ext>
            </a:extLst>
          </p:cNvPr>
          <p:cNvSpPr txBox="1"/>
          <p:nvPr/>
        </p:nvSpPr>
        <p:spPr>
          <a:xfrm>
            <a:off x="10066559" y="3716262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Mát</a:t>
            </a:r>
            <a:r>
              <a:rPr lang="en-US" b="1" dirty="0"/>
              <a:t> </a:t>
            </a:r>
            <a:r>
              <a:rPr lang="en-US" b="1" dirty="0" err="1"/>
              <a:t>mẻ</a:t>
            </a:r>
            <a:endParaRPr lang="en-US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CD80DD4-83C7-4A5F-B96E-2C350E2F2EAB}"/>
              </a:ext>
            </a:extLst>
          </p:cNvPr>
          <p:cNvSpPr txBox="1"/>
          <p:nvPr/>
        </p:nvSpPr>
        <p:spPr>
          <a:xfrm>
            <a:off x="10106818" y="4084639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Cây</a:t>
            </a:r>
            <a:r>
              <a:rPr lang="en-US" b="1" dirty="0"/>
              <a:t> </a:t>
            </a:r>
            <a:r>
              <a:rPr lang="en-US" b="1" dirty="0" err="1"/>
              <a:t>cối</a:t>
            </a:r>
            <a:r>
              <a:rPr lang="en-US" b="1" dirty="0"/>
              <a:t> </a:t>
            </a:r>
            <a:r>
              <a:rPr lang="en-US" b="1" dirty="0" err="1"/>
              <a:t>thay</a:t>
            </a:r>
            <a:r>
              <a:rPr lang="en-US" b="1" dirty="0"/>
              <a:t> </a:t>
            </a:r>
            <a:r>
              <a:rPr lang="en-US" b="1" dirty="0" err="1"/>
              <a:t>lá</a:t>
            </a:r>
            <a:endParaRPr lang="en-US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C9ACA53-441B-4A39-930F-3B4A6DB4FF0C}"/>
              </a:ext>
            </a:extLst>
          </p:cNvPr>
          <p:cNvSpPr txBox="1"/>
          <p:nvPr/>
        </p:nvSpPr>
        <p:spPr>
          <a:xfrm>
            <a:off x="9998534" y="4834192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Trời</a:t>
            </a:r>
            <a:r>
              <a:rPr lang="en-US" b="1" dirty="0"/>
              <a:t> </a:t>
            </a:r>
            <a:r>
              <a:rPr lang="en-US" b="1" dirty="0" err="1"/>
              <a:t>trong</a:t>
            </a:r>
            <a:r>
              <a:rPr lang="en-US" b="1" dirty="0"/>
              <a:t> </a:t>
            </a:r>
            <a:r>
              <a:rPr lang="en-US" b="1" dirty="0" err="1"/>
              <a:t>xanh</a:t>
            </a:r>
            <a:endParaRPr lang="en-US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C628F4F-DC0A-4C28-9B74-A20FF4442704}"/>
              </a:ext>
            </a:extLst>
          </p:cNvPr>
          <p:cNvSpPr txBox="1"/>
          <p:nvPr/>
        </p:nvSpPr>
        <p:spPr>
          <a:xfrm rot="2222032">
            <a:off x="6749955" y="4811684"/>
            <a:ext cx="1363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Mùa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đông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BAE4FFD-B94C-4DB5-B3CA-D05C178461E5}"/>
              </a:ext>
            </a:extLst>
          </p:cNvPr>
          <p:cNvSpPr txBox="1"/>
          <p:nvPr/>
        </p:nvSpPr>
        <p:spPr>
          <a:xfrm>
            <a:off x="7976396" y="5276057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Trời</a:t>
            </a:r>
            <a:r>
              <a:rPr lang="en-US" b="1" dirty="0"/>
              <a:t> </a:t>
            </a:r>
            <a:r>
              <a:rPr lang="en-US" b="1" dirty="0" err="1"/>
              <a:t>lạnh</a:t>
            </a:r>
            <a:r>
              <a:rPr lang="en-US" b="1" dirty="0"/>
              <a:t> </a:t>
            </a:r>
            <a:r>
              <a:rPr lang="en-US" b="1" dirty="0" err="1"/>
              <a:t>giá</a:t>
            </a:r>
            <a:endParaRPr lang="en-US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BF58783-3DBB-443B-A36C-84CE36CDA9DA}"/>
              </a:ext>
            </a:extLst>
          </p:cNvPr>
          <p:cNvSpPr txBox="1"/>
          <p:nvPr/>
        </p:nvSpPr>
        <p:spPr>
          <a:xfrm>
            <a:off x="7796090" y="5648085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Cây</a:t>
            </a:r>
            <a:r>
              <a:rPr lang="en-US" b="1" dirty="0"/>
              <a:t> </a:t>
            </a:r>
            <a:r>
              <a:rPr lang="en-US" b="1" dirty="0" err="1"/>
              <a:t>trơ</a:t>
            </a:r>
            <a:r>
              <a:rPr lang="en-US" b="1" dirty="0"/>
              <a:t> </a:t>
            </a:r>
            <a:r>
              <a:rPr lang="en-US" b="1" dirty="0" err="1"/>
              <a:t>trụi</a:t>
            </a:r>
            <a:endParaRPr lang="en-US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2E4DF7A-FD52-4383-82E1-59B26F06D61A}"/>
              </a:ext>
            </a:extLst>
          </p:cNvPr>
          <p:cNvSpPr txBox="1"/>
          <p:nvPr/>
        </p:nvSpPr>
        <p:spPr>
          <a:xfrm rot="2187517">
            <a:off x="4360037" y="2101686"/>
            <a:ext cx="1363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Mùa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mưa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C0FA78C-D46F-4B40-8C20-F6A9552EEF6B}"/>
              </a:ext>
            </a:extLst>
          </p:cNvPr>
          <p:cNvSpPr txBox="1"/>
          <p:nvPr/>
        </p:nvSpPr>
        <p:spPr>
          <a:xfrm>
            <a:off x="1755299" y="1471387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Mưa</a:t>
            </a:r>
            <a:r>
              <a:rPr lang="en-US" b="1" dirty="0"/>
              <a:t> </a:t>
            </a:r>
            <a:r>
              <a:rPr lang="en-US" b="1" dirty="0" err="1"/>
              <a:t>nhiều</a:t>
            </a:r>
            <a:endParaRPr lang="en-US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2CF87F5-D271-4C52-8D3B-F62561DCBF8A}"/>
              </a:ext>
            </a:extLst>
          </p:cNvPr>
          <p:cNvSpPr txBox="1"/>
          <p:nvPr/>
        </p:nvSpPr>
        <p:spPr>
          <a:xfrm>
            <a:off x="2016755" y="1828574"/>
            <a:ext cx="234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Sấm</a:t>
            </a:r>
            <a:r>
              <a:rPr lang="en-US" b="1" dirty="0"/>
              <a:t> </a:t>
            </a:r>
            <a:r>
              <a:rPr lang="en-US" b="1" dirty="0" err="1"/>
              <a:t>sét</a:t>
            </a:r>
            <a:endParaRPr lang="en-US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AD0CD0-1B6C-45EC-A140-2BC0CBF80AFE}"/>
              </a:ext>
            </a:extLst>
          </p:cNvPr>
          <p:cNvSpPr txBox="1"/>
          <p:nvPr/>
        </p:nvSpPr>
        <p:spPr>
          <a:xfrm>
            <a:off x="1315552" y="2335943"/>
            <a:ext cx="321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Cây</a:t>
            </a:r>
            <a:r>
              <a:rPr lang="en-US" b="1" dirty="0"/>
              <a:t> </a:t>
            </a:r>
            <a:r>
              <a:rPr lang="en-US" b="1" dirty="0" err="1"/>
              <a:t>cối</a:t>
            </a:r>
            <a:r>
              <a:rPr lang="en-US" b="1" dirty="0"/>
              <a:t> </a:t>
            </a:r>
            <a:r>
              <a:rPr lang="en-US" b="1" dirty="0" err="1"/>
              <a:t>tươi</a:t>
            </a:r>
            <a:r>
              <a:rPr lang="en-US" b="1" dirty="0"/>
              <a:t> </a:t>
            </a:r>
            <a:r>
              <a:rPr lang="en-US" b="1" dirty="0" err="1"/>
              <a:t>tốt</a:t>
            </a:r>
            <a:endParaRPr lang="en-US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B8F2B29-02B0-4827-A10C-998DB07BB6E2}"/>
              </a:ext>
            </a:extLst>
          </p:cNvPr>
          <p:cNvSpPr txBox="1"/>
          <p:nvPr/>
        </p:nvSpPr>
        <p:spPr>
          <a:xfrm rot="18295364">
            <a:off x="4476389" y="4544961"/>
            <a:ext cx="1363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Mùa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khô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4B577DE-36FF-4EDF-B5C6-B02D2D6EB2D8}"/>
              </a:ext>
            </a:extLst>
          </p:cNvPr>
          <p:cNvSpPr txBox="1"/>
          <p:nvPr/>
        </p:nvSpPr>
        <p:spPr>
          <a:xfrm>
            <a:off x="2488518" y="4600822"/>
            <a:ext cx="321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Nắng</a:t>
            </a:r>
            <a:r>
              <a:rPr lang="en-US" b="1" dirty="0"/>
              <a:t> </a:t>
            </a:r>
            <a:r>
              <a:rPr lang="en-US" b="1" dirty="0" err="1"/>
              <a:t>nóng</a:t>
            </a:r>
            <a:endParaRPr lang="en-US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DCF45DC-E98F-4F36-9511-34BCE165D114}"/>
              </a:ext>
            </a:extLst>
          </p:cNvPr>
          <p:cNvSpPr txBox="1"/>
          <p:nvPr/>
        </p:nvSpPr>
        <p:spPr>
          <a:xfrm>
            <a:off x="2425000" y="5007035"/>
            <a:ext cx="321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Khô</a:t>
            </a:r>
            <a:r>
              <a:rPr lang="en-US" b="1" dirty="0"/>
              <a:t> </a:t>
            </a:r>
            <a:r>
              <a:rPr lang="en-US" b="1" dirty="0" err="1"/>
              <a:t>ráo</a:t>
            </a:r>
            <a:endParaRPr lang="en-US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365BE5A-94F2-4B75-BE80-473792A1E6D1}"/>
              </a:ext>
            </a:extLst>
          </p:cNvPr>
          <p:cNvSpPr txBox="1"/>
          <p:nvPr/>
        </p:nvSpPr>
        <p:spPr>
          <a:xfrm>
            <a:off x="1774217" y="5394285"/>
            <a:ext cx="321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Bầu</a:t>
            </a:r>
            <a:r>
              <a:rPr lang="en-US" b="1" dirty="0"/>
              <a:t> </a:t>
            </a:r>
            <a:r>
              <a:rPr lang="en-US" b="1" dirty="0" err="1"/>
              <a:t>trời</a:t>
            </a:r>
            <a:r>
              <a:rPr lang="en-US" b="1" dirty="0"/>
              <a:t> </a:t>
            </a:r>
            <a:r>
              <a:rPr lang="en-US" b="1" dirty="0" err="1"/>
              <a:t>trong</a:t>
            </a:r>
            <a:r>
              <a:rPr lang="en-US" b="1" dirty="0"/>
              <a:t> </a:t>
            </a:r>
            <a:r>
              <a:rPr lang="en-US" b="1" dirty="0" err="1"/>
              <a:t>xanh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7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 nodeType="clickPar">
                      <p:stCondLst>
                        <p:cond delay="indefinite"/>
                      </p:stCondLst>
                      <p:childTnLst>
                        <p:par>
                          <p:cTn id="1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7" dur="500"/>
                                        <p:tgtEl>
                                          <p:spTgt spid="21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7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7" dur="500"/>
                                        <p:tgtEl>
                                          <p:spTgt spid="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 nodeType="clickPar">
                      <p:stCondLst>
                        <p:cond delay="indefinite"/>
                      </p:stCondLst>
                      <p:childTnLst>
                        <p:par>
                          <p:cTn id="2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7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 nodeType="clickPar">
                      <p:stCondLst>
                        <p:cond delay="indefinite"/>
                      </p:stCondLst>
                      <p:childTnLst>
                        <p:par>
                          <p:cTn id="2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7" dur="500"/>
                                        <p:tgtEl>
                                          <p:spTgt spid="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47" grpId="0"/>
      <p:bldP spid="48" grpId="0"/>
      <p:bldP spid="8" grpId="0" animBg="1"/>
      <p:bldP spid="50" grpId="0"/>
      <p:bldP spid="51" grpId="0"/>
      <p:bldP spid="52" grpId="0"/>
      <p:bldP spid="53" grpId="0"/>
      <p:bldP spid="54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2" name="Google Shape;2982;p56"/>
          <p:cNvGrpSpPr/>
          <p:nvPr/>
        </p:nvGrpSpPr>
        <p:grpSpPr>
          <a:xfrm rot="10800000">
            <a:off x="1521511" y="-451539"/>
            <a:ext cx="9385672" cy="6386433"/>
            <a:chOff x="1425453" y="767528"/>
            <a:chExt cx="5715536" cy="3888792"/>
          </a:xfrm>
        </p:grpSpPr>
        <p:sp>
          <p:nvSpPr>
            <p:cNvPr id="2983" name="Google Shape;2983;p56"/>
            <p:cNvSpPr/>
            <p:nvPr/>
          </p:nvSpPr>
          <p:spPr>
            <a:xfrm rot="1180656">
              <a:off x="2323012" y="767528"/>
              <a:ext cx="4817977" cy="2442074"/>
            </a:xfrm>
            <a:custGeom>
              <a:avLst/>
              <a:gdLst/>
              <a:ahLst/>
              <a:cxnLst/>
              <a:rect l="l" t="t" r="r" b="b"/>
              <a:pathLst>
                <a:path w="136676" h="62189" extrusionOk="0">
                  <a:moveTo>
                    <a:pt x="115053" y="1"/>
                  </a:moveTo>
                  <a:cubicBezTo>
                    <a:pt x="109301" y="1"/>
                    <a:pt x="103535" y="2453"/>
                    <a:pt x="98779" y="5873"/>
                  </a:cubicBezTo>
                  <a:cubicBezTo>
                    <a:pt x="92567" y="10316"/>
                    <a:pt x="87635" y="16342"/>
                    <a:pt x="82192" y="21669"/>
                  </a:cubicBezTo>
                  <a:cubicBezTo>
                    <a:pt x="76771" y="27089"/>
                    <a:pt x="70467" y="32045"/>
                    <a:pt x="62906" y="33394"/>
                  </a:cubicBezTo>
                  <a:cubicBezTo>
                    <a:pt x="61199" y="33725"/>
                    <a:pt x="59492" y="33864"/>
                    <a:pt x="57783" y="33864"/>
                  </a:cubicBezTo>
                  <a:cubicBezTo>
                    <a:pt x="50478" y="33864"/>
                    <a:pt x="43152" y="31318"/>
                    <a:pt x="35780" y="30300"/>
                  </a:cubicBezTo>
                  <a:cubicBezTo>
                    <a:pt x="33808" y="30038"/>
                    <a:pt x="31800" y="29897"/>
                    <a:pt x="29791" y="29897"/>
                  </a:cubicBezTo>
                  <a:cubicBezTo>
                    <a:pt x="23600" y="29897"/>
                    <a:pt x="17390" y="31232"/>
                    <a:pt x="12121" y="34464"/>
                  </a:cubicBezTo>
                  <a:cubicBezTo>
                    <a:pt x="4071" y="39396"/>
                    <a:pt x="2327" y="46864"/>
                    <a:pt x="0" y="55192"/>
                  </a:cubicBezTo>
                  <a:cubicBezTo>
                    <a:pt x="7166" y="57728"/>
                    <a:pt x="16587" y="57635"/>
                    <a:pt x="24241" y="58403"/>
                  </a:cubicBezTo>
                  <a:cubicBezTo>
                    <a:pt x="32756" y="59263"/>
                    <a:pt x="41201" y="60054"/>
                    <a:pt x="49738" y="60636"/>
                  </a:cubicBezTo>
                  <a:cubicBezTo>
                    <a:pt x="64803" y="61688"/>
                    <a:pt x="79962" y="62188"/>
                    <a:pt x="95130" y="62188"/>
                  </a:cubicBezTo>
                  <a:cubicBezTo>
                    <a:pt x="96734" y="62188"/>
                    <a:pt x="98338" y="62182"/>
                    <a:pt x="99942" y="62171"/>
                  </a:cubicBezTo>
                  <a:cubicBezTo>
                    <a:pt x="105665" y="62171"/>
                    <a:pt x="111667" y="61985"/>
                    <a:pt x="116901" y="59566"/>
                  </a:cubicBezTo>
                  <a:cubicBezTo>
                    <a:pt x="124555" y="56076"/>
                    <a:pt x="129510" y="48329"/>
                    <a:pt x="132511" y="40466"/>
                  </a:cubicBezTo>
                  <a:cubicBezTo>
                    <a:pt x="135233" y="33208"/>
                    <a:pt x="136676" y="25159"/>
                    <a:pt x="134931" y="17505"/>
                  </a:cubicBezTo>
                  <a:cubicBezTo>
                    <a:pt x="133186" y="9944"/>
                    <a:pt x="127765" y="2849"/>
                    <a:pt x="120298" y="732"/>
                  </a:cubicBezTo>
                  <a:cubicBezTo>
                    <a:pt x="118570" y="230"/>
                    <a:pt x="116812" y="1"/>
                    <a:pt x="1150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4" name="Google Shape;2984;p56"/>
            <p:cNvSpPr/>
            <p:nvPr/>
          </p:nvSpPr>
          <p:spPr>
            <a:xfrm rot="12080169">
              <a:off x="1425453" y="2218705"/>
              <a:ext cx="4828976" cy="2437615"/>
            </a:xfrm>
            <a:custGeom>
              <a:avLst/>
              <a:gdLst/>
              <a:ahLst/>
              <a:cxnLst/>
              <a:rect l="l" t="t" r="r" b="b"/>
              <a:pathLst>
                <a:path w="136676" h="62189" extrusionOk="0">
                  <a:moveTo>
                    <a:pt x="115053" y="1"/>
                  </a:moveTo>
                  <a:cubicBezTo>
                    <a:pt x="109301" y="1"/>
                    <a:pt x="103535" y="2453"/>
                    <a:pt x="98779" y="5873"/>
                  </a:cubicBezTo>
                  <a:cubicBezTo>
                    <a:pt x="92567" y="10316"/>
                    <a:pt x="87635" y="16342"/>
                    <a:pt x="82192" y="21669"/>
                  </a:cubicBezTo>
                  <a:cubicBezTo>
                    <a:pt x="76771" y="27089"/>
                    <a:pt x="70467" y="32045"/>
                    <a:pt x="62906" y="33394"/>
                  </a:cubicBezTo>
                  <a:cubicBezTo>
                    <a:pt x="61199" y="33725"/>
                    <a:pt x="59492" y="33864"/>
                    <a:pt x="57783" y="33864"/>
                  </a:cubicBezTo>
                  <a:cubicBezTo>
                    <a:pt x="50478" y="33864"/>
                    <a:pt x="43152" y="31318"/>
                    <a:pt x="35780" y="30300"/>
                  </a:cubicBezTo>
                  <a:cubicBezTo>
                    <a:pt x="33808" y="30038"/>
                    <a:pt x="31800" y="29897"/>
                    <a:pt x="29791" y="29897"/>
                  </a:cubicBezTo>
                  <a:cubicBezTo>
                    <a:pt x="23600" y="29897"/>
                    <a:pt x="17390" y="31232"/>
                    <a:pt x="12121" y="34464"/>
                  </a:cubicBezTo>
                  <a:cubicBezTo>
                    <a:pt x="4071" y="39396"/>
                    <a:pt x="2327" y="46864"/>
                    <a:pt x="0" y="55192"/>
                  </a:cubicBezTo>
                  <a:cubicBezTo>
                    <a:pt x="7166" y="57728"/>
                    <a:pt x="16587" y="57635"/>
                    <a:pt x="24241" y="58403"/>
                  </a:cubicBezTo>
                  <a:cubicBezTo>
                    <a:pt x="32756" y="59263"/>
                    <a:pt x="41201" y="60054"/>
                    <a:pt x="49738" y="60636"/>
                  </a:cubicBezTo>
                  <a:cubicBezTo>
                    <a:pt x="64803" y="61688"/>
                    <a:pt x="79962" y="62188"/>
                    <a:pt x="95130" y="62188"/>
                  </a:cubicBezTo>
                  <a:cubicBezTo>
                    <a:pt x="96734" y="62188"/>
                    <a:pt x="98338" y="62182"/>
                    <a:pt x="99942" y="62171"/>
                  </a:cubicBezTo>
                  <a:cubicBezTo>
                    <a:pt x="105665" y="62171"/>
                    <a:pt x="111667" y="61985"/>
                    <a:pt x="116901" y="59566"/>
                  </a:cubicBezTo>
                  <a:cubicBezTo>
                    <a:pt x="124555" y="56076"/>
                    <a:pt x="129510" y="48329"/>
                    <a:pt x="132511" y="40466"/>
                  </a:cubicBezTo>
                  <a:cubicBezTo>
                    <a:pt x="135233" y="33208"/>
                    <a:pt x="136676" y="25159"/>
                    <a:pt x="134931" y="17505"/>
                  </a:cubicBezTo>
                  <a:cubicBezTo>
                    <a:pt x="133186" y="9944"/>
                    <a:pt x="127765" y="2849"/>
                    <a:pt x="120298" y="732"/>
                  </a:cubicBezTo>
                  <a:cubicBezTo>
                    <a:pt x="118570" y="230"/>
                    <a:pt x="116812" y="1"/>
                    <a:pt x="1150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5" name="Google Shape;2985;p56"/>
            <p:cNvSpPr/>
            <p:nvPr/>
          </p:nvSpPr>
          <p:spPr>
            <a:xfrm rot="532267">
              <a:off x="1728899" y="847427"/>
              <a:ext cx="5071634" cy="2947732"/>
            </a:xfrm>
            <a:custGeom>
              <a:avLst/>
              <a:gdLst/>
              <a:ahLst/>
              <a:cxnLst/>
              <a:rect l="l" t="t" r="r" b="b"/>
              <a:pathLst>
                <a:path w="77074" h="68148" extrusionOk="0">
                  <a:moveTo>
                    <a:pt x="47214" y="1"/>
                  </a:moveTo>
                  <a:cubicBezTo>
                    <a:pt x="42852" y="1"/>
                    <a:pt x="38491" y="193"/>
                    <a:pt x="34129" y="379"/>
                  </a:cubicBezTo>
                  <a:cubicBezTo>
                    <a:pt x="26754" y="775"/>
                    <a:pt x="19007" y="1263"/>
                    <a:pt x="13098" y="5520"/>
                  </a:cubicBezTo>
                  <a:cubicBezTo>
                    <a:pt x="5816" y="10662"/>
                    <a:pt x="3118" y="20153"/>
                    <a:pt x="1745" y="28970"/>
                  </a:cubicBezTo>
                  <a:cubicBezTo>
                    <a:pt x="396" y="38090"/>
                    <a:pt x="0" y="47395"/>
                    <a:pt x="582" y="56608"/>
                  </a:cubicBezTo>
                  <a:cubicBezTo>
                    <a:pt x="675" y="58748"/>
                    <a:pt x="1466" y="67937"/>
                    <a:pt x="4746" y="68147"/>
                  </a:cubicBezTo>
                  <a:cubicBezTo>
                    <a:pt x="4756" y="68147"/>
                    <a:pt x="4766" y="68147"/>
                    <a:pt x="4776" y="68147"/>
                  </a:cubicBezTo>
                  <a:cubicBezTo>
                    <a:pt x="6359" y="68147"/>
                    <a:pt x="10696" y="60766"/>
                    <a:pt x="13470" y="59795"/>
                  </a:cubicBezTo>
                  <a:cubicBezTo>
                    <a:pt x="15586" y="59111"/>
                    <a:pt x="17785" y="58889"/>
                    <a:pt x="19992" y="58889"/>
                  </a:cubicBezTo>
                  <a:cubicBezTo>
                    <a:pt x="21836" y="58889"/>
                    <a:pt x="23686" y="59044"/>
                    <a:pt x="25498" y="59213"/>
                  </a:cubicBezTo>
                  <a:cubicBezTo>
                    <a:pt x="27665" y="59424"/>
                    <a:pt x="29833" y="59661"/>
                    <a:pt x="31972" y="59661"/>
                  </a:cubicBezTo>
                  <a:cubicBezTo>
                    <a:pt x="33851" y="59661"/>
                    <a:pt x="35708" y="59478"/>
                    <a:pt x="37525" y="58934"/>
                  </a:cubicBezTo>
                  <a:cubicBezTo>
                    <a:pt x="42946" y="57282"/>
                    <a:pt x="47203" y="52350"/>
                    <a:pt x="48087" y="46721"/>
                  </a:cubicBezTo>
                  <a:cubicBezTo>
                    <a:pt x="48668" y="43138"/>
                    <a:pt x="47901" y="39346"/>
                    <a:pt x="49157" y="36066"/>
                  </a:cubicBezTo>
                  <a:cubicBezTo>
                    <a:pt x="51274" y="30343"/>
                    <a:pt x="57881" y="28016"/>
                    <a:pt x="63604" y="25969"/>
                  </a:cubicBezTo>
                  <a:cubicBezTo>
                    <a:pt x="69420" y="24038"/>
                    <a:pt x="75817" y="20642"/>
                    <a:pt x="76585" y="14640"/>
                  </a:cubicBezTo>
                  <a:cubicBezTo>
                    <a:pt x="77074" y="10662"/>
                    <a:pt x="74654" y="6777"/>
                    <a:pt x="71444" y="4543"/>
                  </a:cubicBezTo>
                  <a:cubicBezTo>
                    <a:pt x="68140" y="2333"/>
                    <a:pt x="64185" y="1356"/>
                    <a:pt x="60300" y="775"/>
                  </a:cubicBezTo>
                  <a:cubicBezTo>
                    <a:pt x="55938" y="193"/>
                    <a:pt x="51576" y="1"/>
                    <a:pt x="472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" name="Google Shape;304;p20"/>
          <p:cNvSpPr txBox="1">
            <a:spLocks/>
          </p:cNvSpPr>
          <p:nvPr/>
        </p:nvSpPr>
        <p:spPr>
          <a:xfrm>
            <a:off x="2950361" y="1324410"/>
            <a:ext cx="6927124" cy="875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Thứ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ngày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tháng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 …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Arial"/>
                <a:cs typeface="Odibee Sans"/>
                <a:sym typeface="Odibee Sans"/>
              </a:rPr>
              <a:t>năm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/>
              <a:cs typeface="Odibee Sans"/>
              <a:sym typeface="Odibee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389" y="2930081"/>
            <a:ext cx="9809314" cy="217036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B6344"/>
      </a:accent1>
      <a:accent2>
        <a:srgbClr val="FFB19E"/>
      </a:accent2>
      <a:accent3>
        <a:srgbClr val="F7D79F"/>
      </a:accent3>
      <a:accent4>
        <a:srgbClr val="C2A256"/>
      </a:accent4>
      <a:accent5>
        <a:srgbClr val="637357"/>
      </a:accent5>
      <a:accent6>
        <a:srgbClr val="FFDEDE"/>
      </a:accent6>
      <a:hlink>
        <a:srgbClr val="4C634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fcf4eai">
      <a:majorFont>
        <a:latin typeface="华康少女文字W5(P)"/>
        <a:ea typeface="华康少女文字W5(P)"/>
        <a:cs typeface=""/>
      </a:majorFont>
      <a:minorFont>
        <a:latin typeface="华康少女文字W5(P)"/>
        <a:ea typeface="华康少女文字W5(P)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jeppt.com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jeppt.com">
  <a:themeElements>
    <a:clrScheme name="自定义 1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B34C"/>
      </a:accent1>
      <a:accent2>
        <a:srgbClr val="FACE53"/>
      </a:accent2>
      <a:accent3>
        <a:srgbClr val="50B34C"/>
      </a:accent3>
      <a:accent4>
        <a:srgbClr val="FACE53"/>
      </a:accent4>
      <a:accent5>
        <a:srgbClr val="50B34C"/>
      </a:accent5>
      <a:accent6>
        <a:srgbClr val="FACE53"/>
      </a:accent6>
      <a:hlink>
        <a:srgbClr val="50B34C"/>
      </a:hlink>
      <a:folHlink>
        <a:srgbClr val="FACE5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Vin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ns" id="{B09F3E21-4A94-214C-A974-A6A4DA612472}" vid="{624FDA38-B638-7242-97E5-E1F0164021E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907</Words>
  <Application>Microsoft Office PowerPoint</Application>
  <PresentationFormat>Widescreen</PresentationFormat>
  <Paragraphs>132</Paragraphs>
  <Slides>31</Slides>
  <Notes>20</Notes>
  <HiddenSlides>0</HiddenSlides>
  <MMClips>11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48" baseType="lpstr">
      <vt:lpstr>等线</vt:lpstr>
      <vt:lpstr>Arial</vt:lpstr>
      <vt:lpstr>Barlow</vt:lpstr>
      <vt:lpstr>Barlow Semi Condensed</vt:lpstr>
      <vt:lpstr>Calibri</vt:lpstr>
      <vt:lpstr>Calibri Light</vt:lpstr>
      <vt:lpstr>Knewave</vt:lpstr>
      <vt:lpstr>Odibee Sans</vt:lpstr>
      <vt:lpstr>Roboto</vt:lpstr>
      <vt:lpstr>Times New Roman</vt:lpstr>
      <vt:lpstr>VNI-Avo</vt:lpstr>
      <vt:lpstr>华康少女文字W5(P)</vt:lpstr>
      <vt:lpstr>Simple Light</vt:lpstr>
      <vt:lpstr>Office 主题​​</vt:lpstr>
      <vt:lpstr>jeppt.com</vt:lpstr>
      <vt:lpstr>1_jeppt.com</vt:lpstr>
      <vt:lpstr>Vins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Vũ Trọng Đông</cp:lastModifiedBy>
  <cp:revision>16</cp:revision>
  <dcterms:created xsi:type="dcterms:W3CDTF">2021-10-17T08:02:31Z</dcterms:created>
  <dcterms:modified xsi:type="dcterms:W3CDTF">2022-01-07T07:23:44Z</dcterms:modified>
</cp:coreProperties>
</file>