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9" r:id="rId2"/>
    <p:sldId id="257" r:id="rId3"/>
    <p:sldId id="258" r:id="rId4"/>
    <p:sldId id="287" r:id="rId5"/>
    <p:sldId id="288" r:id="rId6"/>
    <p:sldId id="289" r:id="rId7"/>
    <p:sldId id="269" r:id="rId8"/>
    <p:sldId id="267" r:id="rId9"/>
    <p:sldId id="28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28EB44-3D1C-4DE1-A405-48B4CF3E9018}" type="datetimeFigureOut">
              <a:rPr lang="en-US" smtClean="0"/>
              <a:t>7/29/2021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BF088-4AC3-4D8D-9178-BB3BCAD90B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074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5EE783E-DB93-40F8-AE88-FD98082BABB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36952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5EE783E-DB93-40F8-AE88-FD98082BABB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57423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5EE783E-DB93-40F8-AE88-FD98082BABB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95604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5EE783E-DB93-40F8-AE88-FD98082BABB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23887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5EE783E-DB93-40F8-AE88-FD98082BABB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9082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5EE783E-DB93-40F8-AE88-FD98082BABB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19080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5EE783E-DB93-40F8-AE88-FD98082BABB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96072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5EE783E-DB93-40F8-AE88-FD98082BABB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28458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5EE783E-DB93-40F8-AE88-FD98082BABB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75572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54186" y="-2679814"/>
            <a:ext cx="6883629" cy="121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38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54186" y="-2679814"/>
            <a:ext cx="6883629" cy="12192002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08589" y="-2861114"/>
            <a:ext cx="6768654" cy="1278583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35645" y="-1879593"/>
            <a:ext cx="6967703" cy="10452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86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9950" y="-2664051"/>
            <a:ext cx="6852100" cy="121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609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F5DE2-3D32-4EBB-BC87-35CA6B443AE1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5B2BE-07B9-48AC-9CCA-C569240978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5490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F5DE2-3D32-4EBB-BC87-35CA6B443AE1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5B2BE-07B9-48AC-9CCA-C569240978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7821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F5DE2-3D32-4EBB-BC87-35CA6B443AE1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5B2BE-07B9-48AC-9CCA-C569240978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2852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F5DE2-3D32-4EBB-BC87-35CA6B443AE1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5B2BE-07B9-48AC-9CCA-C569240978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264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F5DE2-3D32-4EBB-BC87-35CA6B443AE1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5B2BE-07B9-48AC-9CCA-C569240978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359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F5DE2-3D32-4EBB-BC87-35CA6B443AE1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5B2BE-07B9-48AC-9CCA-C569240978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53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F5DE2-3D32-4EBB-BC87-35CA6B443AE1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5B2BE-07B9-48AC-9CCA-C569240978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5457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F5DE2-3D32-4EBB-BC87-35CA6B443AE1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5B2BE-07B9-48AC-9CCA-C569240978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334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F5DE2-3D32-4EBB-BC87-35CA6B443AE1}" type="datetimeFigureOut">
              <a:rPr lang="zh-CN" altLang="en-US" smtClean="0"/>
              <a:t>2021/7/29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75B2BE-07B9-48AC-9CCA-C569240978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8418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media" Target="../media/media1.mp4"/><Relationship Id="rId7" Type="http://schemas.openxmlformats.org/officeDocument/2006/relationships/image" Target="../media/image5.png"/><Relationship Id="rId2" Type="http://schemas.openxmlformats.org/officeDocument/2006/relationships/tags" Target="../tags/tag1.xml"/><Relationship Id="rId1" Type="http://schemas.openxmlformats.org/officeDocument/2006/relationships/themeOverride" Target="../theme/themeOverride1.xm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3.xml"/><Relationship Id="rId4" Type="http://schemas.openxmlformats.org/officeDocument/2006/relationships/video" Target="../media/media1.mp4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tags" Target="../tags/tag3.xml"/><Relationship Id="rId7" Type="http://schemas.openxmlformats.org/officeDocument/2006/relationships/notesSlide" Target="../notesSlides/notesSlide2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2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5.xml"/><Relationship Id="rId10" Type="http://schemas.openxmlformats.org/officeDocument/2006/relationships/image" Target="../media/image9.png"/><Relationship Id="rId4" Type="http://schemas.openxmlformats.org/officeDocument/2006/relationships/tags" Target="../tags/tag4.xml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tags" Target="../tags/tag7.xml"/><Relationship Id="rId7" Type="http://schemas.openxmlformats.org/officeDocument/2006/relationships/notesSlide" Target="../notesSlides/notesSlide3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3.xml"/><Relationship Id="rId6" Type="http://schemas.openxmlformats.org/officeDocument/2006/relationships/slideLayout" Target="../slideLayouts/slideLayout3.xml"/><Relationship Id="rId5" Type="http://schemas.openxmlformats.org/officeDocument/2006/relationships/tags" Target="../tags/tag9.xml"/><Relationship Id="rId10" Type="http://schemas.openxmlformats.org/officeDocument/2006/relationships/image" Target="../media/image8.png"/><Relationship Id="rId4" Type="http://schemas.openxmlformats.org/officeDocument/2006/relationships/tags" Target="../tags/tag8.xml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amongthecoconuts.com/digital-detox/cabbage-2/" TargetMode="External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4.jpg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4.xml"/><Relationship Id="rId6" Type="http://schemas.openxmlformats.org/officeDocument/2006/relationships/hyperlink" Target="https://www.flickr.com/photos/narasclicks/4791779617/" TargetMode="External"/><Relationship Id="rId5" Type="http://schemas.openxmlformats.org/officeDocument/2006/relationships/image" Target="../media/image13.jp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5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6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emf"/><Relationship Id="rId3" Type="http://schemas.openxmlformats.org/officeDocument/2006/relationships/audio" Target="../media/media2.mp3"/><Relationship Id="rId7" Type="http://schemas.openxmlformats.org/officeDocument/2006/relationships/image" Target="../media/image19.emf"/><Relationship Id="rId2" Type="http://schemas.microsoft.com/office/2007/relationships/media" Target="../media/media2.mp3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12.png"/><Relationship Id="rId11" Type="http://schemas.openxmlformats.org/officeDocument/2006/relationships/image" Target="../media/image23.png"/><Relationship Id="rId5" Type="http://schemas.openxmlformats.org/officeDocument/2006/relationships/notesSlide" Target="../notesSlides/notesSlide7.xml"/><Relationship Id="rId10" Type="http://schemas.openxmlformats.org/officeDocument/2006/relationships/image" Target="../media/image22.emf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21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9.xml"/><Relationship Id="rId3" Type="http://schemas.openxmlformats.org/officeDocument/2006/relationships/tags" Target="../tags/tag11.xml"/><Relationship Id="rId7" Type="http://schemas.openxmlformats.org/officeDocument/2006/relationships/slideLayout" Target="../slideLayouts/slideLayout3.xml"/><Relationship Id="rId12" Type="http://schemas.openxmlformats.org/officeDocument/2006/relationships/image" Target="../media/image9.png"/><Relationship Id="rId2" Type="http://schemas.openxmlformats.org/officeDocument/2006/relationships/tags" Target="../tags/tag10.xml"/><Relationship Id="rId1" Type="http://schemas.openxmlformats.org/officeDocument/2006/relationships/themeOverride" Target="../theme/themeOverride9.xml"/><Relationship Id="rId6" Type="http://schemas.openxmlformats.org/officeDocument/2006/relationships/tags" Target="../tags/tag14.xml"/><Relationship Id="rId11" Type="http://schemas.openxmlformats.org/officeDocument/2006/relationships/image" Target="../media/image8.png"/><Relationship Id="rId5" Type="http://schemas.openxmlformats.org/officeDocument/2006/relationships/tags" Target="../tags/tag13.xml"/><Relationship Id="rId10" Type="http://schemas.openxmlformats.org/officeDocument/2006/relationships/image" Target="../media/image11.png"/><Relationship Id="rId4" Type="http://schemas.openxmlformats.org/officeDocument/2006/relationships/tags" Target="../tags/tag12.xml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A_库_图片 96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07" y="675627"/>
            <a:ext cx="2099138" cy="1942554"/>
          </a:xfrm>
          <a:prstGeom prst="rect">
            <a:avLst/>
          </a:prstGeom>
        </p:spPr>
      </p:pic>
      <p:sp>
        <p:nvSpPr>
          <p:cNvPr id="49" name="文本框 7"/>
          <p:cNvSpPr txBox="1">
            <a:spLocks noChangeArrowheads="1"/>
          </p:cNvSpPr>
          <p:nvPr/>
        </p:nvSpPr>
        <p:spPr bwMode="auto">
          <a:xfrm>
            <a:off x="864347" y="802305"/>
            <a:ext cx="1477458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400" b="1" i="0" u="none" strike="noStrike" kern="1200" cap="none" spc="0" normalizeH="0" baseline="0" noProof="0" dirty="0" err="1">
                <a:ln>
                  <a:noFill/>
                </a:ln>
                <a:solidFill>
                  <a:srgbClr val="FB7B7B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  <a:sym typeface="Arial"/>
              </a:rPr>
              <a:t>Khởi</a:t>
            </a:r>
            <a:r>
              <a:rPr kumimoji="0" lang="en-US" altLang="zh-CN" sz="4400" b="1" i="0" u="none" strike="noStrike" kern="1200" cap="none" spc="0" normalizeH="0" noProof="0" dirty="0">
                <a:ln>
                  <a:noFill/>
                </a:ln>
                <a:solidFill>
                  <a:srgbClr val="FB7B7B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  <a:sym typeface="Arial"/>
              </a:rPr>
              <a:t> </a:t>
            </a:r>
            <a:r>
              <a:rPr kumimoji="0" lang="en-US" altLang="zh-CN" sz="4400" b="1" i="0" u="none" strike="noStrike" kern="1200" cap="none" spc="0" normalizeH="0" noProof="0" dirty="0" err="1">
                <a:ln>
                  <a:noFill/>
                </a:ln>
                <a:solidFill>
                  <a:srgbClr val="FB7B7B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  <a:sym typeface="Arial"/>
              </a:rPr>
              <a:t>động</a:t>
            </a:r>
            <a:endParaRPr kumimoji="0" lang="zh-CN" altLang="en-US" sz="4400" b="1" i="0" u="none" strike="noStrike" kern="1200" cap="none" spc="0" normalizeH="0" baseline="0" noProof="0" dirty="0">
              <a:ln>
                <a:noFill/>
              </a:ln>
              <a:solidFill>
                <a:srgbClr val="FB7B7B"/>
              </a:solidFill>
              <a:effectLst/>
              <a:uLnTx/>
              <a:uFillTx/>
              <a:latin typeface="Times New Roman" panose="02020603050405020304" pitchFamily="18" charset="0"/>
              <a:ea typeface="Microsoft YaHei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2" name="CHIM CHÍCH BÔNG - KARAOKE HD -- Âm Nhạc Lớp 2">
            <a:hlinkClick r:id="" action="ppaction://media"/>
            <a:extLst>
              <a:ext uri="{FF2B5EF4-FFF2-40B4-BE49-F238E27FC236}">
                <a16:creationId xmlns:a16="http://schemas.microsoft.com/office/drawing/2014/main" id="{4A31A58B-C8CE-44A9-97E1-659BC99BE606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820610" y="1114765"/>
            <a:ext cx="8228390" cy="462847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373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8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4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A_图片 9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/>
          <a:srcRect l="11908" t="16713" b="14111"/>
          <a:stretch>
            <a:fillRect/>
          </a:stretch>
        </p:blipFill>
        <p:spPr>
          <a:xfrm>
            <a:off x="2483802" y="522253"/>
            <a:ext cx="6852285" cy="526608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" name="PA_图片 1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3" t="2191" r="2694" b="6031"/>
          <a:stretch>
            <a:fillRect/>
          </a:stretch>
        </p:blipFill>
        <p:spPr>
          <a:xfrm>
            <a:off x="112395" y="3453130"/>
            <a:ext cx="3482340" cy="3165475"/>
          </a:xfrm>
          <a:prstGeom prst="rect">
            <a:avLst/>
          </a:prstGeom>
        </p:spPr>
      </p:pic>
      <p:sp>
        <p:nvSpPr>
          <p:cNvPr id="19" name="PA_文本框 26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165633" y="2349217"/>
            <a:ext cx="5488624" cy="2159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>
              <a:buNone/>
            </a:pPr>
            <a:r>
              <a:rPr lang="vi-VN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+mj-lt"/>
              </a:rPr>
              <a:t>+ Bài hát nhắc đến những cây nào, con vật nào? </a:t>
            </a:r>
            <a:endParaRPr lang="en-US" b="1" dirty="0">
              <a:solidFill>
                <a:schemeClr val="accent1">
                  <a:lumMod val="40000"/>
                  <a:lumOff val="60000"/>
                </a:schemeClr>
              </a:solidFill>
              <a:latin typeface="+mj-lt"/>
            </a:endParaRPr>
          </a:p>
          <a:p>
            <a:pPr>
              <a:buNone/>
            </a:pPr>
            <a:r>
              <a:rPr lang="vi-VN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+mj-lt"/>
              </a:rPr>
              <a:t>+ Những từ nào trong bài hát nói đến nơi sống của chúng? Chúng sống ở đâu?</a:t>
            </a:r>
            <a:endParaRPr lang="en-US" b="1" dirty="0">
              <a:solidFill>
                <a:schemeClr val="accent1">
                  <a:lumMod val="40000"/>
                  <a:lumOff val="60000"/>
                </a:schemeClr>
              </a:solidFill>
              <a:latin typeface="+mj-lt"/>
            </a:endParaRPr>
          </a:p>
        </p:txBody>
      </p:sp>
      <p:pic>
        <p:nvPicPr>
          <p:cNvPr id="22" name="PA_图片 9" descr="7025f93bab81e29a45dfc8ebfbf481b9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7972743" y="955364"/>
            <a:ext cx="4785995" cy="67640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A_图片 20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694055" y="650425"/>
            <a:ext cx="1630363" cy="14859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" name="PA_图片 12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06" t="12258" r="11253" b="65141"/>
          <a:stretch>
            <a:fillRect/>
          </a:stretch>
        </p:blipFill>
        <p:spPr>
          <a:xfrm>
            <a:off x="6096000" y="455450"/>
            <a:ext cx="5002213" cy="1549970"/>
          </a:xfrm>
          <a:prstGeom prst="rect">
            <a:avLst/>
          </a:prstGeom>
        </p:spPr>
      </p:pic>
      <p:sp>
        <p:nvSpPr>
          <p:cNvPr id="19" name="PA_文本框 2"/>
          <p:cNvSpPr txBox="1"/>
          <p:nvPr>
            <p:custDataLst>
              <p:tags r:id="rId4"/>
            </p:custDataLst>
          </p:nvPr>
        </p:nvSpPr>
        <p:spPr>
          <a:xfrm>
            <a:off x="2324418" y="1874715"/>
            <a:ext cx="7778091" cy="523220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 anchor="t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55050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  <a:sym typeface="Arial"/>
              </a:rPr>
              <a:t>Bài</a:t>
            </a:r>
            <a:r>
              <a:rPr kumimoji="0" lang="en-US" altLang="zh-CN" sz="2800" b="1" i="0" u="none" strike="noStrike" kern="1200" cap="none" spc="0" normalizeH="0" noProof="0" dirty="0">
                <a:ln>
                  <a:noFill/>
                </a:ln>
                <a:solidFill>
                  <a:srgbClr val="F55050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  <a:sym typeface="Arial"/>
              </a:rPr>
              <a:t> 11: </a:t>
            </a:r>
            <a:r>
              <a:rPr kumimoji="0" lang="en-US" altLang="zh-CN" sz="2800" b="1" i="0" u="none" strike="noStrike" kern="1200" cap="none" spc="0" normalizeH="0" noProof="0" dirty="0" err="1">
                <a:ln>
                  <a:noFill/>
                </a:ln>
                <a:solidFill>
                  <a:srgbClr val="F55050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  <a:sym typeface="Arial"/>
              </a:rPr>
              <a:t>Môi</a:t>
            </a:r>
            <a:r>
              <a:rPr kumimoji="0" lang="en-US" altLang="zh-CN" sz="2800" b="1" i="0" u="none" strike="noStrike" kern="1200" cap="none" spc="0" normalizeH="0" noProof="0" dirty="0">
                <a:ln>
                  <a:noFill/>
                </a:ln>
                <a:solidFill>
                  <a:srgbClr val="F55050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  <a:sym typeface="Arial"/>
              </a:rPr>
              <a:t> </a:t>
            </a:r>
            <a:r>
              <a:rPr kumimoji="0" lang="en-US" altLang="zh-CN" sz="2800" b="1" i="0" u="none" strike="noStrike" kern="1200" cap="none" spc="0" normalizeH="0" noProof="0" dirty="0" err="1">
                <a:ln>
                  <a:noFill/>
                </a:ln>
                <a:solidFill>
                  <a:srgbClr val="F55050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  <a:sym typeface="Arial"/>
              </a:rPr>
              <a:t>trường</a:t>
            </a:r>
            <a:r>
              <a:rPr kumimoji="0" lang="en-US" altLang="zh-CN" sz="2800" b="1" i="0" u="none" strike="noStrike" kern="1200" cap="none" spc="0" normalizeH="0" noProof="0" dirty="0">
                <a:ln>
                  <a:noFill/>
                </a:ln>
                <a:solidFill>
                  <a:srgbClr val="F55050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  <a:sym typeface="Arial"/>
              </a:rPr>
              <a:t> </a:t>
            </a:r>
            <a:r>
              <a:rPr kumimoji="0" lang="en-US" altLang="zh-CN" sz="2800" b="1" i="0" u="none" strike="noStrike" kern="1200" cap="none" spc="0" normalizeH="0" noProof="0" dirty="0" err="1">
                <a:ln>
                  <a:noFill/>
                </a:ln>
                <a:solidFill>
                  <a:srgbClr val="F55050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  <a:sym typeface="Arial"/>
              </a:rPr>
              <a:t>sống</a:t>
            </a:r>
            <a:r>
              <a:rPr kumimoji="0" lang="en-US" altLang="zh-CN" sz="2800" b="1" i="0" u="none" strike="noStrike" kern="1200" cap="none" spc="0" normalizeH="0" noProof="0" dirty="0">
                <a:ln>
                  <a:noFill/>
                </a:ln>
                <a:solidFill>
                  <a:srgbClr val="F55050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  <a:sym typeface="Arial"/>
              </a:rPr>
              <a:t> </a:t>
            </a:r>
            <a:r>
              <a:rPr kumimoji="0" lang="en-US" altLang="zh-CN" sz="2800" b="1" i="0" u="none" strike="noStrike" kern="1200" cap="none" spc="0" normalizeH="0" noProof="0" dirty="0" err="1">
                <a:ln>
                  <a:noFill/>
                </a:ln>
                <a:solidFill>
                  <a:srgbClr val="F55050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  <a:sym typeface="Arial"/>
              </a:rPr>
              <a:t>của</a:t>
            </a:r>
            <a:r>
              <a:rPr kumimoji="0" lang="en-US" altLang="zh-CN" sz="2800" b="1" i="0" u="none" strike="noStrike" kern="1200" cap="none" spc="0" normalizeH="0" noProof="0" dirty="0">
                <a:ln>
                  <a:noFill/>
                </a:ln>
                <a:solidFill>
                  <a:srgbClr val="F55050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  <a:sym typeface="Arial"/>
              </a:rPr>
              <a:t> </a:t>
            </a:r>
            <a:r>
              <a:rPr kumimoji="0" lang="en-US" altLang="zh-CN" sz="2800" b="1" i="0" u="none" strike="noStrike" kern="1200" cap="none" spc="0" normalizeH="0" noProof="0" dirty="0" err="1">
                <a:ln>
                  <a:noFill/>
                </a:ln>
                <a:solidFill>
                  <a:srgbClr val="F55050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  <a:sym typeface="Arial"/>
              </a:rPr>
              <a:t>thực</a:t>
            </a:r>
            <a:r>
              <a:rPr kumimoji="0" lang="en-US" altLang="zh-CN" sz="2800" b="1" i="0" u="none" strike="noStrike" kern="1200" cap="none" spc="0" normalizeH="0" noProof="0" dirty="0">
                <a:ln>
                  <a:noFill/>
                </a:ln>
                <a:solidFill>
                  <a:srgbClr val="F55050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  <a:sym typeface="Arial"/>
              </a:rPr>
              <a:t> </a:t>
            </a:r>
            <a:r>
              <a:rPr kumimoji="0" lang="en-US" altLang="zh-CN" sz="2800" b="1" i="0" u="none" strike="noStrike" kern="1200" cap="none" spc="0" normalizeH="0" noProof="0" dirty="0" err="1">
                <a:ln>
                  <a:noFill/>
                </a:ln>
                <a:solidFill>
                  <a:srgbClr val="F55050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  <a:sym typeface="Arial"/>
              </a:rPr>
              <a:t>vật</a:t>
            </a:r>
            <a:r>
              <a:rPr kumimoji="0" lang="en-US" altLang="zh-CN" sz="2800" b="1" i="0" u="none" strike="noStrike" kern="1200" cap="none" spc="0" normalizeH="0" noProof="0" dirty="0">
                <a:ln>
                  <a:noFill/>
                </a:ln>
                <a:solidFill>
                  <a:srgbClr val="F55050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  <a:sym typeface="Arial"/>
              </a:rPr>
              <a:t> </a:t>
            </a:r>
            <a:r>
              <a:rPr kumimoji="0" lang="en-US" altLang="zh-CN" sz="2800" b="1" i="0" u="none" strike="noStrike" kern="1200" cap="none" spc="0" normalizeH="0" noProof="0" dirty="0" err="1">
                <a:ln>
                  <a:noFill/>
                </a:ln>
                <a:solidFill>
                  <a:srgbClr val="F55050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  <a:sym typeface="Arial"/>
              </a:rPr>
              <a:t>va</a:t>
            </a:r>
            <a:r>
              <a:rPr kumimoji="0" lang="en-US" altLang="zh-CN" sz="2800" b="1" i="0" u="none" strike="noStrike" kern="1200" cap="none" spc="0" normalizeH="0" noProof="0" dirty="0">
                <a:ln>
                  <a:noFill/>
                </a:ln>
                <a:solidFill>
                  <a:srgbClr val="F55050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  <a:sym typeface="Arial"/>
              </a:rPr>
              <a:t>̀ </a:t>
            </a:r>
            <a:r>
              <a:rPr kumimoji="0" lang="en-US" altLang="zh-CN" sz="2800" b="1" i="0" u="none" strike="noStrike" kern="1200" cap="none" spc="0" normalizeH="0" noProof="0" dirty="0" err="1">
                <a:ln>
                  <a:noFill/>
                </a:ln>
                <a:solidFill>
                  <a:srgbClr val="F55050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  <a:sym typeface="Arial"/>
              </a:rPr>
              <a:t>động</a:t>
            </a:r>
            <a:r>
              <a:rPr kumimoji="0" lang="en-US" altLang="zh-CN" sz="2800" b="1" i="0" u="none" strike="noStrike" kern="1200" cap="none" spc="0" normalizeH="0" noProof="0" dirty="0">
                <a:ln>
                  <a:noFill/>
                </a:ln>
                <a:solidFill>
                  <a:srgbClr val="F55050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  <a:sym typeface="Arial"/>
              </a:rPr>
              <a:t> </a:t>
            </a:r>
            <a:r>
              <a:rPr kumimoji="0" lang="en-US" altLang="zh-CN" sz="2800" b="1" i="0" u="none" strike="noStrike" kern="1200" cap="none" spc="0" normalizeH="0" noProof="0" dirty="0" err="1">
                <a:ln>
                  <a:noFill/>
                </a:ln>
                <a:solidFill>
                  <a:srgbClr val="F55050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  <a:sym typeface="Arial"/>
              </a:rPr>
              <a:t>vật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55050"/>
              </a:solidFill>
              <a:effectLst/>
              <a:uLnTx/>
              <a:uFillTx/>
              <a:latin typeface="Times New Roman" panose="02020603050405020304" pitchFamily="18" charset="0"/>
              <a:ea typeface="Microsoft YaHei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11" name="PA_图片 1">
            <a:extLst>
              <a:ext uri="{FF2B5EF4-FFF2-40B4-BE49-F238E27FC236}">
                <a16:creationId xmlns:a16="http://schemas.microsoft.com/office/drawing/2014/main" id="{78C10A51-176C-4B43-87B8-5E938E8565B0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3" t="2191" r="2694" b="6031"/>
          <a:stretch>
            <a:fillRect/>
          </a:stretch>
        </p:blipFill>
        <p:spPr>
          <a:xfrm>
            <a:off x="4005567" y="2491105"/>
            <a:ext cx="4043057" cy="367517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26"/>
          <p:cNvSpPr txBox="1">
            <a:spLocks noChangeArrowheads="1"/>
          </p:cNvSpPr>
          <p:nvPr/>
        </p:nvSpPr>
        <p:spPr bwMode="auto">
          <a:xfrm>
            <a:off x="1338580" y="842010"/>
            <a:ext cx="7043420" cy="867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vi-VN" b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Quan sát và trả lời câu hỏi về nơi sống của thực vật và động vật. 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5D6D31"/>
              </a:solidFill>
              <a:effectLst/>
              <a:uLnTx/>
              <a:uFillTx/>
              <a:latin typeface="+mj-lt"/>
              <a:ea typeface="Microsoft YaHei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60000" flipH="1">
            <a:off x="-1203151" y="1443584"/>
            <a:ext cx="2695575" cy="71437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073F244-6827-4C3D-B019-7126537E0B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614132" y="2107788"/>
            <a:ext cx="3500794" cy="3429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71B9FF4-D92A-46C7-9277-5292B03849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5972175" y="2107788"/>
            <a:ext cx="44577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84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26"/>
          <p:cNvSpPr txBox="1">
            <a:spLocks noChangeArrowheads="1"/>
          </p:cNvSpPr>
          <p:nvPr/>
        </p:nvSpPr>
        <p:spPr bwMode="auto">
          <a:xfrm>
            <a:off x="1338580" y="842010"/>
            <a:ext cx="7043420" cy="867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vi-VN" b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Quan sát và trả lời câu hỏi về nơi sống của thực vật và động vật. 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5D6D31"/>
              </a:solidFill>
              <a:effectLst/>
              <a:uLnTx/>
              <a:uFillTx/>
              <a:latin typeface="+mj-lt"/>
              <a:ea typeface="Microsoft YaHei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60000" flipH="1">
            <a:off x="-1203151" y="1443584"/>
            <a:ext cx="2695575" cy="714375"/>
          </a:xfrm>
          <a:prstGeom prst="rect">
            <a:avLst/>
          </a:prstGeom>
        </p:spPr>
      </p:pic>
      <p:pic>
        <p:nvPicPr>
          <p:cNvPr id="1026" name="Picture 2" descr="Chim chào mào vùng nào hay nhất? Chào mào Huế hay Sông Kôn?">
            <a:extLst>
              <a:ext uri="{FF2B5EF4-FFF2-40B4-BE49-F238E27FC236}">
                <a16:creationId xmlns:a16="http://schemas.microsoft.com/office/drawing/2014/main" id="{56149BEE-D143-43BE-B986-2A3E0864B6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606" y="2318256"/>
            <a:ext cx="4719320" cy="3303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Á VÀNG BƠI - Bé Mon - Liên Khúc Nhạc Thiếu Nhi Vui Nhộn Sôi Động Hay Nhất  Cho Bé - YouTube">
            <a:extLst>
              <a:ext uri="{FF2B5EF4-FFF2-40B4-BE49-F238E27FC236}">
                <a16:creationId xmlns:a16="http://schemas.microsoft.com/office/drawing/2014/main" id="{94B78338-D0B5-44CF-86A4-0A4463CCF6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076" y="2339899"/>
            <a:ext cx="4562474" cy="3281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7030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26"/>
          <p:cNvSpPr txBox="1">
            <a:spLocks noChangeArrowheads="1"/>
          </p:cNvSpPr>
          <p:nvPr/>
        </p:nvSpPr>
        <p:spPr bwMode="auto">
          <a:xfrm>
            <a:off x="1338580" y="842010"/>
            <a:ext cx="7043420" cy="867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vi-VN" b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Quan sát và trả lời câu hỏi về nơi sống của thực vật và động vật. 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srgbClr val="5D6D31"/>
              </a:solidFill>
              <a:effectLst/>
              <a:uLnTx/>
              <a:uFillTx/>
              <a:latin typeface="+mj-lt"/>
              <a:ea typeface="Microsoft YaHei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60000" flipH="1">
            <a:off x="-1203151" y="1443584"/>
            <a:ext cx="2695575" cy="714375"/>
          </a:xfrm>
          <a:prstGeom prst="rect">
            <a:avLst/>
          </a:prstGeom>
        </p:spPr>
      </p:pic>
      <p:pic>
        <p:nvPicPr>
          <p:cNvPr id="2050" name="Picture 2" descr="Bí quyết sắp xếp chậu hoa cho cửa sổ rực rỡ">
            <a:extLst>
              <a:ext uri="{FF2B5EF4-FFF2-40B4-BE49-F238E27FC236}">
                <a16:creationId xmlns:a16="http://schemas.microsoft.com/office/drawing/2014/main" id="{9875A55F-EDDD-4FCA-BE30-240EF10FD8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850" y="2119313"/>
            <a:ext cx="4876800" cy="3248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18E3CE8-EC68-4B55-A8E1-58F0075D414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328" t="28889" r="5781" b="33889"/>
          <a:stretch/>
        </p:blipFill>
        <p:spPr>
          <a:xfrm>
            <a:off x="7062570" y="2119313"/>
            <a:ext cx="3834029" cy="3248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63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26"/>
          <p:cNvSpPr txBox="1">
            <a:spLocks noChangeArrowheads="1"/>
          </p:cNvSpPr>
          <p:nvPr/>
        </p:nvSpPr>
        <p:spPr bwMode="auto">
          <a:xfrm>
            <a:off x="1338580" y="842010"/>
            <a:ext cx="7867032" cy="73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vi-VN" sz="2000" b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*Hoạt động 2: Trình bày kết quả sưu tầm một số thông tin, hình ảnh về nơi sống của thực vật, động vật. </a:t>
            </a:r>
            <a:endParaRPr lang="en-US" sz="20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60000" flipH="1">
            <a:off x="-1203151" y="1443584"/>
            <a:ext cx="2695575" cy="714375"/>
          </a:xfrm>
          <a:prstGeom prst="rect">
            <a:avLst/>
          </a:prstGeom>
        </p:spPr>
      </p:pic>
      <p:sp>
        <p:nvSpPr>
          <p:cNvPr id="20" name="Shape 29"/>
          <p:cNvSpPr/>
          <p:nvPr/>
        </p:nvSpPr>
        <p:spPr>
          <a:xfrm rot="6300000">
            <a:off x="4460867" y="66316"/>
            <a:ext cx="1949775" cy="7662732"/>
          </a:xfrm>
          <a:custGeom>
            <a:avLst/>
            <a:gdLst>
              <a:gd name="connsiteX0" fmla="*/ 15178 w 19871"/>
              <a:gd name="connsiteY0" fmla="*/ 0 h 21600"/>
              <a:gd name="connsiteX1" fmla="*/ 0 w 19871"/>
              <a:gd name="connsiteY1" fmla="*/ 2538 h 21600"/>
              <a:gd name="connsiteX2" fmla="*/ 4463 w 19871"/>
              <a:gd name="connsiteY2" fmla="*/ 21600 h 21600"/>
              <a:gd name="connsiteX3" fmla="*/ 19871 w 19871"/>
              <a:gd name="connsiteY3" fmla="*/ 18777 h 21600"/>
              <a:gd name="connsiteX4" fmla="*/ 17450 w 19871"/>
              <a:gd name="connsiteY4" fmla="*/ 8748 h 21600"/>
              <a:gd name="connsiteX5" fmla="*/ 15178 w 19871"/>
              <a:gd name="connsiteY5" fmla="*/ 0 h 21600"/>
              <a:gd name="connsiteX0-1" fmla="*/ 14798 w 19871"/>
              <a:gd name="connsiteY0-2" fmla="*/ 0 h 22890"/>
              <a:gd name="connsiteX1-3" fmla="*/ 0 w 19871"/>
              <a:gd name="connsiteY1-4" fmla="*/ 3828 h 22890"/>
              <a:gd name="connsiteX2-5" fmla="*/ 4463 w 19871"/>
              <a:gd name="connsiteY2-6" fmla="*/ 22890 h 22890"/>
              <a:gd name="connsiteX3-7" fmla="*/ 19871 w 19871"/>
              <a:gd name="connsiteY3-8" fmla="*/ 20067 h 22890"/>
              <a:gd name="connsiteX4-9" fmla="*/ 17450 w 19871"/>
              <a:gd name="connsiteY4-10" fmla="*/ 10038 h 22890"/>
              <a:gd name="connsiteX5-11" fmla="*/ 14798 w 19871"/>
              <a:gd name="connsiteY5-12" fmla="*/ 0 h 22890"/>
              <a:gd name="connsiteX0-13" fmla="*/ 14798 w 19871"/>
              <a:gd name="connsiteY0-14" fmla="*/ 0 h 22785"/>
              <a:gd name="connsiteX1-15" fmla="*/ 0 w 19871"/>
              <a:gd name="connsiteY1-16" fmla="*/ 3828 h 22785"/>
              <a:gd name="connsiteX2-17" fmla="*/ 5300 w 19871"/>
              <a:gd name="connsiteY2-18" fmla="*/ 22785 h 22785"/>
              <a:gd name="connsiteX3-19" fmla="*/ 19871 w 19871"/>
              <a:gd name="connsiteY3-20" fmla="*/ 20067 h 22785"/>
              <a:gd name="connsiteX4-21" fmla="*/ 17450 w 19871"/>
              <a:gd name="connsiteY4-22" fmla="*/ 10038 h 22785"/>
              <a:gd name="connsiteX5-23" fmla="*/ 14798 w 19871"/>
              <a:gd name="connsiteY5-24" fmla="*/ 0 h 22785"/>
              <a:gd name="connsiteX0-25" fmla="*/ 14798 w 19871"/>
              <a:gd name="connsiteY0-26" fmla="*/ 0 h 23019"/>
              <a:gd name="connsiteX1-27" fmla="*/ 0 w 19871"/>
              <a:gd name="connsiteY1-28" fmla="*/ 3828 h 23019"/>
              <a:gd name="connsiteX2-29" fmla="*/ 5152 w 19871"/>
              <a:gd name="connsiteY2-30" fmla="*/ 23019 h 23019"/>
              <a:gd name="connsiteX3-31" fmla="*/ 19871 w 19871"/>
              <a:gd name="connsiteY3-32" fmla="*/ 20067 h 23019"/>
              <a:gd name="connsiteX4-33" fmla="*/ 17450 w 19871"/>
              <a:gd name="connsiteY4-34" fmla="*/ 10038 h 23019"/>
              <a:gd name="connsiteX5-35" fmla="*/ 14798 w 19871"/>
              <a:gd name="connsiteY5-36" fmla="*/ 0 h 23019"/>
              <a:gd name="connsiteX0-37" fmla="*/ 14798 w 20350"/>
              <a:gd name="connsiteY0-38" fmla="*/ 0 h 23019"/>
              <a:gd name="connsiteX1-39" fmla="*/ 0 w 20350"/>
              <a:gd name="connsiteY1-40" fmla="*/ 3828 h 23019"/>
              <a:gd name="connsiteX2-41" fmla="*/ 5152 w 20350"/>
              <a:gd name="connsiteY2-42" fmla="*/ 23019 h 23019"/>
              <a:gd name="connsiteX3-43" fmla="*/ 20350 w 20350"/>
              <a:gd name="connsiteY3-44" fmla="*/ 19851 h 23019"/>
              <a:gd name="connsiteX4-45" fmla="*/ 17450 w 20350"/>
              <a:gd name="connsiteY4-46" fmla="*/ 10038 h 23019"/>
              <a:gd name="connsiteX5-47" fmla="*/ 14798 w 20350"/>
              <a:gd name="connsiteY5-48" fmla="*/ 0 h 23019"/>
              <a:gd name="connsiteX0-49" fmla="*/ 14798 w 20350"/>
              <a:gd name="connsiteY0-50" fmla="*/ 0 h 23019"/>
              <a:gd name="connsiteX1-51" fmla="*/ 0 w 20350"/>
              <a:gd name="connsiteY1-52" fmla="*/ 3828 h 23019"/>
              <a:gd name="connsiteX2-53" fmla="*/ 5152 w 20350"/>
              <a:gd name="connsiteY2-54" fmla="*/ 23019 h 23019"/>
              <a:gd name="connsiteX3-55" fmla="*/ 20350 w 20350"/>
              <a:gd name="connsiteY3-56" fmla="*/ 19851 h 23019"/>
              <a:gd name="connsiteX4-57" fmla="*/ 17450 w 20350"/>
              <a:gd name="connsiteY4-58" fmla="*/ 10038 h 23019"/>
              <a:gd name="connsiteX5-59" fmla="*/ 14798 w 20350"/>
              <a:gd name="connsiteY5-60" fmla="*/ 0 h 23019"/>
              <a:gd name="connsiteX0-61" fmla="*/ 14798 w 20370"/>
              <a:gd name="connsiteY0-62" fmla="*/ 0 h 23019"/>
              <a:gd name="connsiteX1-63" fmla="*/ 0 w 20370"/>
              <a:gd name="connsiteY1-64" fmla="*/ 3828 h 23019"/>
              <a:gd name="connsiteX2-65" fmla="*/ 5152 w 20370"/>
              <a:gd name="connsiteY2-66" fmla="*/ 23019 h 23019"/>
              <a:gd name="connsiteX3-67" fmla="*/ 20370 w 20370"/>
              <a:gd name="connsiteY3-68" fmla="*/ 19550 h 23019"/>
              <a:gd name="connsiteX4-69" fmla="*/ 17450 w 20370"/>
              <a:gd name="connsiteY4-70" fmla="*/ 10038 h 23019"/>
              <a:gd name="connsiteX5-71" fmla="*/ 14798 w 20370"/>
              <a:gd name="connsiteY5-72" fmla="*/ 0 h 23019"/>
              <a:gd name="connsiteX0-73" fmla="*/ 14798 w 20370"/>
              <a:gd name="connsiteY0-74" fmla="*/ 0 h 23019"/>
              <a:gd name="connsiteX1-75" fmla="*/ 0 w 20370"/>
              <a:gd name="connsiteY1-76" fmla="*/ 3828 h 23019"/>
              <a:gd name="connsiteX2-77" fmla="*/ 5152 w 20370"/>
              <a:gd name="connsiteY2-78" fmla="*/ 23019 h 23019"/>
              <a:gd name="connsiteX3-79" fmla="*/ 20370 w 20370"/>
              <a:gd name="connsiteY3-80" fmla="*/ 19550 h 23019"/>
              <a:gd name="connsiteX4-81" fmla="*/ 17754 w 20370"/>
              <a:gd name="connsiteY4-82" fmla="*/ 9964 h 23019"/>
              <a:gd name="connsiteX5-83" fmla="*/ 14798 w 20370"/>
              <a:gd name="connsiteY5-84" fmla="*/ 0 h 23019"/>
              <a:gd name="connsiteX0-85" fmla="*/ 14907 w 20370"/>
              <a:gd name="connsiteY0-86" fmla="*/ 0 h 22650"/>
              <a:gd name="connsiteX1-87" fmla="*/ 0 w 20370"/>
              <a:gd name="connsiteY1-88" fmla="*/ 3459 h 22650"/>
              <a:gd name="connsiteX2-89" fmla="*/ 5152 w 20370"/>
              <a:gd name="connsiteY2-90" fmla="*/ 22650 h 22650"/>
              <a:gd name="connsiteX3-91" fmla="*/ 20370 w 20370"/>
              <a:gd name="connsiteY3-92" fmla="*/ 19181 h 22650"/>
              <a:gd name="connsiteX4-93" fmla="*/ 17754 w 20370"/>
              <a:gd name="connsiteY4-94" fmla="*/ 9595 h 22650"/>
              <a:gd name="connsiteX5-95" fmla="*/ 14907 w 20370"/>
              <a:gd name="connsiteY5-96" fmla="*/ 0 h 22650"/>
              <a:gd name="connsiteX0-97" fmla="*/ 14407 w 19870"/>
              <a:gd name="connsiteY0-98" fmla="*/ 0 h 22650"/>
              <a:gd name="connsiteX1-99" fmla="*/ 0 w 19870"/>
              <a:gd name="connsiteY1-100" fmla="*/ 4384 h 22650"/>
              <a:gd name="connsiteX2-101" fmla="*/ 4652 w 19870"/>
              <a:gd name="connsiteY2-102" fmla="*/ 22650 h 22650"/>
              <a:gd name="connsiteX3-103" fmla="*/ 19870 w 19870"/>
              <a:gd name="connsiteY3-104" fmla="*/ 19181 h 22650"/>
              <a:gd name="connsiteX4-105" fmla="*/ 17254 w 19870"/>
              <a:gd name="connsiteY4-106" fmla="*/ 9595 h 22650"/>
              <a:gd name="connsiteX5-107" fmla="*/ 14407 w 19870"/>
              <a:gd name="connsiteY5-108" fmla="*/ 0 h 22650"/>
              <a:gd name="connsiteX0-109" fmla="*/ 14407 w 19870"/>
              <a:gd name="connsiteY0-110" fmla="*/ 0 h 23857"/>
              <a:gd name="connsiteX1-111" fmla="*/ 0 w 19870"/>
              <a:gd name="connsiteY1-112" fmla="*/ 4384 h 23857"/>
              <a:gd name="connsiteX2-113" fmla="*/ 4935 w 19870"/>
              <a:gd name="connsiteY2-114" fmla="*/ 23857 h 23857"/>
              <a:gd name="connsiteX3-115" fmla="*/ 19870 w 19870"/>
              <a:gd name="connsiteY3-116" fmla="*/ 19181 h 23857"/>
              <a:gd name="connsiteX4-117" fmla="*/ 17254 w 19870"/>
              <a:gd name="connsiteY4-118" fmla="*/ 9595 h 23857"/>
              <a:gd name="connsiteX5-119" fmla="*/ 14407 w 19870"/>
              <a:gd name="connsiteY5-120" fmla="*/ 0 h 23857"/>
              <a:gd name="connsiteX0-121" fmla="*/ 14407 w 19870"/>
              <a:gd name="connsiteY0-122" fmla="*/ 0 h 23857"/>
              <a:gd name="connsiteX1-123" fmla="*/ 0 w 19870"/>
              <a:gd name="connsiteY1-124" fmla="*/ 4384 h 23857"/>
              <a:gd name="connsiteX2-125" fmla="*/ 4935 w 19870"/>
              <a:gd name="connsiteY2-126" fmla="*/ 23857 h 23857"/>
              <a:gd name="connsiteX3-127" fmla="*/ 19870 w 19870"/>
              <a:gd name="connsiteY3-128" fmla="*/ 19181 h 23857"/>
              <a:gd name="connsiteX4-129" fmla="*/ 17254 w 19870"/>
              <a:gd name="connsiteY4-130" fmla="*/ 9595 h 23857"/>
              <a:gd name="connsiteX5-131" fmla="*/ 14407 w 19870"/>
              <a:gd name="connsiteY5-132" fmla="*/ 0 h 23857"/>
              <a:gd name="connsiteX0-133" fmla="*/ 14407 w 19870"/>
              <a:gd name="connsiteY0-134" fmla="*/ 0 h 23663"/>
              <a:gd name="connsiteX1-135" fmla="*/ 0 w 19870"/>
              <a:gd name="connsiteY1-136" fmla="*/ 4384 h 23663"/>
              <a:gd name="connsiteX2-137" fmla="*/ 4512 w 19870"/>
              <a:gd name="connsiteY2-138" fmla="*/ 23663 h 23663"/>
              <a:gd name="connsiteX3-139" fmla="*/ 19870 w 19870"/>
              <a:gd name="connsiteY3-140" fmla="*/ 19181 h 23663"/>
              <a:gd name="connsiteX4-141" fmla="*/ 17254 w 19870"/>
              <a:gd name="connsiteY4-142" fmla="*/ 9595 h 23663"/>
              <a:gd name="connsiteX5-143" fmla="*/ 14407 w 19870"/>
              <a:gd name="connsiteY5-144" fmla="*/ 0 h 23663"/>
              <a:gd name="connsiteX0-145" fmla="*/ 14407 w 19078"/>
              <a:gd name="connsiteY0-146" fmla="*/ 0 h 23663"/>
              <a:gd name="connsiteX1-147" fmla="*/ 0 w 19078"/>
              <a:gd name="connsiteY1-148" fmla="*/ 4384 h 23663"/>
              <a:gd name="connsiteX2-149" fmla="*/ 4512 w 19078"/>
              <a:gd name="connsiteY2-150" fmla="*/ 23663 h 23663"/>
              <a:gd name="connsiteX3-151" fmla="*/ 19078 w 19078"/>
              <a:gd name="connsiteY3-152" fmla="*/ 19424 h 23663"/>
              <a:gd name="connsiteX4-153" fmla="*/ 17254 w 19078"/>
              <a:gd name="connsiteY4-154" fmla="*/ 9595 h 23663"/>
              <a:gd name="connsiteX5-155" fmla="*/ 14407 w 19078"/>
              <a:gd name="connsiteY5-156" fmla="*/ 0 h 23663"/>
              <a:gd name="connsiteX0-157" fmla="*/ 14407 w 19078"/>
              <a:gd name="connsiteY0-158" fmla="*/ 0 h 23663"/>
              <a:gd name="connsiteX1-159" fmla="*/ 0 w 19078"/>
              <a:gd name="connsiteY1-160" fmla="*/ 4384 h 23663"/>
              <a:gd name="connsiteX2-161" fmla="*/ 4512 w 19078"/>
              <a:gd name="connsiteY2-162" fmla="*/ 23663 h 23663"/>
              <a:gd name="connsiteX3-163" fmla="*/ 19078 w 19078"/>
              <a:gd name="connsiteY3-164" fmla="*/ 19424 h 23663"/>
              <a:gd name="connsiteX4-165" fmla="*/ 16878 w 19078"/>
              <a:gd name="connsiteY4-166" fmla="*/ 9602 h 23663"/>
              <a:gd name="connsiteX5-167" fmla="*/ 14407 w 19078"/>
              <a:gd name="connsiteY5-168" fmla="*/ 0 h 23663"/>
              <a:gd name="connsiteX0-169" fmla="*/ 0 w 19078"/>
              <a:gd name="connsiteY0-170" fmla="*/ 4384 h 23663"/>
              <a:gd name="connsiteX1-171" fmla="*/ 4512 w 19078"/>
              <a:gd name="connsiteY1-172" fmla="*/ 23663 h 23663"/>
              <a:gd name="connsiteX2-173" fmla="*/ 19078 w 19078"/>
              <a:gd name="connsiteY2-174" fmla="*/ 19424 h 23663"/>
              <a:gd name="connsiteX3-175" fmla="*/ 16878 w 19078"/>
              <a:gd name="connsiteY3-176" fmla="*/ 9602 h 23663"/>
              <a:gd name="connsiteX4-177" fmla="*/ 14407 w 19078"/>
              <a:gd name="connsiteY4-178" fmla="*/ 0 h 23663"/>
              <a:gd name="connsiteX5-179" fmla="*/ 587 w 19078"/>
              <a:gd name="connsiteY5-180" fmla="*/ 5055 h 23663"/>
              <a:gd name="connsiteX0-181" fmla="*/ 3925 w 18491"/>
              <a:gd name="connsiteY0-182" fmla="*/ 23663 h 23663"/>
              <a:gd name="connsiteX1-183" fmla="*/ 18491 w 18491"/>
              <a:gd name="connsiteY1-184" fmla="*/ 19424 h 23663"/>
              <a:gd name="connsiteX2-185" fmla="*/ 16291 w 18491"/>
              <a:gd name="connsiteY2-186" fmla="*/ 9602 h 23663"/>
              <a:gd name="connsiteX3-187" fmla="*/ 13820 w 18491"/>
              <a:gd name="connsiteY3-188" fmla="*/ 0 h 23663"/>
              <a:gd name="connsiteX4-189" fmla="*/ 0 w 18491"/>
              <a:gd name="connsiteY4-190" fmla="*/ 5055 h 23663"/>
              <a:gd name="connsiteX0-191" fmla="*/ 0 w 14566"/>
              <a:gd name="connsiteY0-192" fmla="*/ 23663 h 23663"/>
              <a:gd name="connsiteX1-193" fmla="*/ 14566 w 14566"/>
              <a:gd name="connsiteY1-194" fmla="*/ 19424 h 23663"/>
              <a:gd name="connsiteX2-195" fmla="*/ 12366 w 14566"/>
              <a:gd name="connsiteY2-196" fmla="*/ 9602 h 23663"/>
              <a:gd name="connsiteX3-197" fmla="*/ 9895 w 14566"/>
              <a:gd name="connsiteY3-198" fmla="*/ 0 h 23663"/>
              <a:gd name="connsiteX0-199" fmla="*/ 4671 w 4671"/>
              <a:gd name="connsiteY0-200" fmla="*/ 19424 h 19424"/>
              <a:gd name="connsiteX1-201" fmla="*/ 2471 w 4671"/>
              <a:gd name="connsiteY1-202" fmla="*/ 9602 h 19424"/>
              <a:gd name="connsiteX2-203" fmla="*/ 0 w 4671"/>
              <a:gd name="connsiteY2-204" fmla="*/ 0 h 19424"/>
              <a:gd name="connsiteX0-205" fmla="*/ 7486 w 7486"/>
              <a:gd name="connsiteY0-206" fmla="*/ 7669 h 7669"/>
              <a:gd name="connsiteX1-207" fmla="*/ 2776 w 7486"/>
              <a:gd name="connsiteY1-208" fmla="*/ 2612 h 7669"/>
              <a:gd name="connsiteX2-209" fmla="*/ 0 w 7486"/>
              <a:gd name="connsiteY2-210" fmla="*/ 0 h 7669"/>
              <a:gd name="connsiteX0-211" fmla="*/ 8267 w 8267"/>
              <a:gd name="connsiteY0-212" fmla="*/ 7620 h 7620"/>
              <a:gd name="connsiteX1-213" fmla="*/ 3708 w 8267"/>
              <a:gd name="connsiteY1-214" fmla="*/ 3406 h 7620"/>
              <a:gd name="connsiteX2-215" fmla="*/ 0 w 8267"/>
              <a:gd name="connsiteY2-216" fmla="*/ 0 h 7620"/>
              <a:gd name="connsiteX0-217" fmla="*/ 36336 w 36336"/>
              <a:gd name="connsiteY0-218" fmla="*/ 39449 h 39449"/>
              <a:gd name="connsiteX1-219" fmla="*/ 30821 w 36336"/>
              <a:gd name="connsiteY1-220" fmla="*/ 33919 h 39449"/>
              <a:gd name="connsiteX2-221" fmla="*/ 0 w 36336"/>
              <a:gd name="connsiteY2-222" fmla="*/ 0 h 3944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36336" h="39449" extrusionOk="0">
                <a:moveTo>
                  <a:pt x="36336" y="39449"/>
                </a:moveTo>
                <a:cubicBezTo>
                  <a:pt x="32770" y="36694"/>
                  <a:pt x="34872" y="36713"/>
                  <a:pt x="30821" y="33919"/>
                </a:cubicBezTo>
                <a:cubicBezTo>
                  <a:pt x="27179" y="31407"/>
                  <a:pt x="2908" y="2543"/>
                  <a:pt x="0" y="0"/>
                </a:cubicBezTo>
              </a:path>
            </a:pathLst>
          </a:custGeom>
          <a:noFill/>
          <a:ln w="38100" cap="flat">
            <a:solidFill>
              <a:srgbClr val="E9847F"/>
            </a:solidFill>
            <a:prstDash val="solid"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Arial"/>
              <a:ea typeface="Microsoft YaHei"/>
              <a:cs typeface="+mn-cs"/>
              <a:sym typeface="Arial"/>
            </a:endParaRPr>
          </a:p>
        </p:txBody>
      </p:sp>
      <p:grpSp>
        <p:nvGrpSpPr>
          <p:cNvPr id="21" name="Group 59"/>
          <p:cNvGrpSpPr/>
          <p:nvPr/>
        </p:nvGrpSpPr>
        <p:grpSpPr>
          <a:xfrm rot="2086424">
            <a:off x="9075926" y="3182349"/>
            <a:ext cx="1418849" cy="1430666"/>
            <a:chOff x="0" y="0"/>
            <a:chExt cx="1378195" cy="1389675"/>
          </a:xfrm>
        </p:grpSpPr>
        <p:grpSp>
          <p:nvGrpSpPr>
            <p:cNvPr id="22" name="Group 55"/>
            <p:cNvGrpSpPr/>
            <p:nvPr/>
          </p:nvGrpSpPr>
          <p:grpSpPr>
            <a:xfrm>
              <a:off x="228599" y="0"/>
              <a:ext cx="1149597" cy="1132531"/>
              <a:chOff x="0" y="0"/>
              <a:chExt cx="1149595" cy="1132530"/>
            </a:xfrm>
          </p:grpSpPr>
          <p:sp>
            <p:nvSpPr>
              <p:cNvPr id="26" name="Shape 50"/>
              <p:cNvSpPr/>
              <p:nvPr/>
            </p:nvSpPr>
            <p:spPr>
              <a:xfrm>
                <a:off x="495300" y="419100"/>
                <a:ext cx="288999" cy="34177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87" h="20953" extrusionOk="0">
                    <a:moveTo>
                      <a:pt x="310" y="19339"/>
                    </a:moveTo>
                    <a:cubicBezTo>
                      <a:pt x="1970" y="21600"/>
                      <a:pt x="8627" y="20962"/>
                      <a:pt x="10626" y="20516"/>
                    </a:cubicBezTo>
                    <a:cubicBezTo>
                      <a:pt x="14392" y="19676"/>
                      <a:pt x="17603" y="17645"/>
                      <a:pt x="19255" y="14542"/>
                    </a:cubicBezTo>
                    <a:cubicBezTo>
                      <a:pt x="21291" y="10718"/>
                      <a:pt x="21600" y="1795"/>
                      <a:pt x="15756" y="0"/>
                    </a:cubicBezTo>
                    <a:cubicBezTo>
                      <a:pt x="14569" y="3871"/>
                      <a:pt x="15031" y="8421"/>
                      <a:pt x="12815" y="11999"/>
                    </a:cubicBezTo>
                    <a:cubicBezTo>
                      <a:pt x="10327" y="16013"/>
                      <a:pt x="4821" y="17658"/>
                      <a:pt x="0" y="18694"/>
                    </a:cubicBezTo>
                    <a:cubicBezTo>
                      <a:pt x="63" y="18932"/>
                      <a:pt x="168" y="19146"/>
                      <a:pt x="310" y="19339"/>
                    </a:cubicBezTo>
                    <a:close/>
                  </a:path>
                </a:pathLst>
              </a:custGeom>
              <a:solidFill>
                <a:srgbClr val="262626"/>
              </a:solidFill>
              <a:ln w="12700" cap="flat">
                <a:solidFill>
                  <a:srgbClr val="E9847F"/>
                </a:solidFill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kumimoji="0" sz="3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uLnTx/>
                  <a:uFillTx/>
                  <a:latin typeface="Arial"/>
                  <a:ea typeface="Microsoft YaHei"/>
                  <a:cs typeface="+mn-cs"/>
                  <a:sym typeface="Arial"/>
                </a:endParaRPr>
              </a:p>
            </p:txBody>
          </p:sp>
          <p:grpSp>
            <p:nvGrpSpPr>
              <p:cNvPr id="27" name="Group 54"/>
              <p:cNvGrpSpPr/>
              <p:nvPr/>
            </p:nvGrpSpPr>
            <p:grpSpPr>
              <a:xfrm>
                <a:off x="-1" y="0"/>
                <a:ext cx="1149597" cy="1132531"/>
                <a:chOff x="0" y="0"/>
                <a:chExt cx="1149595" cy="1132530"/>
              </a:xfrm>
            </p:grpSpPr>
            <p:sp>
              <p:nvSpPr>
                <p:cNvPr id="28" name="Shape 51"/>
                <p:cNvSpPr/>
                <p:nvPr/>
              </p:nvSpPr>
              <p:spPr>
                <a:xfrm>
                  <a:off x="0" y="0"/>
                  <a:ext cx="1149596" cy="113253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835" h="18188" extrusionOk="0">
                      <a:moveTo>
                        <a:pt x="5118" y="17138"/>
                      </a:moveTo>
                      <a:cubicBezTo>
                        <a:pt x="9702" y="19314"/>
                        <a:pt x="15760" y="18135"/>
                        <a:pt x="17999" y="13346"/>
                      </a:cubicBezTo>
                      <a:cubicBezTo>
                        <a:pt x="21410" y="6050"/>
                        <a:pt x="13777" y="-2286"/>
                        <a:pt x="5944" y="578"/>
                      </a:cubicBezTo>
                      <a:cubicBezTo>
                        <a:pt x="2990" y="1657"/>
                        <a:pt x="197" y="6129"/>
                        <a:pt x="12" y="9065"/>
                      </a:cubicBezTo>
                      <a:cubicBezTo>
                        <a:pt x="-190" y="12266"/>
                        <a:pt x="2170" y="15739"/>
                        <a:pt x="5118" y="17138"/>
                      </a:cubicBezTo>
                      <a:close/>
                    </a:path>
                  </a:pathLst>
                </a:custGeom>
                <a:noFill/>
                <a:ln w="38100" cap="flat">
                  <a:solidFill>
                    <a:srgbClr val="E9847F"/>
                  </a:solidFill>
                  <a:prstDash val="solid"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3000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</a:defRPr>
                  </a:pPr>
                  <a:endParaRPr kumimoji="0" sz="3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>
                        <a:lumMod val="65000"/>
                        <a:lumOff val="35000"/>
                      </a:srgbClr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uLnTx/>
                    <a:uFillTx/>
                    <a:latin typeface="Arial"/>
                    <a:ea typeface="Microsoft YaHei"/>
                    <a:cs typeface="+mn-cs"/>
                    <a:sym typeface="Arial"/>
                  </a:endParaRPr>
                </a:p>
              </p:txBody>
            </p:sp>
            <p:sp>
              <p:nvSpPr>
                <p:cNvPr id="29" name="Shape 52"/>
                <p:cNvSpPr/>
                <p:nvPr/>
              </p:nvSpPr>
              <p:spPr>
                <a:xfrm>
                  <a:off x="190500" y="177800"/>
                  <a:ext cx="789686" cy="77796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835" h="18188" extrusionOk="0">
                      <a:moveTo>
                        <a:pt x="5118" y="17138"/>
                      </a:moveTo>
                      <a:cubicBezTo>
                        <a:pt x="9703" y="19314"/>
                        <a:pt x="15760" y="18135"/>
                        <a:pt x="18000" y="13346"/>
                      </a:cubicBezTo>
                      <a:cubicBezTo>
                        <a:pt x="21411" y="6050"/>
                        <a:pt x="13778" y="-2286"/>
                        <a:pt x="5945" y="577"/>
                      </a:cubicBezTo>
                      <a:cubicBezTo>
                        <a:pt x="2991" y="1657"/>
                        <a:pt x="198" y="6129"/>
                        <a:pt x="12" y="9065"/>
                      </a:cubicBezTo>
                      <a:cubicBezTo>
                        <a:pt x="-189" y="12266"/>
                        <a:pt x="2171" y="15739"/>
                        <a:pt x="5118" y="17138"/>
                      </a:cubicBezTo>
                      <a:close/>
                    </a:path>
                  </a:pathLst>
                </a:custGeom>
                <a:noFill/>
                <a:ln w="38100" cap="flat">
                  <a:solidFill>
                    <a:srgbClr val="E9847F"/>
                  </a:solidFill>
                  <a:prstDash val="solid"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3000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</a:defRPr>
                  </a:pPr>
                  <a:endParaRPr kumimoji="0" sz="3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>
                        <a:lumMod val="65000"/>
                        <a:lumOff val="35000"/>
                      </a:srgbClr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uLnTx/>
                    <a:uFillTx/>
                    <a:latin typeface="Arial"/>
                    <a:ea typeface="Microsoft YaHei"/>
                    <a:cs typeface="+mn-cs"/>
                    <a:sym typeface="Arial"/>
                  </a:endParaRPr>
                </a:p>
              </p:txBody>
            </p:sp>
            <p:sp>
              <p:nvSpPr>
                <p:cNvPr id="30" name="Shape 53"/>
                <p:cNvSpPr/>
                <p:nvPr/>
              </p:nvSpPr>
              <p:spPr>
                <a:xfrm>
                  <a:off x="381000" y="368300"/>
                  <a:ext cx="396756" cy="39086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8835" h="18188" extrusionOk="0">
                      <a:moveTo>
                        <a:pt x="5118" y="17138"/>
                      </a:moveTo>
                      <a:cubicBezTo>
                        <a:pt x="9702" y="19314"/>
                        <a:pt x="15760" y="18135"/>
                        <a:pt x="17999" y="13346"/>
                      </a:cubicBezTo>
                      <a:cubicBezTo>
                        <a:pt x="21410" y="6050"/>
                        <a:pt x="13777" y="-2286"/>
                        <a:pt x="5944" y="578"/>
                      </a:cubicBezTo>
                      <a:cubicBezTo>
                        <a:pt x="2991" y="1657"/>
                        <a:pt x="197" y="6129"/>
                        <a:pt x="12" y="9065"/>
                      </a:cubicBezTo>
                      <a:cubicBezTo>
                        <a:pt x="-190" y="12266"/>
                        <a:pt x="2170" y="15739"/>
                        <a:pt x="5118" y="17138"/>
                      </a:cubicBezTo>
                      <a:close/>
                    </a:path>
                  </a:pathLst>
                </a:custGeom>
                <a:noFill/>
                <a:ln w="38100" cap="flat">
                  <a:solidFill>
                    <a:srgbClr val="E9847F"/>
                  </a:solidFill>
                  <a:prstDash val="solid"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3000">
                      <a:solidFill>
                        <a:srgbClr val="FFFFFF"/>
                      </a:solidFill>
                      <a:effectLst>
                        <a:outerShdw blurRad="38100" dist="12700" dir="5400000" rotWithShape="0">
                          <a:srgbClr val="000000">
                            <a:alpha val="50000"/>
                          </a:srgbClr>
                        </a:outerShdw>
                      </a:effectLst>
                    </a:defRPr>
                  </a:pPr>
                  <a:endParaRPr kumimoji="0" sz="3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>
                        <a:lumMod val="65000"/>
                        <a:lumOff val="35000"/>
                      </a:srgbClr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  <a:uLnTx/>
                    <a:uFillTx/>
                    <a:latin typeface="Arial"/>
                    <a:ea typeface="Microsoft YaHei"/>
                    <a:cs typeface="+mn-cs"/>
                    <a:sym typeface="Arial"/>
                  </a:endParaRPr>
                </a:p>
              </p:txBody>
            </p:sp>
          </p:grpSp>
        </p:grpSp>
        <p:grpSp>
          <p:nvGrpSpPr>
            <p:cNvPr id="23" name="Group 58"/>
            <p:cNvGrpSpPr/>
            <p:nvPr/>
          </p:nvGrpSpPr>
          <p:grpSpPr>
            <a:xfrm>
              <a:off x="0" y="558800"/>
              <a:ext cx="803140" cy="830876"/>
              <a:chOff x="0" y="0"/>
              <a:chExt cx="803139" cy="830875"/>
            </a:xfrm>
          </p:grpSpPr>
          <p:sp>
            <p:nvSpPr>
              <p:cNvPr id="24" name="Shape 56"/>
              <p:cNvSpPr/>
              <p:nvPr/>
            </p:nvSpPr>
            <p:spPr>
              <a:xfrm>
                <a:off x="0" y="431800"/>
                <a:ext cx="377118" cy="3990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127" y="12126"/>
                    </a:moveTo>
                    <a:lnTo>
                      <a:pt x="0" y="9668"/>
                    </a:lnTo>
                    <a:lnTo>
                      <a:pt x="12334" y="0"/>
                    </a:lnTo>
                    <a:lnTo>
                      <a:pt x="19930" y="2881"/>
                    </a:lnTo>
                    <a:lnTo>
                      <a:pt x="21600" y="12126"/>
                    </a:lnTo>
                    <a:lnTo>
                      <a:pt x="10800" y="21600"/>
                    </a:lnTo>
                    <a:cubicBezTo>
                      <a:pt x="10800" y="21600"/>
                      <a:pt x="9127" y="12126"/>
                      <a:pt x="9127" y="12126"/>
                    </a:cubicBezTo>
                    <a:close/>
                  </a:path>
                </a:pathLst>
              </a:custGeom>
              <a:noFill/>
              <a:ln w="38100" cap="flat">
                <a:solidFill>
                  <a:srgbClr val="E9847F"/>
                </a:solidFill>
                <a:prstDash val="solid"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kumimoji="0" sz="3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uLnTx/>
                  <a:uFillTx/>
                  <a:latin typeface="Arial"/>
                  <a:ea typeface="Microsoft YaHei"/>
                  <a:cs typeface="+mn-cs"/>
                  <a:sym typeface="Arial"/>
                </a:endParaRPr>
              </a:p>
            </p:txBody>
          </p:sp>
          <p:sp>
            <p:nvSpPr>
              <p:cNvPr id="25" name="Shape 57"/>
              <p:cNvSpPr/>
              <p:nvPr/>
            </p:nvSpPr>
            <p:spPr>
              <a:xfrm>
                <a:off x="165100" y="0"/>
                <a:ext cx="638040" cy="6619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0"/>
                    </a:moveTo>
                    <a:cubicBezTo>
                      <a:pt x="21600" y="0"/>
                      <a:pt x="4432" y="18069"/>
                      <a:pt x="0" y="21600"/>
                    </a:cubicBezTo>
                  </a:path>
                </a:pathLst>
              </a:custGeom>
              <a:noFill/>
              <a:ln w="38100" cap="flat">
                <a:solidFill>
                  <a:srgbClr val="E9847F"/>
                </a:solidFill>
                <a:prstDash val="solid"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3000">
                    <a:solidFill>
                      <a:srgbClr val="FFFFFF"/>
                    </a:solidFill>
                    <a:effectLst>
                      <a:outerShdw blurRad="38100" dist="12700" dir="5400000" rotWithShape="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  <a:endParaRPr kumimoji="0" sz="30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>
                      <a:lumMod val="65000"/>
                      <a:lumOff val="35000"/>
                    </a:srgbClr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uLnTx/>
                  <a:uFillTx/>
                  <a:latin typeface="Arial"/>
                  <a:ea typeface="Microsoft YaHei"/>
                  <a:cs typeface="+mn-cs"/>
                  <a:sym typeface="Arial"/>
                </a:endParaRPr>
              </a:p>
            </p:txBody>
          </p:sp>
        </p:grpSp>
      </p:grp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3508596" y="4975219"/>
            <a:ext cx="5524838" cy="461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  <a:sym typeface="Calibri" pitchFamily="34" charset="0"/>
              </a:rPr>
              <a:t>Các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  <a:sym typeface="Calibri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  <a:sym typeface="Calibri" pitchFamily="34" charset="0"/>
              </a:rPr>
              <a:t>nhóm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  <a:sym typeface="Calibri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  <a:sym typeface="Calibri" pitchFamily="34" charset="0"/>
              </a:rPr>
              <a:t>thảo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  <a:sym typeface="Calibri" pitchFamily="34" charset="0"/>
              </a:rPr>
              <a:t>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itchFamily="34" charset="-122"/>
                <a:cs typeface="Times New Roman" panose="02020603050405020304" pitchFamily="18" charset="0"/>
                <a:sym typeface="Calibri" pitchFamily="34" charset="0"/>
              </a:rPr>
              <a:t>luận</a:t>
            </a:r>
            <a:endParaRPr kumimoji="0" lang="en-US" altLang="zh-CN" sz="1800" b="1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Microsoft YaHei"/>
              <a:cs typeface="Times New Roman" panose="02020603050405020304" pitchFamily="18" charset="0"/>
              <a:sym typeface="Arial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1271904" y="1886006"/>
            <a:ext cx="7009765" cy="2845435"/>
            <a:chOff x="2178296" y="3110568"/>
            <a:chExt cx="8289199" cy="3834581"/>
          </a:xfrm>
        </p:grpSpPr>
        <p:pic>
          <p:nvPicPr>
            <p:cNvPr id="44" name="图片 43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178296" y="3110568"/>
              <a:ext cx="1600551" cy="3785532"/>
            </a:xfrm>
            <a:prstGeom prst="rect">
              <a:avLst/>
            </a:prstGeom>
          </p:spPr>
        </p:pic>
        <p:pic>
          <p:nvPicPr>
            <p:cNvPr id="45" name="图片 44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920887" y="4828067"/>
              <a:ext cx="2108662" cy="2096016"/>
            </a:xfrm>
            <a:prstGeom prst="rect">
              <a:avLst/>
            </a:prstGeom>
          </p:spPr>
        </p:pic>
        <p:pic>
          <p:nvPicPr>
            <p:cNvPr id="46" name="图片 45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4249545" y="4747508"/>
              <a:ext cx="1524334" cy="2197641"/>
            </a:xfrm>
            <a:prstGeom prst="rect">
              <a:avLst/>
            </a:prstGeom>
          </p:spPr>
        </p:pic>
        <p:pic>
          <p:nvPicPr>
            <p:cNvPr id="47" name="图片 46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8689105" y="4533318"/>
              <a:ext cx="1778390" cy="2362782"/>
            </a:xfrm>
            <a:prstGeom prst="rect">
              <a:avLst/>
            </a:prstGeom>
          </p:spPr>
        </p:pic>
      </p:grpSp>
      <p:pic>
        <p:nvPicPr>
          <p:cNvPr id="33" name="Fantasyland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44636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83222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  <p:bldLst>
      <p:bldP spid="20" grpId="0" animBg="1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28">
            <a:extLst>
              <a:ext uri="{FF2B5EF4-FFF2-40B4-BE49-F238E27FC236}">
                <a16:creationId xmlns:a16="http://schemas.microsoft.com/office/drawing/2014/main" id="{73E4CD94-0D41-449E-A901-6AC64A1A00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3124" y="2726681"/>
            <a:ext cx="3503066" cy="32264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3B426FF-B94D-4643-82EE-29AB80CEC5CB}"/>
              </a:ext>
            </a:extLst>
          </p:cNvPr>
          <p:cNvSpPr/>
          <p:nvPr/>
        </p:nvSpPr>
        <p:spPr>
          <a:xfrm>
            <a:off x="3132972" y="1471910"/>
            <a:ext cx="57759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Các</a:t>
            </a:r>
            <a:r>
              <a:rPr lang="en-U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en-US" sz="5400" b="1" cap="none" spc="0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nhóm</a:t>
            </a:r>
            <a:r>
              <a:rPr lang="en-U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en-US" sz="5400" b="1" cap="none" spc="0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trình</a:t>
            </a:r>
            <a:r>
              <a:rPr lang="en-U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en-US" sz="5400" b="1" cap="none" spc="0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bày</a:t>
            </a:r>
            <a:endParaRPr lang="en-US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A_图片 9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9"/>
          <a:srcRect l="11908" t="16713" b="14111"/>
          <a:stretch>
            <a:fillRect/>
          </a:stretch>
        </p:blipFill>
        <p:spPr>
          <a:xfrm>
            <a:off x="2634615" y="666115"/>
            <a:ext cx="6550660" cy="50342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" name="PA_图片 12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06" t="12258" r="11253" b="65141"/>
          <a:stretch>
            <a:fillRect/>
          </a:stretch>
        </p:blipFill>
        <p:spPr>
          <a:xfrm>
            <a:off x="3311683" y="3239622"/>
            <a:ext cx="5002213" cy="1549970"/>
          </a:xfrm>
          <a:prstGeom prst="rect">
            <a:avLst/>
          </a:prstGeom>
        </p:spPr>
      </p:pic>
      <p:pic>
        <p:nvPicPr>
          <p:cNvPr id="18" name="PA_图片 1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3" t="2191" r="2694" b="6031"/>
          <a:stretch>
            <a:fillRect/>
          </a:stretch>
        </p:blipFill>
        <p:spPr>
          <a:xfrm>
            <a:off x="112395" y="3453130"/>
            <a:ext cx="3482340" cy="3165475"/>
          </a:xfrm>
          <a:prstGeom prst="rect">
            <a:avLst/>
          </a:prstGeom>
        </p:spPr>
      </p:pic>
      <p:sp>
        <p:nvSpPr>
          <p:cNvPr id="19" name="PA_文本框 26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773963" y="2641600"/>
            <a:ext cx="4139407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5400" b="1" i="0" u="none" strike="noStrike" kern="1200" cap="none" spc="0" normalizeH="0" baseline="0" noProof="0" dirty="0" err="1">
                <a:ln>
                  <a:noFill/>
                </a:ln>
                <a:solidFill>
                  <a:srgbClr val="DC5D3D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  <a:sym typeface="Arial"/>
              </a:rPr>
              <a:t>Chào</a:t>
            </a:r>
            <a:r>
              <a:rPr kumimoji="0" lang="en-US" altLang="zh-CN" sz="5400" b="1" i="0" u="none" strike="noStrike" kern="1200" cap="none" spc="0" normalizeH="0" baseline="0" noProof="0" dirty="0">
                <a:ln>
                  <a:noFill/>
                </a:ln>
                <a:solidFill>
                  <a:srgbClr val="DC5D3D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  <a:sym typeface="Arial"/>
              </a:rPr>
              <a:t> </a:t>
            </a:r>
            <a:r>
              <a:rPr kumimoji="0" lang="en-US" altLang="zh-CN" sz="5400" b="1" i="0" u="none" strike="noStrike" kern="1200" cap="none" spc="0" normalizeH="0" baseline="0" noProof="0" dirty="0" err="1">
                <a:ln>
                  <a:noFill/>
                </a:ln>
                <a:solidFill>
                  <a:srgbClr val="DC5D3D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  <a:sym typeface="Arial"/>
              </a:rPr>
              <a:t>các</a:t>
            </a:r>
            <a:r>
              <a:rPr kumimoji="0" lang="en-US" altLang="zh-CN" sz="5400" b="1" i="0" u="none" strike="noStrike" kern="1200" cap="none" spc="0" normalizeH="0" baseline="0" noProof="0" dirty="0">
                <a:ln>
                  <a:noFill/>
                </a:ln>
                <a:solidFill>
                  <a:srgbClr val="DC5D3D"/>
                </a:solidFill>
                <a:effectLst/>
                <a:uLnTx/>
                <a:uFillTx/>
                <a:latin typeface="Times New Roman" panose="02020603050405020304" pitchFamily="18" charset="0"/>
                <a:ea typeface="Microsoft YaHei"/>
                <a:cs typeface="Times New Roman" panose="02020603050405020304" pitchFamily="18" charset="0"/>
                <a:sym typeface="Arial"/>
              </a:rPr>
              <a:t> con!</a:t>
            </a:r>
            <a:endParaRPr kumimoji="0" lang="zh-CN" altLang="en-US" sz="5400" b="1" i="0" u="none" strike="noStrike" kern="1200" cap="none" spc="0" normalizeH="0" baseline="0" noProof="0" dirty="0">
              <a:ln>
                <a:noFill/>
              </a:ln>
              <a:solidFill>
                <a:srgbClr val="DC5D3D"/>
              </a:solidFill>
              <a:effectLst/>
              <a:uLnTx/>
              <a:uFillTx/>
              <a:latin typeface="Times New Roman" panose="02020603050405020304" pitchFamily="18" charset="0"/>
              <a:ea typeface="Microsoft YaHei"/>
              <a:cs typeface="Times New Roman" panose="02020603050405020304" pitchFamily="18" charset="0"/>
              <a:sym typeface="Arial"/>
            </a:endParaRPr>
          </a:p>
        </p:txBody>
      </p:sp>
      <p:pic>
        <p:nvPicPr>
          <p:cNvPr id="22" name="PA_图片 9" descr="7025f93bab81e29a45dfc8ebfbf481b9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7913370" y="955675"/>
            <a:ext cx="4785995" cy="676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59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自定义设计方案">
  <a:themeElements>
    <a:clrScheme name="Office">
      <a:dk1>
        <a:srgbClr val="000000"/>
      </a:dk1>
      <a:lt1>
        <a:srgbClr val="FFFFFF"/>
      </a:lt1>
      <a:dk2>
        <a:srgbClr val="768395"/>
      </a:dk2>
      <a:lt2>
        <a:srgbClr val="F0F0F0"/>
      </a:lt2>
      <a:accent1>
        <a:srgbClr val="B80006"/>
      </a:accent1>
      <a:accent2>
        <a:srgbClr val="F55050"/>
      </a:accent2>
      <a:accent3>
        <a:srgbClr val="FB7B7B"/>
      </a:accent3>
      <a:accent4>
        <a:srgbClr val="FD6666"/>
      </a:accent4>
      <a:accent5>
        <a:srgbClr val="ED2221"/>
      </a:accent5>
      <a:accent6>
        <a:srgbClr val="D22828"/>
      </a:accent6>
      <a:hlink>
        <a:srgbClr val="B80006"/>
      </a:hlink>
      <a:folHlink>
        <a:srgbClr val="BFBFB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B80006"/>
    </a:accent1>
    <a:accent2>
      <a:srgbClr val="F55050"/>
    </a:accent2>
    <a:accent3>
      <a:srgbClr val="FB7B7B"/>
    </a:accent3>
    <a:accent4>
      <a:srgbClr val="FD6666"/>
    </a:accent4>
    <a:accent5>
      <a:srgbClr val="ED2221"/>
    </a:accent5>
    <a:accent6>
      <a:srgbClr val="D22828"/>
    </a:accent6>
    <a:hlink>
      <a:srgbClr val="B80006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B80006"/>
    </a:accent1>
    <a:accent2>
      <a:srgbClr val="F55050"/>
    </a:accent2>
    <a:accent3>
      <a:srgbClr val="FB7B7B"/>
    </a:accent3>
    <a:accent4>
      <a:srgbClr val="FD6666"/>
    </a:accent4>
    <a:accent5>
      <a:srgbClr val="ED2221"/>
    </a:accent5>
    <a:accent6>
      <a:srgbClr val="D22828"/>
    </a:accent6>
    <a:hlink>
      <a:srgbClr val="B80006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B80006"/>
    </a:accent1>
    <a:accent2>
      <a:srgbClr val="F55050"/>
    </a:accent2>
    <a:accent3>
      <a:srgbClr val="FB7B7B"/>
    </a:accent3>
    <a:accent4>
      <a:srgbClr val="FD6666"/>
    </a:accent4>
    <a:accent5>
      <a:srgbClr val="ED2221"/>
    </a:accent5>
    <a:accent6>
      <a:srgbClr val="D22828"/>
    </a:accent6>
    <a:hlink>
      <a:srgbClr val="B80006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B80006"/>
    </a:accent1>
    <a:accent2>
      <a:srgbClr val="F55050"/>
    </a:accent2>
    <a:accent3>
      <a:srgbClr val="FB7B7B"/>
    </a:accent3>
    <a:accent4>
      <a:srgbClr val="FD6666"/>
    </a:accent4>
    <a:accent5>
      <a:srgbClr val="ED2221"/>
    </a:accent5>
    <a:accent6>
      <a:srgbClr val="D22828"/>
    </a:accent6>
    <a:hlink>
      <a:srgbClr val="B80006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B80006"/>
    </a:accent1>
    <a:accent2>
      <a:srgbClr val="F55050"/>
    </a:accent2>
    <a:accent3>
      <a:srgbClr val="FB7B7B"/>
    </a:accent3>
    <a:accent4>
      <a:srgbClr val="FD6666"/>
    </a:accent4>
    <a:accent5>
      <a:srgbClr val="ED2221"/>
    </a:accent5>
    <a:accent6>
      <a:srgbClr val="D22828"/>
    </a:accent6>
    <a:hlink>
      <a:srgbClr val="B80006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B80006"/>
    </a:accent1>
    <a:accent2>
      <a:srgbClr val="F55050"/>
    </a:accent2>
    <a:accent3>
      <a:srgbClr val="FB7B7B"/>
    </a:accent3>
    <a:accent4>
      <a:srgbClr val="FD6666"/>
    </a:accent4>
    <a:accent5>
      <a:srgbClr val="ED2221"/>
    </a:accent5>
    <a:accent6>
      <a:srgbClr val="D22828"/>
    </a:accent6>
    <a:hlink>
      <a:srgbClr val="B80006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B80006"/>
    </a:accent1>
    <a:accent2>
      <a:srgbClr val="F55050"/>
    </a:accent2>
    <a:accent3>
      <a:srgbClr val="FB7B7B"/>
    </a:accent3>
    <a:accent4>
      <a:srgbClr val="FD6666"/>
    </a:accent4>
    <a:accent5>
      <a:srgbClr val="ED2221"/>
    </a:accent5>
    <a:accent6>
      <a:srgbClr val="D22828"/>
    </a:accent6>
    <a:hlink>
      <a:srgbClr val="B80006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B80006"/>
    </a:accent1>
    <a:accent2>
      <a:srgbClr val="F55050"/>
    </a:accent2>
    <a:accent3>
      <a:srgbClr val="FB7B7B"/>
    </a:accent3>
    <a:accent4>
      <a:srgbClr val="FD6666"/>
    </a:accent4>
    <a:accent5>
      <a:srgbClr val="ED2221"/>
    </a:accent5>
    <a:accent6>
      <a:srgbClr val="D22828"/>
    </a:accent6>
    <a:hlink>
      <a:srgbClr val="B80006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68395"/>
    </a:dk2>
    <a:lt2>
      <a:srgbClr val="F0F0F0"/>
    </a:lt2>
    <a:accent1>
      <a:srgbClr val="B80006"/>
    </a:accent1>
    <a:accent2>
      <a:srgbClr val="F55050"/>
    </a:accent2>
    <a:accent3>
      <a:srgbClr val="FB7B7B"/>
    </a:accent3>
    <a:accent4>
      <a:srgbClr val="FD6666"/>
    </a:accent4>
    <a:accent5>
      <a:srgbClr val="ED2221"/>
    </a:accent5>
    <a:accent6>
      <a:srgbClr val="D22828"/>
    </a:accent6>
    <a:hlink>
      <a:srgbClr val="B80006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146</Words>
  <Application>Microsoft Office PowerPoint</Application>
  <PresentationFormat>Widescreen</PresentationFormat>
  <Paragraphs>20</Paragraphs>
  <Slides>9</Slides>
  <Notes>9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等线</vt:lpstr>
      <vt:lpstr>Arial</vt:lpstr>
      <vt:lpstr>Calibri</vt:lpstr>
      <vt:lpstr>Times New Roman</vt:lpstr>
      <vt:lpstr>自定义设计方案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</dc:creator>
  <cp:lastModifiedBy>Admin</cp:lastModifiedBy>
  <cp:revision>1</cp:revision>
  <dcterms:created xsi:type="dcterms:W3CDTF">2021-07-29T14:47:48Z</dcterms:created>
  <dcterms:modified xsi:type="dcterms:W3CDTF">2021-07-29T15:04:01Z</dcterms:modified>
</cp:coreProperties>
</file>