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0" r:id="rId3"/>
    <p:sldId id="288" r:id="rId4"/>
    <p:sldId id="261" r:id="rId5"/>
    <p:sldId id="262" r:id="rId6"/>
    <p:sldId id="263" r:id="rId7"/>
    <p:sldId id="274" r:id="rId8"/>
    <p:sldId id="306" r:id="rId9"/>
    <p:sldId id="281" r:id="rId10"/>
    <p:sldId id="302" r:id="rId11"/>
    <p:sldId id="307" r:id="rId12"/>
    <p:sldId id="308" r:id="rId13"/>
    <p:sldId id="309" r:id="rId14"/>
    <p:sldId id="304" r:id="rId15"/>
    <p:sldId id="295" r:id="rId16"/>
    <p:sldId id="283" r:id="rId17"/>
  </p:sldIdLst>
  <p:sldSz cx="12192000" cy="6858000"/>
  <p:notesSz cx="6858000" cy="9144000"/>
  <p:custDataLst>
    <p:tags r:id="rId19"/>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C9"/>
    <a:srgbClr val="FF3300"/>
    <a:srgbClr val="7C4F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p:cViewPr varScale="1">
        <p:scale>
          <a:sx n="65" d="100"/>
          <a:sy n="65" d="100"/>
        </p:scale>
        <p:origin x="894"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E12CA-3CEE-4883-A9C7-7BF0286DE6C7}" type="datetimeFigureOut">
              <a:rPr lang="en-US" smtClean="0"/>
              <a:t>7/9/2024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7EF178-B943-4134-B0AF-2AA6A798350B}" type="slidenum">
              <a:rPr lang="en-US" smtClean="0"/>
              <a:t>‹#›</a:t>
            </a:fld>
            <a:endParaRPr lang="en-US"/>
          </a:p>
        </p:txBody>
      </p:sp>
    </p:spTree>
    <p:extLst>
      <p:ext uri="{BB962C8B-B14F-4D97-AF65-F5344CB8AC3E}">
        <p14:creationId xmlns:p14="http://schemas.microsoft.com/office/powerpoint/2010/main" val="3492080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EF178-B943-4134-B0AF-2AA6A798350B}" type="slidenum">
              <a:rPr lang="en-US" smtClean="0"/>
              <a:t>1</a:t>
            </a:fld>
            <a:endParaRPr lang="en-US"/>
          </a:p>
        </p:txBody>
      </p:sp>
    </p:spTree>
    <p:extLst>
      <p:ext uri="{BB962C8B-B14F-4D97-AF65-F5344CB8AC3E}">
        <p14:creationId xmlns:p14="http://schemas.microsoft.com/office/powerpoint/2010/main" val="874011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7EF178-B943-4134-B0AF-2AA6A798350B}" type="slidenum">
              <a:rPr lang="en-US" smtClean="0"/>
              <a:t>6</a:t>
            </a:fld>
            <a:endParaRPr lang="en-US"/>
          </a:p>
        </p:txBody>
      </p:sp>
    </p:spTree>
    <p:extLst>
      <p:ext uri="{BB962C8B-B14F-4D97-AF65-F5344CB8AC3E}">
        <p14:creationId xmlns:p14="http://schemas.microsoft.com/office/powerpoint/2010/main" val="4287305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EF178-B943-4134-B0AF-2AA6A798350B}" type="slidenum">
              <a:rPr lang="en-US" smtClean="0"/>
              <a:t>15</a:t>
            </a:fld>
            <a:endParaRPr lang="en-US"/>
          </a:p>
        </p:txBody>
      </p:sp>
    </p:spTree>
    <p:extLst>
      <p:ext uri="{BB962C8B-B14F-4D97-AF65-F5344CB8AC3E}">
        <p14:creationId xmlns:p14="http://schemas.microsoft.com/office/powerpoint/2010/main" val="922879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F3504DA-5B93-4264-A100-EE960CC59FF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p>
        </p:txBody>
      </p:sp>
      <p:sp>
        <p:nvSpPr>
          <p:cNvPr id="3" name="Tiêu đề phụ 2">
            <a:extLst>
              <a:ext uri="{FF2B5EF4-FFF2-40B4-BE49-F238E27FC236}">
                <a16:creationId xmlns:a16="http://schemas.microsoft.com/office/drawing/2014/main" id="{2574E624-1A88-4A00-B730-4122BD83ED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p>
        </p:txBody>
      </p:sp>
      <p:sp>
        <p:nvSpPr>
          <p:cNvPr id="4" name="Chỗ dành sẵn cho Ngày tháng 3">
            <a:extLst>
              <a:ext uri="{FF2B5EF4-FFF2-40B4-BE49-F238E27FC236}">
                <a16:creationId xmlns:a16="http://schemas.microsoft.com/office/drawing/2014/main" id="{A735CF6A-4F50-424C-9F55-13D23884C053}"/>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ECD4BA65-DDC5-4FE2-B300-B9EBA094861F}"/>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id="{318CFCBD-3886-4ECA-9A75-954821E83471}"/>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1782832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70D56A3-B2BC-47C4-8F63-C7363C39F40E}"/>
              </a:ext>
            </a:extLst>
          </p:cNvPr>
          <p:cNvSpPr>
            <a:spLocks noGrp="1"/>
          </p:cNvSpPr>
          <p:nvPr>
            <p:ph type="title"/>
          </p:nvPr>
        </p:nvSpPr>
        <p:spPr/>
        <p:txBody>
          <a:bodyPr/>
          <a:lstStyle/>
          <a:p>
            <a:r>
              <a:rPr lang="vi-VN"/>
              <a:t>Bấm để sửa kiểu tiêu đề Bản cái</a:t>
            </a:r>
          </a:p>
        </p:txBody>
      </p:sp>
      <p:sp>
        <p:nvSpPr>
          <p:cNvPr id="3" name="Chỗ dành sẵn cho Văn bản Dọc 2">
            <a:extLst>
              <a:ext uri="{FF2B5EF4-FFF2-40B4-BE49-F238E27FC236}">
                <a16:creationId xmlns:a16="http://schemas.microsoft.com/office/drawing/2014/main" id="{EE888835-F778-4DA3-A0D5-4B53F551DEA7}"/>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id="{23CBFDAB-83DD-4212-A303-A65A636EEEB5}"/>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11267D20-F4BC-44A8-A83F-A6EA097508C2}"/>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id="{421EC049-A630-44C5-B1E7-61A80CC9D877}"/>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1992277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F7A68EDE-7696-402E-BF08-BF52C92F06F0}"/>
              </a:ext>
            </a:extLst>
          </p:cNvPr>
          <p:cNvSpPr>
            <a:spLocks noGrp="1"/>
          </p:cNvSpPr>
          <p:nvPr>
            <p:ph type="title" orient="vert"/>
          </p:nvPr>
        </p:nvSpPr>
        <p:spPr>
          <a:xfrm>
            <a:off x="8724900" y="365125"/>
            <a:ext cx="2628900" cy="5811838"/>
          </a:xfrm>
        </p:spPr>
        <p:txBody>
          <a:bodyPr vert="eaVert"/>
          <a:lstStyle/>
          <a:p>
            <a:r>
              <a:rPr lang="vi-VN"/>
              <a:t>Bấm để sửa kiểu tiêu đề Bản cái</a:t>
            </a:r>
          </a:p>
        </p:txBody>
      </p:sp>
      <p:sp>
        <p:nvSpPr>
          <p:cNvPr id="3" name="Chỗ dành sẵn cho Văn bản Dọc 2">
            <a:extLst>
              <a:ext uri="{FF2B5EF4-FFF2-40B4-BE49-F238E27FC236}">
                <a16:creationId xmlns:a16="http://schemas.microsoft.com/office/drawing/2014/main" id="{1C5BA7C5-FF67-4E20-828E-3AEBD92B3A4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id="{3B7CA5E7-882B-48DC-82C1-2542BF191039}"/>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DA83A0B4-583A-4581-AE49-CA6EA4F93FAB}"/>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id="{9A54FCF6-E1AE-4070-8B6E-A0EBDD21F929}"/>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703112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826E54E-D769-4341-81AC-C14318FF098E}"/>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id="{CFF74E7A-FD2B-42B8-868E-72A61F4FD36B}"/>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id="{186CF3F8-F9EE-4DC3-B8C5-DA7A4444F9F5}"/>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697C5630-A38F-415A-80C0-9B7417F482C2}"/>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id="{9EA5029F-25FD-4070-A31F-C70BF20BE129}"/>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4226771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516E421-7397-43B5-898B-2C21794698AD}"/>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p>
        </p:txBody>
      </p:sp>
      <p:sp>
        <p:nvSpPr>
          <p:cNvPr id="3" name="Chỗ dành sẵn cho Văn bản 2">
            <a:extLst>
              <a:ext uri="{FF2B5EF4-FFF2-40B4-BE49-F238E27FC236}">
                <a16:creationId xmlns:a16="http://schemas.microsoft.com/office/drawing/2014/main" id="{DCC8D819-C738-4AAF-A829-D5FB64291F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276F2430-D8D0-4B74-986D-570090C90B3C}"/>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C348EB16-F597-42F5-A77C-4F7F1EC2815B}"/>
              </a:ext>
            </a:extLst>
          </p:cNvPr>
          <p:cNvSpPr>
            <a:spLocks noGrp="1"/>
          </p:cNvSpPr>
          <p:nvPr>
            <p:ph type="ftr" sz="quarter" idx="11"/>
          </p:nvPr>
        </p:nvSpPr>
        <p:spPr/>
        <p:txBody>
          <a:bodyPr/>
          <a:lstStyle/>
          <a:p>
            <a:endParaRPr lang="vi-VN"/>
          </a:p>
        </p:txBody>
      </p:sp>
      <p:sp>
        <p:nvSpPr>
          <p:cNvPr id="6" name="Chỗ dành sẵn cho Số hiệu Bản chiếu 5">
            <a:extLst>
              <a:ext uri="{FF2B5EF4-FFF2-40B4-BE49-F238E27FC236}">
                <a16:creationId xmlns:a16="http://schemas.microsoft.com/office/drawing/2014/main" id="{2DA91287-9F2D-4D20-9FDC-F6857ADE7E85}"/>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63248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40E7AAB-4500-4199-B133-E6D22A0835C2}"/>
              </a:ext>
            </a:extLst>
          </p:cNvPr>
          <p:cNvSpPr>
            <a:spLocks noGrp="1"/>
          </p:cNvSpPr>
          <p:nvPr>
            <p:ph type="title"/>
          </p:nvPr>
        </p:nvSpPr>
        <p:spPr/>
        <p:txBody>
          <a:bodyPr/>
          <a:lstStyle/>
          <a:p>
            <a:r>
              <a:rPr lang="vi-VN"/>
              <a:t>Bấm để sửa kiểu tiêu đề Bản cái</a:t>
            </a:r>
          </a:p>
        </p:txBody>
      </p:sp>
      <p:sp>
        <p:nvSpPr>
          <p:cNvPr id="3" name="Chỗ dành sẵn cho Nội dung 2">
            <a:extLst>
              <a:ext uri="{FF2B5EF4-FFF2-40B4-BE49-F238E27FC236}">
                <a16:creationId xmlns:a16="http://schemas.microsoft.com/office/drawing/2014/main" id="{69821193-7A09-497B-BA50-4B98C0858569}"/>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ội dung 3">
            <a:extLst>
              <a:ext uri="{FF2B5EF4-FFF2-40B4-BE49-F238E27FC236}">
                <a16:creationId xmlns:a16="http://schemas.microsoft.com/office/drawing/2014/main" id="{10321275-2DEE-49A8-A7A5-890164429A91}"/>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Ngày tháng 4">
            <a:extLst>
              <a:ext uri="{FF2B5EF4-FFF2-40B4-BE49-F238E27FC236}">
                <a16:creationId xmlns:a16="http://schemas.microsoft.com/office/drawing/2014/main" id="{CFF21286-5B00-45FD-AC6B-04B6271FCA2A}"/>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6" name="Chỗ dành sẵn cho Chân trang 5">
            <a:extLst>
              <a:ext uri="{FF2B5EF4-FFF2-40B4-BE49-F238E27FC236}">
                <a16:creationId xmlns:a16="http://schemas.microsoft.com/office/drawing/2014/main" id="{F2D43421-6807-4536-96E5-83D957F2283D}"/>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id="{6F877E26-1B68-4623-AF9B-D8C7C126D246}"/>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738546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C915A55-396B-4BF0-A42B-525E74490992}"/>
              </a:ext>
            </a:extLst>
          </p:cNvPr>
          <p:cNvSpPr>
            <a:spLocks noGrp="1"/>
          </p:cNvSpPr>
          <p:nvPr>
            <p:ph type="title"/>
          </p:nvPr>
        </p:nvSpPr>
        <p:spPr>
          <a:xfrm>
            <a:off x="839788" y="365125"/>
            <a:ext cx="10515600" cy="1325563"/>
          </a:xfrm>
        </p:spPr>
        <p:txBody>
          <a:bodyPr/>
          <a:lstStyle/>
          <a:p>
            <a:r>
              <a:rPr lang="vi-VN"/>
              <a:t>Bấm để sửa kiểu tiêu đề Bản cái</a:t>
            </a:r>
          </a:p>
        </p:txBody>
      </p:sp>
      <p:sp>
        <p:nvSpPr>
          <p:cNvPr id="3" name="Chỗ dành sẵn cho Văn bản 2">
            <a:extLst>
              <a:ext uri="{FF2B5EF4-FFF2-40B4-BE49-F238E27FC236}">
                <a16:creationId xmlns:a16="http://schemas.microsoft.com/office/drawing/2014/main" id="{37102E89-1651-468A-B8B0-026AED31F3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B872F00E-FE82-48E2-B577-18BC51BF864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5" name="Chỗ dành sẵn cho Văn bản 4">
            <a:extLst>
              <a:ext uri="{FF2B5EF4-FFF2-40B4-BE49-F238E27FC236}">
                <a16:creationId xmlns:a16="http://schemas.microsoft.com/office/drawing/2014/main" id="{25D4790E-0E79-4EAD-BBA4-13A18D71FF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7DA265E-6DF4-4D5A-BC6F-4D74E51E993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7" name="Chỗ dành sẵn cho Ngày tháng 6">
            <a:extLst>
              <a:ext uri="{FF2B5EF4-FFF2-40B4-BE49-F238E27FC236}">
                <a16:creationId xmlns:a16="http://schemas.microsoft.com/office/drawing/2014/main" id="{6DED49AE-E3FF-4C69-A9F4-689FCA024F32}"/>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8" name="Chỗ dành sẵn cho Chân trang 7">
            <a:extLst>
              <a:ext uri="{FF2B5EF4-FFF2-40B4-BE49-F238E27FC236}">
                <a16:creationId xmlns:a16="http://schemas.microsoft.com/office/drawing/2014/main" id="{82AFE0F8-8E63-46E4-A042-DD3B0BA3E7B6}"/>
              </a:ext>
            </a:extLst>
          </p:cNvPr>
          <p:cNvSpPr>
            <a:spLocks noGrp="1"/>
          </p:cNvSpPr>
          <p:nvPr>
            <p:ph type="ftr" sz="quarter" idx="11"/>
          </p:nvPr>
        </p:nvSpPr>
        <p:spPr/>
        <p:txBody>
          <a:bodyPr/>
          <a:lstStyle/>
          <a:p>
            <a:endParaRPr lang="vi-VN"/>
          </a:p>
        </p:txBody>
      </p:sp>
      <p:sp>
        <p:nvSpPr>
          <p:cNvPr id="9" name="Chỗ dành sẵn cho Số hiệu Bản chiếu 8">
            <a:extLst>
              <a:ext uri="{FF2B5EF4-FFF2-40B4-BE49-F238E27FC236}">
                <a16:creationId xmlns:a16="http://schemas.microsoft.com/office/drawing/2014/main" id="{EC0253D0-580D-45F2-B6CC-5BC94675757A}"/>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1742465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649F838-504B-4461-8366-CF44D56DB7A9}"/>
              </a:ext>
            </a:extLst>
          </p:cNvPr>
          <p:cNvSpPr>
            <a:spLocks noGrp="1"/>
          </p:cNvSpPr>
          <p:nvPr>
            <p:ph type="title"/>
          </p:nvPr>
        </p:nvSpPr>
        <p:spPr/>
        <p:txBody>
          <a:bodyPr/>
          <a:lstStyle/>
          <a:p>
            <a:r>
              <a:rPr lang="vi-VN"/>
              <a:t>Bấm để sửa kiểu tiêu đề Bản cái</a:t>
            </a:r>
          </a:p>
        </p:txBody>
      </p:sp>
      <p:sp>
        <p:nvSpPr>
          <p:cNvPr id="3" name="Chỗ dành sẵn cho Ngày tháng 2">
            <a:extLst>
              <a:ext uri="{FF2B5EF4-FFF2-40B4-BE49-F238E27FC236}">
                <a16:creationId xmlns:a16="http://schemas.microsoft.com/office/drawing/2014/main" id="{DE9BED89-53DE-4942-9D11-5F8FE338CD9D}"/>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4" name="Chỗ dành sẵn cho Chân trang 3">
            <a:extLst>
              <a:ext uri="{FF2B5EF4-FFF2-40B4-BE49-F238E27FC236}">
                <a16:creationId xmlns:a16="http://schemas.microsoft.com/office/drawing/2014/main" id="{30FB9E5D-929A-4576-B01A-8A1EC52FED86}"/>
              </a:ext>
            </a:extLst>
          </p:cNvPr>
          <p:cNvSpPr>
            <a:spLocks noGrp="1"/>
          </p:cNvSpPr>
          <p:nvPr>
            <p:ph type="ftr" sz="quarter" idx="11"/>
          </p:nvPr>
        </p:nvSpPr>
        <p:spPr/>
        <p:txBody>
          <a:bodyPr/>
          <a:lstStyle/>
          <a:p>
            <a:endParaRPr lang="vi-VN"/>
          </a:p>
        </p:txBody>
      </p:sp>
      <p:sp>
        <p:nvSpPr>
          <p:cNvPr id="5" name="Chỗ dành sẵn cho Số hiệu Bản chiếu 4">
            <a:extLst>
              <a:ext uri="{FF2B5EF4-FFF2-40B4-BE49-F238E27FC236}">
                <a16:creationId xmlns:a16="http://schemas.microsoft.com/office/drawing/2014/main" id="{3B0AE02B-7FF6-4409-99B0-BC5C71C59235}"/>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1967171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0C035719-E05C-4278-A4F3-99BE034BDC4C}"/>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3" name="Chỗ dành sẵn cho Chân trang 2">
            <a:extLst>
              <a:ext uri="{FF2B5EF4-FFF2-40B4-BE49-F238E27FC236}">
                <a16:creationId xmlns:a16="http://schemas.microsoft.com/office/drawing/2014/main" id="{15C278BA-EA83-4F2F-9177-67D6B4A4FFDD}"/>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a16="http://schemas.microsoft.com/office/drawing/2014/main" id="{853F214C-C8EE-42EB-AFDC-B68277585D6D}"/>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3573913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260385E-762E-4054-80AB-B6066949C8C7}"/>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Nội dung 2">
            <a:extLst>
              <a:ext uri="{FF2B5EF4-FFF2-40B4-BE49-F238E27FC236}">
                <a16:creationId xmlns:a16="http://schemas.microsoft.com/office/drawing/2014/main" id="{3C0C4B9E-305D-445D-8C85-E69E654FBC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Văn bản 3">
            <a:extLst>
              <a:ext uri="{FF2B5EF4-FFF2-40B4-BE49-F238E27FC236}">
                <a16:creationId xmlns:a16="http://schemas.microsoft.com/office/drawing/2014/main" id="{B2E1E501-4987-406C-A671-82DC367B1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58BB08F5-BE10-4768-8E57-E427577A1C73}"/>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6" name="Chỗ dành sẵn cho Chân trang 5">
            <a:extLst>
              <a:ext uri="{FF2B5EF4-FFF2-40B4-BE49-F238E27FC236}">
                <a16:creationId xmlns:a16="http://schemas.microsoft.com/office/drawing/2014/main" id="{EE0D4DF6-60CB-4CDB-88A1-46C13298B006}"/>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id="{0C59F7EF-7C8B-4A01-B387-7A34A01C2348}"/>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1546140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A202DC8-C0CA-4506-810C-DB4E8924935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p>
        </p:txBody>
      </p:sp>
      <p:sp>
        <p:nvSpPr>
          <p:cNvPr id="3" name="Chỗ dành sẵn cho Hình ảnh 2">
            <a:extLst>
              <a:ext uri="{FF2B5EF4-FFF2-40B4-BE49-F238E27FC236}">
                <a16:creationId xmlns:a16="http://schemas.microsoft.com/office/drawing/2014/main" id="{A60DDC03-E50A-44B7-8F1C-F4547BE018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Chỗ dành sẵn cho Văn bản 3">
            <a:extLst>
              <a:ext uri="{FF2B5EF4-FFF2-40B4-BE49-F238E27FC236}">
                <a16:creationId xmlns:a16="http://schemas.microsoft.com/office/drawing/2014/main" id="{A5EDFB63-FDCC-4D7B-8F94-D630184040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A02BABC4-3CB0-4C6C-A316-F6FE13985882}"/>
              </a:ext>
            </a:extLst>
          </p:cNvPr>
          <p:cNvSpPr>
            <a:spLocks noGrp="1"/>
          </p:cNvSpPr>
          <p:nvPr>
            <p:ph type="dt" sz="half" idx="10"/>
          </p:nvPr>
        </p:nvSpPr>
        <p:spPr/>
        <p:txBody>
          <a:bodyPr/>
          <a:lstStyle/>
          <a:p>
            <a:fld id="{894E8EB4-6522-4C07-B582-202B0AEF1394}" type="datetimeFigureOut">
              <a:rPr lang="vi-VN" smtClean="0"/>
              <a:t>09/07/2024</a:t>
            </a:fld>
            <a:endParaRPr lang="vi-VN"/>
          </a:p>
        </p:txBody>
      </p:sp>
      <p:sp>
        <p:nvSpPr>
          <p:cNvPr id="6" name="Chỗ dành sẵn cho Chân trang 5">
            <a:extLst>
              <a:ext uri="{FF2B5EF4-FFF2-40B4-BE49-F238E27FC236}">
                <a16:creationId xmlns:a16="http://schemas.microsoft.com/office/drawing/2014/main" id="{DFA8C683-A9B5-4EB0-9266-29B012EE2926}"/>
              </a:ext>
            </a:extLst>
          </p:cNvPr>
          <p:cNvSpPr>
            <a:spLocks noGrp="1"/>
          </p:cNvSpPr>
          <p:nvPr>
            <p:ph type="ftr" sz="quarter" idx="11"/>
          </p:nvPr>
        </p:nvSpPr>
        <p:spPr/>
        <p:txBody>
          <a:bodyPr/>
          <a:lstStyle/>
          <a:p>
            <a:endParaRPr lang="vi-VN"/>
          </a:p>
        </p:txBody>
      </p:sp>
      <p:sp>
        <p:nvSpPr>
          <p:cNvPr id="7" name="Chỗ dành sẵn cho Số hiệu Bản chiếu 6">
            <a:extLst>
              <a:ext uri="{FF2B5EF4-FFF2-40B4-BE49-F238E27FC236}">
                <a16:creationId xmlns:a16="http://schemas.microsoft.com/office/drawing/2014/main" id="{E745681A-66FF-4CF7-B0CA-556E4F340E19}"/>
              </a:ext>
            </a:extLst>
          </p:cNvPr>
          <p:cNvSpPr>
            <a:spLocks noGrp="1"/>
          </p:cNvSpPr>
          <p:nvPr>
            <p:ph type="sldNum" sz="quarter" idx="12"/>
          </p:nvPr>
        </p:nvSpPr>
        <p:spPr/>
        <p:txBody>
          <a:bodyPr/>
          <a:lstStyle/>
          <a:p>
            <a:fld id="{B285C23A-5AD9-48B3-A360-496717F6DF49}" type="slidenum">
              <a:rPr lang="vi-VN" smtClean="0"/>
              <a:t>‹#›</a:t>
            </a:fld>
            <a:endParaRPr lang="vi-VN"/>
          </a:p>
        </p:txBody>
      </p:sp>
    </p:spTree>
    <p:extLst>
      <p:ext uri="{BB962C8B-B14F-4D97-AF65-F5344CB8AC3E}">
        <p14:creationId xmlns:p14="http://schemas.microsoft.com/office/powerpoint/2010/main" val="33070609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A70A585D-F8F3-4992-8ED7-E49AB663F5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p>
        </p:txBody>
      </p:sp>
      <p:sp>
        <p:nvSpPr>
          <p:cNvPr id="3" name="Chỗ dành sẵn cho Văn bản 2">
            <a:extLst>
              <a:ext uri="{FF2B5EF4-FFF2-40B4-BE49-F238E27FC236}">
                <a16:creationId xmlns:a16="http://schemas.microsoft.com/office/drawing/2014/main" id="{9732B6B5-EE09-4C85-98F6-DC10E9409F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p>
        </p:txBody>
      </p:sp>
      <p:sp>
        <p:nvSpPr>
          <p:cNvPr id="4" name="Chỗ dành sẵn cho Ngày tháng 3">
            <a:extLst>
              <a:ext uri="{FF2B5EF4-FFF2-40B4-BE49-F238E27FC236}">
                <a16:creationId xmlns:a16="http://schemas.microsoft.com/office/drawing/2014/main" id="{1F112F9A-BDEB-4E8F-BEF9-87B934171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E8EB4-6522-4C07-B582-202B0AEF1394}" type="datetimeFigureOut">
              <a:rPr lang="vi-VN" smtClean="0"/>
              <a:t>09/07/2024</a:t>
            </a:fld>
            <a:endParaRPr lang="vi-VN"/>
          </a:p>
        </p:txBody>
      </p:sp>
      <p:sp>
        <p:nvSpPr>
          <p:cNvPr id="5" name="Chỗ dành sẵn cho Chân trang 4">
            <a:extLst>
              <a:ext uri="{FF2B5EF4-FFF2-40B4-BE49-F238E27FC236}">
                <a16:creationId xmlns:a16="http://schemas.microsoft.com/office/drawing/2014/main" id="{66AB621A-91CA-401F-9521-7CBCACED53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Chỗ dành sẵn cho Số hiệu Bản chiếu 5">
            <a:extLst>
              <a:ext uri="{FF2B5EF4-FFF2-40B4-BE49-F238E27FC236}">
                <a16:creationId xmlns:a16="http://schemas.microsoft.com/office/drawing/2014/main" id="{BA84D625-A4A3-4E16-B5BA-EA5B017513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85C23A-5AD9-48B3-A360-496717F6DF49}" type="slidenum">
              <a:rPr lang="vi-VN" smtClean="0"/>
              <a:t>‹#›</a:t>
            </a:fld>
            <a:endParaRPr lang="vi-VN"/>
          </a:p>
        </p:txBody>
      </p:sp>
    </p:spTree>
    <p:extLst>
      <p:ext uri="{BB962C8B-B14F-4D97-AF65-F5344CB8AC3E}">
        <p14:creationId xmlns:p14="http://schemas.microsoft.com/office/powerpoint/2010/main" val="1066567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5.jp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7.emf"/></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9.png"/><Relationship Id="rId5" Type="http://schemas.openxmlformats.org/officeDocument/2006/relationships/image" Target="../media/image7.em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14.jpg"/><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9F521A69-E743-4827-B8F2-1C0ADAC890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10" descr="Bellcoll">
            <a:extLst>
              <a:ext uri="{FF2B5EF4-FFF2-40B4-BE49-F238E27FC236}">
                <a16:creationId xmlns:a16="http://schemas.microsoft.com/office/drawing/2014/main" id="{48C44778-B23D-4D94-A6BD-192542AD4D0E}"/>
              </a:ext>
            </a:extLst>
          </p:cNvPr>
          <p:cNvPicPr>
            <a:picLocks noChangeAspect="1" noChangeArrowheads="1" noCrop="1"/>
          </p:cNvPicPr>
          <p:nvPr/>
        </p:nvPicPr>
        <p:blipFill>
          <a:blip r:embed="rId5"/>
          <a:srcRect/>
          <a:stretch>
            <a:fillRect/>
          </a:stretch>
        </p:blipFill>
        <p:spPr bwMode="auto">
          <a:xfrm rot="-2129160">
            <a:off x="301275" y="56887"/>
            <a:ext cx="1376494" cy="1478411"/>
          </a:xfrm>
          <a:prstGeom prst="rect">
            <a:avLst/>
          </a:prstGeom>
          <a:noFill/>
          <a:ln w="9525">
            <a:noFill/>
            <a:miter lim="800000"/>
            <a:headEnd/>
            <a:tailEnd/>
          </a:ln>
        </p:spPr>
      </p:pic>
      <p:pic>
        <p:nvPicPr>
          <p:cNvPr id="7" name="Picture 10" descr="Bellcoll">
            <a:extLst>
              <a:ext uri="{FF2B5EF4-FFF2-40B4-BE49-F238E27FC236}">
                <a16:creationId xmlns:a16="http://schemas.microsoft.com/office/drawing/2014/main" id="{05F78D02-9636-420A-941B-640A7151A4B2}"/>
              </a:ext>
            </a:extLst>
          </p:cNvPr>
          <p:cNvPicPr>
            <a:picLocks noChangeAspect="1" noChangeArrowheads="1" noCrop="1"/>
          </p:cNvPicPr>
          <p:nvPr/>
        </p:nvPicPr>
        <p:blipFill>
          <a:blip r:embed="rId5"/>
          <a:srcRect/>
          <a:stretch>
            <a:fillRect/>
          </a:stretch>
        </p:blipFill>
        <p:spPr bwMode="auto">
          <a:xfrm rot="1420000">
            <a:off x="10713142" y="107987"/>
            <a:ext cx="1374075" cy="1475813"/>
          </a:xfrm>
          <a:prstGeom prst="rect">
            <a:avLst/>
          </a:prstGeom>
          <a:noFill/>
          <a:ln w="9525">
            <a:noFill/>
            <a:miter lim="800000"/>
            <a:headEnd/>
            <a:tailEnd/>
          </a:ln>
        </p:spPr>
      </p:pic>
      <p:sp>
        <p:nvSpPr>
          <p:cNvPr id="8" name="TextBox 4">
            <a:extLst>
              <a:ext uri="{FF2B5EF4-FFF2-40B4-BE49-F238E27FC236}">
                <a16:creationId xmlns:a16="http://schemas.microsoft.com/office/drawing/2014/main" id="{C526CA60-9EC6-4025-A9FF-E02DBC421CAD}"/>
              </a:ext>
            </a:extLst>
          </p:cNvPr>
          <p:cNvSpPr txBox="1"/>
          <p:nvPr/>
        </p:nvSpPr>
        <p:spPr>
          <a:xfrm>
            <a:off x="1746389" y="2097640"/>
            <a:ext cx="8717451" cy="584775"/>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BÀI THUYẾT TRÌNH BIỆN PHÁP GIÁO DỤC</a:t>
            </a:r>
          </a:p>
        </p:txBody>
      </p:sp>
      <p:sp>
        <p:nvSpPr>
          <p:cNvPr id="9" name="TextBox 5">
            <a:extLst>
              <a:ext uri="{FF2B5EF4-FFF2-40B4-BE49-F238E27FC236}">
                <a16:creationId xmlns:a16="http://schemas.microsoft.com/office/drawing/2014/main" id="{1FFAB0BC-9102-4528-B7F3-972EEE203D0B}"/>
              </a:ext>
            </a:extLst>
          </p:cNvPr>
          <p:cNvSpPr txBox="1"/>
          <p:nvPr/>
        </p:nvSpPr>
        <p:spPr>
          <a:xfrm>
            <a:off x="2942230" y="408762"/>
            <a:ext cx="6325771" cy="707886"/>
          </a:xfrm>
          <a:prstGeom prst="rect">
            <a:avLst/>
          </a:prstGeom>
          <a:noFill/>
        </p:spPr>
        <p:txBody>
          <a:bodyPr wrap="none" rtlCol="0">
            <a:spAutoFit/>
          </a:bodyPr>
          <a:lstStyle/>
          <a:p>
            <a:pPr algn="ctr"/>
            <a:r>
              <a:rPr lang="en-US" sz="2000" b="1" dirty="0">
                <a:solidFill>
                  <a:schemeClr val="tx2">
                    <a:lumMod val="75000"/>
                  </a:schemeClr>
                </a:solidFill>
                <a:latin typeface="Times New Roman" panose="02020603050405020304" pitchFamily="18" charset="0"/>
                <a:cs typeface="Times New Roman" panose="02020603050405020304" pitchFamily="18" charset="0"/>
              </a:rPr>
              <a:t>SỞ GIÁO DỤC ĐÀO TẠO THÀNH PHỐ HÀ NỘI</a:t>
            </a:r>
            <a:endParaRPr lang="en-US" sz="2000" b="1" u="sng" dirty="0">
              <a:solidFill>
                <a:schemeClr val="tx2">
                  <a:lumMod val="75000"/>
                </a:schemeClr>
              </a:solidFill>
              <a:latin typeface="Times New Roman" panose="02020603050405020304" pitchFamily="18" charset="0"/>
              <a:cs typeface="Times New Roman" panose="02020603050405020304" pitchFamily="18" charset="0"/>
            </a:endParaRPr>
          </a:p>
          <a:p>
            <a:pPr algn="ctr"/>
            <a:r>
              <a:rPr lang="en-US" sz="2000" b="1" u="sng" dirty="0">
                <a:solidFill>
                  <a:schemeClr val="tx2">
                    <a:lumMod val="75000"/>
                  </a:schemeClr>
                </a:solidFill>
                <a:latin typeface="Times New Roman" panose="02020603050405020304" pitchFamily="18" charset="0"/>
                <a:cs typeface="Times New Roman" panose="02020603050405020304" pitchFamily="18" charset="0"/>
              </a:rPr>
              <a:t>PHÒNG GIÁO DỤC ĐÀO TẠO HUYỆN PHÚ XUYÊN</a:t>
            </a:r>
            <a:endParaRPr lang="en-US" sz="2000" b="1" dirty="0">
              <a:solidFill>
                <a:schemeClr val="tx2">
                  <a:lumMod val="75000"/>
                </a:schemeClr>
              </a:solidFill>
              <a:latin typeface="Times New Roman" panose="02020603050405020304" pitchFamily="18" charset="0"/>
              <a:cs typeface="Times New Roman" panose="02020603050405020304" pitchFamily="18" charset="0"/>
            </a:endParaRPr>
          </a:p>
        </p:txBody>
      </p:sp>
      <p:sp>
        <p:nvSpPr>
          <p:cNvPr id="10" name="TextBox 6">
            <a:extLst>
              <a:ext uri="{FF2B5EF4-FFF2-40B4-BE49-F238E27FC236}">
                <a16:creationId xmlns:a16="http://schemas.microsoft.com/office/drawing/2014/main" id="{C66B7443-EAAD-4C0F-902E-A4329E104B0E}"/>
              </a:ext>
            </a:extLst>
          </p:cNvPr>
          <p:cNvSpPr txBox="1"/>
          <p:nvPr/>
        </p:nvSpPr>
        <p:spPr>
          <a:xfrm>
            <a:off x="903111" y="3373551"/>
            <a:ext cx="9776177" cy="1168077"/>
          </a:xfrm>
          <a:prstGeom prst="rect">
            <a:avLst/>
          </a:prstGeom>
          <a:noFill/>
        </p:spPr>
        <p:txBody>
          <a:bodyPr wrap="square" rtlCol="0">
            <a:spAutoFit/>
          </a:bodyPr>
          <a:lstStyle/>
          <a:p>
            <a:pPr algn="ctr">
              <a:lnSpc>
                <a:spcPct val="120000"/>
              </a:lnSpc>
            </a:pPr>
            <a:r>
              <a:rPr lang="en-US" sz="2000" b="1" i="1" u="sng" dirty="0">
                <a:solidFill>
                  <a:srgbClr val="FF0000"/>
                </a:solidFill>
                <a:latin typeface="Times New Roman" pitchFamily="18" charset="0"/>
                <a:cs typeface="Times New Roman" pitchFamily="18" charset="0"/>
              </a:rPr>
              <a:t>Tên đề tài</a:t>
            </a:r>
            <a:r>
              <a:rPr lang="en-US" sz="2000" b="1" i="1" dirty="0">
                <a:solidFill>
                  <a:srgbClr val="C00000"/>
                </a:solidFill>
                <a:latin typeface="Times New Roman" pitchFamily="18" charset="0"/>
                <a:cs typeface="Times New Roman" pitchFamily="18" charset="0"/>
              </a:rPr>
              <a:t> : </a:t>
            </a:r>
            <a:r>
              <a:rPr lang="en-US" sz="2000" b="1" i="1" dirty="0">
                <a:solidFill>
                  <a:srgbClr val="0000FF"/>
                </a:solidFill>
                <a:latin typeface="Times New Roman" panose="02020603050405020304" pitchFamily="18" charset="0"/>
                <a:cs typeface="Times New Roman" panose="02020603050405020304" pitchFamily="18" charset="0"/>
              </a:rPr>
              <a:t>“</a:t>
            </a:r>
            <a:r>
              <a:rPr lang="en-US" sz="2000" b="1" dirty="0">
                <a:solidFill>
                  <a:srgbClr val="0000FF"/>
                </a:solidFill>
                <a:latin typeface="Times New Roman" panose="02020603050405020304" pitchFamily="18" charset="0"/>
              </a:rPr>
              <a:t>MỘT SỐ BIỆN PHÁP ĐỔI MỚI PHƯƠNG PHÁP DẠY HỌC MÔN ĐẠO ĐỨC NHẰM PHÁT HUY NĂNG LỰC, PHẨM CHẤT CHO HỌC SINH LỚP 3C TRƯỜNG TIỂU HỌC KHAI THÁI</a:t>
            </a:r>
            <a:r>
              <a:rPr lang="en-US" sz="2000" b="1" dirty="0">
                <a:solidFill>
                  <a:srgbClr val="0000FF"/>
                </a:solidFill>
                <a:latin typeface="Times New Roman" panose="02020603050405020304" pitchFamily="18" charset="0"/>
                <a:ea typeface="Calibri" panose="020F0502020204030204" pitchFamily="34" charset="0"/>
              </a:rPr>
              <a:t>”</a:t>
            </a:r>
            <a:r>
              <a:rPr lang="en-US" sz="2000" b="1" dirty="0">
                <a:solidFill>
                  <a:srgbClr val="0000FF"/>
                </a:solidFill>
                <a:latin typeface="Times New Roman" panose="02020603050405020304" pitchFamily="18" charset="0"/>
              </a:rPr>
              <a:t>.</a:t>
            </a:r>
          </a:p>
        </p:txBody>
      </p:sp>
      <p:sp>
        <p:nvSpPr>
          <p:cNvPr id="11" name="TextBox 9">
            <a:extLst>
              <a:ext uri="{FF2B5EF4-FFF2-40B4-BE49-F238E27FC236}">
                <a16:creationId xmlns:a16="http://schemas.microsoft.com/office/drawing/2014/main" id="{226FD3DA-57C8-4B16-89D3-2049E875CE0E}"/>
              </a:ext>
            </a:extLst>
          </p:cNvPr>
          <p:cNvSpPr txBox="1"/>
          <p:nvPr/>
        </p:nvSpPr>
        <p:spPr>
          <a:xfrm>
            <a:off x="3164629" y="5286655"/>
            <a:ext cx="5880969" cy="830997"/>
          </a:xfrm>
          <a:prstGeom prst="rect">
            <a:avLst/>
          </a:prstGeom>
          <a:noFill/>
        </p:spPr>
        <p:txBody>
          <a:bodyPr wrap="none" rtlCol="0">
            <a:spAutoFit/>
          </a:bodyPr>
          <a:lstStyle/>
          <a:p>
            <a:r>
              <a:rPr lang="en-US" sz="2400" b="1" dirty="0">
                <a:solidFill>
                  <a:srgbClr val="C00000"/>
                </a:solidFill>
                <a:latin typeface="Times New Roman" pitchFamily="18" charset="0"/>
                <a:cs typeface="Times New Roman" pitchFamily="18" charset="0"/>
              </a:rPr>
              <a:t>Giáo viên trình bày: </a:t>
            </a:r>
            <a:r>
              <a:rPr lang="en-US" sz="2400" b="1" dirty="0" err="1" smtClean="0">
                <a:solidFill>
                  <a:srgbClr val="C00000"/>
                </a:solidFill>
                <a:latin typeface="Times New Roman" pitchFamily="18" charset="0"/>
                <a:cs typeface="Times New Roman" pitchFamily="18" charset="0"/>
              </a:rPr>
              <a:t>Nguyễn</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Thị</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Hồng</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Hà</a:t>
            </a:r>
            <a:endParaRPr lang="en-US" sz="2400" b="1" dirty="0">
              <a:solidFill>
                <a:srgbClr val="C00000"/>
              </a:solidFill>
              <a:latin typeface="Times New Roman" pitchFamily="18" charset="0"/>
              <a:cs typeface="Times New Roman" pitchFamily="18" charset="0"/>
            </a:endParaRPr>
          </a:p>
          <a:p>
            <a:r>
              <a:rPr lang="en-US" sz="2400" b="1" dirty="0">
                <a:solidFill>
                  <a:srgbClr val="C00000"/>
                </a:solidFill>
                <a:latin typeface="Times New Roman" pitchFamily="18" charset="0"/>
                <a:cs typeface="Times New Roman" pitchFamily="18" charset="0"/>
              </a:rPr>
              <a:t>Đơn vị: Trường TH Khai Thái</a:t>
            </a:r>
          </a:p>
        </p:txBody>
      </p:sp>
    </p:spTree>
    <p:custDataLst>
      <p:tags r:id="rId1"/>
    </p:custDataLst>
    <p:extLst>
      <p:ext uri="{BB962C8B-B14F-4D97-AF65-F5344CB8AC3E}">
        <p14:creationId xmlns:p14="http://schemas.microsoft.com/office/powerpoint/2010/main" val="28101059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81121" cy="6914816"/>
          </a:xfrm>
        </p:spPr>
      </p:pic>
      <p:grpSp>
        <p:nvGrpSpPr>
          <p:cNvPr id="39" name="Nhóm 118">
            <a:extLst>
              <a:ext uri="{FF2B5EF4-FFF2-40B4-BE49-F238E27FC236}">
                <a16:creationId xmlns:a16="http://schemas.microsoft.com/office/drawing/2014/main" id="{25E07463-349B-46F9-810B-015A7D1E581E}"/>
              </a:ext>
            </a:extLst>
          </p:cNvPr>
          <p:cNvGrpSpPr/>
          <p:nvPr/>
        </p:nvGrpSpPr>
        <p:grpSpPr>
          <a:xfrm>
            <a:off x="1557344" y="100016"/>
            <a:ext cx="9675393" cy="1204416"/>
            <a:chOff x="2685189" y="2255648"/>
            <a:chExt cx="7548527" cy="1196739"/>
          </a:xfrm>
        </p:grpSpPr>
        <p:grpSp>
          <p:nvGrpSpPr>
            <p:cNvPr id="40" name="Group 221">
              <a:extLst>
                <a:ext uri="{FF2B5EF4-FFF2-40B4-BE49-F238E27FC236}">
                  <a16:creationId xmlns:a16="http://schemas.microsoft.com/office/drawing/2014/main" id="{092A1A44-C511-471B-8F94-B5B64A7D39A1}"/>
                </a:ext>
              </a:extLst>
            </p:cNvPr>
            <p:cNvGrpSpPr/>
            <p:nvPr/>
          </p:nvGrpSpPr>
          <p:grpSpPr>
            <a:xfrm>
              <a:off x="2685189" y="2255648"/>
              <a:ext cx="7548527" cy="1196739"/>
              <a:chOff x="1425" y="1659"/>
              <a:chExt cx="3436" cy="452"/>
            </a:xfrm>
          </p:grpSpPr>
          <p:sp>
            <p:nvSpPr>
              <p:cNvPr id="42" name="AutoShape 66">
                <a:extLst>
                  <a:ext uri="{FF2B5EF4-FFF2-40B4-BE49-F238E27FC236}">
                    <a16:creationId xmlns:a16="http://schemas.microsoft.com/office/drawing/2014/main" id="{893DD475-77DC-4268-AECF-84C22EE31AB2}"/>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3" name="Oval 67">
                <a:extLst>
                  <a:ext uri="{FF2B5EF4-FFF2-40B4-BE49-F238E27FC236}">
                    <a16:creationId xmlns:a16="http://schemas.microsoft.com/office/drawing/2014/main" id="{60AAFECE-7CBB-4E78-99BB-C9B6E8A9A644}"/>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4" name="Oval 68">
                <a:extLst>
                  <a:ext uri="{FF2B5EF4-FFF2-40B4-BE49-F238E27FC236}">
                    <a16:creationId xmlns:a16="http://schemas.microsoft.com/office/drawing/2014/main" id="{2377A91B-179E-4370-8E20-9BDAC9BF8284}"/>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5" name="Oval 69">
                <a:extLst>
                  <a:ext uri="{FF2B5EF4-FFF2-40B4-BE49-F238E27FC236}">
                    <a16:creationId xmlns:a16="http://schemas.microsoft.com/office/drawing/2014/main" id="{6C00D671-C36C-4BD5-97F7-B563061DAFA3}"/>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6" name="Text Box 70">
                <a:extLst>
                  <a:ext uri="{FF2B5EF4-FFF2-40B4-BE49-F238E27FC236}">
                    <a16:creationId xmlns:a16="http://schemas.microsoft.com/office/drawing/2014/main" id="{84741222-6057-419C-88AB-02ED78742FC1}"/>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47" name="Text Box 71">
                <a:extLst>
                  <a:ext uri="{FF2B5EF4-FFF2-40B4-BE49-F238E27FC236}">
                    <a16:creationId xmlns:a16="http://schemas.microsoft.com/office/drawing/2014/main" id="{52A78693-AEE7-4C1E-B42C-9088F3C5C477}"/>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48" name="AutoShape 103">
                <a:extLst>
                  <a:ext uri="{FF2B5EF4-FFF2-40B4-BE49-F238E27FC236}">
                    <a16:creationId xmlns:a16="http://schemas.microsoft.com/office/drawing/2014/main" id="{9A5E8442-9BE6-4766-8F1C-3ACE03BE8155}"/>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49" name="Oval 104">
                <a:extLst>
                  <a:ext uri="{FF2B5EF4-FFF2-40B4-BE49-F238E27FC236}">
                    <a16:creationId xmlns:a16="http://schemas.microsoft.com/office/drawing/2014/main" id="{E1D6A485-15A9-4EF9-946C-0F2D7000B77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0" name="Oval 105">
                <a:extLst>
                  <a:ext uri="{FF2B5EF4-FFF2-40B4-BE49-F238E27FC236}">
                    <a16:creationId xmlns:a16="http://schemas.microsoft.com/office/drawing/2014/main" id="{F6413BD8-9B1F-4B06-BF8A-2E38F36A422B}"/>
                  </a:ext>
                </a:extLst>
              </p:cNvPr>
              <p:cNvSpPr/>
              <p:nvPr/>
            </p:nvSpPr>
            <p:spPr>
              <a:xfrm rot="1758052">
                <a:off x="1425" y="1659"/>
                <a:ext cx="460" cy="452"/>
              </a:xfrm>
              <a:prstGeom prst="ellipse">
                <a:avLst/>
              </a:prstGeom>
              <a:solidFill>
                <a:srgbClr val="FF000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1" name="Text Box 107">
                <a:extLst>
                  <a:ext uri="{FF2B5EF4-FFF2-40B4-BE49-F238E27FC236}">
                    <a16:creationId xmlns:a16="http://schemas.microsoft.com/office/drawing/2014/main" id="{06569DC2-8CCC-4EBE-B701-DAB06C82707C}"/>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52" name="Picture 216" descr="Picture1">
                <a:extLst>
                  <a:ext uri="{FF2B5EF4-FFF2-40B4-BE49-F238E27FC236}">
                    <a16:creationId xmlns:a16="http://schemas.microsoft.com/office/drawing/2014/main" id="{70D443B6-1FBD-408A-A369-3EAB7C0DD3AB}"/>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53" name="Text Box 108">
                <a:extLst>
                  <a:ext uri="{FF2B5EF4-FFF2-40B4-BE49-F238E27FC236}">
                    <a16:creationId xmlns:a16="http://schemas.microsoft.com/office/drawing/2014/main" id="{8F7CC560-8617-4DC4-AC7E-5A18278C3345}"/>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4</a:t>
                </a:r>
                <a:endParaRPr lang="vi-VN" altLang="vi-VN" sz="4000" b="1" dirty="0">
                  <a:latin typeface="Times New Roman" panose="02020603050405020304" pitchFamily="18" charset="0"/>
                  <a:ea typeface="Times New Roman" panose="02020603050405020304" pitchFamily="18" charset="0"/>
                </a:endParaRPr>
              </a:p>
            </p:txBody>
          </p:sp>
        </p:grpSp>
        <p:sp>
          <p:nvSpPr>
            <p:cNvPr id="41" name="Hộp Văn bản 120">
              <a:extLst>
                <a:ext uri="{FF2B5EF4-FFF2-40B4-BE49-F238E27FC236}">
                  <a16:creationId xmlns:a16="http://schemas.microsoft.com/office/drawing/2014/main" id="{A51171D2-CCE2-45B6-8E64-CF5176AF1EA2}"/>
                </a:ext>
              </a:extLst>
            </p:cNvPr>
            <p:cNvSpPr txBox="1"/>
            <p:nvPr/>
          </p:nvSpPr>
          <p:spPr>
            <a:xfrm>
              <a:off x="3750147" y="2443999"/>
              <a:ext cx="6483569" cy="825700"/>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sz="2400" i="1" dirty="0" err="1">
                  <a:solidFill>
                    <a:srgbClr val="0D0DC9"/>
                  </a:solidFill>
                </a:rPr>
                <a:t>Vận</a:t>
              </a:r>
              <a:r>
                <a:rPr lang="en-US" sz="2400" i="1" dirty="0">
                  <a:solidFill>
                    <a:srgbClr val="0D0DC9"/>
                  </a:solidFill>
                </a:rPr>
                <a:t> </a:t>
              </a:r>
              <a:r>
                <a:rPr lang="en-US" sz="2400" i="1" dirty="0" err="1">
                  <a:solidFill>
                    <a:srgbClr val="0D0DC9"/>
                  </a:solidFill>
                </a:rPr>
                <a:t>dụng</a:t>
              </a:r>
              <a:r>
                <a:rPr lang="en-US" sz="2400" i="1" dirty="0">
                  <a:solidFill>
                    <a:srgbClr val="0D0DC9"/>
                  </a:solidFill>
                </a:rPr>
                <a:t> </a:t>
              </a:r>
              <a:r>
                <a:rPr lang="en-US" sz="2400" i="1" dirty="0" err="1">
                  <a:solidFill>
                    <a:srgbClr val="0D0DC9"/>
                  </a:solidFill>
                </a:rPr>
                <a:t>sáng</a:t>
              </a:r>
              <a:r>
                <a:rPr lang="en-US" sz="2400" i="1" dirty="0">
                  <a:solidFill>
                    <a:srgbClr val="0D0DC9"/>
                  </a:solidFill>
                </a:rPr>
                <a:t> </a:t>
              </a:r>
              <a:r>
                <a:rPr lang="en-US" sz="2400" i="1" dirty="0" err="1">
                  <a:solidFill>
                    <a:srgbClr val="0D0DC9"/>
                  </a:solidFill>
                </a:rPr>
                <a:t>tạo</a:t>
              </a:r>
              <a:r>
                <a:rPr lang="en-US" sz="2400" i="1" dirty="0">
                  <a:solidFill>
                    <a:srgbClr val="0D0DC9"/>
                  </a:solidFill>
                </a:rPr>
                <a:t>, </a:t>
              </a:r>
              <a:r>
                <a:rPr lang="en-US" sz="2400" i="1" dirty="0" err="1">
                  <a:solidFill>
                    <a:srgbClr val="0D0DC9"/>
                  </a:solidFill>
                </a:rPr>
                <a:t>linh</a:t>
              </a:r>
              <a:r>
                <a:rPr lang="en-US" sz="2400" i="1" dirty="0">
                  <a:solidFill>
                    <a:srgbClr val="0D0DC9"/>
                  </a:solidFill>
                </a:rPr>
                <a:t> </a:t>
              </a:r>
              <a:r>
                <a:rPr lang="en-US" sz="2400" i="1" dirty="0" err="1">
                  <a:solidFill>
                    <a:srgbClr val="0D0DC9"/>
                  </a:solidFill>
                </a:rPr>
                <a:t>hoạt</a:t>
              </a:r>
              <a:r>
                <a:rPr lang="en-US" sz="2400" i="1" dirty="0">
                  <a:solidFill>
                    <a:srgbClr val="0D0DC9"/>
                  </a:solidFill>
                </a:rPr>
                <a:t> </a:t>
              </a:r>
              <a:r>
                <a:rPr lang="en-US" sz="2400" i="1" dirty="0" err="1">
                  <a:solidFill>
                    <a:srgbClr val="0D0DC9"/>
                  </a:solidFill>
                </a:rPr>
                <a:t>các</a:t>
              </a:r>
              <a:r>
                <a:rPr lang="en-US" sz="2400" i="1" dirty="0">
                  <a:solidFill>
                    <a:srgbClr val="0D0DC9"/>
                  </a:solidFill>
                </a:rPr>
                <a:t> </a:t>
              </a:r>
              <a:r>
                <a:rPr lang="en-US" sz="2400" i="1" dirty="0" err="1">
                  <a:solidFill>
                    <a:srgbClr val="0D0DC9"/>
                  </a:solidFill>
                </a:rPr>
                <a:t>hình</a:t>
              </a:r>
              <a:r>
                <a:rPr lang="en-US" sz="2400" i="1" dirty="0">
                  <a:solidFill>
                    <a:srgbClr val="0D0DC9"/>
                  </a:solidFill>
                </a:rPr>
                <a:t> </a:t>
              </a:r>
              <a:r>
                <a:rPr lang="en-US" sz="2400" i="1" dirty="0" err="1">
                  <a:solidFill>
                    <a:srgbClr val="0D0DC9"/>
                  </a:solidFill>
                </a:rPr>
                <a:t>thức</a:t>
              </a:r>
              <a:r>
                <a:rPr lang="en-US" sz="2400" i="1" dirty="0">
                  <a:solidFill>
                    <a:srgbClr val="0D0DC9"/>
                  </a:solidFill>
                </a:rPr>
                <a:t> </a:t>
              </a:r>
              <a:r>
                <a:rPr lang="en-US" sz="2400" i="1" dirty="0" err="1">
                  <a:solidFill>
                    <a:srgbClr val="0D0DC9"/>
                  </a:solidFill>
                </a:rPr>
                <a:t>dạy</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để</a:t>
              </a:r>
              <a:r>
                <a:rPr lang="en-US" sz="2400" i="1" dirty="0">
                  <a:solidFill>
                    <a:srgbClr val="0D0DC9"/>
                  </a:solidFill>
                </a:rPr>
                <a:t> </a:t>
              </a:r>
              <a:r>
                <a:rPr lang="en-US" sz="2400" i="1" dirty="0" err="1">
                  <a:solidFill>
                    <a:srgbClr val="0D0DC9"/>
                  </a:solidFill>
                </a:rPr>
                <a:t>gây</a:t>
              </a:r>
              <a:r>
                <a:rPr lang="en-US" sz="2400" i="1" dirty="0">
                  <a:solidFill>
                    <a:srgbClr val="0D0DC9"/>
                  </a:solidFill>
                </a:rPr>
                <a:t> </a:t>
              </a:r>
              <a:r>
                <a:rPr lang="en-US" sz="2400" i="1" dirty="0" err="1">
                  <a:solidFill>
                    <a:srgbClr val="0D0DC9"/>
                  </a:solidFill>
                </a:rPr>
                <a:t>hứng</a:t>
              </a:r>
              <a:r>
                <a:rPr lang="en-US" sz="2400" i="1" dirty="0">
                  <a:solidFill>
                    <a:srgbClr val="0D0DC9"/>
                  </a:solidFill>
                </a:rPr>
                <a:t> </a:t>
              </a:r>
              <a:r>
                <a:rPr lang="en-US" sz="2400" i="1" dirty="0" err="1">
                  <a:solidFill>
                    <a:srgbClr val="0D0DC9"/>
                  </a:solidFill>
                </a:rPr>
                <a:t>thú</a:t>
              </a:r>
              <a:r>
                <a:rPr lang="en-US" sz="2400" i="1" dirty="0">
                  <a:solidFill>
                    <a:srgbClr val="0D0DC9"/>
                  </a:solidFill>
                </a:rPr>
                <a:t> </a:t>
              </a:r>
              <a:r>
                <a:rPr lang="en-US" sz="2400" i="1" dirty="0" err="1">
                  <a:solidFill>
                    <a:srgbClr val="0D0DC9"/>
                  </a:solidFill>
                </a:rPr>
                <a:t>cho</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sinh</a:t>
              </a:r>
              <a:r>
                <a:rPr lang="en-US" sz="2400" i="1" dirty="0">
                  <a:solidFill>
                    <a:srgbClr val="0D0DC9"/>
                  </a:solidFill>
                </a:rPr>
                <a:t>.</a:t>
              </a:r>
              <a:endParaRPr lang="vi-VN" sz="2400" dirty="0">
                <a:solidFill>
                  <a:srgbClr val="0D0DC9"/>
                </a:solidFill>
              </a:endParaRPr>
            </a:p>
          </p:txBody>
        </p:sp>
      </p:grpSp>
      <p:sp>
        <p:nvSpPr>
          <p:cNvPr id="3" name="TextBox 2">
            <a:extLst>
              <a:ext uri="{FF2B5EF4-FFF2-40B4-BE49-F238E27FC236}">
                <a16:creationId xmlns:a16="http://schemas.microsoft.com/office/drawing/2014/main" id="{71A3A382-1716-41B7-8DBC-EF488B9B8DB7}"/>
              </a:ext>
            </a:extLst>
          </p:cNvPr>
          <p:cNvSpPr txBox="1"/>
          <p:nvPr/>
        </p:nvSpPr>
        <p:spPr>
          <a:xfrm>
            <a:off x="891250" y="1275607"/>
            <a:ext cx="8883205" cy="461665"/>
          </a:xfrm>
          <a:prstGeom prst="rect">
            <a:avLst/>
          </a:prstGeom>
          <a:noFill/>
        </p:spPr>
        <p:txBody>
          <a:bodyPr wrap="square" rtlCol="0">
            <a:spAutoFit/>
          </a:bodyPr>
          <a:lstStyle/>
          <a:p>
            <a:r>
              <a:rPr lang="en-US" sz="2400" i="1" dirty="0" smtClean="0">
                <a:solidFill>
                  <a:srgbClr val="002060"/>
                </a:solidFill>
                <a:latin typeface="Times New Roman" panose="02020603050405020304" pitchFamily="18" charset="0"/>
                <a:cs typeface="Times New Roman" panose="02020603050405020304" pitchFamily="18" charset="0"/>
              </a:rPr>
              <a:t>* </a:t>
            </a:r>
            <a:r>
              <a:rPr lang="nl-NL" sz="2400" b="1" i="1" dirty="0" smtClean="0">
                <a:latin typeface="Times New Roman" panose="02020603050405020304" pitchFamily="18" charset="0"/>
                <a:cs typeface="Times New Roman" panose="02020603050405020304" pitchFamily="18" charset="0"/>
              </a:rPr>
              <a:t>Sử </a:t>
            </a:r>
            <a:r>
              <a:rPr lang="nl-NL" sz="2400" b="1" i="1" dirty="0">
                <a:latin typeface="Times New Roman" panose="02020603050405020304" pitchFamily="18" charset="0"/>
                <a:cs typeface="Times New Roman" panose="02020603050405020304" pitchFamily="18" charset="0"/>
              </a:rPr>
              <a:t>dụng phương pháp dạy học giải quyết vấn đề:</a:t>
            </a:r>
            <a:r>
              <a:rPr lang="nl-NL" sz="2400" dirty="0">
                <a:latin typeface="Times New Roman" panose="02020603050405020304" pitchFamily="18" charset="0"/>
                <a:cs typeface="Times New Roman" panose="02020603050405020304" pitchFamily="18" charset="0"/>
              </a:rPr>
              <a:t> </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838200" y="1777914"/>
            <a:ext cx="4612160" cy="461665"/>
          </a:xfrm>
          <a:prstGeom prst="rect">
            <a:avLst/>
          </a:prstGeom>
        </p:spPr>
        <p:txBody>
          <a:bodyPr wrap="none">
            <a:spAutoFit/>
          </a:bodyPr>
          <a:lstStyle/>
          <a:p>
            <a:r>
              <a:rPr lang="nl-NL" sz="2400" b="1" u="sng" dirty="0">
                <a:solidFill>
                  <a:srgbClr val="9900FF"/>
                </a:solidFill>
                <a:latin typeface="Times New Roman" panose="02020603050405020304" pitchFamily="18" charset="0"/>
                <a:ea typeface="Arial" panose="020B0604020202020204" pitchFamily="34" charset="0"/>
              </a:rPr>
              <a:t>+Ví dụ:</a:t>
            </a:r>
            <a:r>
              <a:rPr lang="nl-NL" sz="2400" dirty="0">
                <a:solidFill>
                  <a:srgbClr val="9900FF"/>
                </a:solidFill>
                <a:latin typeface="Times New Roman" panose="02020603050405020304" pitchFamily="18" charset="0"/>
                <a:ea typeface="Arial" panose="020B0604020202020204" pitchFamily="34" charset="0"/>
              </a:rPr>
              <a:t> </a:t>
            </a:r>
            <a:r>
              <a:rPr lang="nl-NL" sz="2400" dirty="0">
                <a:solidFill>
                  <a:srgbClr val="000000"/>
                </a:solidFill>
                <a:latin typeface="Times New Roman" panose="02020603050405020304" pitchFamily="18" charset="0"/>
                <a:ea typeface="Arial" panose="020B0604020202020204" pitchFamily="34" charset="0"/>
              </a:rPr>
              <a:t>Ở bài 5: </a:t>
            </a:r>
            <a:r>
              <a:rPr lang="nl-NL" sz="2400" i="1" dirty="0">
                <a:solidFill>
                  <a:srgbClr val="6600CC"/>
                </a:solidFill>
                <a:latin typeface="Times New Roman" panose="02020603050405020304" pitchFamily="18" charset="0"/>
                <a:ea typeface="Arial" panose="020B0604020202020204" pitchFamily="34" charset="0"/>
              </a:rPr>
              <a:t>“ Em giữ lời hứa”</a:t>
            </a:r>
            <a:endParaRPr lang="en-US" sz="24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7489" y="2287064"/>
            <a:ext cx="8723623" cy="4580267"/>
          </a:xfrm>
          <a:prstGeom prst="rect">
            <a:avLst/>
          </a:prstGeom>
        </p:spPr>
      </p:pic>
    </p:spTree>
    <p:custDataLst>
      <p:tags r:id="rId1"/>
    </p:custDataLst>
    <p:extLst>
      <p:ext uri="{BB962C8B-B14F-4D97-AF65-F5344CB8AC3E}">
        <p14:creationId xmlns:p14="http://schemas.microsoft.com/office/powerpoint/2010/main" val="2136029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81121" cy="6914816"/>
          </a:xfrm>
        </p:spPr>
      </p:pic>
      <p:grpSp>
        <p:nvGrpSpPr>
          <p:cNvPr id="39" name="Nhóm 118">
            <a:extLst>
              <a:ext uri="{FF2B5EF4-FFF2-40B4-BE49-F238E27FC236}">
                <a16:creationId xmlns:a16="http://schemas.microsoft.com/office/drawing/2014/main" id="{25E07463-349B-46F9-810B-015A7D1E581E}"/>
              </a:ext>
            </a:extLst>
          </p:cNvPr>
          <p:cNvGrpSpPr/>
          <p:nvPr/>
        </p:nvGrpSpPr>
        <p:grpSpPr>
          <a:xfrm>
            <a:off x="1557344" y="100016"/>
            <a:ext cx="9675393" cy="1204416"/>
            <a:chOff x="2685189" y="2255648"/>
            <a:chExt cx="7548527" cy="1196739"/>
          </a:xfrm>
        </p:grpSpPr>
        <p:grpSp>
          <p:nvGrpSpPr>
            <p:cNvPr id="40" name="Group 221">
              <a:extLst>
                <a:ext uri="{FF2B5EF4-FFF2-40B4-BE49-F238E27FC236}">
                  <a16:creationId xmlns:a16="http://schemas.microsoft.com/office/drawing/2014/main" id="{092A1A44-C511-471B-8F94-B5B64A7D39A1}"/>
                </a:ext>
              </a:extLst>
            </p:cNvPr>
            <p:cNvGrpSpPr/>
            <p:nvPr/>
          </p:nvGrpSpPr>
          <p:grpSpPr>
            <a:xfrm>
              <a:off x="2685189" y="2255648"/>
              <a:ext cx="7548527" cy="1196739"/>
              <a:chOff x="1425" y="1659"/>
              <a:chExt cx="3436" cy="452"/>
            </a:xfrm>
          </p:grpSpPr>
          <p:sp>
            <p:nvSpPr>
              <p:cNvPr id="42" name="AutoShape 66">
                <a:extLst>
                  <a:ext uri="{FF2B5EF4-FFF2-40B4-BE49-F238E27FC236}">
                    <a16:creationId xmlns:a16="http://schemas.microsoft.com/office/drawing/2014/main" id="{893DD475-77DC-4268-AECF-84C22EE31AB2}"/>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3" name="Oval 67">
                <a:extLst>
                  <a:ext uri="{FF2B5EF4-FFF2-40B4-BE49-F238E27FC236}">
                    <a16:creationId xmlns:a16="http://schemas.microsoft.com/office/drawing/2014/main" id="{60AAFECE-7CBB-4E78-99BB-C9B6E8A9A644}"/>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4" name="Oval 68">
                <a:extLst>
                  <a:ext uri="{FF2B5EF4-FFF2-40B4-BE49-F238E27FC236}">
                    <a16:creationId xmlns:a16="http://schemas.microsoft.com/office/drawing/2014/main" id="{2377A91B-179E-4370-8E20-9BDAC9BF8284}"/>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5" name="Oval 69">
                <a:extLst>
                  <a:ext uri="{FF2B5EF4-FFF2-40B4-BE49-F238E27FC236}">
                    <a16:creationId xmlns:a16="http://schemas.microsoft.com/office/drawing/2014/main" id="{6C00D671-C36C-4BD5-97F7-B563061DAFA3}"/>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6" name="Text Box 70">
                <a:extLst>
                  <a:ext uri="{FF2B5EF4-FFF2-40B4-BE49-F238E27FC236}">
                    <a16:creationId xmlns:a16="http://schemas.microsoft.com/office/drawing/2014/main" id="{84741222-6057-419C-88AB-02ED78742FC1}"/>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47" name="Text Box 71">
                <a:extLst>
                  <a:ext uri="{FF2B5EF4-FFF2-40B4-BE49-F238E27FC236}">
                    <a16:creationId xmlns:a16="http://schemas.microsoft.com/office/drawing/2014/main" id="{52A78693-AEE7-4C1E-B42C-9088F3C5C477}"/>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48" name="AutoShape 103">
                <a:extLst>
                  <a:ext uri="{FF2B5EF4-FFF2-40B4-BE49-F238E27FC236}">
                    <a16:creationId xmlns:a16="http://schemas.microsoft.com/office/drawing/2014/main" id="{9A5E8442-9BE6-4766-8F1C-3ACE03BE8155}"/>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49" name="Oval 104">
                <a:extLst>
                  <a:ext uri="{FF2B5EF4-FFF2-40B4-BE49-F238E27FC236}">
                    <a16:creationId xmlns:a16="http://schemas.microsoft.com/office/drawing/2014/main" id="{E1D6A485-15A9-4EF9-946C-0F2D7000B77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0" name="Oval 105">
                <a:extLst>
                  <a:ext uri="{FF2B5EF4-FFF2-40B4-BE49-F238E27FC236}">
                    <a16:creationId xmlns:a16="http://schemas.microsoft.com/office/drawing/2014/main" id="{F6413BD8-9B1F-4B06-BF8A-2E38F36A422B}"/>
                  </a:ext>
                </a:extLst>
              </p:cNvPr>
              <p:cNvSpPr/>
              <p:nvPr/>
            </p:nvSpPr>
            <p:spPr>
              <a:xfrm rot="1758052">
                <a:off x="1425" y="1659"/>
                <a:ext cx="460" cy="452"/>
              </a:xfrm>
              <a:prstGeom prst="ellipse">
                <a:avLst/>
              </a:prstGeom>
              <a:solidFill>
                <a:srgbClr val="FF000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1" name="Text Box 107">
                <a:extLst>
                  <a:ext uri="{FF2B5EF4-FFF2-40B4-BE49-F238E27FC236}">
                    <a16:creationId xmlns:a16="http://schemas.microsoft.com/office/drawing/2014/main" id="{06569DC2-8CCC-4EBE-B701-DAB06C82707C}"/>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52" name="Picture 216" descr="Picture1">
                <a:extLst>
                  <a:ext uri="{FF2B5EF4-FFF2-40B4-BE49-F238E27FC236}">
                    <a16:creationId xmlns:a16="http://schemas.microsoft.com/office/drawing/2014/main" id="{70D443B6-1FBD-408A-A369-3EAB7C0DD3AB}"/>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53" name="Text Box 108">
                <a:extLst>
                  <a:ext uri="{FF2B5EF4-FFF2-40B4-BE49-F238E27FC236}">
                    <a16:creationId xmlns:a16="http://schemas.microsoft.com/office/drawing/2014/main" id="{8F7CC560-8617-4DC4-AC7E-5A18278C3345}"/>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4</a:t>
                </a:r>
                <a:endParaRPr lang="vi-VN" altLang="vi-VN" sz="4000" b="1" dirty="0">
                  <a:latin typeface="Times New Roman" panose="02020603050405020304" pitchFamily="18" charset="0"/>
                  <a:ea typeface="Times New Roman" panose="02020603050405020304" pitchFamily="18" charset="0"/>
                </a:endParaRPr>
              </a:p>
            </p:txBody>
          </p:sp>
        </p:grpSp>
        <p:sp>
          <p:nvSpPr>
            <p:cNvPr id="41" name="Hộp Văn bản 120">
              <a:extLst>
                <a:ext uri="{FF2B5EF4-FFF2-40B4-BE49-F238E27FC236}">
                  <a16:creationId xmlns:a16="http://schemas.microsoft.com/office/drawing/2014/main" id="{A51171D2-CCE2-45B6-8E64-CF5176AF1EA2}"/>
                </a:ext>
              </a:extLst>
            </p:cNvPr>
            <p:cNvSpPr txBox="1"/>
            <p:nvPr/>
          </p:nvSpPr>
          <p:spPr>
            <a:xfrm>
              <a:off x="3750147" y="2443999"/>
              <a:ext cx="6483569" cy="825700"/>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sz="2400" i="1" dirty="0" err="1">
                  <a:solidFill>
                    <a:srgbClr val="0D0DC9"/>
                  </a:solidFill>
                </a:rPr>
                <a:t>Vận</a:t>
              </a:r>
              <a:r>
                <a:rPr lang="en-US" sz="2400" i="1" dirty="0">
                  <a:solidFill>
                    <a:srgbClr val="0D0DC9"/>
                  </a:solidFill>
                </a:rPr>
                <a:t> </a:t>
              </a:r>
              <a:r>
                <a:rPr lang="en-US" sz="2400" i="1" dirty="0" err="1">
                  <a:solidFill>
                    <a:srgbClr val="0D0DC9"/>
                  </a:solidFill>
                </a:rPr>
                <a:t>dụng</a:t>
              </a:r>
              <a:r>
                <a:rPr lang="en-US" sz="2400" i="1" dirty="0">
                  <a:solidFill>
                    <a:srgbClr val="0D0DC9"/>
                  </a:solidFill>
                </a:rPr>
                <a:t> </a:t>
              </a:r>
              <a:r>
                <a:rPr lang="en-US" sz="2400" i="1" dirty="0" err="1">
                  <a:solidFill>
                    <a:srgbClr val="0D0DC9"/>
                  </a:solidFill>
                </a:rPr>
                <a:t>sáng</a:t>
              </a:r>
              <a:r>
                <a:rPr lang="en-US" sz="2400" i="1" dirty="0">
                  <a:solidFill>
                    <a:srgbClr val="0D0DC9"/>
                  </a:solidFill>
                </a:rPr>
                <a:t> </a:t>
              </a:r>
              <a:r>
                <a:rPr lang="en-US" sz="2400" i="1" dirty="0" err="1">
                  <a:solidFill>
                    <a:srgbClr val="0D0DC9"/>
                  </a:solidFill>
                </a:rPr>
                <a:t>tạo</a:t>
              </a:r>
              <a:r>
                <a:rPr lang="en-US" sz="2400" i="1" dirty="0">
                  <a:solidFill>
                    <a:srgbClr val="0D0DC9"/>
                  </a:solidFill>
                </a:rPr>
                <a:t>, </a:t>
              </a:r>
              <a:r>
                <a:rPr lang="en-US" sz="2400" i="1" dirty="0" err="1">
                  <a:solidFill>
                    <a:srgbClr val="0D0DC9"/>
                  </a:solidFill>
                </a:rPr>
                <a:t>linh</a:t>
              </a:r>
              <a:r>
                <a:rPr lang="en-US" sz="2400" i="1" dirty="0">
                  <a:solidFill>
                    <a:srgbClr val="0D0DC9"/>
                  </a:solidFill>
                </a:rPr>
                <a:t> </a:t>
              </a:r>
              <a:r>
                <a:rPr lang="en-US" sz="2400" i="1" dirty="0" err="1">
                  <a:solidFill>
                    <a:srgbClr val="0D0DC9"/>
                  </a:solidFill>
                </a:rPr>
                <a:t>hoạt</a:t>
              </a:r>
              <a:r>
                <a:rPr lang="en-US" sz="2400" i="1" dirty="0">
                  <a:solidFill>
                    <a:srgbClr val="0D0DC9"/>
                  </a:solidFill>
                </a:rPr>
                <a:t> </a:t>
              </a:r>
              <a:r>
                <a:rPr lang="en-US" sz="2400" i="1" dirty="0" err="1">
                  <a:solidFill>
                    <a:srgbClr val="0D0DC9"/>
                  </a:solidFill>
                </a:rPr>
                <a:t>các</a:t>
              </a:r>
              <a:r>
                <a:rPr lang="en-US" sz="2400" i="1" dirty="0">
                  <a:solidFill>
                    <a:srgbClr val="0D0DC9"/>
                  </a:solidFill>
                </a:rPr>
                <a:t> </a:t>
              </a:r>
              <a:r>
                <a:rPr lang="en-US" sz="2400" i="1" dirty="0" err="1">
                  <a:solidFill>
                    <a:srgbClr val="0D0DC9"/>
                  </a:solidFill>
                </a:rPr>
                <a:t>hình</a:t>
              </a:r>
              <a:r>
                <a:rPr lang="en-US" sz="2400" i="1" dirty="0">
                  <a:solidFill>
                    <a:srgbClr val="0D0DC9"/>
                  </a:solidFill>
                </a:rPr>
                <a:t> </a:t>
              </a:r>
              <a:r>
                <a:rPr lang="en-US" sz="2400" i="1" dirty="0" err="1">
                  <a:solidFill>
                    <a:srgbClr val="0D0DC9"/>
                  </a:solidFill>
                </a:rPr>
                <a:t>thức</a:t>
              </a:r>
              <a:r>
                <a:rPr lang="en-US" sz="2400" i="1" dirty="0">
                  <a:solidFill>
                    <a:srgbClr val="0D0DC9"/>
                  </a:solidFill>
                </a:rPr>
                <a:t> </a:t>
              </a:r>
              <a:r>
                <a:rPr lang="en-US" sz="2400" i="1" dirty="0" err="1">
                  <a:solidFill>
                    <a:srgbClr val="0D0DC9"/>
                  </a:solidFill>
                </a:rPr>
                <a:t>dạy</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để</a:t>
              </a:r>
              <a:r>
                <a:rPr lang="en-US" sz="2400" i="1" dirty="0">
                  <a:solidFill>
                    <a:srgbClr val="0D0DC9"/>
                  </a:solidFill>
                </a:rPr>
                <a:t> </a:t>
              </a:r>
              <a:r>
                <a:rPr lang="en-US" sz="2400" i="1" dirty="0" err="1">
                  <a:solidFill>
                    <a:srgbClr val="0D0DC9"/>
                  </a:solidFill>
                </a:rPr>
                <a:t>gây</a:t>
              </a:r>
              <a:r>
                <a:rPr lang="en-US" sz="2400" i="1" dirty="0">
                  <a:solidFill>
                    <a:srgbClr val="0D0DC9"/>
                  </a:solidFill>
                </a:rPr>
                <a:t> </a:t>
              </a:r>
              <a:r>
                <a:rPr lang="en-US" sz="2400" i="1" dirty="0" err="1">
                  <a:solidFill>
                    <a:srgbClr val="0D0DC9"/>
                  </a:solidFill>
                </a:rPr>
                <a:t>hứng</a:t>
              </a:r>
              <a:r>
                <a:rPr lang="en-US" sz="2400" i="1" dirty="0">
                  <a:solidFill>
                    <a:srgbClr val="0D0DC9"/>
                  </a:solidFill>
                </a:rPr>
                <a:t> </a:t>
              </a:r>
              <a:r>
                <a:rPr lang="en-US" sz="2400" i="1" dirty="0" err="1">
                  <a:solidFill>
                    <a:srgbClr val="0D0DC9"/>
                  </a:solidFill>
                </a:rPr>
                <a:t>thú</a:t>
              </a:r>
              <a:r>
                <a:rPr lang="en-US" sz="2400" i="1" dirty="0">
                  <a:solidFill>
                    <a:srgbClr val="0D0DC9"/>
                  </a:solidFill>
                </a:rPr>
                <a:t> </a:t>
              </a:r>
              <a:r>
                <a:rPr lang="en-US" sz="2400" i="1" dirty="0" err="1">
                  <a:solidFill>
                    <a:srgbClr val="0D0DC9"/>
                  </a:solidFill>
                </a:rPr>
                <a:t>cho</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sinh</a:t>
              </a:r>
              <a:r>
                <a:rPr lang="en-US" sz="2400" i="1" dirty="0">
                  <a:solidFill>
                    <a:srgbClr val="0D0DC9"/>
                  </a:solidFill>
                </a:rPr>
                <a:t>.</a:t>
              </a:r>
              <a:endParaRPr lang="vi-VN" sz="2400" dirty="0">
                <a:solidFill>
                  <a:srgbClr val="0D0DC9"/>
                </a:solidFill>
              </a:endParaRPr>
            </a:p>
          </p:txBody>
        </p:sp>
      </p:grpSp>
      <p:sp>
        <p:nvSpPr>
          <p:cNvPr id="3" name="TextBox 2">
            <a:extLst>
              <a:ext uri="{FF2B5EF4-FFF2-40B4-BE49-F238E27FC236}">
                <a16:creationId xmlns:a16="http://schemas.microsoft.com/office/drawing/2014/main" id="{71A3A382-1716-41B7-8DBC-EF488B9B8DB7}"/>
              </a:ext>
            </a:extLst>
          </p:cNvPr>
          <p:cNvSpPr txBox="1"/>
          <p:nvPr/>
        </p:nvSpPr>
        <p:spPr>
          <a:xfrm>
            <a:off x="891250" y="1275607"/>
            <a:ext cx="8883205" cy="461665"/>
          </a:xfrm>
          <a:prstGeom prst="rect">
            <a:avLst/>
          </a:prstGeom>
          <a:noFill/>
        </p:spPr>
        <p:txBody>
          <a:bodyPr wrap="square" rtlCol="0">
            <a:spAutoFit/>
          </a:bodyPr>
          <a:lstStyle/>
          <a:p>
            <a:r>
              <a:rPr lang="en-US" sz="2400" i="1" dirty="0">
                <a:solidFill>
                  <a:srgbClr val="002060"/>
                </a:solidFill>
                <a:latin typeface="Times New Roman" panose="02020603050405020304" pitchFamily="18" charset="0"/>
                <a:cs typeface="Times New Roman" panose="02020603050405020304" pitchFamily="18" charset="0"/>
              </a:rPr>
              <a:t>* </a:t>
            </a:r>
            <a:r>
              <a:rPr lang="nl-NL" sz="2400" b="1" i="1" dirty="0">
                <a:latin typeface="Times New Roman" panose="02020603050405020304" pitchFamily="18" charset="0"/>
                <a:cs typeface="Times New Roman" panose="02020603050405020304" pitchFamily="18" charset="0"/>
              </a:rPr>
              <a:t>Sử dụng phương pháp dạy học giải quyết vấn đề:</a:t>
            </a:r>
            <a:r>
              <a:rPr lang="nl-NL" sz="2400" dirty="0">
                <a:latin typeface="Times New Roman" panose="02020603050405020304" pitchFamily="18" charset="0"/>
                <a:cs typeface="Times New Roman" panose="02020603050405020304" pitchFamily="18" charset="0"/>
              </a:rPr>
              <a:t> </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54" name="Rectangle 53">
            <a:extLst>
              <a:ext uri="{FF2B5EF4-FFF2-40B4-BE49-F238E27FC236}">
                <a16:creationId xmlns:a16="http://schemas.microsoft.com/office/drawing/2014/main" id="{F4DA8A21-0BF6-42F7-9950-365E9AAA29FA}"/>
              </a:ext>
            </a:extLst>
          </p:cNvPr>
          <p:cNvSpPr/>
          <p:nvPr/>
        </p:nvSpPr>
        <p:spPr>
          <a:xfrm>
            <a:off x="900979" y="1623756"/>
            <a:ext cx="7198895" cy="461665"/>
          </a:xfrm>
          <a:prstGeom prst="rect">
            <a:avLst/>
          </a:prstGeom>
          <a:noFill/>
        </p:spPr>
        <p:txBody>
          <a:bodyPr wrap="square" rtlCol="0">
            <a:spAutoFit/>
          </a:bodyPr>
          <a:lstStyle/>
          <a:p>
            <a:r>
              <a:rPr lang="nl-NL" sz="2400" b="1" i="1" dirty="0">
                <a:latin typeface="Times New Roman" panose="02020603050405020304" pitchFamily="18" charset="0"/>
                <a:cs typeface="Times New Roman" panose="02020603050405020304" pitchFamily="18" charset="0"/>
              </a:rPr>
              <a:t>* Tổ chức trò chơi học tập trong giờ Đạo đức.</a:t>
            </a:r>
            <a:endParaRPr lang="en-US" sz="2400" b="1" i="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00775" y="2163937"/>
            <a:ext cx="5991224" cy="4721588"/>
          </a:xfrm>
          <a:prstGeom prst="rect">
            <a:avLst/>
          </a:prstGeom>
        </p:spPr>
      </p:pic>
      <p:pic>
        <p:nvPicPr>
          <p:cNvPr id="7" name="Picture 6"/>
          <p:cNvPicPr>
            <a:picLocks noChangeAspect="1"/>
          </p:cNvPicPr>
          <p:nvPr/>
        </p:nvPicPr>
        <p:blipFill rotWithShape="1">
          <a:blip r:embed="rId6"/>
          <a:srcRect t="14747"/>
          <a:stretch/>
        </p:blipFill>
        <p:spPr>
          <a:xfrm>
            <a:off x="0" y="2206522"/>
            <a:ext cx="6079712" cy="4651477"/>
          </a:xfrm>
          <a:prstGeom prst="rect">
            <a:avLst/>
          </a:prstGeom>
        </p:spPr>
      </p:pic>
    </p:spTree>
    <p:custDataLst>
      <p:tags r:id="rId1"/>
    </p:custDataLst>
    <p:extLst>
      <p:ext uri="{BB962C8B-B14F-4D97-AF65-F5344CB8AC3E}">
        <p14:creationId xmlns:p14="http://schemas.microsoft.com/office/powerpoint/2010/main" val="3823720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81121" cy="6914816"/>
          </a:xfrm>
        </p:spPr>
      </p:pic>
      <p:grpSp>
        <p:nvGrpSpPr>
          <p:cNvPr id="39" name="Nhóm 118">
            <a:extLst>
              <a:ext uri="{FF2B5EF4-FFF2-40B4-BE49-F238E27FC236}">
                <a16:creationId xmlns:a16="http://schemas.microsoft.com/office/drawing/2014/main" id="{25E07463-349B-46F9-810B-015A7D1E581E}"/>
              </a:ext>
            </a:extLst>
          </p:cNvPr>
          <p:cNvGrpSpPr/>
          <p:nvPr/>
        </p:nvGrpSpPr>
        <p:grpSpPr>
          <a:xfrm>
            <a:off x="1557344" y="100016"/>
            <a:ext cx="9675393" cy="1204416"/>
            <a:chOff x="2685189" y="2255648"/>
            <a:chExt cx="7548527" cy="1196739"/>
          </a:xfrm>
        </p:grpSpPr>
        <p:grpSp>
          <p:nvGrpSpPr>
            <p:cNvPr id="40" name="Group 221">
              <a:extLst>
                <a:ext uri="{FF2B5EF4-FFF2-40B4-BE49-F238E27FC236}">
                  <a16:creationId xmlns:a16="http://schemas.microsoft.com/office/drawing/2014/main" id="{092A1A44-C511-471B-8F94-B5B64A7D39A1}"/>
                </a:ext>
              </a:extLst>
            </p:cNvPr>
            <p:cNvGrpSpPr/>
            <p:nvPr/>
          </p:nvGrpSpPr>
          <p:grpSpPr>
            <a:xfrm>
              <a:off x="2685189" y="2255648"/>
              <a:ext cx="7548527" cy="1196739"/>
              <a:chOff x="1425" y="1659"/>
              <a:chExt cx="3436" cy="452"/>
            </a:xfrm>
          </p:grpSpPr>
          <p:sp>
            <p:nvSpPr>
              <p:cNvPr id="42" name="AutoShape 66">
                <a:extLst>
                  <a:ext uri="{FF2B5EF4-FFF2-40B4-BE49-F238E27FC236}">
                    <a16:creationId xmlns:a16="http://schemas.microsoft.com/office/drawing/2014/main" id="{893DD475-77DC-4268-AECF-84C22EE31AB2}"/>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3" name="Oval 67">
                <a:extLst>
                  <a:ext uri="{FF2B5EF4-FFF2-40B4-BE49-F238E27FC236}">
                    <a16:creationId xmlns:a16="http://schemas.microsoft.com/office/drawing/2014/main" id="{60AAFECE-7CBB-4E78-99BB-C9B6E8A9A644}"/>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4" name="Oval 68">
                <a:extLst>
                  <a:ext uri="{FF2B5EF4-FFF2-40B4-BE49-F238E27FC236}">
                    <a16:creationId xmlns:a16="http://schemas.microsoft.com/office/drawing/2014/main" id="{2377A91B-179E-4370-8E20-9BDAC9BF8284}"/>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5" name="Oval 69">
                <a:extLst>
                  <a:ext uri="{FF2B5EF4-FFF2-40B4-BE49-F238E27FC236}">
                    <a16:creationId xmlns:a16="http://schemas.microsoft.com/office/drawing/2014/main" id="{6C00D671-C36C-4BD5-97F7-B563061DAFA3}"/>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46" name="Text Box 70">
                <a:extLst>
                  <a:ext uri="{FF2B5EF4-FFF2-40B4-BE49-F238E27FC236}">
                    <a16:creationId xmlns:a16="http://schemas.microsoft.com/office/drawing/2014/main" id="{84741222-6057-419C-88AB-02ED78742FC1}"/>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47" name="Text Box 71">
                <a:extLst>
                  <a:ext uri="{FF2B5EF4-FFF2-40B4-BE49-F238E27FC236}">
                    <a16:creationId xmlns:a16="http://schemas.microsoft.com/office/drawing/2014/main" id="{52A78693-AEE7-4C1E-B42C-9088F3C5C477}"/>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48" name="AutoShape 103">
                <a:extLst>
                  <a:ext uri="{FF2B5EF4-FFF2-40B4-BE49-F238E27FC236}">
                    <a16:creationId xmlns:a16="http://schemas.microsoft.com/office/drawing/2014/main" id="{9A5E8442-9BE6-4766-8F1C-3ACE03BE8155}"/>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49" name="Oval 104">
                <a:extLst>
                  <a:ext uri="{FF2B5EF4-FFF2-40B4-BE49-F238E27FC236}">
                    <a16:creationId xmlns:a16="http://schemas.microsoft.com/office/drawing/2014/main" id="{E1D6A485-15A9-4EF9-946C-0F2D7000B77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0" name="Oval 105">
                <a:extLst>
                  <a:ext uri="{FF2B5EF4-FFF2-40B4-BE49-F238E27FC236}">
                    <a16:creationId xmlns:a16="http://schemas.microsoft.com/office/drawing/2014/main" id="{F6413BD8-9B1F-4B06-BF8A-2E38F36A422B}"/>
                  </a:ext>
                </a:extLst>
              </p:cNvPr>
              <p:cNvSpPr/>
              <p:nvPr/>
            </p:nvSpPr>
            <p:spPr>
              <a:xfrm rot="1758052">
                <a:off x="1425" y="1659"/>
                <a:ext cx="460" cy="452"/>
              </a:xfrm>
              <a:prstGeom prst="ellipse">
                <a:avLst/>
              </a:prstGeom>
              <a:solidFill>
                <a:srgbClr val="FF000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51" name="Text Box 107">
                <a:extLst>
                  <a:ext uri="{FF2B5EF4-FFF2-40B4-BE49-F238E27FC236}">
                    <a16:creationId xmlns:a16="http://schemas.microsoft.com/office/drawing/2014/main" id="{06569DC2-8CCC-4EBE-B701-DAB06C82707C}"/>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52" name="Picture 216" descr="Picture1">
                <a:extLst>
                  <a:ext uri="{FF2B5EF4-FFF2-40B4-BE49-F238E27FC236}">
                    <a16:creationId xmlns:a16="http://schemas.microsoft.com/office/drawing/2014/main" id="{70D443B6-1FBD-408A-A369-3EAB7C0DD3AB}"/>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53" name="Text Box 108">
                <a:extLst>
                  <a:ext uri="{FF2B5EF4-FFF2-40B4-BE49-F238E27FC236}">
                    <a16:creationId xmlns:a16="http://schemas.microsoft.com/office/drawing/2014/main" id="{8F7CC560-8617-4DC4-AC7E-5A18278C3345}"/>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4</a:t>
                </a:r>
                <a:endParaRPr lang="vi-VN" altLang="vi-VN" sz="4000" b="1" dirty="0">
                  <a:latin typeface="Times New Roman" panose="02020603050405020304" pitchFamily="18" charset="0"/>
                  <a:ea typeface="Times New Roman" panose="02020603050405020304" pitchFamily="18" charset="0"/>
                </a:endParaRPr>
              </a:p>
            </p:txBody>
          </p:sp>
        </p:grpSp>
        <p:sp>
          <p:nvSpPr>
            <p:cNvPr id="41" name="Hộp Văn bản 120">
              <a:extLst>
                <a:ext uri="{FF2B5EF4-FFF2-40B4-BE49-F238E27FC236}">
                  <a16:creationId xmlns:a16="http://schemas.microsoft.com/office/drawing/2014/main" id="{A51171D2-CCE2-45B6-8E64-CF5176AF1EA2}"/>
                </a:ext>
              </a:extLst>
            </p:cNvPr>
            <p:cNvSpPr txBox="1"/>
            <p:nvPr/>
          </p:nvSpPr>
          <p:spPr>
            <a:xfrm>
              <a:off x="3750147" y="2443999"/>
              <a:ext cx="6483569" cy="825700"/>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sz="2400" i="1" dirty="0" err="1">
                  <a:solidFill>
                    <a:srgbClr val="0D0DC9"/>
                  </a:solidFill>
                </a:rPr>
                <a:t>Vận</a:t>
              </a:r>
              <a:r>
                <a:rPr lang="en-US" sz="2400" i="1" dirty="0">
                  <a:solidFill>
                    <a:srgbClr val="0D0DC9"/>
                  </a:solidFill>
                </a:rPr>
                <a:t> </a:t>
              </a:r>
              <a:r>
                <a:rPr lang="en-US" sz="2400" i="1" dirty="0" err="1">
                  <a:solidFill>
                    <a:srgbClr val="0D0DC9"/>
                  </a:solidFill>
                </a:rPr>
                <a:t>dụng</a:t>
              </a:r>
              <a:r>
                <a:rPr lang="en-US" sz="2400" i="1" dirty="0">
                  <a:solidFill>
                    <a:srgbClr val="0D0DC9"/>
                  </a:solidFill>
                </a:rPr>
                <a:t> </a:t>
              </a:r>
              <a:r>
                <a:rPr lang="en-US" sz="2400" i="1" dirty="0" err="1">
                  <a:solidFill>
                    <a:srgbClr val="0D0DC9"/>
                  </a:solidFill>
                </a:rPr>
                <a:t>sáng</a:t>
              </a:r>
              <a:r>
                <a:rPr lang="en-US" sz="2400" i="1" dirty="0">
                  <a:solidFill>
                    <a:srgbClr val="0D0DC9"/>
                  </a:solidFill>
                </a:rPr>
                <a:t> </a:t>
              </a:r>
              <a:r>
                <a:rPr lang="en-US" sz="2400" i="1" dirty="0" err="1">
                  <a:solidFill>
                    <a:srgbClr val="0D0DC9"/>
                  </a:solidFill>
                </a:rPr>
                <a:t>tạo</a:t>
              </a:r>
              <a:r>
                <a:rPr lang="en-US" sz="2400" i="1" dirty="0">
                  <a:solidFill>
                    <a:srgbClr val="0D0DC9"/>
                  </a:solidFill>
                </a:rPr>
                <a:t>, </a:t>
              </a:r>
              <a:r>
                <a:rPr lang="en-US" sz="2400" i="1" dirty="0" err="1">
                  <a:solidFill>
                    <a:srgbClr val="0D0DC9"/>
                  </a:solidFill>
                </a:rPr>
                <a:t>linh</a:t>
              </a:r>
              <a:r>
                <a:rPr lang="en-US" sz="2400" i="1" dirty="0">
                  <a:solidFill>
                    <a:srgbClr val="0D0DC9"/>
                  </a:solidFill>
                </a:rPr>
                <a:t> </a:t>
              </a:r>
              <a:r>
                <a:rPr lang="en-US" sz="2400" i="1" dirty="0" err="1">
                  <a:solidFill>
                    <a:srgbClr val="0D0DC9"/>
                  </a:solidFill>
                </a:rPr>
                <a:t>hoạt</a:t>
              </a:r>
              <a:r>
                <a:rPr lang="en-US" sz="2400" i="1" dirty="0">
                  <a:solidFill>
                    <a:srgbClr val="0D0DC9"/>
                  </a:solidFill>
                </a:rPr>
                <a:t> </a:t>
              </a:r>
              <a:r>
                <a:rPr lang="en-US" sz="2400" i="1" dirty="0" err="1">
                  <a:solidFill>
                    <a:srgbClr val="0D0DC9"/>
                  </a:solidFill>
                </a:rPr>
                <a:t>các</a:t>
              </a:r>
              <a:r>
                <a:rPr lang="en-US" sz="2400" i="1" dirty="0">
                  <a:solidFill>
                    <a:srgbClr val="0D0DC9"/>
                  </a:solidFill>
                </a:rPr>
                <a:t> </a:t>
              </a:r>
              <a:r>
                <a:rPr lang="en-US" sz="2400" i="1" dirty="0" err="1">
                  <a:solidFill>
                    <a:srgbClr val="0D0DC9"/>
                  </a:solidFill>
                </a:rPr>
                <a:t>hình</a:t>
              </a:r>
              <a:r>
                <a:rPr lang="en-US" sz="2400" i="1" dirty="0">
                  <a:solidFill>
                    <a:srgbClr val="0D0DC9"/>
                  </a:solidFill>
                </a:rPr>
                <a:t> </a:t>
              </a:r>
              <a:r>
                <a:rPr lang="en-US" sz="2400" i="1" dirty="0" err="1">
                  <a:solidFill>
                    <a:srgbClr val="0D0DC9"/>
                  </a:solidFill>
                </a:rPr>
                <a:t>thức</a:t>
              </a:r>
              <a:r>
                <a:rPr lang="en-US" sz="2400" i="1" dirty="0">
                  <a:solidFill>
                    <a:srgbClr val="0D0DC9"/>
                  </a:solidFill>
                </a:rPr>
                <a:t> </a:t>
              </a:r>
              <a:r>
                <a:rPr lang="en-US" sz="2400" i="1" dirty="0" err="1">
                  <a:solidFill>
                    <a:srgbClr val="0D0DC9"/>
                  </a:solidFill>
                </a:rPr>
                <a:t>dạy</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để</a:t>
              </a:r>
              <a:r>
                <a:rPr lang="en-US" sz="2400" i="1" dirty="0">
                  <a:solidFill>
                    <a:srgbClr val="0D0DC9"/>
                  </a:solidFill>
                </a:rPr>
                <a:t> </a:t>
              </a:r>
              <a:r>
                <a:rPr lang="en-US" sz="2400" i="1" dirty="0" err="1">
                  <a:solidFill>
                    <a:srgbClr val="0D0DC9"/>
                  </a:solidFill>
                </a:rPr>
                <a:t>gây</a:t>
              </a:r>
              <a:r>
                <a:rPr lang="en-US" sz="2400" i="1" dirty="0">
                  <a:solidFill>
                    <a:srgbClr val="0D0DC9"/>
                  </a:solidFill>
                </a:rPr>
                <a:t> </a:t>
              </a:r>
              <a:r>
                <a:rPr lang="en-US" sz="2400" i="1" dirty="0" err="1">
                  <a:solidFill>
                    <a:srgbClr val="0D0DC9"/>
                  </a:solidFill>
                </a:rPr>
                <a:t>hứng</a:t>
              </a:r>
              <a:r>
                <a:rPr lang="en-US" sz="2400" i="1" dirty="0">
                  <a:solidFill>
                    <a:srgbClr val="0D0DC9"/>
                  </a:solidFill>
                </a:rPr>
                <a:t> </a:t>
              </a:r>
              <a:r>
                <a:rPr lang="en-US" sz="2400" i="1" dirty="0" err="1">
                  <a:solidFill>
                    <a:srgbClr val="0D0DC9"/>
                  </a:solidFill>
                </a:rPr>
                <a:t>thú</a:t>
              </a:r>
              <a:r>
                <a:rPr lang="en-US" sz="2400" i="1" dirty="0">
                  <a:solidFill>
                    <a:srgbClr val="0D0DC9"/>
                  </a:solidFill>
                </a:rPr>
                <a:t> </a:t>
              </a:r>
              <a:r>
                <a:rPr lang="en-US" sz="2400" i="1" dirty="0" err="1">
                  <a:solidFill>
                    <a:srgbClr val="0D0DC9"/>
                  </a:solidFill>
                </a:rPr>
                <a:t>cho</a:t>
              </a:r>
              <a:r>
                <a:rPr lang="en-US" sz="2400" i="1" dirty="0">
                  <a:solidFill>
                    <a:srgbClr val="0D0DC9"/>
                  </a:solidFill>
                </a:rPr>
                <a:t> </a:t>
              </a:r>
              <a:r>
                <a:rPr lang="en-US" sz="2400" i="1" dirty="0" err="1">
                  <a:solidFill>
                    <a:srgbClr val="0D0DC9"/>
                  </a:solidFill>
                </a:rPr>
                <a:t>học</a:t>
              </a:r>
              <a:r>
                <a:rPr lang="en-US" sz="2400" i="1" dirty="0">
                  <a:solidFill>
                    <a:srgbClr val="0D0DC9"/>
                  </a:solidFill>
                </a:rPr>
                <a:t> </a:t>
              </a:r>
              <a:r>
                <a:rPr lang="en-US" sz="2400" i="1" dirty="0" err="1">
                  <a:solidFill>
                    <a:srgbClr val="0D0DC9"/>
                  </a:solidFill>
                </a:rPr>
                <a:t>sinh</a:t>
              </a:r>
              <a:r>
                <a:rPr lang="en-US" sz="2400" i="1" dirty="0">
                  <a:solidFill>
                    <a:srgbClr val="0D0DC9"/>
                  </a:solidFill>
                </a:rPr>
                <a:t>.</a:t>
              </a:r>
              <a:endParaRPr lang="vi-VN" sz="2400" dirty="0">
                <a:solidFill>
                  <a:srgbClr val="0D0DC9"/>
                </a:solidFill>
              </a:endParaRPr>
            </a:p>
          </p:txBody>
        </p:sp>
      </p:grpSp>
      <p:sp>
        <p:nvSpPr>
          <p:cNvPr id="54" name="Rectangle 53">
            <a:extLst>
              <a:ext uri="{FF2B5EF4-FFF2-40B4-BE49-F238E27FC236}">
                <a16:creationId xmlns:a16="http://schemas.microsoft.com/office/drawing/2014/main" id="{F4DA8A21-0BF6-42F7-9950-365E9AAA29FA}"/>
              </a:ext>
            </a:extLst>
          </p:cNvPr>
          <p:cNvSpPr/>
          <p:nvPr/>
        </p:nvSpPr>
        <p:spPr>
          <a:xfrm>
            <a:off x="1131433" y="2695837"/>
            <a:ext cx="10612148" cy="461665"/>
          </a:xfrm>
          <a:prstGeom prst="rect">
            <a:avLst/>
          </a:prstGeom>
          <a:noFill/>
        </p:spPr>
        <p:txBody>
          <a:bodyPr wrap="square" rtlCol="0">
            <a:spAutoFit/>
          </a:bodyPr>
          <a:lstStyle/>
          <a:p>
            <a:r>
              <a:rPr lang="en-US" sz="2400" b="1" i="1" dirty="0">
                <a:solidFill>
                  <a:srgbClr val="002060"/>
                </a:solidFill>
                <a:latin typeface="Times New Roman" panose="02020603050405020304" pitchFamily="18" charset="0"/>
                <a:cs typeface="Times New Roman" panose="02020603050405020304" pitchFamily="18" charset="0"/>
              </a:rPr>
              <a:t>* </a:t>
            </a:r>
            <a:r>
              <a:rPr lang="nl-NL" sz="2400" b="1" i="1" dirty="0" smtClean="0">
                <a:latin typeface="Times New Roman" panose="02020603050405020304" pitchFamily="18" charset="0"/>
                <a:cs typeface="Times New Roman" panose="02020603050405020304" pitchFamily="18" charset="0"/>
              </a:rPr>
              <a:t>Vận </a:t>
            </a:r>
            <a:r>
              <a:rPr lang="nl-NL" sz="2400" b="1" i="1" dirty="0">
                <a:latin typeface="Times New Roman" panose="02020603050405020304" pitchFamily="18" charset="0"/>
                <a:cs typeface="Times New Roman" panose="02020603050405020304" pitchFamily="18" charset="0"/>
              </a:rPr>
              <a:t>dụng dạy học tích hợp liên môn trong hoạt động dạy học môn Đạo đức </a:t>
            </a:r>
            <a:endParaRPr lang="en-US" sz="2400" b="1" i="1" dirty="0">
              <a:solidFill>
                <a:srgbClr val="002060"/>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71A3A382-1716-41B7-8DBC-EF488B9B8DB7}"/>
              </a:ext>
            </a:extLst>
          </p:cNvPr>
          <p:cNvSpPr txBox="1"/>
          <p:nvPr/>
        </p:nvSpPr>
        <p:spPr>
          <a:xfrm>
            <a:off x="1132124" y="1665448"/>
            <a:ext cx="8883205" cy="461665"/>
          </a:xfrm>
          <a:prstGeom prst="rect">
            <a:avLst/>
          </a:prstGeom>
          <a:noFill/>
        </p:spPr>
        <p:txBody>
          <a:bodyPr wrap="square" rtlCol="0">
            <a:spAutoFit/>
          </a:bodyPr>
          <a:lstStyle/>
          <a:p>
            <a:r>
              <a:rPr lang="en-US" sz="2400" b="1" i="1" dirty="0">
                <a:solidFill>
                  <a:srgbClr val="002060"/>
                </a:solidFill>
                <a:latin typeface="Times New Roman" panose="02020603050405020304" pitchFamily="18" charset="0"/>
                <a:cs typeface="Times New Roman" panose="02020603050405020304" pitchFamily="18" charset="0"/>
              </a:rPr>
              <a:t>* </a:t>
            </a:r>
            <a:r>
              <a:rPr lang="nl-NL" sz="2400" b="1" i="1" dirty="0">
                <a:latin typeface="Times New Roman" panose="02020603050405020304" pitchFamily="18" charset="0"/>
                <a:cs typeface="Times New Roman" panose="02020603050405020304" pitchFamily="18" charset="0"/>
              </a:rPr>
              <a:t>Sử dụng phương pháp dạy học giải quyết vấn đề:</a:t>
            </a:r>
            <a:r>
              <a:rPr lang="nl-NL" sz="2400" b="1" dirty="0">
                <a:latin typeface="Times New Roman" panose="02020603050405020304" pitchFamily="18" charset="0"/>
                <a:cs typeface="Times New Roman" panose="02020603050405020304" pitchFamily="18" charset="0"/>
              </a:rPr>
              <a:t> </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F4DA8A21-0BF6-42F7-9950-365E9AAA29FA}"/>
              </a:ext>
            </a:extLst>
          </p:cNvPr>
          <p:cNvSpPr/>
          <p:nvPr/>
        </p:nvSpPr>
        <p:spPr>
          <a:xfrm>
            <a:off x="1132124" y="2161269"/>
            <a:ext cx="7198895" cy="461665"/>
          </a:xfrm>
          <a:prstGeom prst="rect">
            <a:avLst/>
          </a:prstGeom>
          <a:noFill/>
        </p:spPr>
        <p:txBody>
          <a:bodyPr wrap="square" rtlCol="0">
            <a:spAutoFit/>
          </a:bodyPr>
          <a:lstStyle/>
          <a:p>
            <a:r>
              <a:rPr lang="nl-NL" sz="2400" b="1" i="1" dirty="0">
                <a:latin typeface="Times New Roman" panose="02020603050405020304" pitchFamily="18" charset="0"/>
                <a:cs typeface="Times New Roman" panose="02020603050405020304" pitchFamily="18" charset="0"/>
              </a:rPr>
              <a:t>* Tổ chức trò chơi học tập trong giờ Đạo đức.</a:t>
            </a:r>
            <a:endParaRPr lang="en-US" sz="2400" b="1" i="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7230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000"/>
                                        <p:tgtEl>
                                          <p:spTgt spid="54"/>
                                        </p:tgtEl>
                                      </p:cBhvr>
                                    </p:animEffect>
                                    <p:anim calcmode="lin" valueType="num">
                                      <p:cBhvr>
                                        <p:cTn id="8" dur="1000" fill="hold"/>
                                        <p:tgtEl>
                                          <p:spTgt spid="54"/>
                                        </p:tgtEl>
                                        <p:attrNameLst>
                                          <p:attrName>ppt_x</p:attrName>
                                        </p:attrNameLst>
                                      </p:cBhvr>
                                      <p:tavLst>
                                        <p:tav tm="0">
                                          <p:val>
                                            <p:strVal val="#ppt_x"/>
                                          </p:val>
                                        </p:tav>
                                        <p:tav tm="100000">
                                          <p:val>
                                            <p:strVal val="#ppt_x"/>
                                          </p:val>
                                        </p:tav>
                                      </p:tavLst>
                                    </p:anim>
                                    <p:anim calcmode="lin" valueType="num">
                                      <p:cBhvr>
                                        <p:cTn id="9"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57133"/>
            <a:ext cx="12281121" cy="6914816"/>
          </a:xfrm>
        </p:spPr>
      </p:pic>
      <p:grpSp>
        <p:nvGrpSpPr>
          <p:cNvPr id="25" name="Nhóm 118">
            <a:extLst>
              <a:ext uri="{FF2B5EF4-FFF2-40B4-BE49-F238E27FC236}">
                <a16:creationId xmlns:a16="http://schemas.microsoft.com/office/drawing/2014/main" id="{50812446-292F-33CA-931F-EE172041FE7C}"/>
              </a:ext>
            </a:extLst>
          </p:cNvPr>
          <p:cNvGrpSpPr/>
          <p:nvPr/>
        </p:nvGrpSpPr>
        <p:grpSpPr>
          <a:xfrm>
            <a:off x="722197" y="253843"/>
            <a:ext cx="10288572" cy="1088350"/>
            <a:chOff x="2700567" y="2194751"/>
            <a:chExt cx="7533149" cy="1209977"/>
          </a:xfrm>
        </p:grpSpPr>
        <p:grpSp>
          <p:nvGrpSpPr>
            <p:cNvPr id="26" name="Group 221">
              <a:extLst>
                <a:ext uri="{FF2B5EF4-FFF2-40B4-BE49-F238E27FC236}">
                  <a16:creationId xmlns:a16="http://schemas.microsoft.com/office/drawing/2014/main" id="{7DB38A72-F3BD-469E-D273-40F2BEBC525C}"/>
                </a:ext>
              </a:extLst>
            </p:cNvPr>
            <p:cNvGrpSpPr/>
            <p:nvPr/>
          </p:nvGrpSpPr>
          <p:grpSpPr>
            <a:xfrm>
              <a:off x="2700567" y="2194751"/>
              <a:ext cx="7533149" cy="1209977"/>
              <a:chOff x="1432" y="1636"/>
              <a:chExt cx="3429" cy="457"/>
            </a:xfrm>
          </p:grpSpPr>
          <p:sp>
            <p:nvSpPr>
              <p:cNvPr id="28" name="AutoShape 66">
                <a:extLst>
                  <a:ext uri="{FF2B5EF4-FFF2-40B4-BE49-F238E27FC236}">
                    <a16:creationId xmlns:a16="http://schemas.microsoft.com/office/drawing/2014/main" id="{F19731DF-810D-BEB1-1D4F-02FBD536189F}"/>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9" name="Oval 67">
                <a:extLst>
                  <a:ext uri="{FF2B5EF4-FFF2-40B4-BE49-F238E27FC236}">
                    <a16:creationId xmlns:a16="http://schemas.microsoft.com/office/drawing/2014/main" id="{9C28132F-4CEB-102E-40B2-5986F8756B26}"/>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0" name="Oval 68">
                <a:extLst>
                  <a:ext uri="{FF2B5EF4-FFF2-40B4-BE49-F238E27FC236}">
                    <a16:creationId xmlns:a16="http://schemas.microsoft.com/office/drawing/2014/main" id="{E17903B0-2E54-5B3B-8409-0B8F82C779BA}"/>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1" name="Oval 69">
                <a:extLst>
                  <a:ext uri="{FF2B5EF4-FFF2-40B4-BE49-F238E27FC236}">
                    <a16:creationId xmlns:a16="http://schemas.microsoft.com/office/drawing/2014/main" id="{DA85CADD-3E37-932F-AAD5-DFBE0AFBB82E}"/>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2" name="Text Box 70">
                <a:extLst>
                  <a:ext uri="{FF2B5EF4-FFF2-40B4-BE49-F238E27FC236}">
                    <a16:creationId xmlns:a16="http://schemas.microsoft.com/office/drawing/2014/main" id="{7E45C85C-6C29-F23B-6796-5191380FED6F}"/>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33" name="Text Box 71">
                <a:extLst>
                  <a:ext uri="{FF2B5EF4-FFF2-40B4-BE49-F238E27FC236}">
                    <a16:creationId xmlns:a16="http://schemas.microsoft.com/office/drawing/2014/main" id="{0053A912-10FD-C897-0ABC-A43B126CE240}"/>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34" name="AutoShape 103">
                <a:extLst>
                  <a:ext uri="{FF2B5EF4-FFF2-40B4-BE49-F238E27FC236}">
                    <a16:creationId xmlns:a16="http://schemas.microsoft.com/office/drawing/2014/main" id="{1300427A-B1BB-86CD-32FF-D0AE1561497F}"/>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35" name="Oval 104">
                <a:extLst>
                  <a:ext uri="{FF2B5EF4-FFF2-40B4-BE49-F238E27FC236}">
                    <a16:creationId xmlns:a16="http://schemas.microsoft.com/office/drawing/2014/main" id="{A0B046A7-8800-13C4-5A05-BEB4FF2CC29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6" name="Oval 105">
                <a:extLst>
                  <a:ext uri="{FF2B5EF4-FFF2-40B4-BE49-F238E27FC236}">
                    <a16:creationId xmlns:a16="http://schemas.microsoft.com/office/drawing/2014/main" id="{DC444E70-6F9D-4F57-B8B9-4DC197535AB7}"/>
                  </a:ext>
                </a:extLst>
              </p:cNvPr>
              <p:cNvSpPr/>
              <p:nvPr/>
            </p:nvSpPr>
            <p:spPr>
              <a:xfrm rot="1758052">
                <a:off x="1432" y="1636"/>
                <a:ext cx="460" cy="452"/>
              </a:xfrm>
              <a:prstGeom prst="ellipse">
                <a:avLst/>
              </a:prstGeom>
              <a:solidFill>
                <a:srgbClr val="7C4FBD"/>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7" name="Text Box 107">
                <a:extLst>
                  <a:ext uri="{FF2B5EF4-FFF2-40B4-BE49-F238E27FC236}">
                    <a16:creationId xmlns:a16="http://schemas.microsoft.com/office/drawing/2014/main" id="{C7E04C23-1B49-C7A3-39D8-972F5ED91567}"/>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38" name="Picture 216" descr="Picture1">
                <a:extLst>
                  <a:ext uri="{FF2B5EF4-FFF2-40B4-BE49-F238E27FC236}">
                    <a16:creationId xmlns:a16="http://schemas.microsoft.com/office/drawing/2014/main" id="{E9FAFF78-98D1-9C5D-3792-0EFFB4D60D08}"/>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55" name="Text Box 108">
                <a:extLst>
                  <a:ext uri="{FF2B5EF4-FFF2-40B4-BE49-F238E27FC236}">
                    <a16:creationId xmlns:a16="http://schemas.microsoft.com/office/drawing/2014/main" id="{19C857AE-37F9-36C5-9D03-F0193A70DF2A}"/>
                  </a:ext>
                </a:extLst>
              </p:cNvPr>
              <p:cNvSpPr txBox="1"/>
              <p:nvPr/>
            </p:nvSpPr>
            <p:spPr>
              <a:xfrm>
                <a:off x="1545" y="1689"/>
                <a:ext cx="574" cy="29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5</a:t>
                </a:r>
                <a:endParaRPr lang="vi-VN" altLang="vi-VN" sz="4000" b="1" dirty="0">
                  <a:latin typeface="Times New Roman" panose="02020603050405020304" pitchFamily="18" charset="0"/>
                  <a:ea typeface="Times New Roman" panose="02020603050405020304" pitchFamily="18" charset="0"/>
                </a:endParaRPr>
              </a:p>
            </p:txBody>
          </p:sp>
        </p:grpSp>
        <p:sp>
          <p:nvSpPr>
            <p:cNvPr id="27" name="Hộp Văn bản 120">
              <a:extLst>
                <a:ext uri="{FF2B5EF4-FFF2-40B4-BE49-F238E27FC236}">
                  <a16:creationId xmlns:a16="http://schemas.microsoft.com/office/drawing/2014/main" id="{EFD693DA-8C2F-FF7F-3EE8-3378D1950F40}"/>
                </a:ext>
              </a:extLst>
            </p:cNvPr>
            <p:cNvSpPr txBox="1"/>
            <p:nvPr/>
          </p:nvSpPr>
          <p:spPr>
            <a:xfrm>
              <a:off x="3740317" y="2403345"/>
              <a:ext cx="6354013" cy="923864"/>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de-DE" sz="2400" i="1" dirty="0">
                  <a:solidFill>
                    <a:srgbClr val="0D0DC9"/>
                  </a:solidFill>
                </a:rPr>
                <a:t>Ứng dụng công nghệ thông tin và sử dụng các phương tiện dạy học hiện đại trong dạy môn Đạo đức</a:t>
              </a:r>
              <a:endParaRPr lang="en-US" sz="2400" dirty="0">
                <a:solidFill>
                  <a:srgbClr val="0D0DC9"/>
                </a:solidFill>
              </a:endParaRPr>
            </a:p>
          </p:txBody>
        </p:sp>
      </p:grpSp>
      <p:sp>
        <p:nvSpPr>
          <p:cNvPr id="4" name="TextBox 3"/>
          <p:cNvSpPr txBox="1"/>
          <p:nvPr/>
        </p:nvSpPr>
        <p:spPr>
          <a:xfrm>
            <a:off x="114300" y="1854977"/>
            <a:ext cx="11701463" cy="1938992"/>
          </a:xfrm>
          <a:prstGeom prst="rect">
            <a:avLst/>
          </a:prstGeom>
          <a:noFill/>
        </p:spPr>
        <p:txBody>
          <a:bodyPr wrap="square" rtlCol="0">
            <a:spAutoFit/>
          </a:bodyPr>
          <a:lstStyle/>
          <a:p>
            <a:pPr algn="just"/>
            <a:r>
              <a:rPr lang="de-DE" sz="2400" dirty="0" smtClean="0">
                <a:solidFill>
                  <a:srgbClr val="0D0DC9"/>
                </a:solidFill>
                <a:latin typeface="Times New Roman" panose="02020603050405020304" pitchFamily="18" charset="0"/>
                <a:cs typeface="Times New Roman" panose="02020603050405020304" pitchFamily="18" charset="0"/>
              </a:rPr>
              <a:t>	Ứng </a:t>
            </a:r>
            <a:r>
              <a:rPr lang="de-DE" sz="2400" dirty="0">
                <a:solidFill>
                  <a:srgbClr val="0D0DC9"/>
                </a:solidFill>
                <a:latin typeface="Times New Roman" panose="02020603050405020304" pitchFamily="18" charset="0"/>
                <a:cs typeface="Times New Roman" panose="02020603050405020304" pitchFamily="18" charset="0"/>
              </a:rPr>
              <a:t>dụng công nghệ thông tin và sử dụng các phương tiện dạy học hiện đại trong dạy học môn Đạo đức tập trung vào việc sử dụng phương tiện trực quan như: </a:t>
            </a:r>
            <a:r>
              <a:rPr lang="de-DE" sz="2400" i="1" dirty="0">
                <a:solidFill>
                  <a:srgbClr val="0D0DC9"/>
                </a:solidFill>
                <a:latin typeface="Times New Roman" panose="02020603050405020304" pitchFamily="18" charset="0"/>
                <a:cs typeface="Times New Roman" panose="02020603050405020304" pitchFamily="18" charset="0"/>
              </a:rPr>
              <a:t>tivi, đèn chiếu, máy vi tính, video học tập, kênh âm thanh hình ảnh tạo hiệu ứng trò chơi, trình chiếu bài giảng, các phần mềm...</a:t>
            </a:r>
            <a:r>
              <a:rPr lang="de-DE" sz="2400" dirty="0">
                <a:solidFill>
                  <a:srgbClr val="0D0DC9"/>
                </a:solidFill>
                <a:latin typeface="Times New Roman" panose="02020603050405020304" pitchFamily="18" charset="0"/>
                <a:cs typeface="Times New Roman" panose="02020603050405020304" pitchFamily="18" charset="0"/>
              </a:rPr>
              <a:t> </a:t>
            </a:r>
            <a:endParaRPr lang="de-DE" sz="2400" dirty="0" smtClean="0">
              <a:solidFill>
                <a:srgbClr val="0D0DC9"/>
              </a:solidFill>
              <a:latin typeface="Times New Roman" panose="02020603050405020304" pitchFamily="18" charset="0"/>
              <a:cs typeface="Times New Roman" panose="02020603050405020304" pitchFamily="18" charset="0"/>
            </a:endParaRPr>
          </a:p>
          <a:p>
            <a:pPr algn="just"/>
            <a:r>
              <a:rPr lang="de-DE" sz="2400" dirty="0">
                <a:solidFill>
                  <a:srgbClr val="0D0DC9"/>
                </a:solidFill>
                <a:latin typeface="Times New Roman" panose="02020603050405020304" pitchFamily="18" charset="0"/>
                <a:cs typeface="Times New Roman" panose="02020603050405020304" pitchFamily="18" charset="0"/>
              </a:rPr>
              <a:t>	</a:t>
            </a:r>
            <a:endParaRPr lang="en-US" sz="2400" dirty="0">
              <a:solidFill>
                <a:srgbClr val="0D0DC9"/>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14300" y="3582465"/>
            <a:ext cx="11565082" cy="2677656"/>
          </a:xfrm>
          <a:prstGeom prst="rect">
            <a:avLst/>
          </a:prstGeom>
          <a:noFill/>
        </p:spPr>
        <p:txBody>
          <a:bodyPr wrap="square" rtlCol="0">
            <a:spAutoFit/>
          </a:bodyPr>
          <a:lstStyle/>
          <a:p>
            <a:r>
              <a:rPr lang="de-DE" sz="2400" dirty="0" smtClean="0">
                <a:solidFill>
                  <a:srgbClr val="0D0DC9"/>
                </a:solidFill>
                <a:latin typeface="Times New Roman" panose="02020603050405020304" pitchFamily="18" charset="0"/>
                <a:cs typeface="Times New Roman" panose="02020603050405020304" pitchFamily="18" charset="0"/>
              </a:rPr>
              <a:t>	Những </a:t>
            </a:r>
            <a:r>
              <a:rPr lang="de-DE" sz="2400" dirty="0">
                <a:solidFill>
                  <a:srgbClr val="0D0DC9"/>
                </a:solidFill>
                <a:latin typeface="Times New Roman" panose="02020603050405020304" pitchFamily="18" charset="0"/>
                <a:cs typeface="Times New Roman" panose="02020603050405020304" pitchFamily="18" charset="0"/>
              </a:rPr>
              <a:t>phương tiện kĩ thuật này đóng vai trò như là phương tiện trực quan, minh họa mẫu hành vi theo chuẩn qui định, để cho học sinh nhận xét và xử lí tình huống</a:t>
            </a:r>
            <a:r>
              <a:rPr lang="de-DE" sz="2400" dirty="0" smtClean="0">
                <a:solidFill>
                  <a:srgbClr val="0D0DC9"/>
                </a:solidFill>
                <a:latin typeface="Times New Roman" panose="02020603050405020304" pitchFamily="18" charset="0"/>
                <a:cs typeface="Times New Roman" panose="02020603050405020304" pitchFamily="18" charset="0"/>
              </a:rPr>
              <a:t>. </a:t>
            </a:r>
            <a:r>
              <a:rPr lang="de-DE" sz="2400" smtClean="0">
                <a:solidFill>
                  <a:srgbClr val="0D0DC9"/>
                </a:solidFill>
                <a:latin typeface="Times New Roman" panose="02020603050405020304" pitchFamily="18" charset="0"/>
                <a:cs typeface="Times New Roman" panose="02020603050405020304" pitchFamily="18" charset="0"/>
              </a:rPr>
              <a:t>Khi sử dụng ứng dụng của công nghệ thông tin GV cần phải lưu ý lựa chọn phương pháp và phương tiện dạy học phù hợp với từng bài, từng chủ đề,phù hợp với tâm lí học sinh, đảm bảo tính thẩm mĩ, đảm bảo tính giáo dục.</a:t>
            </a:r>
            <a:endParaRPr lang="de-DE" sz="2400" dirty="0" smtClean="0">
              <a:solidFill>
                <a:srgbClr val="0D0DC9"/>
              </a:solidFill>
              <a:latin typeface="Times New Roman" panose="02020603050405020304" pitchFamily="18" charset="0"/>
              <a:cs typeface="Times New Roman" panose="02020603050405020304" pitchFamily="18" charset="0"/>
            </a:endParaRPr>
          </a:p>
          <a:p>
            <a:r>
              <a:rPr lang="de-DE" sz="2400" dirty="0">
                <a:solidFill>
                  <a:srgbClr val="0D0DC9"/>
                </a:solidFill>
                <a:latin typeface="Times New Roman" panose="02020603050405020304" pitchFamily="18" charset="0"/>
                <a:cs typeface="Times New Roman" panose="02020603050405020304" pitchFamily="18" charset="0"/>
              </a:rPr>
              <a:t> </a:t>
            </a:r>
            <a:r>
              <a:rPr lang="de-DE" sz="2400" dirty="0" smtClean="0">
                <a:solidFill>
                  <a:srgbClr val="0D0DC9"/>
                </a:solidFill>
                <a:latin typeface="Times New Roman" panose="02020603050405020304" pitchFamily="18" charset="0"/>
                <a:cs typeface="Times New Roman" panose="02020603050405020304" pitchFamily="18" charset="0"/>
              </a:rPr>
              <a:t>     </a:t>
            </a:r>
            <a:endParaRPr lang="en-US" sz="2400" dirty="0">
              <a:solidFill>
                <a:srgbClr val="0D0DC9"/>
              </a:solidFill>
              <a:latin typeface="Times New Roman" panose="02020603050405020304" pitchFamily="18" charset="0"/>
              <a:cs typeface="Times New Roman" panose="02020603050405020304" pitchFamily="18" charset="0"/>
            </a:endParaRPr>
          </a:p>
          <a:p>
            <a:endParaRPr lang="en-US" sz="2400" dirty="0">
              <a:solidFill>
                <a:srgbClr val="0D0DC9"/>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6838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737"/>
            <a:ext cx="12281121" cy="6857999"/>
          </a:xfrm>
        </p:spPr>
      </p:pic>
      <p:sp>
        <p:nvSpPr>
          <p:cNvPr id="19" name="TextBox 6">
            <a:extLst>
              <a:ext uri="{FF2B5EF4-FFF2-40B4-BE49-F238E27FC236}">
                <a16:creationId xmlns:a16="http://schemas.microsoft.com/office/drawing/2014/main" id="{60BB6E13-03F7-5432-A6E6-EB309A3067B0}"/>
              </a:ext>
            </a:extLst>
          </p:cNvPr>
          <p:cNvSpPr txBox="1"/>
          <p:nvPr/>
        </p:nvSpPr>
        <p:spPr>
          <a:xfrm>
            <a:off x="1006831" y="3644577"/>
            <a:ext cx="9656480" cy="369332"/>
          </a:xfrm>
          <a:prstGeom prst="rect">
            <a:avLst/>
          </a:prstGeom>
          <a:noFill/>
        </p:spPr>
        <p:txBody>
          <a:bodyPr wrap="square" rtlCol="0">
            <a:spAutoFit/>
          </a:bodyPr>
          <a:lstStyle/>
          <a:p>
            <a:r>
              <a:rPr lang="it-IT" b="1" dirty="0" smtClean="0">
                <a:solidFill>
                  <a:srgbClr val="FF0000"/>
                </a:solidFill>
                <a:latin typeface="Times New Roman" panose="02020603050405020304" pitchFamily="18" charset="0"/>
                <a:cs typeface="Times New Roman" panose="02020603050405020304" pitchFamily="18" charset="0"/>
              </a:rPr>
              <a:t>*</a:t>
            </a:r>
            <a:r>
              <a:rPr lang="it-IT" b="1" dirty="0">
                <a:solidFill>
                  <a:srgbClr val="FF0000"/>
                </a:solidFill>
                <a:latin typeface="Times New Roman" panose="02020603050405020304" pitchFamily="18" charset="0"/>
                <a:cs typeface="Times New Roman" panose="02020603050405020304" pitchFamily="18" charset="0"/>
              </a:rPr>
              <a:t>Kết quả </a:t>
            </a:r>
            <a:r>
              <a:rPr lang="it-IT" b="1" dirty="0" smtClean="0">
                <a:solidFill>
                  <a:srgbClr val="FF0000"/>
                </a:solidFill>
                <a:latin typeface="Times New Roman" panose="02020603050405020304" pitchFamily="18" charset="0"/>
                <a:cs typeface="Times New Roman" panose="02020603050405020304" pitchFamily="18" charset="0"/>
              </a:rPr>
              <a:t>nhận xét đánh giá </a:t>
            </a:r>
            <a:r>
              <a:rPr lang="it-IT" b="1" dirty="0">
                <a:solidFill>
                  <a:srgbClr val="FF0000"/>
                </a:solidFill>
                <a:latin typeface="Times New Roman" panose="02020603050405020304" pitchFamily="18" charset="0"/>
                <a:cs typeface="Times New Roman" panose="02020603050405020304" pitchFamily="18" charset="0"/>
              </a:rPr>
              <a:t>chất lượng học kì I năm học 2023-2024 </a:t>
            </a:r>
            <a:r>
              <a:rPr lang="it-IT" b="1" dirty="0" smtClean="0">
                <a:solidFill>
                  <a:srgbClr val="FF0000"/>
                </a:solidFill>
                <a:latin typeface="Times New Roman" panose="02020603050405020304" pitchFamily="18" charset="0"/>
                <a:cs typeface="Times New Roman" panose="02020603050405020304" pitchFamily="18" charset="0"/>
              </a:rPr>
              <a:t>môn Đạo đức.</a:t>
            </a:r>
            <a:endParaRPr lang="en-US" dirty="0">
              <a:solidFill>
                <a:srgbClr val="FF0000"/>
              </a:solidFill>
              <a:latin typeface="Times New Roman" panose="02020603050405020304" pitchFamily="18" charset="0"/>
              <a:cs typeface="Times New Roman" panose="02020603050405020304" pitchFamily="18" charset="0"/>
            </a:endParaRPr>
          </a:p>
        </p:txBody>
      </p:sp>
      <p:sp>
        <p:nvSpPr>
          <p:cNvPr id="21" name="Hộp Văn bản 20">
            <a:extLst>
              <a:ext uri="{FF2B5EF4-FFF2-40B4-BE49-F238E27FC236}">
                <a16:creationId xmlns:a16="http://schemas.microsoft.com/office/drawing/2014/main" id="{12BFEB26-C176-B951-FD48-558767E76A49}"/>
              </a:ext>
            </a:extLst>
          </p:cNvPr>
          <p:cNvSpPr txBox="1"/>
          <p:nvPr/>
        </p:nvSpPr>
        <p:spPr>
          <a:xfrm>
            <a:off x="1749779" y="2379051"/>
            <a:ext cx="6681566" cy="429413"/>
          </a:xfrm>
          <a:prstGeom prst="rect">
            <a:avLst/>
          </a:prstGeom>
          <a:noFill/>
        </p:spPr>
        <p:txBody>
          <a:bodyPr wrap="square" rtlCol="0">
            <a:spAutoFit/>
          </a:bodyPr>
          <a:lstStyle/>
          <a:p>
            <a:pPr algn="ctr">
              <a:lnSpc>
                <a:spcPct val="120000"/>
              </a:lnSpc>
            </a:pPr>
            <a:r>
              <a:rPr lang="en-US" sz="2000" b="1" dirty="0">
                <a:solidFill>
                  <a:srgbClr val="FF0000"/>
                </a:solidFill>
                <a:latin typeface="Times New Roman" pitchFamily="18" charset="0"/>
                <a:cs typeface="Times New Roman" pitchFamily="18" charset="0"/>
              </a:rPr>
              <a:t>-</a:t>
            </a:r>
          </a:p>
        </p:txBody>
      </p:sp>
      <p:sp>
        <p:nvSpPr>
          <p:cNvPr id="25" name="Rectangle 1"/>
          <p:cNvSpPr>
            <a:spLocks noChangeArrowheads="1"/>
          </p:cNvSpPr>
          <p:nvPr/>
        </p:nvSpPr>
        <p:spPr bwMode="auto">
          <a:xfrm>
            <a:off x="3170238" y="28273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TextBox 21">
            <a:extLst>
              <a:ext uri="{FF2B5EF4-FFF2-40B4-BE49-F238E27FC236}">
                <a16:creationId xmlns:a16="http://schemas.microsoft.com/office/drawing/2014/main" id="{84C5FC50-72E7-497A-A8A6-A193AE3D568C}"/>
              </a:ext>
            </a:extLst>
          </p:cNvPr>
          <p:cNvSpPr txBox="1"/>
          <p:nvPr/>
        </p:nvSpPr>
        <p:spPr>
          <a:xfrm>
            <a:off x="3339551" y="112851"/>
            <a:ext cx="5926687" cy="461665"/>
          </a:xfrm>
          <a:prstGeom prst="rect">
            <a:avLst/>
          </a:prstGeom>
          <a:ln/>
        </p:spPr>
        <p:style>
          <a:lnRef idx="1">
            <a:schemeClr val="accent5"/>
          </a:lnRef>
          <a:fillRef idx="2">
            <a:schemeClr val="accent5"/>
          </a:fillRef>
          <a:effectRef idx="1">
            <a:schemeClr val="accent5"/>
          </a:effectRef>
          <a:fontRef idx="minor">
            <a:schemeClr val="dk1"/>
          </a:fontRef>
        </p:style>
        <p:txBody>
          <a:bodyPr wrap="none" rtlCol="0">
            <a:spAutoFit/>
          </a:bodyPr>
          <a:lstStyle>
            <a:defPPr>
              <a:defRPr lang="vi-VN"/>
            </a:defPPr>
            <a:lvl1pPr marL="400050" indent="-400050">
              <a:buAutoNum type="romanUcPeriod"/>
              <a:defRPr sz="2400" b="1">
                <a:solidFill>
                  <a:srgbClr val="FF0000"/>
                </a:solidFill>
                <a:latin typeface="Times New Roman" panose="02020603050405020304" pitchFamily="18" charset="0"/>
                <a:cs typeface="Times New Roman" panose="02020603050405020304"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buNone/>
            </a:pPr>
            <a:r>
              <a:rPr lang="nb-NO" dirty="0">
                <a:solidFill>
                  <a:srgbClr val="0D0DC9"/>
                </a:solidFill>
              </a:rPr>
              <a:t>KẾT QUẢ THỰC HIỆN CÁC BIỆN PHÁP</a:t>
            </a:r>
            <a:endParaRPr lang="vi-VN" dirty="0">
              <a:solidFill>
                <a:srgbClr val="0D0DC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46421683"/>
              </p:ext>
            </p:extLst>
          </p:nvPr>
        </p:nvGraphicFramePr>
        <p:xfrm>
          <a:off x="1006831" y="1080032"/>
          <a:ext cx="9965968" cy="2451996"/>
        </p:xfrm>
        <a:graphic>
          <a:graphicData uri="http://schemas.openxmlformats.org/drawingml/2006/table">
            <a:tbl>
              <a:tblPr firstRow="1" firstCol="1" bandRow="1">
                <a:tableStyleId>{5C22544A-7EE6-4342-B048-85BDC9FD1C3A}</a:tableStyleId>
              </a:tblPr>
              <a:tblGrid>
                <a:gridCol w="2467889">
                  <a:extLst>
                    <a:ext uri="{9D8B030D-6E8A-4147-A177-3AD203B41FA5}">
                      <a16:colId xmlns:a16="http://schemas.microsoft.com/office/drawing/2014/main" val="3034536994"/>
                    </a:ext>
                  </a:extLst>
                </a:gridCol>
                <a:gridCol w="1348740">
                  <a:extLst>
                    <a:ext uri="{9D8B030D-6E8A-4147-A177-3AD203B41FA5}">
                      <a16:colId xmlns:a16="http://schemas.microsoft.com/office/drawing/2014/main" val="505311275"/>
                    </a:ext>
                  </a:extLst>
                </a:gridCol>
                <a:gridCol w="1099137">
                  <a:extLst>
                    <a:ext uri="{9D8B030D-6E8A-4147-A177-3AD203B41FA5}">
                      <a16:colId xmlns:a16="http://schemas.microsoft.com/office/drawing/2014/main" val="2697633077"/>
                    </a:ext>
                  </a:extLst>
                </a:gridCol>
                <a:gridCol w="1073358">
                  <a:extLst>
                    <a:ext uri="{9D8B030D-6E8A-4147-A177-3AD203B41FA5}">
                      <a16:colId xmlns:a16="http://schemas.microsoft.com/office/drawing/2014/main" val="1764589052"/>
                    </a:ext>
                  </a:extLst>
                </a:gridCol>
                <a:gridCol w="1065768">
                  <a:extLst>
                    <a:ext uri="{9D8B030D-6E8A-4147-A177-3AD203B41FA5}">
                      <a16:colId xmlns:a16="http://schemas.microsoft.com/office/drawing/2014/main" val="2290009158"/>
                    </a:ext>
                  </a:extLst>
                </a:gridCol>
                <a:gridCol w="1065768">
                  <a:extLst>
                    <a:ext uri="{9D8B030D-6E8A-4147-A177-3AD203B41FA5}">
                      <a16:colId xmlns:a16="http://schemas.microsoft.com/office/drawing/2014/main" val="3204947957"/>
                    </a:ext>
                  </a:extLst>
                </a:gridCol>
                <a:gridCol w="922654">
                  <a:extLst>
                    <a:ext uri="{9D8B030D-6E8A-4147-A177-3AD203B41FA5}">
                      <a16:colId xmlns:a16="http://schemas.microsoft.com/office/drawing/2014/main" val="916023821"/>
                    </a:ext>
                  </a:extLst>
                </a:gridCol>
                <a:gridCol w="922654">
                  <a:extLst>
                    <a:ext uri="{9D8B030D-6E8A-4147-A177-3AD203B41FA5}">
                      <a16:colId xmlns:a16="http://schemas.microsoft.com/office/drawing/2014/main" val="257522089"/>
                    </a:ext>
                  </a:extLst>
                </a:gridCol>
              </a:tblGrid>
              <a:tr h="520144">
                <a:tc rowSpan="3">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effectLst/>
                          <a:latin typeface="Times New Roman" panose="02020603050405020304" pitchFamily="18" charset="0"/>
                          <a:cs typeface="Times New Roman" panose="02020603050405020304" pitchFamily="18" charset="0"/>
                        </a:rPr>
                        <a:t> </a:t>
                      </a:r>
                    </a:p>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effectLst/>
                          <a:latin typeface="Times New Roman" panose="02020603050405020304" pitchFamily="18" charset="0"/>
                          <a:cs typeface="Times New Roman" panose="02020603050405020304" pitchFamily="18" charset="0"/>
                        </a:rPr>
                        <a:t>Lớp</a:t>
                      </a:r>
                      <a:endParaRPr lang="en-US" sz="1600" dirty="0">
                        <a:effectLst/>
                        <a:latin typeface="Times New Roman" panose="02020603050405020304" pitchFamily="18" charset="0"/>
                        <a:cs typeface="Times New Roman" panose="02020603050405020304" pitchFamily="18" charset="0"/>
                      </a:endParaRPr>
                    </a:p>
                  </a:txBody>
                  <a:tcPr marL="68580" marR="68580" marT="0" marB="0"/>
                </a:tc>
                <a:tc rowSpan="3">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effectLst/>
                          <a:latin typeface="Times New Roman" panose="02020603050405020304" pitchFamily="18" charset="0"/>
                          <a:cs typeface="Times New Roman" panose="02020603050405020304" pitchFamily="18" charset="0"/>
                        </a:rPr>
                        <a:t> </a:t>
                      </a:r>
                    </a:p>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smtClean="0">
                          <a:effectLst/>
                          <a:latin typeface="Times New Roman" panose="02020603050405020304" pitchFamily="18" charset="0"/>
                          <a:cs typeface="Times New Roman" panose="02020603050405020304" pitchFamily="18" charset="0"/>
                        </a:rPr>
                        <a:t>Tổng</a:t>
                      </a:r>
                      <a:r>
                        <a:rPr lang="en-US" sz="1600" baseline="0" dirty="0" smtClean="0">
                          <a:effectLst/>
                          <a:latin typeface="Times New Roman" panose="02020603050405020304" pitchFamily="18" charset="0"/>
                          <a:cs typeface="Times New Roman" panose="02020603050405020304" pitchFamily="18" charset="0"/>
                        </a:rPr>
                        <a:t> </a:t>
                      </a:r>
                      <a:r>
                        <a:rPr lang="en-US" sz="1600" dirty="0" err="1" smtClean="0">
                          <a:effectLst/>
                          <a:latin typeface="Times New Roman" panose="02020603050405020304" pitchFamily="18" charset="0"/>
                          <a:cs typeface="Times New Roman" panose="02020603050405020304" pitchFamily="18" charset="0"/>
                        </a:rPr>
                        <a:t>số</a:t>
                      </a:r>
                      <a:r>
                        <a:rPr lang="en-US" sz="1600" dirty="0" smtClean="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HS</a:t>
                      </a:r>
                    </a:p>
                  </a:txBody>
                  <a:tcPr marL="68580" marR="68580" marT="0" marB="0"/>
                </a:tc>
                <a:tc gridSpan="6">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a:effectLst/>
                          <a:latin typeface="Times New Roman" panose="02020603050405020304" pitchFamily="18" charset="0"/>
                          <a:cs typeface="Times New Roman" panose="02020603050405020304" pitchFamily="18" charset="0"/>
                        </a:rPr>
                        <a:t>Thái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độ</a:t>
                      </a:r>
                      <a:endParaRPr lang="en-US" sz="1600" dirty="0">
                        <a:effectLst/>
                        <a:latin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0718452"/>
                  </a:ext>
                </a:extLst>
              </a:tr>
              <a:tr h="520144">
                <a:tc vMerge="1">
                  <a:txBody>
                    <a:bodyPr/>
                    <a:lstStyle/>
                    <a:p>
                      <a:endParaRPr lang="en-US"/>
                    </a:p>
                  </a:txBody>
                  <a:tcPr/>
                </a:tc>
                <a:tc vMerge="1">
                  <a:txBody>
                    <a:bodyPr/>
                    <a:lstStyle/>
                    <a:p>
                      <a:endParaRPr lang="en-US"/>
                    </a:p>
                  </a:txBody>
                  <a:tcPr/>
                </a:tc>
                <a:tc gridSpan="2">
                  <a:txBody>
                    <a:bodyPr/>
                    <a:lstStyle/>
                    <a:p>
                      <a:pPr algn="ctr">
                        <a:lnSpc>
                          <a:spcPct val="120000"/>
                        </a:lnSpc>
                        <a:spcAft>
                          <a:spcPts val="0"/>
                        </a:spcAft>
                      </a:pPr>
                      <a:r>
                        <a:rPr lang="en-US" sz="1600" b="1" dirty="0" err="1">
                          <a:effectLst/>
                          <a:latin typeface="Times New Roman" panose="02020603050405020304" pitchFamily="18" charset="0"/>
                          <a:cs typeface="Times New Roman" panose="02020603050405020304" pitchFamily="18" charset="0"/>
                        </a:rPr>
                        <a:t>Rất</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hứng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thú</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20000"/>
                        </a:lnSpc>
                        <a:spcAft>
                          <a:spcPts val="0"/>
                        </a:spcAft>
                      </a:pPr>
                      <a:r>
                        <a:rPr lang="en-US" sz="1600" b="1" dirty="0" err="1">
                          <a:effectLst/>
                          <a:latin typeface="Times New Roman" panose="02020603050405020304" pitchFamily="18" charset="0"/>
                          <a:cs typeface="Times New Roman" panose="02020603050405020304" pitchFamily="18" charset="0"/>
                        </a:rPr>
                        <a:t>Hứng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thú</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20000"/>
                        </a:lnSpc>
                        <a:spcAft>
                          <a:spcPts val="0"/>
                        </a:spcAft>
                      </a:pPr>
                      <a:r>
                        <a:rPr lang="en-US" sz="1600" b="1" dirty="0" err="1">
                          <a:effectLst/>
                          <a:latin typeface="Times New Roman" panose="02020603050405020304" pitchFamily="18" charset="0"/>
                          <a:cs typeface="Times New Roman" panose="02020603050405020304" pitchFamily="18" charset="0"/>
                        </a:rPr>
                        <a:t>Lưỡng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lự</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4155788516"/>
                  </a:ext>
                </a:extLst>
              </a:tr>
              <a:tr h="371420">
                <a:tc vMerge="1">
                  <a:txBody>
                    <a:bodyPr/>
                    <a:lstStyle/>
                    <a:p>
                      <a:endParaRPr lang="en-US"/>
                    </a:p>
                  </a:txBody>
                  <a:tcPr/>
                </a:tc>
                <a:tc vMerge="1">
                  <a:txBody>
                    <a:bodyPr/>
                    <a:lstStyle/>
                    <a:p>
                      <a:endParaRPr lang="en-US"/>
                    </a:p>
                  </a:txBody>
                  <a:tcP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a:t>
                      </a:r>
                    </a:p>
                  </a:txBody>
                  <a:tcPr marL="68580" marR="68580" marT="0" marB="0" anchor="ctr"/>
                </a:tc>
                <a:extLst>
                  <a:ext uri="{0D108BD9-81ED-4DB2-BD59-A6C34878D82A}">
                    <a16:rowId xmlns:a16="http://schemas.microsoft.com/office/drawing/2014/main" val="4183646768"/>
                  </a:ext>
                </a:extLst>
              </a:tr>
              <a:tr h="520144">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3C ( Thực nghiệm)</a:t>
                      </a:r>
                    </a:p>
                  </a:txBody>
                  <a:tcPr marL="68580" marR="68580" marT="0" marB="0" anchor="ctr"/>
                </a:tc>
                <a:tc>
                  <a:txBody>
                    <a:bodyPr/>
                    <a:lstStyle/>
                    <a:p>
                      <a:pPr algn="ctr">
                        <a:lnSpc>
                          <a:spcPct val="120000"/>
                        </a:lnSpc>
                        <a:spcAft>
                          <a:spcPts val="0"/>
                        </a:spcAft>
                      </a:pPr>
                      <a:r>
                        <a:rPr lang="vi-VN" sz="1600">
                          <a:effectLst/>
                          <a:latin typeface="Times New Roman" panose="02020603050405020304" pitchFamily="18" charset="0"/>
                          <a:cs typeface="Times New Roman" panose="02020603050405020304" pitchFamily="18" charset="0"/>
                        </a:rPr>
                        <a:t>27</a:t>
                      </a:r>
                      <a:endParaRPr lang="en-US" sz="160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17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62,0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09</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33,3</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01</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3,7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10950689"/>
                  </a:ext>
                </a:extLst>
              </a:tr>
              <a:tr h="520144">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3B ( </a:t>
                      </a:r>
                      <a:r>
                        <a:rPr lang="en-US" sz="1600" dirty="0" err="1">
                          <a:effectLst/>
                          <a:latin typeface="Times New Roman" panose="02020603050405020304" pitchFamily="18" charset="0"/>
                          <a:cs typeface="Times New Roman" panose="02020603050405020304" pitchFamily="18" charset="0"/>
                        </a:rPr>
                        <a:t>Đối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chứng</a:t>
                      </a:r>
                      <a:r>
                        <a:rPr lang="en-US" sz="1600" dirty="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vi-VN" sz="1600" dirty="0">
                          <a:effectLst/>
                          <a:latin typeface="Times New Roman" panose="02020603050405020304" pitchFamily="18" charset="0"/>
                          <a:cs typeface="Times New Roman" panose="02020603050405020304" pitchFamily="18" charset="0"/>
                        </a:rPr>
                        <a:t>27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 </a:t>
                      </a:r>
                      <a:r>
                        <a:rPr lang="en-US" sz="1600" dirty="0" smtClean="0">
                          <a:effectLst/>
                          <a:latin typeface="Times New Roman" panose="02020603050405020304" pitchFamily="18" charset="0"/>
                          <a:cs typeface="Times New Roman" panose="02020603050405020304" pitchFamily="18" charset="0"/>
                        </a:rPr>
                        <a:t>11</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40,7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10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37,0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6</a:t>
                      </a: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22,2</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84521098"/>
                  </a:ext>
                </a:extLst>
              </a:tr>
            </a:tbl>
          </a:graphicData>
        </a:graphic>
      </p:graphicFrame>
      <p:sp>
        <p:nvSpPr>
          <p:cNvPr id="4" name="Rectangle 3"/>
          <p:cNvSpPr/>
          <p:nvPr/>
        </p:nvSpPr>
        <p:spPr>
          <a:xfrm>
            <a:off x="1006831" y="621836"/>
            <a:ext cx="5561138" cy="369332"/>
          </a:xfrm>
          <a:prstGeom prst="rect">
            <a:avLst/>
          </a:prstGeom>
        </p:spPr>
        <p:txBody>
          <a:bodyPr wrap="none">
            <a:spAutoFit/>
          </a:bodyPr>
          <a:lstStyle/>
          <a:p>
            <a:r>
              <a:rPr lang="nl-NL" b="1" i="1" dirty="0">
                <a:solidFill>
                  <a:srgbClr val="FF0000"/>
                </a:solidFill>
                <a:latin typeface="Times New Roman" panose="02020603050405020304" pitchFamily="18" charset="0"/>
                <a:ea typeface="Arial" panose="020B0604020202020204" pitchFamily="34" charset="0"/>
              </a:rPr>
              <a:t>*Bảng điều tra mức độ hứng thú học tập môn</a:t>
            </a:r>
            <a:r>
              <a:rPr lang="nl-NL" b="1" i="1" kern="100" dirty="0">
                <a:solidFill>
                  <a:srgbClr val="FF0000"/>
                </a:solidFill>
                <a:latin typeface="Times New Roman" panose="02020603050405020304" pitchFamily="18" charset="0"/>
                <a:ea typeface="SimSun" panose="02010600030101010101" pitchFamily="2" charset="-122"/>
              </a:rPr>
              <a:t> </a:t>
            </a:r>
            <a:r>
              <a:rPr lang="en-US" b="1" i="1" kern="100" dirty="0" err="1">
                <a:solidFill>
                  <a:srgbClr val="FF0000"/>
                </a:solidFill>
                <a:latin typeface="Times New Roman" panose="02020603050405020304" pitchFamily="18" charset="0"/>
                <a:ea typeface="SimSun" panose="02010600030101010101" pitchFamily="2" charset="-122"/>
              </a:rPr>
              <a:t>Đạo</a:t>
            </a:r>
            <a:r>
              <a:rPr lang="en-US" b="1" i="1" kern="100" dirty="0">
                <a:solidFill>
                  <a:srgbClr val="FF0000"/>
                </a:solidFill>
                <a:latin typeface="Times New Roman" panose="02020603050405020304" pitchFamily="18" charset="0"/>
                <a:ea typeface="SimSun" panose="02010600030101010101" pitchFamily="2" charset="-122"/>
              </a:rPr>
              <a:t> </a:t>
            </a:r>
            <a:r>
              <a:rPr lang="en-US" b="1" i="1" kern="100" dirty="0" err="1">
                <a:solidFill>
                  <a:srgbClr val="FF0000"/>
                </a:solidFill>
                <a:latin typeface="Times New Roman" panose="02020603050405020304" pitchFamily="18" charset="0"/>
                <a:ea typeface="SimSun" panose="02010600030101010101" pitchFamily="2" charset="-122"/>
              </a:rPr>
              <a:t>đức</a:t>
            </a:r>
            <a:r>
              <a:rPr lang="nl-NL" b="1" i="1" dirty="0">
                <a:solidFill>
                  <a:srgbClr val="FF0000"/>
                </a:solidFill>
                <a:latin typeface="Times New Roman" panose="02020603050405020304" pitchFamily="18" charset="0"/>
                <a:ea typeface="Arial" panose="020B0604020202020204" pitchFamily="34" charset="0"/>
              </a:rPr>
              <a:t> :</a:t>
            </a:r>
            <a:endParaRPr lang="en-US" dirty="0">
              <a:solidFill>
                <a:srgbClr val="FF0000"/>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2120286997"/>
              </p:ext>
            </p:extLst>
          </p:nvPr>
        </p:nvGraphicFramePr>
        <p:xfrm>
          <a:off x="1006831" y="4234375"/>
          <a:ext cx="9965968" cy="2398542"/>
        </p:xfrm>
        <a:graphic>
          <a:graphicData uri="http://schemas.openxmlformats.org/drawingml/2006/table">
            <a:tbl>
              <a:tblPr firstRow="1" firstCol="1" bandRow="1">
                <a:tableStyleId>{5C22544A-7EE6-4342-B048-85BDC9FD1C3A}</a:tableStyleId>
              </a:tblPr>
              <a:tblGrid>
                <a:gridCol w="2467889">
                  <a:extLst>
                    <a:ext uri="{9D8B030D-6E8A-4147-A177-3AD203B41FA5}">
                      <a16:colId xmlns:a16="http://schemas.microsoft.com/office/drawing/2014/main" val="3034536994"/>
                    </a:ext>
                  </a:extLst>
                </a:gridCol>
                <a:gridCol w="1348740">
                  <a:extLst>
                    <a:ext uri="{9D8B030D-6E8A-4147-A177-3AD203B41FA5}">
                      <a16:colId xmlns:a16="http://schemas.microsoft.com/office/drawing/2014/main" val="505311275"/>
                    </a:ext>
                  </a:extLst>
                </a:gridCol>
                <a:gridCol w="1099137">
                  <a:extLst>
                    <a:ext uri="{9D8B030D-6E8A-4147-A177-3AD203B41FA5}">
                      <a16:colId xmlns:a16="http://schemas.microsoft.com/office/drawing/2014/main" val="2697633077"/>
                    </a:ext>
                  </a:extLst>
                </a:gridCol>
                <a:gridCol w="1073358">
                  <a:extLst>
                    <a:ext uri="{9D8B030D-6E8A-4147-A177-3AD203B41FA5}">
                      <a16:colId xmlns:a16="http://schemas.microsoft.com/office/drawing/2014/main" val="1764589052"/>
                    </a:ext>
                  </a:extLst>
                </a:gridCol>
                <a:gridCol w="1065768">
                  <a:extLst>
                    <a:ext uri="{9D8B030D-6E8A-4147-A177-3AD203B41FA5}">
                      <a16:colId xmlns:a16="http://schemas.microsoft.com/office/drawing/2014/main" val="2290009158"/>
                    </a:ext>
                  </a:extLst>
                </a:gridCol>
                <a:gridCol w="1065768">
                  <a:extLst>
                    <a:ext uri="{9D8B030D-6E8A-4147-A177-3AD203B41FA5}">
                      <a16:colId xmlns:a16="http://schemas.microsoft.com/office/drawing/2014/main" val="3204947957"/>
                    </a:ext>
                  </a:extLst>
                </a:gridCol>
                <a:gridCol w="922654">
                  <a:extLst>
                    <a:ext uri="{9D8B030D-6E8A-4147-A177-3AD203B41FA5}">
                      <a16:colId xmlns:a16="http://schemas.microsoft.com/office/drawing/2014/main" val="916023821"/>
                    </a:ext>
                  </a:extLst>
                </a:gridCol>
                <a:gridCol w="922654">
                  <a:extLst>
                    <a:ext uri="{9D8B030D-6E8A-4147-A177-3AD203B41FA5}">
                      <a16:colId xmlns:a16="http://schemas.microsoft.com/office/drawing/2014/main" val="257522089"/>
                    </a:ext>
                  </a:extLst>
                </a:gridCol>
              </a:tblGrid>
              <a:tr h="466690">
                <a:tc rowSpan="3">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effectLst/>
                          <a:latin typeface="Times New Roman" panose="02020603050405020304" pitchFamily="18" charset="0"/>
                          <a:cs typeface="Times New Roman" panose="02020603050405020304" pitchFamily="18" charset="0"/>
                        </a:rPr>
                        <a:t> </a:t>
                      </a:r>
                    </a:p>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smtClean="0">
                          <a:effectLst/>
                          <a:latin typeface="Times New Roman" panose="02020603050405020304" pitchFamily="18" charset="0"/>
                          <a:cs typeface="Times New Roman" panose="02020603050405020304" pitchFamily="18" charset="0"/>
                        </a:rPr>
                        <a:t>Lớp</a:t>
                      </a:r>
                      <a:endParaRPr lang="en-US" sz="1600" dirty="0">
                        <a:effectLst/>
                        <a:latin typeface="Times New Roman" panose="02020603050405020304" pitchFamily="18" charset="0"/>
                        <a:cs typeface="Times New Roman" panose="02020603050405020304" pitchFamily="18" charset="0"/>
                      </a:endParaRPr>
                    </a:p>
                  </a:txBody>
                  <a:tcPr marL="68580" marR="68580" marT="0" marB="0"/>
                </a:tc>
                <a:tc rowSpan="3">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a:effectLst/>
                          <a:latin typeface="Times New Roman" panose="02020603050405020304" pitchFamily="18" charset="0"/>
                          <a:cs typeface="Times New Roman" panose="02020603050405020304" pitchFamily="18" charset="0"/>
                        </a:rPr>
                        <a:t> </a:t>
                      </a:r>
                    </a:p>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smtClean="0">
                          <a:effectLst/>
                          <a:latin typeface="Times New Roman" panose="02020603050405020304" pitchFamily="18" charset="0"/>
                          <a:cs typeface="Times New Roman" panose="02020603050405020304" pitchFamily="18" charset="0"/>
                        </a:rPr>
                        <a:t>Tổng</a:t>
                      </a:r>
                      <a:r>
                        <a:rPr lang="en-US" sz="1600" baseline="0" dirty="0" smtClean="0">
                          <a:effectLst/>
                          <a:latin typeface="Times New Roman" panose="02020603050405020304" pitchFamily="18" charset="0"/>
                          <a:cs typeface="Times New Roman" panose="02020603050405020304" pitchFamily="18" charset="0"/>
                        </a:rPr>
                        <a:t> </a:t>
                      </a:r>
                      <a:r>
                        <a:rPr lang="en-US" sz="1600" dirty="0" err="1" smtClean="0">
                          <a:effectLst/>
                          <a:latin typeface="Times New Roman" panose="02020603050405020304" pitchFamily="18" charset="0"/>
                          <a:cs typeface="Times New Roman" panose="02020603050405020304" pitchFamily="18" charset="0"/>
                        </a:rPr>
                        <a:t>số</a:t>
                      </a:r>
                      <a:r>
                        <a:rPr lang="en-US" sz="1600" dirty="0" smtClean="0">
                          <a:effectLst/>
                          <a:latin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cs typeface="Times New Roman" panose="02020603050405020304" pitchFamily="18" charset="0"/>
                        </a:rPr>
                        <a:t>HS</a:t>
                      </a:r>
                    </a:p>
                  </a:txBody>
                  <a:tcPr marL="68580" marR="68580" marT="0" marB="0"/>
                </a:tc>
                <a:tc gridSpan="6">
                  <a:txBody>
                    <a:bodyPr/>
                    <a:lstStyle/>
                    <a:p>
                      <a:pPr algn="ctr">
                        <a:lnSpc>
                          <a:spcPct val="120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dirty="0" err="1" smtClean="0">
                          <a:effectLst/>
                          <a:latin typeface="Times New Roman" panose="02020603050405020304" pitchFamily="18" charset="0"/>
                          <a:cs typeface="Times New Roman" panose="02020603050405020304" pitchFamily="18" charset="0"/>
                        </a:rPr>
                        <a:t>Chất</a:t>
                      </a:r>
                      <a:r>
                        <a:rPr lang="en-US" sz="1600" baseline="0" dirty="0" smtClean="0">
                          <a:effectLst/>
                          <a:latin typeface="Times New Roman" panose="02020603050405020304" pitchFamily="18" charset="0"/>
                          <a:cs typeface="Times New Roman" panose="02020603050405020304" pitchFamily="18" charset="0"/>
                        </a:rPr>
                        <a:t> </a:t>
                      </a:r>
                      <a:r>
                        <a:rPr lang="en-US" sz="1600" baseline="0" dirty="0" err="1" smtClean="0">
                          <a:effectLst/>
                          <a:latin typeface="Times New Roman" panose="02020603050405020304" pitchFamily="18" charset="0"/>
                          <a:cs typeface="Times New Roman" panose="02020603050405020304" pitchFamily="18" charset="0"/>
                        </a:rPr>
                        <a:t>lượng</a:t>
                      </a:r>
                      <a:r>
                        <a:rPr lang="en-US" sz="1600" baseline="0" dirty="0" smtClean="0">
                          <a:effectLst/>
                          <a:latin typeface="Times New Roman" panose="02020603050405020304" pitchFamily="18" charset="0"/>
                          <a:cs typeface="Times New Roman" panose="02020603050405020304" pitchFamily="18" charset="0"/>
                        </a:rPr>
                        <a:t> </a:t>
                      </a:r>
                      <a:r>
                        <a:rPr lang="en-US" sz="1600" baseline="0" dirty="0" err="1" smtClean="0">
                          <a:effectLst/>
                          <a:latin typeface="Times New Roman" panose="02020603050405020304" pitchFamily="18" charset="0"/>
                          <a:cs typeface="Times New Roman" panose="02020603050405020304" pitchFamily="18" charset="0"/>
                        </a:rPr>
                        <a:t>môn</a:t>
                      </a:r>
                      <a:r>
                        <a:rPr lang="en-US" sz="1600" baseline="0" dirty="0" smtClean="0">
                          <a:effectLst/>
                          <a:latin typeface="Times New Roman" panose="02020603050405020304" pitchFamily="18" charset="0"/>
                          <a:cs typeface="Times New Roman" panose="02020603050405020304" pitchFamily="18" charset="0"/>
                        </a:rPr>
                        <a:t> </a:t>
                      </a:r>
                      <a:r>
                        <a:rPr lang="en-US" sz="1600" baseline="0" dirty="0" err="1" smtClean="0">
                          <a:effectLst/>
                          <a:latin typeface="Times New Roman" panose="02020603050405020304" pitchFamily="18" charset="0"/>
                          <a:cs typeface="Times New Roman" panose="02020603050405020304" pitchFamily="18" charset="0"/>
                        </a:rPr>
                        <a:t>học</a:t>
                      </a:r>
                      <a:endParaRPr lang="en-US" sz="1600" dirty="0">
                        <a:effectLst/>
                        <a:latin typeface="Times New Roman" panose="02020603050405020304" pitchFamily="18"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50718452"/>
                  </a:ext>
                </a:extLst>
              </a:tr>
              <a:tr h="520144">
                <a:tc vMerge="1">
                  <a:txBody>
                    <a:bodyPr/>
                    <a:lstStyle/>
                    <a:p>
                      <a:endParaRPr lang="en-US"/>
                    </a:p>
                  </a:txBody>
                  <a:tcPr/>
                </a:tc>
                <a:tc vMerge="1">
                  <a:txBody>
                    <a:bodyPr/>
                    <a:lstStyle/>
                    <a:p>
                      <a:endParaRPr lang="en-US"/>
                    </a:p>
                  </a:txBody>
                  <a:tcPr/>
                </a:tc>
                <a:tc gridSpan="2">
                  <a:txBody>
                    <a:bodyPr/>
                    <a:lstStyle/>
                    <a:p>
                      <a:pPr algn="ctr">
                        <a:lnSpc>
                          <a:spcPct val="120000"/>
                        </a:lnSpc>
                        <a:spcAft>
                          <a:spcPts val="0"/>
                        </a:spcAft>
                      </a:pPr>
                      <a:r>
                        <a:rPr lang="en-US" sz="1600" b="1" dirty="0" smtClean="0">
                          <a:effectLst/>
                          <a:latin typeface="Times New Roman" panose="02020603050405020304" pitchFamily="18" charset="0"/>
                          <a:cs typeface="Times New Roman" panose="02020603050405020304" pitchFamily="18" charset="0"/>
                        </a:rPr>
                        <a:t>HTT</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20000"/>
                        </a:lnSpc>
                        <a:spcAft>
                          <a:spcPts val="0"/>
                        </a:spcAft>
                      </a:pPr>
                      <a:r>
                        <a:rPr lang="en-US" sz="1600" b="1" dirty="0" smtClean="0">
                          <a:effectLst/>
                          <a:latin typeface="Times New Roman" panose="02020603050405020304" pitchFamily="18" charset="0"/>
                          <a:cs typeface="Times New Roman" panose="02020603050405020304" pitchFamily="18" charset="0"/>
                        </a:rPr>
                        <a:t>HT</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lnSpc>
                          <a:spcPct val="120000"/>
                        </a:lnSpc>
                        <a:spcAft>
                          <a:spcPts val="0"/>
                        </a:spcAft>
                      </a:pPr>
                      <a:r>
                        <a:rPr lang="en-US" sz="1600" b="1" dirty="0" smtClean="0">
                          <a:effectLst/>
                          <a:latin typeface="Times New Roman" panose="02020603050405020304" pitchFamily="18" charset="0"/>
                          <a:cs typeface="Times New Roman" panose="02020603050405020304" pitchFamily="18" charset="0"/>
                        </a:rPr>
                        <a:t>CHT</a:t>
                      </a:r>
                      <a:endParaRPr lang="en-US" sz="1600" b="1" dirty="0">
                        <a:effectLst/>
                        <a:latin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4155788516"/>
                  </a:ext>
                </a:extLst>
              </a:tr>
              <a:tr h="371420">
                <a:tc vMerge="1">
                  <a:txBody>
                    <a:bodyPr/>
                    <a:lstStyle/>
                    <a:p>
                      <a:endParaRPr lang="en-US"/>
                    </a:p>
                  </a:txBody>
                  <a:tcPr/>
                </a:tc>
                <a:tc vMerge="1">
                  <a:txBody>
                    <a:bodyPr/>
                    <a:lstStyle/>
                    <a:p>
                      <a:endParaRPr lang="en-US"/>
                    </a:p>
                  </a:txBody>
                  <a:tcP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SL</a:t>
                      </a: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a:t>
                      </a:r>
                    </a:p>
                  </a:txBody>
                  <a:tcPr marL="68580" marR="68580" marT="0" marB="0" anchor="ctr"/>
                </a:tc>
                <a:extLst>
                  <a:ext uri="{0D108BD9-81ED-4DB2-BD59-A6C34878D82A}">
                    <a16:rowId xmlns:a16="http://schemas.microsoft.com/office/drawing/2014/main" val="4183646768"/>
                  </a:ext>
                </a:extLst>
              </a:tr>
              <a:tr h="520144">
                <a:tc>
                  <a:txBody>
                    <a:bodyPr/>
                    <a:lstStyle/>
                    <a:p>
                      <a:pPr algn="ctr">
                        <a:lnSpc>
                          <a:spcPct val="120000"/>
                        </a:lnSpc>
                        <a:spcAft>
                          <a:spcPts val="0"/>
                        </a:spcAft>
                      </a:pPr>
                      <a:r>
                        <a:rPr lang="en-US" sz="1600">
                          <a:effectLst/>
                          <a:latin typeface="Times New Roman" panose="02020603050405020304" pitchFamily="18" charset="0"/>
                          <a:cs typeface="Times New Roman" panose="02020603050405020304" pitchFamily="18" charset="0"/>
                        </a:rPr>
                        <a:t>3C ( Thực nghiệm)</a:t>
                      </a:r>
                    </a:p>
                  </a:txBody>
                  <a:tcPr marL="68580" marR="68580" marT="0" marB="0" anchor="ctr"/>
                </a:tc>
                <a:tc>
                  <a:txBody>
                    <a:bodyPr/>
                    <a:lstStyle/>
                    <a:p>
                      <a:pPr algn="ctr">
                        <a:lnSpc>
                          <a:spcPct val="120000"/>
                        </a:lnSpc>
                        <a:spcAft>
                          <a:spcPts val="0"/>
                        </a:spcAft>
                      </a:pPr>
                      <a:r>
                        <a:rPr lang="vi-VN" sz="1600">
                          <a:effectLst/>
                          <a:latin typeface="Times New Roman" panose="02020603050405020304" pitchFamily="18" charset="0"/>
                          <a:cs typeface="Times New Roman" panose="02020603050405020304" pitchFamily="18" charset="0"/>
                        </a:rPr>
                        <a:t>27</a:t>
                      </a:r>
                      <a:endParaRPr lang="en-US" sz="160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17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62,0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10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37,0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10950689"/>
                  </a:ext>
                </a:extLst>
              </a:tr>
              <a:tr h="520144">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3B ( </a:t>
                      </a:r>
                      <a:r>
                        <a:rPr lang="en-US" sz="1600" dirty="0" err="1">
                          <a:effectLst/>
                          <a:latin typeface="Times New Roman" panose="02020603050405020304" pitchFamily="18" charset="0"/>
                          <a:cs typeface="Times New Roman" panose="02020603050405020304" pitchFamily="18" charset="0"/>
                        </a:rPr>
                        <a:t>Đối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chứng</a:t>
                      </a:r>
                      <a:r>
                        <a:rPr lang="en-US" sz="1600" dirty="0">
                          <a:effectLst/>
                          <a:latin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20000"/>
                        </a:lnSpc>
                        <a:spcAft>
                          <a:spcPts val="0"/>
                        </a:spcAft>
                      </a:pPr>
                      <a:r>
                        <a:rPr lang="vi-VN" sz="1600" dirty="0">
                          <a:effectLst/>
                          <a:latin typeface="Times New Roman" panose="02020603050405020304" pitchFamily="18" charset="0"/>
                          <a:cs typeface="Times New Roman" panose="02020603050405020304" pitchFamily="18" charset="0"/>
                        </a:rPr>
                        <a:t>27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 </a:t>
                      </a:r>
                      <a:r>
                        <a:rPr lang="en-US" sz="1600" dirty="0" smtClean="0">
                          <a:effectLst/>
                          <a:latin typeface="Times New Roman" panose="02020603050405020304" pitchFamily="18" charset="0"/>
                          <a:cs typeface="Times New Roman" panose="02020603050405020304" pitchFamily="18" charset="0"/>
                        </a:rPr>
                        <a:t>10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37,0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17</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62,0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Aft>
                          <a:spcPts val="0"/>
                        </a:spcAft>
                      </a:pPr>
                      <a:r>
                        <a:rPr lang="en-US" sz="1600" dirty="0">
                          <a:effectLst/>
                          <a:latin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Aft>
                          <a:spcPts val="0"/>
                        </a:spcAft>
                      </a:pPr>
                      <a:r>
                        <a:rPr lang="en-US" sz="1600" dirty="0" smtClean="0">
                          <a:effectLst/>
                          <a:latin typeface="Times New Roman" panose="02020603050405020304" pitchFamily="18" charset="0"/>
                          <a:cs typeface="Times New Roman" panose="02020603050405020304" pitchFamily="18" charset="0"/>
                        </a:rPr>
                        <a:t>0</a:t>
                      </a:r>
                      <a:endParaRPr lang="en-US"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84521098"/>
                  </a:ext>
                </a:extLst>
              </a:tr>
            </a:tbl>
          </a:graphicData>
        </a:graphic>
      </p:graphicFrame>
    </p:spTree>
    <p:custDataLst>
      <p:tags r:id="rId1"/>
    </p:custDataLst>
    <p:extLst>
      <p:ext uri="{BB962C8B-B14F-4D97-AF65-F5344CB8AC3E}">
        <p14:creationId xmlns:p14="http://schemas.microsoft.com/office/powerpoint/2010/main" val="3030023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1000"/>
                                        <p:tgtEl>
                                          <p:spTgt spid="19"/>
                                        </p:tgtEl>
                                      </p:cBhvr>
                                    </p:animEffect>
                                    <p:anim calcmode="lin" valueType="num">
                                      <p:cBhvr>
                                        <p:cTn id="11" dur="1000" fill="hold"/>
                                        <p:tgtEl>
                                          <p:spTgt spid="19"/>
                                        </p:tgtEl>
                                        <p:attrNameLst>
                                          <p:attrName>ppt_x</p:attrName>
                                        </p:attrNameLst>
                                      </p:cBhvr>
                                      <p:tavLst>
                                        <p:tav tm="0">
                                          <p:val>
                                            <p:strVal val="#ppt_x"/>
                                          </p:val>
                                        </p:tav>
                                        <p:tav tm="100000">
                                          <p:val>
                                            <p:strVal val="#ppt_x"/>
                                          </p:val>
                                        </p:tav>
                                      </p:tavLst>
                                    </p:anim>
                                    <p:anim calcmode="lin" valueType="num">
                                      <p:cBhvr>
                                        <p:cTn id="12" dur="1000" fill="hold"/>
                                        <p:tgtEl>
                                          <p:spTgt spid="19"/>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5">
            <a:extLst>
              <a:ext uri="{FF2B5EF4-FFF2-40B4-BE49-F238E27FC236}">
                <a16:creationId xmlns:a16="http://schemas.microsoft.com/office/drawing/2014/main" id="{836EF7DC-FAD3-40A5-A17F-E6B64D1533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318"/>
            <a:ext cx="12191999" cy="6856682"/>
          </a:xfrm>
          <a:prstGeom prst="rect">
            <a:avLst/>
          </a:prstGeom>
        </p:spPr>
      </p:pic>
      <p:sp>
        <p:nvSpPr>
          <p:cNvPr id="8" name="TextBox 4">
            <a:extLst>
              <a:ext uri="{FF2B5EF4-FFF2-40B4-BE49-F238E27FC236}">
                <a16:creationId xmlns:a16="http://schemas.microsoft.com/office/drawing/2014/main" id="{4CDEFE36-66B9-4E6A-9172-D6FD195EDFE1}"/>
              </a:ext>
            </a:extLst>
          </p:cNvPr>
          <p:cNvSpPr txBox="1"/>
          <p:nvPr/>
        </p:nvSpPr>
        <p:spPr>
          <a:xfrm>
            <a:off x="4618012" y="65395"/>
            <a:ext cx="2310825" cy="584775"/>
          </a:xfrm>
          <a:prstGeom prst="rect">
            <a:avLst/>
          </a:prstGeom>
          <a:solidFill>
            <a:srgbClr val="FF3300"/>
          </a:solidFill>
          <a:ln/>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sz="3200" b="1" dirty="0">
                <a:solidFill>
                  <a:schemeClr val="bg1"/>
                </a:solidFill>
                <a:latin typeface="Times New Roman" panose="02020603050405020304" pitchFamily="18" charset="0"/>
                <a:cs typeface="Times New Roman" panose="02020603050405020304" pitchFamily="18" charset="0"/>
              </a:rPr>
              <a:t>KẾT LUẬN</a:t>
            </a:r>
          </a:p>
        </p:txBody>
      </p:sp>
      <p:sp>
        <p:nvSpPr>
          <p:cNvPr id="10" name="Hộp Văn bản 39">
            <a:extLst>
              <a:ext uri="{FF2B5EF4-FFF2-40B4-BE49-F238E27FC236}">
                <a16:creationId xmlns:a16="http://schemas.microsoft.com/office/drawing/2014/main" id="{5759038A-6BF5-4665-AD67-8FC0A5BDA41C}"/>
              </a:ext>
            </a:extLst>
          </p:cNvPr>
          <p:cNvSpPr txBox="1"/>
          <p:nvPr/>
        </p:nvSpPr>
        <p:spPr>
          <a:xfrm>
            <a:off x="433137" y="979246"/>
            <a:ext cx="11470105" cy="6143092"/>
          </a:xfrm>
          <a:prstGeom prst="rect">
            <a:avLst/>
          </a:prstGeom>
          <a:noFill/>
        </p:spPr>
        <p:txBody>
          <a:bodyPr wrap="square" rtlCol="0">
            <a:spAutoFit/>
          </a:bodyPr>
          <a:lstStyle/>
          <a:p>
            <a:pPr algn="just"/>
            <a:r>
              <a:rPr lang="en-US" sz="2300" i="1" dirty="0">
                <a:latin typeface="Times New Roman" panose="02020603050405020304" pitchFamily="18" charset="0"/>
                <a:cs typeface="Times New Roman" panose="02020603050405020304" pitchFamily="18" charset="0"/>
              </a:rPr>
              <a:t>      * </a:t>
            </a:r>
            <a:r>
              <a:rPr lang="nl-NL" sz="2300" dirty="0">
                <a:latin typeface="Times New Roman" panose="02020603050405020304" pitchFamily="18" charset="0"/>
                <a:cs typeface="Times New Roman" panose="02020603050405020304" pitchFamily="18" charset="0"/>
              </a:rPr>
              <a:t>Sau khi áp dụng sáng kiến này tôi rút ra được kết luận sau:  </a:t>
            </a:r>
            <a:endParaRPr lang="en-US" sz="2300" dirty="0">
              <a:latin typeface="Times New Roman" panose="02020603050405020304" pitchFamily="18" charset="0"/>
              <a:cs typeface="Times New Roman" panose="02020603050405020304" pitchFamily="18" charset="0"/>
            </a:endParaRPr>
          </a:p>
          <a:p>
            <a:pPr algn="just"/>
            <a:r>
              <a:rPr lang="nl-NL" sz="2300" dirty="0">
                <a:latin typeface="Times New Roman" panose="02020603050405020304" pitchFamily="18" charset="0"/>
                <a:cs typeface="Times New Roman" panose="02020603050405020304" pitchFamily="18" charset="0"/>
              </a:rPr>
              <a:t>       - Học sinh có hứng thú hơn trong học tập các em tự tin, tự khẳng định mình và tự đánh giá nhau trong học tập.</a:t>
            </a:r>
            <a:endParaRPr lang="en-US" sz="2300" dirty="0">
              <a:latin typeface="Times New Roman" panose="02020603050405020304" pitchFamily="18" charset="0"/>
              <a:cs typeface="Times New Roman" panose="02020603050405020304" pitchFamily="18" charset="0"/>
            </a:endParaRPr>
          </a:p>
          <a:p>
            <a:pPr algn="just"/>
            <a:r>
              <a:rPr lang="en-US" sz="2300" dirty="0">
                <a:latin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cs typeface="Times New Roman" panose="02020603050405020304" pitchFamily="18" charset="0"/>
              </a:rPr>
              <a:t>Các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em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tìm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tòi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thập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mình</a:t>
            </a:r>
            <a:r>
              <a:rPr lang="en-US" sz="2300" dirty="0">
                <a:latin typeface="Times New Roman" panose="02020603050405020304" pitchFamily="18" charset="0"/>
                <a:cs typeface="Times New Roman" panose="02020603050405020304" pitchFamily="18" charset="0"/>
              </a:rPr>
              <a:t>. </a:t>
            </a:r>
          </a:p>
          <a:p>
            <a:pPr algn="just"/>
            <a:r>
              <a:rPr lang="en-US" sz="2300" dirty="0">
                <a:latin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sự</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phối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hợp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nhịp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nhàng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giữa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thành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nhóm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bổ</a:t>
            </a:r>
            <a:r>
              <a:rPr lang="en-US" sz="2300" dirty="0">
                <a:latin typeface="Times New Roman" panose="02020603050405020304" pitchFamily="18" charset="0"/>
                <a:cs typeface="Times New Roman" panose="02020603050405020304" pitchFamily="18" charset="0"/>
              </a:rPr>
              <a:t> sung </a:t>
            </a:r>
            <a:r>
              <a:rPr lang="en-US" sz="2300" dirty="0" err="1">
                <a:latin typeface="Times New Roman" panose="02020603050405020304" pitchFamily="18" charset="0"/>
                <a:cs typeface="Times New Roman" panose="02020603050405020304" pitchFamily="18" charset="0"/>
              </a:rPr>
              <a:t>kiến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giúp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đỡ</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nhau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cùng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khám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phá</a:t>
            </a:r>
            <a:r>
              <a:rPr lang="en-US" sz="2300" dirty="0">
                <a:latin typeface="Times New Roman" panose="02020603050405020304" pitchFamily="18" charset="0"/>
                <a:cs typeface="Times New Roman" panose="02020603050405020304" pitchFamily="18" charset="0"/>
              </a:rPr>
              <a:t> tri </a:t>
            </a:r>
            <a:r>
              <a:rPr lang="en-US" sz="2300" dirty="0" err="1">
                <a:latin typeface="Times New Roman" panose="02020603050405020304" pitchFamily="18" charset="0"/>
                <a:cs typeface="Times New Roman" panose="02020603050405020304" pitchFamily="18" charset="0"/>
              </a:rPr>
              <a:t>thức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mới</a:t>
            </a:r>
            <a:r>
              <a:rPr lang="en-US" sz="2300" dirty="0">
                <a:latin typeface="Times New Roman" panose="02020603050405020304" pitchFamily="18" charset="0"/>
                <a:cs typeface="Times New Roman" panose="02020603050405020304" pitchFamily="18" charset="0"/>
              </a:rPr>
              <a:t>.</a:t>
            </a:r>
          </a:p>
          <a:p>
            <a:pPr algn="just"/>
            <a:r>
              <a:rPr lang="en-US" sz="2300" dirty="0">
                <a:latin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cs typeface="Times New Roman" panose="02020603050405020304" pitchFamily="18" charset="0"/>
              </a:rPr>
              <a:t>Biết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chủ</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nắm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thức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cũng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như</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chủ</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động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tìm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kiếm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thông</a:t>
            </a:r>
            <a:r>
              <a:rPr lang="en-US" sz="2300" dirty="0">
                <a:latin typeface="Times New Roman" panose="02020603050405020304" pitchFamily="18" charset="0"/>
                <a:cs typeface="Times New Roman" panose="02020603050405020304" pitchFamily="18" charset="0"/>
              </a:rPr>
              <a:t> tin </a:t>
            </a:r>
            <a:r>
              <a:rPr lang="en-US" sz="2300" dirty="0" err="1">
                <a:latin typeface="Times New Roman" panose="02020603050405020304" pitchFamily="18" charset="0"/>
                <a:cs typeface="Times New Roman" panose="02020603050405020304" pitchFamily="18" charset="0"/>
              </a:rPr>
              <a:t>một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bài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bản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tiếp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theo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dù</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sự</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phân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giáo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viên</a:t>
            </a:r>
            <a:r>
              <a:rPr lang="en-US" sz="2300" dirty="0">
                <a:latin typeface="Times New Roman" panose="02020603050405020304" pitchFamily="18" charset="0"/>
                <a:cs typeface="Times New Roman" panose="02020603050405020304" pitchFamily="18" charset="0"/>
              </a:rPr>
              <a:t>.</a:t>
            </a:r>
          </a:p>
          <a:p>
            <a:pPr algn="just"/>
            <a:r>
              <a:rPr lang="en-US" sz="2300" dirty="0">
                <a:latin typeface="Times New Roman" panose="02020603050405020304" pitchFamily="18" charset="0"/>
                <a:cs typeface="Times New Roman" panose="02020603050405020304" pitchFamily="18" charset="0"/>
              </a:rPr>
              <a:t>       - </a:t>
            </a:r>
            <a:r>
              <a:rPr lang="en-US" sz="2300" dirty="0" err="1">
                <a:latin typeface="Times New Roman" panose="02020603050405020304" pitchFamily="18" charset="0"/>
                <a:cs typeface="Times New Roman" panose="02020603050405020304" pitchFamily="18" charset="0"/>
              </a:rPr>
              <a:t>Biết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bày</a:t>
            </a:r>
            <a:r>
              <a:rPr lang="en-US" sz="2300" dirty="0">
                <a:latin typeface="Times New Roman" panose="02020603050405020304" pitchFamily="18" charset="0"/>
                <a:cs typeface="Times New Roman" panose="02020603050405020304" pitchFamily="18" charset="0"/>
              </a:rPr>
              <a:t> logic </a:t>
            </a:r>
            <a:r>
              <a:rPr lang="en-US" sz="2300" dirty="0" err="1">
                <a:latin typeface="Times New Roman" panose="02020603050405020304" pitchFamily="18" charset="0"/>
                <a:cs typeface="Times New Roman" panose="02020603050405020304" pitchFamily="18" charset="0"/>
              </a:rPr>
              <a:t>những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nội</a:t>
            </a:r>
            <a:r>
              <a:rPr lang="en-US" sz="2300" dirty="0">
                <a:latin typeface="Times New Roman" panose="02020603050405020304" pitchFamily="18" charset="0"/>
                <a:cs typeface="Times New Roman" panose="02020603050405020304" pitchFamily="18" charset="0"/>
              </a:rPr>
              <a:t> dung </a:t>
            </a:r>
            <a:r>
              <a:rPr lang="en-US" sz="2300" dirty="0" err="1">
                <a:latin typeface="Times New Roman" panose="02020603050405020304" pitchFamily="18" charset="0"/>
                <a:cs typeface="Times New Roman" panose="02020603050405020304" pitchFamily="18" charset="0"/>
              </a:rPr>
              <a:t>mà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các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em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giao</a:t>
            </a:r>
            <a:r>
              <a:rPr lang="en-US" sz="2300" dirty="0">
                <a:latin typeface="Times New Roman" panose="02020603050405020304" pitchFamily="18" charset="0"/>
                <a:cs typeface="Times New Roman" panose="02020603050405020304" pitchFamily="18" charset="0"/>
              </a:rPr>
              <a:t>. </a:t>
            </a:r>
          </a:p>
          <a:p>
            <a:pPr algn="just"/>
            <a:r>
              <a:rPr lang="en-US" sz="2300" dirty="0" smtClean="0">
                <a:latin typeface="Times New Roman" panose="02020603050405020304" pitchFamily="18" charset="0"/>
                <a:cs typeface="Times New Roman" panose="02020603050405020304" pitchFamily="18" charset="0"/>
              </a:rPr>
              <a:t>	</a:t>
            </a:r>
            <a:r>
              <a:rPr lang="en-US" sz="2300" dirty="0" err="1" smtClean="0">
                <a:latin typeface="Times New Roman" panose="02020603050405020304" pitchFamily="18" charset="0"/>
                <a:cs typeface="Times New Roman" panose="02020603050405020304" pitchFamily="18" charset="0"/>
              </a:rPr>
              <a:t>Trên</a:t>
            </a:r>
            <a:r>
              <a:rPr lang="en-US" sz="2300" dirty="0" smtClean="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đây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phần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bày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nghiệm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bản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thân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Tôi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dụng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tế</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giảng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dạy</a:t>
            </a:r>
            <a:r>
              <a:rPr lang="en-US" sz="2300" dirty="0">
                <a:latin typeface="Times New Roman" panose="02020603050405020304" pitchFamily="18" charset="0"/>
                <a:cs typeface="Times New Roman" panose="02020603050405020304" pitchFamily="18" charset="0"/>
              </a:rPr>
              <a:t> ở </a:t>
            </a:r>
            <a:r>
              <a:rPr lang="en-US" sz="2300" dirty="0" err="1">
                <a:latin typeface="Times New Roman" panose="02020603050405020304" pitchFamily="18" charset="0"/>
                <a:cs typeface="Times New Roman" panose="02020603050405020304" pitchFamily="18" charset="0"/>
              </a:rPr>
              <a:t>lớp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kết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rất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quan</a:t>
            </a:r>
            <a:r>
              <a:rPr lang="en-US" sz="2300" dirty="0">
                <a:latin typeface="Times New Roman" panose="02020603050405020304" pitchFamily="18" charset="0"/>
                <a:cs typeface="Times New Roman" panose="02020603050405020304" pitchFamily="18" charset="0"/>
              </a:rPr>
              <a:t>. Song do </a:t>
            </a:r>
            <a:r>
              <a:rPr lang="en-US" sz="2300" dirty="0" err="1">
                <a:latin typeface="Times New Roman" panose="02020603050405020304" pitchFamily="18" charset="0"/>
                <a:cs typeface="Times New Roman" panose="02020603050405020304" pitchFamily="18" charset="0"/>
              </a:rPr>
              <a:t>thời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gian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chưa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nhiều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nội</a:t>
            </a:r>
            <a:r>
              <a:rPr lang="en-US" sz="2300" dirty="0">
                <a:latin typeface="Times New Roman" panose="02020603050405020304" pitchFamily="18" charset="0"/>
                <a:cs typeface="Times New Roman" panose="02020603050405020304" pitchFamily="18" charset="0"/>
              </a:rPr>
              <a:t> dung </a:t>
            </a:r>
            <a:r>
              <a:rPr lang="en-US" sz="2300" dirty="0" err="1">
                <a:latin typeface="Times New Roman" panose="02020603050405020304" pitchFamily="18" charset="0"/>
                <a:cs typeface="Times New Roman" panose="02020603050405020304" pitchFamily="18" charset="0"/>
              </a:rPr>
              <a:t>trình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bày</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ránh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khỏi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những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thiếu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sót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Kính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quý</a:t>
            </a:r>
            <a:r>
              <a:rPr lang="en-US" sz="2300" dirty="0">
                <a:latin typeface="Times New Roman" panose="02020603050405020304" pitchFamily="18" charset="0"/>
                <a:cs typeface="Times New Roman" panose="02020603050405020304" pitchFamily="18" charset="0"/>
              </a:rPr>
              <a:t> Ban </a:t>
            </a:r>
            <a:r>
              <a:rPr lang="en-US" sz="2300" dirty="0" err="1">
                <a:latin typeface="Times New Roman" panose="02020603050405020304" pitchFamily="18" charset="0"/>
                <a:cs typeface="Times New Roman" panose="02020603050405020304" pitchFamily="18" charset="0"/>
              </a:rPr>
              <a:t>giám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đóng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góp</a:t>
            </a:r>
            <a:r>
              <a:rPr lang="en-US" sz="2300" dirty="0">
                <a:latin typeface="Times New Roman" panose="02020603050405020304" pitchFamily="18" charset="0"/>
                <a:cs typeface="Times New Roman" panose="02020603050405020304" pitchFamily="18" charset="0"/>
              </a:rPr>
              <a:t> ý </a:t>
            </a:r>
            <a:r>
              <a:rPr lang="en-US" sz="2300" dirty="0" err="1">
                <a:latin typeface="Times New Roman" panose="02020603050405020304" pitchFamily="18" charset="0"/>
                <a:cs typeface="Times New Roman" panose="02020603050405020304" pitchFamily="18" charset="0"/>
              </a:rPr>
              <a:t>kiến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bổ</a:t>
            </a:r>
            <a:r>
              <a:rPr lang="en-US" sz="2300" dirty="0">
                <a:latin typeface="Times New Roman" panose="02020603050405020304" pitchFamily="18" charset="0"/>
                <a:cs typeface="Times New Roman" panose="02020603050405020304" pitchFamily="18" charset="0"/>
              </a:rPr>
              <a:t> sung  </a:t>
            </a:r>
            <a:r>
              <a:rPr lang="en-US" sz="2300" dirty="0" err="1">
                <a:latin typeface="Times New Roman" panose="02020603050405020304" pitchFamily="18" charset="0"/>
                <a:cs typeface="Times New Roman" panose="02020603050405020304" pitchFamily="18" charset="0"/>
              </a:rPr>
              <a:t>để</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đề</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tài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hoàn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chỉnh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hơn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có</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khả</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năng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cao</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sát</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thực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tiễn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địa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phương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từng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đối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tượng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Với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muốn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không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chỉ</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dụng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kinh</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nghiệm</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trong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tổ</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chuyên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môn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khối</a:t>
            </a:r>
            <a:r>
              <a:rPr lang="en-US" sz="2300" dirty="0">
                <a:latin typeface="Times New Roman" panose="02020603050405020304" pitchFamily="18" charset="0"/>
                <a:cs typeface="Times New Roman" panose="02020603050405020304" pitchFamily="18" charset="0"/>
              </a:rPr>
              <a:t> </a:t>
            </a:r>
            <a:r>
              <a:rPr lang="en-US" sz="2300" dirty="0" smtClean="0">
                <a:latin typeface="Times New Roman" panose="02020603050405020304" pitchFamily="18" charset="0"/>
                <a:cs typeface="Times New Roman" panose="02020603050405020304" pitchFamily="18" charset="0"/>
              </a:rPr>
              <a:t>3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Tiểu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Khai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Thái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mà</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sẽ</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được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lan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tỏa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áp</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dụng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rộng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rãi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tới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nhiều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trường</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tiểu</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học</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trên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mọi</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miền</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của</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Tổ</a:t>
            </a:r>
            <a:r>
              <a:rPr lang="en-US" sz="2300" dirty="0">
                <a:latin typeface="Times New Roman" panose="02020603050405020304" pitchFamily="18" charset="0"/>
                <a:cs typeface="Times New Roman" panose="02020603050405020304" pitchFamily="18" charset="0"/>
              </a:rPr>
              <a:t> </a:t>
            </a:r>
            <a:r>
              <a:rPr lang="en-US" sz="2300" dirty="0" err="1">
                <a:latin typeface="Times New Roman" panose="02020603050405020304" pitchFamily="18" charset="0"/>
                <a:cs typeface="Times New Roman" panose="02020603050405020304" pitchFamily="18" charset="0"/>
              </a:rPr>
              <a:t>Quốc</a:t>
            </a:r>
            <a:r>
              <a:rPr lang="en-US" sz="2300" dirty="0">
                <a:latin typeface="Times New Roman" panose="02020603050405020304" pitchFamily="18" charset="0"/>
                <a:cs typeface="Times New Roman" panose="02020603050405020304" pitchFamily="18" charset="0"/>
              </a:rPr>
              <a:t>.</a:t>
            </a:r>
          </a:p>
          <a:p>
            <a:pPr lvl="0" algn="just">
              <a:lnSpc>
                <a:spcPct val="120000"/>
              </a:lnSpc>
            </a:pPr>
            <a:endParaRPr lang="vi-VN" sz="23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05177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Effect transition="in" filter="fade">
                                      <p:cBhvr>
                                        <p:cTn id="11" dur="1000"/>
                                        <p:tgtEl>
                                          <p:spTgt spid="10">
                                            <p:txEl>
                                              <p:pRg st="0" end="0"/>
                                            </p:txEl>
                                          </p:spTgt>
                                        </p:tgtEl>
                                      </p:cBhvr>
                                    </p:animEffect>
                                    <p:anim calcmode="lin" valueType="num">
                                      <p:cBhvr>
                                        <p:cTn id="12"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1000"/>
                                        <p:tgtEl>
                                          <p:spTgt spid="10">
                                            <p:txEl>
                                              <p:pRg st="1" end="1"/>
                                            </p:txEl>
                                          </p:spTgt>
                                        </p:tgtEl>
                                      </p:cBhvr>
                                    </p:animEffect>
                                    <p:anim calcmode="lin" valueType="num">
                                      <p:cBhvr>
                                        <p:cTn id="18"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animEffect transition="in" filter="fade">
                                      <p:cBhvr>
                                        <p:cTn id="23" dur="1000"/>
                                        <p:tgtEl>
                                          <p:spTgt spid="10">
                                            <p:txEl>
                                              <p:pRg st="2" end="2"/>
                                            </p:txEl>
                                          </p:spTgt>
                                        </p:tgtEl>
                                      </p:cBhvr>
                                    </p:animEffect>
                                    <p:anim calcmode="lin" valueType="num">
                                      <p:cBhvr>
                                        <p:cTn id="24"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10">
                                            <p:txEl>
                                              <p:pRg st="3" end="3"/>
                                            </p:txEl>
                                          </p:spTgt>
                                        </p:tgtEl>
                                        <p:attrNameLst>
                                          <p:attrName>style.visibility</p:attrName>
                                        </p:attrNameLst>
                                      </p:cBhvr>
                                      <p:to>
                                        <p:strVal val="visible"/>
                                      </p:to>
                                    </p:set>
                                    <p:animEffect transition="in" filter="fade">
                                      <p:cBhvr>
                                        <p:cTn id="29" dur="1000"/>
                                        <p:tgtEl>
                                          <p:spTgt spid="10">
                                            <p:txEl>
                                              <p:pRg st="3" end="3"/>
                                            </p:txEl>
                                          </p:spTgt>
                                        </p:tgtEl>
                                      </p:cBhvr>
                                    </p:animEffect>
                                    <p:anim calcmode="lin" valueType="num">
                                      <p:cBhvr>
                                        <p:cTn id="30"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42" presetClass="entr" presetSubtype="0" fill="hold" nodeType="after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5000"/>
                            </p:stCondLst>
                            <p:childTnLst>
                              <p:par>
                                <p:cTn id="39" presetID="42" presetClass="entr" presetSubtype="0" fill="hold" nodeType="afterEffect">
                                  <p:stCondLst>
                                    <p:cond delay="0"/>
                                  </p:stCondLst>
                                  <p:childTnLst>
                                    <p:set>
                                      <p:cBhvr>
                                        <p:cTn id="40" dur="1" fill="hold">
                                          <p:stCondLst>
                                            <p:cond delay="0"/>
                                          </p:stCondLst>
                                        </p:cTn>
                                        <p:tgtEl>
                                          <p:spTgt spid="10">
                                            <p:txEl>
                                              <p:pRg st="5" end="5"/>
                                            </p:txEl>
                                          </p:spTgt>
                                        </p:tgtEl>
                                        <p:attrNameLst>
                                          <p:attrName>style.visibility</p:attrName>
                                        </p:attrNameLst>
                                      </p:cBhvr>
                                      <p:to>
                                        <p:strVal val="visible"/>
                                      </p:to>
                                    </p:set>
                                    <p:animEffect transition="in" filter="fade">
                                      <p:cBhvr>
                                        <p:cTn id="41" dur="1000"/>
                                        <p:tgtEl>
                                          <p:spTgt spid="10">
                                            <p:txEl>
                                              <p:pRg st="5" end="5"/>
                                            </p:txEl>
                                          </p:spTgt>
                                        </p:tgtEl>
                                      </p:cBhvr>
                                    </p:animEffect>
                                    <p:anim calcmode="lin" valueType="num">
                                      <p:cBhvr>
                                        <p:cTn id="42"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par>
                          <p:cTn id="44" fill="hold">
                            <p:stCondLst>
                              <p:cond delay="6000"/>
                            </p:stCondLst>
                            <p:childTnLst>
                              <p:par>
                                <p:cTn id="45" presetID="42" presetClass="entr" presetSubtype="0" fill="hold" nodeType="afterEffect">
                                  <p:stCondLst>
                                    <p:cond delay="0"/>
                                  </p:stCondLst>
                                  <p:childTnLst>
                                    <p:set>
                                      <p:cBhvr>
                                        <p:cTn id="46" dur="1" fill="hold">
                                          <p:stCondLst>
                                            <p:cond delay="0"/>
                                          </p:stCondLst>
                                        </p:cTn>
                                        <p:tgtEl>
                                          <p:spTgt spid="10">
                                            <p:txEl>
                                              <p:pRg st="6" end="6"/>
                                            </p:txEl>
                                          </p:spTgt>
                                        </p:tgtEl>
                                        <p:attrNameLst>
                                          <p:attrName>style.visibility</p:attrName>
                                        </p:attrNameLst>
                                      </p:cBhvr>
                                      <p:to>
                                        <p:strVal val="visible"/>
                                      </p:to>
                                    </p:set>
                                    <p:animEffect transition="in" filter="fade">
                                      <p:cBhvr>
                                        <p:cTn id="47" dur="1000"/>
                                        <p:tgtEl>
                                          <p:spTgt spid="10">
                                            <p:txEl>
                                              <p:pRg st="6" end="6"/>
                                            </p:txEl>
                                          </p:spTgt>
                                        </p:tgtEl>
                                      </p:cBhvr>
                                    </p:animEffect>
                                    <p:anim calcmode="lin" valueType="num">
                                      <p:cBhvr>
                                        <p:cTn id="48" dur="1000" fill="hold"/>
                                        <p:tgtEl>
                                          <p:spTgt spid="10">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1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6ADF202-00E8-CC5F-E8B1-0FF4A925FF22}"/>
              </a:ext>
            </a:extLst>
          </p:cNvPr>
          <p:cNvSpPr>
            <a:spLocks noGrp="1"/>
          </p:cNvSpPr>
          <p:nvPr>
            <p:ph type="title"/>
          </p:nvPr>
        </p:nvSpPr>
        <p:spPr/>
        <p:txBody>
          <a:bodyPr/>
          <a:lstStyle/>
          <a:p>
            <a:endParaRPr lang="vi-VN"/>
          </a:p>
        </p:txBody>
      </p:sp>
      <p:pic>
        <p:nvPicPr>
          <p:cNvPr id="5" name="Chỗ dành sẵn cho Nội dung 4">
            <a:extLst>
              <a:ext uri="{FF2B5EF4-FFF2-40B4-BE49-F238E27FC236}">
                <a16:creationId xmlns:a16="http://schemas.microsoft.com/office/drawing/2014/main" id="{C4BAF01B-B72C-3252-BB7E-22F089E1A5D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8900"/>
            <a:ext cx="12192000" cy="6946900"/>
          </a:xfrm>
        </p:spPr>
      </p:pic>
      <p:sp>
        <p:nvSpPr>
          <p:cNvPr id="6" name="WordArt 5">
            <a:extLst>
              <a:ext uri="{FF2B5EF4-FFF2-40B4-BE49-F238E27FC236}">
                <a16:creationId xmlns:a16="http://schemas.microsoft.com/office/drawing/2014/main" id="{048D8BC8-E56F-6392-37E4-2EBA018FA909}"/>
              </a:ext>
            </a:extLst>
          </p:cNvPr>
          <p:cNvSpPr>
            <a:spLocks noChangeArrowheads="1" noChangeShapeType="1" noTextEdit="1"/>
          </p:cNvSpPr>
          <p:nvPr/>
        </p:nvSpPr>
        <p:spPr bwMode="auto">
          <a:xfrm>
            <a:off x="1174044" y="1075267"/>
            <a:ext cx="8669866" cy="2362200"/>
          </a:xfrm>
          <a:prstGeom prst="rect">
            <a:avLst/>
          </a:prstGeom>
        </p:spPr>
        <p:txBody>
          <a:bodyPr wrap="none" fromWordArt="1">
            <a:prstTxWarp prst="textPlain">
              <a:avLst>
                <a:gd name="adj" fmla="val 50000"/>
              </a:avLst>
            </a:prstTxWarp>
            <a:scene3d>
              <a:camera prst="legacyPerspectiveFront">
                <a:rot lat="20519982" lon="1080000" rev="0"/>
              </a:camera>
              <a:lightRig rig="legacyHarsh2" dir="b"/>
            </a:scene3d>
            <a:sp3d extrusionH="430200" prstMaterial="legacyMatte">
              <a:extrusionClr>
                <a:srgbClr val="FF6600"/>
              </a:extrusionClr>
            </a:sp3d>
          </a:bodyPr>
          <a:lstStyle/>
          <a:p>
            <a:pPr algn="ctr" eaLnBrk="0" fontAlgn="base" hangingPunct="0">
              <a:spcBef>
                <a:spcPct val="0"/>
              </a:spcBef>
              <a:spcAft>
                <a:spcPct val="0"/>
              </a:spcAft>
            </a:pPr>
            <a:r>
              <a:rPr lang="en-US" sz="4000" b="1" i="1" kern="10">
                <a:ln w="9525">
                  <a:round/>
                  <a:headEnd/>
                  <a:tailEnd/>
                </a:ln>
                <a:gradFill rotWithShape="1">
                  <a:gsLst>
                    <a:gs pos="0">
                      <a:srgbClr val="FFE701"/>
                    </a:gs>
                    <a:gs pos="100000">
                      <a:srgbClr val="FE3E02"/>
                    </a:gs>
                  </a:gsLst>
                  <a:lin ang="5400000" scaled="1"/>
                </a:gradFill>
                <a:latin typeface="Times New Roman"/>
                <a:cs typeface="Times New Roman"/>
              </a:rPr>
              <a:t>Tôi xin chân thành cảm ơn!</a:t>
            </a:r>
            <a:endParaRPr lang="vi-VN" sz="4000" b="1" i="1" kern="10">
              <a:ln w="9525">
                <a:round/>
                <a:headEnd/>
                <a:tailEnd/>
              </a:ln>
              <a:gradFill rotWithShape="1">
                <a:gsLst>
                  <a:gs pos="0">
                    <a:srgbClr val="FFE701"/>
                  </a:gs>
                  <a:gs pos="100000">
                    <a:srgbClr val="FE3E02"/>
                  </a:gs>
                </a:gsLst>
                <a:lin ang="5400000" scaled="1"/>
              </a:gradFill>
              <a:latin typeface="Times New Roman"/>
              <a:cs typeface="Times New Roman"/>
            </a:endParaRPr>
          </a:p>
        </p:txBody>
      </p:sp>
    </p:spTree>
    <p:custDataLst>
      <p:tags r:id="rId1"/>
    </p:custDataLst>
    <p:extLst>
      <p:ext uri="{BB962C8B-B14F-4D97-AF65-F5344CB8AC3E}">
        <p14:creationId xmlns:p14="http://schemas.microsoft.com/office/powerpoint/2010/main" val="319645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9F521A69-E743-4827-B8F2-1C0ADAC89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4">
            <a:extLst>
              <a:ext uri="{FF2B5EF4-FFF2-40B4-BE49-F238E27FC236}">
                <a16:creationId xmlns:a16="http://schemas.microsoft.com/office/drawing/2014/main" id="{C526CA60-9EC6-4025-A9FF-E02DBC421CAD}"/>
              </a:ext>
            </a:extLst>
          </p:cNvPr>
          <p:cNvSpPr txBox="1"/>
          <p:nvPr/>
        </p:nvSpPr>
        <p:spPr>
          <a:xfrm>
            <a:off x="1737274" y="1637069"/>
            <a:ext cx="8717451" cy="584775"/>
          </a:xfrm>
          <a:prstGeom prst="rect">
            <a:avLst/>
          </a:prstGeom>
          <a:noFill/>
        </p:spPr>
        <p:txBody>
          <a:bodyPr wrap="non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BÀI THUYẾT TRÌNH BIỆN PHÁP GIÁO DỤC</a:t>
            </a:r>
          </a:p>
        </p:txBody>
      </p:sp>
      <p:sp>
        <p:nvSpPr>
          <p:cNvPr id="10" name="TextBox 6">
            <a:extLst>
              <a:ext uri="{FF2B5EF4-FFF2-40B4-BE49-F238E27FC236}">
                <a16:creationId xmlns:a16="http://schemas.microsoft.com/office/drawing/2014/main" id="{C66B7443-EAAD-4C0F-902E-A4329E104B0E}"/>
              </a:ext>
            </a:extLst>
          </p:cNvPr>
          <p:cNvSpPr txBox="1"/>
          <p:nvPr/>
        </p:nvSpPr>
        <p:spPr>
          <a:xfrm>
            <a:off x="1057806" y="2362211"/>
            <a:ext cx="9776177" cy="2437655"/>
          </a:xfrm>
          <a:prstGeom prst="rect">
            <a:avLst/>
          </a:prstGeom>
          <a:noFill/>
        </p:spPr>
        <p:txBody>
          <a:bodyPr wrap="square" rtlCol="0">
            <a:spAutoFit/>
          </a:bodyPr>
          <a:lstStyle/>
          <a:p>
            <a:pPr algn="ctr">
              <a:lnSpc>
                <a:spcPct val="150000"/>
              </a:lnSpc>
            </a:pPr>
            <a:r>
              <a:rPr lang="en-US" sz="2400" b="1" i="1" u="sng" dirty="0">
                <a:solidFill>
                  <a:srgbClr val="FF0000"/>
                </a:solidFill>
                <a:latin typeface="Times New Roman" pitchFamily="18" charset="0"/>
                <a:cs typeface="Times New Roman" pitchFamily="18" charset="0"/>
              </a:rPr>
              <a:t>Tên đề tài</a:t>
            </a:r>
            <a:r>
              <a:rPr lang="en-US" sz="2400" b="1" i="1" dirty="0">
                <a:solidFill>
                  <a:srgbClr val="C00000"/>
                </a:solidFill>
                <a:latin typeface="Times New Roman" pitchFamily="18" charset="0"/>
                <a:cs typeface="Times New Roman" pitchFamily="18" charset="0"/>
              </a:rPr>
              <a:t> : </a:t>
            </a:r>
            <a:endParaRPr lang="en-US" sz="2400" b="1" i="1" dirty="0" smtClean="0">
              <a:solidFill>
                <a:srgbClr val="C00000"/>
              </a:solidFill>
              <a:latin typeface="Times New Roman" pitchFamily="18" charset="0"/>
              <a:cs typeface="Times New Roman" pitchFamily="18" charset="0"/>
            </a:endParaRPr>
          </a:p>
          <a:p>
            <a:pPr algn="ctr">
              <a:lnSpc>
                <a:spcPct val="150000"/>
              </a:lnSpc>
            </a:pPr>
            <a:r>
              <a:rPr lang="en-US" sz="2000" b="1" i="1" dirty="0" smtClean="0">
                <a:solidFill>
                  <a:srgbClr val="0000FF"/>
                </a:solidFill>
                <a:latin typeface="Times New Roman" panose="02020603050405020304" pitchFamily="18" charset="0"/>
                <a:cs typeface="Times New Roman" panose="02020603050405020304" pitchFamily="18" charset="0"/>
              </a:rPr>
              <a:t>“</a:t>
            </a:r>
            <a:r>
              <a:rPr lang="en-US" sz="2000" b="1" dirty="0">
                <a:solidFill>
                  <a:srgbClr val="0000FF"/>
                </a:solidFill>
                <a:latin typeface="Times New Roman" panose="02020603050405020304" pitchFamily="18" charset="0"/>
              </a:rPr>
              <a:t>MỘT SỐ BIỆN PHÁP ĐỔI MỚI PHƯƠNG PHÁP DẠY HỌC MÔN ĐẠO ĐỨC NHẰM PHÁT HUY NĂNG LỰC, PHẨM CHẤT CHO HỌC SINH LỚP 3C </a:t>
            </a:r>
            <a:endParaRPr lang="en-US" sz="2000" b="1" dirty="0" smtClean="0">
              <a:solidFill>
                <a:srgbClr val="0000FF"/>
              </a:solidFill>
              <a:latin typeface="Times New Roman" panose="02020603050405020304" pitchFamily="18" charset="0"/>
            </a:endParaRPr>
          </a:p>
          <a:p>
            <a:pPr algn="ctr">
              <a:lnSpc>
                <a:spcPct val="150000"/>
              </a:lnSpc>
            </a:pPr>
            <a:r>
              <a:rPr lang="en-US" sz="2000" b="1" dirty="0" smtClean="0">
                <a:solidFill>
                  <a:srgbClr val="0000FF"/>
                </a:solidFill>
                <a:latin typeface="Times New Roman" panose="02020603050405020304" pitchFamily="18" charset="0"/>
              </a:rPr>
              <a:t>TRƯỜNG </a:t>
            </a:r>
            <a:r>
              <a:rPr lang="en-US" sz="2000" b="1" dirty="0">
                <a:solidFill>
                  <a:srgbClr val="0000FF"/>
                </a:solidFill>
                <a:latin typeface="Times New Roman" panose="02020603050405020304" pitchFamily="18" charset="0"/>
              </a:rPr>
              <a:t>TIỂU HỌC KHAI THÁI</a:t>
            </a:r>
            <a:r>
              <a:rPr lang="en-US" sz="2000" b="1" dirty="0">
                <a:solidFill>
                  <a:srgbClr val="0000FF"/>
                </a:solidFill>
                <a:latin typeface="Times New Roman" panose="02020603050405020304" pitchFamily="18" charset="0"/>
                <a:ea typeface="Calibri" panose="020F0502020204030204" pitchFamily="34" charset="0"/>
              </a:rPr>
              <a:t>”</a:t>
            </a:r>
            <a:r>
              <a:rPr lang="en-US" sz="2000" b="1" dirty="0">
                <a:solidFill>
                  <a:srgbClr val="0000FF"/>
                </a:solidFill>
                <a:latin typeface="Times New Roman" panose="02020603050405020304" pitchFamily="18" charset="0"/>
              </a:rPr>
              <a:t>.</a:t>
            </a:r>
          </a:p>
          <a:p>
            <a:pPr>
              <a:lnSpc>
                <a:spcPct val="150000"/>
              </a:lnSpc>
            </a:pPr>
            <a:endParaRPr lang="en-US" sz="2000" b="1" dirty="0">
              <a:solidFill>
                <a:srgbClr val="0000FF"/>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09606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80">
                                          <p:stCondLst>
                                            <p:cond delay="0"/>
                                          </p:stCondLst>
                                        </p:cTn>
                                        <p:tgtEl>
                                          <p:spTgt spid="10"/>
                                        </p:tgtEl>
                                      </p:cBhvr>
                                    </p:animEffect>
                                    <p:anim calcmode="lin" valueType="num">
                                      <p:cBhvr>
                                        <p:cTn id="1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1" dur="26">
                                          <p:stCondLst>
                                            <p:cond delay="650"/>
                                          </p:stCondLst>
                                        </p:cTn>
                                        <p:tgtEl>
                                          <p:spTgt spid="10"/>
                                        </p:tgtEl>
                                      </p:cBhvr>
                                      <p:to x="100000" y="60000"/>
                                    </p:animScale>
                                    <p:animScale>
                                      <p:cBhvr>
                                        <p:cTn id="22" dur="166" decel="50000">
                                          <p:stCondLst>
                                            <p:cond delay="676"/>
                                          </p:stCondLst>
                                        </p:cTn>
                                        <p:tgtEl>
                                          <p:spTgt spid="10"/>
                                        </p:tgtEl>
                                      </p:cBhvr>
                                      <p:to x="100000" y="100000"/>
                                    </p:animScale>
                                    <p:animScale>
                                      <p:cBhvr>
                                        <p:cTn id="23" dur="26">
                                          <p:stCondLst>
                                            <p:cond delay="1312"/>
                                          </p:stCondLst>
                                        </p:cTn>
                                        <p:tgtEl>
                                          <p:spTgt spid="10"/>
                                        </p:tgtEl>
                                      </p:cBhvr>
                                      <p:to x="100000" y="80000"/>
                                    </p:animScale>
                                    <p:animScale>
                                      <p:cBhvr>
                                        <p:cTn id="24" dur="166" decel="50000">
                                          <p:stCondLst>
                                            <p:cond delay="1338"/>
                                          </p:stCondLst>
                                        </p:cTn>
                                        <p:tgtEl>
                                          <p:spTgt spid="10"/>
                                        </p:tgtEl>
                                      </p:cBhvr>
                                      <p:to x="100000" y="100000"/>
                                    </p:animScale>
                                    <p:animScale>
                                      <p:cBhvr>
                                        <p:cTn id="25" dur="26">
                                          <p:stCondLst>
                                            <p:cond delay="1642"/>
                                          </p:stCondLst>
                                        </p:cTn>
                                        <p:tgtEl>
                                          <p:spTgt spid="10"/>
                                        </p:tgtEl>
                                      </p:cBhvr>
                                      <p:to x="100000" y="90000"/>
                                    </p:animScale>
                                    <p:animScale>
                                      <p:cBhvr>
                                        <p:cTn id="26" dur="166" decel="50000">
                                          <p:stCondLst>
                                            <p:cond delay="1668"/>
                                          </p:stCondLst>
                                        </p:cTn>
                                        <p:tgtEl>
                                          <p:spTgt spid="10"/>
                                        </p:tgtEl>
                                      </p:cBhvr>
                                      <p:to x="100000" y="100000"/>
                                    </p:animScale>
                                    <p:animScale>
                                      <p:cBhvr>
                                        <p:cTn id="27" dur="26">
                                          <p:stCondLst>
                                            <p:cond delay="1808"/>
                                          </p:stCondLst>
                                        </p:cTn>
                                        <p:tgtEl>
                                          <p:spTgt spid="10"/>
                                        </p:tgtEl>
                                      </p:cBhvr>
                                      <p:to x="100000" y="95000"/>
                                    </p:animScale>
                                    <p:animScale>
                                      <p:cBhvr>
                                        <p:cTn id="2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FC095C6-D7FD-03F3-6C9E-A61735E0C3A8}"/>
              </a:ext>
            </a:extLst>
          </p:cNvPr>
          <p:cNvSpPr>
            <a:spLocks noGrp="1"/>
          </p:cNvSpPr>
          <p:nvPr>
            <p:ph type="title"/>
          </p:nvPr>
        </p:nvSpPr>
        <p:spPr/>
        <p:txBody>
          <a:bodyPr/>
          <a:lstStyle/>
          <a:p>
            <a:endParaRPr lang="vi-VN"/>
          </a:p>
        </p:txBody>
      </p:sp>
      <p:sp>
        <p:nvSpPr>
          <p:cNvPr id="3" name="Chỗ dành sẵn cho Nội dung 2">
            <a:extLst>
              <a:ext uri="{FF2B5EF4-FFF2-40B4-BE49-F238E27FC236}">
                <a16:creationId xmlns:a16="http://schemas.microsoft.com/office/drawing/2014/main" id="{28DE59F3-9047-C817-75D1-526F8A1F0DFA}"/>
              </a:ext>
            </a:extLst>
          </p:cNvPr>
          <p:cNvSpPr>
            <a:spLocks noGrp="1"/>
          </p:cNvSpPr>
          <p:nvPr>
            <p:ph idx="1"/>
          </p:nvPr>
        </p:nvSpPr>
        <p:spPr/>
        <p:txBody>
          <a:bodyPr/>
          <a:lstStyle/>
          <a:p>
            <a:endParaRPr lang="vi-VN"/>
          </a:p>
        </p:txBody>
      </p:sp>
      <p:pic>
        <p:nvPicPr>
          <p:cNvPr id="4" name="Chỗ dành sẵn cho Nội dung 4">
            <a:extLst>
              <a:ext uri="{FF2B5EF4-FFF2-40B4-BE49-F238E27FC236}">
                <a16:creationId xmlns:a16="http://schemas.microsoft.com/office/drawing/2014/main" id="{A527D230-DA9F-2112-7621-79E593AB8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9156"/>
            <a:ext cx="12192000" cy="7157156"/>
          </a:xfrm>
          <a:prstGeom prst="rect">
            <a:avLst/>
          </a:prstGeom>
        </p:spPr>
      </p:pic>
      <p:pic>
        <p:nvPicPr>
          <p:cNvPr id="5" name="MBB — Ocean">
            <a:hlinkClick r:id="" action="ppaction://media"/>
            <a:extLst>
              <a:ext uri="{FF2B5EF4-FFF2-40B4-BE49-F238E27FC236}">
                <a16:creationId xmlns:a16="http://schemas.microsoft.com/office/drawing/2014/main" id="{75AFC569-5981-A7D8-B878-A0A890F5E09E}"/>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5550568" y="-852047"/>
            <a:ext cx="609600" cy="671573"/>
          </a:xfrm>
          <a:prstGeom prst="rect">
            <a:avLst/>
          </a:prstGeom>
        </p:spPr>
      </p:pic>
      <p:sp>
        <p:nvSpPr>
          <p:cNvPr id="6" name="TextBox 4">
            <a:extLst>
              <a:ext uri="{FF2B5EF4-FFF2-40B4-BE49-F238E27FC236}">
                <a16:creationId xmlns:a16="http://schemas.microsoft.com/office/drawing/2014/main" id="{2AE036E1-78C9-84C2-9158-280B1F328457}"/>
              </a:ext>
            </a:extLst>
          </p:cNvPr>
          <p:cNvSpPr txBox="1"/>
          <p:nvPr/>
        </p:nvSpPr>
        <p:spPr>
          <a:xfrm>
            <a:off x="3362719" y="443131"/>
            <a:ext cx="5466561" cy="584775"/>
          </a:xfrm>
          <a:prstGeom prst="rect">
            <a:avLst/>
          </a:prstGeom>
          <a:noFill/>
        </p:spPr>
        <p:txBody>
          <a:bodyPr wrap="none" rtlCol="0">
            <a:spAutoFit/>
          </a:bodyPr>
          <a:lstStyle/>
          <a:p>
            <a:r>
              <a:rPr lang="en-US" sz="3200" b="1" dirty="0">
                <a:solidFill>
                  <a:srgbClr val="0D0DC9"/>
                </a:solidFill>
                <a:latin typeface="Times New Roman" panose="02020603050405020304" pitchFamily="18" charset="0"/>
                <a:cs typeface="Times New Roman" panose="02020603050405020304" pitchFamily="18" charset="0"/>
              </a:rPr>
              <a:t>BÀI THUYẾT TRÌNH GỒM:</a:t>
            </a:r>
          </a:p>
        </p:txBody>
      </p:sp>
      <p:grpSp>
        <p:nvGrpSpPr>
          <p:cNvPr id="7" name="Nhóm 6">
            <a:extLst>
              <a:ext uri="{FF2B5EF4-FFF2-40B4-BE49-F238E27FC236}">
                <a16:creationId xmlns:a16="http://schemas.microsoft.com/office/drawing/2014/main" id="{7E9CF469-07D2-1DF4-4E25-29C5F94F1441}"/>
              </a:ext>
            </a:extLst>
          </p:cNvPr>
          <p:cNvGrpSpPr/>
          <p:nvPr/>
        </p:nvGrpSpPr>
        <p:grpSpPr>
          <a:xfrm>
            <a:off x="2025608" y="1235470"/>
            <a:ext cx="7659520" cy="1368601"/>
            <a:chOff x="2788351" y="1690688"/>
            <a:chExt cx="6107291" cy="1368601"/>
          </a:xfrm>
        </p:grpSpPr>
        <p:cxnSp>
          <p:nvCxnSpPr>
            <p:cNvPr id="8" name="Đường nối Thẳng 7">
              <a:extLst>
                <a:ext uri="{FF2B5EF4-FFF2-40B4-BE49-F238E27FC236}">
                  <a16:creationId xmlns:a16="http://schemas.microsoft.com/office/drawing/2014/main" id="{EE42F6C4-78E3-CA3F-9C88-CE9CF733F73A}"/>
                </a:ext>
              </a:extLst>
            </p:cNvPr>
            <p:cNvCxnSpPr>
              <a:cxnSpLocks/>
            </p:cNvCxnSpPr>
            <p:nvPr/>
          </p:nvCxnSpPr>
          <p:spPr>
            <a:xfrm>
              <a:off x="2788351" y="1690688"/>
              <a:ext cx="610729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Đường kết nối Mũi tên Thẳng 8">
              <a:extLst>
                <a:ext uri="{FF2B5EF4-FFF2-40B4-BE49-F238E27FC236}">
                  <a16:creationId xmlns:a16="http://schemas.microsoft.com/office/drawing/2014/main" id="{ADFC944E-62EF-ED29-51BD-513FC04EE269}"/>
                </a:ext>
              </a:extLst>
            </p:cNvPr>
            <p:cNvCxnSpPr/>
            <p:nvPr/>
          </p:nvCxnSpPr>
          <p:spPr>
            <a:xfrm>
              <a:off x="2788351" y="1690688"/>
              <a:ext cx="0" cy="13686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Đường kết nối Mũi tên Thẳng 9">
              <a:extLst>
                <a:ext uri="{FF2B5EF4-FFF2-40B4-BE49-F238E27FC236}">
                  <a16:creationId xmlns:a16="http://schemas.microsoft.com/office/drawing/2014/main" id="{4C5AB45D-B1BF-DE9E-60A5-072253BF6B17}"/>
                </a:ext>
              </a:extLst>
            </p:cNvPr>
            <p:cNvCxnSpPr/>
            <p:nvPr/>
          </p:nvCxnSpPr>
          <p:spPr>
            <a:xfrm>
              <a:off x="5892800" y="1690688"/>
              <a:ext cx="0" cy="13686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Đường kết nối Mũi tên Thẳng 10">
              <a:extLst>
                <a:ext uri="{FF2B5EF4-FFF2-40B4-BE49-F238E27FC236}">
                  <a16:creationId xmlns:a16="http://schemas.microsoft.com/office/drawing/2014/main" id="{27E90A58-0F97-5AA2-20EF-F39738D290EA}"/>
                </a:ext>
              </a:extLst>
            </p:cNvPr>
            <p:cNvCxnSpPr/>
            <p:nvPr/>
          </p:nvCxnSpPr>
          <p:spPr>
            <a:xfrm>
              <a:off x="8889997" y="1690688"/>
              <a:ext cx="0" cy="136860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grpSp>
        <p:nvGrpSpPr>
          <p:cNvPr id="12" name="Nhóm 11">
            <a:extLst>
              <a:ext uri="{FF2B5EF4-FFF2-40B4-BE49-F238E27FC236}">
                <a16:creationId xmlns:a16="http://schemas.microsoft.com/office/drawing/2014/main" id="{079E2369-390F-EE23-E10D-1F3FF712C605}"/>
              </a:ext>
            </a:extLst>
          </p:cNvPr>
          <p:cNvGrpSpPr/>
          <p:nvPr/>
        </p:nvGrpSpPr>
        <p:grpSpPr>
          <a:xfrm>
            <a:off x="574986" y="2638692"/>
            <a:ext cx="2901244" cy="2731911"/>
            <a:chOff x="578743" y="2981018"/>
            <a:chExt cx="2901244" cy="2731911"/>
          </a:xfrm>
        </p:grpSpPr>
        <p:sp>
          <p:nvSpPr>
            <p:cNvPr id="13" name="Hình Bầu dục 12">
              <a:extLst>
                <a:ext uri="{FF2B5EF4-FFF2-40B4-BE49-F238E27FC236}">
                  <a16:creationId xmlns:a16="http://schemas.microsoft.com/office/drawing/2014/main" id="{B8320752-C5B5-AA27-B66D-26C8FB06CE2A}"/>
                </a:ext>
              </a:extLst>
            </p:cNvPr>
            <p:cNvSpPr/>
            <p:nvPr/>
          </p:nvSpPr>
          <p:spPr>
            <a:xfrm>
              <a:off x="578743" y="2981018"/>
              <a:ext cx="2901244" cy="27319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chemeClr val="bg1"/>
                </a:solidFill>
                <a:latin typeface="+mj-lt"/>
              </a:endParaRPr>
            </a:p>
          </p:txBody>
        </p:sp>
        <p:sp>
          <p:nvSpPr>
            <p:cNvPr id="14" name="Hộp Văn bản 13">
              <a:extLst>
                <a:ext uri="{FF2B5EF4-FFF2-40B4-BE49-F238E27FC236}">
                  <a16:creationId xmlns:a16="http://schemas.microsoft.com/office/drawing/2014/main" id="{A79476E1-274E-6F11-B834-A6538D0004FD}"/>
                </a:ext>
              </a:extLst>
            </p:cNvPr>
            <p:cNvSpPr txBox="1"/>
            <p:nvPr/>
          </p:nvSpPr>
          <p:spPr>
            <a:xfrm>
              <a:off x="1046360" y="3688029"/>
              <a:ext cx="2320116" cy="1077218"/>
            </a:xfrm>
            <a:prstGeom prst="rect">
              <a:avLst/>
            </a:prstGeom>
            <a:noFill/>
          </p:spPr>
          <p:txBody>
            <a:bodyPr wrap="square" rtlCol="0">
              <a:spAutoFit/>
            </a:bodyPr>
            <a:lstStyle/>
            <a:p>
              <a:r>
                <a:rPr lang="en-US" sz="3200" b="1" dirty="0" err="1">
                  <a:solidFill>
                    <a:schemeClr val="bg1"/>
                  </a:solidFill>
                  <a:latin typeface="Times New Roman" panose="02020603050405020304" pitchFamily="18" charset="0"/>
                  <a:cs typeface="Times New Roman" panose="02020603050405020304" pitchFamily="18" charset="0"/>
                </a:rPr>
                <a:t>Lý</a:t>
              </a:r>
              <a:r>
                <a:rPr lang="en-US" sz="3200" b="1" dirty="0">
                  <a:solidFill>
                    <a:schemeClr val="bg1"/>
                  </a:solidFill>
                  <a:latin typeface="Times New Roman" panose="02020603050405020304" pitchFamily="18" charset="0"/>
                  <a:cs typeface="Times New Roman" panose="02020603050405020304" pitchFamily="18" charset="0"/>
                </a:rPr>
                <a:t> do </a:t>
              </a:r>
              <a:r>
                <a:rPr lang="en-US" sz="3200" b="1" dirty="0" err="1">
                  <a:solidFill>
                    <a:schemeClr val="bg1"/>
                  </a:solidFill>
                  <a:latin typeface="Times New Roman" panose="02020603050405020304" pitchFamily="18" charset="0"/>
                  <a:cs typeface="Times New Roman" panose="02020603050405020304" pitchFamily="18" charset="0"/>
                </a:rPr>
                <a:t>chọn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biện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pháp</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b="1" dirty="0">
                <a:solidFill>
                  <a:schemeClr val="bg1"/>
                </a:solidFill>
                <a:latin typeface="Times New Roman" panose="02020603050405020304" pitchFamily="18" charset="0"/>
                <a:cs typeface="Times New Roman" panose="02020603050405020304" pitchFamily="18" charset="0"/>
              </a:endParaRPr>
            </a:p>
          </p:txBody>
        </p:sp>
      </p:grpSp>
      <p:grpSp>
        <p:nvGrpSpPr>
          <p:cNvPr id="15" name="Nhóm 14">
            <a:extLst>
              <a:ext uri="{FF2B5EF4-FFF2-40B4-BE49-F238E27FC236}">
                <a16:creationId xmlns:a16="http://schemas.microsoft.com/office/drawing/2014/main" id="{14EE8EE4-0E0E-21CB-5DFB-470C22B24252}"/>
              </a:ext>
            </a:extLst>
          </p:cNvPr>
          <p:cNvGrpSpPr/>
          <p:nvPr/>
        </p:nvGrpSpPr>
        <p:grpSpPr>
          <a:xfrm>
            <a:off x="4439079" y="2638692"/>
            <a:ext cx="2901244" cy="2731911"/>
            <a:chOff x="4505894" y="2648612"/>
            <a:chExt cx="2901244" cy="2731911"/>
          </a:xfrm>
        </p:grpSpPr>
        <p:sp>
          <p:nvSpPr>
            <p:cNvPr id="16" name="Hình Bầu dục 15">
              <a:extLst>
                <a:ext uri="{FF2B5EF4-FFF2-40B4-BE49-F238E27FC236}">
                  <a16:creationId xmlns:a16="http://schemas.microsoft.com/office/drawing/2014/main" id="{042D29C3-EF00-DD0A-B709-8EA5A6077A8A}"/>
                </a:ext>
              </a:extLst>
            </p:cNvPr>
            <p:cNvSpPr/>
            <p:nvPr/>
          </p:nvSpPr>
          <p:spPr>
            <a:xfrm>
              <a:off x="4505894" y="2648612"/>
              <a:ext cx="2901244" cy="27319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chemeClr val="bg1"/>
                </a:solidFill>
                <a:latin typeface="+mj-lt"/>
              </a:endParaRPr>
            </a:p>
          </p:txBody>
        </p:sp>
        <p:sp>
          <p:nvSpPr>
            <p:cNvPr id="17" name="Hộp Văn bản 16">
              <a:extLst>
                <a:ext uri="{FF2B5EF4-FFF2-40B4-BE49-F238E27FC236}">
                  <a16:creationId xmlns:a16="http://schemas.microsoft.com/office/drawing/2014/main" id="{4BD5DD69-563A-05C8-74E0-E4B996C4A0D0}"/>
                </a:ext>
              </a:extLst>
            </p:cNvPr>
            <p:cNvSpPr txBox="1"/>
            <p:nvPr/>
          </p:nvSpPr>
          <p:spPr>
            <a:xfrm>
              <a:off x="5035379" y="3313290"/>
              <a:ext cx="1980547" cy="1077218"/>
            </a:xfrm>
            <a:prstGeom prst="rect">
              <a:avLst/>
            </a:prstGeom>
            <a:noFill/>
          </p:spPr>
          <p:txBody>
            <a:bodyPr wrap="square" rtlCol="0">
              <a:spAutoFit/>
            </a:bodyPr>
            <a:lstStyle/>
            <a:p>
              <a:r>
                <a:rPr lang="en-US" sz="3200" b="1" dirty="0" err="1">
                  <a:solidFill>
                    <a:schemeClr val="bg1"/>
                  </a:solidFill>
                  <a:latin typeface="Times New Roman" panose="02020603050405020304" pitchFamily="18" charset="0"/>
                  <a:cs typeface="Times New Roman" panose="02020603050405020304" pitchFamily="18" charset="0"/>
                </a:rPr>
                <a:t>Biện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pháp</a:t>
              </a:r>
              <a:r>
                <a:rPr lang="en-US" sz="3200" b="1" dirty="0">
                  <a:solidFill>
                    <a:schemeClr val="bg1"/>
                  </a:solidFill>
                  <a:latin typeface="Times New Roman" panose="02020603050405020304" pitchFamily="18" charset="0"/>
                  <a:cs typeface="Times New Roman" panose="02020603050405020304" pitchFamily="18" charset="0"/>
                </a:rPr>
                <a:t> </a:t>
              </a:r>
            </a:p>
            <a:p>
              <a:r>
                <a:rPr lang="en-US" sz="3200" b="1" dirty="0" err="1">
                  <a:solidFill>
                    <a:schemeClr val="bg1"/>
                  </a:solidFill>
                  <a:latin typeface="Times New Roman" panose="02020603050405020304" pitchFamily="18" charset="0"/>
                  <a:cs typeface="Times New Roman" panose="02020603050405020304" pitchFamily="18" charset="0"/>
                </a:rPr>
                <a:t>thực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hiện</a:t>
              </a:r>
              <a:endParaRPr lang="vi-VN" sz="3200" b="1" dirty="0">
                <a:solidFill>
                  <a:schemeClr val="bg1"/>
                </a:solidFill>
                <a:latin typeface="Times New Roman" panose="02020603050405020304" pitchFamily="18" charset="0"/>
                <a:cs typeface="Times New Roman" panose="02020603050405020304" pitchFamily="18" charset="0"/>
              </a:endParaRPr>
            </a:p>
          </p:txBody>
        </p:sp>
      </p:grpSp>
      <p:grpSp>
        <p:nvGrpSpPr>
          <p:cNvPr id="18" name="Nhóm 17">
            <a:extLst>
              <a:ext uri="{FF2B5EF4-FFF2-40B4-BE49-F238E27FC236}">
                <a16:creationId xmlns:a16="http://schemas.microsoft.com/office/drawing/2014/main" id="{71F5BC05-8997-F640-98D4-C08331E60BD3}"/>
              </a:ext>
            </a:extLst>
          </p:cNvPr>
          <p:cNvGrpSpPr/>
          <p:nvPr/>
        </p:nvGrpSpPr>
        <p:grpSpPr>
          <a:xfrm>
            <a:off x="8181335" y="2638692"/>
            <a:ext cx="2901244" cy="2731911"/>
            <a:chOff x="8264858" y="2614744"/>
            <a:chExt cx="2901244" cy="2731911"/>
          </a:xfrm>
        </p:grpSpPr>
        <p:sp>
          <p:nvSpPr>
            <p:cNvPr id="19" name="Hình Bầu dục 18">
              <a:extLst>
                <a:ext uri="{FF2B5EF4-FFF2-40B4-BE49-F238E27FC236}">
                  <a16:creationId xmlns:a16="http://schemas.microsoft.com/office/drawing/2014/main" id="{C57C0C9E-8F0E-DA5A-4F9E-6F277570482A}"/>
                </a:ext>
              </a:extLst>
            </p:cNvPr>
            <p:cNvSpPr/>
            <p:nvPr/>
          </p:nvSpPr>
          <p:spPr>
            <a:xfrm>
              <a:off x="8264858" y="2614744"/>
              <a:ext cx="2901244" cy="27319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solidFill>
                  <a:schemeClr val="bg1"/>
                </a:solidFill>
                <a:latin typeface="+mj-lt"/>
              </a:endParaRPr>
            </a:p>
          </p:txBody>
        </p:sp>
        <p:sp>
          <p:nvSpPr>
            <p:cNvPr id="20" name="Hộp Văn bản 19">
              <a:extLst>
                <a:ext uri="{FF2B5EF4-FFF2-40B4-BE49-F238E27FC236}">
                  <a16:creationId xmlns:a16="http://schemas.microsoft.com/office/drawing/2014/main" id="{817EE9EE-3A78-32A0-7737-4DB0CCA0DFD3}"/>
                </a:ext>
              </a:extLst>
            </p:cNvPr>
            <p:cNvSpPr txBox="1"/>
            <p:nvPr/>
          </p:nvSpPr>
          <p:spPr>
            <a:xfrm>
              <a:off x="8903553" y="3331598"/>
              <a:ext cx="2122112" cy="1077218"/>
            </a:xfrm>
            <a:prstGeom prst="rect">
              <a:avLst/>
            </a:prstGeom>
            <a:noFill/>
          </p:spPr>
          <p:txBody>
            <a:bodyPr wrap="square" rtlCol="0">
              <a:spAutoFit/>
            </a:bodyPr>
            <a:lstStyle/>
            <a:p>
              <a:r>
                <a:rPr lang="en-US" sz="3200" b="1" dirty="0" err="1">
                  <a:solidFill>
                    <a:schemeClr val="bg1"/>
                  </a:solidFill>
                  <a:latin typeface="Times New Roman" panose="02020603050405020304" pitchFamily="18" charset="0"/>
                  <a:cs typeface="Times New Roman" panose="02020603050405020304" pitchFamily="18" charset="0"/>
                </a:rPr>
                <a:t>Kết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quả</a:t>
              </a:r>
              <a:r>
                <a:rPr lang="en-US" sz="3200" b="1" dirty="0">
                  <a:solidFill>
                    <a:schemeClr val="bg1"/>
                  </a:solidFill>
                  <a:latin typeface="Times New Roman" panose="02020603050405020304" pitchFamily="18" charset="0"/>
                  <a:cs typeface="Times New Roman" panose="02020603050405020304" pitchFamily="18" charset="0"/>
                </a:rPr>
                <a:t> </a:t>
              </a:r>
            </a:p>
            <a:p>
              <a:r>
                <a:rPr lang="en-US" sz="3200" b="1" dirty="0" err="1">
                  <a:solidFill>
                    <a:schemeClr val="bg1"/>
                  </a:solidFill>
                  <a:latin typeface="Times New Roman" panose="02020603050405020304" pitchFamily="18" charset="0"/>
                  <a:cs typeface="Times New Roman" panose="02020603050405020304" pitchFamily="18" charset="0"/>
                </a:rPr>
                <a:t>đạt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được</a:t>
              </a:r>
              <a:r>
                <a:rPr lang="en-US" sz="3200" b="1" dirty="0">
                  <a:solidFill>
                    <a:schemeClr val="bg1"/>
                  </a:solidFill>
                  <a:latin typeface="Times New Roman" panose="02020603050405020304" pitchFamily="18" charset="0"/>
                  <a:cs typeface="Times New Roman" panose="02020603050405020304" pitchFamily="18" charset="0"/>
                </a:rPr>
                <a:t> </a:t>
              </a:r>
              <a:endParaRPr lang="vi-VN" sz="3200" b="1" dirty="0">
                <a:solidFill>
                  <a:schemeClr val="bg1"/>
                </a:solidFill>
                <a:latin typeface="Times New Roman" panose="02020603050405020304" pitchFamily="18" charset="0"/>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239366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133"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4545">
                <p:cTn id="38" fill="hold" display="0">
                  <p:stCondLst>
                    <p:cond delay="indefinite"/>
                  </p:stCondLst>
                  <p:endCondLst>
                    <p:cond evt="onStopAudio" delay="0">
                      <p:tgtEl>
                        <p:sldTgt/>
                      </p:tgtEl>
                    </p:cond>
                  </p:endCondLst>
                </p:cTn>
                <p:tgtEl>
                  <p:spTgt spid="5"/>
                </p:tgtEl>
              </p:cMediaNode>
            </p:audio>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5">
            <a:extLst>
              <a:ext uri="{FF2B5EF4-FFF2-40B4-BE49-F238E27FC236}">
                <a16:creationId xmlns:a16="http://schemas.microsoft.com/office/drawing/2014/main" id="{836EF7DC-FAD3-40A5-A17F-E6B64D1533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99260"/>
            <a:ext cx="12560294" cy="6856682"/>
          </a:xfrm>
          <a:prstGeom prst="rect">
            <a:avLst/>
          </a:prstGeom>
        </p:spPr>
      </p:pic>
      <p:sp>
        <p:nvSpPr>
          <p:cNvPr id="7" name="TextBox 4">
            <a:extLst>
              <a:ext uri="{FF2B5EF4-FFF2-40B4-BE49-F238E27FC236}">
                <a16:creationId xmlns:a16="http://schemas.microsoft.com/office/drawing/2014/main" id="{BA98D005-E141-4025-912E-F65D48BE4984}"/>
              </a:ext>
            </a:extLst>
          </p:cNvPr>
          <p:cNvSpPr txBox="1"/>
          <p:nvPr/>
        </p:nvSpPr>
        <p:spPr>
          <a:xfrm>
            <a:off x="4228250" y="179262"/>
            <a:ext cx="3577454" cy="461665"/>
          </a:xfrm>
          <a:prstGeom prst="rect">
            <a:avLst/>
          </a:prstGeom>
          <a:ln/>
        </p:spPr>
        <p:style>
          <a:lnRef idx="1">
            <a:schemeClr val="accent5"/>
          </a:lnRef>
          <a:fillRef idx="2">
            <a:schemeClr val="accent5"/>
          </a:fillRef>
          <a:effectRef idx="1">
            <a:schemeClr val="accent5"/>
          </a:effectRef>
          <a:fontRef idx="minor">
            <a:schemeClr val="dk1"/>
          </a:fontRef>
        </p:style>
        <p:txBody>
          <a:bodyPr wrap="none" rtlCol="0">
            <a:spAutoFit/>
          </a:bodyPr>
          <a:lstStyle/>
          <a:p>
            <a:pPr marL="400050" indent="-400050">
              <a:buAutoNum type="romanUcPeriod"/>
            </a:pPr>
            <a:r>
              <a:rPr lang="en-US" sz="2400" b="1" dirty="0">
                <a:solidFill>
                  <a:srgbClr val="FF0000"/>
                </a:solidFill>
                <a:latin typeface="Times New Roman" panose="02020603050405020304" pitchFamily="18" charset="0"/>
                <a:cs typeface="Times New Roman" panose="02020603050405020304" pitchFamily="18" charset="0"/>
              </a:rPr>
              <a:t>LÍ DO CHỌN ĐỀ TÀI</a:t>
            </a:r>
          </a:p>
        </p:txBody>
      </p:sp>
      <p:sp>
        <p:nvSpPr>
          <p:cNvPr id="2" name="Mũi tên: Hình ngũ giác 1">
            <a:extLst>
              <a:ext uri="{FF2B5EF4-FFF2-40B4-BE49-F238E27FC236}">
                <a16:creationId xmlns:a16="http://schemas.microsoft.com/office/drawing/2014/main" id="{568F7DCE-5B43-B24F-D04E-8B67EF03DB34}"/>
              </a:ext>
            </a:extLst>
          </p:cNvPr>
          <p:cNvSpPr/>
          <p:nvPr/>
        </p:nvSpPr>
        <p:spPr>
          <a:xfrm>
            <a:off x="1" y="734248"/>
            <a:ext cx="11270897" cy="950550"/>
          </a:xfrm>
          <a:prstGeom prst="homePlat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Môn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gồm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hệ</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thống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kiến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bản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rất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cần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thiết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trang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bị</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em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những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kiến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bản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bậc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học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góp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phần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bồi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dưỡng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nhân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cách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toàn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diện</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cho</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học</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sinh</a:t>
            </a:r>
            <a:r>
              <a:rPr lang="en-US" sz="2000" b="1" dirty="0" smtClean="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19" name="Mũi tên: Hình ngũ giác 1">
            <a:extLst>
              <a:ext uri="{FF2B5EF4-FFF2-40B4-BE49-F238E27FC236}">
                <a16:creationId xmlns:a16="http://schemas.microsoft.com/office/drawing/2014/main" id="{A1186224-B730-4BED-AEAC-BF2203F81ABE}"/>
              </a:ext>
            </a:extLst>
          </p:cNvPr>
          <p:cNvSpPr/>
          <p:nvPr/>
        </p:nvSpPr>
        <p:spPr>
          <a:xfrm>
            <a:off x="267934" y="1847916"/>
            <a:ext cx="11530057" cy="1314259"/>
          </a:xfrm>
          <a:prstGeom prst="homePlat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Mục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tiêu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môn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đức</a:t>
            </a:r>
            <a:r>
              <a:rPr lang="en-US" sz="2000" b="1" dirty="0">
                <a:solidFill>
                  <a:schemeClr val="tx1"/>
                </a:solidFill>
                <a:latin typeface="Times New Roman" panose="02020603050405020304" pitchFamily="18" charset="0"/>
                <a:cs typeface="Times New Roman" panose="02020603050405020304" pitchFamily="18" charset="0"/>
              </a:rPr>
              <a:t> ở </a:t>
            </a:r>
            <a:r>
              <a:rPr lang="en-US" sz="2000" b="1" dirty="0" err="1">
                <a:solidFill>
                  <a:schemeClr val="tx1"/>
                </a:solidFill>
                <a:latin typeface="Times New Roman" panose="02020603050405020304" pitchFamily="18" charset="0"/>
                <a:cs typeface="Times New Roman" panose="02020603050405020304" pitchFamily="18" charset="0"/>
              </a:rPr>
              <a:t>lớp</a:t>
            </a:r>
            <a:r>
              <a:rPr lang="en-US" sz="2000" b="1" dirty="0">
                <a:solidFill>
                  <a:schemeClr val="tx1"/>
                </a:solidFill>
                <a:latin typeface="Times New Roman" panose="02020603050405020304" pitchFamily="18" charset="0"/>
                <a:cs typeface="Times New Roman" panose="02020603050405020304" pitchFamily="18" charset="0"/>
              </a:rPr>
              <a:t> 3 </a:t>
            </a:r>
            <a:r>
              <a:rPr lang="en-US" sz="2000" b="1" dirty="0" err="1">
                <a:solidFill>
                  <a:schemeClr val="tx1"/>
                </a:solidFill>
                <a:latin typeface="Times New Roman" panose="02020603050405020304" pitchFamily="18" charset="0"/>
                <a:cs typeface="Times New Roman" panose="02020603050405020304" pitchFamily="18" charset="0"/>
              </a:rPr>
              <a:t>là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giúp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học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sinh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có</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những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hiểu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biết</a:t>
            </a:r>
            <a:r>
              <a:rPr lang="en-US" sz="2000" b="1" dirty="0">
                <a:solidFill>
                  <a:schemeClr val="tx1"/>
                </a:solidFill>
                <a:latin typeface="Times New Roman" panose="02020603050405020304" pitchFamily="18" charset="0"/>
                <a:cs typeface="Times New Roman" panose="02020603050405020304" pitchFamily="18" charset="0"/>
              </a:rPr>
              <a:t> ban </a:t>
            </a:r>
            <a:r>
              <a:rPr lang="en-US" sz="2000" b="1" dirty="0" err="1">
                <a:solidFill>
                  <a:schemeClr val="tx1"/>
                </a:solidFill>
                <a:latin typeface="Times New Roman" panose="02020603050405020304" pitchFamily="18" charset="0"/>
                <a:cs typeface="Times New Roman" panose="02020603050405020304" pitchFamily="18" charset="0"/>
              </a:rPr>
              <a:t>đầu</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hình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thành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chuẩn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phù</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hợp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với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lứa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tuổi</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từng</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bước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hình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thành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học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sinh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kỹ</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năng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nhận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xét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đánh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giá</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hành</a:t>
            </a:r>
            <a:r>
              <a:rPr lang="en-US" sz="2000" b="1" dirty="0">
                <a:solidFill>
                  <a:schemeClr val="tx1"/>
                </a:solidFill>
                <a:latin typeface="Times New Roman" panose="02020603050405020304" pitchFamily="18" charset="0"/>
                <a:cs typeface="Times New Roman" panose="02020603050405020304" pitchFamily="18" charset="0"/>
              </a:rPr>
              <a:t> vi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bản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thân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những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người</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xung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quanh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từ</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đó</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lựa</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chọn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và</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hiện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các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chuẩn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mực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hành</a:t>
            </a:r>
            <a:r>
              <a:rPr lang="en-US" sz="2000" b="1" dirty="0">
                <a:solidFill>
                  <a:schemeClr val="tx1"/>
                </a:solidFill>
                <a:latin typeface="Times New Roman" panose="02020603050405020304" pitchFamily="18" charset="0"/>
                <a:cs typeface="Times New Roman" panose="02020603050405020304" pitchFamily="18" charset="0"/>
              </a:rPr>
              <a:t> vi </a:t>
            </a:r>
            <a:r>
              <a:rPr lang="en-US" sz="2000" b="1" dirty="0" err="1">
                <a:solidFill>
                  <a:schemeClr val="tx1"/>
                </a:solidFill>
                <a:latin typeface="Times New Roman" panose="02020603050405020304" pitchFamily="18" charset="0"/>
                <a:cs typeface="Times New Roman" panose="02020603050405020304" pitchFamily="18" charset="0"/>
              </a:rPr>
              <a:t>đạo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trong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những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tình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huống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cụ</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thể</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cuộc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sống</a:t>
            </a:r>
            <a:r>
              <a:rPr lang="en-US" sz="2000" b="1" dirty="0" smtClean="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20" name="Mũi tên: Hình ngũ giác 1">
            <a:extLst>
              <a:ext uri="{FF2B5EF4-FFF2-40B4-BE49-F238E27FC236}">
                <a16:creationId xmlns:a16="http://schemas.microsoft.com/office/drawing/2014/main" id="{C9C86C62-8615-4640-8F21-770DF3DCE04E}"/>
              </a:ext>
            </a:extLst>
          </p:cNvPr>
          <p:cNvSpPr/>
          <p:nvPr/>
        </p:nvSpPr>
        <p:spPr>
          <a:xfrm>
            <a:off x="646638" y="3329300"/>
            <a:ext cx="11307471" cy="924691"/>
          </a:xfrm>
          <a:prstGeom prst="homePlat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Chương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trình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môn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Đạo</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đức</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smtClean="0">
                <a:solidFill>
                  <a:schemeClr val="tx1"/>
                </a:solidFill>
                <a:latin typeface="Times New Roman" panose="02020603050405020304" pitchFamily="18" charset="0"/>
                <a:cs typeface="Times New Roman" panose="02020603050405020304" pitchFamily="18" charset="0"/>
              </a:rPr>
              <a:t>lớp</a:t>
            </a:r>
            <a:r>
              <a:rPr lang="en-US" sz="2000" b="1" dirty="0" smtClean="0">
                <a:solidFill>
                  <a:schemeClr val="tx1"/>
                </a:solidFill>
                <a:latin typeface="Times New Roman" panose="02020603050405020304" pitchFamily="18" charset="0"/>
                <a:cs typeface="Times New Roman" panose="02020603050405020304" pitchFamily="18" charset="0"/>
              </a:rPr>
              <a:t> 3 </a:t>
            </a:r>
            <a:r>
              <a:rPr lang="en-US" sz="2000" b="1" dirty="0" err="1" smtClean="0">
                <a:solidFill>
                  <a:schemeClr val="tx1"/>
                </a:solidFill>
                <a:latin typeface="Times New Roman" panose="02020603050405020304" pitchFamily="18" charset="0"/>
                <a:cs typeface="Times New Roman" panose="02020603050405020304" pitchFamily="18" charset="0"/>
              </a:rPr>
              <a:t>đã</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được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xây</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dựng</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theo</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quan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điểm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tích</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hợp</a:t>
            </a:r>
            <a:r>
              <a:rPr lang="en-US" sz="2000" b="1" dirty="0">
                <a:solidFill>
                  <a:schemeClr val="tx1"/>
                </a:solidFill>
                <a:latin typeface="Times New Roman" panose="02020603050405020304" pitchFamily="18" charset="0"/>
                <a:cs typeface="Times New Roman" panose="02020603050405020304" pitchFamily="18" charset="0"/>
              </a:rPr>
              <a:t>. Quan </a:t>
            </a:r>
            <a:r>
              <a:rPr lang="en-US" sz="2000" b="1" dirty="0" err="1">
                <a:solidFill>
                  <a:schemeClr val="tx1"/>
                </a:solidFill>
                <a:latin typeface="Times New Roman" panose="02020603050405020304" pitchFamily="18" charset="0"/>
                <a:cs typeface="Times New Roman" panose="02020603050405020304" pitchFamily="18" charset="0"/>
              </a:rPr>
              <a:t>điểm</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này</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hoàn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toàn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phù</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hợp</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với</a:t>
            </a:r>
            <a:r>
              <a:rPr lang="en-US" sz="2000" b="1" dirty="0">
                <a:solidFill>
                  <a:schemeClr val="tx1"/>
                </a:solidFill>
                <a:latin typeface="Times New Roman" panose="02020603050405020304" pitchFamily="18" charset="0"/>
                <a:cs typeface="Times New Roman" panose="02020603050405020304" pitchFamily="18" charset="0"/>
              </a:rPr>
              <a:t> qui </a:t>
            </a:r>
            <a:r>
              <a:rPr lang="en-US" sz="2000" b="1" dirty="0" err="1">
                <a:solidFill>
                  <a:schemeClr val="tx1"/>
                </a:solidFill>
                <a:latin typeface="Times New Roman" panose="02020603050405020304" pitchFamily="18" charset="0"/>
                <a:cs typeface="Times New Roman" panose="02020603050405020304" pitchFamily="18" charset="0"/>
              </a:rPr>
              <a:t>luật</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nhận</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thức</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err="1">
                <a:solidFill>
                  <a:schemeClr val="tx1"/>
                </a:solidFill>
                <a:latin typeface="Times New Roman" panose="02020603050405020304" pitchFamily="18" charset="0"/>
                <a:cs typeface="Times New Roman" panose="02020603050405020304" pitchFamily="18" charset="0"/>
              </a:rPr>
              <a:t>của</a:t>
            </a:r>
            <a:r>
              <a:rPr lang="en-US" sz="2000" b="1" dirty="0">
                <a:solidFill>
                  <a:schemeClr val="tx1"/>
                </a:solidFill>
                <a:latin typeface="Times New Roman" panose="02020603050405020304" pitchFamily="18" charset="0"/>
                <a:cs typeface="Times New Roman" panose="02020603050405020304" pitchFamily="18" charset="0"/>
              </a:rPr>
              <a:t> con </a:t>
            </a:r>
            <a:r>
              <a:rPr lang="en-US" sz="2000" b="1" dirty="0" err="1">
                <a:solidFill>
                  <a:schemeClr val="tx1"/>
                </a:solidFill>
                <a:latin typeface="Times New Roman" panose="02020603050405020304" pitchFamily="18" charset="0"/>
                <a:cs typeface="Times New Roman" panose="02020603050405020304" pitchFamily="18" charset="0"/>
              </a:rPr>
              <a:t>người</a:t>
            </a:r>
            <a:r>
              <a:rPr lang="en-US" sz="2000" b="1" dirty="0">
                <a:solidFill>
                  <a:schemeClr val="tx1"/>
                </a:solidFill>
                <a:latin typeface="Times New Roman" panose="02020603050405020304" pitchFamily="18" charset="0"/>
                <a:cs typeface="Times New Roman" panose="02020603050405020304" pitchFamily="18" charset="0"/>
              </a:rPr>
              <a:t>. </a:t>
            </a:r>
          </a:p>
        </p:txBody>
      </p:sp>
      <p:sp>
        <p:nvSpPr>
          <p:cNvPr id="21" name="Mũi tên: Hình ngũ giác 1">
            <a:extLst>
              <a:ext uri="{FF2B5EF4-FFF2-40B4-BE49-F238E27FC236}">
                <a16:creationId xmlns:a16="http://schemas.microsoft.com/office/drawing/2014/main" id="{31AEEDA6-0656-45F4-81F4-EF3B16872892}"/>
              </a:ext>
            </a:extLst>
          </p:cNvPr>
          <p:cNvSpPr/>
          <p:nvPr/>
        </p:nvSpPr>
        <p:spPr>
          <a:xfrm>
            <a:off x="1078276" y="4409965"/>
            <a:ext cx="11210363" cy="1214502"/>
          </a:xfrm>
          <a:prstGeom prst="homePlat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a:solidFill>
                  <a:schemeClr val="bg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Môn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smtClean="0">
                <a:solidFill>
                  <a:schemeClr val="tx1"/>
                </a:solidFill>
                <a:latin typeface="Times New Roman" panose="02020603050405020304" pitchFamily="18" charset="0"/>
                <a:ea typeface="Calibri" panose="020F0502020204030204" pitchFamily="34" charset="0"/>
              </a:rPr>
              <a:t>Đạo</a:t>
            </a:r>
            <a:r>
              <a:rPr lang="en-US" sz="2000" b="1" dirty="0" smtClean="0">
                <a:solidFill>
                  <a:schemeClr val="tx1"/>
                </a:solidFill>
                <a:latin typeface="Times New Roman" panose="02020603050405020304" pitchFamily="18" charset="0"/>
                <a:ea typeface="Calibri" panose="020F0502020204030204" pitchFamily="34" charset="0"/>
              </a:rPr>
              <a:t> </a:t>
            </a:r>
            <a:r>
              <a:rPr lang="en-US" sz="2000" b="1" dirty="0" err="1" smtClean="0">
                <a:solidFill>
                  <a:schemeClr val="tx1"/>
                </a:solidFill>
                <a:latin typeface="Times New Roman" panose="02020603050405020304" pitchFamily="18" charset="0"/>
                <a:ea typeface="Calibri" panose="020F0502020204030204" pitchFamily="34" charset="0"/>
              </a:rPr>
              <a:t>đức</a:t>
            </a:r>
            <a:r>
              <a:rPr lang="en-US" sz="2000" b="1" dirty="0" smtClean="0">
                <a:solidFill>
                  <a:schemeClr val="tx1"/>
                </a:solidFill>
                <a:latin typeface="Times New Roman" panose="02020603050405020304" pitchFamily="18" charset="0"/>
                <a:ea typeface="Calibri" panose="020F0502020204030204" pitchFamily="34" charset="0"/>
              </a:rPr>
              <a:t> </a:t>
            </a:r>
            <a:r>
              <a:rPr lang="en-US" sz="2000" b="1" dirty="0" err="1" smtClean="0">
                <a:solidFill>
                  <a:schemeClr val="tx1"/>
                </a:solidFill>
                <a:effectLst/>
                <a:latin typeface="Times New Roman" panose="02020603050405020304" pitchFamily="18" charset="0"/>
                <a:ea typeface="Calibri" panose="020F0502020204030204" pitchFamily="34" charset="0"/>
              </a:rPr>
              <a:t>chưa</a:t>
            </a:r>
            <a:r>
              <a:rPr lang="en-US" sz="2000" b="1" dirty="0" smtClean="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được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sự</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quan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tâm</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đúng</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mức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Một</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số</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giáo</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viên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và</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phụ</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huynh</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có</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suy</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nghĩ</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rằng</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môn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smtClean="0">
                <a:solidFill>
                  <a:schemeClr val="tx1"/>
                </a:solidFill>
                <a:latin typeface="Times New Roman" panose="02020603050405020304" pitchFamily="18" charset="0"/>
                <a:ea typeface="Calibri" panose="020F0502020204030204" pitchFamily="34" charset="0"/>
              </a:rPr>
              <a:t>Đạo</a:t>
            </a:r>
            <a:r>
              <a:rPr lang="en-US" sz="2000" b="1" dirty="0" smtClean="0">
                <a:solidFill>
                  <a:schemeClr val="tx1"/>
                </a:solidFill>
                <a:latin typeface="Times New Roman" panose="02020603050405020304" pitchFamily="18" charset="0"/>
                <a:ea typeface="Calibri" panose="020F0502020204030204" pitchFamily="34" charset="0"/>
              </a:rPr>
              <a:t> </a:t>
            </a:r>
            <a:r>
              <a:rPr lang="en-US" sz="2000" b="1" dirty="0" err="1" smtClean="0">
                <a:solidFill>
                  <a:schemeClr val="tx1"/>
                </a:solidFill>
                <a:latin typeface="Times New Roman" panose="02020603050405020304" pitchFamily="18" charset="0"/>
                <a:ea typeface="Calibri" panose="020F0502020204030204" pitchFamily="34" charset="0"/>
              </a:rPr>
              <a:t>đức</a:t>
            </a:r>
            <a:r>
              <a:rPr lang="en-US" sz="2000" b="1" dirty="0" smtClean="0">
                <a:solidFill>
                  <a:schemeClr val="tx1"/>
                </a:solidFill>
                <a:latin typeface="Times New Roman" panose="02020603050405020304" pitchFamily="18" charset="0"/>
                <a:ea typeface="Calibri" panose="020F0502020204030204" pitchFamily="34" charset="0"/>
              </a:rPr>
              <a:t> </a:t>
            </a:r>
            <a:r>
              <a:rPr lang="en-US" sz="2000" b="1" dirty="0" err="1" smtClean="0">
                <a:solidFill>
                  <a:schemeClr val="tx1"/>
                </a:solidFill>
                <a:effectLst/>
                <a:latin typeface="Times New Roman" panose="02020603050405020304" pitchFamily="18" charset="0"/>
                <a:ea typeface="Calibri" panose="020F0502020204030204" pitchFamily="34" charset="0"/>
              </a:rPr>
              <a:t>là</a:t>
            </a:r>
            <a:r>
              <a:rPr lang="en-US" sz="2000" b="1" dirty="0" smtClean="0">
                <a:solidFill>
                  <a:schemeClr val="tx1"/>
                </a:solidFill>
                <a:effectLst/>
                <a:latin typeface="Times New Roman" panose="02020603050405020304" pitchFamily="18" charset="0"/>
                <a:ea typeface="Calibri" panose="020F0502020204030204" pitchFamily="34" charset="0"/>
              </a:rPr>
              <a:t> </a:t>
            </a:r>
            <a:r>
              <a:rPr lang="en-US" sz="2000" b="1" dirty="0">
                <a:solidFill>
                  <a:schemeClr val="tx1"/>
                </a:solidFill>
                <a:effectLst/>
                <a:latin typeface="Times New Roman" panose="02020603050405020304" pitchFamily="18" charset="0"/>
                <a:ea typeface="Calibri" panose="020F0502020204030204" pitchFamily="34" charset="0"/>
              </a:rPr>
              <a:t>“</a:t>
            </a:r>
            <a:r>
              <a:rPr lang="en-US" sz="2000" b="1" dirty="0" err="1">
                <a:solidFill>
                  <a:schemeClr val="tx1"/>
                </a:solidFill>
                <a:effectLst/>
                <a:latin typeface="Times New Roman" panose="02020603050405020304" pitchFamily="18" charset="0"/>
                <a:ea typeface="Calibri" panose="020F0502020204030204" pitchFamily="34" charset="0"/>
              </a:rPr>
              <a:t>môn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học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khác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nên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bị</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xem</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nhẹ</a:t>
            </a:r>
            <a:r>
              <a:rPr lang="en-US" sz="2000" b="1" dirty="0">
                <a:solidFill>
                  <a:schemeClr val="tx1"/>
                </a:solidFill>
                <a:effectLst/>
                <a:latin typeface="Times New Roman" panose="02020603050405020304" pitchFamily="18" charset="0"/>
                <a:ea typeface="Calibri" panose="020F0502020204030204" pitchFamily="34" charset="0"/>
              </a:rPr>
              <a:t>. Do </a:t>
            </a:r>
            <a:r>
              <a:rPr lang="en-US" sz="2000" b="1" dirty="0" err="1">
                <a:solidFill>
                  <a:schemeClr val="tx1"/>
                </a:solidFill>
                <a:effectLst/>
                <a:latin typeface="Times New Roman" panose="02020603050405020304" pitchFamily="18" charset="0"/>
                <a:ea typeface="Calibri" panose="020F0502020204030204" pitchFamily="34" charset="0"/>
              </a:rPr>
              <a:t>vậy</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chưa</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tạo</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được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hứng</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thú</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cho</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học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sinh</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trong</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quá</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trình</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học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môn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này</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Dẫn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đến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sự</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tiếp</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thu</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kiến</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thức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của</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học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sinh</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cũng</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hời</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hợt</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hiệu</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quả</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giờ</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học</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chưa</a:t>
            </a:r>
            <a:r>
              <a:rPr lang="en-US" sz="2000" b="1" dirty="0">
                <a:solidFill>
                  <a:schemeClr val="tx1"/>
                </a:solidFill>
                <a:effectLst/>
                <a:latin typeface="Times New Roman" panose="02020603050405020304" pitchFamily="18" charset="0"/>
                <a:ea typeface="Calibri" panose="020F0502020204030204" pitchFamily="34" charset="0"/>
              </a:rPr>
              <a:t> </a:t>
            </a:r>
            <a:r>
              <a:rPr lang="en-US" sz="2000" b="1" dirty="0" err="1">
                <a:solidFill>
                  <a:schemeClr val="tx1"/>
                </a:solidFill>
                <a:effectLst/>
                <a:latin typeface="Times New Roman" panose="02020603050405020304" pitchFamily="18" charset="0"/>
                <a:ea typeface="Calibri" panose="020F0502020204030204" pitchFamily="34" charset="0"/>
              </a:rPr>
              <a:t>cao</a:t>
            </a:r>
            <a:r>
              <a:rPr lang="en-US" sz="2000" b="1" dirty="0">
                <a:solidFill>
                  <a:schemeClr val="tx1"/>
                </a:solidFill>
                <a:effectLst/>
                <a:latin typeface="Times New Roman" panose="02020603050405020304" pitchFamily="18" charset="0"/>
                <a:ea typeface="Calibri" panose="020F0502020204030204" pitchFamily="34" charset="0"/>
              </a:rPr>
              <a:t>.</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D319488-D426-4843-99C7-5373C80E9D3E}"/>
              </a:ext>
            </a:extLst>
          </p:cNvPr>
          <p:cNvSpPr txBox="1"/>
          <p:nvPr/>
        </p:nvSpPr>
        <p:spPr>
          <a:xfrm>
            <a:off x="646638" y="5750785"/>
            <a:ext cx="11545362" cy="1138773"/>
          </a:xfrm>
          <a:prstGeom prst="rect">
            <a:avLst/>
          </a:prstGeom>
          <a:noFill/>
        </p:spPr>
        <p:txBody>
          <a:bodyPr wrap="square" rtlCol="0">
            <a:spAutoFit/>
          </a:bodyPr>
          <a:lstStyle/>
          <a:p>
            <a:pPr algn="ctr">
              <a:lnSpc>
                <a:spcPct val="120000"/>
              </a:lnSpc>
            </a:pPr>
            <a:r>
              <a:rPr lang="en-US" sz="2000" b="1" i="1" dirty="0" smtClean="0">
                <a:solidFill>
                  <a:srgbClr val="0000FF"/>
                </a:solidFill>
                <a:latin typeface="Times New Roman" panose="02020603050405020304" pitchFamily="18" charset="0"/>
                <a:cs typeface="Times New Roman" panose="02020603050405020304" pitchFamily="18" charset="0"/>
              </a:rPr>
              <a:t>“</a:t>
            </a:r>
            <a:r>
              <a:rPr lang="en-US" sz="2000" b="1" dirty="0">
                <a:solidFill>
                  <a:srgbClr val="0000FF"/>
                </a:solidFill>
                <a:latin typeface="Times New Roman" panose="02020603050405020304" pitchFamily="18" charset="0"/>
              </a:rPr>
              <a:t>MỘT SỐ BIỆN PHÁP ĐỔI MỚI PHƯƠNG PHÁP DẠY HỌC MÔN ĐẠO ĐỨC NHẰM PHÁT HUY NĂNG LỰC, PHẨM CHẤT CHO HỌC SINH LỚP 3C TRƯỜNG TIỂU HỌC KHAI THÁI</a:t>
            </a:r>
            <a:r>
              <a:rPr lang="en-US" sz="2000" b="1" dirty="0" smtClean="0">
                <a:solidFill>
                  <a:srgbClr val="0000FF"/>
                </a:solidFill>
                <a:latin typeface="Times New Roman" panose="02020603050405020304" pitchFamily="18" charset="0"/>
                <a:ea typeface="Calibri" panose="020F0502020204030204" pitchFamily="34" charset="0"/>
              </a:rPr>
              <a:t>”</a:t>
            </a:r>
            <a:r>
              <a:rPr lang="en-US" sz="2000" b="1" dirty="0" smtClean="0">
                <a:solidFill>
                  <a:srgbClr val="0000FF"/>
                </a:solidFill>
                <a:latin typeface="Times New Roman" panose="02020603050405020304" pitchFamily="18" charset="0"/>
              </a:rPr>
              <a:t>.</a:t>
            </a:r>
          </a:p>
          <a:p>
            <a:pPr algn="ctr"/>
            <a:endParaRPr lang="en-US" sz="2000" b="1" dirty="0"/>
          </a:p>
        </p:txBody>
      </p:sp>
    </p:spTree>
    <p:custDataLst>
      <p:tags r:id="rId1"/>
    </p:custDataLst>
    <p:extLst>
      <p:ext uri="{BB962C8B-B14F-4D97-AF65-F5344CB8AC3E}">
        <p14:creationId xmlns:p14="http://schemas.microsoft.com/office/powerpoint/2010/main" val="310498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10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10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left)">
                                      <p:cBhvr>
                                        <p:cTn id="26" dur="10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19" grpId="0" animBg="1"/>
      <p:bldP spid="20" grpId="0" animBg="1"/>
      <p:bldP spid="21"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F0A7BE2-4E71-4CAA-9B2D-717936CDEC89}"/>
              </a:ext>
            </a:extLst>
          </p:cNvPr>
          <p:cNvSpPr>
            <a:spLocks noGrp="1"/>
          </p:cNvSpPr>
          <p:nvPr>
            <p:ph type="title"/>
          </p:nvPr>
        </p:nvSpPr>
        <p:spPr/>
        <p:txBody>
          <a:bodyPr/>
          <a:lstStyle/>
          <a:p>
            <a:endParaRPr lang="vi-VN"/>
          </a:p>
        </p:txBody>
      </p:sp>
      <p:pic>
        <p:nvPicPr>
          <p:cNvPr id="5" name="Chỗ dành sẵn cho Nội dung 4">
            <a:extLst>
              <a:ext uri="{FF2B5EF4-FFF2-40B4-BE49-F238E27FC236}">
                <a16:creationId xmlns:a16="http://schemas.microsoft.com/office/drawing/2014/main" id="{031AE323-19EC-40EC-A24D-CC3E38E614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544" y="0"/>
            <a:ext cx="12219088" cy="6917946"/>
          </a:xfrm>
        </p:spPr>
      </p:pic>
      <p:sp>
        <p:nvSpPr>
          <p:cNvPr id="7" name="TextBox 1">
            <a:extLst>
              <a:ext uri="{FF2B5EF4-FFF2-40B4-BE49-F238E27FC236}">
                <a16:creationId xmlns:a16="http://schemas.microsoft.com/office/drawing/2014/main" id="{D24F835B-D9D8-E6D4-DBE4-CCCFD84AEA76}"/>
              </a:ext>
            </a:extLst>
          </p:cNvPr>
          <p:cNvSpPr txBox="1"/>
          <p:nvPr/>
        </p:nvSpPr>
        <p:spPr>
          <a:xfrm>
            <a:off x="3111203" y="61403"/>
            <a:ext cx="5514975" cy="646113"/>
          </a:xfrm>
          <a:prstGeom prst="rect">
            <a:avLst/>
          </a:prstGeom>
          <a:noFill/>
          <a:ln>
            <a:noFill/>
          </a:ln>
        </p:spPr>
        <p:style>
          <a:lnRef idx="1">
            <a:schemeClr val="accent2"/>
          </a:lnRef>
          <a:fillRef idx="2">
            <a:schemeClr val="accent2"/>
          </a:fillRef>
          <a:effectRef idx="1">
            <a:schemeClr val="accent2"/>
          </a:effectRef>
          <a:fontRef idx="minor">
            <a:schemeClr val="dk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en-US" sz="3600" b="1" dirty="0">
                <a:solidFill>
                  <a:srgbClr val="FF0000"/>
                </a:solidFill>
                <a:latin typeface="Times New Roman" panose="02020603050405020304" pitchFamily="18" charset="0"/>
                <a:cs typeface="Times New Roman" panose="02020603050405020304" pitchFamily="18" charset="0"/>
              </a:rPr>
              <a:t>BIỆN PHÁP THỰC HIỆN</a:t>
            </a:r>
            <a:endParaRPr sz="3600" b="1" dirty="0">
              <a:solidFill>
                <a:srgbClr val="FF0000"/>
              </a:solidFill>
              <a:latin typeface="Times New Roman" panose="02020603050405020304" pitchFamily="18" charset="0"/>
              <a:ea typeface="Times New Roman" panose="02020603050405020304" pitchFamily="18" charset="0"/>
            </a:endParaRPr>
          </a:p>
        </p:txBody>
      </p:sp>
      <p:grpSp>
        <p:nvGrpSpPr>
          <p:cNvPr id="88" name="Nhóm 87">
            <a:extLst>
              <a:ext uri="{FF2B5EF4-FFF2-40B4-BE49-F238E27FC236}">
                <a16:creationId xmlns:a16="http://schemas.microsoft.com/office/drawing/2014/main" id="{C2F1717A-F624-E3A5-E79B-77354CC989E8}"/>
              </a:ext>
            </a:extLst>
          </p:cNvPr>
          <p:cNvGrpSpPr/>
          <p:nvPr/>
        </p:nvGrpSpPr>
        <p:grpSpPr>
          <a:xfrm>
            <a:off x="65016" y="842256"/>
            <a:ext cx="9106051" cy="1054997"/>
            <a:chOff x="2680796" y="2266240"/>
            <a:chExt cx="7610254" cy="1191444"/>
          </a:xfrm>
        </p:grpSpPr>
        <p:grpSp>
          <p:nvGrpSpPr>
            <p:cNvPr id="8" name="Group 221">
              <a:extLst>
                <a:ext uri="{FF2B5EF4-FFF2-40B4-BE49-F238E27FC236}">
                  <a16:creationId xmlns:a16="http://schemas.microsoft.com/office/drawing/2014/main" id="{7BB0B15D-D62C-D49C-B3D3-2BE92E65A0EA}"/>
                </a:ext>
              </a:extLst>
            </p:cNvPr>
            <p:cNvGrpSpPr/>
            <p:nvPr/>
          </p:nvGrpSpPr>
          <p:grpSpPr>
            <a:xfrm>
              <a:off x="2680796" y="2266240"/>
              <a:ext cx="7524361" cy="1191444"/>
              <a:chOff x="1423" y="1663"/>
              <a:chExt cx="3425" cy="450"/>
            </a:xfrm>
          </p:grpSpPr>
          <p:sp>
            <p:nvSpPr>
              <p:cNvPr id="9" name="AutoShape 66">
                <a:extLst>
                  <a:ext uri="{FF2B5EF4-FFF2-40B4-BE49-F238E27FC236}">
                    <a16:creationId xmlns:a16="http://schemas.microsoft.com/office/drawing/2014/main" id="{BFD89258-E1CB-FC2C-B7BC-E90D4C868BB7}"/>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 name="Oval 67">
                <a:extLst>
                  <a:ext uri="{FF2B5EF4-FFF2-40B4-BE49-F238E27FC236}">
                    <a16:creationId xmlns:a16="http://schemas.microsoft.com/office/drawing/2014/main" id="{CA5A90CF-90A5-CE8C-D125-DE84022DBE71}"/>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 name="Oval 68">
                <a:extLst>
                  <a:ext uri="{FF2B5EF4-FFF2-40B4-BE49-F238E27FC236}">
                    <a16:creationId xmlns:a16="http://schemas.microsoft.com/office/drawing/2014/main" id="{C42B3149-A9E2-F6A6-4E92-5F7C6A8DBC9F}"/>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 name="Oval 69">
                <a:extLst>
                  <a:ext uri="{FF2B5EF4-FFF2-40B4-BE49-F238E27FC236}">
                    <a16:creationId xmlns:a16="http://schemas.microsoft.com/office/drawing/2014/main" id="{8C62CC8D-704E-3935-C97A-B8AC23F4F276}"/>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3" name="Text Box 70">
                <a:extLst>
                  <a:ext uri="{FF2B5EF4-FFF2-40B4-BE49-F238E27FC236}">
                    <a16:creationId xmlns:a16="http://schemas.microsoft.com/office/drawing/2014/main" id="{1B894D4B-46DC-22E5-0F63-0502EB60ECD4}"/>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14" name="Text Box 71">
                <a:extLst>
                  <a:ext uri="{FF2B5EF4-FFF2-40B4-BE49-F238E27FC236}">
                    <a16:creationId xmlns:a16="http://schemas.microsoft.com/office/drawing/2014/main" id="{2F42BC74-AC6D-5776-A9A5-41AC3BDBB5CF}"/>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15" name="AutoShape 103">
                <a:extLst>
                  <a:ext uri="{FF2B5EF4-FFF2-40B4-BE49-F238E27FC236}">
                    <a16:creationId xmlns:a16="http://schemas.microsoft.com/office/drawing/2014/main" id="{46B86FDD-7FE7-956C-2A53-4E86F18E7AD5}"/>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6" name="Oval 104">
                <a:extLst>
                  <a:ext uri="{FF2B5EF4-FFF2-40B4-BE49-F238E27FC236}">
                    <a16:creationId xmlns:a16="http://schemas.microsoft.com/office/drawing/2014/main" id="{E2F5111C-685F-EDA7-A417-4EA6CAB27213}"/>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7" name="Oval 105">
                <a:extLst>
                  <a:ext uri="{FF2B5EF4-FFF2-40B4-BE49-F238E27FC236}">
                    <a16:creationId xmlns:a16="http://schemas.microsoft.com/office/drawing/2014/main" id="{31A38007-F2B7-C441-E829-BE6690465C24}"/>
                  </a:ext>
                </a:extLst>
              </p:cNvPr>
              <p:cNvSpPr/>
              <p:nvPr/>
            </p:nvSpPr>
            <p:spPr>
              <a:xfrm rot="1758052">
                <a:off x="1423" y="1663"/>
                <a:ext cx="476" cy="450"/>
              </a:xfrm>
              <a:prstGeom prst="ellipse">
                <a:avLst/>
              </a:prstGeom>
              <a:solidFill>
                <a:schemeClr val="accent2"/>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8" name="Text Box 107">
                <a:extLst>
                  <a:ext uri="{FF2B5EF4-FFF2-40B4-BE49-F238E27FC236}">
                    <a16:creationId xmlns:a16="http://schemas.microsoft.com/office/drawing/2014/main" id="{B86923B8-BE8E-0C42-9311-6123244EB1B6}"/>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9" name="Picture 216" descr="Picture1">
                <a:extLst>
                  <a:ext uri="{FF2B5EF4-FFF2-40B4-BE49-F238E27FC236}">
                    <a16:creationId xmlns:a16="http://schemas.microsoft.com/office/drawing/2014/main" id="{C6B90BC0-BEBF-578A-E693-F82B5BE0E053}"/>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20" name="Text Box 108">
                <a:extLst>
                  <a:ext uri="{FF2B5EF4-FFF2-40B4-BE49-F238E27FC236}">
                    <a16:creationId xmlns:a16="http://schemas.microsoft.com/office/drawing/2014/main" id="{11954409-4016-1CF3-3175-ED4FA9026D4D}"/>
                  </a:ext>
                </a:extLst>
              </p:cNvPr>
              <p:cNvSpPr txBox="1"/>
              <p:nvPr/>
            </p:nvSpPr>
            <p:spPr>
              <a:xfrm>
                <a:off x="1602"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4000" b="1" dirty="0">
                    <a:latin typeface="Times New Roman" panose="02020603050405020304" pitchFamily="18" charset="0"/>
                    <a:cs typeface="Times New Roman" panose="02020603050405020304" pitchFamily="18" charset="0"/>
                  </a:rPr>
                  <a:t>1</a:t>
                </a:r>
                <a:endParaRPr lang="vi-VN" altLang="vi-VN" sz="4000" b="1" dirty="0">
                  <a:latin typeface="Times New Roman" panose="02020603050405020304" pitchFamily="18" charset="0"/>
                  <a:ea typeface="Times New Roman" panose="02020603050405020304" pitchFamily="18" charset="0"/>
                </a:endParaRPr>
              </a:p>
            </p:txBody>
          </p:sp>
        </p:grpSp>
        <p:sp>
          <p:nvSpPr>
            <p:cNvPr id="87" name="Hộp Văn bản 86">
              <a:extLst>
                <a:ext uri="{FF2B5EF4-FFF2-40B4-BE49-F238E27FC236}">
                  <a16:creationId xmlns:a16="http://schemas.microsoft.com/office/drawing/2014/main" id="{EEDEFD52-B88C-946A-AAAF-2640A7213704}"/>
                </a:ext>
              </a:extLst>
            </p:cNvPr>
            <p:cNvSpPr txBox="1"/>
            <p:nvPr/>
          </p:nvSpPr>
          <p:spPr>
            <a:xfrm>
              <a:off x="3807481" y="2589992"/>
              <a:ext cx="6483569" cy="451858"/>
            </a:xfrm>
            <a:prstGeom prst="rect">
              <a:avLst/>
            </a:prstGeom>
            <a:noFill/>
          </p:spPr>
          <p:txBody>
            <a:bodyPr wrap="square" rtlCol="0">
              <a:spAutoFit/>
            </a:bodyPr>
            <a:lstStyle/>
            <a:p>
              <a:r>
                <a:rPr lang="en-US" sz="2000" b="1" i="1" dirty="0" err="1">
                  <a:latin typeface="Times New Roman" panose="02020603050405020304" pitchFamily="18" charset="0"/>
                  <a:cs typeface="Times New Roman" panose="02020603050405020304" pitchFamily="18" charset="0"/>
                </a:rPr>
                <a:t>Cải</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tiến</a:t>
              </a:r>
              <a:r>
                <a:rPr lang="en-US" sz="2000" b="1" i="1" dirty="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một</a:t>
              </a:r>
              <a:r>
                <a:rPr lang="en-US" sz="2000" b="1" i="1" dirty="0" smtClean="0">
                  <a:latin typeface="Times New Roman" panose="02020603050405020304" pitchFamily="18" charset="0"/>
                  <a:cs typeface="Times New Roman" panose="02020603050405020304" pitchFamily="18" charset="0"/>
                </a:rPr>
                <a:t> </a:t>
              </a:r>
              <a:r>
                <a:rPr lang="en-US" sz="2000" b="1" i="1" dirty="0" err="1" smtClean="0">
                  <a:latin typeface="Times New Roman" panose="02020603050405020304" pitchFamily="18" charset="0"/>
                  <a:cs typeface="Times New Roman" panose="02020603050405020304" pitchFamily="18" charset="0"/>
                </a:rPr>
                <a:t>số</a:t>
              </a:r>
              <a:r>
                <a:rPr lang="en-US" sz="2000" b="1" i="1" dirty="0" smtClean="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phương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pháp</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dạy</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học</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truyền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thống</a:t>
              </a:r>
              <a:endParaRPr lang="en-US" sz="2000" b="1" i="1" dirty="0">
                <a:latin typeface="Times New Roman" panose="02020603050405020304" pitchFamily="18" charset="0"/>
                <a:cs typeface="Times New Roman" panose="02020603050405020304" pitchFamily="18" charset="0"/>
              </a:endParaRPr>
            </a:p>
          </p:txBody>
        </p:sp>
      </p:grpSp>
      <p:grpSp>
        <p:nvGrpSpPr>
          <p:cNvPr id="89" name="Nhóm 88">
            <a:extLst>
              <a:ext uri="{FF2B5EF4-FFF2-40B4-BE49-F238E27FC236}">
                <a16:creationId xmlns:a16="http://schemas.microsoft.com/office/drawing/2014/main" id="{ACA59030-7578-5BDA-95A9-076E5C49BAB2}"/>
              </a:ext>
            </a:extLst>
          </p:cNvPr>
          <p:cNvGrpSpPr/>
          <p:nvPr/>
        </p:nvGrpSpPr>
        <p:grpSpPr>
          <a:xfrm>
            <a:off x="839826" y="1968076"/>
            <a:ext cx="9316659" cy="1127754"/>
            <a:chOff x="2685189" y="2255648"/>
            <a:chExt cx="7521262" cy="1196739"/>
          </a:xfrm>
        </p:grpSpPr>
        <p:grpSp>
          <p:nvGrpSpPr>
            <p:cNvPr id="90" name="Group 221">
              <a:extLst>
                <a:ext uri="{FF2B5EF4-FFF2-40B4-BE49-F238E27FC236}">
                  <a16:creationId xmlns:a16="http://schemas.microsoft.com/office/drawing/2014/main" id="{C5EA4EFC-A3B8-300A-5CD7-35DACC79565E}"/>
                </a:ext>
              </a:extLst>
            </p:cNvPr>
            <p:cNvGrpSpPr/>
            <p:nvPr/>
          </p:nvGrpSpPr>
          <p:grpSpPr>
            <a:xfrm>
              <a:off x="2685189" y="2255648"/>
              <a:ext cx="7519967" cy="1196739"/>
              <a:chOff x="1425" y="1659"/>
              <a:chExt cx="3423" cy="452"/>
            </a:xfrm>
          </p:grpSpPr>
          <p:sp>
            <p:nvSpPr>
              <p:cNvPr id="92" name="AutoShape 66">
                <a:extLst>
                  <a:ext uri="{FF2B5EF4-FFF2-40B4-BE49-F238E27FC236}">
                    <a16:creationId xmlns:a16="http://schemas.microsoft.com/office/drawing/2014/main" id="{ECFA9A8F-6952-59AF-5C28-4EC8802A65DC}"/>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3" name="Oval 67">
                <a:extLst>
                  <a:ext uri="{FF2B5EF4-FFF2-40B4-BE49-F238E27FC236}">
                    <a16:creationId xmlns:a16="http://schemas.microsoft.com/office/drawing/2014/main" id="{0803A98A-2327-00DD-7006-01FE34FA6F3F}"/>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4" name="Oval 68">
                <a:extLst>
                  <a:ext uri="{FF2B5EF4-FFF2-40B4-BE49-F238E27FC236}">
                    <a16:creationId xmlns:a16="http://schemas.microsoft.com/office/drawing/2014/main" id="{5BC1CDD2-66DD-738C-6D80-B2082756F54D}"/>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5" name="Oval 69">
                <a:extLst>
                  <a:ext uri="{FF2B5EF4-FFF2-40B4-BE49-F238E27FC236}">
                    <a16:creationId xmlns:a16="http://schemas.microsoft.com/office/drawing/2014/main" id="{48509B6B-D1A4-F9B5-BB89-2FE265543F72}"/>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6" name="Text Box 70">
                <a:extLst>
                  <a:ext uri="{FF2B5EF4-FFF2-40B4-BE49-F238E27FC236}">
                    <a16:creationId xmlns:a16="http://schemas.microsoft.com/office/drawing/2014/main" id="{DF1A719B-54F6-595A-0112-5187E0FDC2A4}"/>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97" name="Text Box 71">
                <a:extLst>
                  <a:ext uri="{FF2B5EF4-FFF2-40B4-BE49-F238E27FC236}">
                    <a16:creationId xmlns:a16="http://schemas.microsoft.com/office/drawing/2014/main" id="{4509B7A9-32C3-DF05-8DF4-63F251B5C669}"/>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98" name="AutoShape 103">
                <a:extLst>
                  <a:ext uri="{FF2B5EF4-FFF2-40B4-BE49-F238E27FC236}">
                    <a16:creationId xmlns:a16="http://schemas.microsoft.com/office/drawing/2014/main" id="{5D435D1A-D0A3-23D8-3629-2A1524842B2F}"/>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99" name="Oval 104">
                <a:extLst>
                  <a:ext uri="{FF2B5EF4-FFF2-40B4-BE49-F238E27FC236}">
                    <a16:creationId xmlns:a16="http://schemas.microsoft.com/office/drawing/2014/main" id="{9BE990A3-D745-60BA-C003-B080DAF23AC7}"/>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0" name="Oval 105">
                <a:extLst>
                  <a:ext uri="{FF2B5EF4-FFF2-40B4-BE49-F238E27FC236}">
                    <a16:creationId xmlns:a16="http://schemas.microsoft.com/office/drawing/2014/main" id="{EA7F25E8-9ACD-7F9F-A2BB-1F4174293F7F}"/>
                  </a:ext>
                </a:extLst>
              </p:cNvPr>
              <p:cNvSpPr/>
              <p:nvPr/>
            </p:nvSpPr>
            <p:spPr>
              <a:xfrm rot="1758052">
                <a:off x="1425" y="1659"/>
                <a:ext cx="460" cy="452"/>
              </a:xfrm>
              <a:prstGeom prst="ellipse">
                <a:avLst/>
              </a:prstGeom>
              <a:solidFill>
                <a:srgbClr val="0070C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1" name="Text Box 107">
                <a:extLst>
                  <a:ext uri="{FF2B5EF4-FFF2-40B4-BE49-F238E27FC236}">
                    <a16:creationId xmlns:a16="http://schemas.microsoft.com/office/drawing/2014/main" id="{52203685-F556-0126-D749-4DACD89A9A8F}"/>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02" name="Picture 216" descr="Picture1">
                <a:extLst>
                  <a:ext uri="{FF2B5EF4-FFF2-40B4-BE49-F238E27FC236}">
                    <a16:creationId xmlns:a16="http://schemas.microsoft.com/office/drawing/2014/main" id="{3877D6B8-9850-1D5B-09DE-8C20F406BB13}"/>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103" name="Text Box 108">
                <a:extLst>
                  <a:ext uri="{FF2B5EF4-FFF2-40B4-BE49-F238E27FC236}">
                    <a16:creationId xmlns:a16="http://schemas.microsoft.com/office/drawing/2014/main" id="{677C7374-DE12-21DF-A1DB-AE26E8EFA6B5}"/>
                  </a:ext>
                </a:extLst>
              </p:cNvPr>
              <p:cNvSpPr txBox="1"/>
              <p:nvPr/>
            </p:nvSpPr>
            <p:spPr>
              <a:xfrm>
                <a:off x="1590" y="1740"/>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2</a:t>
                </a:r>
                <a:endParaRPr lang="vi-VN" altLang="vi-VN" sz="4000" b="1" dirty="0">
                  <a:latin typeface="Times New Roman" panose="02020603050405020304" pitchFamily="18" charset="0"/>
                  <a:ea typeface="Times New Roman" panose="02020603050405020304" pitchFamily="18" charset="0"/>
                </a:endParaRPr>
              </a:p>
            </p:txBody>
          </p:sp>
        </p:grpSp>
        <p:sp>
          <p:nvSpPr>
            <p:cNvPr id="91" name="Hộp Văn bản 90">
              <a:extLst>
                <a:ext uri="{FF2B5EF4-FFF2-40B4-BE49-F238E27FC236}">
                  <a16:creationId xmlns:a16="http://schemas.microsoft.com/office/drawing/2014/main" id="{1DFDCB3B-DF36-0737-98D9-C0AA0C49D394}"/>
                </a:ext>
              </a:extLst>
            </p:cNvPr>
            <p:cNvSpPr txBox="1"/>
            <p:nvPr/>
          </p:nvSpPr>
          <p:spPr>
            <a:xfrm>
              <a:off x="3722882" y="2487647"/>
              <a:ext cx="6483569" cy="703374"/>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i="1" dirty="0" err="1"/>
                <a:t>Hướng</a:t>
              </a:r>
              <a:r>
                <a:rPr lang="en-US" i="1" dirty="0"/>
                <a:t> </a:t>
              </a:r>
              <a:r>
                <a:rPr lang="en-US" i="1" dirty="0" err="1"/>
                <a:t>dẫn</a:t>
              </a:r>
              <a:r>
                <a:rPr lang="en-US" i="1" dirty="0"/>
                <a:t> </a:t>
              </a:r>
              <a:r>
                <a:rPr lang="en-US" i="1" dirty="0" err="1"/>
                <a:t>học</a:t>
              </a:r>
              <a:r>
                <a:rPr lang="en-US" i="1" dirty="0"/>
                <a:t> </a:t>
              </a:r>
              <a:r>
                <a:rPr lang="en-US" i="1" dirty="0" err="1"/>
                <a:t>sinh</a:t>
              </a:r>
              <a:r>
                <a:rPr lang="en-US" i="1" dirty="0"/>
                <a:t> </a:t>
              </a:r>
              <a:r>
                <a:rPr lang="en-US" i="1" dirty="0" err="1"/>
                <a:t>học</a:t>
              </a:r>
              <a:r>
                <a:rPr lang="en-US" i="1" dirty="0"/>
                <a:t> </a:t>
              </a:r>
              <a:r>
                <a:rPr lang="en-US" i="1" dirty="0" err="1"/>
                <a:t>tập</a:t>
              </a:r>
              <a:r>
                <a:rPr lang="en-US" i="1" dirty="0"/>
                <a:t>, </a:t>
              </a:r>
              <a:r>
                <a:rPr lang="en-US" i="1" dirty="0" err="1"/>
                <a:t>vui</a:t>
              </a:r>
              <a:r>
                <a:rPr lang="en-US" i="1" dirty="0"/>
                <a:t> </a:t>
              </a:r>
              <a:r>
                <a:rPr lang="en-US" i="1" dirty="0" err="1"/>
                <a:t>chơi</a:t>
              </a:r>
              <a:r>
                <a:rPr lang="en-US" i="1" dirty="0"/>
                <a:t> </a:t>
              </a:r>
              <a:r>
                <a:rPr lang="en-US" i="1" dirty="0" err="1"/>
                <a:t>và</a:t>
              </a:r>
              <a:r>
                <a:rPr lang="en-US" i="1" dirty="0"/>
                <a:t> </a:t>
              </a:r>
              <a:r>
                <a:rPr lang="en-US" i="1" dirty="0" err="1"/>
                <a:t>tích</a:t>
              </a:r>
              <a:r>
                <a:rPr lang="en-US" i="1" dirty="0"/>
                <a:t> </a:t>
              </a:r>
              <a:r>
                <a:rPr lang="en-US" i="1" dirty="0" err="1"/>
                <a:t>cực</a:t>
              </a:r>
              <a:r>
                <a:rPr lang="en-US" i="1" dirty="0"/>
                <a:t> </a:t>
              </a:r>
              <a:r>
                <a:rPr lang="en-US" i="1" dirty="0" err="1"/>
                <a:t>tham</a:t>
              </a:r>
              <a:r>
                <a:rPr lang="en-US" i="1" dirty="0"/>
                <a:t> </a:t>
              </a:r>
              <a:r>
                <a:rPr lang="en-US" i="1" dirty="0" err="1"/>
                <a:t>gia</a:t>
              </a:r>
              <a:r>
                <a:rPr lang="en-US" i="1" dirty="0"/>
                <a:t> </a:t>
              </a:r>
              <a:r>
                <a:rPr lang="en-US" i="1" dirty="0" err="1"/>
                <a:t>những</a:t>
              </a:r>
              <a:r>
                <a:rPr lang="en-US" i="1" dirty="0"/>
                <a:t> </a:t>
              </a:r>
              <a:r>
                <a:rPr lang="en-US" i="1" dirty="0" err="1"/>
                <a:t>hoạt</a:t>
              </a:r>
              <a:r>
                <a:rPr lang="en-US" i="1" dirty="0"/>
                <a:t> </a:t>
              </a:r>
              <a:r>
                <a:rPr lang="en-US" i="1" dirty="0" err="1"/>
                <a:t>động</a:t>
              </a:r>
              <a:r>
                <a:rPr lang="en-US" i="1" dirty="0"/>
                <a:t> </a:t>
              </a:r>
              <a:r>
                <a:rPr lang="en-US" i="1" dirty="0" err="1"/>
                <a:t>phong</a:t>
              </a:r>
              <a:r>
                <a:rPr lang="en-US" i="1" dirty="0"/>
                <a:t> </a:t>
              </a:r>
              <a:r>
                <a:rPr lang="en-US" i="1" dirty="0" err="1"/>
                <a:t>trào</a:t>
              </a:r>
              <a:r>
                <a:rPr lang="en-US" i="1" dirty="0"/>
                <a:t> </a:t>
              </a:r>
              <a:r>
                <a:rPr lang="en-US" i="1" dirty="0" err="1"/>
                <a:t>nhằm</a:t>
              </a:r>
              <a:r>
                <a:rPr lang="en-US" i="1" dirty="0"/>
                <a:t> </a:t>
              </a:r>
              <a:r>
                <a:rPr lang="en-US" i="1" dirty="0" err="1"/>
                <a:t>phát</a:t>
              </a:r>
              <a:r>
                <a:rPr lang="en-US" i="1" dirty="0"/>
                <a:t> </a:t>
              </a:r>
              <a:r>
                <a:rPr lang="en-US" i="1" dirty="0" err="1"/>
                <a:t>triển</a:t>
              </a:r>
              <a:r>
                <a:rPr lang="en-US" i="1" dirty="0"/>
                <a:t> </a:t>
              </a:r>
              <a:r>
                <a:rPr lang="en-US" i="1" dirty="0" err="1"/>
                <a:t>phẩm</a:t>
              </a:r>
              <a:r>
                <a:rPr lang="en-US" i="1" dirty="0"/>
                <a:t> </a:t>
              </a:r>
              <a:r>
                <a:rPr lang="en-US" i="1" dirty="0" err="1"/>
                <a:t>chất</a:t>
              </a:r>
              <a:r>
                <a:rPr lang="en-US" i="1" dirty="0"/>
                <a:t>, </a:t>
              </a:r>
              <a:r>
                <a:rPr lang="en-US" i="1" dirty="0" err="1"/>
                <a:t>nhân</a:t>
              </a:r>
              <a:r>
                <a:rPr lang="en-US" i="1" dirty="0"/>
                <a:t> </a:t>
              </a:r>
              <a:r>
                <a:rPr lang="en-US" i="1" dirty="0" err="1"/>
                <a:t>cách</a:t>
              </a:r>
              <a:r>
                <a:rPr lang="en-US" i="1" dirty="0"/>
                <a:t>.</a:t>
              </a:r>
              <a:endParaRPr lang="vi-VN" dirty="0"/>
            </a:p>
          </p:txBody>
        </p:sp>
      </p:grpSp>
      <p:grpSp>
        <p:nvGrpSpPr>
          <p:cNvPr id="104" name="Nhóm 103">
            <a:extLst>
              <a:ext uri="{FF2B5EF4-FFF2-40B4-BE49-F238E27FC236}">
                <a16:creationId xmlns:a16="http://schemas.microsoft.com/office/drawing/2014/main" id="{18B5B1EF-8D7C-1DC1-6BBA-20D53634E435}"/>
              </a:ext>
            </a:extLst>
          </p:cNvPr>
          <p:cNvGrpSpPr/>
          <p:nvPr/>
        </p:nvGrpSpPr>
        <p:grpSpPr>
          <a:xfrm>
            <a:off x="1572114" y="3146288"/>
            <a:ext cx="9497287" cy="1084122"/>
            <a:chOff x="2685189" y="2255648"/>
            <a:chExt cx="7519967" cy="1196739"/>
          </a:xfrm>
        </p:grpSpPr>
        <p:grpSp>
          <p:nvGrpSpPr>
            <p:cNvPr id="105" name="Group 221">
              <a:extLst>
                <a:ext uri="{FF2B5EF4-FFF2-40B4-BE49-F238E27FC236}">
                  <a16:creationId xmlns:a16="http://schemas.microsoft.com/office/drawing/2014/main" id="{A7C3910D-5274-5B74-EE51-A55EB9CF588E}"/>
                </a:ext>
              </a:extLst>
            </p:cNvPr>
            <p:cNvGrpSpPr/>
            <p:nvPr/>
          </p:nvGrpSpPr>
          <p:grpSpPr>
            <a:xfrm>
              <a:off x="2685189" y="2255648"/>
              <a:ext cx="7519967" cy="1196739"/>
              <a:chOff x="1425" y="1659"/>
              <a:chExt cx="3423" cy="452"/>
            </a:xfrm>
          </p:grpSpPr>
          <p:sp>
            <p:nvSpPr>
              <p:cNvPr id="107" name="AutoShape 66">
                <a:extLst>
                  <a:ext uri="{FF2B5EF4-FFF2-40B4-BE49-F238E27FC236}">
                    <a16:creationId xmlns:a16="http://schemas.microsoft.com/office/drawing/2014/main" id="{483E75F3-C214-8136-37A8-9417A817D6DA}"/>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8" name="Oval 67">
                <a:extLst>
                  <a:ext uri="{FF2B5EF4-FFF2-40B4-BE49-F238E27FC236}">
                    <a16:creationId xmlns:a16="http://schemas.microsoft.com/office/drawing/2014/main" id="{A183C9A2-A545-3067-FCE6-BC63F9668965}"/>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9" name="Oval 68">
                <a:extLst>
                  <a:ext uri="{FF2B5EF4-FFF2-40B4-BE49-F238E27FC236}">
                    <a16:creationId xmlns:a16="http://schemas.microsoft.com/office/drawing/2014/main" id="{F7EBFB56-5976-BCDC-AEDA-3E5DC5746359}"/>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0" name="Oval 69">
                <a:extLst>
                  <a:ext uri="{FF2B5EF4-FFF2-40B4-BE49-F238E27FC236}">
                    <a16:creationId xmlns:a16="http://schemas.microsoft.com/office/drawing/2014/main" id="{6ECDD2BF-642A-F044-8BCF-D750755A4103}"/>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1" name="Text Box 70">
                <a:extLst>
                  <a:ext uri="{FF2B5EF4-FFF2-40B4-BE49-F238E27FC236}">
                    <a16:creationId xmlns:a16="http://schemas.microsoft.com/office/drawing/2014/main" id="{6BCA6D1A-E1AF-6CF0-E15D-E8E9362128AB}"/>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112" name="Text Box 71">
                <a:extLst>
                  <a:ext uri="{FF2B5EF4-FFF2-40B4-BE49-F238E27FC236}">
                    <a16:creationId xmlns:a16="http://schemas.microsoft.com/office/drawing/2014/main" id="{782FF89A-C534-7275-FBB8-2C5AD1BB55C3}"/>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113" name="AutoShape 103">
                <a:extLst>
                  <a:ext uri="{FF2B5EF4-FFF2-40B4-BE49-F238E27FC236}">
                    <a16:creationId xmlns:a16="http://schemas.microsoft.com/office/drawing/2014/main" id="{0BEF2A3C-63B8-B0BD-E282-0299853253B6}"/>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14" name="Oval 104">
                <a:extLst>
                  <a:ext uri="{FF2B5EF4-FFF2-40B4-BE49-F238E27FC236}">
                    <a16:creationId xmlns:a16="http://schemas.microsoft.com/office/drawing/2014/main" id="{8140C5C1-50DB-50C1-1511-A5D4ECC9B0A6}"/>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5" name="Oval 105">
                <a:extLst>
                  <a:ext uri="{FF2B5EF4-FFF2-40B4-BE49-F238E27FC236}">
                    <a16:creationId xmlns:a16="http://schemas.microsoft.com/office/drawing/2014/main" id="{D1720644-C205-C85F-AED4-21652FA65687}"/>
                  </a:ext>
                </a:extLst>
              </p:cNvPr>
              <p:cNvSpPr/>
              <p:nvPr/>
            </p:nvSpPr>
            <p:spPr>
              <a:xfrm rot="1758052">
                <a:off x="1425" y="1659"/>
                <a:ext cx="460" cy="452"/>
              </a:xfrm>
              <a:prstGeom prst="ellipse">
                <a:avLst/>
              </a:prstGeom>
              <a:solidFill>
                <a:srgbClr val="7030A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6" name="Text Box 107">
                <a:extLst>
                  <a:ext uri="{FF2B5EF4-FFF2-40B4-BE49-F238E27FC236}">
                    <a16:creationId xmlns:a16="http://schemas.microsoft.com/office/drawing/2014/main" id="{F61D68DA-B0A2-34B8-31AF-436D66835AC3}"/>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17" name="Picture 216" descr="Picture1">
                <a:extLst>
                  <a:ext uri="{FF2B5EF4-FFF2-40B4-BE49-F238E27FC236}">
                    <a16:creationId xmlns:a16="http://schemas.microsoft.com/office/drawing/2014/main" id="{E749D401-ED13-EEA4-0B11-CAB29FDE5399}"/>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118" name="Text Box 108">
                <a:extLst>
                  <a:ext uri="{FF2B5EF4-FFF2-40B4-BE49-F238E27FC236}">
                    <a16:creationId xmlns:a16="http://schemas.microsoft.com/office/drawing/2014/main" id="{A3B35203-F4DE-51B0-70E3-BF75C923F943}"/>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a:latin typeface="Times New Roman" panose="02020603050405020304" pitchFamily="18" charset="0"/>
                    <a:cs typeface="Times New Roman" panose="02020603050405020304" pitchFamily="18" charset="0"/>
                  </a:rPr>
                  <a:t>3</a:t>
                </a:r>
                <a:endParaRPr lang="vi-VN" altLang="vi-VN" sz="4000" b="1" dirty="0">
                  <a:latin typeface="Times New Roman" panose="02020603050405020304" pitchFamily="18" charset="0"/>
                  <a:ea typeface="Times New Roman" panose="02020603050405020304" pitchFamily="18" charset="0"/>
                </a:endParaRPr>
              </a:p>
            </p:txBody>
          </p:sp>
        </p:grpSp>
        <p:sp>
          <p:nvSpPr>
            <p:cNvPr id="106" name="Hộp Văn bản 105">
              <a:extLst>
                <a:ext uri="{FF2B5EF4-FFF2-40B4-BE49-F238E27FC236}">
                  <a16:creationId xmlns:a16="http://schemas.microsoft.com/office/drawing/2014/main" id="{14B509BB-015D-CBA5-000C-DEE515784D3F}"/>
                </a:ext>
              </a:extLst>
            </p:cNvPr>
            <p:cNvSpPr txBox="1"/>
            <p:nvPr/>
          </p:nvSpPr>
          <p:spPr>
            <a:xfrm>
              <a:off x="3711898" y="2488172"/>
              <a:ext cx="6483569" cy="781420"/>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i="1" dirty="0" err="1"/>
                <a:t>Phát</a:t>
              </a:r>
              <a:r>
                <a:rPr lang="en-US" i="1" dirty="0"/>
                <a:t> </a:t>
              </a:r>
              <a:r>
                <a:rPr lang="en-US" i="1" dirty="0" err="1"/>
                <a:t>huy</a:t>
              </a:r>
              <a:r>
                <a:rPr lang="en-US" i="1" dirty="0"/>
                <a:t> </a:t>
              </a:r>
              <a:r>
                <a:rPr lang="en-US" i="1" dirty="0" err="1"/>
                <a:t>tối</a:t>
              </a:r>
              <a:r>
                <a:rPr lang="en-US" i="1" dirty="0"/>
                <a:t> </a:t>
              </a:r>
              <a:r>
                <a:rPr lang="en-US" i="1" dirty="0" err="1"/>
                <a:t>đa</a:t>
              </a:r>
              <a:r>
                <a:rPr lang="en-US" i="1" dirty="0"/>
                <a:t> </a:t>
              </a:r>
              <a:r>
                <a:rPr lang="en-US" i="1" dirty="0" err="1"/>
                <a:t>hiệu</a:t>
              </a:r>
              <a:r>
                <a:rPr lang="en-US" i="1" dirty="0"/>
                <a:t> </a:t>
              </a:r>
              <a:r>
                <a:rPr lang="en-US" i="1" dirty="0" err="1"/>
                <a:t>quả</a:t>
              </a:r>
              <a:r>
                <a:rPr lang="en-US" i="1" dirty="0"/>
                <a:t> </a:t>
              </a:r>
              <a:r>
                <a:rPr lang="en-US" i="1" dirty="0" err="1"/>
                <a:t>của</a:t>
              </a:r>
              <a:r>
                <a:rPr lang="en-US" i="1" dirty="0"/>
                <a:t> </a:t>
              </a:r>
              <a:r>
                <a:rPr lang="en-US" i="1" dirty="0" err="1"/>
                <a:t>phương</a:t>
              </a:r>
              <a:r>
                <a:rPr lang="en-US" i="1" dirty="0"/>
                <a:t> </a:t>
              </a:r>
              <a:r>
                <a:rPr lang="en-US" i="1" dirty="0" err="1"/>
                <a:t>pháp</a:t>
              </a:r>
              <a:r>
                <a:rPr lang="en-US" i="1" dirty="0"/>
                <a:t> </a:t>
              </a:r>
              <a:r>
                <a:rPr lang="en-US" i="1" dirty="0" err="1"/>
                <a:t>thảo</a:t>
              </a:r>
              <a:r>
                <a:rPr lang="en-US" i="1" dirty="0"/>
                <a:t> </a:t>
              </a:r>
              <a:r>
                <a:rPr lang="en-US" i="1" dirty="0" err="1"/>
                <a:t>luận</a:t>
              </a:r>
              <a:r>
                <a:rPr lang="en-US" i="1" dirty="0"/>
                <a:t> </a:t>
              </a:r>
              <a:r>
                <a:rPr lang="en-US" i="1" dirty="0" err="1"/>
                <a:t>nhóm</a:t>
              </a:r>
              <a:r>
                <a:rPr lang="en-US" i="1" dirty="0"/>
                <a:t> </a:t>
              </a:r>
              <a:r>
                <a:rPr lang="en-US" i="1" dirty="0" err="1"/>
                <a:t>về</a:t>
              </a:r>
              <a:r>
                <a:rPr lang="en-US" i="1" dirty="0"/>
                <a:t> </a:t>
              </a:r>
              <a:r>
                <a:rPr lang="en-US" i="1" dirty="0" err="1"/>
                <a:t>các</a:t>
              </a:r>
              <a:r>
                <a:rPr lang="en-US" i="1" dirty="0"/>
                <a:t> </a:t>
              </a:r>
              <a:r>
                <a:rPr lang="en-US" i="1" dirty="0" err="1"/>
                <a:t>vấn</a:t>
              </a:r>
              <a:r>
                <a:rPr lang="en-US" i="1" dirty="0"/>
                <a:t> </a:t>
              </a:r>
              <a:r>
                <a:rPr lang="en-US" i="1" dirty="0" err="1"/>
                <a:t>đề</a:t>
              </a:r>
              <a:r>
                <a:rPr lang="en-US" i="1" dirty="0"/>
                <a:t> </a:t>
              </a:r>
              <a:r>
                <a:rPr lang="en-US" i="1" dirty="0" err="1"/>
                <a:t>liên</a:t>
              </a:r>
              <a:r>
                <a:rPr lang="en-US" i="1" dirty="0"/>
                <a:t> </a:t>
              </a:r>
              <a:r>
                <a:rPr lang="en-US" i="1" dirty="0" err="1"/>
                <a:t>quan</a:t>
              </a:r>
              <a:r>
                <a:rPr lang="en-US" i="1" dirty="0"/>
                <a:t> </a:t>
              </a:r>
              <a:r>
                <a:rPr lang="en-US" i="1" dirty="0" err="1"/>
                <a:t>đến</a:t>
              </a:r>
              <a:r>
                <a:rPr lang="en-US" i="1" dirty="0"/>
                <a:t> </a:t>
              </a:r>
              <a:r>
                <a:rPr lang="en-US" i="1" dirty="0" err="1"/>
                <a:t>nội</a:t>
              </a:r>
              <a:r>
                <a:rPr lang="en-US" i="1" dirty="0"/>
                <a:t> dung </a:t>
              </a:r>
              <a:r>
                <a:rPr lang="en-US" i="1" dirty="0" err="1"/>
                <a:t>bài</a:t>
              </a:r>
              <a:r>
                <a:rPr lang="en-US" i="1" dirty="0"/>
                <a:t> </a:t>
              </a:r>
              <a:r>
                <a:rPr lang="en-US" i="1" dirty="0" err="1"/>
                <a:t>học</a:t>
              </a:r>
              <a:r>
                <a:rPr lang="en-US" i="1" dirty="0"/>
                <a:t>.</a:t>
              </a:r>
              <a:endParaRPr lang="vi-VN" i="1" dirty="0"/>
            </a:p>
          </p:txBody>
        </p:sp>
      </p:grpSp>
      <p:grpSp>
        <p:nvGrpSpPr>
          <p:cNvPr id="119" name="Nhóm 118">
            <a:extLst>
              <a:ext uri="{FF2B5EF4-FFF2-40B4-BE49-F238E27FC236}">
                <a16:creationId xmlns:a16="http://schemas.microsoft.com/office/drawing/2014/main" id="{50812446-292F-33CA-931F-EE172041FE7C}"/>
              </a:ext>
            </a:extLst>
          </p:cNvPr>
          <p:cNvGrpSpPr/>
          <p:nvPr/>
        </p:nvGrpSpPr>
        <p:grpSpPr>
          <a:xfrm>
            <a:off x="2166131" y="4359873"/>
            <a:ext cx="9416300" cy="1076443"/>
            <a:chOff x="2685189" y="2255648"/>
            <a:chExt cx="7548527" cy="1196739"/>
          </a:xfrm>
        </p:grpSpPr>
        <p:grpSp>
          <p:nvGrpSpPr>
            <p:cNvPr id="120" name="Group 221">
              <a:extLst>
                <a:ext uri="{FF2B5EF4-FFF2-40B4-BE49-F238E27FC236}">
                  <a16:creationId xmlns:a16="http://schemas.microsoft.com/office/drawing/2014/main" id="{7DB38A72-F3BD-469E-D273-40F2BEBC525C}"/>
                </a:ext>
              </a:extLst>
            </p:cNvPr>
            <p:cNvGrpSpPr/>
            <p:nvPr/>
          </p:nvGrpSpPr>
          <p:grpSpPr>
            <a:xfrm>
              <a:off x="2685189" y="2255648"/>
              <a:ext cx="7548527" cy="1196739"/>
              <a:chOff x="1425" y="1659"/>
              <a:chExt cx="3436" cy="452"/>
            </a:xfrm>
          </p:grpSpPr>
          <p:sp>
            <p:nvSpPr>
              <p:cNvPr id="122" name="AutoShape 66">
                <a:extLst>
                  <a:ext uri="{FF2B5EF4-FFF2-40B4-BE49-F238E27FC236}">
                    <a16:creationId xmlns:a16="http://schemas.microsoft.com/office/drawing/2014/main" id="{F19731DF-810D-BEB1-1D4F-02FBD536189F}"/>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3" name="Oval 67">
                <a:extLst>
                  <a:ext uri="{FF2B5EF4-FFF2-40B4-BE49-F238E27FC236}">
                    <a16:creationId xmlns:a16="http://schemas.microsoft.com/office/drawing/2014/main" id="{9C28132F-4CEB-102E-40B2-5986F8756B26}"/>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4" name="Oval 68">
                <a:extLst>
                  <a:ext uri="{FF2B5EF4-FFF2-40B4-BE49-F238E27FC236}">
                    <a16:creationId xmlns:a16="http://schemas.microsoft.com/office/drawing/2014/main" id="{E17903B0-2E54-5B3B-8409-0B8F82C779BA}"/>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5" name="Oval 69">
                <a:extLst>
                  <a:ext uri="{FF2B5EF4-FFF2-40B4-BE49-F238E27FC236}">
                    <a16:creationId xmlns:a16="http://schemas.microsoft.com/office/drawing/2014/main" id="{DA85CADD-3E37-932F-AAD5-DFBE0AFBB82E}"/>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6" name="Text Box 70">
                <a:extLst>
                  <a:ext uri="{FF2B5EF4-FFF2-40B4-BE49-F238E27FC236}">
                    <a16:creationId xmlns:a16="http://schemas.microsoft.com/office/drawing/2014/main" id="{7E45C85C-6C29-F23B-6796-5191380FED6F}"/>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127" name="Text Box 71">
                <a:extLst>
                  <a:ext uri="{FF2B5EF4-FFF2-40B4-BE49-F238E27FC236}">
                    <a16:creationId xmlns:a16="http://schemas.microsoft.com/office/drawing/2014/main" id="{0053A912-10FD-C897-0ABC-A43B126CE240}"/>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128" name="AutoShape 103">
                <a:extLst>
                  <a:ext uri="{FF2B5EF4-FFF2-40B4-BE49-F238E27FC236}">
                    <a16:creationId xmlns:a16="http://schemas.microsoft.com/office/drawing/2014/main" id="{1300427A-B1BB-86CD-32FF-D0AE1561497F}"/>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29" name="Oval 104">
                <a:extLst>
                  <a:ext uri="{FF2B5EF4-FFF2-40B4-BE49-F238E27FC236}">
                    <a16:creationId xmlns:a16="http://schemas.microsoft.com/office/drawing/2014/main" id="{A0B046A7-8800-13C4-5A05-BEB4FF2CC29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30" name="Oval 105">
                <a:extLst>
                  <a:ext uri="{FF2B5EF4-FFF2-40B4-BE49-F238E27FC236}">
                    <a16:creationId xmlns:a16="http://schemas.microsoft.com/office/drawing/2014/main" id="{DC444E70-6F9D-4F57-B8B9-4DC197535AB7}"/>
                  </a:ext>
                </a:extLst>
              </p:cNvPr>
              <p:cNvSpPr/>
              <p:nvPr/>
            </p:nvSpPr>
            <p:spPr>
              <a:xfrm rot="1758052">
                <a:off x="1425" y="1659"/>
                <a:ext cx="460" cy="452"/>
              </a:xfrm>
              <a:prstGeom prst="ellipse">
                <a:avLst/>
              </a:prstGeom>
              <a:solidFill>
                <a:srgbClr val="FF000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31" name="Text Box 107">
                <a:extLst>
                  <a:ext uri="{FF2B5EF4-FFF2-40B4-BE49-F238E27FC236}">
                    <a16:creationId xmlns:a16="http://schemas.microsoft.com/office/drawing/2014/main" id="{C7E04C23-1B49-C7A3-39D8-972F5ED91567}"/>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32" name="Picture 216" descr="Picture1">
                <a:extLst>
                  <a:ext uri="{FF2B5EF4-FFF2-40B4-BE49-F238E27FC236}">
                    <a16:creationId xmlns:a16="http://schemas.microsoft.com/office/drawing/2014/main" id="{E9FAFF78-98D1-9C5D-3792-0EFFB4D60D08}"/>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133" name="Text Box 108">
                <a:extLst>
                  <a:ext uri="{FF2B5EF4-FFF2-40B4-BE49-F238E27FC236}">
                    <a16:creationId xmlns:a16="http://schemas.microsoft.com/office/drawing/2014/main" id="{19C857AE-37F9-36C5-9D03-F0193A70DF2A}"/>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4</a:t>
                </a:r>
                <a:endParaRPr lang="vi-VN" altLang="vi-VN" sz="4000" b="1" dirty="0">
                  <a:latin typeface="Times New Roman" panose="02020603050405020304" pitchFamily="18" charset="0"/>
                  <a:ea typeface="Times New Roman" panose="02020603050405020304" pitchFamily="18" charset="0"/>
                </a:endParaRPr>
              </a:p>
            </p:txBody>
          </p:sp>
        </p:grpSp>
        <p:sp>
          <p:nvSpPr>
            <p:cNvPr id="121" name="Hộp Văn bản 120">
              <a:extLst>
                <a:ext uri="{FF2B5EF4-FFF2-40B4-BE49-F238E27FC236}">
                  <a16:creationId xmlns:a16="http://schemas.microsoft.com/office/drawing/2014/main" id="{EFD693DA-8C2F-FF7F-3EE8-3378D1950F40}"/>
                </a:ext>
              </a:extLst>
            </p:cNvPr>
            <p:cNvSpPr txBox="1"/>
            <p:nvPr/>
          </p:nvSpPr>
          <p:spPr>
            <a:xfrm>
              <a:off x="3740317" y="2464958"/>
              <a:ext cx="6483569" cy="703374"/>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i="1" dirty="0" err="1"/>
                <a:t>Vận</a:t>
              </a:r>
              <a:r>
                <a:rPr lang="en-US" i="1" dirty="0"/>
                <a:t> </a:t>
              </a:r>
              <a:r>
                <a:rPr lang="en-US" i="1" dirty="0" err="1"/>
                <a:t>dụng</a:t>
              </a:r>
              <a:r>
                <a:rPr lang="en-US" i="1" dirty="0"/>
                <a:t> </a:t>
              </a:r>
              <a:r>
                <a:rPr lang="en-US" i="1" dirty="0" err="1"/>
                <a:t>sáng</a:t>
              </a:r>
              <a:r>
                <a:rPr lang="en-US" i="1" dirty="0"/>
                <a:t> </a:t>
              </a:r>
              <a:r>
                <a:rPr lang="en-US" i="1" dirty="0" err="1"/>
                <a:t>tạo</a:t>
              </a:r>
              <a:r>
                <a:rPr lang="en-US" i="1" dirty="0"/>
                <a:t>, </a:t>
              </a:r>
              <a:r>
                <a:rPr lang="en-US" i="1" dirty="0" err="1"/>
                <a:t>linh</a:t>
              </a:r>
              <a:r>
                <a:rPr lang="en-US" i="1" dirty="0"/>
                <a:t> </a:t>
              </a:r>
              <a:r>
                <a:rPr lang="en-US" i="1" dirty="0" err="1"/>
                <a:t>hoạt</a:t>
              </a:r>
              <a:r>
                <a:rPr lang="en-US" i="1" dirty="0"/>
                <a:t> </a:t>
              </a:r>
              <a:r>
                <a:rPr lang="en-US" i="1" dirty="0" err="1"/>
                <a:t>các</a:t>
              </a:r>
              <a:r>
                <a:rPr lang="en-US" i="1" dirty="0"/>
                <a:t> </a:t>
              </a:r>
              <a:r>
                <a:rPr lang="en-US" i="1" dirty="0" err="1"/>
                <a:t>hình</a:t>
              </a:r>
              <a:r>
                <a:rPr lang="en-US" i="1" dirty="0"/>
                <a:t> </a:t>
              </a:r>
              <a:r>
                <a:rPr lang="en-US" i="1" dirty="0" err="1"/>
                <a:t>thức</a:t>
              </a:r>
              <a:r>
                <a:rPr lang="en-US" i="1" dirty="0"/>
                <a:t> </a:t>
              </a:r>
              <a:r>
                <a:rPr lang="en-US" i="1" dirty="0" err="1"/>
                <a:t>dạy</a:t>
              </a:r>
              <a:r>
                <a:rPr lang="en-US" i="1" dirty="0"/>
                <a:t> </a:t>
              </a:r>
              <a:r>
                <a:rPr lang="en-US" i="1" dirty="0" err="1"/>
                <a:t>học</a:t>
              </a:r>
              <a:r>
                <a:rPr lang="en-US" i="1" dirty="0"/>
                <a:t> </a:t>
              </a:r>
              <a:r>
                <a:rPr lang="en-US" i="1" dirty="0" err="1"/>
                <a:t>để</a:t>
              </a:r>
              <a:r>
                <a:rPr lang="en-US" i="1" dirty="0"/>
                <a:t> </a:t>
              </a:r>
              <a:r>
                <a:rPr lang="en-US" i="1" dirty="0" err="1"/>
                <a:t>gây</a:t>
              </a:r>
              <a:r>
                <a:rPr lang="en-US" i="1" dirty="0"/>
                <a:t> </a:t>
              </a:r>
              <a:r>
                <a:rPr lang="en-US" i="1" dirty="0" err="1"/>
                <a:t>hứng</a:t>
              </a:r>
              <a:r>
                <a:rPr lang="en-US" i="1" dirty="0"/>
                <a:t> </a:t>
              </a:r>
              <a:r>
                <a:rPr lang="en-US" i="1" dirty="0" err="1"/>
                <a:t>thú</a:t>
              </a:r>
              <a:r>
                <a:rPr lang="en-US" i="1" dirty="0"/>
                <a:t> </a:t>
              </a:r>
              <a:r>
                <a:rPr lang="en-US" i="1" dirty="0" err="1"/>
                <a:t>cho</a:t>
              </a:r>
              <a:r>
                <a:rPr lang="en-US" i="1" dirty="0"/>
                <a:t> </a:t>
              </a:r>
              <a:r>
                <a:rPr lang="en-US" i="1" dirty="0" err="1"/>
                <a:t>học</a:t>
              </a:r>
              <a:r>
                <a:rPr lang="en-US" i="1" dirty="0"/>
                <a:t> </a:t>
              </a:r>
              <a:r>
                <a:rPr lang="en-US" i="1" dirty="0" err="1"/>
                <a:t>sinh</a:t>
              </a:r>
              <a:r>
                <a:rPr lang="en-US" i="1" dirty="0"/>
                <a:t>.</a:t>
              </a:r>
              <a:endParaRPr lang="en-US" dirty="0"/>
            </a:p>
          </p:txBody>
        </p:sp>
      </p:grpSp>
      <p:grpSp>
        <p:nvGrpSpPr>
          <p:cNvPr id="65" name="Nhóm 118">
            <a:extLst>
              <a:ext uri="{FF2B5EF4-FFF2-40B4-BE49-F238E27FC236}">
                <a16:creationId xmlns:a16="http://schemas.microsoft.com/office/drawing/2014/main" id="{50812446-292F-33CA-931F-EE172041FE7C}"/>
              </a:ext>
            </a:extLst>
          </p:cNvPr>
          <p:cNvGrpSpPr/>
          <p:nvPr/>
        </p:nvGrpSpPr>
        <p:grpSpPr>
          <a:xfrm>
            <a:off x="2828088" y="5504716"/>
            <a:ext cx="9363911" cy="1088350"/>
            <a:chOff x="2700567" y="2194751"/>
            <a:chExt cx="7701288" cy="1209977"/>
          </a:xfrm>
        </p:grpSpPr>
        <p:grpSp>
          <p:nvGrpSpPr>
            <p:cNvPr id="66" name="Group 221">
              <a:extLst>
                <a:ext uri="{FF2B5EF4-FFF2-40B4-BE49-F238E27FC236}">
                  <a16:creationId xmlns:a16="http://schemas.microsoft.com/office/drawing/2014/main" id="{7DB38A72-F3BD-469E-D273-40F2BEBC525C}"/>
                </a:ext>
              </a:extLst>
            </p:cNvPr>
            <p:cNvGrpSpPr/>
            <p:nvPr/>
          </p:nvGrpSpPr>
          <p:grpSpPr>
            <a:xfrm>
              <a:off x="2700567" y="2194751"/>
              <a:ext cx="7533149" cy="1209977"/>
              <a:chOff x="1432" y="1636"/>
              <a:chExt cx="3429" cy="457"/>
            </a:xfrm>
          </p:grpSpPr>
          <p:sp>
            <p:nvSpPr>
              <p:cNvPr id="68" name="AutoShape 66">
                <a:extLst>
                  <a:ext uri="{FF2B5EF4-FFF2-40B4-BE49-F238E27FC236}">
                    <a16:creationId xmlns:a16="http://schemas.microsoft.com/office/drawing/2014/main" id="{F19731DF-810D-BEB1-1D4F-02FBD536189F}"/>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69" name="Oval 67">
                <a:extLst>
                  <a:ext uri="{FF2B5EF4-FFF2-40B4-BE49-F238E27FC236}">
                    <a16:creationId xmlns:a16="http://schemas.microsoft.com/office/drawing/2014/main" id="{9C28132F-4CEB-102E-40B2-5986F8756B26}"/>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70" name="Oval 68">
                <a:extLst>
                  <a:ext uri="{FF2B5EF4-FFF2-40B4-BE49-F238E27FC236}">
                    <a16:creationId xmlns:a16="http://schemas.microsoft.com/office/drawing/2014/main" id="{E17903B0-2E54-5B3B-8409-0B8F82C779BA}"/>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71" name="Oval 69">
                <a:extLst>
                  <a:ext uri="{FF2B5EF4-FFF2-40B4-BE49-F238E27FC236}">
                    <a16:creationId xmlns:a16="http://schemas.microsoft.com/office/drawing/2014/main" id="{DA85CADD-3E37-932F-AAD5-DFBE0AFBB82E}"/>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72" name="Text Box 70">
                <a:extLst>
                  <a:ext uri="{FF2B5EF4-FFF2-40B4-BE49-F238E27FC236}">
                    <a16:creationId xmlns:a16="http://schemas.microsoft.com/office/drawing/2014/main" id="{7E45C85C-6C29-F23B-6796-5191380FED6F}"/>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73" name="Text Box 71">
                <a:extLst>
                  <a:ext uri="{FF2B5EF4-FFF2-40B4-BE49-F238E27FC236}">
                    <a16:creationId xmlns:a16="http://schemas.microsoft.com/office/drawing/2014/main" id="{0053A912-10FD-C897-0ABC-A43B126CE240}"/>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74" name="AutoShape 103">
                <a:extLst>
                  <a:ext uri="{FF2B5EF4-FFF2-40B4-BE49-F238E27FC236}">
                    <a16:creationId xmlns:a16="http://schemas.microsoft.com/office/drawing/2014/main" id="{1300427A-B1BB-86CD-32FF-D0AE1561497F}"/>
                  </a:ext>
                </a:extLst>
              </p:cNvPr>
              <p:cNvSpPr>
                <a:spLocks noChangeArrowheads="1"/>
              </p:cNvSpPr>
              <p:nvPr/>
            </p:nvSpPr>
            <p:spPr bwMode="gray">
              <a:xfrm>
                <a:off x="1667" y="1705"/>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75" name="Oval 104">
                <a:extLst>
                  <a:ext uri="{FF2B5EF4-FFF2-40B4-BE49-F238E27FC236}">
                    <a16:creationId xmlns:a16="http://schemas.microsoft.com/office/drawing/2014/main" id="{A0B046A7-8800-13C4-5A05-BEB4FF2CC299}"/>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76" name="Oval 105">
                <a:extLst>
                  <a:ext uri="{FF2B5EF4-FFF2-40B4-BE49-F238E27FC236}">
                    <a16:creationId xmlns:a16="http://schemas.microsoft.com/office/drawing/2014/main" id="{DC444E70-6F9D-4F57-B8B9-4DC197535AB7}"/>
                  </a:ext>
                </a:extLst>
              </p:cNvPr>
              <p:cNvSpPr/>
              <p:nvPr/>
            </p:nvSpPr>
            <p:spPr>
              <a:xfrm rot="1758052">
                <a:off x="1432" y="1636"/>
                <a:ext cx="460" cy="452"/>
              </a:xfrm>
              <a:prstGeom prst="ellipse">
                <a:avLst/>
              </a:prstGeom>
              <a:solidFill>
                <a:srgbClr val="7C4FBD"/>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77" name="Text Box 107">
                <a:extLst>
                  <a:ext uri="{FF2B5EF4-FFF2-40B4-BE49-F238E27FC236}">
                    <a16:creationId xmlns:a16="http://schemas.microsoft.com/office/drawing/2014/main" id="{C7E04C23-1B49-C7A3-39D8-972F5ED91567}"/>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78" name="Picture 216" descr="Picture1">
                <a:extLst>
                  <a:ext uri="{FF2B5EF4-FFF2-40B4-BE49-F238E27FC236}">
                    <a16:creationId xmlns:a16="http://schemas.microsoft.com/office/drawing/2014/main" id="{E9FAFF78-98D1-9C5D-3792-0EFFB4D60D08}"/>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79" name="Text Box 108">
                <a:extLst>
                  <a:ext uri="{FF2B5EF4-FFF2-40B4-BE49-F238E27FC236}">
                    <a16:creationId xmlns:a16="http://schemas.microsoft.com/office/drawing/2014/main" id="{19C857AE-37F9-36C5-9D03-F0193A70DF2A}"/>
                  </a:ext>
                </a:extLst>
              </p:cNvPr>
              <p:cNvSpPr txBox="1"/>
              <p:nvPr/>
            </p:nvSpPr>
            <p:spPr>
              <a:xfrm>
                <a:off x="1545" y="1689"/>
                <a:ext cx="574" cy="29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5</a:t>
                </a:r>
                <a:endParaRPr lang="vi-VN" altLang="vi-VN" sz="4000" b="1" dirty="0">
                  <a:latin typeface="Times New Roman" panose="02020603050405020304" pitchFamily="18" charset="0"/>
                  <a:ea typeface="Times New Roman" panose="02020603050405020304" pitchFamily="18" charset="0"/>
                </a:endParaRPr>
              </a:p>
            </p:txBody>
          </p:sp>
        </p:grpSp>
        <p:sp>
          <p:nvSpPr>
            <p:cNvPr id="67" name="Hộp Văn bản 120">
              <a:extLst>
                <a:ext uri="{FF2B5EF4-FFF2-40B4-BE49-F238E27FC236}">
                  <a16:creationId xmlns:a16="http://schemas.microsoft.com/office/drawing/2014/main" id="{EFD693DA-8C2F-FF7F-3EE8-3378D1950F40}"/>
                </a:ext>
              </a:extLst>
            </p:cNvPr>
            <p:cNvSpPr txBox="1"/>
            <p:nvPr/>
          </p:nvSpPr>
          <p:spPr>
            <a:xfrm>
              <a:off x="3740317" y="2464958"/>
              <a:ext cx="6661538" cy="786995"/>
            </a:xfrm>
            <a:prstGeom prst="rect">
              <a:avLst/>
            </a:prstGeom>
            <a:noFill/>
          </p:spPr>
          <p:txBody>
            <a:bodyPr wrap="square" rtlCol="0">
              <a:spAutoFit/>
            </a:bodyPr>
            <a:lstStyle>
              <a:defPPr>
                <a:defRPr lang="vi-VN"/>
              </a:defPPr>
              <a:lvl1pPr>
                <a:defRPr sz="2000" b="1">
                  <a:latin typeface="Times New Roman" panose="02020603050405020304" pitchFamily="18" charset="0"/>
                  <a:cs typeface="Times New Roman" panose="02020603050405020304" pitchFamily="18" charset="0"/>
                </a:defRPr>
              </a:lvl1pPr>
            </a:lstStyle>
            <a:p>
              <a:r>
                <a:rPr lang="en-US" i="1" dirty="0" err="1"/>
                <a:t>Ứng</a:t>
              </a:r>
              <a:r>
                <a:rPr lang="en-US" i="1" dirty="0"/>
                <a:t> </a:t>
              </a:r>
              <a:r>
                <a:rPr lang="en-US" i="1" dirty="0" err="1"/>
                <a:t>dụng</a:t>
              </a:r>
              <a:r>
                <a:rPr lang="en-US" i="1" dirty="0"/>
                <a:t> </a:t>
              </a:r>
              <a:r>
                <a:rPr lang="en-US" i="1" dirty="0" err="1"/>
                <a:t>công</a:t>
              </a:r>
              <a:r>
                <a:rPr lang="en-US" i="1" dirty="0"/>
                <a:t> </a:t>
              </a:r>
              <a:r>
                <a:rPr lang="en-US" i="1" dirty="0" err="1"/>
                <a:t>nghệ</a:t>
              </a:r>
              <a:r>
                <a:rPr lang="en-US" i="1" dirty="0"/>
                <a:t> </a:t>
              </a:r>
              <a:r>
                <a:rPr lang="en-US" i="1" dirty="0" err="1"/>
                <a:t>thông</a:t>
              </a:r>
              <a:r>
                <a:rPr lang="en-US" i="1" dirty="0"/>
                <a:t> tin </a:t>
              </a:r>
              <a:r>
                <a:rPr lang="en-US" i="1" dirty="0" err="1"/>
                <a:t>và</a:t>
              </a:r>
              <a:r>
                <a:rPr lang="en-US" i="1" dirty="0"/>
                <a:t> </a:t>
              </a:r>
              <a:r>
                <a:rPr lang="en-US" i="1" dirty="0" err="1"/>
                <a:t>sử</a:t>
              </a:r>
              <a:r>
                <a:rPr lang="en-US" i="1" dirty="0"/>
                <a:t> </a:t>
              </a:r>
              <a:r>
                <a:rPr lang="en-US" i="1" dirty="0" err="1"/>
                <a:t>dụng</a:t>
              </a:r>
              <a:r>
                <a:rPr lang="en-US" i="1" dirty="0"/>
                <a:t> </a:t>
              </a:r>
              <a:r>
                <a:rPr lang="en-US" i="1" dirty="0" err="1"/>
                <a:t>các</a:t>
              </a:r>
              <a:r>
                <a:rPr lang="en-US" i="1" dirty="0"/>
                <a:t> </a:t>
              </a:r>
              <a:r>
                <a:rPr lang="en-US" i="1" dirty="0" err="1"/>
                <a:t>phương</a:t>
              </a:r>
              <a:r>
                <a:rPr lang="en-US" i="1" dirty="0"/>
                <a:t> </a:t>
              </a:r>
              <a:r>
                <a:rPr lang="en-US" i="1" dirty="0" err="1"/>
                <a:t>tiện</a:t>
              </a:r>
              <a:r>
                <a:rPr lang="en-US" i="1" dirty="0"/>
                <a:t> </a:t>
              </a:r>
              <a:r>
                <a:rPr lang="en-US" i="1" dirty="0" err="1"/>
                <a:t>dạy</a:t>
              </a:r>
              <a:r>
                <a:rPr lang="en-US" i="1" dirty="0"/>
                <a:t> </a:t>
              </a:r>
              <a:r>
                <a:rPr lang="en-US" i="1" dirty="0" err="1" smtClean="0"/>
                <a:t>học</a:t>
              </a:r>
              <a:r>
                <a:rPr lang="en-US" i="1" dirty="0" smtClean="0"/>
                <a:t> </a:t>
              </a:r>
              <a:r>
                <a:rPr lang="en-US" i="1" dirty="0" err="1" smtClean="0"/>
                <a:t>trong</a:t>
              </a:r>
              <a:r>
                <a:rPr lang="en-US" i="1" dirty="0" smtClean="0"/>
                <a:t> </a:t>
              </a:r>
              <a:r>
                <a:rPr lang="en-US" i="1" dirty="0" err="1" smtClean="0"/>
                <a:t>giảng</a:t>
              </a:r>
              <a:r>
                <a:rPr lang="en-US" i="1" dirty="0" smtClean="0"/>
                <a:t> </a:t>
              </a:r>
              <a:r>
                <a:rPr lang="en-US" i="1" dirty="0" err="1" smtClean="0"/>
                <a:t>dạy</a:t>
              </a:r>
              <a:r>
                <a:rPr lang="en-US" i="1" dirty="0" smtClean="0"/>
                <a:t> </a:t>
              </a:r>
              <a:r>
                <a:rPr lang="en-US" i="1" dirty="0" err="1"/>
                <a:t>môn</a:t>
              </a:r>
              <a:r>
                <a:rPr lang="en-US" i="1" dirty="0"/>
                <a:t> </a:t>
              </a:r>
              <a:r>
                <a:rPr lang="en-US" i="1" dirty="0" err="1"/>
                <a:t>Đạo</a:t>
              </a:r>
              <a:r>
                <a:rPr lang="en-US" i="1" dirty="0"/>
                <a:t> </a:t>
              </a:r>
              <a:r>
                <a:rPr lang="en-US" i="1" dirty="0" err="1" smtClean="0"/>
                <a:t>đức</a:t>
              </a:r>
              <a:r>
                <a:rPr lang="en-US" i="1" dirty="0" smtClean="0"/>
                <a:t>.</a:t>
              </a:r>
              <a:endParaRPr lang="en-US" dirty="0"/>
            </a:p>
          </p:txBody>
        </p:sp>
      </p:grpSp>
    </p:spTree>
    <p:custDataLst>
      <p:tags r:id="rId1"/>
    </p:custDataLst>
    <p:extLst>
      <p:ext uri="{BB962C8B-B14F-4D97-AF65-F5344CB8AC3E}">
        <p14:creationId xmlns:p14="http://schemas.microsoft.com/office/powerpoint/2010/main" val="139220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fade">
                                      <p:cBhvr>
                                        <p:cTn id="12" dur="1000"/>
                                        <p:tgtEl>
                                          <p:spTgt spid="88"/>
                                        </p:tgtEl>
                                      </p:cBhvr>
                                    </p:animEffect>
                                    <p:anim calcmode="lin" valueType="num">
                                      <p:cBhvr>
                                        <p:cTn id="13" dur="1000" fill="hold"/>
                                        <p:tgtEl>
                                          <p:spTgt spid="88"/>
                                        </p:tgtEl>
                                        <p:attrNameLst>
                                          <p:attrName>ppt_x</p:attrName>
                                        </p:attrNameLst>
                                      </p:cBhvr>
                                      <p:tavLst>
                                        <p:tav tm="0">
                                          <p:val>
                                            <p:strVal val="#ppt_x"/>
                                          </p:val>
                                        </p:tav>
                                        <p:tav tm="100000">
                                          <p:val>
                                            <p:strVal val="#ppt_x"/>
                                          </p:val>
                                        </p:tav>
                                      </p:tavLst>
                                    </p:anim>
                                    <p:anim calcmode="lin" valueType="num">
                                      <p:cBhvr>
                                        <p:cTn id="14"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fade">
                                      <p:cBhvr>
                                        <p:cTn id="19" dur="1000"/>
                                        <p:tgtEl>
                                          <p:spTgt spid="89"/>
                                        </p:tgtEl>
                                      </p:cBhvr>
                                    </p:animEffect>
                                    <p:anim calcmode="lin" valueType="num">
                                      <p:cBhvr>
                                        <p:cTn id="20" dur="1000" fill="hold"/>
                                        <p:tgtEl>
                                          <p:spTgt spid="89"/>
                                        </p:tgtEl>
                                        <p:attrNameLst>
                                          <p:attrName>ppt_x</p:attrName>
                                        </p:attrNameLst>
                                      </p:cBhvr>
                                      <p:tavLst>
                                        <p:tav tm="0">
                                          <p:val>
                                            <p:strVal val="#ppt_x"/>
                                          </p:val>
                                        </p:tav>
                                        <p:tav tm="100000">
                                          <p:val>
                                            <p:strVal val="#ppt_x"/>
                                          </p:val>
                                        </p:tav>
                                      </p:tavLst>
                                    </p:anim>
                                    <p:anim calcmode="lin" valueType="num">
                                      <p:cBhvr>
                                        <p:cTn id="21"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4"/>
                                        </p:tgtEl>
                                        <p:attrNameLst>
                                          <p:attrName>style.visibility</p:attrName>
                                        </p:attrNameLst>
                                      </p:cBhvr>
                                      <p:to>
                                        <p:strVal val="visible"/>
                                      </p:to>
                                    </p:set>
                                    <p:animEffect transition="in" filter="fade">
                                      <p:cBhvr>
                                        <p:cTn id="26" dur="1000"/>
                                        <p:tgtEl>
                                          <p:spTgt spid="104"/>
                                        </p:tgtEl>
                                      </p:cBhvr>
                                    </p:animEffect>
                                    <p:anim calcmode="lin" valueType="num">
                                      <p:cBhvr>
                                        <p:cTn id="27" dur="1000" fill="hold"/>
                                        <p:tgtEl>
                                          <p:spTgt spid="104"/>
                                        </p:tgtEl>
                                        <p:attrNameLst>
                                          <p:attrName>ppt_x</p:attrName>
                                        </p:attrNameLst>
                                      </p:cBhvr>
                                      <p:tavLst>
                                        <p:tav tm="0">
                                          <p:val>
                                            <p:strVal val="#ppt_x"/>
                                          </p:val>
                                        </p:tav>
                                        <p:tav tm="100000">
                                          <p:val>
                                            <p:strVal val="#ppt_x"/>
                                          </p:val>
                                        </p:tav>
                                      </p:tavLst>
                                    </p:anim>
                                    <p:anim calcmode="lin" valueType="num">
                                      <p:cBhvr>
                                        <p:cTn id="28" dur="1000" fill="hold"/>
                                        <p:tgtEl>
                                          <p:spTgt spid="10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19"/>
                                        </p:tgtEl>
                                        <p:attrNameLst>
                                          <p:attrName>style.visibility</p:attrName>
                                        </p:attrNameLst>
                                      </p:cBhvr>
                                      <p:to>
                                        <p:strVal val="visible"/>
                                      </p:to>
                                    </p:set>
                                    <p:animEffect transition="in" filter="fade">
                                      <p:cBhvr>
                                        <p:cTn id="33" dur="1000"/>
                                        <p:tgtEl>
                                          <p:spTgt spid="119"/>
                                        </p:tgtEl>
                                      </p:cBhvr>
                                    </p:animEffect>
                                    <p:anim calcmode="lin" valueType="num">
                                      <p:cBhvr>
                                        <p:cTn id="34" dur="1000" fill="hold"/>
                                        <p:tgtEl>
                                          <p:spTgt spid="119"/>
                                        </p:tgtEl>
                                        <p:attrNameLst>
                                          <p:attrName>ppt_x</p:attrName>
                                        </p:attrNameLst>
                                      </p:cBhvr>
                                      <p:tavLst>
                                        <p:tav tm="0">
                                          <p:val>
                                            <p:strVal val="#ppt_x"/>
                                          </p:val>
                                        </p:tav>
                                        <p:tav tm="100000">
                                          <p:val>
                                            <p:strVal val="#ppt_x"/>
                                          </p:val>
                                        </p:tav>
                                      </p:tavLst>
                                    </p:anim>
                                    <p:anim calcmode="lin" valueType="num">
                                      <p:cBhvr>
                                        <p:cTn id="35" dur="1000" fill="hold"/>
                                        <p:tgtEl>
                                          <p:spTgt spid="1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fade">
                                      <p:cBhvr>
                                        <p:cTn id="40" dur="1000"/>
                                        <p:tgtEl>
                                          <p:spTgt spid="65"/>
                                        </p:tgtEl>
                                      </p:cBhvr>
                                    </p:animEffect>
                                    <p:anim calcmode="lin" valueType="num">
                                      <p:cBhvr>
                                        <p:cTn id="41" dur="1000" fill="hold"/>
                                        <p:tgtEl>
                                          <p:spTgt spid="65"/>
                                        </p:tgtEl>
                                        <p:attrNameLst>
                                          <p:attrName>ppt_x</p:attrName>
                                        </p:attrNameLst>
                                      </p:cBhvr>
                                      <p:tavLst>
                                        <p:tav tm="0">
                                          <p:val>
                                            <p:strVal val="#ppt_x"/>
                                          </p:val>
                                        </p:tav>
                                        <p:tav tm="100000">
                                          <p:val>
                                            <p:strVal val="#ppt_x"/>
                                          </p:val>
                                        </p:tav>
                                      </p:tavLst>
                                    </p:anim>
                                    <p:anim calcmode="lin" valueType="num">
                                      <p:cBhvr>
                                        <p:cTn id="42" dur="1000" fill="hold"/>
                                        <p:tgtEl>
                                          <p:spTgt spid="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52909"/>
            <a:ext cx="12257389" cy="6857999"/>
          </a:xfrm>
        </p:spPr>
      </p:pic>
      <p:grpSp>
        <p:nvGrpSpPr>
          <p:cNvPr id="3" name="Nhóm 2">
            <a:extLst>
              <a:ext uri="{FF2B5EF4-FFF2-40B4-BE49-F238E27FC236}">
                <a16:creationId xmlns:a16="http://schemas.microsoft.com/office/drawing/2014/main" id="{6429B430-0315-03DF-FF31-454D7F2EF7C5}"/>
              </a:ext>
            </a:extLst>
          </p:cNvPr>
          <p:cNvGrpSpPr/>
          <p:nvPr/>
        </p:nvGrpSpPr>
        <p:grpSpPr>
          <a:xfrm>
            <a:off x="2344347" y="98087"/>
            <a:ext cx="8958667" cy="1183501"/>
            <a:chOff x="2641251" y="2276830"/>
            <a:chExt cx="7604818" cy="1183501"/>
          </a:xfrm>
        </p:grpSpPr>
        <p:grpSp>
          <p:nvGrpSpPr>
            <p:cNvPr id="4" name="Group 221">
              <a:extLst>
                <a:ext uri="{FF2B5EF4-FFF2-40B4-BE49-F238E27FC236}">
                  <a16:creationId xmlns:a16="http://schemas.microsoft.com/office/drawing/2014/main" id="{7F7FE0C1-020C-C484-04FA-53AA2D4ACD28}"/>
                </a:ext>
              </a:extLst>
            </p:cNvPr>
            <p:cNvGrpSpPr/>
            <p:nvPr/>
          </p:nvGrpSpPr>
          <p:grpSpPr>
            <a:xfrm>
              <a:off x="2641251" y="2276830"/>
              <a:ext cx="7561708" cy="1183501"/>
              <a:chOff x="1405" y="1667"/>
              <a:chExt cx="3442" cy="447"/>
            </a:xfrm>
          </p:grpSpPr>
          <p:sp>
            <p:nvSpPr>
              <p:cNvPr id="7" name="AutoShape 66">
                <a:extLst>
                  <a:ext uri="{FF2B5EF4-FFF2-40B4-BE49-F238E27FC236}">
                    <a16:creationId xmlns:a16="http://schemas.microsoft.com/office/drawing/2014/main" id="{DDE960BD-1938-FA18-A270-378747301A94}"/>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8" name="Oval 67">
                <a:extLst>
                  <a:ext uri="{FF2B5EF4-FFF2-40B4-BE49-F238E27FC236}">
                    <a16:creationId xmlns:a16="http://schemas.microsoft.com/office/drawing/2014/main" id="{D667CBAE-EFA0-14D7-9BF4-04B2D2855444}"/>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 name="Oval 68">
                <a:extLst>
                  <a:ext uri="{FF2B5EF4-FFF2-40B4-BE49-F238E27FC236}">
                    <a16:creationId xmlns:a16="http://schemas.microsoft.com/office/drawing/2014/main" id="{AC39F2B5-5069-7CCC-44A7-6C69B0E81953}"/>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 name="Oval 69">
                <a:extLst>
                  <a:ext uri="{FF2B5EF4-FFF2-40B4-BE49-F238E27FC236}">
                    <a16:creationId xmlns:a16="http://schemas.microsoft.com/office/drawing/2014/main" id="{D31393F6-BB59-2355-6E69-C08F5DCB2267}"/>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 name="Text Box 70">
                <a:extLst>
                  <a:ext uri="{FF2B5EF4-FFF2-40B4-BE49-F238E27FC236}">
                    <a16:creationId xmlns:a16="http://schemas.microsoft.com/office/drawing/2014/main" id="{347235A8-B1DB-750C-463D-F3047C8A78D6}"/>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12" name="Text Box 71">
                <a:extLst>
                  <a:ext uri="{FF2B5EF4-FFF2-40B4-BE49-F238E27FC236}">
                    <a16:creationId xmlns:a16="http://schemas.microsoft.com/office/drawing/2014/main" id="{EF9B3A0D-78BE-9CBB-12C6-5C070B1409B8}"/>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13" name="AutoShape 103">
                <a:extLst>
                  <a:ext uri="{FF2B5EF4-FFF2-40B4-BE49-F238E27FC236}">
                    <a16:creationId xmlns:a16="http://schemas.microsoft.com/office/drawing/2014/main" id="{9ABB3844-5576-A974-B9EB-48BAD8AB1786}"/>
                  </a:ext>
                </a:extLst>
              </p:cNvPr>
              <p:cNvSpPr>
                <a:spLocks noChangeArrowheads="1"/>
              </p:cNvSpPr>
              <p:nvPr/>
            </p:nvSpPr>
            <p:spPr bwMode="gray">
              <a:xfrm>
                <a:off x="1653" y="1704"/>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4" name="Oval 104">
                <a:extLst>
                  <a:ext uri="{FF2B5EF4-FFF2-40B4-BE49-F238E27FC236}">
                    <a16:creationId xmlns:a16="http://schemas.microsoft.com/office/drawing/2014/main" id="{AA8C8A74-366B-923A-9B73-9853BCECD803}"/>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5" name="Oval 105">
                <a:extLst>
                  <a:ext uri="{FF2B5EF4-FFF2-40B4-BE49-F238E27FC236}">
                    <a16:creationId xmlns:a16="http://schemas.microsoft.com/office/drawing/2014/main" id="{9381F9BE-5111-160D-A7FD-0BFA9C087672}"/>
                  </a:ext>
                </a:extLst>
              </p:cNvPr>
              <p:cNvSpPr/>
              <p:nvPr/>
            </p:nvSpPr>
            <p:spPr>
              <a:xfrm rot="1758052">
                <a:off x="1405" y="1673"/>
                <a:ext cx="507" cy="441"/>
              </a:xfrm>
              <a:prstGeom prst="ellipse">
                <a:avLst/>
              </a:prstGeom>
              <a:solidFill>
                <a:schemeClr val="accent2"/>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6" name="Text Box 107">
                <a:extLst>
                  <a:ext uri="{FF2B5EF4-FFF2-40B4-BE49-F238E27FC236}">
                    <a16:creationId xmlns:a16="http://schemas.microsoft.com/office/drawing/2014/main" id="{8EE2E2CB-BCAC-1393-CACF-8E11F847441D}"/>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7" name="Picture 216" descr="Picture1">
                <a:extLst>
                  <a:ext uri="{FF2B5EF4-FFF2-40B4-BE49-F238E27FC236}">
                    <a16:creationId xmlns:a16="http://schemas.microsoft.com/office/drawing/2014/main" id="{CD3E526F-4548-B7BD-5D51-1C53327F4069}"/>
                  </a:ext>
                </a:extLst>
              </p:cNvPr>
              <p:cNvPicPr>
                <a:picLocks noChangeAspect="1"/>
              </p:cNvPicPr>
              <p:nvPr/>
            </p:nvPicPr>
            <p:blipFill>
              <a:blip r:embed="rId5"/>
              <a:stretch>
                <a:fillRect/>
              </a:stretch>
            </p:blipFill>
            <p:spPr>
              <a:xfrm>
                <a:off x="1488" y="1704"/>
                <a:ext cx="239" cy="243"/>
              </a:xfrm>
              <a:prstGeom prst="rect">
                <a:avLst/>
              </a:prstGeom>
              <a:noFill/>
              <a:ln w="9525">
                <a:noFill/>
              </a:ln>
            </p:spPr>
          </p:pic>
          <p:sp>
            <p:nvSpPr>
              <p:cNvPr id="18" name="Text Box 108">
                <a:extLst>
                  <a:ext uri="{FF2B5EF4-FFF2-40B4-BE49-F238E27FC236}">
                    <a16:creationId xmlns:a16="http://schemas.microsoft.com/office/drawing/2014/main" id="{8CD4569D-6B40-B397-F0C8-7466D270E939}"/>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4000" b="1" dirty="0">
                    <a:latin typeface="Times New Roman" panose="02020603050405020304" pitchFamily="18" charset="0"/>
                    <a:cs typeface="Times New Roman" panose="02020603050405020304" pitchFamily="18" charset="0"/>
                  </a:rPr>
                  <a:t>1</a:t>
                </a:r>
                <a:endParaRPr lang="vi-VN" altLang="vi-VN" sz="4000" b="1" dirty="0">
                  <a:latin typeface="Times New Roman" panose="02020603050405020304" pitchFamily="18" charset="0"/>
                  <a:ea typeface="Times New Roman" panose="02020603050405020304" pitchFamily="18" charset="0"/>
                </a:endParaRPr>
              </a:p>
            </p:txBody>
          </p:sp>
        </p:grpSp>
        <p:sp>
          <p:nvSpPr>
            <p:cNvPr id="6" name="Hộp Văn bản 5">
              <a:extLst>
                <a:ext uri="{FF2B5EF4-FFF2-40B4-BE49-F238E27FC236}">
                  <a16:creationId xmlns:a16="http://schemas.microsoft.com/office/drawing/2014/main" id="{2D6FEE14-973A-CCAB-C55C-5F19F047FC93}"/>
                </a:ext>
              </a:extLst>
            </p:cNvPr>
            <p:cNvSpPr txBox="1"/>
            <p:nvPr/>
          </p:nvSpPr>
          <p:spPr>
            <a:xfrm>
              <a:off x="3762500" y="2566421"/>
              <a:ext cx="6483569" cy="461665"/>
            </a:xfrm>
            <a:prstGeom prst="rect">
              <a:avLst/>
            </a:prstGeom>
            <a:noFill/>
          </p:spPr>
          <p:txBody>
            <a:bodyPr wrap="square" rtlCol="0">
              <a:spAutoFit/>
            </a:bodyPr>
            <a:lstStyle/>
            <a:p>
              <a:r>
                <a:rPr lang="en-US" sz="2400" b="1" i="1" dirty="0" err="1">
                  <a:solidFill>
                    <a:srgbClr val="0D0DC9"/>
                  </a:solidFill>
                  <a:latin typeface="Times New Roman" panose="02020603050405020304" pitchFamily="18" charset="0"/>
                  <a:cs typeface="Times New Roman" panose="02020603050405020304" pitchFamily="18" charset="0"/>
                </a:rPr>
                <a:t>Cải</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tiến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smtClean="0">
                  <a:solidFill>
                    <a:srgbClr val="0D0DC9"/>
                  </a:solidFill>
                  <a:latin typeface="Times New Roman" panose="02020603050405020304" pitchFamily="18" charset="0"/>
                  <a:cs typeface="Times New Roman" panose="02020603050405020304" pitchFamily="18" charset="0"/>
                </a:rPr>
                <a:t>một</a:t>
              </a:r>
              <a:r>
                <a:rPr lang="en-US" sz="2400" b="1" i="1" dirty="0" smtClean="0">
                  <a:solidFill>
                    <a:srgbClr val="0D0DC9"/>
                  </a:solidFill>
                  <a:latin typeface="Times New Roman" panose="02020603050405020304" pitchFamily="18" charset="0"/>
                  <a:cs typeface="Times New Roman" panose="02020603050405020304" pitchFamily="18" charset="0"/>
                </a:rPr>
                <a:t> </a:t>
              </a:r>
              <a:r>
                <a:rPr lang="en-US" sz="2400" b="1" i="1" dirty="0" err="1" smtClean="0">
                  <a:solidFill>
                    <a:srgbClr val="0D0DC9"/>
                  </a:solidFill>
                  <a:latin typeface="Times New Roman" panose="02020603050405020304" pitchFamily="18" charset="0"/>
                  <a:cs typeface="Times New Roman" panose="02020603050405020304" pitchFamily="18" charset="0"/>
                </a:rPr>
                <a:t>số</a:t>
              </a:r>
              <a:r>
                <a:rPr lang="en-US" sz="2400" b="1" i="1" dirty="0" smtClean="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phương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pháp</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dạy</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học</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truyền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smtClean="0">
                  <a:solidFill>
                    <a:srgbClr val="0D0DC9"/>
                  </a:solidFill>
                  <a:latin typeface="Times New Roman" panose="02020603050405020304" pitchFamily="18" charset="0"/>
                  <a:cs typeface="Times New Roman" panose="02020603050405020304" pitchFamily="18" charset="0"/>
                </a:rPr>
                <a:t>thống</a:t>
              </a:r>
              <a:endParaRPr lang="en-US" sz="2400" dirty="0">
                <a:solidFill>
                  <a:srgbClr val="0D0DC9"/>
                </a:solidFill>
                <a:latin typeface="Times New Roman" panose="02020603050405020304" pitchFamily="18" charset="0"/>
                <a:cs typeface="Times New Roman" panose="02020603050405020304" pitchFamily="18" charset="0"/>
              </a:endParaRPr>
            </a:p>
          </p:txBody>
        </p:sp>
      </p:grpSp>
      <p:sp>
        <p:nvSpPr>
          <p:cNvPr id="85" name="TextBox 6">
            <a:extLst>
              <a:ext uri="{FF2B5EF4-FFF2-40B4-BE49-F238E27FC236}">
                <a16:creationId xmlns:a16="http://schemas.microsoft.com/office/drawing/2014/main" id="{CB3A2DB6-96B2-897A-8862-A9056EF71496}"/>
              </a:ext>
            </a:extLst>
          </p:cNvPr>
          <p:cNvSpPr txBox="1"/>
          <p:nvPr/>
        </p:nvSpPr>
        <p:spPr>
          <a:xfrm>
            <a:off x="245455" y="1200358"/>
            <a:ext cx="11295422" cy="461665"/>
          </a:xfrm>
          <a:prstGeom prst="rect">
            <a:avLst/>
          </a:prstGeom>
          <a:noFill/>
        </p:spPr>
        <p:txBody>
          <a:bodyPr wrap="square" rtlCol="0">
            <a:spAutoFit/>
          </a:bodyPr>
          <a:lstStyle/>
          <a:p>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Ví</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dụ</a:t>
            </a:r>
            <a:r>
              <a:rPr lang="en-US" sz="2400" b="1" u="sng"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a:t>
            </a:r>
            <a:r>
              <a:rPr lang="en-US" sz="2400" dirty="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a:t>
            </a:r>
            <a:r>
              <a:rPr lang="en-US" sz="2400" b="1" i="1" dirty="0" err="1" smtClean="0">
                <a:latin typeface="Times New Roman" panose="02020603050405020304" pitchFamily="18" charset="0"/>
                <a:cs typeface="Times New Roman" panose="02020603050405020304" pitchFamily="18" charset="0"/>
              </a:rPr>
              <a:t>Tích</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cực</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hoàn</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thành</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nhiệm</a:t>
            </a:r>
            <a:r>
              <a:rPr lang="en-US" sz="2400" b="1" i="1" dirty="0" smtClean="0">
                <a:latin typeface="Times New Roman" panose="02020603050405020304" pitchFamily="18" charset="0"/>
                <a:cs typeface="Times New Roman" panose="02020603050405020304" pitchFamily="18" charset="0"/>
              </a:rPr>
              <a:t> </a:t>
            </a:r>
            <a:r>
              <a:rPr lang="en-US" sz="2400" b="1" i="1" dirty="0" err="1" smtClean="0">
                <a:latin typeface="Times New Roman" panose="02020603050405020304" pitchFamily="18" charset="0"/>
                <a:cs typeface="Times New Roman" panose="02020603050405020304" pitchFamily="18" charset="0"/>
              </a:rPr>
              <a:t>vụ</a:t>
            </a:r>
            <a:r>
              <a:rPr lang="en-US" sz="2400" b="1" i="1"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6 </a:t>
            </a:r>
            <a:r>
              <a:rPr lang="en-US" sz="2400" dirty="0" err="1" smtClean="0">
                <a:latin typeface="Times New Roman" panose="02020603050405020304" pitchFamily="18" charset="0"/>
                <a:cs typeface="Times New Roman" panose="02020603050405020304" pitchFamily="18" charset="0"/>
              </a:rPr>
              <a:t>trang</a:t>
            </a:r>
            <a:r>
              <a:rPr lang="en-US" sz="2400" dirty="0" smtClean="0">
                <a:latin typeface="Times New Roman" panose="02020603050405020304" pitchFamily="18" charset="0"/>
                <a:cs typeface="Times New Roman" panose="02020603050405020304" pitchFamily="18" charset="0"/>
              </a:rPr>
              <a:t> 31</a:t>
            </a:r>
            <a:endParaRPr lang="en-US" sz="24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DE9B89E-9CC4-4FC0-8F8A-1BA5529946EE}"/>
              </a:ext>
            </a:extLst>
          </p:cNvPr>
          <p:cNvSpPr txBox="1"/>
          <p:nvPr/>
        </p:nvSpPr>
        <p:spPr>
          <a:xfrm>
            <a:off x="4421983" y="4025111"/>
            <a:ext cx="5590597" cy="369332"/>
          </a:xfrm>
          <a:prstGeom prst="rect">
            <a:avLst/>
          </a:prstGeom>
          <a:noFill/>
        </p:spPr>
        <p:txBody>
          <a:bodyPr wrap="square" rtlCol="0">
            <a:spAutoFit/>
          </a:bodyPr>
          <a:lstStyle/>
          <a:p>
            <a:r>
              <a:rPr lang="en-US" dirty="0"/>
              <a:t> </a:t>
            </a:r>
          </a:p>
        </p:txBody>
      </p:sp>
      <p:pic>
        <p:nvPicPr>
          <p:cNvPr id="22" name="Picture 21"/>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t="601" r="5359"/>
          <a:stretch/>
        </p:blipFill>
        <p:spPr>
          <a:xfrm>
            <a:off x="1332105" y="1884218"/>
            <a:ext cx="9017240" cy="4920872"/>
          </a:xfrm>
          <a:prstGeom prst="rect">
            <a:avLst/>
          </a:prstGeom>
        </p:spPr>
      </p:pic>
    </p:spTree>
    <p:custDataLst>
      <p:tags r:id="rId1"/>
    </p:custDataLst>
    <p:extLst>
      <p:ext uri="{BB962C8B-B14F-4D97-AF65-F5344CB8AC3E}">
        <p14:creationId xmlns:p14="http://schemas.microsoft.com/office/powerpoint/2010/main" val="8952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par>
                                <p:cTn id="19" presetID="42"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281121" cy="6857999"/>
          </a:xfrm>
        </p:spPr>
      </p:pic>
      <p:grpSp>
        <p:nvGrpSpPr>
          <p:cNvPr id="24" name="Group 221">
            <a:extLst>
              <a:ext uri="{FF2B5EF4-FFF2-40B4-BE49-F238E27FC236}">
                <a16:creationId xmlns:a16="http://schemas.microsoft.com/office/drawing/2014/main" id="{1AA7E07E-E3C6-B9A1-326D-F7A2D36368B4}"/>
              </a:ext>
            </a:extLst>
          </p:cNvPr>
          <p:cNvGrpSpPr/>
          <p:nvPr/>
        </p:nvGrpSpPr>
        <p:grpSpPr>
          <a:xfrm>
            <a:off x="578937" y="301443"/>
            <a:ext cx="11100445" cy="1196739"/>
            <a:chOff x="1425" y="1659"/>
            <a:chExt cx="3423" cy="452"/>
          </a:xfrm>
        </p:grpSpPr>
        <p:sp>
          <p:nvSpPr>
            <p:cNvPr id="26" name="AutoShape 66">
              <a:extLst>
                <a:ext uri="{FF2B5EF4-FFF2-40B4-BE49-F238E27FC236}">
                  <a16:creationId xmlns:a16="http://schemas.microsoft.com/office/drawing/2014/main" id="{2B001C26-7411-83D7-61B2-AF4ECCE1DAE3}"/>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7" name="Oval 67">
              <a:extLst>
                <a:ext uri="{FF2B5EF4-FFF2-40B4-BE49-F238E27FC236}">
                  <a16:creationId xmlns:a16="http://schemas.microsoft.com/office/drawing/2014/main" id="{B469CAA2-603A-C6C5-B5CA-012CC95AEF5E}"/>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8" name="Oval 68">
              <a:extLst>
                <a:ext uri="{FF2B5EF4-FFF2-40B4-BE49-F238E27FC236}">
                  <a16:creationId xmlns:a16="http://schemas.microsoft.com/office/drawing/2014/main" id="{DF3EF719-ED15-9A95-3D11-439B94CA1691}"/>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9" name="Oval 69">
              <a:extLst>
                <a:ext uri="{FF2B5EF4-FFF2-40B4-BE49-F238E27FC236}">
                  <a16:creationId xmlns:a16="http://schemas.microsoft.com/office/drawing/2014/main" id="{494F8051-976D-3AF5-DAF9-A7DDC1BFA1B9}"/>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0" name="Text Box 70">
              <a:extLst>
                <a:ext uri="{FF2B5EF4-FFF2-40B4-BE49-F238E27FC236}">
                  <a16:creationId xmlns:a16="http://schemas.microsoft.com/office/drawing/2014/main" id="{B3082C8F-AC6D-05B8-CE34-33C9ABD5313C}"/>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31" name="Text Box 71">
              <a:extLst>
                <a:ext uri="{FF2B5EF4-FFF2-40B4-BE49-F238E27FC236}">
                  <a16:creationId xmlns:a16="http://schemas.microsoft.com/office/drawing/2014/main" id="{B34945AF-6317-677E-DA79-54F46DEA25BC}"/>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32" name="AutoShape 103">
              <a:extLst>
                <a:ext uri="{FF2B5EF4-FFF2-40B4-BE49-F238E27FC236}">
                  <a16:creationId xmlns:a16="http://schemas.microsoft.com/office/drawing/2014/main" id="{0F775DA3-6890-3DDC-0249-7373709BF73A}"/>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33" name="Oval 104">
              <a:extLst>
                <a:ext uri="{FF2B5EF4-FFF2-40B4-BE49-F238E27FC236}">
                  <a16:creationId xmlns:a16="http://schemas.microsoft.com/office/drawing/2014/main" id="{2EFC85D6-D39D-F3BA-BFBF-187A11259ACB}"/>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4" name="Oval 105">
              <a:extLst>
                <a:ext uri="{FF2B5EF4-FFF2-40B4-BE49-F238E27FC236}">
                  <a16:creationId xmlns:a16="http://schemas.microsoft.com/office/drawing/2014/main" id="{C9A34C3B-17EA-E9DD-BA25-68082FF29BF8}"/>
                </a:ext>
              </a:extLst>
            </p:cNvPr>
            <p:cNvSpPr/>
            <p:nvPr/>
          </p:nvSpPr>
          <p:spPr>
            <a:xfrm rot="1758052">
              <a:off x="1425" y="1659"/>
              <a:ext cx="460" cy="452"/>
            </a:xfrm>
            <a:prstGeom prst="ellipse">
              <a:avLst/>
            </a:prstGeom>
            <a:solidFill>
              <a:srgbClr val="0070C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5" name="Text Box 107">
              <a:extLst>
                <a:ext uri="{FF2B5EF4-FFF2-40B4-BE49-F238E27FC236}">
                  <a16:creationId xmlns:a16="http://schemas.microsoft.com/office/drawing/2014/main" id="{91908CA1-3437-7F4D-51EE-A119A8A52D66}"/>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36" name="Picture 216" descr="Picture1">
              <a:extLst>
                <a:ext uri="{FF2B5EF4-FFF2-40B4-BE49-F238E27FC236}">
                  <a16:creationId xmlns:a16="http://schemas.microsoft.com/office/drawing/2014/main" id="{A1E31E16-417B-C5C3-117C-6B0A8B91E46C}"/>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37" name="Text Box 108">
              <a:extLst>
                <a:ext uri="{FF2B5EF4-FFF2-40B4-BE49-F238E27FC236}">
                  <a16:creationId xmlns:a16="http://schemas.microsoft.com/office/drawing/2014/main" id="{5142D5D5-1F8D-E3FD-B824-D2BEC9F605F8}"/>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a:latin typeface="Times New Roman" panose="02020603050405020304" pitchFamily="18" charset="0"/>
                  <a:cs typeface="Times New Roman" panose="02020603050405020304" pitchFamily="18" charset="0"/>
                </a:rPr>
                <a:t>2</a:t>
              </a:r>
              <a:endParaRPr lang="vi-VN" altLang="vi-VN" sz="4000" b="1" dirty="0">
                <a:latin typeface="Times New Roman" panose="02020603050405020304" pitchFamily="18" charset="0"/>
                <a:ea typeface="Times New Roman" panose="02020603050405020304" pitchFamily="18" charset="0"/>
              </a:endParaRPr>
            </a:p>
          </p:txBody>
        </p:sp>
      </p:grpSp>
      <p:sp>
        <p:nvSpPr>
          <p:cNvPr id="25" name="Hộp Văn bản 24">
            <a:extLst>
              <a:ext uri="{FF2B5EF4-FFF2-40B4-BE49-F238E27FC236}">
                <a16:creationId xmlns:a16="http://schemas.microsoft.com/office/drawing/2014/main" id="{95937D78-CE82-04EC-7B1F-C7AF72F5E7E5}"/>
              </a:ext>
            </a:extLst>
          </p:cNvPr>
          <p:cNvSpPr txBox="1"/>
          <p:nvPr/>
        </p:nvSpPr>
        <p:spPr>
          <a:xfrm>
            <a:off x="2077530" y="478018"/>
            <a:ext cx="9454798" cy="830997"/>
          </a:xfrm>
          <a:prstGeom prst="rect">
            <a:avLst/>
          </a:prstGeom>
          <a:noFill/>
        </p:spPr>
        <p:txBody>
          <a:bodyPr wrap="square" rtlCol="0">
            <a:spAutoFit/>
          </a:bodyPr>
          <a:lstStyle/>
          <a:p>
            <a:r>
              <a:rPr lang="en-US" sz="2400" b="1" i="1" dirty="0" err="1">
                <a:solidFill>
                  <a:srgbClr val="0D0DC9"/>
                </a:solidFill>
                <a:latin typeface="Times New Roman" panose="02020603050405020304" pitchFamily="18" charset="0"/>
                <a:cs typeface="Times New Roman" panose="02020603050405020304" pitchFamily="18" charset="0"/>
              </a:rPr>
              <a:t>Hướng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dẫn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học</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sinh</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học</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tập</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vui</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chơi</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và</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tích</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cực</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tham</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gia</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những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hoạt</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động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phong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trào</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nhằm</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phát</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triển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phẩm</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chất</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nhân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cách</a:t>
            </a:r>
            <a:r>
              <a:rPr lang="en-US" sz="2400" b="1" i="1" dirty="0" smtClean="0">
                <a:solidFill>
                  <a:srgbClr val="0D0DC9"/>
                </a:solidFill>
                <a:latin typeface="Times New Roman" panose="02020603050405020304" pitchFamily="18" charset="0"/>
                <a:cs typeface="Times New Roman" panose="02020603050405020304" pitchFamily="18" charset="0"/>
              </a:rPr>
              <a:t>.</a:t>
            </a:r>
            <a:endParaRPr lang="en-US" sz="2400" dirty="0">
              <a:solidFill>
                <a:srgbClr val="0D0DC9"/>
              </a:solidFill>
              <a:latin typeface="Times New Roman" panose="02020603050405020304" pitchFamily="18" charset="0"/>
              <a:cs typeface="Times New Roman" panose="02020603050405020304" pitchFamily="18" charset="0"/>
            </a:endParaRPr>
          </a:p>
        </p:txBody>
      </p:sp>
      <p:sp>
        <p:nvSpPr>
          <p:cNvPr id="40" name="Hộp Văn bản 39">
            <a:extLst>
              <a:ext uri="{FF2B5EF4-FFF2-40B4-BE49-F238E27FC236}">
                <a16:creationId xmlns:a16="http://schemas.microsoft.com/office/drawing/2014/main" id="{A693AB71-D45F-32BD-4CAF-0616C605E78F}"/>
              </a:ext>
            </a:extLst>
          </p:cNvPr>
          <p:cNvSpPr txBox="1"/>
          <p:nvPr/>
        </p:nvSpPr>
        <p:spPr>
          <a:xfrm>
            <a:off x="373423" y="1728074"/>
            <a:ext cx="11534274" cy="564257"/>
          </a:xfrm>
          <a:prstGeom prst="rect">
            <a:avLst/>
          </a:prstGeom>
          <a:noFill/>
        </p:spPr>
        <p:txBody>
          <a:bodyPr wrap="square" rtlCol="0">
            <a:spAutoFit/>
          </a:bodyPr>
          <a:lstStyle/>
          <a:p>
            <a:pPr lvl="0" algn="just">
              <a:lnSpc>
                <a:spcPct val="120000"/>
              </a:lnSpc>
            </a:pPr>
            <a:r>
              <a:rPr lang="en-US" sz="2400"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Khi dạy Bài 1 </a:t>
            </a:r>
            <a:r>
              <a:rPr lang="pt-BR" sz="2800" b="1" i="1" dirty="0">
                <a:latin typeface="Times New Roman" panose="02020603050405020304" pitchFamily="18" charset="0"/>
                <a:cs typeface="Times New Roman" panose="02020603050405020304" pitchFamily="18" charset="0"/>
              </a:rPr>
              <a:t>“Em khám phá đất nước Việt Nam”</a:t>
            </a:r>
            <a:r>
              <a:rPr lang="pt-BR" sz="2800" dirty="0">
                <a:latin typeface="Times New Roman" panose="02020603050405020304" pitchFamily="18" charset="0"/>
                <a:cs typeface="Times New Roman" panose="02020603050405020304" pitchFamily="18" charset="0"/>
              </a:rPr>
              <a:t> trang 5.</a:t>
            </a:r>
            <a:endPar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412647"/>
            <a:ext cx="6140560" cy="4427221"/>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2364" y="2383806"/>
            <a:ext cx="5749636" cy="4456062"/>
          </a:xfrm>
          <a:prstGeom prst="rect">
            <a:avLst/>
          </a:prstGeom>
        </p:spPr>
      </p:pic>
    </p:spTree>
    <p:custDataLst>
      <p:tags r:id="rId1"/>
    </p:custDataLst>
    <p:extLst>
      <p:ext uri="{BB962C8B-B14F-4D97-AF65-F5344CB8AC3E}">
        <p14:creationId xmlns:p14="http://schemas.microsoft.com/office/powerpoint/2010/main" val="119030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281121" cy="6857999"/>
          </a:xfrm>
        </p:spPr>
      </p:pic>
      <p:grpSp>
        <p:nvGrpSpPr>
          <p:cNvPr id="23" name="Nhóm 22">
            <a:extLst>
              <a:ext uri="{FF2B5EF4-FFF2-40B4-BE49-F238E27FC236}">
                <a16:creationId xmlns:a16="http://schemas.microsoft.com/office/drawing/2014/main" id="{3C8E2461-FB29-6890-9FCF-64B556325D42}"/>
              </a:ext>
            </a:extLst>
          </p:cNvPr>
          <p:cNvGrpSpPr/>
          <p:nvPr/>
        </p:nvGrpSpPr>
        <p:grpSpPr>
          <a:xfrm>
            <a:off x="393955" y="42074"/>
            <a:ext cx="11631908" cy="1920321"/>
            <a:chOff x="2691783" y="2276840"/>
            <a:chExt cx="7514668" cy="1779023"/>
          </a:xfrm>
        </p:grpSpPr>
        <p:grpSp>
          <p:nvGrpSpPr>
            <p:cNvPr id="24" name="Group 221">
              <a:extLst>
                <a:ext uri="{FF2B5EF4-FFF2-40B4-BE49-F238E27FC236}">
                  <a16:creationId xmlns:a16="http://schemas.microsoft.com/office/drawing/2014/main" id="{1AA7E07E-E3C6-B9A1-326D-F7A2D36368B4}"/>
                </a:ext>
              </a:extLst>
            </p:cNvPr>
            <p:cNvGrpSpPr/>
            <p:nvPr/>
          </p:nvGrpSpPr>
          <p:grpSpPr>
            <a:xfrm>
              <a:off x="2691783" y="2276840"/>
              <a:ext cx="7513379" cy="1127903"/>
              <a:chOff x="1428" y="1667"/>
              <a:chExt cx="3420" cy="426"/>
            </a:xfrm>
          </p:grpSpPr>
          <p:sp>
            <p:nvSpPr>
              <p:cNvPr id="26" name="AutoShape 66">
                <a:extLst>
                  <a:ext uri="{FF2B5EF4-FFF2-40B4-BE49-F238E27FC236}">
                    <a16:creationId xmlns:a16="http://schemas.microsoft.com/office/drawing/2014/main" id="{2B001C26-7411-83D7-61B2-AF4ECCE1DAE3}"/>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7" name="Oval 67">
                <a:extLst>
                  <a:ext uri="{FF2B5EF4-FFF2-40B4-BE49-F238E27FC236}">
                    <a16:creationId xmlns:a16="http://schemas.microsoft.com/office/drawing/2014/main" id="{B469CAA2-603A-C6C5-B5CA-012CC95AEF5E}"/>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8" name="Oval 68">
                <a:extLst>
                  <a:ext uri="{FF2B5EF4-FFF2-40B4-BE49-F238E27FC236}">
                    <a16:creationId xmlns:a16="http://schemas.microsoft.com/office/drawing/2014/main" id="{DF3EF719-ED15-9A95-3D11-439B94CA1691}"/>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29" name="Oval 69">
                <a:extLst>
                  <a:ext uri="{FF2B5EF4-FFF2-40B4-BE49-F238E27FC236}">
                    <a16:creationId xmlns:a16="http://schemas.microsoft.com/office/drawing/2014/main" id="{494F8051-976D-3AF5-DAF9-A7DDC1BFA1B9}"/>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0" name="Text Box 70">
                <a:extLst>
                  <a:ext uri="{FF2B5EF4-FFF2-40B4-BE49-F238E27FC236}">
                    <a16:creationId xmlns:a16="http://schemas.microsoft.com/office/drawing/2014/main" id="{B3082C8F-AC6D-05B8-CE34-33C9ABD5313C}"/>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31" name="Text Box 71">
                <a:extLst>
                  <a:ext uri="{FF2B5EF4-FFF2-40B4-BE49-F238E27FC236}">
                    <a16:creationId xmlns:a16="http://schemas.microsoft.com/office/drawing/2014/main" id="{B34945AF-6317-677E-DA79-54F46DEA25BC}"/>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32" name="AutoShape 103">
                <a:extLst>
                  <a:ext uri="{FF2B5EF4-FFF2-40B4-BE49-F238E27FC236}">
                    <a16:creationId xmlns:a16="http://schemas.microsoft.com/office/drawing/2014/main" id="{0F775DA3-6890-3DDC-0249-7373709BF73A}"/>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33" name="Oval 104">
                <a:extLst>
                  <a:ext uri="{FF2B5EF4-FFF2-40B4-BE49-F238E27FC236}">
                    <a16:creationId xmlns:a16="http://schemas.microsoft.com/office/drawing/2014/main" id="{2EFC85D6-D39D-F3BA-BFBF-187A11259ACB}"/>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4" name="Oval 105">
                <a:extLst>
                  <a:ext uri="{FF2B5EF4-FFF2-40B4-BE49-F238E27FC236}">
                    <a16:creationId xmlns:a16="http://schemas.microsoft.com/office/drawing/2014/main" id="{C9A34C3B-17EA-E9DD-BA25-68082FF29BF8}"/>
                  </a:ext>
                </a:extLst>
              </p:cNvPr>
              <p:cNvSpPr/>
              <p:nvPr/>
            </p:nvSpPr>
            <p:spPr>
              <a:xfrm rot="1758052">
                <a:off x="1428" y="1675"/>
                <a:ext cx="467" cy="411"/>
              </a:xfrm>
              <a:prstGeom prst="ellipse">
                <a:avLst/>
              </a:prstGeom>
              <a:solidFill>
                <a:srgbClr val="0070C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35" name="Text Box 107">
                <a:extLst>
                  <a:ext uri="{FF2B5EF4-FFF2-40B4-BE49-F238E27FC236}">
                    <a16:creationId xmlns:a16="http://schemas.microsoft.com/office/drawing/2014/main" id="{91908CA1-3437-7F4D-51EE-A119A8A52D66}"/>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36" name="Picture 216" descr="Picture1">
                <a:extLst>
                  <a:ext uri="{FF2B5EF4-FFF2-40B4-BE49-F238E27FC236}">
                    <a16:creationId xmlns:a16="http://schemas.microsoft.com/office/drawing/2014/main" id="{A1E31E16-417B-C5C3-117C-6B0A8B91E46C}"/>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37" name="Text Box 108">
                <a:extLst>
                  <a:ext uri="{FF2B5EF4-FFF2-40B4-BE49-F238E27FC236}">
                    <a16:creationId xmlns:a16="http://schemas.microsoft.com/office/drawing/2014/main" id="{5142D5D5-1F8D-E3FD-B824-D2BEC9F605F8}"/>
                  </a:ext>
                </a:extLst>
              </p:cNvPr>
              <p:cNvSpPr txBox="1"/>
              <p:nvPr/>
            </p:nvSpPr>
            <p:spPr>
              <a:xfrm>
                <a:off x="1557" y="1739"/>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latin typeface="Times New Roman" panose="02020603050405020304" pitchFamily="18" charset="0"/>
                    <a:cs typeface="Times New Roman" panose="02020603050405020304" pitchFamily="18" charset="0"/>
                  </a:rPr>
                  <a:t>2</a:t>
                </a:r>
                <a:endParaRPr lang="vi-VN" altLang="vi-VN" sz="4000" b="1" dirty="0">
                  <a:latin typeface="Times New Roman" panose="02020603050405020304" pitchFamily="18" charset="0"/>
                  <a:ea typeface="Times New Roman" panose="02020603050405020304" pitchFamily="18" charset="0"/>
                </a:endParaRPr>
              </a:p>
            </p:txBody>
          </p:sp>
        </p:grpSp>
        <p:sp>
          <p:nvSpPr>
            <p:cNvPr id="25" name="Hộp Văn bản 24">
              <a:extLst>
                <a:ext uri="{FF2B5EF4-FFF2-40B4-BE49-F238E27FC236}">
                  <a16:creationId xmlns:a16="http://schemas.microsoft.com/office/drawing/2014/main" id="{95937D78-CE82-04EC-7B1F-C7AF72F5E7E5}"/>
                </a:ext>
              </a:extLst>
            </p:cNvPr>
            <p:cNvSpPr txBox="1"/>
            <p:nvPr/>
          </p:nvSpPr>
          <p:spPr>
            <a:xfrm>
              <a:off x="3722882" y="2487647"/>
              <a:ext cx="6483569" cy="1568216"/>
            </a:xfrm>
            <a:prstGeom prst="rect">
              <a:avLst/>
            </a:prstGeom>
            <a:noFill/>
          </p:spPr>
          <p:txBody>
            <a:bodyPr wrap="square" rtlCol="0">
              <a:spAutoFit/>
            </a:bodyPr>
            <a:lstStyle/>
            <a:p>
              <a:r>
                <a:rPr lang="en-US" sz="2800" b="1" i="1" dirty="0" err="1">
                  <a:solidFill>
                    <a:srgbClr val="0D0DC9"/>
                  </a:solidFill>
                  <a:latin typeface="Times New Roman" panose="02020603050405020304" pitchFamily="18" charset="0"/>
                  <a:cs typeface="Times New Roman" panose="02020603050405020304" pitchFamily="18" charset="0"/>
                </a:rPr>
                <a:t>Hướng</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dẫn</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học</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sinh</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học</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tập</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vui</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chơi</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và</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tích</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cực</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tham</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gia</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những</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hoạt</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động</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phong</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trào</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nhằm</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phát</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triển</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phẩm</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chất</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nhân</a:t>
              </a:r>
              <a:r>
                <a:rPr lang="en-US" sz="2800" b="1" i="1" dirty="0">
                  <a:solidFill>
                    <a:srgbClr val="0D0DC9"/>
                  </a:solidFill>
                  <a:latin typeface="Times New Roman" panose="02020603050405020304" pitchFamily="18" charset="0"/>
                  <a:cs typeface="Times New Roman" panose="02020603050405020304" pitchFamily="18" charset="0"/>
                </a:rPr>
                <a:t> </a:t>
              </a:r>
              <a:r>
                <a:rPr lang="en-US" sz="2800" b="1" i="1" dirty="0" err="1">
                  <a:solidFill>
                    <a:srgbClr val="0D0DC9"/>
                  </a:solidFill>
                  <a:latin typeface="Times New Roman" panose="02020603050405020304" pitchFamily="18" charset="0"/>
                  <a:cs typeface="Times New Roman" panose="02020603050405020304" pitchFamily="18" charset="0"/>
                </a:rPr>
                <a:t>cách</a:t>
              </a:r>
              <a:r>
                <a:rPr lang="en-US" sz="2800" b="1" i="1" dirty="0">
                  <a:solidFill>
                    <a:srgbClr val="0D0DC9"/>
                  </a:solidFill>
                  <a:latin typeface="Times New Roman" panose="02020603050405020304" pitchFamily="18" charset="0"/>
                  <a:cs typeface="Times New Roman" panose="02020603050405020304" pitchFamily="18" charset="0"/>
                </a:rPr>
                <a:t>.</a:t>
              </a:r>
              <a:endParaRPr lang="en-US" sz="2800" dirty="0">
                <a:solidFill>
                  <a:srgbClr val="0D0DC9"/>
                </a:solidFill>
                <a:latin typeface="Times New Roman" panose="02020603050405020304" pitchFamily="18" charset="0"/>
                <a:cs typeface="Times New Roman" panose="02020603050405020304" pitchFamily="18" charset="0"/>
              </a:endParaRPr>
            </a:p>
            <a:p>
              <a:endParaRPr lang="vi-VN" sz="2000" dirty="0">
                <a:solidFill>
                  <a:srgbClr val="002060"/>
                </a:solidFill>
                <a:latin typeface="+mj-lt"/>
              </a:endParaRPr>
            </a:p>
          </p:txBody>
        </p:sp>
      </p:grpSp>
      <p:sp>
        <p:nvSpPr>
          <p:cNvPr id="6" name="Rectangle 5"/>
          <p:cNvSpPr/>
          <p:nvPr/>
        </p:nvSpPr>
        <p:spPr>
          <a:xfrm>
            <a:off x="1650738" y="1391881"/>
            <a:ext cx="10630383" cy="523220"/>
          </a:xfrm>
          <a:prstGeom prst="rect">
            <a:avLst/>
          </a:prstGeom>
        </p:spPr>
        <p:txBody>
          <a:bodyPr wrap="square">
            <a:spAutoFit/>
          </a:bodyPr>
          <a:lstStyle/>
          <a:p>
            <a:r>
              <a:rPr lang="pt-BR" sz="2800" b="1" dirty="0">
                <a:solidFill>
                  <a:srgbClr val="FF0000"/>
                </a:solidFill>
                <a:latin typeface="Times New Roman" panose="02020603050405020304" pitchFamily="18" charset="0"/>
                <a:ea typeface="Arial" panose="020B0604020202020204" pitchFamily="34" charset="0"/>
              </a:rPr>
              <a:t>Phối hợp với Liên đội cho học sinh tham gia hoạt động nhân đạo.</a:t>
            </a:r>
            <a:endParaRPr lang="en-US" sz="2800" b="1" dirty="0">
              <a:solidFill>
                <a:srgbClr val="FF0000"/>
              </a:solidFill>
            </a:endParaRPr>
          </a:p>
        </p:txBody>
      </p:sp>
      <p:pic>
        <p:nvPicPr>
          <p:cNvPr id="38" name="Picture 37" descr="A large crowd of people outside a building&#10;&#10;Description automatically generated with medium confidence"/>
          <p:cNvPicPr/>
          <p:nvPr/>
        </p:nvPicPr>
        <p:blipFill rotWithShape="1">
          <a:blip r:embed="rId5" cstate="print">
            <a:extLst>
              <a:ext uri="{28A0092B-C50C-407E-A947-70E740481C1C}">
                <a14:useLocalDpi xmlns:a14="http://schemas.microsoft.com/office/drawing/2010/main" val="0"/>
              </a:ext>
            </a:extLst>
          </a:blip>
          <a:srcRect l="4134" t="11757" r="1951"/>
          <a:stretch/>
        </p:blipFill>
        <p:spPr bwMode="auto">
          <a:xfrm>
            <a:off x="0" y="2035701"/>
            <a:ext cx="5721927" cy="4748992"/>
          </a:xfrm>
          <a:prstGeom prst="rect">
            <a:avLst/>
          </a:prstGeom>
          <a:noFill/>
          <a:ln>
            <a:noFill/>
          </a:ln>
          <a:extLst>
            <a:ext uri="{53640926-AAD7-44D8-BBD7-CCE9431645EC}">
              <a14:shadowObscured xmlns:a14="http://schemas.microsoft.com/office/drawing/2010/main"/>
            </a:ext>
          </a:extLst>
        </p:spPr>
      </p:pic>
      <p:pic>
        <p:nvPicPr>
          <p:cNvPr id="39" name="Picture 38" descr="A group of children standing on a stage&#10;&#10;Description automatically generated with low confidence"/>
          <p:cNvPicPr/>
          <p:nvPr/>
        </p:nvPicPr>
        <p:blipFill rotWithShape="1">
          <a:blip r:embed="rId6" cstate="print">
            <a:extLst>
              <a:ext uri="{28A0092B-C50C-407E-A947-70E740481C1C}">
                <a14:useLocalDpi xmlns:a14="http://schemas.microsoft.com/office/drawing/2010/main" val="0"/>
              </a:ext>
            </a:extLst>
          </a:blip>
          <a:srcRect t="20072"/>
          <a:stretch/>
        </p:blipFill>
        <p:spPr bwMode="auto">
          <a:xfrm>
            <a:off x="5892452" y="2069911"/>
            <a:ext cx="6299547" cy="4714782"/>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148204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1000"/>
                                        <p:tgtEl>
                                          <p:spTgt spid="38"/>
                                        </p:tgtEl>
                                      </p:cBhvr>
                                    </p:animEffect>
                                    <p:anim calcmode="lin" valueType="num">
                                      <p:cBhvr>
                                        <p:cTn id="20" dur="1000" fill="hold"/>
                                        <p:tgtEl>
                                          <p:spTgt spid="38"/>
                                        </p:tgtEl>
                                        <p:attrNameLst>
                                          <p:attrName>ppt_x</p:attrName>
                                        </p:attrNameLst>
                                      </p:cBhvr>
                                      <p:tavLst>
                                        <p:tav tm="0">
                                          <p:val>
                                            <p:strVal val="#ppt_x"/>
                                          </p:val>
                                        </p:tav>
                                        <p:tav tm="100000">
                                          <p:val>
                                            <p:strVal val="#ppt_x"/>
                                          </p:val>
                                        </p:tav>
                                      </p:tavLst>
                                    </p:anim>
                                    <p:anim calcmode="lin" valueType="num">
                                      <p:cBhvr>
                                        <p:cTn id="21" dur="1000" fill="hold"/>
                                        <p:tgtEl>
                                          <p:spTgt spid="3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fade">
                                      <p:cBhvr>
                                        <p:cTn id="24" dur="1000"/>
                                        <p:tgtEl>
                                          <p:spTgt spid="39"/>
                                        </p:tgtEl>
                                      </p:cBhvr>
                                    </p:animEffect>
                                    <p:anim calcmode="lin" valueType="num">
                                      <p:cBhvr>
                                        <p:cTn id="25" dur="1000" fill="hold"/>
                                        <p:tgtEl>
                                          <p:spTgt spid="39"/>
                                        </p:tgtEl>
                                        <p:attrNameLst>
                                          <p:attrName>ppt_x</p:attrName>
                                        </p:attrNameLst>
                                      </p:cBhvr>
                                      <p:tavLst>
                                        <p:tav tm="0">
                                          <p:val>
                                            <p:strVal val="#ppt_x"/>
                                          </p:val>
                                        </p:tav>
                                        <p:tav tm="100000">
                                          <p:val>
                                            <p:strVal val="#ppt_x"/>
                                          </p:val>
                                        </p:tav>
                                      </p:tavLst>
                                    </p:anim>
                                    <p:anim calcmode="lin" valueType="num">
                                      <p:cBhvr>
                                        <p:cTn id="2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66F5791-C94E-47E3-BC2F-09EF8BC72BDF}"/>
              </a:ext>
            </a:extLst>
          </p:cNvPr>
          <p:cNvSpPr>
            <a:spLocks noGrp="1"/>
          </p:cNvSpPr>
          <p:nvPr>
            <p:ph type="title"/>
          </p:nvPr>
        </p:nvSpPr>
        <p:spPr/>
        <p:txBody>
          <a:bodyPr/>
          <a:lstStyle/>
          <a:p>
            <a:r>
              <a:rPr lang="en-US"/>
              <a:t>a</a:t>
            </a:r>
            <a:endParaRPr lang="vi-VN"/>
          </a:p>
        </p:txBody>
      </p:sp>
      <p:pic>
        <p:nvPicPr>
          <p:cNvPr id="5" name="Chỗ dành sẵn cho Nội dung 4">
            <a:extLst>
              <a:ext uri="{FF2B5EF4-FFF2-40B4-BE49-F238E27FC236}">
                <a16:creationId xmlns:a16="http://schemas.microsoft.com/office/drawing/2014/main" id="{E3A268A9-654D-437B-B6C7-53345C9A77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81121" cy="6914816"/>
          </a:xfrm>
        </p:spPr>
      </p:pic>
      <p:grpSp>
        <p:nvGrpSpPr>
          <p:cNvPr id="4" name="Nhóm 3">
            <a:extLst>
              <a:ext uri="{FF2B5EF4-FFF2-40B4-BE49-F238E27FC236}">
                <a16:creationId xmlns:a16="http://schemas.microsoft.com/office/drawing/2014/main" id="{AE382CF6-7037-212E-ED8C-9FAFAD87ABF0}"/>
              </a:ext>
            </a:extLst>
          </p:cNvPr>
          <p:cNvGrpSpPr/>
          <p:nvPr/>
        </p:nvGrpSpPr>
        <p:grpSpPr>
          <a:xfrm>
            <a:off x="915405" y="48810"/>
            <a:ext cx="9591928" cy="1459262"/>
            <a:chOff x="2672007" y="2263590"/>
            <a:chExt cx="7533148" cy="1459262"/>
          </a:xfrm>
        </p:grpSpPr>
        <p:grpSp>
          <p:nvGrpSpPr>
            <p:cNvPr id="6" name="Group 221">
              <a:extLst>
                <a:ext uri="{FF2B5EF4-FFF2-40B4-BE49-F238E27FC236}">
                  <a16:creationId xmlns:a16="http://schemas.microsoft.com/office/drawing/2014/main" id="{0D76963C-D470-7E82-4F13-9E96143E3B55}"/>
                </a:ext>
              </a:extLst>
            </p:cNvPr>
            <p:cNvGrpSpPr/>
            <p:nvPr/>
          </p:nvGrpSpPr>
          <p:grpSpPr>
            <a:xfrm>
              <a:off x="2672007" y="2263590"/>
              <a:ext cx="7533148" cy="1141138"/>
              <a:chOff x="1419" y="1662"/>
              <a:chExt cx="3429" cy="431"/>
            </a:xfrm>
          </p:grpSpPr>
          <p:sp>
            <p:nvSpPr>
              <p:cNvPr id="8" name="AutoShape 66">
                <a:extLst>
                  <a:ext uri="{FF2B5EF4-FFF2-40B4-BE49-F238E27FC236}">
                    <a16:creationId xmlns:a16="http://schemas.microsoft.com/office/drawing/2014/main" id="{E1668FA4-D1B8-3E94-4140-652834FD144D}"/>
                  </a:ext>
                </a:extLst>
              </p:cNvPr>
              <p:cNvSpPr/>
              <p:nvPr/>
            </p:nvSpPr>
            <p:spPr>
              <a:xfrm>
                <a:off x="1654" y="1709"/>
                <a:ext cx="2714" cy="345"/>
              </a:xfrm>
              <a:prstGeom prst="roundRect">
                <a:avLst>
                  <a:gd name="adj" fmla="val 50000"/>
                </a:avLst>
              </a:prstGeom>
              <a:gradFill rotWithShape="1">
                <a:gsLst>
                  <a:gs pos="0">
                    <a:srgbClr val="F9F5D5"/>
                  </a:gs>
                  <a:gs pos="100000">
                    <a:srgbClr val="F5EEB7"/>
                  </a:gs>
                </a:gsLst>
                <a:lin ang="0" scaled="1"/>
                <a:tileRect/>
              </a:gradFill>
              <a:ln w="38100" cap="flat" cmpd="sng">
                <a:solidFill>
                  <a:srgbClr val="74A731"/>
                </a:solidFill>
                <a:prstDash val="solid"/>
                <a:headEnd type="none" w="med" len="med"/>
                <a:tailEnd type="none" w="med" len="med"/>
              </a:ln>
            </p:spPr>
            <p:txBody>
              <a:bodyPr vert="eaVert"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9" name="Oval 67">
                <a:extLst>
                  <a:ext uri="{FF2B5EF4-FFF2-40B4-BE49-F238E27FC236}">
                    <a16:creationId xmlns:a16="http://schemas.microsoft.com/office/drawing/2014/main" id="{A8709220-F32D-8235-31A1-CA669218FC32}"/>
                  </a:ext>
                </a:extLst>
              </p:cNvPr>
              <p:cNvSpPr/>
              <p:nvPr/>
            </p:nvSpPr>
            <p:spPr>
              <a:xfrm rot="1758052">
                <a:off x="1467" y="1679"/>
                <a:ext cx="434" cy="387"/>
              </a:xfrm>
              <a:prstGeom prst="ellipse">
                <a:avLst/>
              </a:prstGeom>
              <a:gradFill rotWithShape="1">
                <a:gsLst>
                  <a:gs pos="0">
                    <a:srgbClr val="006600"/>
                  </a:gs>
                  <a:gs pos="100000">
                    <a:srgbClr val="002F00"/>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0" name="Oval 68">
                <a:extLst>
                  <a:ext uri="{FF2B5EF4-FFF2-40B4-BE49-F238E27FC236}">
                    <a16:creationId xmlns:a16="http://schemas.microsoft.com/office/drawing/2014/main" id="{8DCBC019-A05C-D0FF-FC21-236A3AA7E881}"/>
                  </a:ext>
                </a:extLst>
              </p:cNvPr>
              <p:cNvSpPr/>
              <p:nvPr/>
            </p:nvSpPr>
            <p:spPr>
              <a:xfrm rot="1758052">
                <a:off x="1444" y="1667"/>
                <a:ext cx="455" cy="417"/>
              </a:xfrm>
              <a:prstGeom prst="ellipse">
                <a:avLst/>
              </a:prstGeom>
              <a:gradFill rotWithShape="1">
                <a:gsLst>
                  <a:gs pos="0">
                    <a:srgbClr val="74A731"/>
                  </a:gs>
                  <a:gs pos="100000">
                    <a:srgbClr val="364D17"/>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1" name="Oval 69">
                <a:extLst>
                  <a:ext uri="{FF2B5EF4-FFF2-40B4-BE49-F238E27FC236}">
                    <a16:creationId xmlns:a16="http://schemas.microsoft.com/office/drawing/2014/main" id="{1D46299C-1BDF-1AD1-90A5-CF37406E69F4}"/>
                  </a:ext>
                </a:extLst>
              </p:cNvPr>
              <p:cNvSpPr/>
              <p:nvPr/>
            </p:nvSpPr>
            <p:spPr>
              <a:xfrm>
                <a:off x="1491" y="1706"/>
                <a:ext cx="231" cy="235"/>
              </a:xfrm>
              <a:prstGeom prst="ellipse">
                <a:avLst/>
              </a:prstGeom>
              <a:gradFill rotWithShape="1">
                <a:gsLst>
                  <a:gs pos="0">
                    <a:srgbClr val="FFFFFF">
                      <a:alpha val="50000"/>
                    </a:srgbClr>
                  </a:gs>
                  <a:gs pos="100000">
                    <a:srgbClr val="767676">
                      <a:alpha val="0"/>
                    </a:srgbClr>
                  </a:gs>
                </a:gsLst>
                <a:lin ang="5400000" scaled="1"/>
                <a:tileRect/>
              </a:gra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2" name="Text Box 70">
                <a:extLst>
                  <a:ext uri="{FF2B5EF4-FFF2-40B4-BE49-F238E27FC236}">
                    <a16:creationId xmlns:a16="http://schemas.microsoft.com/office/drawing/2014/main" id="{0488CC49-1ABD-B600-56B2-F2EE7C7050A8}"/>
                  </a:ext>
                </a:extLst>
              </p:cNvPr>
              <p:cNvSpPr txBox="1"/>
              <p:nvPr/>
            </p:nvSpPr>
            <p:spPr>
              <a:xfrm>
                <a:off x="1920" y="1728"/>
                <a:ext cx="2160"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000000"/>
                    </a:solidFill>
                    <a:latin typeface="Times New Roman" panose="02020603050405020304" pitchFamily="18" charset="0"/>
                    <a:cs typeface="Times New Roman" panose="02020603050405020304" pitchFamily="18" charset="0"/>
                  </a:rPr>
                  <a:t>Click to add Title</a:t>
                </a:r>
                <a:endParaRPr lang="vi-VN" altLang="vi-VN" sz="2400" b="1" dirty="0">
                  <a:solidFill>
                    <a:srgbClr val="000000"/>
                  </a:solidFill>
                  <a:latin typeface="Times New Roman" panose="02020603050405020304" pitchFamily="18" charset="0"/>
                  <a:ea typeface="Times New Roman" panose="02020603050405020304" pitchFamily="18" charset="0"/>
                </a:endParaRPr>
              </a:p>
            </p:txBody>
          </p:sp>
          <p:sp>
            <p:nvSpPr>
              <p:cNvPr id="13" name="Text Box 71">
                <a:extLst>
                  <a:ext uri="{FF2B5EF4-FFF2-40B4-BE49-F238E27FC236}">
                    <a16:creationId xmlns:a16="http://schemas.microsoft.com/office/drawing/2014/main" id="{31D86293-DD65-8770-0071-225905A5E090}"/>
                  </a:ext>
                </a:extLst>
              </p:cNvPr>
              <p:cNvSpPr txBox="1"/>
              <p:nvPr/>
            </p:nvSpPr>
            <p:spPr>
              <a:xfrm>
                <a:off x="1560" y="1698"/>
                <a:ext cx="213" cy="291"/>
              </a:xfrm>
              <a:prstGeom prst="rect">
                <a:avLst/>
              </a:prstGeom>
              <a:noFill/>
              <a:ln w="9525">
                <a:noFill/>
              </a:ln>
            </p:spPr>
            <p:txBody>
              <a:bodyPr wrap="non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vi-VN" altLang="vi-VN" sz="2400" b="1" dirty="0">
                    <a:solidFill>
                      <a:srgbClr val="FFFFFF"/>
                    </a:solidFill>
                    <a:latin typeface="Times New Roman" panose="02020603050405020304" pitchFamily="18" charset="0"/>
                    <a:cs typeface="Times New Roman" panose="02020603050405020304" pitchFamily="18" charset="0"/>
                  </a:rPr>
                  <a:t>2</a:t>
                </a:r>
                <a:endParaRPr lang="vi-VN" altLang="vi-VN" sz="2400" b="1" dirty="0">
                  <a:solidFill>
                    <a:srgbClr val="FFFFFF"/>
                  </a:solidFill>
                  <a:latin typeface="Times New Roman" panose="02020603050405020304" pitchFamily="18" charset="0"/>
                  <a:ea typeface="Times New Roman" panose="02020603050405020304" pitchFamily="18" charset="0"/>
                </a:endParaRPr>
              </a:p>
            </p:txBody>
          </p:sp>
          <p:sp>
            <p:nvSpPr>
              <p:cNvPr id="14" name="AutoShape 103">
                <a:extLst>
                  <a:ext uri="{FF2B5EF4-FFF2-40B4-BE49-F238E27FC236}">
                    <a16:creationId xmlns:a16="http://schemas.microsoft.com/office/drawing/2014/main" id="{625FCD6A-3158-3F03-1BB5-DFF68C6E46C3}"/>
                  </a:ext>
                </a:extLst>
              </p:cNvPr>
              <p:cNvSpPr>
                <a:spLocks noChangeArrowheads="1"/>
              </p:cNvSpPr>
              <p:nvPr/>
            </p:nvSpPr>
            <p:spPr bwMode="gray">
              <a:xfrm>
                <a:off x="1654" y="1709"/>
                <a:ext cx="3194" cy="345"/>
              </a:xfrm>
              <a:prstGeom prst="roundRect">
                <a:avLst>
                  <a:gd name="adj" fmla="val 50000"/>
                </a:avLst>
              </a:prstGeom>
              <a:gradFill rotWithShape="1">
                <a:gsLst>
                  <a:gs pos="0">
                    <a:schemeClr val="accent6">
                      <a:lumMod val="60000"/>
                      <a:lumOff val="40000"/>
                    </a:schemeClr>
                  </a:gs>
                  <a:gs pos="100000">
                    <a:srgbClr val="D5D8FF"/>
                  </a:gs>
                </a:gsLst>
                <a:lin ang="0" scaled="1"/>
              </a:gradFill>
              <a:ln w="38100" algn="ctr">
                <a:solidFill>
                  <a:srgbClr val="6D85E9"/>
                </a:solidFill>
                <a:round/>
              </a:ln>
            </p:spPr>
            <p:txBody>
              <a:bodyPr vert="eaVert" wrap="none" anchor="ctr"/>
              <a:lstStyle/>
              <a:p>
                <a:pPr marL="0" marR="0" lvl="0" indent="0" algn="l" defTabSz="457200" rtl="0" eaLnBrk="0" fontAlgn="base" latinLnBrk="0" hangingPunct="0">
                  <a:lnSpc>
                    <a:spcPct val="100000"/>
                  </a:lnSpc>
                  <a:spcBef>
                    <a:spcPct val="0"/>
                  </a:spcBef>
                  <a:spcAft>
                    <a:spcPct val="0"/>
                  </a:spcAft>
                  <a:buClrTx/>
                  <a:buSzTx/>
                  <a:buFontTx/>
                  <a:buNone/>
                  <a:defRPr/>
                </a:pPr>
                <a:endParaRPr kumimoji="0" lang="en-US" sz="2400" b="1" i="0" u="none" strike="noStrike" kern="1200" cap="none" spc="0" normalizeH="0" baseline="0" noProof="0">
                  <a:ln>
                    <a:noFill/>
                  </a:ln>
                  <a:solidFill>
                    <a:schemeClr val="tx1"/>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5" name="Oval 104">
                <a:extLst>
                  <a:ext uri="{FF2B5EF4-FFF2-40B4-BE49-F238E27FC236}">
                    <a16:creationId xmlns:a16="http://schemas.microsoft.com/office/drawing/2014/main" id="{7CA03741-4830-5F25-4DB0-7D1B4D2E1ADA}"/>
                  </a:ext>
                </a:extLst>
              </p:cNvPr>
              <p:cNvSpPr/>
              <p:nvPr/>
            </p:nvSpPr>
            <p:spPr>
              <a:xfrm rot="1758052">
                <a:off x="1459" y="1676"/>
                <a:ext cx="428" cy="417"/>
              </a:xfrm>
              <a:prstGeom prst="ellipse">
                <a:avLst/>
              </a:prstGeom>
              <a:solidFill>
                <a:srgbClr val="55497D"/>
              </a:solidFill>
              <a:ln w="9525">
                <a:no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6" name="Oval 105">
                <a:extLst>
                  <a:ext uri="{FF2B5EF4-FFF2-40B4-BE49-F238E27FC236}">
                    <a16:creationId xmlns:a16="http://schemas.microsoft.com/office/drawing/2014/main" id="{ADB41B80-F870-80AC-E9FE-4EF1B41AE001}"/>
                  </a:ext>
                </a:extLst>
              </p:cNvPr>
              <p:cNvSpPr/>
              <p:nvPr/>
            </p:nvSpPr>
            <p:spPr>
              <a:xfrm rot="1758052">
                <a:off x="1419" y="1662"/>
                <a:ext cx="460" cy="429"/>
              </a:xfrm>
              <a:prstGeom prst="ellipse">
                <a:avLst/>
              </a:prstGeom>
              <a:solidFill>
                <a:srgbClr val="7030A0"/>
              </a:solidFill>
              <a:ln w="9525">
                <a:solidFill>
                  <a:srgbClr val="FF0000"/>
                </a:solidFill>
              </a:ln>
            </p:spPr>
            <p:txBody>
              <a:bodyPr wrap="none"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sp>
            <p:nvSpPr>
              <p:cNvPr id="17" name="Text Box 107">
                <a:extLst>
                  <a:ext uri="{FF2B5EF4-FFF2-40B4-BE49-F238E27FC236}">
                    <a16:creationId xmlns:a16="http://schemas.microsoft.com/office/drawing/2014/main" id="{43793D71-0822-1A1E-7783-1D10B0E245F8}"/>
                  </a:ext>
                </a:extLst>
              </p:cNvPr>
              <p:cNvSpPr txBox="1"/>
              <p:nvPr/>
            </p:nvSpPr>
            <p:spPr>
              <a:xfrm>
                <a:off x="1920" y="1728"/>
                <a:ext cx="2832" cy="291"/>
              </a:xfrm>
              <a:prstGeom prst="rect">
                <a:avLst/>
              </a:prstGeom>
              <a:noFill/>
              <a:ln w="9525">
                <a:noFill/>
              </a:ln>
            </p:spPr>
            <p:txBody>
              <a:bodyPr>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endParaRPr lang="vi-VN" altLang="vi-VN" sz="2400" b="1" dirty="0">
                  <a:latin typeface="Times New Roman" panose="02020603050405020304" pitchFamily="18" charset="0"/>
                  <a:ea typeface="Times New Roman" panose="02020603050405020304" pitchFamily="18" charset="0"/>
                </a:endParaRPr>
              </a:p>
            </p:txBody>
          </p:sp>
          <p:pic>
            <p:nvPicPr>
              <p:cNvPr id="18" name="Picture 216" descr="Picture1">
                <a:extLst>
                  <a:ext uri="{FF2B5EF4-FFF2-40B4-BE49-F238E27FC236}">
                    <a16:creationId xmlns:a16="http://schemas.microsoft.com/office/drawing/2014/main" id="{76016ABC-9C47-124D-68BF-7AB91B7F2520}"/>
                  </a:ext>
                </a:extLst>
              </p:cNvPr>
              <p:cNvPicPr>
                <a:picLocks noChangeAspect="1"/>
              </p:cNvPicPr>
              <p:nvPr/>
            </p:nvPicPr>
            <p:blipFill>
              <a:blip r:embed="rId4"/>
              <a:stretch>
                <a:fillRect/>
              </a:stretch>
            </p:blipFill>
            <p:spPr>
              <a:xfrm>
                <a:off x="1488" y="1704"/>
                <a:ext cx="239" cy="243"/>
              </a:xfrm>
              <a:prstGeom prst="rect">
                <a:avLst/>
              </a:prstGeom>
              <a:noFill/>
              <a:ln w="9525">
                <a:noFill/>
              </a:ln>
            </p:spPr>
          </p:pic>
          <p:sp>
            <p:nvSpPr>
              <p:cNvPr id="19" name="Text Box 108">
                <a:extLst>
                  <a:ext uri="{FF2B5EF4-FFF2-40B4-BE49-F238E27FC236}">
                    <a16:creationId xmlns:a16="http://schemas.microsoft.com/office/drawing/2014/main" id="{C4CEA4AF-236F-480B-5BCD-B6BE323BE3A5}"/>
                  </a:ext>
                </a:extLst>
              </p:cNvPr>
              <p:cNvSpPr txBox="1"/>
              <p:nvPr/>
            </p:nvSpPr>
            <p:spPr>
              <a:xfrm>
                <a:off x="1561" y="1734"/>
                <a:ext cx="574" cy="26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spcBef>
                    <a:spcPct val="0"/>
                  </a:spcBef>
                  <a:buFontTx/>
                  <a:buNone/>
                </a:pPr>
                <a:r>
                  <a:rPr lang="en-US" altLang="vi-VN" sz="4000" b="1" dirty="0">
                    <a:solidFill>
                      <a:schemeClr val="bg1"/>
                    </a:solidFill>
                    <a:latin typeface="Times New Roman" panose="02020603050405020304" pitchFamily="18" charset="0"/>
                    <a:cs typeface="Times New Roman" panose="02020603050405020304" pitchFamily="18" charset="0"/>
                  </a:rPr>
                  <a:t>3</a:t>
                </a:r>
                <a:endParaRPr lang="vi-VN" altLang="vi-VN" sz="4000" b="1" dirty="0">
                  <a:solidFill>
                    <a:schemeClr val="bg1"/>
                  </a:solidFill>
                  <a:latin typeface="Times New Roman" panose="02020603050405020304" pitchFamily="18" charset="0"/>
                  <a:ea typeface="Times New Roman" panose="02020603050405020304" pitchFamily="18" charset="0"/>
                </a:endParaRPr>
              </a:p>
            </p:txBody>
          </p:sp>
        </p:grpSp>
        <p:sp>
          <p:nvSpPr>
            <p:cNvPr id="7" name="Hộp Văn bản 6">
              <a:extLst>
                <a:ext uri="{FF2B5EF4-FFF2-40B4-BE49-F238E27FC236}">
                  <a16:creationId xmlns:a16="http://schemas.microsoft.com/office/drawing/2014/main" id="{11B1B321-5738-BBF0-9125-254E006F51A8}"/>
                </a:ext>
              </a:extLst>
            </p:cNvPr>
            <p:cNvSpPr txBox="1"/>
            <p:nvPr/>
          </p:nvSpPr>
          <p:spPr>
            <a:xfrm>
              <a:off x="3721586" y="2374791"/>
              <a:ext cx="6155450" cy="1348061"/>
            </a:xfrm>
            <a:prstGeom prst="rect">
              <a:avLst/>
            </a:prstGeom>
            <a:noFill/>
          </p:spPr>
          <p:txBody>
            <a:bodyPr wrap="square" rtlCol="0">
              <a:spAutoFit/>
            </a:bodyPr>
            <a:lstStyle/>
            <a:p>
              <a:pPr algn="just">
                <a:lnSpc>
                  <a:spcPct val="120000"/>
                </a:lnSpc>
              </a:pPr>
              <a:r>
                <a:rPr lang="en-US" sz="2400" b="1" i="1" dirty="0" err="1">
                  <a:solidFill>
                    <a:srgbClr val="0D0DC9"/>
                  </a:solidFill>
                  <a:latin typeface="Times New Roman" panose="02020603050405020304" pitchFamily="18" charset="0"/>
                  <a:cs typeface="Times New Roman" panose="02020603050405020304" pitchFamily="18" charset="0"/>
                </a:rPr>
                <a:t>Phát</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huy</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tối</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đa</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hiệu</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quả</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của</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phương</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pháp</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thảo</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luận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nhóm</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về</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các</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vấn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đề</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liên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quan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đến</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nội</a:t>
              </a:r>
              <a:r>
                <a:rPr lang="en-US" sz="2400" b="1" i="1" dirty="0">
                  <a:solidFill>
                    <a:srgbClr val="0D0DC9"/>
                  </a:solidFill>
                  <a:latin typeface="Times New Roman" panose="02020603050405020304" pitchFamily="18" charset="0"/>
                  <a:cs typeface="Times New Roman" panose="02020603050405020304" pitchFamily="18" charset="0"/>
                </a:rPr>
                <a:t> dung </a:t>
              </a:r>
              <a:r>
                <a:rPr lang="en-US" sz="2400" b="1" i="1" dirty="0" err="1">
                  <a:solidFill>
                    <a:srgbClr val="0D0DC9"/>
                  </a:solidFill>
                  <a:latin typeface="Times New Roman" panose="02020603050405020304" pitchFamily="18" charset="0"/>
                  <a:cs typeface="Times New Roman" panose="02020603050405020304" pitchFamily="18" charset="0"/>
                </a:rPr>
                <a:t>bài</a:t>
              </a:r>
              <a:r>
                <a:rPr lang="en-US" sz="2400" b="1" i="1" dirty="0">
                  <a:solidFill>
                    <a:srgbClr val="0D0DC9"/>
                  </a:solidFill>
                  <a:latin typeface="Times New Roman" panose="02020603050405020304" pitchFamily="18" charset="0"/>
                  <a:cs typeface="Times New Roman" panose="02020603050405020304" pitchFamily="18" charset="0"/>
                </a:rPr>
                <a:t> </a:t>
              </a:r>
              <a:r>
                <a:rPr lang="en-US" sz="2400" b="1" i="1" dirty="0" err="1">
                  <a:solidFill>
                    <a:srgbClr val="0D0DC9"/>
                  </a:solidFill>
                  <a:latin typeface="Times New Roman" panose="02020603050405020304" pitchFamily="18" charset="0"/>
                  <a:cs typeface="Times New Roman" panose="02020603050405020304" pitchFamily="18" charset="0"/>
                </a:rPr>
                <a:t>học</a:t>
              </a:r>
              <a:r>
                <a:rPr lang="en-US" sz="2400" b="1" i="1" dirty="0">
                  <a:solidFill>
                    <a:srgbClr val="0D0DC9"/>
                  </a:solidFill>
                  <a:latin typeface="Times New Roman" panose="02020603050405020304" pitchFamily="18" charset="0"/>
                  <a:cs typeface="Times New Roman" panose="02020603050405020304" pitchFamily="18" charset="0"/>
                </a:rPr>
                <a:t>.</a:t>
              </a:r>
              <a:endParaRPr lang="vi-VN" sz="2400" b="1" i="1" dirty="0">
                <a:solidFill>
                  <a:srgbClr val="0D0DC9"/>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vi-VN" sz="2400" b="1" i="1" dirty="0">
                <a:solidFill>
                  <a:srgbClr val="0D0DC9"/>
                </a:solidFill>
                <a:latin typeface="Times New Roman" panose="02020603050405020304" pitchFamily="18" charset="0"/>
                <a:cs typeface="Times New Roman" panose="02020603050405020304" pitchFamily="18" charset="0"/>
              </a:endParaRPr>
            </a:p>
          </p:txBody>
        </p:sp>
      </p:grpSp>
      <p:sp>
        <p:nvSpPr>
          <p:cNvPr id="20" name="Hộp Văn bản 39">
            <a:extLst>
              <a:ext uri="{FF2B5EF4-FFF2-40B4-BE49-F238E27FC236}">
                <a16:creationId xmlns:a16="http://schemas.microsoft.com/office/drawing/2014/main" id="{A693AB71-D45F-32BD-4CAF-0616C605E78F}"/>
              </a:ext>
            </a:extLst>
          </p:cNvPr>
          <p:cNvSpPr txBox="1"/>
          <p:nvPr/>
        </p:nvSpPr>
        <p:spPr>
          <a:xfrm>
            <a:off x="1061935" y="1179348"/>
            <a:ext cx="11224228" cy="830997"/>
          </a:xfrm>
          <a:prstGeom prst="rect">
            <a:avLst/>
          </a:prstGeom>
          <a:noFill/>
        </p:spPr>
        <p:txBody>
          <a:bodyPr wrap="square" rtlCol="0">
            <a:spAutoFit/>
          </a:bodyPr>
          <a:lstStyle/>
          <a:p>
            <a:r>
              <a:rPr lang="en-US" sz="2400" b="1" u="sng" dirty="0">
                <a:latin typeface="Times New Roman" panose="02020603050405020304" pitchFamily="18" charset="0"/>
                <a:cs typeface="Times New Roman" panose="02020603050405020304" pitchFamily="18" charset="0"/>
              </a:rPr>
              <a:t>+</a:t>
            </a:r>
            <a:r>
              <a:rPr lang="en-US" sz="2400" b="1" u="sng" dirty="0" err="1">
                <a:latin typeface="Times New Roman" panose="02020603050405020304" pitchFamily="18" charset="0"/>
                <a:cs typeface="Times New Roman" panose="02020603050405020304" pitchFamily="18" charset="0"/>
              </a:rPr>
              <a:t>Ví</a:t>
            </a:r>
            <a:r>
              <a:rPr lang="en-US" sz="2400" b="1" u="sng" dirty="0">
                <a:latin typeface="Times New Roman" panose="02020603050405020304" pitchFamily="18" charset="0"/>
                <a:cs typeface="Times New Roman" panose="02020603050405020304" pitchFamily="18" charset="0"/>
              </a:rPr>
              <a:t> </a:t>
            </a:r>
            <a:r>
              <a:rPr lang="en-US" sz="2400" b="1" u="sng" dirty="0" err="1">
                <a:latin typeface="Times New Roman" panose="02020603050405020304" pitchFamily="18" charset="0"/>
                <a:cs typeface="Times New Roman" panose="02020603050405020304" pitchFamily="18" charset="0"/>
              </a:rPr>
              <a:t>dụ</a:t>
            </a:r>
            <a:r>
              <a:rPr lang="en-US" sz="2400" b="1" u="sng"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pt-BR" sz="2400" dirty="0">
                <a:latin typeface="Times New Roman" panose="02020603050405020304" pitchFamily="18" charset="0"/>
                <a:cs typeface="Times New Roman" panose="02020603050405020304" pitchFamily="18" charset="0"/>
              </a:rPr>
              <a:t>Khi dạy bài </a:t>
            </a:r>
            <a:r>
              <a:rPr lang="pt-BR" sz="2400" b="1" i="1" dirty="0">
                <a:latin typeface="Times New Roman" panose="02020603050405020304" pitchFamily="18" charset="0"/>
                <a:cs typeface="Times New Roman" panose="02020603050405020304" pitchFamily="18" charset="0"/>
              </a:rPr>
              <a:t>“Em nhận biết những bất hoà với bạn”</a:t>
            </a:r>
            <a:r>
              <a:rPr lang="pt-BR" sz="2400" dirty="0">
                <a:latin typeface="Times New Roman" panose="02020603050405020304" pitchFamily="18" charset="0"/>
                <a:cs typeface="Times New Roman" panose="02020603050405020304" pitchFamily="18" charset="0"/>
              </a:rPr>
              <a:t> Bài 9 Trang 45 Đạo đức 3</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Ở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“Quan </a:t>
            </a:r>
            <a:r>
              <a:rPr lang="en-US" sz="2400" dirty="0" err="1">
                <a:latin typeface="Times New Roman" panose="02020603050405020304" pitchFamily="18" charset="0"/>
                <a:cs typeface="Times New Roman" panose="02020603050405020304" pitchFamily="18" charset="0"/>
              </a:rPr>
              <a:t>sát</a:t>
            </a:r>
            <a:r>
              <a:rPr lang="en-US" sz="2400" dirty="0">
                <a:latin typeface="Times New Roman" panose="02020603050405020304" pitchFamily="18" charset="0"/>
                <a:cs typeface="Times New Roman" panose="02020603050405020304" pitchFamily="18" charset="0"/>
              </a:rPr>
              <a:t>”</a:t>
            </a:r>
          </a:p>
        </p:txBody>
      </p:sp>
      <p:pic>
        <p:nvPicPr>
          <p:cNvPr id="22" name="Picture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085" y="2142482"/>
            <a:ext cx="9601200" cy="4715518"/>
          </a:xfrm>
          <a:prstGeom prst="rect">
            <a:avLst/>
          </a:prstGeom>
        </p:spPr>
      </p:pic>
    </p:spTree>
    <p:custDataLst>
      <p:tags r:id="rId1"/>
    </p:custDataLst>
    <p:extLst>
      <p:ext uri="{BB962C8B-B14F-4D97-AF65-F5344CB8AC3E}">
        <p14:creationId xmlns:p14="http://schemas.microsoft.com/office/powerpoint/2010/main" val="409550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B9CCBF4-FD3B-4E35-8D38-40CAF16A5FB7"/>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st\uFFFDr{9AF4C08D-7960-464A-B5D6-BD76FF68E3B3}&quot;,&quot;C:\\Users\\admin\\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TTBP Đạo đức 3"/>
</p:tagLst>
</file>

<file path=ppt/tags/tag10.xml><?xml version="1.0" encoding="utf-8"?>
<p:tagLst xmlns:a="http://schemas.openxmlformats.org/drawingml/2006/main" xmlns:r="http://schemas.openxmlformats.org/officeDocument/2006/relationships" xmlns:p="http://schemas.openxmlformats.org/presentationml/2006/main">
  <p:tag name="GENSWF_SLIDE_UID" val="{1C7289AB-9E24-4504-B96E-10B215B93A65}:281"/>
</p:tagLst>
</file>

<file path=ppt/tags/tag11.xml><?xml version="1.0" encoding="utf-8"?>
<p:tagLst xmlns:a="http://schemas.openxmlformats.org/drawingml/2006/main" xmlns:r="http://schemas.openxmlformats.org/officeDocument/2006/relationships" xmlns:p="http://schemas.openxmlformats.org/presentationml/2006/main">
  <p:tag name="GENSWF_SLIDE_UID" val="{7752ED43-2143-4648-AE01-3367D678684E}:302"/>
</p:tagLst>
</file>

<file path=ppt/tags/tag12.xml><?xml version="1.0" encoding="utf-8"?>
<p:tagLst xmlns:a="http://schemas.openxmlformats.org/drawingml/2006/main" xmlns:r="http://schemas.openxmlformats.org/officeDocument/2006/relationships" xmlns:p="http://schemas.openxmlformats.org/presentationml/2006/main">
  <p:tag name="GENSWF_SLIDE_UID" val="{F37CBA6A-14C8-4AE1-816E-6849906DADD8}:307"/>
</p:tagLst>
</file>

<file path=ppt/tags/tag13.xml><?xml version="1.0" encoding="utf-8"?>
<p:tagLst xmlns:a="http://schemas.openxmlformats.org/drawingml/2006/main" xmlns:r="http://schemas.openxmlformats.org/officeDocument/2006/relationships" xmlns:p="http://schemas.openxmlformats.org/presentationml/2006/main">
  <p:tag name="GENSWF_SLIDE_UID" val="{5FC8628E-FFC5-4ABC-8406-AF4A891E0D86}:308"/>
</p:tagLst>
</file>

<file path=ppt/tags/tag14.xml><?xml version="1.0" encoding="utf-8"?>
<p:tagLst xmlns:a="http://schemas.openxmlformats.org/drawingml/2006/main" xmlns:r="http://schemas.openxmlformats.org/officeDocument/2006/relationships" xmlns:p="http://schemas.openxmlformats.org/presentationml/2006/main">
  <p:tag name="GENSWF_SLIDE_UID" val="{C44479BC-A374-4DEA-AC0E-45579D7C619D}:309"/>
</p:tagLst>
</file>

<file path=ppt/tags/tag15.xml><?xml version="1.0" encoding="utf-8"?>
<p:tagLst xmlns:a="http://schemas.openxmlformats.org/drawingml/2006/main" xmlns:r="http://schemas.openxmlformats.org/officeDocument/2006/relationships" xmlns:p="http://schemas.openxmlformats.org/presentationml/2006/main">
  <p:tag name="GENSWF_SLIDE_UID" val="{2DD8A919-5958-4F3E-AE8D-D06BA769AEB0}:304"/>
</p:tagLst>
</file>

<file path=ppt/tags/tag16.xml><?xml version="1.0" encoding="utf-8"?>
<p:tagLst xmlns:a="http://schemas.openxmlformats.org/drawingml/2006/main" xmlns:r="http://schemas.openxmlformats.org/officeDocument/2006/relationships" xmlns:p="http://schemas.openxmlformats.org/presentationml/2006/main">
  <p:tag name="GENSWF_SLIDE_UID" val="{4FA3CE48-3E7D-4A35-9D23-61F70EF8C779}:295"/>
</p:tagLst>
</file>

<file path=ppt/tags/tag17.xml><?xml version="1.0" encoding="utf-8"?>
<p:tagLst xmlns:a="http://schemas.openxmlformats.org/drawingml/2006/main" xmlns:r="http://schemas.openxmlformats.org/officeDocument/2006/relationships" xmlns:p="http://schemas.openxmlformats.org/presentationml/2006/main">
  <p:tag name="GENSWF_SLIDE_UID" val="{96DDEC5E-931B-42C2-9872-CD5615F7AB96}:283"/>
</p:tagLst>
</file>

<file path=ppt/tags/tag2.xml><?xml version="1.0" encoding="utf-8"?>
<p:tagLst xmlns:a="http://schemas.openxmlformats.org/drawingml/2006/main" xmlns:r="http://schemas.openxmlformats.org/officeDocument/2006/relationships" xmlns:p="http://schemas.openxmlformats.org/presentationml/2006/main">
  <p:tag name="GENSWF_SLIDE_UID" val="{3A559CE3-C7B9-4923-BBDA-6F169268E98D}:256"/>
</p:tagLst>
</file>

<file path=ppt/tags/tag3.xml><?xml version="1.0" encoding="utf-8"?>
<p:tagLst xmlns:a="http://schemas.openxmlformats.org/drawingml/2006/main" xmlns:r="http://schemas.openxmlformats.org/officeDocument/2006/relationships" xmlns:p="http://schemas.openxmlformats.org/presentationml/2006/main">
  <p:tag name="GENSWF_SLIDE_UID" val="{C32AE871-89F7-4870-854F-97CBCE8747DF}:260"/>
</p:tagLst>
</file>

<file path=ppt/tags/tag4.xml><?xml version="1.0" encoding="utf-8"?>
<p:tagLst xmlns:a="http://schemas.openxmlformats.org/drawingml/2006/main" xmlns:r="http://schemas.openxmlformats.org/officeDocument/2006/relationships" xmlns:p="http://schemas.openxmlformats.org/presentationml/2006/main">
  <p:tag name="GENSWF_SLIDE_UID" val="{C55D6FC5-CCDE-4BAE-BCDD-758AA618157E}:288"/>
</p:tagLst>
</file>

<file path=ppt/tags/tag5.xml><?xml version="1.0" encoding="utf-8"?>
<p:tagLst xmlns:a="http://schemas.openxmlformats.org/drawingml/2006/main" xmlns:r="http://schemas.openxmlformats.org/officeDocument/2006/relationships" xmlns:p="http://schemas.openxmlformats.org/presentationml/2006/main">
  <p:tag name="GENSWF_SLIDE_UID" val="{3E204FFC-B042-4FB2-81EA-FF2290697CB9}:261"/>
</p:tagLst>
</file>

<file path=ppt/tags/tag6.xml><?xml version="1.0" encoding="utf-8"?>
<p:tagLst xmlns:a="http://schemas.openxmlformats.org/drawingml/2006/main" xmlns:r="http://schemas.openxmlformats.org/officeDocument/2006/relationships" xmlns:p="http://schemas.openxmlformats.org/presentationml/2006/main">
  <p:tag name="GENSWF_SLIDE_UID" val="{42BD9381-79C6-455B-A93A-7D02DE5B364F}:262"/>
</p:tagLst>
</file>

<file path=ppt/tags/tag7.xml><?xml version="1.0" encoding="utf-8"?>
<p:tagLst xmlns:a="http://schemas.openxmlformats.org/drawingml/2006/main" xmlns:r="http://schemas.openxmlformats.org/officeDocument/2006/relationships" xmlns:p="http://schemas.openxmlformats.org/presentationml/2006/main">
  <p:tag name="GENSWF_SLIDE_UID" val="{9EC4B6FE-2CE0-4DBE-A537-E33A9E0CCC12}:263"/>
</p:tagLst>
</file>

<file path=ppt/tags/tag8.xml><?xml version="1.0" encoding="utf-8"?>
<p:tagLst xmlns:a="http://schemas.openxmlformats.org/drawingml/2006/main" xmlns:r="http://schemas.openxmlformats.org/officeDocument/2006/relationships" xmlns:p="http://schemas.openxmlformats.org/presentationml/2006/main">
  <p:tag name="GENSWF_SLIDE_UID" val="{5F59A371-A7BB-4FDC-946E-3751D4DC3189}:274"/>
</p:tagLst>
</file>

<file path=ppt/tags/tag9.xml><?xml version="1.0" encoding="utf-8"?>
<p:tagLst xmlns:a="http://schemas.openxmlformats.org/drawingml/2006/main" xmlns:r="http://schemas.openxmlformats.org/officeDocument/2006/relationships" xmlns:p="http://schemas.openxmlformats.org/presentationml/2006/main">
  <p:tag name="GENSWF_SLIDE_UID" val="{F391A108-0CBD-4D8F-B441-5F624123C966}:306"/>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1300</TotalTime>
  <Words>1234</Words>
  <Application>Microsoft Office PowerPoint</Application>
  <PresentationFormat>Widescreen</PresentationFormat>
  <Paragraphs>176</Paragraphs>
  <Slides>16</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MS PGothic</vt:lpstr>
      <vt:lpstr>SimSun</vt:lpstr>
      <vt:lpstr>Arial</vt:lpstr>
      <vt:lpstr>Calibri</vt:lpstr>
      <vt:lpstr>Calibri Light</vt:lpstr>
      <vt:lpstr>Times New Roman</vt:lpstr>
      <vt:lpstr>Chủ đề Office</vt:lpstr>
      <vt:lpstr>PowerPoint Presentation</vt:lpstr>
      <vt:lpstr>PowerPoint Presentation</vt:lpstr>
      <vt:lpstr>PowerPoint Presentation</vt:lpstr>
      <vt:lpstr>PowerPoint Presentation</vt:lpstr>
      <vt:lpstr>PowerPoint Presentation</vt:lpstr>
      <vt:lpstr>a</vt:lpstr>
      <vt:lpstr>a</vt:lpstr>
      <vt:lpstr>a</vt:lpstr>
      <vt:lpstr>a</vt:lpstr>
      <vt:lpstr>a</vt:lpstr>
      <vt:lpstr>a</vt:lpstr>
      <vt:lpstr>a</vt:lpstr>
      <vt:lpstr>PowerPoint Presentation</vt:lpstr>
      <vt:lpstr>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TTBP Đạo đức 3</dc:title>
  <dc:creator>Windows 10</dc:creator>
  <cp:lastModifiedBy>admin</cp:lastModifiedBy>
  <cp:revision>69</cp:revision>
  <dcterms:created xsi:type="dcterms:W3CDTF">2023-01-17T15:01:13Z</dcterms:created>
  <dcterms:modified xsi:type="dcterms:W3CDTF">2024-07-09T04:55:31Z</dcterms:modified>
</cp:coreProperties>
</file>