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9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8" r:id="rId4"/>
    <p:sldMasterId id="2147483710" r:id="rId5"/>
    <p:sldMasterId id="2147483722" r:id="rId6"/>
    <p:sldMasterId id="2147483734" r:id="rId7"/>
    <p:sldMasterId id="2147483748" r:id="rId8"/>
    <p:sldMasterId id="2147483760" r:id="rId9"/>
    <p:sldMasterId id="2147483772" r:id="rId10"/>
  </p:sldMasterIdLst>
  <p:notesMasterIdLst>
    <p:notesMasterId r:id="rId50"/>
  </p:notesMasterIdLst>
  <p:sldIdLst>
    <p:sldId id="257" r:id="rId11"/>
    <p:sldId id="263" r:id="rId12"/>
    <p:sldId id="264" r:id="rId13"/>
    <p:sldId id="258" r:id="rId14"/>
    <p:sldId id="259" r:id="rId15"/>
    <p:sldId id="260" r:id="rId16"/>
    <p:sldId id="261" r:id="rId17"/>
    <p:sldId id="266" r:id="rId18"/>
    <p:sldId id="268" r:id="rId19"/>
    <p:sldId id="270" r:id="rId20"/>
    <p:sldId id="271" r:id="rId21"/>
    <p:sldId id="506" r:id="rId22"/>
    <p:sldId id="507" r:id="rId23"/>
    <p:sldId id="508" r:id="rId24"/>
    <p:sldId id="304" r:id="rId25"/>
    <p:sldId id="494" r:id="rId26"/>
    <p:sldId id="495" r:id="rId27"/>
    <p:sldId id="496" r:id="rId28"/>
    <p:sldId id="497" r:id="rId29"/>
    <p:sldId id="278" r:id="rId30"/>
    <p:sldId id="325" r:id="rId31"/>
    <p:sldId id="276" r:id="rId32"/>
    <p:sldId id="279" r:id="rId33"/>
    <p:sldId id="280" r:id="rId34"/>
    <p:sldId id="498" r:id="rId35"/>
    <p:sldId id="282" r:id="rId36"/>
    <p:sldId id="285" r:id="rId37"/>
    <p:sldId id="286" r:id="rId38"/>
    <p:sldId id="499" r:id="rId39"/>
    <p:sldId id="505" r:id="rId40"/>
    <p:sldId id="500" r:id="rId41"/>
    <p:sldId id="501" r:id="rId42"/>
    <p:sldId id="256" r:id="rId43"/>
    <p:sldId id="502" r:id="rId44"/>
    <p:sldId id="503" r:id="rId45"/>
    <p:sldId id="504" r:id="rId46"/>
    <p:sldId id="328" r:id="rId47"/>
    <p:sldId id="487" r:id="rId48"/>
    <p:sldId id="298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3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C20E2-6A4F-4649-8FEE-6F86815BC5FD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35D4B-7987-4B4D-B5BA-F73137048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4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517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125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3660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35D4B-7987-4B4D-B5BA-F731370483F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638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0197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9678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291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96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453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6852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932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594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207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561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368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9184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4467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3884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470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449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16/07/2021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170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16/07/2021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391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16/07/2021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905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16/07/2021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457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16/07/2021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758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16/07/2021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982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16/07/2021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9994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16/07/2021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321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97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16/07/2021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477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16/07/2021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1385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16/07/2021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39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090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845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183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931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04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2506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912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180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49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9478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5216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9399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72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3399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39600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8352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60842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0906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984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4137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76344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6156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1681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6619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35452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00787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350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162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1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4918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2839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54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689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3258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921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838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32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43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9778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0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330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105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0527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268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5496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640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98066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191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3057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5953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50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529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923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78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53181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84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6125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106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72253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9742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8463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14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0755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9220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8056270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829489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29869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079339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5155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287434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62675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71559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8159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96695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5124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955949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7277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30840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34310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2352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4800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6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29909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4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6199F-9AE4-45D4-B2DC-EE9C8D19449C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9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47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16/07/2021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29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9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2021/7/16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894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211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73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16/07/2021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737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13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5.wdp"/><Relationship Id="rId18" Type="http://schemas.openxmlformats.org/officeDocument/2006/relationships/image" Target="../media/image13.png"/><Relationship Id="rId26" Type="http://schemas.openxmlformats.org/officeDocument/2006/relationships/image" Target="../media/image17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9.wdp"/><Relationship Id="rId7" Type="http://schemas.microsoft.com/office/2007/relationships/hdphoto" Target="../media/hdphoto2.wdp"/><Relationship Id="rId12" Type="http://schemas.openxmlformats.org/officeDocument/2006/relationships/image" Target="../media/image10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2" Type="http://schemas.openxmlformats.org/officeDocument/2006/relationships/audio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microsoft.com/office/2007/relationships/hdphoto" Target="../media/hdphoto13.wdp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microsoft.com/office/2007/relationships/hdphoto" Target="../media/hdphoto4.wdp"/><Relationship Id="rId24" Type="http://schemas.openxmlformats.org/officeDocument/2006/relationships/image" Target="../media/image16.png"/><Relationship Id="rId5" Type="http://schemas.microsoft.com/office/2007/relationships/hdphoto" Target="../media/hdphoto1.wdp"/><Relationship Id="rId15" Type="http://schemas.microsoft.com/office/2007/relationships/hdphoto" Target="../media/hdphoto6.wdp"/><Relationship Id="rId23" Type="http://schemas.microsoft.com/office/2007/relationships/hdphoto" Target="../media/hdphoto10.wdp"/><Relationship Id="rId28" Type="http://schemas.openxmlformats.org/officeDocument/2006/relationships/image" Target="../media/image18.png"/><Relationship Id="rId10" Type="http://schemas.openxmlformats.org/officeDocument/2006/relationships/image" Target="../media/image9.png"/><Relationship Id="rId19" Type="http://schemas.microsoft.com/office/2007/relationships/hdphoto" Target="../media/hdphoto8.wdp"/><Relationship Id="rId31" Type="http://schemas.openxmlformats.org/officeDocument/2006/relationships/image" Target="../media/image20.png"/><Relationship Id="rId4" Type="http://schemas.openxmlformats.org/officeDocument/2006/relationships/image" Target="../media/image6.jpeg"/><Relationship Id="rId9" Type="http://schemas.microsoft.com/office/2007/relationships/hdphoto" Target="../media/hdphoto3.wdp"/><Relationship Id="rId14" Type="http://schemas.openxmlformats.org/officeDocument/2006/relationships/image" Target="../media/image11.png"/><Relationship Id="rId22" Type="http://schemas.openxmlformats.org/officeDocument/2006/relationships/image" Target="../media/image15.png"/><Relationship Id="rId27" Type="http://schemas.microsoft.com/office/2007/relationships/hdphoto" Target="../media/hdphoto12.wdp"/><Relationship Id="rId30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microsoft.com/office/2007/relationships/hdphoto" Target="../media/hdphoto14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56.GIF"/><Relationship Id="rId4" Type="http://schemas.openxmlformats.org/officeDocument/2006/relationships/image" Target="../media/image55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9.png"/><Relationship Id="rId4" Type="http://schemas.openxmlformats.org/officeDocument/2006/relationships/notesSlide" Target="../notesSlides/notesSlide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openxmlformats.org/officeDocument/2006/relationships/image" Target="../media/image29.png"/><Relationship Id="rId18" Type="http://schemas.openxmlformats.org/officeDocument/2006/relationships/slide" Target="slide6.xml"/><Relationship Id="rId26" Type="http://schemas.openxmlformats.org/officeDocument/2006/relationships/image" Target="../media/image16.png"/><Relationship Id="rId39" Type="http://schemas.openxmlformats.org/officeDocument/2006/relationships/image" Target="../media/image38.png"/><Relationship Id="rId3" Type="http://schemas.openxmlformats.org/officeDocument/2006/relationships/image" Target="../media/image24.png"/><Relationship Id="rId21" Type="http://schemas.openxmlformats.org/officeDocument/2006/relationships/image" Target="../media/image13.png"/><Relationship Id="rId34" Type="http://schemas.openxmlformats.org/officeDocument/2006/relationships/image" Target="../media/image35.png"/><Relationship Id="rId42" Type="http://schemas.microsoft.com/office/2007/relationships/hdphoto" Target="../media/hdphoto26.wdp"/><Relationship Id="rId7" Type="http://schemas.openxmlformats.org/officeDocument/2006/relationships/image" Target="../media/image26.png"/><Relationship Id="rId12" Type="http://schemas.microsoft.com/office/2007/relationships/hdphoto" Target="../media/hdphoto19.wdp"/><Relationship Id="rId17" Type="http://schemas.openxmlformats.org/officeDocument/2006/relationships/image" Target="../media/image30.png"/><Relationship Id="rId25" Type="http://schemas.microsoft.com/office/2007/relationships/hdphoto" Target="../media/hdphoto20.wdp"/><Relationship Id="rId33" Type="http://schemas.microsoft.com/office/2007/relationships/hdphoto" Target="../media/hdphoto12.wdp"/><Relationship Id="rId38" Type="http://schemas.microsoft.com/office/2007/relationships/hdphoto" Target="../media/hdphoto24.wdp"/><Relationship Id="rId46" Type="http://schemas.microsoft.com/office/2007/relationships/hdphoto" Target="../media/hdphoto28.wdp"/><Relationship Id="rId2" Type="http://schemas.openxmlformats.org/officeDocument/2006/relationships/image" Target="../media/image21.jpeg"/><Relationship Id="rId16" Type="http://schemas.microsoft.com/office/2007/relationships/hdphoto" Target="../media/hdphoto9.wdp"/><Relationship Id="rId20" Type="http://schemas.openxmlformats.org/officeDocument/2006/relationships/slide" Target="slide5.xml"/><Relationship Id="rId29" Type="http://schemas.microsoft.com/office/2007/relationships/hdphoto" Target="../media/hdphoto21.wdp"/><Relationship Id="rId41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6.wdp"/><Relationship Id="rId11" Type="http://schemas.openxmlformats.org/officeDocument/2006/relationships/image" Target="../media/image28.png"/><Relationship Id="rId24" Type="http://schemas.openxmlformats.org/officeDocument/2006/relationships/image" Target="../media/image32.png"/><Relationship Id="rId32" Type="http://schemas.openxmlformats.org/officeDocument/2006/relationships/image" Target="../media/image17.png"/><Relationship Id="rId37" Type="http://schemas.openxmlformats.org/officeDocument/2006/relationships/image" Target="../media/image37.png"/><Relationship Id="rId40" Type="http://schemas.microsoft.com/office/2007/relationships/hdphoto" Target="../media/hdphoto25.wdp"/><Relationship Id="rId45" Type="http://schemas.openxmlformats.org/officeDocument/2006/relationships/image" Target="../media/image41.png"/><Relationship Id="rId5" Type="http://schemas.openxmlformats.org/officeDocument/2006/relationships/image" Target="../media/image25.png"/><Relationship Id="rId15" Type="http://schemas.openxmlformats.org/officeDocument/2006/relationships/image" Target="../media/image14.png"/><Relationship Id="rId23" Type="http://schemas.openxmlformats.org/officeDocument/2006/relationships/slide" Target="slide7.xml"/><Relationship Id="rId28" Type="http://schemas.openxmlformats.org/officeDocument/2006/relationships/image" Target="../media/image33.png"/><Relationship Id="rId36" Type="http://schemas.microsoft.com/office/2007/relationships/hdphoto" Target="../media/hdphoto23.wdp"/><Relationship Id="rId10" Type="http://schemas.microsoft.com/office/2007/relationships/hdphoto" Target="../media/hdphoto18.wdp"/><Relationship Id="rId19" Type="http://schemas.openxmlformats.org/officeDocument/2006/relationships/image" Target="../media/image31.png"/><Relationship Id="rId31" Type="http://schemas.microsoft.com/office/2007/relationships/hdphoto" Target="../media/hdphoto22.wdp"/><Relationship Id="rId44" Type="http://schemas.microsoft.com/office/2007/relationships/hdphoto" Target="../media/hdphoto27.wdp"/><Relationship Id="rId4" Type="http://schemas.microsoft.com/office/2007/relationships/hdphoto" Target="../media/hdphoto15.wdp"/><Relationship Id="rId9" Type="http://schemas.openxmlformats.org/officeDocument/2006/relationships/image" Target="../media/image27.png"/><Relationship Id="rId14" Type="http://schemas.openxmlformats.org/officeDocument/2006/relationships/slide" Target="slide4.xml"/><Relationship Id="rId22" Type="http://schemas.microsoft.com/office/2007/relationships/hdphoto" Target="../media/hdphoto8.wdp"/><Relationship Id="rId27" Type="http://schemas.microsoft.com/office/2007/relationships/hdphoto" Target="../media/hdphoto11.wdp"/><Relationship Id="rId30" Type="http://schemas.openxmlformats.org/officeDocument/2006/relationships/image" Target="../media/image34.png"/><Relationship Id="rId35" Type="http://schemas.openxmlformats.org/officeDocument/2006/relationships/image" Target="../media/image36.png"/><Relationship Id="rId43" Type="http://schemas.openxmlformats.org/officeDocument/2006/relationships/image" Target="../media/image4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2.xml"/><Relationship Id="rId7" Type="http://schemas.openxmlformats.org/officeDocument/2006/relationships/image" Target="../media/image65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microsoft.com/office/2007/relationships/hdphoto" Target="../media/hdphoto30.wdp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slide" Target="slide36.xml"/><Relationship Id="rId3" Type="http://schemas.openxmlformats.org/officeDocument/2006/relationships/image" Target="../media/image67.jpeg"/><Relationship Id="rId7" Type="http://schemas.openxmlformats.org/officeDocument/2006/relationships/slide" Target="slide34.xml"/><Relationship Id="rId12" Type="http://schemas.openxmlformats.org/officeDocument/2006/relationships/image" Target="../media/image73.png"/><Relationship Id="rId2" Type="http://schemas.openxmlformats.org/officeDocument/2006/relationships/image" Target="../media/image66.jpg"/><Relationship Id="rId16" Type="http://schemas.openxmlformats.org/officeDocument/2006/relationships/image" Target="../media/image76.gif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69.png"/><Relationship Id="rId11" Type="http://schemas.openxmlformats.org/officeDocument/2006/relationships/image" Target="../media/image72.png"/><Relationship Id="rId5" Type="http://schemas.openxmlformats.org/officeDocument/2006/relationships/image" Target="../media/image68.png"/><Relationship Id="rId15" Type="http://schemas.openxmlformats.org/officeDocument/2006/relationships/image" Target="../media/image75.png"/><Relationship Id="rId10" Type="http://schemas.openxmlformats.org/officeDocument/2006/relationships/slide" Target="slide35.xml"/><Relationship Id="rId4" Type="http://schemas.openxmlformats.org/officeDocument/2006/relationships/slide" Target="slide33.xml"/><Relationship Id="rId9" Type="http://schemas.openxmlformats.org/officeDocument/2006/relationships/image" Target="../media/image71.png"/><Relationship Id="rId14" Type="http://schemas.openxmlformats.org/officeDocument/2006/relationships/image" Target="../media/image7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13" Type="http://schemas.openxmlformats.org/officeDocument/2006/relationships/image" Target="../media/image83.gif"/><Relationship Id="rId3" Type="http://schemas.openxmlformats.org/officeDocument/2006/relationships/audio" Target="../media/audio2.wav"/><Relationship Id="rId7" Type="http://schemas.openxmlformats.org/officeDocument/2006/relationships/image" Target="../media/image69.png"/><Relationship Id="rId12" Type="http://schemas.openxmlformats.org/officeDocument/2006/relationships/image" Target="../media/image82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68.png"/><Relationship Id="rId11" Type="http://schemas.openxmlformats.org/officeDocument/2006/relationships/image" Target="../media/image81.gif"/><Relationship Id="rId5" Type="http://schemas.openxmlformats.org/officeDocument/2006/relationships/image" Target="../media/image78.gif"/><Relationship Id="rId15" Type="http://schemas.openxmlformats.org/officeDocument/2006/relationships/image" Target="../media/image85.gif"/><Relationship Id="rId10" Type="http://schemas.openxmlformats.org/officeDocument/2006/relationships/image" Target="../media/image80.gif"/><Relationship Id="rId4" Type="http://schemas.openxmlformats.org/officeDocument/2006/relationships/image" Target="../media/image77.PNG"/><Relationship Id="rId9" Type="http://schemas.openxmlformats.org/officeDocument/2006/relationships/slide" Target="slide32.xml"/><Relationship Id="rId14" Type="http://schemas.openxmlformats.org/officeDocument/2006/relationships/image" Target="../media/image84.gi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13" Type="http://schemas.openxmlformats.org/officeDocument/2006/relationships/image" Target="../media/image83.gif"/><Relationship Id="rId3" Type="http://schemas.openxmlformats.org/officeDocument/2006/relationships/audio" Target="../media/audio2.wav"/><Relationship Id="rId7" Type="http://schemas.openxmlformats.org/officeDocument/2006/relationships/image" Target="../media/image71.png"/><Relationship Id="rId12" Type="http://schemas.openxmlformats.org/officeDocument/2006/relationships/image" Target="../media/image82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70.png"/><Relationship Id="rId11" Type="http://schemas.openxmlformats.org/officeDocument/2006/relationships/image" Target="../media/image81.gif"/><Relationship Id="rId5" Type="http://schemas.openxmlformats.org/officeDocument/2006/relationships/image" Target="../media/image78.gif"/><Relationship Id="rId15" Type="http://schemas.openxmlformats.org/officeDocument/2006/relationships/image" Target="../media/image85.gif"/><Relationship Id="rId10" Type="http://schemas.openxmlformats.org/officeDocument/2006/relationships/image" Target="../media/image80.gif"/><Relationship Id="rId4" Type="http://schemas.openxmlformats.org/officeDocument/2006/relationships/image" Target="../media/image77.PNG"/><Relationship Id="rId9" Type="http://schemas.openxmlformats.org/officeDocument/2006/relationships/slide" Target="slide32.xml"/><Relationship Id="rId14" Type="http://schemas.openxmlformats.org/officeDocument/2006/relationships/image" Target="../media/image84.gi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13" Type="http://schemas.openxmlformats.org/officeDocument/2006/relationships/image" Target="../media/image83.gif"/><Relationship Id="rId3" Type="http://schemas.openxmlformats.org/officeDocument/2006/relationships/audio" Target="../media/audio2.wav"/><Relationship Id="rId7" Type="http://schemas.openxmlformats.org/officeDocument/2006/relationships/image" Target="../media/image73.png"/><Relationship Id="rId12" Type="http://schemas.openxmlformats.org/officeDocument/2006/relationships/image" Target="../media/image82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72.png"/><Relationship Id="rId11" Type="http://schemas.openxmlformats.org/officeDocument/2006/relationships/image" Target="../media/image81.gif"/><Relationship Id="rId5" Type="http://schemas.openxmlformats.org/officeDocument/2006/relationships/image" Target="../media/image78.gif"/><Relationship Id="rId15" Type="http://schemas.openxmlformats.org/officeDocument/2006/relationships/image" Target="../media/image85.gif"/><Relationship Id="rId10" Type="http://schemas.openxmlformats.org/officeDocument/2006/relationships/image" Target="../media/image80.gif"/><Relationship Id="rId4" Type="http://schemas.openxmlformats.org/officeDocument/2006/relationships/image" Target="../media/image77.PNG"/><Relationship Id="rId9" Type="http://schemas.openxmlformats.org/officeDocument/2006/relationships/slide" Target="slide32.xml"/><Relationship Id="rId14" Type="http://schemas.openxmlformats.org/officeDocument/2006/relationships/image" Target="../media/image84.gi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13" Type="http://schemas.openxmlformats.org/officeDocument/2006/relationships/image" Target="../media/image83.gif"/><Relationship Id="rId3" Type="http://schemas.openxmlformats.org/officeDocument/2006/relationships/audio" Target="../media/audio2.wav"/><Relationship Id="rId7" Type="http://schemas.openxmlformats.org/officeDocument/2006/relationships/image" Target="../media/image75.png"/><Relationship Id="rId12" Type="http://schemas.openxmlformats.org/officeDocument/2006/relationships/image" Target="../media/image82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74.png"/><Relationship Id="rId11" Type="http://schemas.openxmlformats.org/officeDocument/2006/relationships/image" Target="../media/image81.gif"/><Relationship Id="rId5" Type="http://schemas.openxmlformats.org/officeDocument/2006/relationships/image" Target="../media/image78.gif"/><Relationship Id="rId15" Type="http://schemas.openxmlformats.org/officeDocument/2006/relationships/image" Target="../media/image85.gif"/><Relationship Id="rId10" Type="http://schemas.openxmlformats.org/officeDocument/2006/relationships/image" Target="../media/image80.gif"/><Relationship Id="rId4" Type="http://schemas.openxmlformats.org/officeDocument/2006/relationships/image" Target="../media/image77.PNG"/><Relationship Id="rId9" Type="http://schemas.openxmlformats.org/officeDocument/2006/relationships/slide" Target="slide32.xml"/><Relationship Id="rId14" Type="http://schemas.openxmlformats.org/officeDocument/2006/relationships/image" Target="../media/image84.gi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slide" Target="slide3.xml"/><Relationship Id="rId4" Type="http://schemas.microsoft.com/office/2007/relationships/hdphoto" Target="../media/hdphoto1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slide" Target="slide3.xml"/><Relationship Id="rId4" Type="http://schemas.microsoft.com/office/2007/relationships/hdphoto" Target="../media/hdphoto1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slide" Target="slide3.xml"/><Relationship Id="rId4" Type="http://schemas.microsoft.com/office/2007/relationships/hdphoto" Target="../media/hdphoto1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slide" Target="slide3.xml"/><Relationship Id="rId4" Type="http://schemas.microsoft.com/office/2007/relationships/hdphoto" Target="../media/hdphoto1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4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9309ac64-8288-4ea0-aa2f-061f9418d41f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3" y="0"/>
            <a:ext cx="122089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Lam tac\tải xuống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546600"/>
            <a:ext cx="1295400" cy="156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636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0" y="5330826"/>
            <a:ext cx="2383137" cy="80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330826"/>
            <a:ext cx="1016000" cy="67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37335" y="5295127"/>
            <a:ext cx="1219200" cy="7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3680603"/>
            <a:ext cx="1966643" cy="350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>
            <a:off x="9855992" y="3830552"/>
            <a:ext cx="2447745" cy="369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</a14:backgroundRemoval>
                    </a14:imgEffect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689599" y="-2260599"/>
            <a:ext cx="12375769" cy="1099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19202" y="-133651"/>
            <a:ext cx="1219199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ình ảnh có liên qua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846623" y="3244817"/>
            <a:ext cx="1354183" cy="132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98" y="-838200"/>
            <a:ext cx="3474503" cy="349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53565" y="1305004"/>
            <a:ext cx="27142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 VỆ</a:t>
            </a:r>
          </a:p>
          <a:p>
            <a:pPr algn="ctr" defTabSz="1219170"/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 XANH</a:t>
            </a:r>
          </a:p>
        </p:txBody>
      </p:sp>
      <p:pic>
        <p:nvPicPr>
          <p:cNvPr id="1034" name="Picture 10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022" y="2746046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11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loud 11">
            <a:extLst>
              <a:ext uri="{FF2B5EF4-FFF2-40B4-BE49-F238E27FC236}">
                <a16:creationId xmlns:a16="http://schemas.microsoft.com/office/drawing/2014/main" xmlns="" id="{4500622B-2505-413E-BAD3-162E61F415A1}"/>
              </a:ext>
            </a:extLst>
          </p:cNvPr>
          <p:cNvSpPr/>
          <p:nvPr/>
        </p:nvSpPr>
        <p:spPr>
          <a:xfrm>
            <a:off x="9882741" y="5855262"/>
            <a:ext cx="1998345" cy="84518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  <p:sp>
        <p:nvSpPr>
          <p:cNvPr id="7" name="Text Box 3"/>
          <p:cNvSpPr txBox="1"/>
          <p:nvPr/>
        </p:nvSpPr>
        <p:spPr>
          <a:xfrm>
            <a:off x="2828261" y="71452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5267" y="902449"/>
            <a:ext cx="63029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3092" y="3590153"/>
            <a:ext cx="58731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87060" y="902449"/>
            <a:ext cx="58602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7060" y="3590152"/>
            <a:ext cx="61913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hát biết cười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tôi luôn có ích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nuôi sống con người.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371016" y="755091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CC44A66A-CFBC-4185-A688-03B3CA2D55C7}"/>
              </a:ext>
            </a:extLst>
          </p:cNvPr>
          <p:cNvGrpSpPr/>
          <p:nvPr/>
        </p:nvGrpSpPr>
        <p:grpSpPr>
          <a:xfrm>
            <a:off x="3842836" y="1993081"/>
            <a:ext cx="7237540" cy="2628770"/>
            <a:chOff x="3815445" y="140918"/>
            <a:chExt cx="3822655" cy="2628748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1539DEE3-0D31-4D4B-B17C-13F497CFC2B4}"/>
                </a:ext>
              </a:extLst>
            </p:cNvPr>
            <p:cNvGrpSpPr/>
            <p:nvPr/>
          </p:nvGrpSpPr>
          <p:grpSpPr>
            <a:xfrm>
              <a:off x="3815445" y="140918"/>
              <a:ext cx="3822655" cy="2628748"/>
              <a:chOff x="181619" y="1261924"/>
              <a:chExt cx="2109019" cy="2394653"/>
            </a:xfrm>
          </p:grpSpPr>
          <p:sp>
            <p:nvSpPr>
              <p:cNvPr id="35" name="Hexagon 34">
                <a:extLst>
                  <a:ext uri="{FF2B5EF4-FFF2-40B4-BE49-F238E27FC236}">
                    <a16:creationId xmlns:a16="http://schemas.microsoft.com/office/drawing/2014/main" xmlns="" id="{3EEDFF07-C64F-4FF0-923E-4B48D1B444BF}"/>
                  </a:ext>
                </a:extLst>
              </p:cNvPr>
              <p:cNvSpPr/>
              <p:nvPr/>
            </p:nvSpPr>
            <p:spPr>
              <a:xfrm>
                <a:off x="181619" y="1261924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C84C34AA-C2BA-4DD7-9967-7C7586E86BEC}"/>
                  </a:ext>
                </a:extLst>
              </p:cNvPr>
              <p:cNvSpPr txBox="1"/>
              <p:nvPr/>
            </p:nvSpPr>
            <p:spPr>
              <a:xfrm>
                <a:off x="311048" y="1553831"/>
                <a:ext cx="1933995" cy="2102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>
                    <a:solidFill>
                      <a:srgbClr val="FF000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</a:t>
                </a:r>
                <a:r>
                  <a:rPr kumimoji="0" lang="en-US" sz="36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hiên</a:t>
                </a:r>
                <a:r>
                  <a:rPr kumimoji="0" lang="en-US" sz="3600" b="1" i="0" u="none" strike="noStrike" kern="1200" cap="none" spc="0" normalizeH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tai</a:t>
                </a: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aseline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những</a:t>
                </a:r>
                <a:r>
                  <a:rPr lang="en-US" sz="360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hiện tượng thiên nhiên gây tác động xấu như bão, lũ lụt, hạn hán, động đất.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34" name="10">
              <a:extLst>
                <a:ext uri="{FF2B5EF4-FFF2-40B4-BE49-F238E27FC236}">
                  <a16:creationId xmlns:a16="http://schemas.microsoft.com/office/drawing/2014/main" xmlns="" id="{A116BEF2-535D-41B5-BB8D-B674141EBBC4}"/>
                </a:ext>
              </a:extLst>
            </p:cNvPr>
            <p:cNvCxnSpPr/>
            <p:nvPr/>
          </p:nvCxnSpPr>
          <p:spPr>
            <a:xfrm>
              <a:off x="5078941" y="1024608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16">
            <a:extLst>
              <a:ext uri="{FF2B5EF4-FFF2-40B4-BE49-F238E27FC236}">
                <a16:creationId xmlns:a16="http://schemas.microsoft.com/office/drawing/2014/main" xmlns="" id="{AB44F01F-64FB-403D-8BC3-EE4DB1671F6A}"/>
              </a:ext>
            </a:extLst>
          </p:cNvPr>
          <p:cNvSpPr/>
          <p:nvPr/>
        </p:nvSpPr>
        <p:spPr>
          <a:xfrm>
            <a:off x="9322062" y="5935087"/>
            <a:ext cx="2719140" cy="84518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972935CF-D9D8-4425-B793-55C6E016B5B6}"/>
              </a:ext>
            </a:extLst>
          </p:cNvPr>
          <p:cNvCxnSpPr/>
          <p:nvPr/>
        </p:nvCxnSpPr>
        <p:spPr>
          <a:xfrm flipH="1">
            <a:off x="4073795" y="102609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3"/>
          <p:cNvSpPr txBox="1"/>
          <p:nvPr/>
        </p:nvSpPr>
        <p:spPr>
          <a:xfrm>
            <a:off x="2828261" y="-81873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5267" y="902449"/>
            <a:ext cx="63029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3092" y="3590153"/>
            <a:ext cx="58731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7060" y="902449"/>
            <a:ext cx="58602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28170" y="3590153"/>
            <a:ext cx="61913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hát biết cười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tôi luôn có ích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nuôi sống con người.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4913789" y="154504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5945685" y="208808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5106530" y="264208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5182730" y="264208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5190584" y="369805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5228684" y="420603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4407283" y="478143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5068430" y="528436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5152484" y="528436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10605432" y="102065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10528121" y="154504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10528121" y="210333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10450810" y="259539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10569592" y="259539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10376872" y="364573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11440095" y="419716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11090472" y="477644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11516295" y="530531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44623003-392C-4CA6-84A2-08F3B203A94E}"/>
              </a:ext>
            </a:extLst>
          </p:cNvPr>
          <p:cNvCxnSpPr/>
          <p:nvPr/>
        </p:nvCxnSpPr>
        <p:spPr>
          <a:xfrm flipH="1">
            <a:off x="11592495" y="530392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214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828260" y="-84154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xmlns="" id="{82EE266C-03E9-4315-A85B-3446053A75A8}"/>
              </a:ext>
            </a:extLst>
          </p:cNvPr>
          <p:cNvSpPr/>
          <p:nvPr/>
        </p:nvSpPr>
        <p:spPr>
          <a:xfrm>
            <a:off x="9228265" y="5803642"/>
            <a:ext cx="2931795" cy="105435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72EBA176-382A-41D4-8969-D57B4E559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98" y="216637"/>
            <a:ext cx="527050" cy="2795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xmlns="" id="{D186DF07-225D-4C1F-9278-D73FDE5F9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642" y="3037678"/>
            <a:ext cx="527050" cy="2542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2E30BCFE-B542-4651-B1BB-100F124B6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692" y="303709"/>
            <a:ext cx="527050" cy="27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195123" y="813313"/>
            <a:ext cx="55466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76167" y="3482598"/>
            <a:ext cx="50246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38171" y="799136"/>
            <a:ext cx="46106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38171" y="3468499"/>
            <a:ext cx="49522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hát biết cười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tôi luôn có ích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nuôi sống con người.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xmlns="" id="{2E30BCFE-B542-4651-B1BB-100F124B6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313" y="3029123"/>
            <a:ext cx="527050" cy="259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 Box 3"/>
          <p:cNvSpPr txBox="1"/>
          <p:nvPr/>
        </p:nvSpPr>
        <p:spPr>
          <a:xfrm>
            <a:off x="-130364" y="1614154"/>
            <a:ext cx="132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 Box 3"/>
          <p:cNvSpPr txBox="1"/>
          <p:nvPr/>
        </p:nvSpPr>
        <p:spPr>
          <a:xfrm>
            <a:off x="-63138" y="4361739"/>
            <a:ext cx="132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 Box 3"/>
          <p:cNvSpPr txBox="1"/>
          <p:nvPr/>
        </p:nvSpPr>
        <p:spPr>
          <a:xfrm>
            <a:off x="6296784" y="1762142"/>
            <a:ext cx="132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3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 Box 3"/>
          <p:cNvSpPr txBox="1"/>
          <p:nvPr/>
        </p:nvSpPr>
        <p:spPr>
          <a:xfrm>
            <a:off x="6210662" y="4321335"/>
            <a:ext cx="132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4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52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20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16">
            <a:extLst>
              <a:ext uri="{FF2B5EF4-FFF2-40B4-BE49-F238E27FC236}">
                <a16:creationId xmlns:a16="http://schemas.microsoft.com/office/drawing/2014/main" xmlns="" id="{AB44F01F-64FB-403D-8BC3-EE4DB1671F6A}"/>
              </a:ext>
            </a:extLst>
          </p:cNvPr>
          <p:cNvSpPr/>
          <p:nvPr/>
        </p:nvSpPr>
        <p:spPr>
          <a:xfrm>
            <a:off x="10001885" y="5758648"/>
            <a:ext cx="1998345" cy="84518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 Box 3"/>
          <p:cNvSpPr txBox="1"/>
          <p:nvPr/>
        </p:nvSpPr>
        <p:spPr>
          <a:xfrm>
            <a:off x="3220147" y="0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5267" y="902449"/>
            <a:ext cx="63029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3092" y="3590153"/>
            <a:ext cx="58731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87060" y="902449"/>
            <a:ext cx="58602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28170" y="3590153"/>
            <a:ext cx="61913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hát biết cười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tôi luôn có ích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nuôi sống con người.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2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63760048-BDE3-4835-B5C8-ECB9291037B9}"/>
              </a:ext>
            </a:extLst>
          </p:cNvPr>
          <p:cNvSpPr/>
          <p:nvPr/>
        </p:nvSpPr>
        <p:spPr>
          <a:xfrm>
            <a:off x="388620" y="5203226"/>
            <a:ext cx="11204665" cy="11963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r>
              <a:rPr lang="en-US" sz="360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vi-VN" sz="360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600">
                <a:solidFill>
                  <a:schemeClr val="bg1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3600">
                <a:solidFill>
                  <a:schemeClr val="bg1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ạt thóc sinh ra ở đâu</a:t>
            </a:r>
            <a:r>
              <a:rPr lang="vi-VN" sz="3600" smtClean="0">
                <a:solidFill>
                  <a:schemeClr val="bg1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>
              <a:solidFill>
                <a:schemeClr val="bg1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10B05750-2603-4C54-84A2-C7DB7DF907AC}"/>
              </a:ext>
            </a:extLst>
          </p:cNvPr>
          <p:cNvCxnSpPr>
            <a:cxnSpLocks/>
          </p:cNvCxnSpPr>
          <p:nvPr/>
        </p:nvCxnSpPr>
        <p:spPr>
          <a:xfrm>
            <a:off x="2132965" y="1908278"/>
            <a:ext cx="20955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ext Box 3"/>
          <p:cNvSpPr txBox="1"/>
          <p:nvPr/>
        </p:nvSpPr>
        <p:spPr>
          <a:xfrm>
            <a:off x="2979310" y="43386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5267" y="902449"/>
            <a:ext cx="63029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5267" y="3141123"/>
            <a:ext cx="58731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7060" y="902449"/>
            <a:ext cx="58602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7060" y="3081001"/>
            <a:ext cx="61913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hát biết cười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tôi luôn có ích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nuôi sống con người.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16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63760048-BDE3-4835-B5C8-ECB9291037B9}"/>
              </a:ext>
            </a:extLst>
          </p:cNvPr>
          <p:cNvSpPr/>
          <p:nvPr/>
        </p:nvSpPr>
        <p:spPr>
          <a:xfrm>
            <a:off x="0" y="5371817"/>
            <a:ext cx="12192000" cy="12003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2.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 thơ nào cho thấy hạt thóc trải qua nhiều khó khăn</a:t>
            </a:r>
            <a:r>
              <a:rPr lang="vi-VN" sz="360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altLang="zh-CN" sz="36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10B05750-2603-4C54-84A2-C7DB7DF907AC}"/>
              </a:ext>
            </a:extLst>
          </p:cNvPr>
          <p:cNvCxnSpPr>
            <a:cxnSpLocks/>
          </p:cNvCxnSpPr>
          <p:nvPr/>
        </p:nvCxnSpPr>
        <p:spPr>
          <a:xfrm flipV="1">
            <a:off x="751522" y="4629150"/>
            <a:ext cx="3220403" cy="28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E79EBEA-802B-46DF-ABEF-58A4F9048276}"/>
              </a:ext>
            </a:extLst>
          </p:cNvPr>
          <p:cNvCxnSpPr>
            <a:cxnSpLocks/>
          </p:cNvCxnSpPr>
          <p:nvPr/>
        </p:nvCxnSpPr>
        <p:spPr>
          <a:xfrm flipV="1">
            <a:off x="751522" y="5086350"/>
            <a:ext cx="3806191" cy="285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25267" y="902449"/>
            <a:ext cx="63029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3037" y="3137133"/>
            <a:ext cx="48019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7060" y="902449"/>
            <a:ext cx="58602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28940" y="3137133"/>
            <a:ext cx="61913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hát biết cười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tôi luôn có ích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nuôi sống con người.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3"/>
          <p:cNvSpPr txBox="1"/>
          <p:nvPr/>
        </p:nvSpPr>
        <p:spPr>
          <a:xfrm>
            <a:off x="2979310" y="43386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52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63760048-BDE3-4835-B5C8-ECB9291037B9}"/>
              </a:ext>
            </a:extLst>
          </p:cNvPr>
          <p:cNvSpPr/>
          <p:nvPr/>
        </p:nvSpPr>
        <p:spPr>
          <a:xfrm>
            <a:off x="0" y="5808105"/>
            <a:ext cx="8994098" cy="9213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xmlns="" id="{C36A1B2D-CBBF-4678-8B78-F239F672D379}"/>
              </a:ext>
            </a:extLst>
          </p:cNvPr>
          <p:cNvSpPr/>
          <p:nvPr/>
        </p:nvSpPr>
        <p:spPr>
          <a:xfrm>
            <a:off x="8994098" y="4746913"/>
            <a:ext cx="3943350" cy="1201420"/>
          </a:xfrm>
          <a:prstGeom prst="wedgeRoundRectCallout">
            <a:avLst>
              <a:gd name="adj1" fmla="val -48963"/>
              <a:gd name="adj2" fmla="val 98684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 thóc quý giá với con người ở chỗ nó nuôi sống con người.</a:t>
            </a:r>
            <a:endParaRPr lang="en-US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6F863AD-1BAC-4B3E-B466-1D8EAC0EDC3A}"/>
              </a:ext>
            </a:extLst>
          </p:cNvPr>
          <p:cNvSpPr txBox="1"/>
          <p:nvPr/>
        </p:nvSpPr>
        <p:spPr>
          <a:xfrm>
            <a:off x="0" y="5945593"/>
            <a:ext cx="8815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3</a:t>
            </a: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lang="en-US" altLang="zh-CN" sz="3600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Hạt thóc quý giá như thế nào với con người?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228" y="887458"/>
            <a:ext cx="63029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2998" y="3137133"/>
            <a:ext cx="48019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00638" y="996880"/>
            <a:ext cx="58602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00638" y="3159708"/>
            <a:ext cx="61913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hát biết cười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tôi luôn có ích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nuôi sống con người.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3"/>
          <p:cNvSpPr txBox="1"/>
          <p:nvPr/>
        </p:nvSpPr>
        <p:spPr>
          <a:xfrm>
            <a:off x="3039271" y="28395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96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E0AEC8-7838-4E77-A6B7-18E7F082B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262" y="2093912"/>
            <a:ext cx="10515600" cy="132556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</a:t>
            </a:r>
            <a:r>
              <a:rPr lang="en-US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 thích nhất câu thơ nào? Vì sao</a:t>
            </a:r>
            <a:r>
              <a:rPr lang="en-US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44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073"/>
            <a:ext cx="11277600" cy="684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133600" y="1570435"/>
            <a:ext cx="8331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21917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khỉ</a:t>
            </a:r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219170"/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ngăn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chặn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</a:p>
          <a:p>
            <a:pPr algn="ctr" defTabSz="121917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lâm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tặc</a:t>
            </a:r>
            <a:endParaRPr lang="en-US" sz="48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10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3855" y="13855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100750"/>
            <a:ext cx="6172200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 thuộc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lòng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32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0" r="100000">
                        <a14:foregroundMark x1="12889" y1="71778" x2="12222" y2="96000"/>
                        <a14:foregroundMark x1="27778" y1="77333" x2="19333" y2="81778"/>
                        <a14:foregroundMark x1="23111" y1="83111" x2="24667" y2="86444"/>
                        <a14:foregroundMark x1="19778" y1="80889" x2="15333" y2="88222"/>
                        <a14:foregroundMark x1="52444" y1="73111" x2="52667" y2="93333"/>
                        <a14:foregroundMark x1="58667" y1="82444" x2="57111" y2="95333"/>
                        <a14:foregroundMark x1="64222" y1="83778" x2="59778" y2="94667"/>
                        <a14:foregroundMark x1="38444" y1="90667" x2="46000" y2="95333"/>
                        <a14:foregroundMark x1="91778" y1="75333" x2="71778" y2="96000"/>
                        <a14:foregroundMark x1="40000" y1="71778" x2="49333" y2="82444"/>
                        <a14:foregroundMark x1="40222" y1="55556" x2="47556" y2="65333"/>
                        <a14:foregroundMark x1="56667" y1="48444" x2="54667" y2="6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594"/>
          <a:stretch>
            <a:fillRect/>
          </a:stretch>
        </p:blipFill>
        <p:spPr>
          <a:xfrm>
            <a:off x="3804054" y="4917694"/>
            <a:ext cx="4114800" cy="17128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3175" y="107677"/>
            <a:ext cx="2057400" cy="10353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3961" y="751512"/>
            <a:ext cx="1824184" cy="124017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" y="6684209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228" y="1636968"/>
            <a:ext cx="63029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2998" y="3886643"/>
            <a:ext cx="48019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47021" y="1651959"/>
            <a:ext cx="58602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88901" y="3886643"/>
            <a:ext cx="61913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hát biết cười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tôi luôn có ích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nuôi sống con người.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3"/>
          <p:cNvSpPr txBox="1"/>
          <p:nvPr/>
        </p:nvSpPr>
        <p:spPr>
          <a:xfrm>
            <a:off x="3039271" y="777905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" y="94287"/>
            <a:ext cx="6172200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 thuộc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lòng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32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Hoạt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động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tập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64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93C35C90-0D48-400D-BD0D-64BCB9126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smtClean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Từ nào trong bài thơ cho thấy hạt thóc tự kể chuyện về mình? </a:t>
            </a:r>
            <a:endParaRPr lang="en-US" dirty="0">
              <a:solidFill>
                <a:srgbClr val="00B0F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774716" y="2552604"/>
            <a:ext cx="63246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35751F0-6D67-4C3A-BC5E-ACEF051801E3}"/>
              </a:ext>
            </a:extLst>
          </p:cNvPr>
          <p:cNvSpPr txBox="1"/>
          <p:nvPr/>
        </p:nvSpPr>
        <p:spPr>
          <a:xfrm>
            <a:off x="838200" y="305991"/>
            <a:ext cx="9594954" cy="713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</a:t>
            </a:r>
            <a:r>
              <a:rPr lang="en-US" sz="400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400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Đóng vai hạt thóc tự giới thiệu về mình.</a:t>
            </a: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37196" y="1859114"/>
            <a:ext cx="58602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93344" y="4303455"/>
            <a:ext cx="61913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hát biết cười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tôi luôn có ích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nuôi sống con người.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3687" y="2036712"/>
            <a:ext cx="54221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1457" y="4271396"/>
            <a:ext cx="48019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</p:txBody>
      </p:sp>
      <p:sp>
        <p:nvSpPr>
          <p:cNvPr id="27" name="Text Box 3"/>
          <p:cNvSpPr txBox="1"/>
          <p:nvPr/>
        </p:nvSpPr>
        <p:spPr>
          <a:xfrm>
            <a:off x="2876404" y="1453247"/>
            <a:ext cx="564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32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774716" y="4803627"/>
            <a:ext cx="63246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774716" y="5302447"/>
            <a:ext cx="63246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774716" y="5769640"/>
            <a:ext cx="63246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743898" y="6234335"/>
            <a:ext cx="63246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6993344" y="2840146"/>
            <a:ext cx="63246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6993344" y="3805928"/>
            <a:ext cx="63246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7053304" y="4817044"/>
            <a:ext cx="63246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8287286" y="5769640"/>
            <a:ext cx="46697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22" grpId="0"/>
      <p:bldP spid="23" grpId="0"/>
      <p:bldP spid="24" grpId="0"/>
      <p:bldP spid="25" grpId="0"/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713">
        <p14:ripple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288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0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54340" y="2989580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smtClean="0">
                <a:solidFill>
                  <a:srgbClr val="0000FF"/>
                </a:solidFill>
                <a:latin typeface="HP001 4 hàng" panose="020B0603050302020204" pitchFamily="34" charset="0"/>
              </a:rPr>
              <a:t>Tay làm hàm nhai, tay quai miệng trễ.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/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713">
        <p14:prism isInverted="1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nghe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-tich-cay-khoai-lang-hang-truyen-socnhi-com-truyen-tranh-thieu-nh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4" y="84136"/>
            <a:ext cx="12093575" cy="643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19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Lam tac\tải xuố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6800" y="4076896"/>
            <a:ext cx="1016000" cy="128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Lam tac\800px_COLOURBOX9774185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9011" y="4708885"/>
            <a:ext cx="2235200" cy="5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4708885"/>
            <a:ext cx="1392768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580">
            <a:off x="641530" y="5170075"/>
            <a:ext cx="1455492" cy="49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4211" y="4954731"/>
            <a:ext cx="1326243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Lam tac\tree-576145_960_720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1" y="5156200"/>
            <a:ext cx="791633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Lam tac\lumberjack-lean-on-the-wood-log-vector-7780327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 flipH="1">
            <a:off x="398783" y="4338351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Untitleda (2)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2006600"/>
            <a:ext cx="5452533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\Desktop\Picture1a (2)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553" y="4121206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:\Users\ADMIN\Desktop\Lam tac\il_570xN.938660066_slvo.jp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16605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C:\Users\ADMIN\Desktop\Lam tac\stock-vector-cartoon-art-of-a-lumberjack-paul-bunyan-type-with-a-log-on-his-shoulder-this-guy-has-the-typical-17555299.jp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75236" y="5228743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09" y="-159051"/>
            <a:ext cx="1262592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:\Users\ADMIN\Desktop\Tai nguyen thiet ke tro choi\Giai cuu rung xanh\scimmia-del-fumetto-31653934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1875" y1="25791" x2="17750" y2="43845"/>
                        <a14:foregroundMark x1="39625" y1="23329" x2="31750" y2="45369"/>
                        <a14:foregroundMark x1="29750" y1="24385" x2="28625" y2="40914"/>
                        <a14:foregroundMark x1="14625" y1="28722" x2="19250" y2="40445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793">
            <a:off x="2769429" y="715127"/>
            <a:ext cx="1063888" cy="113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100000">
                        <a14:foregroundMark x1="14088" y1="17556" x2="2210" y2="22889"/>
                        <a14:foregroundMark x1="22376" y1="11778" x2="27624" y2="14444"/>
                        <a14:foregroundMark x1="33149" y1="4667" x2="33978" y2="10000"/>
                        <a14:foregroundMark x1="35083" y1="21333" x2="38398" y2="26667"/>
                        <a14:foregroundMark x1="81215" y1="8000" x2="83149" y2="14444"/>
                        <a14:foregroundMark x1="92541" y1="12444" x2="98619" y2="14667"/>
                        <a14:foregroundMark x1="98895" y1="19778" x2="96961" y2="21556"/>
                        <a14:foregroundMark x1="88398" y1="21556" x2="90608" y2="24667"/>
                        <a14:foregroundMark x1="82873" y1="26889" x2="84807" y2="31556"/>
                        <a14:backgroundMark x1="46409" y1="26667" x2="47514" y2="27778"/>
                        <a14:backgroundMark x1="35359" y1="55778" x2="33978" y2="5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2671">
            <a:off x="7590614" y="-404789"/>
            <a:ext cx="1421479" cy="176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ình ảnh có liên quan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6128945" y="478727"/>
            <a:ext cx="1114368" cy="108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ết quả hình ảnh cho monkey cartoon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560" flipH="1">
            <a:off x="9789494" y="936409"/>
            <a:ext cx="1346325" cy="132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ết quả hình ảnh cho pineapple cartoon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073" y="1267405"/>
            <a:ext cx="1105583" cy="11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ình ảnh có liên quan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493" y="1782883"/>
            <a:ext cx="667439" cy="80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983" y="308680"/>
            <a:ext cx="749899" cy="97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Hình ảnh có liên quan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2" y="1309928"/>
            <a:ext cx="643467" cy="77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353" y="2176816"/>
            <a:ext cx="705331" cy="91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86" y="366508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44994" flipH="1">
            <a:off x="-524716" y="5632318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081" y="3862274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97892" flipH="1">
            <a:off x="2540499" y="5980671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537" y="3765550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Picture1a (2)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3466">
            <a:off x="5865671" y="5629330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1" y="481330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Lam tac\stock-vector-cartoon-art-of-a-lumberjack-paul-bunyan-type-with-a-log-on-his-shoulder-this-guy-has-the-typical-17555299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71364" flipH="1">
            <a:off x="8383940" y="6188862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ADMIN\Desktop\Lam tac\e7f4c27d556f238339f9337509756439--lumberjacks-vectors.jpg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0" b="99429" l="0" r="98475">
                        <a14:foregroundMark x1="17797" y1="71714" x2="15085" y2="80000"/>
                        <a14:foregroundMark x1="47627" y1="13714" x2="51017" y2="20286"/>
                        <a14:foregroundMark x1="56441" y1="13714" x2="56441" y2="2028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92405">
            <a:off x="9668444" y="6053952"/>
            <a:ext cx="2387963" cy="283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1219200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1</a:t>
            </a:r>
          </a:p>
        </p:txBody>
      </p:sp>
      <p:sp>
        <p:nvSpPr>
          <p:cNvPr id="40" name="Oval 39"/>
          <p:cNvSpPr/>
          <p:nvPr/>
        </p:nvSpPr>
        <p:spPr>
          <a:xfrm>
            <a:off x="3376663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6495117" y="3780971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8229600" y="45593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238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17284E-7 L 0.00226 0.47284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3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951E-6 L 0.00521 0.28487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4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0.00173 0.3342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8.64198E-7 L -0.00087 0.53395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  <p:bldP spid="4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FE0A47F-DE0D-4AFB-A019-3B65ECEF2308}"/>
              </a:ext>
            </a:extLst>
          </p:cNvPr>
          <p:cNvSpPr/>
          <p:nvPr/>
        </p:nvSpPr>
        <p:spPr>
          <a:xfrm>
            <a:off x="2757586" y="4057324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5637220-8609-44A7-8DDD-910576BCA515}"/>
              </a:ext>
            </a:extLst>
          </p:cNvPr>
          <p:cNvSpPr/>
          <p:nvPr/>
        </p:nvSpPr>
        <p:spPr>
          <a:xfrm>
            <a:off x="5868643" y="4924753"/>
            <a:ext cx="4464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 box secret game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xmlns="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xmlns="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xmlns="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99" y="93064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141" y="930649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16" y="418540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xmlns="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06" y="930648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881" y="418539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:a16="http://schemas.microsoft.com/office/drawing/2014/main" xmlns="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3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07998" y="493360"/>
            <a:ext cx="9622971" cy="1449062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 lớn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lên cậu bé đã nói gì với bà 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507998" y="2379482"/>
            <a:ext cx="9622971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Cháu sẽ làm nương, trồng lúa để có gạo nấu cơm.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5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320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Điều gì không may đã xảy đến với nương lúa của cậu bé? Và cậu bé đã được ai giúp đỡ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10136188" cy="164434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Gần đến ngày thu hoạch lúa thì chẳng may khu rừng bị cháy. Nương lúa thành tro.cậu </a:t>
            </a:r>
            <a:r>
              <a:rPr lang="en-US" sz="320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bé đã </a:t>
            </a:r>
            <a:r>
              <a:rPr lang="en-US" sz="320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 ông bụt giúp đỡ.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7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28629" y="438245"/>
            <a:ext cx="10207624" cy="1530403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đã dặn cậu bé như thế nào khi được ăn củ ngon?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507999" y="2131123"/>
            <a:ext cx="10207625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Cháu hãy vào rừng tìm thứ cây quý đó đem trồng khắp bìa rừng, bờ suối để người nghèo có cái ăn.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2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bà cháu đặt tên cho củ lạ đó là gì 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</a:t>
            </a:r>
            <a:r>
              <a:rPr kumimoji="0" lang="en-US" sz="32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khoai lang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4A2EDBD-34C3-42B9-8A4D-2A8751B7423A}"/>
              </a:ext>
            </a:extLst>
          </p:cNvPr>
          <p:cNvSpPr txBox="1"/>
          <p:nvPr/>
        </p:nvSpPr>
        <p:spPr>
          <a:xfrm>
            <a:off x="1783080" y="582930"/>
            <a:ext cx="9041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rút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Scroll: Vertical 3">
            <a:extLst>
              <a:ext uri="{FF2B5EF4-FFF2-40B4-BE49-F238E27FC236}">
                <a16:creationId xmlns:a16="http://schemas.microsoft.com/office/drawing/2014/main" xmlns="" id="{E04FDEBC-5EB7-4148-B63F-2F433DE0C91C}"/>
              </a:ext>
            </a:extLst>
          </p:cNvPr>
          <p:cNvSpPr/>
          <p:nvPr/>
        </p:nvSpPr>
        <p:spPr>
          <a:xfrm>
            <a:off x="1971675" y="1840230"/>
            <a:ext cx="8372475" cy="265176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600"/>
              <a:t>Truyện cổ tích ca ngợi đức tính chăm chỉ, cần cù chịu khó và hiểu thảo của </a:t>
            </a:r>
            <a:r>
              <a:rPr lang="en-US" sz="3600" smtClean="0"/>
              <a:t>cậu bé.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16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13" y="2266950"/>
            <a:ext cx="10329862" cy="174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9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3149600" y="1391047"/>
            <a:ext cx="589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67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946400" y="1492647"/>
            <a:ext cx="609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vững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Lẫm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chẫm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5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133600" y="1492647"/>
            <a:ext cx="7721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lẫm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chẫm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cười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vang </a:t>
            </a:r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sân</a:t>
            </a:r>
            <a:r>
              <a:rPr lang="en-US" sz="32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25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438400" y="840200"/>
            <a:ext cx="7112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Hạt gì nho nhỏ</a:t>
            </a:r>
          </a:p>
          <a:p>
            <a:pPr algn="ctr" defTabSz="1219170"/>
            <a:r>
              <a:rPr lang="en-US" sz="320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trắng, ngoài vàng</a:t>
            </a:r>
          </a:p>
          <a:p>
            <a:pPr algn="ctr" defTabSz="1219170"/>
            <a:r>
              <a:rPr lang="en-US" sz="320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Say, giã, giần, sang</a:t>
            </a:r>
          </a:p>
          <a:p>
            <a:pPr algn="ctr" defTabSz="1219170"/>
            <a:r>
              <a:rPr lang="en-US" sz="320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Nấu thành cơm dẻo ?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Hạt thóc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34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17"/>
          <p:cNvSpPr/>
          <p:nvPr/>
        </p:nvSpPr>
        <p:spPr>
          <a:xfrm>
            <a:off x="-76201" y="-14642"/>
            <a:ext cx="12420601" cy="194355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  <a:gd name="connsiteX0-449" fmla="*/ 76 w 21676"/>
              <a:gd name="connsiteY0-450" fmla="*/ 0 h 23225"/>
              <a:gd name="connsiteX1-451" fmla="*/ 21676 w 21676"/>
              <a:gd name="connsiteY1-452" fmla="*/ 0 h 23225"/>
              <a:gd name="connsiteX2-453" fmla="*/ 21625 w 21676"/>
              <a:gd name="connsiteY2-454" fmla="*/ 18938 h 23225"/>
              <a:gd name="connsiteX3-455" fmla="*/ 17591 w 21676"/>
              <a:gd name="connsiteY3-456" fmla="*/ 19806 h 23225"/>
              <a:gd name="connsiteX4-457" fmla="*/ 8469 w 21676"/>
              <a:gd name="connsiteY4-458" fmla="*/ 23038 h 23225"/>
              <a:gd name="connsiteX5-459" fmla="*/ 1 w 21676"/>
              <a:gd name="connsiteY5-460" fmla="*/ 20416 h 23225"/>
              <a:gd name="connsiteX6-461" fmla="*/ 76 w 21676"/>
              <a:gd name="connsiteY6-462" fmla="*/ 0 h 23225"/>
              <a:gd name="connsiteX0-463" fmla="*/ 76 w 21676"/>
              <a:gd name="connsiteY0-464" fmla="*/ 0 h 23225"/>
              <a:gd name="connsiteX1-465" fmla="*/ 21676 w 21676"/>
              <a:gd name="connsiteY1-466" fmla="*/ 0 h 23225"/>
              <a:gd name="connsiteX2-467" fmla="*/ 21625 w 21676"/>
              <a:gd name="connsiteY2-468" fmla="*/ 18938 h 23225"/>
              <a:gd name="connsiteX3-469" fmla="*/ 17591 w 21676"/>
              <a:gd name="connsiteY3-470" fmla="*/ 19806 h 23225"/>
              <a:gd name="connsiteX4-471" fmla="*/ 8290 w 21676"/>
              <a:gd name="connsiteY4-472" fmla="*/ 23038 h 23225"/>
              <a:gd name="connsiteX5-473" fmla="*/ 1 w 21676"/>
              <a:gd name="connsiteY5-474" fmla="*/ 20416 h 23225"/>
              <a:gd name="connsiteX6-475" fmla="*/ 76 w 21676"/>
              <a:gd name="connsiteY6-476" fmla="*/ 0 h 23225"/>
              <a:gd name="connsiteX0-477" fmla="*/ 76 w 21676"/>
              <a:gd name="connsiteY0-478" fmla="*/ 0 h 23054"/>
              <a:gd name="connsiteX1-479" fmla="*/ 21676 w 21676"/>
              <a:gd name="connsiteY1-480" fmla="*/ 0 h 23054"/>
              <a:gd name="connsiteX2-481" fmla="*/ 21625 w 21676"/>
              <a:gd name="connsiteY2-482" fmla="*/ 18938 h 23054"/>
              <a:gd name="connsiteX3-483" fmla="*/ 17591 w 21676"/>
              <a:gd name="connsiteY3-484" fmla="*/ 19806 h 23054"/>
              <a:gd name="connsiteX4-485" fmla="*/ 8290 w 21676"/>
              <a:gd name="connsiteY4-486" fmla="*/ 23038 h 23054"/>
              <a:gd name="connsiteX5-487" fmla="*/ 1 w 21676"/>
              <a:gd name="connsiteY5-488" fmla="*/ 20416 h 23054"/>
              <a:gd name="connsiteX6-489" fmla="*/ 76 w 21676"/>
              <a:gd name="connsiteY6-490" fmla="*/ 0 h 23054"/>
              <a:gd name="connsiteX0-491" fmla="*/ 76 w 21676"/>
              <a:gd name="connsiteY0-492" fmla="*/ 0 h 23038"/>
              <a:gd name="connsiteX1-493" fmla="*/ 21676 w 21676"/>
              <a:gd name="connsiteY1-494" fmla="*/ 0 h 23038"/>
              <a:gd name="connsiteX2-495" fmla="*/ 21625 w 21676"/>
              <a:gd name="connsiteY2-496" fmla="*/ 18938 h 23038"/>
              <a:gd name="connsiteX3-497" fmla="*/ 17591 w 21676"/>
              <a:gd name="connsiteY3-498" fmla="*/ 19806 h 23038"/>
              <a:gd name="connsiteX4-499" fmla="*/ 8290 w 21676"/>
              <a:gd name="connsiteY4-500" fmla="*/ 23038 h 23038"/>
              <a:gd name="connsiteX5-501" fmla="*/ 1 w 21676"/>
              <a:gd name="connsiteY5-502" fmla="*/ 20416 h 23038"/>
              <a:gd name="connsiteX6-503" fmla="*/ 76 w 21676"/>
              <a:gd name="connsiteY6-504" fmla="*/ 0 h 23038"/>
              <a:gd name="connsiteX0-505" fmla="*/ 76 w 21676"/>
              <a:gd name="connsiteY0-506" fmla="*/ 0 h 23038"/>
              <a:gd name="connsiteX1-507" fmla="*/ 21676 w 21676"/>
              <a:gd name="connsiteY1-508" fmla="*/ 0 h 23038"/>
              <a:gd name="connsiteX2-509" fmla="*/ 21625 w 21676"/>
              <a:gd name="connsiteY2-510" fmla="*/ 18938 h 23038"/>
              <a:gd name="connsiteX3-511" fmla="*/ 18037 w 21676"/>
              <a:gd name="connsiteY3-512" fmla="*/ 19806 h 23038"/>
              <a:gd name="connsiteX4-513" fmla="*/ 8290 w 21676"/>
              <a:gd name="connsiteY4-514" fmla="*/ 23038 h 23038"/>
              <a:gd name="connsiteX5-515" fmla="*/ 1 w 21676"/>
              <a:gd name="connsiteY5-516" fmla="*/ 20416 h 23038"/>
              <a:gd name="connsiteX6-517" fmla="*/ 76 w 21676"/>
              <a:gd name="connsiteY6-518" fmla="*/ 0 h 23038"/>
              <a:gd name="connsiteX0-519" fmla="*/ 76 w 21676"/>
              <a:gd name="connsiteY0-520" fmla="*/ 0 h 23038"/>
              <a:gd name="connsiteX1-521" fmla="*/ 21676 w 21676"/>
              <a:gd name="connsiteY1-522" fmla="*/ 0 h 23038"/>
              <a:gd name="connsiteX2-523" fmla="*/ 21625 w 21676"/>
              <a:gd name="connsiteY2-524" fmla="*/ 19390 h 23038"/>
              <a:gd name="connsiteX3-525" fmla="*/ 18037 w 21676"/>
              <a:gd name="connsiteY3-526" fmla="*/ 19806 h 23038"/>
              <a:gd name="connsiteX4-527" fmla="*/ 8290 w 21676"/>
              <a:gd name="connsiteY4-528" fmla="*/ 23038 h 23038"/>
              <a:gd name="connsiteX5-529" fmla="*/ 1 w 21676"/>
              <a:gd name="connsiteY5-530" fmla="*/ 20416 h 23038"/>
              <a:gd name="connsiteX6-531" fmla="*/ 76 w 21676"/>
              <a:gd name="connsiteY6-532" fmla="*/ 0 h 23038"/>
              <a:gd name="connsiteX0-533" fmla="*/ 76 w 21676"/>
              <a:gd name="connsiteY0-534" fmla="*/ 0 h 23038"/>
              <a:gd name="connsiteX1-535" fmla="*/ 21676 w 21676"/>
              <a:gd name="connsiteY1-536" fmla="*/ 0 h 23038"/>
              <a:gd name="connsiteX2-537" fmla="*/ 21625 w 21676"/>
              <a:gd name="connsiteY2-538" fmla="*/ 19390 h 23038"/>
              <a:gd name="connsiteX3-539" fmla="*/ 18037 w 21676"/>
              <a:gd name="connsiteY3-540" fmla="*/ 19806 h 23038"/>
              <a:gd name="connsiteX4-541" fmla="*/ 8290 w 21676"/>
              <a:gd name="connsiteY4-542" fmla="*/ 23038 h 23038"/>
              <a:gd name="connsiteX5-543" fmla="*/ 1 w 21676"/>
              <a:gd name="connsiteY5-544" fmla="*/ 20416 h 23038"/>
              <a:gd name="connsiteX6-545" fmla="*/ 76 w 21676"/>
              <a:gd name="connsiteY6-546" fmla="*/ 0 h 23038"/>
              <a:gd name="connsiteX0-547" fmla="*/ 76 w 21676"/>
              <a:gd name="connsiteY0-548" fmla="*/ 0 h 23075"/>
              <a:gd name="connsiteX1-549" fmla="*/ 21676 w 21676"/>
              <a:gd name="connsiteY1-550" fmla="*/ 0 h 23075"/>
              <a:gd name="connsiteX2-551" fmla="*/ 21625 w 21676"/>
              <a:gd name="connsiteY2-552" fmla="*/ 19390 h 23075"/>
              <a:gd name="connsiteX3-553" fmla="*/ 18037 w 21676"/>
              <a:gd name="connsiteY3-554" fmla="*/ 19806 h 23075"/>
              <a:gd name="connsiteX4-555" fmla="*/ 8290 w 21676"/>
              <a:gd name="connsiteY4-556" fmla="*/ 23038 h 23075"/>
              <a:gd name="connsiteX5-557" fmla="*/ 1 w 21676"/>
              <a:gd name="connsiteY5-558" fmla="*/ 20416 h 23075"/>
              <a:gd name="connsiteX6-559" fmla="*/ 76 w 21676"/>
              <a:gd name="connsiteY6-560" fmla="*/ 0 h 230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lowchart: Document 17"/>
          <p:cNvSpPr/>
          <p:nvPr/>
        </p:nvSpPr>
        <p:spPr>
          <a:xfrm>
            <a:off x="-76199" y="-14642"/>
            <a:ext cx="12420599" cy="16764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677838" y="2582835"/>
            <a:ext cx="8187023" cy="1254880"/>
            <a:chOff x="1021645" y="2277584"/>
            <a:chExt cx="6674556" cy="1284766"/>
          </a:xfrm>
        </p:grpSpPr>
        <p:pic>
          <p:nvPicPr>
            <p:cNvPr id="12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7413" y="2469755"/>
              <a:ext cx="5768788" cy="1092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645" y="2277584"/>
              <a:ext cx="1154994" cy="1284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1993547" y="2515425"/>
              <a:ext cx="5121462" cy="785556"/>
            </a:xfrm>
            <a:prstGeom prst="rect">
              <a:avLst/>
            </a:prstGeom>
            <a:noFill/>
          </p:spPr>
          <p:txBody>
            <a:bodyPr wrap="square" lIns="89301" tIns="44651" rIns="89301" bIns="44651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smtClean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Hạt thóc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745105" y="378460"/>
            <a:ext cx="7770495" cy="92075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Thứ....ngày....tháng.....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02418" y="2582835"/>
            <a:ext cx="967557" cy="1231900"/>
          </a:xfrm>
          <a:prstGeom prst="rect">
            <a:avLst/>
          </a:prstGeom>
          <a:noFill/>
        </p:spPr>
        <p:txBody>
          <a:bodyPr wrap="square" lIns="89301" tIns="44651" rIns="89301" bIns="44651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25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1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95" b="1">
                <a:solidFill>
                  <a:prstClr val="white"/>
                </a:solidFill>
                <a:latin typeface="Arial Rounded MT Bold" panose="020F0704030504030204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7</a:t>
            </a:r>
            <a:endParaRPr kumimoji="0" lang="en-US" sz="429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Rounded MT Bold" panose="020F0704030504030204" pitchFamily="34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" y="6705600"/>
            <a:ext cx="12192000" cy="2190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1292</Words>
  <Application>Microsoft Office PowerPoint</Application>
  <PresentationFormat>Widescreen</PresentationFormat>
  <Paragraphs>244</Paragraphs>
  <Slides>39</Slides>
  <Notes>15</Notes>
  <HiddenSlides>0</HiddenSlides>
  <MMClips>4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39</vt:i4>
      </vt:variant>
    </vt:vector>
  </HeadingPairs>
  <TitlesOfParts>
    <vt:vector size="63" baseType="lpstr">
      <vt:lpstr>Microsoft YaHei</vt:lpstr>
      <vt:lpstr>黑体</vt:lpstr>
      <vt:lpstr>SimSun</vt:lpstr>
      <vt:lpstr>SimSun</vt:lpstr>
      <vt:lpstr>Arial</vt:lpstr>
      <vt:lpstr>Arial Rounded MT Bold</vt:lpstr>
      <vt:lpstr>Arial-Rounded</vt:lpstr>
      <vt:lpstr>Calibri</vt:lpstr>
      <vt:lpstr>Calibri Light</vt:lpstr>
      <vt:lpstr>HP001 4 hàng</vt:lpstr>
      <vt:lpstr>Tahoma</vt:lpstr>
      <vt:lpstr>Times New Roman</vt:lpstr>
      <vt:lpstr>Verdana</vt:lpstr>
      <vt:lpstr>等线</vt:lpstr>
      <vt:lpstr>1_Office Theme</vt:lpstr>
      <vt:lpstr>2_Office Theme</vt:lpstr>
      <vt:lpstr>3_Office Theme</vt:lpstr>
      <vt:lpstr>2_Office 主题​​</vt:lpstr>
      <vt:lpstr>4_Office Theme</vt:lpstr>
      <vt:lpstr>6_Office Theme</vt:lpstr>
      <vt:lpstr>5_Office Theme</vt:lpstr>
      <vt:lpstr>7_Office Theme</vt:lpstr>
      <vt:lpstr>8_Office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Em thích nhất câu thơ nào? Vì sao?</vt:lpstr>
      <vt:lpstr>PowerPoint Presentation</vt:lpstr>
      <vt:lpstr>PowerPoint Presentation</vt:lpstr>
      <vt:lpstr>1. Từ nào trong bài thơ cho thấy hạt thóc tự kể chuyện về mình?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HungPhat</cp:lastModifiedBy>
  <cp:revision>34</cp:revision>
  <dcterms:created xsi:type="dcterms:W3CDTF">2021-05-27T07:23:15Z</dcterms:created>
  <dcterms:modified xsi:type="dcterms:W3CDTF">2021-07-16T12:09:21Z</dcterms:modified>
</cp:coreProperties>
</file>