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5" r:id="rId3"/>
    <p:sldMasterId id="2147483699" r:id="rId4"/>
    <p:sldMasterId id="2147483701" r:id="rId5"/>
    <p:sldMasterId id="2147483713" r:id="rId6"/>
    <p:sldMasterId id="2147483725" r:id="rId7"/>
    <p:sldMasterId id="2147483737" r:id="rId8"/>
    <p:sldMasterId id="2147483761" r:id="rId9"/>
  </p:sldMasterIdLst>
  <p:notesMasterIdLst>
    <p:notesMasterId r:id="rId38"/>
  </p:notesMasterIdLst>
  <p:sldIdLst>
    <p:sldId id="257" r:id="rId10"/>
    <p:sldId id="308" r:id="rId11"/>
    <p:sldId id="258" r:id="rId12"/>
    <p:sldId id="291" r:id="rId13"/>
    <p:sldId id="292" r:id="rId14"/>
    <p:sldId id="293" r:id="rId15"/>
    <p:sldId id="294" r:id="rId16"/>
    <p:sldId id="295" r:id="rId17"/>
    <p:sldId id="296" r:id="rId18"/>
    <p:sldId id="263" r:id="rId19"/>
    <p:sldId id="268" r:id="rId20"/>
    <p:sldId id="269" r:id="rId21"/>
    <p:sldId id="270" r:id="rId22"/>
    <p:sldId id="272" r:id="rId23"/>
    <p:sldId id="309" r:id="rId24"/>
    <p:sldId id="310" r:id="rId25"/>
    <p:sldId id="298" r:id="rId26"/>
    <p:sldId id="299" r:id="rId27"/>
    <p:sldId id="300" r:id="rId28"/>
    <p:sldId id="276" r:id="rId29"/>
    <p:sldId id="301" r:id="rId30"/>
    <p:sldId id="311" r:id="rId31"/>
    <p:sldId id="303" r:id="rId32"/>
    <p:sldId id="304" r:id="rId33"/>
    <p:sldId id="305" r:id="rId34"/>
    <p:sldId id="277" r:id="rId35"/>
    <p:sldId id="306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50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013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586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84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415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605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006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34312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jpeg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83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83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83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9690A67-BD09-4F2A-8578-4BF5ABF142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288" y="5478842"/>
            <a:ext cx="1385757" cy="137915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Thời khóa biểu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43305" y="835025"/>
            <a:ext cx="9732010" cy="1621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17750"/>
            <a:ext cx="6896100" cy="445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656330" y="1044575"/>
            <a:ext cx="780542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Đọc thời khóa biểu của ngày thứ 2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Buổi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: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Hoạt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động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trải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nghiệm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Toán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Tiếng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việt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Tiếng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việt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Buổi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chiều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: 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Tiếng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Anh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,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tự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học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có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hướng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dẫn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27755" y="2863850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Sáng thứ hai có mấy tiết?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41955" y="3188970"/>
            <a:ext cx="9099550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4 Tiết: </a:t>
            </a: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Hoạt động trải nghiệm, Toán, Tiếng việt, Tiếng việt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40030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3656330" y="3880485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Thứ năm có những môn học nào?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Tóan, Tiếng Việt, Giáo dục thể chất, TNXH, Tự học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3619500" y="4984750"/>
            <a:ext cx="842137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Nếu không có thời khóa biểu, em sẽ gặp khó khăn gì?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Sẽ không nắm được lịch học các môn.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870" y="1129665"/>
            <a:ext cx="9455785" cy="378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920" y="18249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một câu giới thiệu môn học hoặc hoạt động ở trường mà em thích</a:t>
            </a: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/>
            </a: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chemeClr val="tx1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M. Tiếng Việt là môn học tôi thích nhất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FEE1076-B5D1-494B-A06F-CB49CB9F6C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7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82" y="2337402"/>
            <a:ext cx="3336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khoá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288614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khoá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317293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ngang.Các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sinh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khoá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trình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tự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buổi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692" y="3629648"/>
            <a:ext cx="1167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tuần.Thời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khoá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gồm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nhiều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nhiều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hàng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10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772" y="1566075"/>
            <a:ext cx="108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ngữ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sự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vật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79374" y="1285461"/>
            <a:ext cx="736820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32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3885" y="1431925"/>
            <a:ext cx="8667750" cy="436689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21790" y="373824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kéo</a:t>
            </a:r>
          </a:p>
        </p:txBody>
      </p:sp>
      <p:sp>
        <p:nvSpPr>
          <p:cNvPr id="6" name="Oval 5"/>
          <p:cNvSpPr/>
          <p:nvPr/>
        </p:nvSpPr>
        <p:spPr>
          <a:xfrm>
            <a:off x="4097020" y="1811020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162540" y="308800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cặp sách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a.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ch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tr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thay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400" b="1" dirty="0">
                <a:latin typeface="Arial-Rounded" panose="020B0500000000000000" charset="0"/>
                <a:cs typeface="Arial-Rounded" panose="020B0500000000000000" charset="0"/>
              </a:rPr>
              <a:t> ô </a:t>
            </a:r>
            <a:r>
              <a:rPr lang="en-US" sz="2400" b="1" dirty="0" err="1">
                <a:latin typeface="Arial-Rounded" panose="020B0500000000000000" charset="0"/>
                <a:cs typeface="Arial-Rounded" panose="020B0500000000000000" charset="0"/>
              </a:rPr>
              <a:t>vuông</a:t>
            </a:r>
            <a:endParaRPr lang="en-US" sz="24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216137" y="1929447"/>
            <a:ext cx="74961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ton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(Theo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2925" y="2076450"/>
            <a:ext cx="311840" cy="61468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43" y="2745740"/>
            <a:ext cx="503583" cy="614680"/>
          </a:xfrm>
          <a:prstGeom prst="rect">
            <a:avLst/>
          </a:prstGeom>
        </p:spPr>
      </p:pic>
      <p:pic>
        <p:nvPicPr>
          <p:cNvPr id="11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372" y="2667635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696" y="3399790"/>
            <a:ext cx="543339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372" y="3360420"/>
            <a:ext cx="41084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hay 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>
                <a:latin typeface="Arial-Rounded" panose="020B0500000000000000" charset="0"/>
                <a:cs typeface="Arial-Rounded" panose="020B0500000000000000" charset="0"/>
              </a:rPr>
            </a:br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25220" y="1968500"/>
            <a:ext cx="1051814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ngoãn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191" y="2129790"/>
            <a:ext cx="349250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0" y="2722880"/>
            <a:ext cx="518050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862" y="3337560"/>
            <a:ext cx="265042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806" y="3337560"/>
            <a:ext cx="40638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981300"/>
            <a:ext cx="1027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6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21830"/>
            <a:ext cx="307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3516" y="2308969"/>
            <a:ext cx="954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70" y="2979465"/>
            <a:ext cx="1088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khoá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894025"/>
      </p:ext>
    </p:extLst>
  </p:cSld>
  <p:clrMapOvr>
    <a:masterClrMapping/>
  </p:clrMapOvr>
  <p:transition advClick="0" advTm="371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70" y="174625"/>
            <a:ext cx="4128770" cy="15170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50" y="173990"/>
            <a:ext cx="7296785" cy="64592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6245" y="1690688"/>
            <a:ext cx="2697480" cy="957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a.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sự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vật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64490" y="2769870"/>
            <a:ext cx="3935730" cy="172339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Lớp học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Quyển sách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Cây xanh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165" y="4614545"/>
            <a:ext cx="3742055" cy="955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b.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Chỉ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hoạt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động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66370" y="5843270"/>
            <a:ext cx="4478655" cy="8610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Học bài, vẽ tranh, vui chơi....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28870" y="121920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Đặt một câu nêu hoạt động với từ ngữ vừa tìm được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animBg="1"/>
      <p:bldP spid="9" grpId="1" animBg="1"/>
      <p:bldP spid="10" grpId="0" bldLvl="0" animBg="1"/>
      <p:bldP spid="11" grpId="0" bldLvl="0" animBg="1"/>
      <p:bldP spid="11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8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912" y="167021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912" y="235913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biểu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00" y="3063866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9460" y="2875324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1821" y="3648641"/>
            <a:ext cx="106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6: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226365" y="3271852"/>
            <a:ext cx="742121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293" y="4288713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28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45" y="0"/>
            <a:ext cx="6333490" cy="859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315" y="1207770"/>
            <a:ext cx="7505065" cy="513143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80645" y="1521460"/>
            <a:ext cx="2647315" cy="12782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7 giờ, bạn Nam đi học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9636125" y="1146810"/>
            <a:ext cx="2707640" cy="133921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Nam học bài lúc 8 giờ sáng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80645" y="3461385"/>
            <a:ext cx="2707640" cy="242316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Lúc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9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giờ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30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phút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nam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và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các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bạn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ra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chơi</a:t>
            </a:r>
            <a:endParaRPr lang="en-US" sz="24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9736455" y="3328670"/>
            <a:ext cx="2707640" cy="250507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Nam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ăn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trưa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ở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trường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lúc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11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giờ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30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phút</a:t>
            </a:r>
            <a:endParaRPr lang="en-US" sz="2400" dirty="0"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35" y="516890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Viết thời khóa biểu của em lúc 5 giờ chiều đến lúc đi ngủ?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graphicFrame>
        <p:nvGraphicFramePr>
          <p:cNvPr id="5" name="Table 4"/>
          <p:cNvGraphicFramePr/>
          <p:nvPr/>
        </p:nvGraphicFramePr>
        <p:xfrm>
          <a:off x="1828800" y="2857500"/>
          <a:ext cx="853313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Thời gian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Hoạt động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Đi học về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5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45237" y="293508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76751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228322F-8244-46AC-86A2-E3C672A8D8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9725" y="2924175"/>
            <a:ext cx="3256280" cy="582930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795" y="182880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Đọc bản tin của nhà trường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285" y="4519173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Picture 2" descr="unnam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508760"/>
            <a:ext cx="7012305" cy="420433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297305" y="5842635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Chia sẻ những thông tin mà em quan tâm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2" grpId="0" bldLvl="0" animBg="1"/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C3CEB9-DD80-441A-8FCE-FB681E36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B233667-9B3E-4253-B56F-6A2883CA7F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4911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Thời khóa biểu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5177" y="798865"/>
            <a:ext cx="478599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 cả các môn học,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 hàng theo từng ô,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cho bạn biết được,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vở cho mỗi giờ - Là gì?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46735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Nắng</a:t>
            </a:r>
          </a:p>
        </p:txBody>
      </p:sp>
      <p:sp>
        <p:nvSpPr>
          <p:cNvPr id="2" name="Rectangle 1"/>
          <p:cNvSpPr/>
          <p:nvPr/>
        </p:nvSpPr>
        <p:spPr>
          <a:xfrm>
            <a:off x="877207" y="1022385"/>
            <a:ext cx="1040193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...ghé vào cửa lớp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chúng em học bài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Thơm tho</a:t>
            </a:r>
          </a:p>
        </p:txBody>
      </p:sp>
      <p:sp>
        <p:nvSpPr>
          <p:cNvPr id="2" name="Rectangle 1"/>
          <p:cNvSpPr/>
          <p:nvPr/>
        </p:nvSpPr>
        <p:spPr>
          <a:xfrm>
            <a:off x="894987" y="1194470"/>
            <a:ext cx="10401935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 trang vở.....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" y="208915"/>
            <a:ext cx="8869680" cy="739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85" y="1475740"/>
            <a:ext cx="9114790" cy="5020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723</Words>
  <Application>Microsoft Office PowerPoint</Application>
  <PresentationFormat>Widescreen</PresentationFormat>
  <Paragraphs>154</Paragraphs>
  <Slides>28</Slides>
  <Notes>8</Notes>
  <HiddenSlides>0</HiddenSlides>
  <MMClips>5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28</vt:i4>
      </vt:variant>
    </vt:vector>
  </HeadingPairs>
  <TitlesOfParts>
    <vt:vector size="58" baseType="lpstr">
      <vt:lpstr>微软雅黑</vt:lpstr>
      <vt:lpstr>微软雅黑</vt:lpstr>
      <vt:lpstr>黑体</vt:lpstr>
      <vt:lpstr>SimSun</vt:lpstr>
      <vt:lpstr>SimSun</vt:lpstr>
      <vt:lpstr>.VnBlack</vt:lpstr>
      <vt:lpstr>Arial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华文楷体</vt:lpstr>
      <vt:lpstr>Tahoma</vt:lpstr>
      <vt:lpstr>Times New Roman</vt:lpstr>
      <vt:lpstr>Wingdings</vt:lpstr>
      <vt:lpstr>Wingdings 2</vt:lpstr>
      <vt:lpstr>汉仪黑荔枝体简</vt:lpstr>
      <vt:lpstr>等线</vt:lpstr>
      <vt:lpstr>1_Office Theme</vt:lpstr>
      <vt:lpstr>1_Office 主题​​</vt:lpstr>
      <vt:lpstr>6_Office Theme</vt:lpstr>
      <vt:lpstr>4_Office Theme</vt:lpstr>
      <vt:lpstr>2_Office 主题​​</vt:lpstr>
      <vt:lpstr>Trek</vt:lpstr>
      <vt:lpstr>7_Office Theme</vt:lpstr>
      <vt:lpstr>2_Office Theme</vt:lpstr>
      <vt:lpstr>1_Tema de Office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Nói một câu giới thiệu môn học hoặc hoạt động ở trường mà em thích  M. Tiếng Việt là môn học tôi thích nhất</vt:lpstr>
      <vt:lpstr>PowerPoint Presentation</vt:lpstr>
      <vt:lpstr>PowerPoint Presentation</vt:lpstr>
      <vt:lpstr>PowerPoint Presentation</vt:lpstr>
      <vt:lpstr>PowerPoint Presentation</vt:lpstr>
      <vt:lpstr>3. Chọn a hoặc b </vt:lpstr>
      <vt:lpstr>b. Chọn v hay d thay cho ô vuông </vt:lpstr>
      <vt:lpstr>PowerPoint Presentation</vt:lpstr>
      <vt:lpstr>PowerPoint Presentation</vt:lpstr>
      <vt:lpstr>PowerPoint Presentation</vt:lpstr>
      <vt:lpstr>PowerPoint Presentation</vt:lpstr>
      <vt:lpstr>2. Viết thời khóa biểu của em lúc 5 giờ chiều đến lúc đi ngủ?</vt:lpstr>
      <vt:lpstr>PowerPoint Presentation</vt:lpstr>
      <vt:lpstr>PowerPoint Presentation</vt:lpstr>
      <vt:lpstr>1. Đọc bản tin của nhà trường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14</cp:revision>
  <dcterms:created xsi:type="dcterms:W3CDTF">2021-05-24T05:01:30Z</dcterms:created>
  <dcterms:modified xsi:type="dcterms:W3CDTF">2021-10-08T02:01:04Z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