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8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8" r:id="rId4"/>
    <p:sldMasterId id="2147483722" r:id="rId5"/>
    <p:sldMasterId id="2147483734" r:id="rId6"/>
    <p:sldMasterId id="2147483748" r:id="rId7"/>
    <p:sldMasterId id="2147483760" r:id="rId8"/>
    <p:sldMasterId id="2147483772" r:id="rId9"/>
  </p:sldMasterIdLst>
  <p:notesMasterIdLst>
    <p:notesMasterId r:id="rId50"/>
  </p:notesMasterIdLst>
  <p:sldIdLst>
    <p:sldId id="508" r:id="rId10"/>
    <p:sldId id="257" r:id="rId11"/>
    <p:sldId id="263" r:id="rId12"/>
    <p:sldId id="264" r:id="rId13"/>
    <p:sldId id="258" r:id="rId14"/>
    <p:sldId id="259" r:id="rId15"/>
    <p:sldId id="260" r:id="rId16"/>
    <p:sldId id="261" r:id="rId17"/>
    <p:sldId id="268" r:id="rId18"/>
    <p:sldId id="267" r:id="rId19"/>
    <p:sldId id="270" r:id="rId20"/>
    <p:sldId id="492" r:id="rId21"/>
    <p:sldId id="493" r:id="rId22"/>
    <p:sldId id="510" r:id="rId23"/>
    <p:sldId id="304" r:id="rId24"/>
    <p:sldId id="494" r:id="rId25"/>
    <p:sldId id="495" r:id="rId26"/>
    <p:sldId id="496" r:id="rId27"/>
    <p:sldId id="497" r:id="rId28"/>
    <p:sldId id="278" r:id="rId29"/>
    <p:sldId id="325" r:id="rId30"/>
    <p:sldId id="276" r:id="rId31"/>
    <p:sldId id="509" r:id="rId32"/>
    <p:sldId id="279" r:id="rId33"/>
    <p:sldId id="280" r:id="rId34"/>
    <p:sldId id="498" r:id="rId35"/>
    <p:sldId id="282" r:id="rId36"/>
    <p:sldId id="285" r:id="rId37"/>
    <p:sldId id="286" r:id="rId38"/>
    <p:sldId id="499" r:id="rId39"/>
    <p:sldId id="505" r:id="rId40"/>
    <p:sldId id="500" r:id="rId41"/>
    <p:sldId id="501" r:id="rId42"/>
    <p:sldId id="256" r:id="rId43"/>
    <p:sldId id="502" r:id="rId44"/>
    <p:sldId id="503" r:id="rId45"/>
    <p:sldId id="504" r:id="rId46"/>
    <p:sldId id="328" r:id="rId47"/>
    <p:sldId id="487" r:id="rId48"/>
    <p:sldId id="507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6C20E2-6A4F-4649-8FEE-6F86815BC5FD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35D4B-7987-4B4D-B5BA-F73137048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4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62171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35D4B-7987-4B4D-B5BA-F731370483F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4638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0197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982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8919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9466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6226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0207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1561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23680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856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539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291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449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175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170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391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9058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4571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7581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9827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999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097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3214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4777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1385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39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8090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8845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6183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8931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0046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250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4180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9126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9499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9478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5216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9399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72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33991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39600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8352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6084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2984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09068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24137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76344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06156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51681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96619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354521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00787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3415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97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4918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2082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01056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0527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62686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5496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6406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98066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11914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3057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595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3307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550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89236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782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53181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084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6125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6106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72253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69742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846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5295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41448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9220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8056270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829489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298699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079339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951552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287434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962675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7155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0755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815919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51244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955949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07277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30840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34310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2352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14800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86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299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96695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64599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14467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33884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47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6199F-9AE4-45D4-B2DC-EE9C8D19449C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494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84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10/12/2021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293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495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88942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211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173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737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6136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10/12/2021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477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49.png"/><Relationship Id="rId7" Type="http://schemas.microsoft.com/office/2007/relationships/hdphoto" Target="../media/hdphoto29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5.wdp"/><Relationship Id="rId18" Type="http://schemas.openxmlformats.org/officeDocument/2006/relationships/image" Target="../media/image12.png"/><Relationship Id="rId26" Type="http://schemas.openxmlformats.org/officeDocument/2006/relationships/image" Target="../media/image16.png"/><Relationship Id="rId3" Type="http://schemas.openxmlformats.org/officeDocument/2006/relationships/slideLayout" Target="../slideLayouts/slideLayout1.xml"/><Relationship Id="rId21" Type="http://schemas.microsoft.com/office/2007/relationships/hdphoto" Target="../media/hdphoto9.wdp"/><Relationship Id="rId7" Type="http://schemas.microsoft.com/office/2007/relationships/hdphoto" Target="../media/hdphoto2.wdp"/><Relationship Id="rId12" Type="http://schemas.openxmlformats.org/officeDocument/2006/relationships/image" Target="../media/image9.png"/><Relationship Id="rId17" Type="http://schemas.microsoft.com/office/2007/relationships/hdphoto" Target="../media/hdphoto7.wdp"/><Relationship Id="rId25" Type="http://schemas.microsoft.com/office/2007/relationships/hdphoto" Target="../media/hdphoto11.wdp"/><Relationship Id="rId2" Type="http://schemas.openxmlformats.org/officeDocument/2006/relationships/audio" Target="../media/media1.MP3"/><Relationship Id="rId16" Type="http://schemas.openxmlformats.org/officeDocument/2006/relationships/image" Target="../media/image11.png"/><Relationship Id="rId20" Type="http://schemas.openxmlformats.org/officeDocument/2006/relationships/image" Target="../media/image13.png"/><Relationship Id="rId29" Type="http://schemas.microsoft.com/office/2007/relationships/hdphoto" Target="../media/hdphoto13.wdp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11" Type="http://schemas.microsoft.com/office/2007/relationships/hdphoto" Target="../media/hdphoto4.wdp"/><Relationship Id="rId24" Type="http://schemas.openxmlformats.org/officeDocument/2006/relationships/image" Target="../media/image15.png"/><Relationship Id="rId5" Type="http://schemas.microsoft.com/office/2007/relationships/hdphoto" Target="../media/hdphoto1.wdp"/><Relationship Id="rId15" Type="http://schemas.microsoft.com/office/2007/relationships/hdphoto" Target="../media/hdphoto6.wdp"/><Relationship Id="rId23" Type="http://schemas.microsoft.com/office/2007/relationships/hdphoto" Target="../media/hdphoto10.wdp"/><Relationship Id="rId28" Type="http://schemas.openxmlformats.org/officeDocument/2006/relationships/image" Target="../media/image17.png"/><Relationship Id="rId10" Type="http://schemas.openxmlformats.org/officeDocument/2006/relationships/image" Target="../media/image8.png"/><Relationship Id="rId19" Type="http://schemas.microsoft.com/office/2007/relationships/hdphoto" Target="../media/hdphoto8.wdp"/><Relationship Id="rId31" Type="http://schemas.openxmlformats.org/officeDocument/2006/relationships/image" Target="../media/image19.png"/><Relationship Id="rId4" Type="http://schemas.openxmlformats.org/officeDocument/2006/relationships/image" Target="../media/image5.jpeg"/><Relationship Id="rId9" Type="http://schemas.microsoft.com/office/2007/relationships/hdphoto" Target="../media/hdphoto3.wdp"/><Relationship Id="rId14" Type="http://schemas.openxmlformats.org/officeDocument/2006/relationships/image" Target="../media/image10.png"/><Relationship Id="rId22" Type="http://schemas.openxmlformats.org/officeDocument/2006/relationships/image" Target="../media/image14.png"/><Relationship Id="rId27" Type="http://schemas.microsoft.com/office/2007/relationships/hdphoto" Target="../media/hdphoto12.wdp"/><Relationship Id="rId30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0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3.jpeg"/><Relationship Id="rId5" Type="http://schemas.openxmlformats.org/officeDocument/2006/relationships/image" Target="../media/image57.GIF"/><Relationship Id="rId4" Type="http://schemas.openxmlformats.org/officeDocument/2006/relationships/image" Target="../media/image56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3.jpeg"/><Relationship Id="rId5" Type="http://schemas.openxmlformats.org/officeDocument/2006/relationships/image" Target="../media/image60.png"/><Relationship Id="rId4" Type="http://schemas.openxmlformats.org/officeDocument/2006/relationships/notesSlide" Target="../notesSlides/notesSlide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4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microsoft.com/office/2007/relationships/hdphoto" Target="../media/hdphoto14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0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slideLayout" Target="../slideLayouts/slideLayout83.xml"/><Relationship Id="rId7" Type="http://schemas.openxmlformats.org/officeDocument/2006/relationships/image" Target="../media/image66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microsoft.com/office/2007/relationships/hdphoto" Target="../media/hdphoto31.wdp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slide" Target="slide37.xml"/><Relationship Id="rId3" Type="http://schemas.openxmlformats.org/officeDocument/2006/relationships/image" Target="../media/image68.jpeg"/><Relationship Id="rId7" Type="http://schemas.openxmlformats.org/officeDocument/2006/relationships/slide" Target="slide35.xml"/><Relationship Id="rId12" Type="http://schemas.openxmlformats.org/officeDocument/2006/relationships/image" Target="../media/image74.png"/><Relationship Id="rId2" Type="http://schemas.openxmlformats.org/officeDocument/2006/relationships/image" Target="../media/image67.jpg"/><Relationship Id="rId16" Type="http://schemas.openxmlformats.org/officeDocument/2006/relationships/image" Target="../media/image77.gif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70.png"/><Relationship Id="rId11" Type="http://schemas.openxmlformats.org/officeDocument/2006/relationships/image" Target="../media/image73.png"/><Relationship Id="rId5" Type="http://schemas.openxmlformats.org/officeDocument/2006/relationships/image" Target="../media/image69.png"/><Relationship Id="rId15" Type="http://schemas.openxmlformats.org/officeDocument/2006/relationships/image" Target="../media/image76.png"/><Relationship Id="rId10" Type="http://schemas.openxmlformats.org/officeDocument/2006/relationships/slide" Target="slide36.xml"/><Relationship Id="rId4" Type="http://schemas.openxmlformats.org/officeDocument/2006/relationships/slide" Target="slide34.xml"/><Relationship Id="rId9" Type="http://schemas.openxmlformats.org/officeDocument/2006/relationships/image" Target="../media/image72.png"/><Relationship Id="rId14" Type="http://schemas.openxmlformats.org/officeDocument/2006/relationships/image" Target="../media/image7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13" Type="http://schemas.openxmlformats.org/officeDocument/2006/relationships/image" Target="../media/image84.gif"/><Relationship Id="rId3" Type="http://schemas.openxmlformats.org/officeDocument/2006/relationships/audio" Target="../media/audio2.wav"/><Relationship Id="rId7" Type="http://schemas.openxmlformats.org/officeDocument/2006/relationships/image" Target="../media/image70.png"/><Relationship Id="rId12" Type="http://schemas.openxmlformats.org/officeDocument/2006/relationships/image" Target="../media/image83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69.png"/><Relationship Id="rId11" Type="http://schemas.openxmlformats.org/officeDocument/2006/relationships/image" Target="../media/image82.gif"/><Relationship Id="rId5" Type="http://schemas.openxmlformats.org/officeDocument/2006/relationships/image" Target="../media/image79.gif"/><Relationship Id="rId15" Type="http://schemas.openxmlformats.org/officeDocument/2006/relationships/image" Target="../media/image86.gif"/><Relationship Id="rId10" Type="http://schemas.openxmlformats.org/officeDocument/2006/relationships/image" Target="../media/image81.gif"/><Relationship Id="rId4" Type="http://schemas.openxmlformats.org/officeDocument/2006/relationships/image" Target="../media/image78.PNG"/><Relationship Id="rId9" Type="http://schemas.openxmlformats.org/officeDocument/2006/relationships/slide" Target="slide33.xml"/><Relationship Id="rId14" Type="http://schemas.openxmlformats.org/officeDocument/2006/relationships/image" Target="../media/image85.gi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13" Type="http://schemas.openxmlformats.org/officeDocument/2006/relationships/image" Target="../media/image84.gif"/><Relationship Id="rId3" Type="http://schemas.openxmlformats.org/officeDocument/2006/relationships/audio" Target="../media/audio2.wav"/><Relationship Id="rId7" Type="http://schemas.openxmlformats.org/officeDocument/2006/relationships/image" Target="../media/image72.png"/><Relationship Id="rId12" Type="http://schemas.openxmlformats.org/officeDocument/2006/relationships/image" Target="../media/image83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71.png"/><Relationship Id="rId11" Type="http://schemas.openxmlformats.org/officeDocument/2006/relationships/image" Target="../media/image82.gif"/><Relationship Id="rId5" Type="http://schemas.openxmlformats.org/officeDocument/2006/relationships/image" Target="../media/image79.gif"/><Relationship Id="rId15" Type="http://schemas.openxmlformats.org/officeDocument/2006/relationships/image" Target="../media/image86.gif"/><Relationship Id="rId10" Type="http://schemas.openxmlformats.org/officeDocument/2006/relationships/image" Target="../media/image81.gif"/><Relationship Id="rId4" Type="http://schemas.openxmlformats.org/officeDocument/2006/relationships/image" Target="../media/image78.PNG"/><Relationship Id="rId9" Type="http://schemas.openxmlformats.org/officeDocument/2006/relationships/slide" Target="slide33.xml"/><Relationship Id="rId14" Type="http://schemas.openxmlformats.org/officeDocument/2006/relationships/image" Target="../media/image85.gi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13" Type="http://schemas.openxmlformats.org/officeDocument/2006/relationships/image" Target="../media/image84.gif"/><Relationship Id="rId3" Type="http://schemas.openxmlformats.org/officeDocument/2006/relationships/audio" Target="../media/audio2.wav"/><Relationship Id="rId7" Type="http://schemas.openxmlformats.org/officeDocument/2006/relationships/image" Target="../media/image74.png"/><Relationship Id="rId12" Type="http://schemas.openxmlformats.org/officeDocument/2006/relationships/image" Target="../media/image83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73.png"/><Relationship Id="rId11" Type="http://schemas.openxmlformats.org/officeDocument/2006/relationships/image" Target="../media/image82.gif"/><Relationship Id="rId5" Type="http://schemas.openxmlformats.org/officeDocument/2006/relationships/image" Target="../media/image79.gif"/><Relationship Id="rId15" Type="http://schemas.openxmlformats.org/officeDocument/2006/relationships/image" Target="../media/image86.gif"/><Relationship Id="rId10" Type="http://schemas.openxmlformats.org/officeDocument/2006/relationships/image" Target="../media/image81.gif"/><Relationship Id="rId4" Type="http://schemas.openxmlformats.org/officeDocument/2006/relationships/image" Target="../media/image78.PNG"/><Relationship Id="rId9" Type="http://schemas.openxmlformats.org/officeDocument/2006/relationships/slide" Target="slide33.xml"/><Relationship Id="rId14" Type="http://schemas.openxmlformats.org/officeDocument/2006/relationships/image" Target="../media/image85.gi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13" Type="http://schemas.openxmlformats.org/officeDocument/2006/relationships/image" Target="../media/image84.gif"/><Relationship Id="rId3" Type="http://schemas.openxmlformats.org/officeDocument/2006/relationships/audio" Target="../media/audio2.wav"/><Relationship Id="rId7" Type="http://schemas.openxmlformats.org/officeDocument/2006/relationships/image" Target="../media/image76.png"/><Relationship Id="rId12" Type="http://schemas.openxmlformats.org/officeDocument/2006/relationships/image" Target="../media/image83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75.png"/><Relationship Id="rId11" Type="http://schemas.openxmlformats.org/officeDocument/2006/relationships/image" Target="../media/image82.gif"/><Relationship Id="rId5" Type="http://schemas.openxmlformats.org/officeDocument/2006/relationships/image" Target="../media/image79.gif"/><Relationship Id="rId15" Type="http://schemas.openxmlformats.org/officeDocument/2006/relationships/image" Target="../media/image86.gif"/><Relationship Id="rId10" Type="http://schemas.openxmlformats.org/officeDocument/2006/relationships/image" Target="../media/image81.gif"/><Relationship Id="rId4" Type="http://schemas.openxmlformats.org/officeDocument/2006/relationships/image" Target="../media/image78.PNG"/><Relationship Id="rId9" Type="http://schemas.openxmlformats.org/officeDocument/2006/relationships/slide" Target="slide33.xml"/><Relationship Id="rId14" Type="http://schemas.openxmlformats.org/officeDocument/2006/relationships/image" Target="../media/image85.gi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13" Type="http://schemas.openxmlformats.org/officeDocument/2006/relationships/image" Target="../media/image28.png"/><Relationship Id="rId18" Type="http://schemas.openxmlformats.org/officeDocument/2006/relationships/slide" Target="slide7.xml"/><Relationship Id="rId26" Type="http://schemas.openxmlformats.org/officeDocument/2006/relationships/image" Target="../media/image15.png"/><Relationship Id="rId39" Type="http://schemas.openxmlformats.org/officeDocument/2006/relationships/image" Target="../media/image37.png"/><Relationship Id="rId3" Type="http://schemas.openxmlformats.org/officeDocument/2006/relationships/image" Target="../media/image23.png"/><Relationship Id="rId21" Type="http://schemas.openxmlformats.org/officeDocument/2006/relationships/image" Target="../media/image12.png"/><Relationship Id="rId34" Type="http://schemas.openxmlformats.org/officeDocument/2006/relationships/image" Target="../media/image34.png"/><Relationship Id="rId42" Type="http://schemas.microsoft.com/office/2007/relationships/hdphoto" Target="../media/hdphoto26.wdp"/><Relationship Id="rId7" Type="http://schemas.openxmlformats.org/officeDocument/2006/relationships/image" Target="../media/image25.png"/><Relationship Id="rId12" Type="http://schemas.microsoft.com/office/2007/relationships/hdphoto" Target="../media/hdphoto19.wdp"/><Relationship Id="rId17" Type="http://schemas.openxmlformats.org/officeDocument/2006/relationships/image" Target="../media/image29.png"/><Relationship Id="rId25" Type="http://schemas.microsoft.com/office/2007/relationships/hdphoto" Target="../media/hdphoto20.wdp"/><Relationship Id="rId33" Type="http://schemas.microsoft.com/office/2007/relationships/hdphoto" Target="../media/hdphoto12.wdp"/><Relationship Id="rId38" Type="http://schemas.microsoft.com/office/2007/relationships/hdphoto" Target="../media/hdphoto24.wdp"/><Relationship Id="rId46" Type="http://schemas.microsoft.com/office/2007/relationships/hdphoto" Target="../media/hdphoto28.wdp"/><Relationship Id="rId2" Type="http://schemas.openxmlformats.org/officeDocument/2006/relationships/image" Target="../media/image20.jpeg"/><Relationship Id="rId16" Type="http://schemas.microsoft.com/office/2007/relationships/hdphoto" Target="../media/hdphoto9.wdp"/><Relationship Id="rId20" Type="http://schemas.openxmlformats.org/officeDocument/2006/relationships/slide" Target="slide6.xml"/><Relationship Id="rId29" Type="http://schemas.microsoft.com/office/2007/relationships/hdphoto" Target="../media/hdphoto21.wdp"/><Relationship Id="rId41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6.wdp"/><Relationship Id="rId11" Type="http://schemas.openxmlformats.org/officeDocument/2006/relationships/image" Target="../media/image27.png"/><Relationship Id="rId24" Type="http://schemas.openxmlformats.org/officeDocument/2006/relationships/image" Target="../media/image31.png"/><Relationship Id="rId32" Type="http://schemas.openxmlformats.org/officeDocument/2006/relationships/image" Target="../media/image16.png"/><Relationship Id="rId37" Type="http://schemas.openxmlformats.org/officeDocument/2006/relationships/image" Target="../media/image36.png"/><Relationship Id="rId40" Type="http://schemas.microsoft.com/office/2007/relationships/hdphoto" Target="../media/hdphoto25.wdp"/><Relationship Id="rId45" Type="http://schemas.openxmlformats.org/officeDocument/2006/relationships/image" Target="../media/image40.png"/><Relationship Id="rId5" Type="http://schemas.openxmlformats.org/officeDocument/2006/relationships/image" Target="../media/image24.png"/><Relationship Id="rId15" Type="http://schemas.openxmlformats.org/officeDocument/2006/relationships/image" Target="../media/image13.png"/><Relationship Id="rId23" Type="http://schemas.openxmlformats.org/officeDocument/2006/relationships/slide" Target="slide8.xml"/><Relationship Id="rId28" Type="http://schemas.openxmlformats.org/officeDocument/2006/relationships/image" Target="../media/image32.png"/><Relationship Id="rId36" Type="http://schemas.microsoft.com/office/2007/relationships/hdphoto" Target="../media/hdphoto23.wdp"/><Relationship Id="rId10" Type="http://schemas.microsoft.com/office/2007/relationships/hdphoto" Target="../media/hdphoto18.wdp"/><Relationship Id="rId19" Type="http://schemas.openxmlformats.org/officeDocument/2006/relationships/image" Target="../media/image30.png"/><Relationship Id="rId31" Type="http://schemas.microsoft.com/office/2007/relationships/hdphoto" Target="../media/hdphoto22.wdp"/><Relationship Id="rId44" Type="http://schemas.microsoft.com/office/2007/relationships/hdphoto" Target="../media/hdphoto27.wdp"/><Relationship Id="rId4" Type="http://schemas.microsoft.com/office/2007/relationships/hdphoto" Target="../media/hdphoto15.wdp"/><Relationship Id="rId9" Type="http://schemas.openxmlformats.org/officeDocument/2006/relationships/image" Target="../media/image26.png"/><Relationship Id="rId14" Type="http://schemas.openxmlformats.org/officeDocument/2006/relationships/slide" Target="slide5.xml"/><Relationship Id="rId22" Type="http://schemas.microsoft.com/office/2007/relationships/hdphoto" Target="../media/hdphoto8.wdp"/><Relationship Id="rId27" Type="http://schemas.microsoft.com/office/2007/relationships/hdphoto" Target="../media/hdphoto11.wdp"/><Relationship Id="rId30" Type="http://schemas.openxmlformats.org/officeDocument/2006/relationships/image" Target="../media/image33.png"/><Relationship Id="rId35" Type="http://schemas.openxmlformats.org/officeDocument/2006/relationships/image" Target="../media/image35.png"/><Relationship Id="rId43" Type="http://schemas.openxmlformats.org/officeDocument/2006/relationships/image" Target="../media/image3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slide" Target="slide4.xml"/><Relationship Id="rId4" Type="http://schemas.microsoft.com/office/2007/relationships/hdphoto" Target="../media/hdphoto1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slide" Target="slide4.xml"/><Relationship Id="rId4" Type="http://schemas.microsoft.com/office/2007/relationships/hdphoto" Target="../media/hdphoto1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slide" Target="slide4.xml"/><Relationship Id="rId4" Type="http://schemas.microsoft.com/office/2007/relationships/hdphoto" Target="../media/hdphoto1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slide" Target="slide4.xml"/><Relationship Id="rId4" Type="http://schemas.microsoft.com/office/2007/relationships/hdphoto" Target="../media/hdphoto1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hai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13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1+ 2: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Đọc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912" y="2979465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Mẹ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729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EBA4014-9C98-40BF-AAB9-AAC20316C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1622" y="487680"/>
            <a:ext cx="879157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775098" y="138430"/>
            <a:ext cx="564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0E02854-4F4C-4E8F-B991-F4B60D2F089F}"/>
              </a:ext>
            </a:extLst>
          </p:cNvPr>
          <p:cNvSpPr txBox="1"/>
          <p:nvPr/>
        </p:nvSpPr>
        <p:spPr>
          <a:xfrm>
            <a:off x="1081405" y="1268729"/>
            <a:ext cx="63779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 rồi cả tiếng con 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ve cũng mệt vì hè nắng oi.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 em vẫn tiếng ạ ời,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Kẽo cà tiếng võng mẹ ngồi mẹ ru.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28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lang="en-US" sz="28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lang="en-US" sz="28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xmlns="" id="{4500622B-2505-413E-BAD3-162E61F415A1}"/>
              </a:ext>
            </a:extLst>
          </p:cNvPr>
          <p:cNvSpPr/>
          <p:nvPr/>
        </p:nvSpPr>
        <p:spPr>
          <a:xfrm>
            <a:off x="8681085" y="5163562"/>
            <a:ext cx="1998345" cy="84518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 mẫu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6DEB4D3-D189-4556-9913-12AA00597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6700" y="1420773"/>
            <a:ext cx="4171950" cy="35909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775098" y="138430"/>
            <a:ext cx="564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5B9BD5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0E02854-4F4C-4E8F-B991-F4B60D2F089F}"/>
              </a:ext>
            </a:extLst>
          </p:cNvPr>
          <p:cNvSpPr txBox="1"/>
          <p:nvPr/>
        </p:nvSpPr>
        <p:spPr>
          <a:xfrm>
            <a:off x="1081405" y="1268729"/>
            <a:ext cx="63779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 rồi cả tiếng con 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ve cũng mệt vì hè nắng oi.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 em vẫn tiếng ạ ời,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Kẽo cà tiếng võng mẹ ngồi mẹ ru.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Minh)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xmlns="" id="{4500622B-2505-413E-BAD3-162E61F415A1}"/>
              </a:ext>
            </a:extLst>
          </p:cNvPr>
          <p:cNvSpPr/>
          <p:nvPr/>
        </p:nvSpPr>
        <p:spPr>
          <a:xfrm>
            <a:off x="8681085" y="5163562"/>
            <a:ext cx="2931795" cy="105435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6DEB4D3-D189-4556-9913-12AA00597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6700" y="1420773"/>
            <a:ext cx="4171950" cy="3590925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xmlns="" id="{13037F56-719D-46B3-A01E-44550F5B6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88" y="792125"/>
            <a:ext cx="527050" cy="303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xmlns="" id="{9C282405-ECF6-469A-A56B-4A194FA56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88" y="3725378"/>
            <a:ext cx="527050" cy="2572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162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775098" y="138430"/>
            <a:ext cx="564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0E02854-4F4C-4E8F-B991-F4B60D2F089F}"/>
              </a:ext>
            </a:extLst>
          </p:cNvPr>
          <p:cNvSpPr txBox="1"/>
          <p:nvPr/>
        </p:nvSpPr>
        <p:spPr>
          <a:xfrm>
            <a:off x="1081405" y="1268729"/>
            <a:ext cx="63779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 rồi cả tiếng con 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ve cũng mệt vì hè nắng oi.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 em vẫn tiếng ạ ời,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Kẽo cà tiếng võng mẹ ngồi mẹ ru.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Minh)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xmlns="" id="{4500622B-2505-413E-BAD3-162E61F415A1}"/>
              </a:ext>
            </a:extLst>
          </p:cNvPr>
          <p:cNvSpPr/>
          <p:nvPr/>
        </p:nvSpPr>
        <p:spPr>
          <a:xfrm>
            <a:off x="8681085" y="5163562"/>
            <a:ext cx="2429510" cy="136814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6DEB4D3-D189-4556-9913-12AA00597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6700" y="1420773"/>
            <a:ext cx="4171950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4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8502" cy="685800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9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033" y="4073238"/>
            <a:ext cx="3188719" cy="26711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9971" y="0"/>
            <a:ext cx="946296" cy="941789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2565085" y="469565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6FE6A0D-5608-48DB-B3C5-9B0649A4B84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8207667" y="3338242"/>
            <a:ext cx="4038600" cy="3657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3266330-A171-4F31-8EAB-3D71E271506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  <p:sp>
        <p:nvSpPr>
          <p:cNvPr id="8" name="2">
            <a:extLst>
              <a:ext uri="{FF2B5EF4-FFF2-40B4-BE49-F238E27FC236}">
                <a16:creationId xmlns:a16="http://schemas.microsoft.com/office/drawing/2014/main" xmlns="" id="{1C68D773-9265-48DD-A5FF-1CF0470DEFE2}"/>
              </a:ext>
            </a:extLst>
          </p:cNvPr>
          <p:cNvSpPr/>
          <p:nvPr/>
        </p:nvSpPr>
        <p:spPr>
          <a:xfrm>
            <a:off x="3371016" y="755091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82942827-CFAB-42CA-848E-A9365AA87B64}"/>
              </a:ext>
            </a:extLst>
          </p:cNvPr>
          <p:cNvGrpSpPr/>
          <p:nvPr/>
        </p:nvGrpSpPr>
        <p:grpSpPr>
          <a:xfrm>
            <a:off x="3950944" y="886276"/>
            <a:ext cx="6916419" cy="2315210"/>
            <a:chOff x="3815445" y="140918"/>
            <a:chExt cx="3822655" cy="2315191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7A120434-AD96-4B58-BE2A-553E1296BD7D}"/>
                </a:ext>
              </a:extLst>
            </p:cNvPr>
            <p:cNvGrpSpPr/>
            <p:nvPr/>
          </p:nvGrpSpPr>
          <p:grpSpPr>
            <a:xfrm>
              <a:off x="3815445" y="140918"/>
              <a:ext cx="3822655" cy="2315191"/>
              <a:chOff x="181619" y="1261924"/>
              <a:chExt cx="2109019" cy="2109019"/>
            </a:xfrm>
          </p:grpSpPr>
          <p:sp>
            <p:nvSpPr>
              <p:cNvPr id="16" name="Hexagon 15">
                <a:extLst>
                  <a:ext uri="{FF2B5EF4-FFF2-40B4-BE49-F238E27FC236}">
                    <a16:creationId xmlns:a16="http://schemas.microsoft.com/office/drawing/2014/main" xmlns="" id="{236412A8-CD8B-49BE-B337-6A5223E9D0C9}"/>
                  </a:ext>
                </a:extLst>
              </p:cNvPr>
              <p:cNvSpPr/>
              <p:nvPr/>
            </p:nvSpPr>
            <p:spPr>
              <a:xfrm>
                <a:off x="181619" y="1261924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168F6C12-7428-4A04-B2F2-3D918AC606F0}"/>
                  </a:ext>
                </a:extLst>
              </p:cNvPr>
              <p:cNvSpPr txBox="1"/>
              <p:nvPr/>
            </p:nvSpPr>
            <p:spPr>
              <a:xfrm>
                <a:off x="311048" y="1553831"/>
                <a:ext cx="1808630" cy="1373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Nắng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oi</a:t>
                </a:r>
              </a:p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Nắng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nóng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và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không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có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gió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,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gây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khó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chịu</a:t>
                </a:r>
                <a:endPara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endParaRPr>
              </a:p>
            </p:txBody>
          </p:sp>
        </p:grpSp>
        <p:cxnSp>
          <p:nvCxnSpPr>
            <p:cNvPr id="15" name="10">
              <a:extLst>
                <a:ext uri="{FF2B5EF4-FFF2-40B4-BE49-F238E27FC236}">
                  <a16:creationId xmlns:a16="http://schemas.microsoft.com/office/drawing/2014/main" xmlns="" id="{37327130-5D97-45E1-9AEA-4C861A4DF333}"/>
                </a:ext>
              </a:extLst>
            </p:cNvPr>
            <p:cNvCxnSpPr/>
            <p:nvPr/>
          </p:nvCxnSpPr>
          <p:spPr>
            <a:xfrm>
              <a:off x="5078941" y="1024608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8" name="Hexagon 17">
            <a:extLst>
              <a:ext uri="{FF2B5EF4-FFF2-40B4-BE49-F238E27FC236}">
                <a16:creationId xmlns:a16="http://schemas.microsoft.com/office/drawing/2014/main" xmlns="" id="{E32B3D18-367B-4AB3-BAD3-40ED63D844D7}"/>
              </a:ext>
            </a:extLst>
          </p:cNvPr>
          <p:cNvSpPr/>
          <p:nvPr/>
        </p:nvSpPr>
        <p:spPr>
          <a:xfrm>
            <a:off x="3840097" y="3120911"/>
            <a:ext cx="6916419" cy="2315210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80B4820-9DB9-4A50-8752-A47B009B32FB}"/>
              </a:ext>
            </a:extLst>
          </p:cNvPr>
          <p:cNvSpPr txBox="1"/>
          <p:nvPr/>
        </p:nvSpPr>
        <p:spPr>
          <a:xfrm>
            <a:off x="4264553" y="3441357"/>
            <a:ext cx="593130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313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Giấc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313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Giấc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ngon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sâu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), 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thức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giấc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kumimoji="0" lang="en-US" altLang="vi-VN" sz="28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E076DE9A-1FD2-45AD-93FD-DDFA411F6B00}"/>
              </a:ext>
            </a:extLst>
          </p:cNvPr>
          <p:cNvGrpSpPr/>
          <p:nvPr/>
        </p:nvGrpSpPr>
        <p:grpSpPr>
          <a:xfrm>
            <a:off x="1095616" y="2146976"/>
            <a:ext cx="2109019" cy="2109019"/>
            <a:chOff x="156834" y="1993081"/>
            <a:chExt cx="2109019" cy="2109019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751D6BF7-8759-47B3-9D3A-76E36B4F65EA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C2A30158-2628-488A-B004-2721BE537027}"/>
                </a:ext>
              </a:extLst>
            </p:cNvPr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5398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Trả lời câu hỏi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775098" y="138430"/>
            <a:ext cx="564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0E02854-4F4C-4E8F-B991-F4B60D2F089F}"/>
              </a:ext>
            </a:extLst>
          </p:cNvPr>
          <p:cNvSpPr txBox="1"/>
          <p:nvPr/>
        </p:nvSpPr>
        <p:spPr>
          <a:xfrm>
            <a:off x="1081405" y="1268729"/>
            <a:ext cx="63779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 rồi cả tiếng con 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ve cũng mệt vì hè nắng oi.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 em vẫn tiếng ạ ời,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Kẽo cà tiếng võng mẹ ngồi mẹ ru.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6DEB4D3-D189-4556-9913-12AA00597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9550" y="1316950"/>
            <a:ext cx="4171950" cy="359092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63760048-BDE3-4835-B5C8-ECB9291037B9}"/>
              </a:ext>
            </a:extLst>
          </p:cNvPr>
          <p:cNvSpPr/>
          <p:nvPr/>
        </p:nvSpPr>
        <p:spPr>
          <a:xfrm>
            <a:off x="388620" y="5378509"/>
            <a:ext cx="11204665" cy="1021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oi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bức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ngủ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ngon</a:t>
            </a:r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10B05750-2603-4C54-84A2-C7DB7DF907AC}"/>
              </a:ext>
            </a:extLst>
          </p:cNvPr>
          <p:cNvCxnSpPr>
            <a:cxnSpLocks/>
          </p:cNvCxnSpPr>
          <p:nvPr/>
        </p:nvCxnSpPr>
        <p:spPr>
          <a:xfrm>
            <a:off x="4000500" y="3017520"/>
            <a:ext cx="20955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816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775098" y="138430"/>
            <a:ext cx="564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0E02854-4F4C-4E8F-B991-F4B60D2F089F}"/>
              </a:ext>
            </a:extLst>
          </p:cNvPr>
          <p:cNvSpPr txBox="1"/>
          <p:nvPr/>
        </p:nvSpPr>
        <p:spPr>
          <a:xfrm>
            <a:off x="1081405" y="1268729"/>
            <a:ext cx="63779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 rồi cả tiếng con 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ve cũng mệt vì hè nắng oi.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 em vẫn tiếng ạ ời,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Kẽo cà tiếng võng mẹ ngồi mẹ ru.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6DEB4D3-D189-4556-9913-12AA00597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9550" y="1316950"/>
            <a:ext cx="4171950" cy="359092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63760048-BDE3-4835-B5C8-ECB9291037B9}"/>
              </a:ext>
            </a:extLst>
          </p:cNvPr>
          <p:cNvSpPr/>
          <p:nvPr/>
        </p:nvSpPr>
        <p:spPr>
          <a:xfrm>
            <a:off x="137160" y="5378509"/>
            <a:ext cx="11864340" cy="10210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vi-VN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dòng thơ nào cho thấy mẹ đã thức rất nhiều vì con?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10B05750-2603-4C54-84A2-C7DB7DF907AC}"/>
              </a:ext>
            </a:extLst>
          </p:cNvPr>
          <p:cNvCxnSpPr>
            <a:cxnSpLocks/>
          </p:cNvCxnSpPr>
          <p:nvPr/>
        </p:nvCxnSpPr>
        <p:spPr>
          <a:xfrm>
            <a:off x="1394460" y="4732020"/>
            <a:ext cx="47015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4E79EBEA-802B-46DF-ABEF-58A4F9048276}"/>
              </a:ext>
            </a:extLst>
          </p:cNvPr>
          <p:cNvCxnSpPr>
            <a:cxnSpLocks/>
          </p:cNvCxnSpPr>
          <p:nvPr/>
        </p:nvCxnSpPr>
        <p:spPr>
          <a:xfrm>
            <a:off x="1223010" y="5132070"/>
            <a:ext cx="56007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152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775098" y="138430"/>
            <a:ext cx="564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0E02854-4F4C-4E8F-B991-F4B60D2F089F}"/>
              </a:ext>
            </a:extLst>
          </p:cNvPr>
          <p:cNvSpPr txBox="1"/>
          <p:nvPr/>
        </p:nvSpPr>
        <p:spPr>
          <a:xfrm>
            <a:off x="1081405" y="1268729"/>
            <a:ext cx="63779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 rồi cả tiếng con 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ve cũng mệt vì hè nắng oi.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 em vẫn tiếng ạ ời,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Kẽo cà tiếng võng mẹ ngồi mẹ ru.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6DEB4D3-D189-4556-9913-12AA00597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9550" y="1316950"/>
            <a:ext cx="4171950" cy="359092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63760048-BDE3-4835-B5C8-ECB9291037B9}"/>
              </a:ext>
            </a:extLst>
          </p:cNvPr>
          <p:cNvSpPr/>
          <p:nvPr/>
        </p:nvSpPr>
        <p:spPr>
          <a:xfrm>
            <a:off x="377190" y="846316"/>
            <a:ext cx="10131585" cy="942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6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 em, câu thơ cuối trong bài nói lên điều gì?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10B05750-2603-4C54-84A2-C7DB7DF907AC}"/>
              </a:ext>
            </a:extLst>
          </p:cNvPr>
          <p:cNvCxnSpPr>
            <a:cxnSpLocks/>
          </p:cNvCxnSpPr>
          <p:nvPr/>
        </p:nvCxnSpPr>
        <p:spPr>
          <a:xfrm>
            <a:off x="4000500" y="3017520"/>
            <a:ext cx="20955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xmlns="" id="{C36A1B2D-CBBF-4678-8B78-F239F672D379}"/>
              </a:ext>
            </a:extLst>
          </p:cNvPr>
          <p:cNvSpPr/>
          <p:nvPr/>
        </p:nvSpPr>
        <p:spPr>
          <a:xfrm>
            <a:off x="7703820" y="5330288"/>
            <a:ext cx="3943350" cy="1201420"/>
          </a:xfrm>
          <a:prstGeom prst="wedgeRound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hạnh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phúc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con.</a:t>
            </a:r>
            <a:endParaRPr lang="en-US" sz="28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96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E0AEC8-7838-4E77-A6B7-18E7F082B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lang="vi-VN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 một câu thể hiện lòng biết ơn của con đối với cha mẹ.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0383649-4BD8-4711-9557-A6174A45A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8280" y="5234939"/>
            <a:ext cx="10515600" cy="17151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vi-VN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 ơn bố mẹ đã sinh ra và nuôi con lớn khôn.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D0046CD-43C9-4F0B-AC9E-38F6A79CE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757" y="1690688"/>
            <a:ext cx="6943725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44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9309ac64-8288-4ea0-aa2f-061f9418d41f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3" y="0"/>
            <a:ext cx="122089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Lam tac\tải xuống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546600"/>
            <a:ext cx="1295400" cy="156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636" y="5330826"/>
            <a:ext cx="14224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0" y="5330826"/>
            <a:ext cx="2383137" cy="80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5330826"/>
            <a:ext cx="1016000" cy="67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0826"/>
            <a:ext cx="14224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37335" y="5295127"/>
            <a:ext cx="1219200" cy="74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3680603"/>
            <a:ext cx="1966643" cy="350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>
            <a:off x="9855992" y="3830552"/>
            <a:ext cx="2447745" cy="369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ảnh có liên quan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9133" l="4950" r="90900">
                        <a14:backgroundMark x1="50900" y1="25867" x2="52200" y2="26400"/>
                        <a14:backgroundMark x1="63000" y1="48667" x2="62200" y2="49333"/>
                        <a14:backgroundMark x1="64800" y1="41467" x2="63600" y2="42000"/>
                        <a14:backgroundMark x1="71800" y1="48933" x2="72300" y2="50000"/>
                        <a14:backgroundMark x1="59500" y1="61467" x2="58500" y2="62800"/>
                        <a14:backgroundMark x1="39700" y1="48800" x2="39700" y2="49867"/>
                        <a14:backgroundMark x1="38400" y1="51600" x2="38000" y2="51867"/>
                        <a14:backgroundMark x1="46700" y1="53600" x2="47200" y2="54933"/>
                        <a14:backgroundMark x1="53100" y1="35333" x2="53100" y2="35867"/>
                        <a14:backgroundMark x1="71700" y1="45733" x2="71200" y2="46133"/>
                        <a14:backgroundMark x1="74600" y1="44267" x2="74000" y2="44800"/>
                        <a14:backgroundMark x1="77200" y1="49200" x2="77300" y2="49867"/>
                        <a14:backgroundMark x1="19800" y1="50133" x2="20500" y2="50400"/>
                        <a14:backgroundMark x1="22000" y1="47333" x2="22700" y2="47333"/>
                        <a14:backgroundMark x1="21100" y1="56800" x2="21100" y2="57333"/>
                        <a14:backgroundMark x1="23300" y1="34400" x2="23500" y2="35067"/>
                        <a14:backgroundMark x1="53500" y1="42667" x2="53600" y2="43467"/>
                        <a14:backgroundMark x1="66300" y1="23200" x2="67600" y2="23867"/>
                        <a14:backgroundMark x1="73400" y1="58400" x2="73500" y2="58800"/>
                      </a14:backgroundRemoval>
                    </a14:imgEffect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689599" y="-2260599"/>
            <a:ext cx="12375769" cy="1099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19202" y="-133651"/>
            <a:ext cx="1219199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Hình ảnh có liên quan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846623" y="3244817"/>
            <a:ext cx="1354183" cy="132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898" y="-838200"/>
            <a:ext cx="3474503" cy="349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53565" y="1305004"/>
            <a:ext cx="271420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US" sz="32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 VỆ</a:t>
            </a:r>
          </a:p>
          <a:p>
            <a:pPr algn="ctr" defTabSz="1219170"/>
            <a:r>
              <a:rPr lang="en-US" sz="32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 XANH</a:t>
            </a:r>
          </a:p>
        </p:txBody>
      </p:sp>
      <p:pic>
        <p:nvPicPr>
          <p:cNvPr id="1034" name="Picture 10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022" y="2746046"/>
            <a:ext cx="1536257" cy="93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2903200" y="60068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11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4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3855" y="13855"/>
            <a:ext cx="12192000" cy="1737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800" y="386241"/>
            <a:ext cx="6172200" cy="58472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 thuộc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lòng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6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ounded MT Bold" panose="020F070403050403020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54" y="1371599"/>
            <a:ext cx="756660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lang="en-US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>
              <a:defRPr/>
            </a:pPr>
            <a:endParaRPr lang="vi-VN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0" r="100000">
                        <a14:foregroundMark x1="12889" y1="71778" x2="12222" y2="96000"/>
                        <a14:foregroundMark x1="27778" y1="77333" x2="19333" y2="81778"/>
                        <a14:foregroundMark x1="23111" y1="83111" x2="24667" y2="86444"/>
                        <a14:foregroundMark x1="19778" y1="80889" x2="15333" y2="88222"/>
                        <a14:foregroundMark x1="52444" y1="73111" x2="52667" y2="93333"/>
                        <a14:foregroundMark x1="58667" y1="82444" x2="57111" y2="95333"/>
                        <a14:foregroundMark x1="64222" y1="83778" x2="59778" y2="94667"/>
                        <a14:foregroundMark x1="38444" y1="90667" x2="46000" y2="95333"/>
                        <a14:foregroundMark x1="91778" y1="75333" x2="71778" y2="96000"/>
                        <a14:foregroundMark x1="40000" y1="71778" x2="49333" y2="82444"/>
                        <a14:foregroundMark x1="40222" y1="55556" x2="47556" y2="65333"/>
                        <a14:foregroundMark x1="56667" y1="48444" x2="54667" y2="64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594"/>
          <a:stretch>
            <a:fillRect/>
          </a:stretch>
        </p:blipFill>
        <p:spPr>
          <a:xfrm>
            <a:off x="5728855" y="4876800"/>
            <a:ext cx="4114800" cy="171286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3175" y="107677"/>
            <a:ext cx="2057400" cy="10353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53961" y="751512"/>
            <a:ext cx="1824184" cy="124017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39544" y="1238142"/>
            <a:ext cx="6560076" cy="40318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Lời ru có gió mùa thu,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Bàn tay mẹ quạt mẹ đưa gió về.</a:t>
            </a:r>
          </a:p>
          <a:p>
            <a:pPr lvl="0">
              <a:defRPr/>
            </a:pPr>
            <a:endParaRPr lang="vi-VN" sz="3200" dirty="0">
              <a:solidFill>
                <a:prstClr val="black"/>
              </a:solidFill>
              <a:latin typeface="Arial-Rounded" panose="020B0500000000000000" pitchFamily="34" charset="0"/>
              <a:cs typeface="Arial-Rounded" panose="020B0500000000000000" pitchFamily="34" charset="0"/>
              <a:sym typeface="+mn-ea"/>
            </a:endParaRP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Những ngôi sao thức ngoài kia,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Chẳng bằng mẹ đã thức vì chúng con.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Đêm nay con ngủ giấc tròn,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Mẹ là ngọn gió của con suốt đời.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6684209"/>
            <a:ext cx="12192000" cy="1737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3"/>
          <p:cNvSpPr/>
          <p:nvPr/>
        </p:nvSpPr>
        <p:spPr>
          <a:xfrm>
            <a:off x="239544" y="1383977"/>
            <a:ext cx="7132806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endParaRPr lang="en-US" sz="3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endParaRPr lang="en-US" sz="3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endParaRPr lang="en-US" sz="3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405EAFF2-E562-47FC-8F19-09D2A87CE2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053" y="5794008"/>
            <a:ext cx="894460" cy="890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 bldLvl="0" animBg="1"/>
      <p:bldP spid="2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Hoạt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động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luyện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tập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64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93C35C90-0D48-400D-BD0D-64BCB9126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241849A-E163-4641-8AD1-020CCB42A438}"/>
              </a:ext>
            </a:extLst>
          </p:cNvPr>
          <p:cNvSpPr txBox="1"/>
          <p:nvPr/>
        </p:nvSpPr>
        <p:spPr>
          <a:xfrm>
            <a:off x="3542666" y="1508760"/>
            <a:ext cx="615505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Lặng rồi cả tiếng con 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ve cũng mệt vì hè nắng oi.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 em vẫn tiếng ạ ời,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Kẽo cà tiếng võng mẹ ngồi mẹ ru.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 ru có gió mùa thu,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 tay mẹ quạt mẹ đưa gió về.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ngôi sao thức ngoài kia,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bằng mẹ đã thức vì chúng con.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nay con ngủ giấc tròn,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 ngọn gió của con suốt đời.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Minh)</a:t>
            </a:r>
            <a:endParaRPr lang="en-US" sz="28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F7CF2BAA-0550-4653-BB42-F3F39C756519}"/>
              </a:ext>
            </a:extLst>
          </p:cNvPr>
          <p:cNvCxnSpPr/>
          <p:nvPr/>
        </p:nvCxnSpPr>
        <p:spPr>
          <a:xfrm>
            <a:off x="7006590" y="3257550"/>
            <a:ext cx="58293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37D0129D-3946-44EE-B8E6-1A85AE6F8C23}"/>
              </a:ext>
            </a:extLst>
          </p:cNvPr>
          <p:cNvCxnSpPr>
            <a:cxnSpLocks/>
          </p:cNvCxnSpPr>
          <p:nvPr/>
        </p:nvCxnSpPr>
        <p:spPr>
          <a:xfrm>
            <a:off x="8241030" y="3257550"/>
            <a:ext cx="44577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D3A79476-D200-4AC0-A4B7-14EF54C7211A}"/>
              </a:ext>
            </a:extLst>
          </p:cNvPr>
          <p:cNvCxnSpPr>
            <a:cxnSpLocks/>
          </p:cNvCxnSpPr>
          <p:nvPr/>
        </p:nvCxnSpPr>
        <p:spPr>
          <a:xfrm>
            <a:off x="5463540" y="4140249"/>
            <a:ext cx="63246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84EC3B2A-51AD-423F-B942-A431657556A3}"/>
              </a:ext>
            </a:extLst>
          </p:cNvPr>
          <p:cNvCxnSpPr>
            <a:cxnSpLocks/>
          </p:cNvCxnSpPr>
          <p:nvPr/>
        </p:nvCxnSpPr>
        <p:spPr>
          <a:xfrm>
            <a:off x="6374130" y="4963209"/>
            <a:ext cx="63246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F4F6DF6A-9EA2-46D0-BBF9-346004E0BA9D}"/>
              </a:ext>
            </a:extLst>
          </p:cNvPr>
          <p:cNvCxnSpPr>
            <a:cxnSpLocks/>
          </p:cNvCxnSpPr>
          <p:nvPr/>
        </p:nvCxnSpPr>
        <p:spPr>
          <a:xfrm>
            <a:off x="5987733" y="5820459"/>
            <a:ext cx="63246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35751F0-6D67-4C3A-BC5E-ACEF051801E3}"/>
              </a:ext>
            </a:extLst>
          </p:cNvPr>
          <p:cNvSpPr txBox="1"/>
          <p:nvPr/>
        </p:nvSpPr>
        <p:spPr>
          <a:xfrm>
            <a:off x="902970" y="308610"/>
            <a:ext cx="9589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xmlns="" id="{4B03A08A-E49E-4C61-A282-05F8F98DE2EF}"/>
              </a:ext>
            </a:extLst>
          </p:cNvPr>
          <p:cNvSpPr/>
          <p:nvPr/>
        </p:nvSpPr>
        <p:spPr>
          <a:xfrm>
            <a:off x="228600" y="1690688"/>
            <a:ext cx="3314066" cy="268700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Người mẹ thức cả đêm để chăm con bị ốm.</a:t>
            </a:r>
            <a:endParaRPr lang="en-US" sz="28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14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912" y="2979465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Chữ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hoa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O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168958" y="4012442"/>
            <a:ext cx="7480009" cy="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68958" y="4253152"/>
            <a:ext cx="9562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4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Nói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và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Nghe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54600" y="4977630"/>
            <a:ext cx="9562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Kể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Sự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tích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cây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vú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sữa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719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Tiết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pitchFamily="34" charset="0"/>
                <a:ea typeface="Microsoft YaHei" panose="020B0503020204020204" charset="-122"/>
                <a:cs typeface="Arial Rounded MT Bold" panose="020F0704030504030204" pitchFamily="3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48ADD0F-DF95-482F-8A26-715120B6A1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713">
        <p14:ripple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B05338D-B82B-41D7-AD46-BAD5F83263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u O">
            <a:hlinkClick r:id="" action="ppaction://media"/>
            <a:extLst>
              <a:ext uri="{FF2B5EF4-FFF2-40B4-BE49-F238E27FC236}">
                <a16:creationId xmlns:a16="http://schemas.microsoft.com/office/drawing/2014/main" xmlns="" id="{71F43ECA-3914-4506-A7D7-B694CD9705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517A7FC-4400-4AAB-8853-CBF4DA75E0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20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114300" y="1955165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944245" y="2977515"/>
            <a:ext cx="126517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Ong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chăm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chỉ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tìm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hoa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làm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mật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570230" y="410210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Viết từ ứng dụng</a:t>
            </a:r>
          </a:p>
        </p:txBody>
      </p:sp>
      <p:sp>
        <p:nvSpPr>
          <p:cNvPr id="3" name="Text Box 2"/>
          <p:cNvSpPr txBox="1"/>
          <p:nvPr/>
        </p:nvSpPr>
        <p:spPr>
          <a:xfrm rot="1140000">
            <a:off x="1310640" y="2710815"/>
            <a:ext cx="31178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/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ABD3695-6CEC-4652-B974-EBCD076F75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Tiết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pitchFamily="34" charset="0"/>
                <a:ea typeface="Microsoft YaHei" panose="020B0503020204020204" charset="-122"/>
                <a:cs typeface="Arial Rounded MT Bold" panose="020F0704030504030204" pitchFamily="3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A80187E-9D75-4A28-BF2E-31F1B3E16A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713">
        <p14:prism isInverted="1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Nói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nghe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F0EBCB2-6CC2-4044-A17D-6E6BA543AF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073"/>
            <a:ext cx="11277600" cy="6848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133600" y="1570435"/>
            <a:ext cx="8331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1219170"/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khỉ</a:t>
            </a:r>
            <a:r>
              <a:rPr lang="en-US" sz="48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1219170"/>
            <a:r>
              <a:rPr lang="en-US" sz="48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ngăn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chặn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</a:p>
          <a:p>
            <a:pPr algn="ctr" defTabSz="1219170"/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lâm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tặc</a:t>
            </a:r>
            <a:endParaRPr lang="en-US" sz="48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10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bai 27">
            <a:hlinkClick r:id="" action="ppaction://media"/>
            <a:extLst>
              <a:ext uri="{FF2B5EF4-FFF2-40B4-BE49-F238E27FC236}">
                <a16:creationId xmlns:a16="http://schemas.microsoft.com/office/drawing/2014/main" xmlns="" id="{DD95A089-6771-4DB6-B6C0-9458EABA32A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194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xmlns="" id="{B80D0EB7-DF85-47E0-B213-35FEB93946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168" y="643466"/>
            <a:ext cx="6985663" cy="55710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78AFB45-6AA3-4CEF-B333-600F79EA52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03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2209801" y="0"/>
            <a:ext cx="7772396" cy="43013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FE0A47F-DE0D-4AFB-A019-3B65ECEF2308}"/>
              </a:ext>
            </a:extLst>
          </p:cNvPr>
          <p:cNvSpPr/>
          <p:nvPr/>
        </p:nvSpPr>
        <p:spPr>
          <a:xfrm>
            <a:off x="2757586" y="4057324"/>
            <a:ext cx="66768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kumimoji="0" lang="vi-VN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5637220-8609-44A7-8DDD-910576BCA515}"/>
              </a:ext>
            </a:extLst>
          </p:cNvPr>
          <p:cNvSpPr/>
          <p:nvPr/>
        </p:nvSpPr>
        <p:spPr>
          <a:xfrm>
            <a:off x="5868643" y="4924753"/>
            <a:ext cx="44646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Gift box secret game</a:t>
            </a: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:a16="http://schemas.microsoft.com/office/drawing/2014/main" xmlns="" id="{8AE2F4B0-E4D2-402B-A75B-0B7FADBE2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F11A3BB-6A99-434E-A877-1FBB8A0ACA8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5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6335562D-47C3-42BC-BC7D-7AF52EE5A71A}"/>
              </a:ext>
            </a:extLst>
          </p:cNvPr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0DE8E057-79AF-4679-8F0F-5F578B85F19A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xmlns="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930650"/>
            <a:ext cx="1969179" cy="1743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2" y="418541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xmlns="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399" y="930649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418540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:a16="http://schemas.microsoft.com/office/drawing/2014/main" xmlns="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141" y="930649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416" y="418540"/>
            <a:ext cx="2060627" cy="1383912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xmlns="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606" y="930648"/>
            <a:ext cx="1969179" cy="174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881" y="418539"/>
            <a:ext cx="2060627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" action="ppaction://noaction"/>
            <a:extLst>
              <a:ext uri="{FF2B5EF4-FFF2-40B4-BE49-F238E27FC236}">
                <a16:creationId xmlns:a16="http://schemas.microsoft.com/office/drawing/2014/main" xmlns="" id="{E51D645D-F5EB-48AD-9720-05E0BE57DF46}"/>
              </a:ext>
            </a:extLst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73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3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Bị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mẹ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mắng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đã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xmlns="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giận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dỗi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bỏ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3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5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quay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xmlns="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lấy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vườn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khóc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5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7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Thấy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khóc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đã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biến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đổi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xmlns="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lớn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nở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quả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xuất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lòng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08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2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Nhìn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lá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nghĩ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đến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điều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xmlns="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Cậu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nghĩ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đến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mắt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kia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đỏ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hoe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như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mắt</a:t>
            </a:r>
            <a:r>
              <a:rPr lang="en-US" sz="3200" noProof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noProof="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mẹ</a:t>
            </a:r>
            <a:r>
              <a:rPr lang="en-US" sz="3200" noProof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noProof="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chờ</a:t>
            </a:r>
            <a:r>
              <a:rPr lang="en-US" sz="3200" noProof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7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4A2EDBD-34C3-42B9-8A4D-2A8751B7423A}"/>
              </a:ext>
            </a:extLst>
          </p:cNvPr>
          <p:cNvSpPr txBox="1"/>
          <p:nvPr/>
        </p:nvSpPr>
        <p:spPr>
          <a:xfrm>
            <a:off x="1783080" y="582930"/>
            <a:ext cx="9041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4" name="Scroll: Vertical 3">
            <a:extLst>
              <a:ext uri="{FF2B5EF4-FFF2-40B4-BE49-F238E27FC236}">
                <a16:creationId xmlns:a16="http://schemas.microsoft.com/office/drawing/2014/main" xmlns="" id="{E04FDEBC-5EB7-4148-B63F-2F433DE0C91C}"/>
              </a:ext>
            </a:extLst>
          </p:cNvPr>
          <p:cNvSpPr/>
          <p:nvPr/>
        </p:nvSpPr>
        <p:spPr>
          <a:xfrm>
            <a:off x="3589020" y="1840230"/>
            <a:ext cx="4354830" cy="265176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hiếu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162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81BC347-3775-4456-A4B9-9504BABA2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7434" y="2075497"/>
            <a:ext cx="7595235" cy="1627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69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DMIN\Desktop\Lam tac\tải xuố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36800" y="4076896"/>
            <a:ext cx="1016000" cy="128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ADMIN\Desktop\Lam tac\800px_COLOURBOX9774185 (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59011" y="4708885"/>
            <a:ext cx="2235200" cy="57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800" y="4708885"/>
            <a:ext cx="1392768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0580">
            <a:off x="641530" y="5170075"/>
            <a:ext cx="1455492" cy="49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94211" y="4954731"/>
            <a:ext cx="1326243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\Desktop\Lam tac\tree-576145_960_720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1" y="5156200"/>
            <a:ext cx="791633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Lam tac\lumberjack-lean-on-the-wood-log-vector-7780327.jp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 flipH="1">
            <a:off x="398783" y="4338351"/>
            <a:ext cx="1940984" cy="29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ADMIN\Desktop\Untitleda (2)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2006600"/>
            <a:ext cx="5452533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\Desktop\Picture1a (2).pn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553" y="4121206"/>
            <a:ext cx="2080684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C:\Users\ADMIN\Desktop\Lam tac\il_570xN.938660066_slvo.jp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46400" y="4316605"/>
            <a:ext cx="14732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C:\Users\ADMIN\Desktop\Lam tac\stock-vector-cartoon-art-of-a-lumberjack-paul-bunyan-type-with-a-log-on-his-shoulder-this-guy-has-the-typical-17555299.jp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3868" l="0" r="100000">
                        <a14:backgroundMark x1="34375" y1="82830" x2="30250" y2="82830"/>
                        <a14:backgroundMark x1="43250" y1="81698" x2="37000" y2="82830"/>
                        <a14:backgroundMark x1="69750" y1="79717" x2="77625" y2="77358"/>
                        <a14:backgroundMark x1="44250" y1="6226" x2="12500" y2="13679"/>
                        <a14:backgroundMark x1="51000" y1="7358" x2="7250" y2="26981"/>
                        <a14:backgroundMark x1="93250" y1="3396" x2="99000" y2="7358"/>
                        <a14:backgroundMark x1="96375" y1="23113" x2="84875" y2="73019"/>
                        <a14:backgroundMark x1="6250" y1="68302" x2="13500" y2="87925"/>
                        <a14:backgroundMark x1="30750" y1="63585" x2="10375" y2="86038"/>
                        <a14:backgroundMark x1="77125" y1="91132" x2="92750" y2="8405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75236" y="5228743"/>
            <a:ext cx="1320800" cy="18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09" y="-159051"/>
            <a:ext cx="1262592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C:\Users\ADMIN\Desktop\Tai nguyen thiet ke tro choi\Giai cuu rung xanh\scimmia-del-fumetto-31653934.jp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1875" y1="25791" x2="17750" y2="43845"/>
                        <a14:foregroundMark x1="39625" y1="23329" x2="31750" y2="45369"/>
                        <a14:foregroundMark x1="29750" y1="24385" x2="28625" y2="40914"/>
                        <a14:foregroundMark x1="14625" y1="28722" x2="19250" y2="40445"/>
                      </a14:backgroundRemoval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793">
            <a:off x="2769429" y="715127"/>
            <a:ext cx="1063888" cy="113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có liên quan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100000" l="0" r="100000">
                        <a14:foregroundMark x1="14088" y1="17556" x2="2210" y2="22889"/>
                        <a14:foregroundMark x1="22376" y1="11778" x2="27624" y2="14444"/>
                        <a14:foregroundMark x1="33149" y1="4667" x2="33978" y2="10000"/>
                        <a14:foregroundMark x1="35083" y1="21333" x2="38398" y2="26667"/>
                        <a14:foregroundMark x1="81215" y1="8000" x2="83149" y2="14444"/>
                        <a14:foregroundMark x1="92541" y1="12444" x2="98619" y2="14667"/>
                        <a14:foregroundMark x1="98895" y1="19778" x2="96961" y2="21556"/>
                        <a14:foregroundMark x1="88398" y1="21556" x2="90608" y2="24667"/>
                        <a14:foregroundMark x1="82873" y1="26889" x2="84807" y2="31556"/>
                        <a14:backgroundMark x1="46409" y1="26667" x2="47514" y2="27778"/>
                        <a14:backgroundMark x1="35359" y1="55778" x2="33978" y2="56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2671">
            <a:off x="7590614" y="-404789"/>
            <a:ext cx="1421479" cy="176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ình ảnh có liên quan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6128945" y="478727"/>
            <a:ext cx="1114368" cy="108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Kết quả hình ảnh cho monkey cartoon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0560" flipH="1">
            <a:off x="9789494" y="936409"/>
            <a:ext cx="1346325" cy="132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Kết quả hình ảnh cho pineapple cartoon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073" y="1267405"/>
            <a:ext cx="1105583" cy="116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ình ảnh có liên quan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493" y="1782883"/>
            <a:ext cx="667439" cy="80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Kết quả hình ảnh cho durian cartoon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>
                        <a14:foregroundMark x1="24000" y1="4621" x2="31846" y2="21209"/>
                        <a14:foregroundMark x1="28462" y1="3791" x2="34308" y2="1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983" y="308680"/>
            <a:ext cx="749899" cy="97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0" descr="Hình ảnh có liên quan"/>
          <p:cNvPicPr>
            <a:picLocks noChangeAspect="1" noChangeArrowheads="1"/>
          </p:cNvPicPr>
          <p:nvPr/>
        </p:nvPicPr>
        <p:blipFill>
          <a:blip r:embed="rId41" cstate="print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2" y="1309928"/>
            <a:ext cx="643467" cy="77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2" descr="Kết quả hình ảnh cho durian cartoon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>
                        <a14:foregroundMark x1="24000" y1="4621" x2="31846" y2="21209"/>
                        <a14:foregroundMark x1="28462" y1="3791" x2="34308" y2="1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353" y="2176816"/>
            <a:ext cx="705331" cy="91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IN\Desktop\Picture1.png"/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86" y="3665081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44994" flipH="1">
            <a:off x="-524716" y="5632318"/>
            <a:ext cx="1940984" cy="29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ADMIN\Desktop\Picture1.png"/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081" y="3862274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97892" flipH="1">
            <a:off x="2540499" y="5980671"/>
            <a:ext cx="14732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ADMIN\Desktop\Picture1.png"/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537" y="3765550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:\Users\ADMIN\Desktop\Picture1a (2)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83466">
            <a:off x="5865671" y="5629330"/>
            <a:ext cx="2080684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:\Users\ADMIN\Desktop\Picture1.png"/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1" y="4813301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Lam tac\stock-vector-cartoon-art-of-a-lumberjack-paul-bunyan-type-with-a-log-on-his-shoulder-this-guy-has-the-typical-17555299.jp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3868" l="0" r="100000">
                        <a14:backgroundMark x1="34375" y1="82830" x2="30250" y2="82830"/>
                        <a14:backgroundMark x1="43250" y1="81698" x2="37000" y2="82830"/>
                        <a14:backgroundMark x1="69750" y1="79717" x2="77625" y2="77358"/>
                        <a14:backgroundMark x1="44250" y1="6226" x2="12500" y2="13679"/>
                        <a14:backgroundMark x1="51000" y1="7358" x2="7250" y2="26981"/>
                        <a14:backgroundMark x1="93250" y1="3396" x2="99000" y2="7358"/>
                        <a14:backgroundMark x1="96375" y1="23113" x2="84875" y2="73019"/>
                        <a14:backgroundMark x1="6250" y1="68302" x2="13500" y2="87925"/>
                        <a14:backgroundMark x1="30750" y1="63585" x2="10375" y2="86038"/>
                        <a14:backgroundMark x1="77125" y1="91132" x2="92750" y2="8405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71364" flipH="1">
            <a:off x="8383940" y="6188862"/>
            <a:ext cx="1320800" cy="18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9" descr="C:\Users\ADMIN\Desktop\Lam tac\e7f4c27d556f238339f9337509756439--lumberjacks-vectors.jpg"/>
          <p:cNvPicPr>
            <a:picLocks noChangeAspect="1" noChangeArrowheads="1"/>
          </p:cNvPicPr>
          <p:nvPr/>
        </p:nvPicPr>
        <p:blipFill>
          <a:blip r:embed="rId45" cstate="print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ackgroundRemoval t="0" b="99429" l="0" r="98475">
                        <a14:foregroundMark x1="17797" y1="71714" x2="15085" y2="80000"/>
                        <a14:foregroundMark x1="47627" y1="13714" x2="51017" y2="20286"/>
                        <a14:foregroundMark x1="56441" y1="13714" x2="56441" y2="2028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92405">
            <a:off x="9668444" y="6053952"/>
            <a:ext cx="2387963" cy="283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1219200" y="37338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srgbClr val="006600"/>
                </a:solidFill>
                <a:latin typeface="Calibri"/>
              </a:rPr>
              <a:t>1</a:t>
            </a:r>
          </a:p>
        </p:txBody>
      </p:sp>
      <p:sp>
        <p:nvSpPr>
          <p:cNvPr id="40" name="Oval 39"/>
          <p:cNvSpPr/>
          <p:nvPr/>
        </p:nvSpPr>
        <p:spPr>
          <a:xfrm>
            <a:off x="3376663" y="37338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srgbClr val="006600"/>
                </a:solidFill>
                <a:latin typeface="Calibri"/>
              </a:rPr>
              <a:t>2</a:t>
            </a:r>
          </a:p>
        </p:txBody>
      </p:sp>
      <p:sp>
        <p:nvSpPr>
          <p:cNvPr id="41" name="Oval 40"/>
          <p:cNvSpPr/>
          <p:nvPr/>
        </p:nvSpPr>
        <p:spPr>
          <a:xfrm>
            <a:off x="6495117" y="3780971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srgbClr val="006600"/>
                </a:solidFill>
                <a:latin typeface="Calibri"/>
              </a:rPr>
              <a:t>3</a:t>
            </a:r>
          </a:p>
        </p:txBody>
      </p:sp>
      <p:sp>
        <p:nvSpPr>
          <p:cNvPr id="42" name="Oval 41"/>
          <p:cNvSpPr/>
          <p:nvPr/>
        </p:nvSpPr>
        <p:spPr>
          <a:xfrm>
            <a:off x="8229600" y="45593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srgbClr val="006600"/>
                </a:solidFill>
                <a:latin typeface="Calibri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2387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6.17284E-7 L 0.00226 0.47284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36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83951E-6 L 0.00521 0.28487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4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44444E-6 L 0.00173 0.33426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1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8.64198E-7 L -0.00087 0.53395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2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" grpId="0" animBg="1"/>
      <p:bldP spid="40" grpId="0" animBg="1"/>
      <p:bldP spid="41" grpId="0" animBg="1"/>
      <p:bldP spid="4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63F340-C3C5-4A2A-857E-81765945F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F9ED3AD4-D3A4-4F47-BF17-A59AAD3C32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86694"/>
          </a:xfrm>
        </p:spPr>
      </p:pic>
    </p:spTree>
    <p:extLst>
      <p:ext uri="{BB962C8B-B14F-4D97-AF65-F5344CB8AC3E}">
        <p14:creationId xmlns:p14="http://schemas.microsoft.com/office/powerpoint/2010/main" val="417387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3149600" y="1391047"/>
            <a:ext cx="5892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860800" y="4894416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67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946400" y="1492647"/>
            <a:ext cx="609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Dáng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vững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860800" y="4894416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Lẫm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chẫm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59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133600" y="1492647"/>
            <a:ext cx="7721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lẫm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chẫm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cười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vang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sân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860800" y="4894416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25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438400" y="840200"/>
            <a:ext cx="7112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dạy bé hát</a:t>
            </a:r>
          </a:p>
          <a:p>
            <a:pPr algn="ctr" defTabSz="1219170"/>
            <a:r>
              <a:rPr lang="en-US" sz="32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Chải tóc hàng ngày</a:t>
            </a:r>
          </a:p>
          <a:p>
            <a:pPr algn="ctr" defTabSz="1219170"/>
            <a:r>
              <a:rPr lang="en-US" sz="32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kể chuyện hay</a:t>
            </a:r>
          </a:p>
          <a:p>
            <a:pPr algn="ctr" defTabSz="1219170"/>
            <a:r>
              <a:rPr lang="en-US" sz="320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Khuyên bé đừng khóc?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60800" y="4894416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34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Tiết 1 + 2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pitchFamily="34" charset="0"/>
                <a:ea typeface="Microsoft YaHei" panose="020B0503020204020204" charset="-122"/>
                <a:cs typeface="Arial Rounded MT Bold" panose="020F0704030504030204" pitchFamily="3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24C41A03-9F15-4E4C-B419-07F0B80F1A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1233</Words>
  <Application>Microsoft Office PowerPoint</Application>
  <PresentationFormat>Widescreen</PresentationFormat>
  <Paragraphs>203</Paragraphs>
  <Slides>40</Slides>
  <Notes>12</Notes>
  <HiddenSlides>0</HiddenSlides>
  <MMClips>4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40</vt:i4>
      </vt:variant>
    </vt:vector>
  </HeadingPairs>
  <TitlesOfParts>
    <vt:vector size="63" baseType="lpstr">
      <vt:lpstr>Microsoft YaHei</vt:lpstr>
      <vt:lpstr>黑体</vt:lpstr>
      <vt:lpstr>宋体</vt:lpstr>
      <vt:lpstr>宋体</vt:lpstr>
      <vt:lpstr>Arial</vt:lpstr>
      <vt:lpstr>Arial Rounded MT Bold</vt:lpstr>
      <vt:lpstr>Arial-Rounded</vt:lpstr>
      <vt:lpstr>Calibri</vt:lpstr>
      <vt:lpstr>Calibri Light</vt:lpstr>
      <vt:lpstr>HP001 4 hàng</vt:lpstr>
      <vt:lpstr>Tahoma</vt:lpstr>
      <vt:lpstr>Times New Roman</vt:lpstr>
      <vt:lpstr>Verdana</vt:lpstr>
      <vt:lpstr>等线</vt:lpstr>
      <vt:lpstr>1_Office Theme</vt:lpstr>
      <vt:lpstr>2_Office Theme</vt:lpstr>
      <vt:lpstr>3_Office Theme</vt:lpstr>
      <vt:lpstr>2_Office 主题​​</vt:lpstr>
      <vt:lpstr>6_Office Theme</vt:lpstr>
      <vt:lpstr>5_Office Theme</vt:lpstr>
      <vt:lpstr>7_Office Theme</vt:lpstr>
      <vt:lpstr>8_Office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 Nói một câu thể hiện lòng biết ơn của con đối với cha mẹ.</vt:lpstr>
      <vt:lpstr>PowerPoint Presentation</vt:lpstr>
      <vt:lpstr>PowerPoint Presentation</vt:lpstr>
      <vt:lpstr>1. Tìm từ ngữ chỉ hoạt động có trong bài thơ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8</cp:revision>
  <dcterms:created xsi:type="dcterms:W3CDTF">2021-05-27T07:23:15Z</dcterms:created>
  <dcterms:modified xsi:type="dcterms:W3CDTF">2021-12-10T02:50:13Z</dcterms:modified>
</cp:coreProperties>
</file>