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86" r:id="rId4"/>
    <p:sldId id="282" r:id="rId5"/>
    <p:sldId id="281" r:id="rId6"/>
    <p:sldId id="283" r:id="rId7"/>
    <p:sldId id="287" r:id="rId8"/>
    <p:sldId id="264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82E"/>
    <a:srgbClr val="FF3399"/>
    <a:srgbClr val="0000FF"/>
    <a:srgbClr val="FFFF99"/>
    <a:srgbClr val="FFFFFF"/>
    <a:srgbClr val="CC9900"/>
    <a:srgbClr val="B2995C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22" autoAdjust="0"/>
    <p:restoredTop sz="94660"/>
  </p:normalViewPr>
  <p:slideViewPr>
    <p:cSldViewPr>
      <p:cViewPr varScale="1">
        <p:scale>
          <a:sx n="52" d="100"/>
          <a:sy n="52" d="100"/>
        </p:scale>
        <p:origin x="468" y="9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945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516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4.jpeg"/><Relationship Id="rId18" Type="http://schemas.openxmlformats.org/officeDocument/2006/relationships/image" Target="../media/image28.jpeg"/><Relationship Id="rId3" Type="http://schemas.openxmlformats.org/officeDocument/2006/relationships/image" Target="../media/image16.jpeg"/><Relationship Id="rId21" Type="http://schemas.openxmlformats.org/officeDocument/2006/relationships/image" Target="../media/image30.jpeg"/><Relationship Id="rId7" Type="http://schemas.openxmlformats.org/officeDocument/2006/relationships/image" Target="../media/image19.jpeg"/><Relationship Id="rId12" Type="http://schemas.openxmlformats.org/officeDocument/2006/relationships/image" Target="../media/image23.jpeg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6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2.jpeg"/><Relationship Id="rId10" Type="http://schemas.openxmlformats.org/officeDocument/2006/relationships/image" Target="../media/image21.png"/><Relationship Id="rId19" Type="http://schemas.openxmlformats.org/officeDocument/2006/relationships/image" Target="../media/image29.jpeg"/><Relationship Id="rId4" Type="http://schemas.openxmlformats.org/officeDocument/2006/relationships/image" Target="../media/image17.jpeg"/><Relationship Id="rId9" Type="http://schemas.openxmlformats.org/officeDocument/2006/relationships/image" Target="../media/image20.png"/><Relationship Id="rId14" Type="http://schemas.openxmlformats.org/officeDocument/2006/relationships/image" Target="../media/image25.jpeg"/><Relationship Id="rId22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7: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Chọn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kết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quả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đúng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tính: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34488" y="1143478"/>
            <a:ext cx="52722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7: BẢNG NHÂN 4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40863" r="3469"/>
          <a:stretch/>
        </p:blipFill>
        <p:spPr>
          <a:xfrm>
            <a:off x="1737519" y="2747010"/>
            <a:ext cx="12801600" cy="182841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t="23846" b="26839"/>
          <a:stretch/>
        </p:blipFill>
        <p:spPr>
          <a:xfrm>
            <a:off x="1913253" y="6172200"/>
            <a:ext cx="13768866" cy="1447800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>
            <a:off x="2880519" y="4267200"/>
            <a:ext cx="76200" cy="190500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007280" y="4267200"/>
            <a:ext cx="2064239" cy="20574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223919" y="4267200"/>
            <a:ext cx="6248400" cy="2057400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5395119" y="4263312"/>
            <a:ext cx="3962400" cy="206128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9357519" y="4270620"/>
            <a:ext cx="4267200" cy="205569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11615997" y="4421310"/>
            <a:ext cx="179922" cy="1825146"/>
          </a:xfrm>
          <a:prstGeom prst="straightConnector1">
            <a:avLst/>
          </a:prstGeom>
          <a:ln w="57150">
            <a:solidFill>
              <a:srgbClr val="F6882E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14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Nêu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tính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thích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hợp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tranh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vẽ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34488" y="1143478"/>
            <a:ext cx="52722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7: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BẢNG NHÂN 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3006" y="5882306"/>
            <a:ext cx="3574564" cy="9030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83924" y="5859588"/>
            <a:ext cx="3815482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364867" y="599579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5042630" y="599579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6251321" y="5977832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307783" y="5988501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10430460" y="5995181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9521303" y="595877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11251467" y="5918710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12515778" y="5988590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32971" r="-2961" b="10656"/>
          <a:stretch/>
        </p:blipFill>
        <p:spPr>
          <a:xfrm>
            <a:off x="1599343" y="2835919"/>
            <a:ext cx="13048419" cy="304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8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4" grpId="0" animBg="1"/>
      <p:bldP spid="47" grpId="0" animBg="1"/>
      <p:bldP spid="21" grpId="0" animBg="1"/>
      <p:bldP spid="48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3330"/>
            <a:chOff x="1470819" y="1641943"/>
            <a:chExt cx="11852437" cy="1221567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221567"/>
              <a:chOff x="1737519" y="1641943"/>
              <a:chExt cx="533401" cy="1221567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221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noProof="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4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itchFamily="18" charset="0"/>
                </a:rPr>
                <a:t>a)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đếm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thêm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4: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7: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BẢNG NHÂN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8319" y="4241441"/>
            <a:ext cx="135553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b) Xếp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endParaRPr lang="en-US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16943" y="5256675"/>
            <a:ext cx="22205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endParaRPr 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110" t="63043" b="2174"/>
          <a:stretch/>
        </p:blipFill>
        <p:spPr>
          <a:xfrm>
            <a:off x="2343044" y="2602009"/>
            <a:ext cx="11288016" cy="128419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822992" y="2812801"/>
            <a:ext cx="1016418" cy="84774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848123" y="2812801"/>
            <a:ext cx="1147195" cy="84774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74242" y="2805955"/>
            <a:ext cx="1147195" cy="84774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100361" y="2806950"/>
            <a:ext cx="1147195" cy="84774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226480" y="2808762"/>
            <a:ext cx="1126119" cy="84774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0260350" y="2812484"/>
            <a:ext cx="1126119" cy="84774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1273144" y="2812484"/>
            <a:ext cx="1126119" cy="84774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2420339" y="2812484"/>
            <a:ext cx="1126119" cy="84774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27" grpId="0" animBg="1"/>
      <p:bldP spid="29" grpId="0" animBg="1"/>
      <p:bldP spid="40" grpId="0" animBg="1"/>
      <p:bldP spid="41" grpId="0" animBg="1"/>
      <p:bldP spid="44" grpId="0" animBg="1"/>
      <p:bldP spid="45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b) Xếp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chấm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tròn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5435832" y="996978"/>
            <a:ext cx="54191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7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BẢNG NHÂN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2)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41464" y="4234220"/>
            <a:ext cx="222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7758400" y="3768631"/>
            <a:ext cx="1834716" cy="762000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10854982" y="2824628"/>
            <a:ext cx="5163508" cy="1542258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được lấy 5 lần</a:t>
            </a:r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31201" y="4265683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4018" r="2818"/>
          <a:stretch/>
        </p:blipFill>
        <p:spPr>
          <a:xfrm>
            <a:off x="7300119" y="5003661"/>
            <a:ext cx="5433642" cy="364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7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b) Xếp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chấm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tròn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thích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hợp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nhân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sau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5435832" y="996978"/>
            <a:ext cx="54191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7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: BẢNG NHÂN 4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56719" y="3597445"/>
            <a:ext cx="222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x 7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7137988" y="3611588"/>
            <a:ext cx="1834716" cy="762000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x 7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10854982" y="3029742"/>
            <a:ext cx="5131936" cy="1621230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97948" y="5257800"/>
            <a:ext cx="3285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63136" y="3597445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4678" y="4964122"/>
            <a:ext cx="6258091" cy="397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25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1" grpId="0" animBg="1"/>
      <p:bldP spid="12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rẽ trái </a:t>
            </a:r>
          </a:p>
          <a:p>
            <a:pPr algn="ctr"/>
            <a:r>
              <a:rPr lang="en-US" sz="2000" smtClean="0"/>
              <a:t>hoặc phải</a:t>
            </a:r>
            <a:endParaRPr lang="en-US" sz="200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phải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2801</TotalTime>
  <Words>366</Words>
  <Application>Microsoft Office PowerPoint</Application>
  <PresentationFormat>Custom</PresentationFormat>
  <Paragraphs>98</Paragraphs>
  <Slides>9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214</cp:revision>
  <dcterms:created xsi:type="dcterms:W3CDTF">2022-07-10T01:37:20Z</dcterms:created>
  <dcterms:modified xsi:type="dcterms:W3CDTF">2022-07-28T16:11:19Z</dcterms:modified>
</cp:coreProperties>
</file>