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73" r:id="rId5"/>
    <p:sldId id="274" r:id="rId6"/>
    <p:sldId id="275" r:id="rId7"/>
    <p:sldId id="269" r:id="rId8"/>
  </p:sldIdLst>
  <p:sldSz cx="16276638" cy="9144000"/>
  <p:notesSz cx="6858000" cy="9144000"/>
  <p:defaultTextStyle>
    <a:defPPr>
      <a:defRPr lang="en-US"/>
    </a:defPPr>
    <a:lvl1pPr marL="0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000FF"/>
    <a:srgbClr val="CC0099"/>
    <a:srgbClr val="FEF4EC"/>
    <a:srgbClr val="F6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67" y="-101"/>
      </p:cViewPr>
      <p:guideLst>
        <p:guide orient="horz" pos="2880"/>
        <p:guide pos="51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79AE0-E343-4431-9E77-3AB2AF9D83DA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6B89-F200-43AA-B36B-6A2EF4B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48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12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52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04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55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8"/>
            <a:ext cx="13835142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6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2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8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5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3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7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10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7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2" y="5875867"/>
            <a:ext cx="13835142" cy="181610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2" y="3875618"/>
            <a:ext cx="13835142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626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252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878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504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3131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757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38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1009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3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9640" y="2844800"/>
            <a:ext cx="12899800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20717" y="2844800"/>
            <a:ext cx="12902627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8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4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0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7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7"/>
            <a:ext cx="9099093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7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7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0"/>
            <a:ext cx="9765983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100"/>
            </a:lvl1pPr>
            <a:lvl2pPr marL="726262" indent="0">
              <a:buNone/>
              <a:defRPr sz="4400"/>
            </a:lvl2pPr>
            <a:lvl3pPr marL="1452524" indent="0">
              <a:buNone/>
              <a:defRPr sz="3800"/>
            </a:lvl3pPr>
            <a:lvl4pPr marL="2178787" indent="0">
              <a:buNone/>
              <a:defRPr sz="3200"/>
            </a:lvl4pPr>
            <a:lvl5pPr marL="2905049" indent="0">
              <a:buNone/>
              <a:defRPr sz="3200"/>
            </a:lvl5pPr>
            <a:lvl6pPr marL="3631311" indent="0">
              <a:buNone/>
              <a:defRPr sz="3200"/>
            </a:lvl6pPr>
            <a:lvl7pPr marL="4357573" indent="0">
              <a:buNone/>
              <a:defRPr sz="3200"/>
            </a:lvl7pPr>
            <a:lvl8pPr marL="5083835" indent="0">
              <a:buNone/>
              <a:defRPr sz="3200"/>
            </a:lvl8pPr>
            <a:lvl9pPr marL="5810098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1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8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7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07037" y="488951"/>
            <a:ext cx="6516307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9640" y="488951"/>
            <a:ext cx="19286120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  <a:prstGeom prst="rect">
            <a:avLst/>
          </a:prstGeom>
        </p:spPr>
        <p:txBody>
          <a:bodyPr vert="horz" lIns="145252" tIns="72626" rIns="145252" bIns="7262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horz" lIns="145252" tIns="72626" rIns="145252" bIns="7262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3832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61185" y="8475134"/>
            <a:ext cx="5154269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4924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9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52524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697" indent="-544697" algn="l" defTabSz="1452524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0176" indent="-453914" algn="l" defTabSz="1452524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5656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1918" indent="-363131" algn="l" defTabSz="1452524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8180" indent="-363131" algn="l" defTabSz="1452524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4442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20704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6967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73229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6262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2524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8787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5049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311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7573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3835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0098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POINSET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9" y="6544828"/>
            <a:ext cx="29210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>
                <a:solidFill>
                  <a:srgbClr val="FF0066"/>
                </a:solidFill>
                <a:latin typeface="Times New Roman" pitchFamily="18" charset="0"/>
              </a:rPr>
              <a:t>TRƯỜNG TIỂU HỌC </a:t>
            </a:r>
            <a:r>
              <a:rPr lang="en-US" altLang="en-US" sz="3500" b="1" smtClean="0">
                <a:solidFill>
                  <a:srgbClr val="FF0066"/>
                </a:solidFill>
                <a:latin typeface="Times New Roman" pitchFamily="18" charset="0"/>
              </a:rPr>
              <a:t>……</a:t>
            </a:r>
            <a:endParaRPr lang="en-US" altLang="en-US" sz="3500" b="1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585119" y="4343401"/>
            <a:ext cx="13716000" cy="182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Toán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33: LUYỆN TẬP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2480250" y="20574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</a:t>
            </a:r>
            <a:r>
              <a:rPr lang="en-US" sz="60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</a:t>
            </a: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DỰ GIỜ THĂM LỚP</a:t>
            </a:r>
          </a:p>
        </p:txBody>
      </p:sp>
      <p:pic>
        <p:nvPicPr>
          <p:cNvPr id="12" name="Picture 22" descr="bd21315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784" y="7260883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7" descr="BƯỚM 5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8424">
            <a:off x="12320469" y="6753274"/>
            <a:ext cx="1162751" cy="151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animal-14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2048702" y="5944175"/>
            <a:ext cx="1069334" cy="77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POINSE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92416" y="-109904"/>
            <a:ext cx="1382714" cy="165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5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Projec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19" y="25399"/>
            <a:ext cx="16002000" cy="899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436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007280" y="111473"/>
            <a:ext cx="6255239" cy="992290"/>
            <a:chOff x="4539228" y="172432"/>
            <a:chExt cx="6149694" cy="992290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172432"/>
              <a:ext cx="6149694" cy="992290"/>
              <a:chOff x="4539228" y="172432"/>
              <a:chExt cx="6149694" cy="99229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172432"/>
                <a:ext cx="61496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  <a:endParaRPr lang="en-US" sz="320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022642" y="641502"/>
                <a:ext cx="11948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  <a:endPara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807619" y="1041400"/>
            <a:ext cx="95885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33: LUYỆN  TẬP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4275" t="31250" r="21304" b="42709"/>
          <a:stretch/>
        </p:blipFill>
        <p:spPr>
          <a:xfrm>
            <a:off x="2118519" y="2590800"/>
            <a:ext cx="12344400" cy="41148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252119" y="5943600"/>
            <a:ext cx="935518" cy="914400"/>
            <a:chOff x="219324" y="3657600"/>
            <a:chExt cx="935518" cy="914400"/>
          </a:xfrm>
        </p:grpSpPr>
        <p:sp>
          <p:nvSpPr>
            <p:cNvPr id="15" name="Rounded Rectangle 14"/>
            <p:cNvSpPr/>
            <p:nvPr/>
          </p:nvSpPr>
          <p:spPr>
            <a:xfrm>
              <a:off x="219324" y="3657600"/>
              <a:ext cx="935518" cy="91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4781" y="3791634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9</a:t>
              </a:r>
              <a:r>
                <a:rPr lang="en-US" sz="3600" b="1" dirty="0" smtClean="0">
                  <a:solidFill>
                    <a:srgbClr val="FF0000"/>
                  </a:solidFill>
                </a:rPr>
                <a:t>9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071519" y="5943600"/>
            <a:ext cx="990600" cy="914400"/>
            <a:chOff x="164242" y="3657600"/>
            <a:chExt cx="990600" cy="914400"/>
          </a:xfrm>
        </p:grpSpPr>
        <p:sp>
          <p:nvSpPr>
            <p:cNvPr id="18" name="Rounded Rectangle 17"/>
            <p:cNvSpPr/>
            <p:nvPr/>
          </p:nvSpPr>
          <p:spPr>
            <a:xfrm>
              <a:off x="219324" y="3657600"/>
              <a:ext cx="935518" cy="91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4242" y="3791634"/>
              <a:ext cx="8867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482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0119519" y="6019800"/>
            <a:ext cx="935518" cy="914400"/>
            <a:chOff x="219324" y="3657600"/>
            <a:chExt cx="935518" cy="914400"/>
          </a:xfrm>
        </p:grpSpPr>
        <p:sp>
          <p:nvSpPr>
            <p:cNvPr id="21" name="Rounded Rectangle 20"/>
            <p:cNvSpPr/>
            <p:nvPr/>
          </p:nvSpPr>
          <p:spPr>
            <a:xfrm>
              <a:off x="219324" y="3657600"/>
              <a:ext cx="935518" cy="91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2382" y="3791634"/>
              <a:ext cx="8867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963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3396119" y="5943600"/>
            <a:ext cx="935518" cy="914400"/>
            <a:chOff x="219324" y="3657600"/>
            <a:chExt cx="935518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219324" y="3657600"/>
              <a:ext cx="935518" cy="914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2382" y="3791634"/>
              <a:ext cx="8867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707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565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007280" y="111473"/>
            <a:ext cx="6255239" cy="992290"/>
            <a:chOff x="4539228" y="172432"/>
            <a:chExt cx="6149694" cy="992290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172432"/>
              <a:ext cx="6149694" cy="992290"/>
              <a:chOff x="4539228" y="172432"/>
              <a:chExt cx="6149694" cy="99229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172432"/>
                <a:ext cx="61496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  <a:endParaRPr lang="en-US" sz="320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022642" y="641502"/>
                <a:ext cx="11948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  <a:endPara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807619" y="1041400"/>
            <a:ext cx="95885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33: LUYỆN  TẬP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4276" t="30208" r="13689" b="29167"/>
          <a:stretch/>
        </p:blipFill>
        <p:spPr>
          <a:xfrm>
            <a:off x="2118519" y="1905000"/>
            <a:ext cx="12649200" cy="3962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645967" y="710773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71119" y="6912114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847726" y="7763423"/>
            <a:ext cx="1159554" cy="226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120788" y="6553200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443</a:t>
            </a:r>
            <a:endParaRPr lang="en-US" sz="4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397680" y="7772400"/>
            <a:ext cx="1149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6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92880" y="7772400"/>
            <a:ext cx="1149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8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94919" y="7772400"/>
            <a:ext cx="1149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8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65367" y="710773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90519" y="6912114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6667126" y="7763423"/>
            <a:ext cx="1159554" cy="226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940188" y="6553200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121</a:t>
            </a:r>
            <a:endParaRPr lang="en-US" sz="4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759880" y="7772400"/>
            <a:ext cx="1378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484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979967" y="710773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42011" y="6912114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9264765" y="7763423"/>
            <a:ext cx="1159554" cy="226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454788" y="6553200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102</a:t>
            </a:r>
            <a:endParaRPr lang="en-US" sz="4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9274480" y="7772400"/>
            <a:ext cx="1378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306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570767" y="7085652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832811" y="6890028"/>
            <a:ext cx="420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11855565" y="7741337"/>
            <a:ext cx="1159554" cy="226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2045588" y="6531114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110</a:t>
            </a:r>
            <a:endParaRPr lang="en-US" sz="4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11865280" y="7750314"/>
            <a:ext cx="1378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880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8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33" grpId="0"/>
      <p:bldP spid="15" grpId="0"/>
      <p:bldP spid="21" grpId="0"/>
      <p:bldP spid="22" grpId="0"/>
      <p:bldP spid="29" grpId="0"/>
      <p:bldP spid="30" grpId="0"/>
      <p:bldP spid="32" grpId="0"/>
      <p:bldP spid="34" grpId="0"/>
      <p:bldP spid="36" grpId="0"/>
      <p:bldP spid="37" grpId="0"/>
      <p:bldP spid="38" grpId="0"/>
      <p:bldP spid="39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007280" y="111473"/>
            <a:ext cx="6255239" cy="992290"/>
            <a:chOff x="4539228" y="172432"/>
            <a:chExt cx="6149694" cy="992290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172432"/>
              <a:ext cx="6149694" cy="992290"/>
              <a:chOff x="4539228" y="172432"/>
              <a:chExt cx="6149694" cy="99229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172432"/>
                <a:ext cx="61496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  <a:endParaRPr lang="en-US" sz="320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022642" y="641502"/>
                <a:ext cx="11948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  <a:endPara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807619" y="1041400"/>
            <a:ext cx="95885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33: LUYỆN  TẬP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4274" t="32292" r="50001" b="38541"/>
          <a:stretch/>
        </p:blipFill>
        <p:spPr>
          <a:xfrm>
            <a:off x="1127920" y="1659782"/>
            <a:ext cx="9677400" cy="29884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53513" t="41667" r="36362" b="50373"/>
          <a:stretch/>
        </p:blipFill>
        <p:spPr>
          <a:xfrm>
            <a:off x="3391998" y="4953000"/>
            <a:ext cx="1774521" cy="9632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53513" t="49480" r="36531" b="40624"/>
          <a:stretch/>
        </p:blipFill>
        <p:spPr>
          <a:xfrm>
            <a:off x="3435074" y="7061775"/>
            <a:ext cx="1568332" cy="12191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69912" t="41667" r="21889" b="49295"/>
          <a:stretch/>
        </p:blipFill>
        <p:spPr>
          <a:xfrm>
            <a:off x="8671718" y="5105400"/>
            <a:ext cx="1981201" cy="8897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69912" t="49381" r="21889" b="40624"/>
          <a:stretch/>
        </p:blipFill>
        <p:spPr>
          <a:xfrm>
            <a:off x="8832648" y="7201848"/>
            <a:ext cx="1929046" cy="9390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15297" y="5867400"/>
            <a:ext cx="3346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 </a:t>
            </a:r>
            <a:r>
              <a:rPr lang="en-US" sz="3200" dirty="0" err="1" smtClean="0"/>
              <a:t>trăm</a:t>
            </a:r>
            <a:r>
              <a:rPr lang="en-US" sz="3200" dirty="0" smtClean="0"/>
              <a:t> x 2 = 4 </a:t>
            </a:r>
            <a:r>
              <a:rPr lang="en-US" sz="3200" dirty="0" err="1" smtClean="0"/>
              <a:t>trăm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3115297" y="6477000"/>
            <a:ext cx="3076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Vậy</a:t>
            </a:r>
            <a:r>
              <a:rPr lang="en-US" sz="3200" dirty="0" smtClean="0"/>
              <a:t> 200 x 2 = 400</a:t>
            </a:r>
            <a:endParaRPr lang="en-US" sz="32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7833519" y="4666567"/>
            <a:ext cx="0" cy="4325033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67697" y="7949625"/>
            <a:ext cx="3346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</a:t>
            </a:r>
            <a:r>
              <a:rPr lang="en-US" sz="3200" dirty="0" smtClean="0"/>
              <a:t> </a:t>
            </a:r>
            <a:r>
              <a:rPr lang="en-US" sz="3200" dirty="0" err="1" smtClean="0"/>
              <a:t>trăm</a:t>
            </a:r>
            <a:r>
              <a:rPr lang="en-US" sz="3200" dirty="0" smtClean="0"/>
              <a:t> x 8 = 8 </a:t>
            </a:r>
            <a:r>
              <a:rPr lang="en-US" sz="3200" dirty="0" err="1" smtClean="0"/>
              <a:t>trăm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267697" y="8483025"/>
            <a:ext cx="3076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Vậy</a:t>
            </a:r>
            <a:r>
              <a:rPr lang="en-US" sz="3200" dirty="0" smtClean="0"/>
              <a:t> 100 x 8 = 800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8719436" y="6019800"/>
            <a:ext cx="3346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 </a:t>
            </a:r>
            <a:r>
              <a:rPr lang="en-US" sz="3200" dirty="0" err="1" smtClean="0"/>
              <a:t>trăm</a:t>
            </a:r>
            <a:r>
              <a:rPr lang="en-US" sz="3200" dirty="0" smtClean="0"/>
              <a:t> x 3 = 9 </a:t>
            </a:r>
            <a:r>
              <a:rPr lang="en-US" sz="3200" dirty="0" err="1" smtClean="0"/>
              <a:t>trăm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8795636" y="6629400"/>
            <a:ext cx="3076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Vậy</a:t>
            </a:r>
            <a:r>
              <a:rPr lang="en-US" sz="3200" dirty="0" smtClean="0"/>
              <a:t> 300 x 3 = 900</a:t>
            </a:r>
            <a:endParaRPr lang="en-US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8668190" y="7988586"/>
            <a:ext cx="3346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4 </a:t>
            </a:r>
            <a:r>
              <a:rPr lang="en-US" sz="3200" dirty="0" err="1" smtClean="0"/>
              <a:t>trăm</a:t>
            </a:r>
            <a:r>
              <a:rPr lang="en-US" sz="3200" dirty="0" smtClean="0"/>
              <a:t> x 2 = 8 </a:t>
            </a:r>
            <a:r>
              <a:rPr lang="en-US" sz="3200" dirty="0" err="1" smtClean="0"/>
              <a:t>trăm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8595519" y="8635425"/>
            <a:ext cx="3076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Vậy</a:t>
            </a:r>
            <a:r>
              <a:rPr lang="en-US" sz="3200" dirty="0" smtClean="0"/>
              <a:t> 400 x 2 = 800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683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007280" y="111473"/>
            <a:ext cx="6255239" cy="992290"/>
            <a:chOff x="4539228" y="172432"/>
            <a:chExt cx="6149694" cy="992290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172432"/>
              <a:ext cx="6149694" cy="992290"/>
              <a:chOff x="4539228" y="172432"/>
              <a:chExt cx="6149694" cy="99229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172432"/>
                <a:ext cx="61496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  <a:endParaRPr lang="en-US" sz="320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022642" y="641502"/>
                <a:ext cx="119482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  <a:endPara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7153434" y="1085354"/>
              <a:ext cx="8989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807619" y="1041400"/>
            <a:ext cx="95885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</a:t>
            </a:r>
            <a:r>
              <a:rPr lang="en-US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33: LUYỆN  TẬP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7204" t="30303" r="17789" b="58050"/>
          <a:stretch/>
        </p:blipFill>
        <p:spPr>
          <a:xfrm>
            <a:off x="442119" y="1828800"/>
            <a:ext cx="10591800" cy="1752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1304" t="41666" r="21889" b="12501"/>
          <a:stretch/>
        </p:blipFill>
        <p:spPr>
          <a:xfrm>
            <a:off x="11186319" y="1590484"/>
            <a:ext cx="5029200" cy="33528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7147719" y="4001869"/>
            <a:ext cx="0" cy="4325033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880519" y="3962400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err="1" smtClean="0">
                <a:solidFill>
                  <a:srgbClr val="FF3399"/>
                </a:solidFill>
                <a:latin typeface="Arial" pitchFamily="34" charset="0"/>
                <a:cs typeface="Arial" pitchFamily="34" charset="0"/>
              </a:rPr>
              <a:t>Tóm</a:t>
            </a:r>
            <a:r>
              <a:rPr lang="en-US" sz="3600" b="1" u="sng" dirty="0" smtClean="0">
                <a:solidFill>
                  <a:srgbClr val="FF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 err="1" smtClean="0">
                <a:solidFill>
                  <a:srgbClr val="FF3399"/>
                </a:solidFill>
                <a:latin typeface="Arial" pitchFamily="34" charset="0"/>
                <a:cs typeface="Arial" pitchFamily="34" charset="0"/>
              </a:rPr>
              <a:t>tắt</a:t>
            </a:r>
            <a:endParaRPr lang="en-US" sz="3600" b="1" u="sng" dirty="0">
              <a:solidFill>
                <a:srgbClr val="FF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4255" y="5349895"/>
            <a:ext cx="349326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600" b="1" dirty="0" smtClean="0">
                <a:solidFill>
                  <a:srgbClr val="FF3399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n-US" sz="3600" b="1" dirty="0" err="1" smtClean="0">
                <a:solidFill>
                  <a:srgbClr val="FF3399"/>
                </a:solidFill>
                <a:latin typeface="Arial" pitchFamily="34" charset="0"/>
                <a:cs typeface="Arial" pitchFamily="34" charset="0"/>
              </a:rPr>
              <a:t>vòng</a:t>
            </a:r>
            <a:r>
              <a:rPr lang="en-US" sz="3600" b="1" dirty="0" smtClean="0">
                <a:solidFill>
                  <a:srgbClr val="FF3399"/>
                </a:solidFill>
                <a:latin typeface="Arial" pitchFamily="34" charset="0"/>
                <a:cs typeface="Arial" pitchFamily="34" charset="0"/>
              </a:rPr>
              <a:t> : 320 m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600" b="1" dirty="0" smtClean="0">
                <a:solidFill>
                  <a:srgbClr val="FF3399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en-US" sz="3600" b="1" dirty="0" err="1" smtClean="0">
                <a:solidFill>
                  <a:srgbClr val="FF3399"/>
                </a:solidFill>
                <a:latin typeface="Arial" pitchFamily="34" charset="0"/>
                <a:cs typeface="Arial" pitchFamily="34" charset="0"/>
              </a:rPr>
              <a:t>vòng</a:t>
            </a:r>
            <a:r>
              <a:rPr lang="en-US" sz="3600" b="1" dirty="0" smtClean="0">
                <a:solidFill>
                  <a:srgbClr val="FF3399"/>
                </a:solidFill>
                <a:latin typeface="Arial" pitchFamily="34" charset="0"/>
                <a:cs typeface="Arial" pitchFamily="34" charset="0"/>
              </a:rPr>
              <a:t> : … m 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26778" y="3944034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Bài</a:t>
            </a:r>
            <a:r>
              <a:rPr lang="en-US" sz="3600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u="sng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giải</a:t>
            </a:r>
            <a:endParaRPr lang="en-US" sz="3600" b="1" u="sng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16268" y="5172432"/>
            <a:ext cx="776105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Đức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chạy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mét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320 x 3 = 960 (</a:t>
            </a:r>
            <a:r>
              <a:rPr lang="en-US" sz="3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Đáp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960 m</a:t>
            </a:r>
            <a:endParaRPr lang="en-US" sz="36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79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Anh dep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19" y="218988"/>
            <a:ext cx="14417345" cy="845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WordArt 3"/>
          <p:cNvSpPr>
            <a:spLocks noChangeArrowheads="1" noChangeShapeType="1" noTextEdit="1"/>
          </p:cNvSpPr>
          <p:nvPr/>
        </p:nvSpPr>
        <p:spPr bwMode="auto">
          <a:xfrm>
            <a:off x="1966119" y="3657600"/>
            <a:ext cx="12649200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866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213</Words>
  <Application>Microsoft Office PowerPoint</Application>
  <PresentationFormat>Custom</PresentationFormat>
  <Paragraphs>61</Paragraphs>
  <Slides>7</Slides>
  <Notes>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181</cp:revision>
  <dcterms:created xsi:type="dcterms:W3CDTF">2022-07-10T01:37:20Z</dcterms:created>
  <dcterms:modified xsi:type="dcterms:W3CDTF">2022-08-20T09:28:03Z</dcterms:modified>
</cp:coreProperties>
</file>