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7" r:id="rId2"/>
    <p:sldMasterId id="2147483711" r:id="rId3"/>
  </p:sldMasterIdLst>
  <p:notesMasterIdLst>
    <p:notesMasterId r:id="rId15"/>
  </p:notesMasterIdLst>
  <p:sldIdLst>
    <p:sldId id="287" r:id="rId4"/>
    <p:sldId id="281" r:id="rId5"/>
    <p:sldId id="289" r:id="rId6"/>
    <p:sldId id="282" r:id="rId7"/>
    <p:sldId id="268" r:id="rId8"/>
    <p:sldId id="267" r:id="rId9"/>
    <p:sldId id="266" r:id="rId10"/>
    <p:sldId id="269" r:id="rId11"/>
    <p:sldId id="286" r:id="rId12"/>
    <p:sldId id="290" r:id="rId13"/>
    <p:sldId id="2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74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201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129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9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40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246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887" y="-68099"/>
            <a:ext cx="12298887" cy="692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679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383040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7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Wake Up! Daily Routines Song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1555" y="864909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8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51: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4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95906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1820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0" y="69181"/>
            <a:ext cx="12037746" cy="65241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6689"/>
            <a:ext cx="11576115" cy="683131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319"/>
            <a:ext cx="11962614" cy="659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80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30</Words>
  <Application>Microsoft Office PowerPoint</Application>
  <PresentationFormat>Widescreen</PresentationFormat>
  <Paragraphs>9</Paragraphs>
  <Slides>11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9" baseType="lpstr">
      <vt:lpstr>微软雅黑</vt:lpstr>
      <vt:lpstr>微软雅黑</vt:lpstr>
      <vt:lpstr>黑体</vt:lpstr>
      <vt:lpstr>SimSun</vt:lpstr>
      <vt:lpstr>SimSun</vt:lpstr>
      <vt:lpstr>.VnAvant</vt:lpstr>
      <vt:lpstr>Arial</vt:lpstr>
      <vt:lpstr>Calibri</vt:lpstr>
      <vt:lpstr>Calibri Light</vt:lpstr>
      <vt:lpstr>inpin heiti</vt:lpstr>
      <vt:lpstr>ITC Avant Garde Std Bk</vt:lpstr>
      <vt:lpstr>Montserrat ExtraBold</vt:lpstr>
      <vt:lpstr>Times New Roman</vt:lpstr>
      <vt:lpstr>UTM Avo</vt:lpstr>
      <vt:lpstr>方正卡通简体</vt:lpstr>
      <vt:lpstr>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Administrator</cp:lastModifiedBy>
  <cp:revision>13</cp:revision>
  <dcterms:created xsi:type="dcterms:W3CDTF">2021-05-22T03:38:00Z</dcterms:created>
  <dcterms:modified xsi:type="dcterms:W3CDTF">2021-06-26T04:43:11Z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