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63" r:id="rId4"/>
    <p:sldId id="285" r:id="rId5"/>
    <p:sldId id="286" r:id="rId6"/>
    <p:sldId id="287" r:id="rId7"/>
    <p:sldId id="288" r:id="rId8"/>
    <p:sldId id="289" r:id="rId9"/>
    <p:sldId id="293" r:id="rId10"/>
    <p:sldId id="290" r:id="rId11"/>
    <p:sldId id="294" r:id="rId12"/>
    <p:sldId id="291" r:id="rId13"/>
    <p:sldId id="292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914400" y="3870126"/>
            <a:ext cx="6477000" cy="1689675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 THẦY CÔ VỀ DỰ </a:t>
            </a:r>
            <a:b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6965" y="3810000"/>
            <a:ext cx="65918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ĐỀ MÔN ĐẠO ĐỨC </a:t>
            </a:r>
          </a:p>
          <a:p>
            <a:pPr algn="ctr"/>
            <a:r>
              <a:rPr lang="en-U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1A1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0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633DE-4231-4021-9333-E75C2CEE1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EFF845DA-BB49-42FE-A1CA-5341955D8E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447800"/>
            <a:ext cx="4038600" cy="4572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A8E102E-4ADC-4FD2-B003-779548BF2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90" y="1447800"/>
            <a:ext cx="4181109" cy="457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BA1298F-A831-4AC0-A871-B8EAD5E39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533400"/>
            <a:ext cx="242887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0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9451209-3D38-4E84-8375-BAF50FC50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42862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714FFB93-304A-4226-81E4-E1CEB8E8624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457200"/>
            <a:ext cx="1895475" cy="7239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63E92930-7A05-488F-98B1-EE256C16AB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" y="2819400"/>
            <a:ext cx="7848600" cy="3314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B2E92DE-6FC7-4816-8EA1-D36EDD9C6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447800"/>
            <a:ext cx="8382000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2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337ABC-F9C6-4F21-9B30-417AB4AB7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41C0F06-7C83-4CC7-A213-2813DE1196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981200"/>
            <a:ext cx="65532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7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1000" y="3352800"/>
            <a:ext cx="8504903" cy="3505200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56268"/>
              <a:ext cx="8200103" cy="16251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B1A8AA0-534E-4C85-A3C5-D0B3D4433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888" y="3795339"/>
            <a:ext cx="2552700" cy="1200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ECDB61E-BD35-4DA5-8171-D8B8D464B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5105400"/>
            <a:ext cx="5410200" cy="94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599072" y="-6371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76646" y="248260"/>
            <a:ext cx="2514601" cy="605189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TAY THƠM-TAY NGOAN </a:t>
            </a: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4943" y="1266151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93CC294-992B-4439-A6AC-696405F48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06" y="457200"/>
            <a:ext cx="2768844" cy="762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A97E021-32F4-4E97-8B29-5F1B6A3CE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44" y="1371600"/>
            <a:ext cx="3714750" cy="762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41152EB-3F2B-4B67-A656-2AD9DDCDB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546" y="1981200"/>
            <a:ext cx="6739296" cy="365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6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CBDC5-476C-4767-AD20-06CA4F844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EA018B-6A6C-4484-89A6-2C315329D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ACC458-A716-4256-8581-6ED360D50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53" y="457200"/>
            <a:ext cx="8062247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4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57A24874-30A6-48EB-B701-9C66D0ABDF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73469"/>
            <a:ext cx="3771902" cy="2257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37C9CF-72EE-407E-B8F7-D78D5BF53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609600"/>
            <a:ext cx="5105400" cy="838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E6F6915-5CBE-49CF-8E8C-AB4C244EC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" y="1597269"/>
            <a:ext cx="3979983" cy="23336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A8BC57D-4BFB-463C-B1EA-D752F2C51C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52" y="4114800"/>
            <a:ext cx="3927231" cy="2286000"/>
          </a:xfrm>
          <a:prstGeom prst="rect">
            <a:avLst/>
          </a:prstGeom>
        </p:spPr>
      </p:pic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xmlns="" id="{52D32BBB-92BE-4DFB-990F-5C1E13D707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4876800" y="4114800"/>
            <a:ext cx="35052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43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F596FC3B-86CC-47CF-8986-496B3C5B88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6314" y="3810000"/>
            <a:ext cx="7599485" cy="1752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DBD36B3-6343-4917-90CC-9B53F1B28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10" y="914400"/>
            <a:ext cx="3973390" cy="22669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3F7FD3A-96A9-45B8-8705-B75EA43B2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937846"/>
            <a:ext cx="37338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5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BDDAFE-8EBA-415B-86A8-61E7EEED0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DB62D60-4133-4229-A07A-BC3C05754F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457200"/>
            <a:ext cx="2381250" cy="78105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97EFB065-9931-4DD5-823D-BFF72AC732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91000" y="1371600"/>
            <a:ext cx="4038600" cy="2438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49AE557-C9DC-4702-983D-6315337D7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16" y="1295401"/>
            <a:ext cx="3805238" cy="2514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A97F088-4B7F-4CE1-B683-2C232EFE5A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0800" y="3962400"/>
            <a:ext cx="507682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59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E926DD9-44A7-43B0-B2ED-9D3EA2A6EE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5400" y="685800"/>
            <a:ext cx="73914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2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33</Words>
  <Application>Microsoft Office PowerPoint</Application>
  <PresentationFormat>On-screen Show (4:3)</PresentationFormat>
  <Paragraphs>8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NHIỆT LIỆT CHÀO MỪNG  QUÝ THẦY CÔ VỀ DỰ  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36</cp:revision>
  <dcterms:created xsi:type="dcterms:W3CDTF">2006-08-16T00:00:00Z</dcterms:created>
  <dcterms:modified xsi:type="dcterms:W3CDTF">2020-09-20T11:47:25Z</dcterms:modified>
</cp:coreProperties>
</file>