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25196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1318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846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171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7710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978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06862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999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61037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527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90059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3D85C-3EBD-47A5-A0AE-A87AA4C127F1}" type="datetimeFigureOut">
              <a:rPr lang="vi-VN" smtClean="0"/>
              <a:t>25/08/2020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9435C-E216-4DAD-A183-D5CE905865E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767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tle 3" descr="Picture1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600" y="-303213"/>
            <a:ext cx="12090400" cy="6858000"/>
          </a:xfrm>
        </p:spPr>
      </p:pic>
      <p:sp>
        <p:nvSpPr>
          <p:cNvPr id="5" name="TextBox 14"/>
          <p:cNvSpPr txBox="1">
            <a:spLocks noChangeArrowheads="1"/>
          </p:cNvSpPr>
          <p:nvPr/>
        </p:nvSpPr>
        <p:spPr bwMode="auto">
          <a:xfrm>
            <a:off x="3858078" y="2256631"/>
            <a:ext cx="45774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40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4000" b="1" u="sng" dirty="0">
                <a:solidFill>
                  <a:srgbClr val="002060"/>
                </a:solidFill>
              </a:rPr>
              <a:t> </a:t>
            </a:r>
            <a:r>
              <a:rPr lang="en-US" altLang="vi-VN" sz="40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4000" b="1" u="sng" dirty="0">
                <a:solidFill>
                  <a:srgbClr val="002060"/>
                </a:solidFill>
              </a:rPr>
              <a:t> </a:t>
            </a:r>
            <a:r>
              <a:rPr lang="en-US" altLang="vi-VN" sz="40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4000" b="1" u="sng" dirty="0">
                <a:solidFill>
                  <a:srgbClr val="002060"/>
                </a:solidFill>
              </a:rPr>
              <a:t> </a:t>
            </a:r>
            <a:r>
              <a:rPr lang="en-US" altLang="vi-VN" sz="40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4000" b="1" u="sng" dirty="0">
                <a:solidFill>
                  <a:srgbClr val="002060"/>
                </a:solidFill>
              </a:rPr>
              <a:t> </a:t>
            </a:r>
            <a:r>
              <a:rPr lang="en-US" altLang="vi-VN" sz="4000" b="1" u="sng" dirty="0" err="1">
                <a:solidFill>
                  <a:srgbClr val="002060"/>
                </a:solidFill>
              </a:rPr>
              <a:t>hội</a:t>
            </a:r>
            <a:endParaRPr lang="en-US" altLang="vi-VN" sz="4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67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3"/>
          <p:cNvSpPr txBox="1">
            <a:spLocks noChangeArrowheads="1"/>
          </p:cNvSpPr>
          <p:nvPr/>
        </p:nvSpPr>
        <p:spPr bwMode="auto">
          <a:xfrm>
            <a:off x="2677886" y="346869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ngày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tháng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năm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147" name="TextBox 14"/>
          <p:cNvSpPr txBox="1">
            <a:spLocks noChangeArrowheads="1"/>
          </p:cNvSpPr>
          <p:nvPr/>
        </p:nvSpPr>
        <p:spPr bwMode="auto">
          <a:xfrm>
            <a:off x="4343400" y="1046163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hội</a:t>
            </a: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79743" y="1981200"/>
            <a:ext cx="274145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sz="44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400" b="1" u="sng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48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943429" y="2250976"/>
            <a:ext cx="10653485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vi-VN" b="1" dirty="0" err="1" smtClean="0">
                <a:solidFill>
                  <a:srgbClr val="0000FF"/>
                </a:solidFill>
              </a:rPr>
              <a:t>Hãy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quan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sát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cây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và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các</a:t>
            </a:r>
            <a:r>
              <a:rPr lang="en-US" altLang="vi-VN" b="1" dirty="0" smtClean="0">
                <a:solidFill>
                  <a:srgbClr val="0000FF"/>
                </a:solidFill>
              </a:rPr>
              <a:t> con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vật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nơi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em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đến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rồi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hoàn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thành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phiếu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quan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sát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theo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mẫu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dưới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đây</a:t>
            </a:r>
            <a:r>
              <a:rPr lang="en-US" altLang="vi-VN" b="1" dirty="0" smtClean="0">
                <a:solidFill>
                  <a:srgbClr val="0000FF"/>
                </a:solidFill>
              </a:rPr>
              <a:t>. </a:t>
            </a:r>
            <a:endParaRPr lang="en-US" altLang="vi-VN" b="1" dirty="0">
              <a:solidFill>
                <a:srgbClr val="0000FF"/>
              </a:solidFill>
            </a:endParaRPr>
          </a:p>
        </p:txBody>
      </p:sp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2677886" y="346869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ngày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tháng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năm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872343" y="865981"/>
            <a:ext cx="819694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Thực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hành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: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Quan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sát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xanh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các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con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644071" y="3738690"/>
            <a:ext cx="10653485" cy="66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vi-VN" b="1" dirty="0" err="1" smtClean="0">
                <a:solidFill>
                  <a:srgbClr val="0000FF"/>
                </a:solidFill>
              </a:rPr>
              <a:t>Em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có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thể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vẽ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cây</a:t>
            </a:r>
            <a:r>
              <a:rPr lang="en-US" altLang="vi-VN" b="1" dirty="0" smtClean="0">
                <a:solidFill>
                  <a:srgbClr val="0000FF"/>
                </a:solidFill>
              </a:rPr>
              <a:t>,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các</a:t>
            </a:r>
            <a:r>
              <a:rPr lang="en-US" altLang="vi-VN" b="1" dirty="0" smtClean="0">
                <a:solidFill>
                  <a:srgbClr val="0000FF"/>
                </a:solidFill>
              </a:rPr>
              <a:t> con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vật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đã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quan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sát</a:t>
            </a:r>
            <a:r>
              <a:rPr lang="en-US" altLang="vi-VN" b="1" dirty="0" smtClean="0">
                <a:solidFill>
                  <a:srgbClr val="0000FF"/>
                </a:solidFill>
              </a:rPr>
              <a:t> </a:t>
            </a:r>
            <a:r>
              <a:rPr lang="en-US" altLang="vi-VN" b="1" dirty="0" err="1" smtClean="0">
                <a:solidFill>
                  <a:srgbClr val="0000FF"/>
                </a:solidFill>
              </a:rPr>
              <a:t>được</a:t>
            </a:r>
            <a:r>
              <a:rPr lang="en-US" altLang="vi-VN" b="1" dirty="0" smtClean="0">
                <a:solidFill>
                  <a:srgbClr val="0000FF"/>
                </a:solidFill>
              </a:rPr>
              <a:t>.</a:t>
            </a:r>
            <a:endParaRPr lang="en-US" altLang="vi-VN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03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743" y="1451845"/>
            <a:ext cx="12438743" cy="5224886"/>
          </a:xfrm>
          <a:prstGeom prst="rect">
            <a:avLst/>
          </a:prstGeom>
        </p:spPr>
      </p:pic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3366406" y="48926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ngày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tháng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năm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997527" y="429865"/>
            <a:ext cx="951955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Thực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hành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: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Quan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sát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xanh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các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con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4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1395525"/>
            <a:ext cx="11226800" cy="5462475"/>
          </a:xfrm>
          <a:prstGeom prst="rect">
            <a:avLst/>
          </a:prstGeom>
        </p:spPr>
      </p:pic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3366406" y="48926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 err="1">
                <a:solidFill>
                  <a:srgbClr val="002060"/>
                </a:solidFill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ngày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tháng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</a:rPr>
              <a:t>năm</a:t>
            </a:r>
            <a:r>
              <a:rPr lang="en-US" altLang="vi-VN" sz="2800" b="1" dirty="0">
                <a:solidFill>
                  <a:srgbClr val="002060"/>
                </a:solidFill>
              </a:rPr>
              <a:t> </a:t>
            </a:r>
            <a:r>
              <a:rPr lang="en-US" altLang="vi-VN" sz="2800" b="1" dirty="0" smtClean="0">
                <a:solidFill>
                  <a:srgbClr val="002060"/>
                </a:solidFill>
              </a:rPr>
              <a:t> </a:t>
            </a:r>
            <a:endParaRPr lang="en-US" altLang="vi-VN" sz="2800" b="1" dirty="0">
              <a:solidFill>
                <a:srgbClr val="002060"/>
              </a:solidFill>
            </a:endParaRP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707242" y="440630"/>
            <a:ext cx="951955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>
                <a:solidFill>
                  <a:srgbClr val="002060"/>
                </a:solidFill>
              </a:rPr>
              <a:t>Tự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nhiên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>
                <a:solidFill>
                  <a:srgbClr val="002060"/>
                </a:solidFill>
              </a:rPr>
              <a:t>xã</a:t>
            </a:r>
            <a:r>
              <a:rPr lang="en-US" altLang="vi-VN" sz="2800" b="1" u="sng" dirty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hội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 u="sng" dirty="0" err="1" smtClean="0">
                <a:solidFill>
                  <a:srgbClr val="002060"/>
                </a:solidFill>
              </a:rPr>
              <a:t>Thực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hành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: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Quan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sát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cây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xanh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và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các</a:t>
            </a:r>
            <a:r>
              <a:rPr lang="en-US" altLang="vi-VN" sz="2800" b="1" u="sng" dirty="0" smtClean="0">
                <a:solidFill>
                  <a:srgbClr val="002060"/>
                </a:solidFill>
              </a:rPr>
              <a:t> con </a:t>
            </a:r>
            <a:r>
              <a:rPr lang="en-US" altLang="vi-VN" sz="2800" b="1" u="sng" dirty="0" err="1" smtClean="0">
                <a:solidFill>
                  <a:srgbClr val="002060"/>
                </a:solidFill>
              </a:rPr>
              <a:t>vật</a:t>
            </a:r>
            <a:endParaRPr lang="en-US" altLang="vi-VN" sz="2800" b="1" u="sng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vi-VN" sz="28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20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D:\HAI TRAM\KHUNG HINH DEP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3352800" y="1981201"/>
            <a:ext cx="5867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2800">
              <a:solidFill>
                <a:srgbClr val="0099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13291" y="2256380"/>
            <a:ext cx="6141357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423928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2"/>
          <p:cNvSpPr>
            <a:spLocks noChangeArrowheads="1" noChangeShapeType="1" noTextEdit="1"/>
          </p:cNvSpPr>
          <p:nvPr/>
        </p:nvSpPr>
        <p:spPr bwMode="auto">
          <a:xfrm>
            <a:off x="2351088" y="981076"/>
            <a:ext cx="7543800" cy="5476875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0800004"/>
                <a:gd name="adj2" fmla="val 5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/>
                </a:solidFill>
              </a:rPr>
              <a:t>Chúc quý thầy cô mạnh khỏe hạnh phúc.</a:t>
            </a:r>
          </a:p>
          <a:p>
            <a:pPr algn="ctr"/>
            <a:r>
              <a:rPr lang="vi-VN" sz="3600" b="1" kern="10">
                <a:ln w="9525">
                  <a:solidFill>
                    <a:srgbClr val="CC3399"/>
                  </a:solidFill>
                  <a:round/>
                  <a:headEnd/>
                  <a:tailEnd/>
                </a:ln>
                <a:solidFill>
                  <a:srgbClr val="CC3399"/>
                </a:solidFill>
              </a:rPr>
              <a:t>Chúc các em  chăm ngoan học giỏi</a:t>
            </a:r>
          </a:p>
        </p:txBody>
      </p:sp>
      <p:pic>
        <p:nvPicPr>
          <p:cNvPr id="31747" name="Picture 3" descr="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2852738"/>
            <a:ext cx="4191000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blumen-pflanzen1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191000"/>
            <a:ext cx="1981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blumen-pflanzen1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943600"/>
            <a:ext cx="1752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6" descr="blumen-pflanzen1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6096000"/>
            <a:ext cx="2057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7" y="3340100"/>
            <a:ext cx="4103688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0"/>
            <a:ext cx="4179888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9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438400"/>
            <a:ext cx="47244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0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33375"/>
            <a:ext cx="4343400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Picture 26" descr="6702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4724400"/>
            <a:ext cx="23622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Picture 26" descr="6702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825" y="4724400"/>
            <a:ext cx="2362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7" name="Picture 13" descr="blumen-pflanzen10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2420939"/>
            <a:ext cx="471805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Picture 14" descr="th_5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76600"/>
            <a:ext cx="2819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3807" name="Group 93"/>
          <p:cNvGrpSpPr>
            <a:grpSpLocks/>
          </p:cNvGrpSpPr>
          <p:nvPr/>
        </p:nvGrpSpPr>
        <p:grpSpPr bwMode="auto">
          <a:xfrm rot="-5400000">
            <a:off x="1485900" y="38100"/>
            <a:ext cx="3962400" cy="3886200"/>
            <a:chOff x="3936" y="-15"/>
            <a:chExt cx="1817" cy="1788"/>
          </a:xfrm>
        </p:grpSpPr>
        <p:pic>
          <p:nvPicPr>
            <p:cNvPr id="33813" name="Picture 94" descr="hoa-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4" name="Picture 95" descr="hoa-day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5" name="Picture 96" descr="hoa-day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3808" name="Group 93"/>
          <p:cNvGrpSpPr>
            <a:grpSpLocks/>
          </p:cNvGrpSpPr>
          <p:nvPr/>
        </p:nvGrpSpPr>
        <p:grpSpPr bwMode="auto">
          <a:xfrm>
            <a:off x="6705600" y="0"/>
            <a:ext cx="3962400" cy="3886200"/>
            <a:chOff x="3936" y="-15"/>
            <a:chExt cx="1817" cy="1788"/>
          </a:xfrm>
        </p:grpSpPr>
        <p:pic>
          <p:nvPicPr>
            <p:cNvPr id="33810" name="Picture 94" descr="hoa-hong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7060206">
              <a:off x="5200" y="58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1" name="Picture 95" descr="hoa-day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7" y="-15"/>
              <a:ext cx="216" cy="1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12" name="Picture 96" descr="hoa-day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7"/>
              <a:ext cx="17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809" name="Picture 23" descr="blumen-pflanzen12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8" y="5562600"/>
            <a:ext cx="1981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63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1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6" presetID="23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2" presetClass="emph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9" presetClass="emph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6" presetID="21" presetClass="emph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2" presetID="23" presetClass="emph" presetSubtype="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58" presetID="21" presetClass="emph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64" presetID="23" presetClass="emph" presetSubtype="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5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0" presetID="19" presetClass="exit" presetSubtype="1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5" presetID="55" presetClass="exit" presetSubtype="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86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9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9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10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6" grpId="1" animBg="1"/>
      <p:bldP spid="31746" grpId="2" animBg="1"/>
      <p:bldP spid="31746" grpId="3" animBg="1"/>
      <p:bldP spid="31746" grpId="4" animBg="1"/>
      <p:bldP spid="31746" grpId="5" animBg="1"/>
      <p:bldP spid="31746" grpId="6" animBg="1"/>
      <p:bldP spid="31746" grpId="7" animBg="1"/>
      <p:bldP spid="31746" grpId="8" animBg="1"/>
      <p:bldP spid="31746" grpId="9" animBg="1"/>
      <p:bldP spid="31746" grpId="10" animBg="1"/>
      <p:bldP spid="31746" grpId="11" animBg="1"/>
      <p:bldP spid="31746" grpId="12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130</Words>
  <Application>Microsoft Office PowerPoint</Application>
  <PresentationFormat>Widescreen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ismail - [2010]</cp:lastModifiedBy>
  <cp:revision>4</cp:revision>
  <dcterms:created xsi:type="dcterms:W3CDTF">2020-08-24T15:00:49Z</dcterms:created>
  <dcterms:modified xsi:type="dcterms:W3CDTF">2020-08-25T15:32:45Z</dcterms:modified>
</cp:coreProperties>
</file>