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69" r:id="rId3"/>
    <p:sldId id="267" r:id="rId4"/>
    <p:sldId id="268" r:id="rId5"/>
    <p:sldId id="256" r:id="rId6"/>
    <p:sldId id="262" r:id="rId7"/>
    <p:sldId id="263" r:id="rId8"/>
    <p:sldId id="266" r:id="rId9"/>
    <p:sldId id="265" r:id="rId10"/>
    <p:sldId id="264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8" r:id="rId19"/>
    <p:sldId id="277" r:id="rId20"/>
    <p:sldId id="279" r:id="rId21"/>
    <p:sldId id="280" r:id="rId22"/>
    <p:sldId id="281" r:id="rId23"/>
    <p:sldId id="282" r:id="rId24"/>
    <p:sldId id="283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0" d="100"/>
          <a:sy n="60" d="100"/>
        </p:scale>
        <p:origin x="1565" y="6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179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858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896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5216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260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1214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7954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2763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9923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0835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134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6988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3848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3006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159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936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403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191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117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468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46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367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514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8/5/2020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070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.png"/><Relationship Id="rId5" Type="http://schemas.openxmlformats.org/officeDocument/2006/relationships/image" Target="../media/image26.png"/><Relationship Id="rId4" Type="http://schemas.microsoft.com/office/2007/relationships/hdphoto" Target="../media/hdphoto10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.png"/><Relationship Id="rId5" Type="http://schemas.openxmlformats.org/officeDocument/2006/relationships/image" Target="../media/image28.png"/><Relationship Id="rId4" Type="http://schemas.microsoft.com/office/2007/relationships/hdphoto" Target="../media/hdphoto10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.png"/><Relationship Id="rId5" Type="http://schemas.openxmlformats.org/officeDocument/2006/relationships/image" Target="../media/image28.png"/><Relationship Id="rId4" Type="http://schemas.microsoft.com/office/2007/relationships/hdphoto" Target="../media/hdphoto10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microsoft.com/office/2007/relationships/hdphoto" Target="../media/hdphoto11.wdp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8.png"/><Relationship Id="rId18" Type="http://schemas.openxmlformats.org/officeDocument/2006/relationships/image" Target="../media/image11.png"/><Relationship Id="rId26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4.png"/><Relationship Id="rId7" Type="http://schemas.openxmlformats.org/officeDocument/2006/relationships/image" Target="../media/image5.png"/><Relationship Id="rId12" Type="http://schemas.microsoft.com/office/2007/relationships/hdphoto" Target="../media/hdphoto4.wdp"/><Relationship Id="rId17" Type="http://schemas.openxmlformats.org/officeDocument/2006/relationships/image" Target="../media/image10.png"/><Relationship Id="rId25" Type="http://schemas.openxmlformats.org/officeDocument/2006/relationships/image" Target="../media/image17.png"/><Relationship Id="rId2" Type="http://schemas.openxmlformats.org/officeDocument/2006/relationships/audio" Target="../media/media1.MP3"/><Relationship Id="rId16" Type="http://schemas.microsoft.com/office/2007/relationships/hdphoto" Target="../media/hdphoto6.wdp"/><Relationship Id="rId20" Type="http://schemas.openxmlformats.org/officeDocument/2006/relationships/image" Target="../media/image13.png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11" Type="http://schemas.openxmlformats.org/officeDocument/2006/relationships/image" Target="../media/image7.png"/><Relationship Id="rId24" Type="http://schemas.openxmlformats.org/officeDocument/2006/relationships/image" Target="../media/image16.png"/><Relationship Id="rId5" Type="http://schemas.microsoft.com/office/2007/relationships/hdphoto" Target="../media/hdphoto1.wdp"/><Relationship Id="rId15" Type="http://schemas.openxmlformats.org/officeDocument/2006/relationships/image" Target="../media/image9.png"/><Relationship Id="rId23" Type="http://schemas.openxmlformats.org/officeDocument/2006/relationships/slide" Target="slide3.xml"/><Relationship Id="rId10" Type="http://schemas.microsoft.com/office/2007/relationships/hdphoto" Target="../media/hdphoto3.wdp"/><Relationship Id="rId19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microsoft.com/office/2007/relationships/hdphoto" Target="../media/hdphoto5.wdp"/><Relationship Id="rId22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2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9.png"/><Relationship Id="rId18" Type="http://schemas.openxmlformats.org/officeDocument/2006/relationships/image" Target="../media/image13.png"/><Relationship Id="rId3" Type="http://schemas.microsoft.com/office/2007/relationships/hdphoto" Target="../media/hdphoto1.wdp"/><Relationship Id="rId21" Type="http://schemas.openxmlformats.org/officeDocument/2006/relationships/image" Target="../media/image18.png"/><Relationship Id="rId7" Type="http://schemas.openxmlformats.org/officeDocument/2006/relationships/image" Target="../media/image6.png"/><Relationship Id="rId12" Type="http://schemas.microsoft.com/office/2007/relationships/hdphoto" Target="../media/hdphoto5.wdp"/><Relationship Id="rId17" Type="http://schemas.openxmlformats.org/officeDocument/2006/relationships/image" Target="../media/image12.png"/><Relationship Id="rId25" Type="http://schemas.openxmlformats.org/officeDocument/2006/relationships/image" Target="../media/image2.png"/><Relationship Id="rId2" Type="http://schemas.openxmlformats.org/officeDocument/2006/relationships/image" Target="../media/image3.png"/><Relationship Id="rId16" Type="http://schemas.openxmlformats.org/officeDocument/2006/relationships/image" Target="../media/image11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8.png"/><Relationship Id="rId24" Type="http://schemas.microsoft.com/office/2007/relationships/hdphoto" Target="../media/hdphoto7.wdp"/><Relationship Id="rId5" Type="http://schemas.openxmlformats.org/officeDocument/2006/relationships/image" Target="../media/image5.png"/><Relationship Id="rId15" Type="http://schemas.openxmlformats.org/officeDocument/2006/relationships/image" Target="../media/image10.png"/><Relationship Id="rId23" Type="http://schemas.openxmlformats.org/officeDocument/2006/relationships/image" Target="../media/image19.png"/><Relationship Id="rId10" Type="http://schemas.microsoft.com/office/2007/relationships/hdphoto" Target="../media/hdphoto4.wdp"/><Relationship Id="rId19" Type="http://schemas.openxmlformats.org/officeDocument/2006/relationships/image" Target="../media/image14.png"/><Relationship Id="rId4" Type="http://schemas.openxmlformats.org/officeDocument/2006/relationships/image" Target="../media/image4.jpg"/><Relationship Id="rId9" Type="http://schemas.openxmlformats.org/officeDocument/2006/relationships/image" Target="../media/image7.png"/><Relationship Id="rId14" Type="http://schemas.microsoft.com/office/2007/relationships/hdphoto" Target="../media/hdphoto6.wdp"/><Relationship Id="rId22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slide" Target="slide9.xml"/><Relationship Id="rId18" Type="http://schemas.openxmlformats.org/officeDocument/2006/relationships/image" Target="../media/image6.png"/><Relationship Id="rId26" Type="http://schemas.openxmlformats.org/officeDocument/2006/relationships/image" Target="../media/image10.png"/><Relationship Id="rId3" Type="http://schemas.openxmlformats.org/officeDocument/2006/relationships/audio" Target="NULL" TargetMode="External"/><Relationship Id="rId21" Type="http://schemas.microsoft.com/office/2007/relationships/hdphoto" Target="../media/hdphoto4.wdp"/><Relationship Id="rId34" Type="http://schemas.openxmlformats.org/officeDocument/2006/relationships/image" Target="../media/image22.gif"/><Relationship Id="rId7" Type="http://schemas.microsoft.com/office/2007/relationships/hdphoto" Target="../media/hdphoto1.wdp"/><Relationship Id="rId12" Type="http://schemas.openxmlformats.org/officeDocument/2006/relationships/slide" Target="slide6.xml"/><Relationship Id="rId17" Type="http://schemas.microsoft.com/office/2007/relationships/hdphoto" Target="../media/hdphoto2.wdp"/><Relationship Id="rId25" Type="http://schemas.microsoft.com/office/2007/relationships/hdphoto" Target="../media/hdphoto6.wdp"/><Relationship Id="rId33" Type="http://schemas.openxmlformats.org/officeDocument/2006/relationships/image" Target="../media/image21.gif"/><Relationship Id="rId2" Type="http://schemas.openxmlformats.org/officeDocument/2006/relationships/audio" Target="../media/media2.mp3"/><Relationship Id="rId16" Type="http://schemas.openxmlformats.org/officeDocument/2006/relationships/image" Target="../media/image5.png"/><Relationship Id="rId20" Type="http://schemas.openxmlformats.org/officeDocument/2006/relationships/image" Target="../media/image7.png"/><Relationship Id="rId29" Type="http://schemas.openxmlformats.org/officeDocument/2006/relationships/image" Target="../media/image13.png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11" Type="http://schemas.openxmlformats.org/officeDocument/2006/relationships/slide" Target="slide5.xml"/><Relationship Id="rId24" Type="http://schemas.openxmlformats.org/officeDocument/2006/relationships/image" Target="../media/image9.png"/><Relationship Id="rId32" Type="http://schemas.openxmlformats.org/officeDocument/2006/relationships/image" Target="../media/image17.png"/><Relationship Id="rId5" Type="http://schemas.openxmlformats.org/officeDocument/2006/relationships/slideLayout" Target="../slideLayouts/slideLayout1.xml"/><Relationship Id="rId15" Type="http://schemas.openxmlformats.org/officeDocument/2006/relationships/slide" Target="slide7.xml"/><Relationship Id="rId23" Type="http://schemas.microsoft.com/office/2007/relationships/hdphoto" Target="../media/hdphoto5.wdp"/><Relationship Id="rId28" Type="http://schemas.openxmlformats.org/officeDocument/2006/relationships/image" Target="../media/image12.png"/><Relationship Id="rId10" Type="http://schemas.microsoft.com/office/2007/relationships/hdphoto" Target="../media/hdphoto8.wdp"/><Relationship Id="rId19" Type="http://schemas.microsoft.com/office/2007/relationships/hdphoto" Target="../media/hdphoto3.wdp"/><Relationship Id="rId31" Type="http://schemas.openxmlformats.org/officeDocument/2006/relationships/image" Target="../media/image15.png"/><Relationship Id="rId4" Type="http://schemas.microsoft.com/office/2007/relationships/media" Target="../media/media3.mp3"/><Relationship Id="rId9" Type="http://schemas.openxmlformats.org/officeDocument/2006/relationships/image" Target="../media/image20.png"/><Relationship Id="rId14" Type="http://schemas.openxmlformats.org/officeDocument/2006/relationships/slide" Target="slide8.xml"/><Relationship Id="rId22" Type="http://schemas.openxmlformats.org/officeDocument/2006/relationships/image" Target="../media/image8.png"/><Relationship Id="rId27" Type="http://schemas.openxmlformats.org/officeDocument/2006/relationships/image" Target="../media/image11.png"/><Relationship Id="rId30" Type="http://schemas.openxmlformats.org/officeDocument/2006/relationships/image" Target="../media/image14.png"/><Relationship Id="rId35" Type="http://schemas.openxmlformats.org/officeDocument/2006/relationships/image" Target="../media/image2.png"/><Relationship Id="rId8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hdphoto" Target="../media/hdphoto9.wdp"/><Relationship Id="rId7" Type="http://schemas.microsoft.com/office/2007/relationships/hdphoto" Target="../media/hdphoto7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slide" Target="slide4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hdphoto" Target="../media/hdphoto9.wdp"/><Relationship Id="rId7" Type="http://schemas.microsoft.com/office/2007/relationships/hdphoto" Target="../media/hdphoto7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slide" Target="slide4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hdphoto" Target="../media/hdphoto9.wdp"/><Relationship Id="rId7" Type="http://schemas.microsoft.com/office/2007/relationships/hdphoto" Target="../media/hdphoto7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slide" Target="slide4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hdphoto" Target="../media/hdphoto9.wdp"/><Relationship Id="rId7" Type="http://schemas.microsoft.com/office/2007/relationships/hdphoto" Target="../media/hdphoto7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slide" Target="slide4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hdphoto" Target="../media/hdphoto9.wdp"/><Relationship Id="rId7" Type="http://schemas.microsoft.com/office/2007/relationships/hdphoto" Target="../media/hdphoto7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slide" Target="slide4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/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1470" y="2717073"/>
            <a:ext cx="7381060" cy="1445623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UTM Avo" panose="02040603050506020204" pitchFamily="18" charset="0"/>
              </a:rPr>
              <a:t>CHÀO MỪNG CÁC CON ĐẾN VỚI TIẾT HỌC VẦN</a:t>
            </a:r>
          </a:p>
        </p:txBody>
      </p:sp>
      <p:pic>
        <p:nvPicPr>
          <p:cNvPr id="5" name="Picture 4" descr="unnam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18" y="0"/>
            <a:ext cx="1323703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999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1257300" y="3099786"/>
            <a:ext cx="3028950" cy="2762172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7" rIns="68573" bIns="34287"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14299" y="3510908"/>
            <a:ext cx="1914951" cy="1569654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 defTabSz="685800"/>
            <a:r>
              <a:rPr lang="en-US" sz="9750" dirty="0" err="1" smtClean="0">
                <a:solidFill>
                  <a:srgbClr val="008000"/>
                </a:solidFill>
                <a:latin typeface=".VnAvant" panose="020B7200000000000000" pitchFamily="34" charset="0"/>
              </a:rPr>
              <a:t>qu</a:t>
            </a:r>
            <a:endParaRPr lang="en-US" sz="9750" dirty="0">
              <a:solidFill>
                <a:srgbClr val="008000"/>
              </a:solidFill>
              <a:latin typeface=".VnAvant" panose="020B7200000000000000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957354" y="2914649"/>
            <a:ext cx="3028950" cy="2762172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7" rIns="68573" bIns="34287"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53248" y="3406405"/>
            <a:ext cx="1428750" cy="1569654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 defTabSz="685800"/>
            <a:r>
              <a:rPr lang="en-US" sz="9750" dirty="0">
                <a:solidFill>
                  <a:srgbClr val="008000"/>
                </a:solidFill>
                <a:latin typeface=".VnAvant" panose="020B7200000000000000" pitchFamily="34" charset="0"/>
              </a:rPr>
              <a:t>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58439" y="218915"/>
            <a:ext cx="5772150" cy="1177239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 defTabSz="685800">
              <a:lnSpc>
                <a:spcPct val="150000"/>
              </a:lnSpc>
            </a:pPr>
            <a:r>
              <a:rPr lang="en-US" sz="2400" b="1" dirty="0" err="1">
                <a:solidFill>
                  <a:prstClr val="black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Thứ</a:t>
            </a:r>
            <a:r>
              <a:rPr lang="en-US" sz="2400" b="1" dirty="0">
                <a:solidFill>
                  <a:prstClr val="black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   </a:t>
            </a:r>
            <a:r>
              <a:rPr lang="en-US" sz="2400" b="1" dirty="0" err="1">
                <a:solidFill>
                  <a:prstClr val="black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ngày</a:t>
            </a:r>
            <a:r>
              <a:rPr lang="en-US" sz="2400" b="1" dirty="0">
                <a:solidFill>
                  <a:prstClr val="black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>
                <a:solidFill>
                  <a:prstClr val="black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tháng</a:t>
            </a:r>
            <a:r>
              <a:rPr lang="en-US" sz="2400" b="1" dirty="0">
                <a:solidFill>
                  <a:prstClr val="black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>
                <a:solidFill>
                  <a:prstClr val="black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năm</a:t>
            </a:r>
            <a:r>
              <a:rPr lang="en-US" sz="2400" b="1" dirty="0">
                <a:solidFill>
                  <a:prstClr val="black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</a:p>
          <a:p>
            <a:pPr algn="ctr" defTabSz="685800">
              <a:lnSpc>
                <a:spcPct val="150000"/>
              </a:lnSpc>
            </a:pPr>
            <a:r>
              <a:rPr lang="en-US" sz="2400" b="1" dirty="0" err="1">
                <a:solidFill>
                  <a:prstClr val="black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Tiếng</a:t>
            </a:r>
            <a:r>
              <a:rPr lang="en-US" sz="2400" b="1" dirty="0">
                <a:solidFill>
                  <a:prstClr val="black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Việt</a:t>
            </a:r>
            <a:endParaRPr lang="en-US" sz="2400" b="1" dirty="0">
              <a:solidFill>
                <a:prstClr val="black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57300" y="1490264"/>
            <a:ext cx="5772150" cy="956025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 defTabSz="685800">
              <a:lnSpc>
                <a:spcPct val="150000"/>
              </a:lnSpc>
            </a:pPr>
            <a:r>
              <a:rPr lang="en-US" sz="4400" b="1" dirty="0" err="1">
                <a:solidFill>
                  <a:srgbClr val="7030A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Bài</a:t>
            </a:r>
            <a:r>
              <a:rPr lang="en-US" sz="4400" b="1" dirty="0">
                <a:solidFill>
                  <a:srgbClr val="7030A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smtClean="0">
                <a:solidFill>
                  <a:srgbClr val="7030A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24: </a:t>
            </a:r>
            <a:r>
              <a:rPr lang="en-US" sz="4400" dirty="0" err="1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qu</a:t>
            </a:r>
            <a:r>
              <a:rPr lang="en-US" sz="44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 r</a:t>
            </a:r>
            <a:r>
              <a:rPr lang="en-US" sz="4400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  </a:t>
            </a:r>
            <a:endParaRPr lang="en-US" sz="4400" dirty="0">
              <a:solidFill>
                <a:srgbClr val="FF000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 descr="unnam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20" y="137199"/>
            <a:ext cx="1371599" cy="96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5407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/>
      <p:bldP spid="4" grpId="1"/>
      <p:bldP spid="11" grpId="0" animBg="1"/>
      <p:bldP spid="11" grpId="1" animBg="1"/>
      <p:bldP spid="12" grpId="0"/>
      <p:bldP spid="12" grpId="1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02" y="1"/>
            <a:ext cx="9144000" cy="6854012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815" b="52963" l="28229" r="44010"/>
                    </a14:imgEffect>
                  </a14:imgLayer>
                </a14:imgProps>
              </a:ext>
            </a:extLst>
          </a:blip>
          <a:srcRect l="28245" t="24776" r="55702" b="47421"/>
          <a:stretch/>
        </p:blipFill>
        <p:spPr>
          <a:xfrm>
            <a:off x="796853" y="1615586"/>
            <a:ext cx="2857614" cy="25029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704" b="50000" l="56354" r="73490"/>
                    </a14:imgEffect>
                  </a14:imgLayer>
                </a14:imgProps>
              </a:ext>
            </a:extLst>
          </a:blip>
          <a:srcRect l="56347" t="23679" r="26553" b="50225"/>
          <a:stretch/>
        </p:blipFill>
        <p:spPr>
          <a:xfrm>
            <a:off x="5281903" y="1654178"/>
            <a:ext cx="2818447" cy="228098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16789" y="4215216"/>
            <a:ext cx="25727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UTM Avo" panose="02040603050506020204" pitchFamily="18" charset="0"/>
              </a:rPr>
              <a:t>quả</a:t>
            </a:r>
            <a:endParaRPr lang="en-US" sz="4400" dirty="0">
              <a:latin typeface="UTM Avo" panose="02040603050506020204" pitchFamily="18" charset="0"/>
            </a:endParaRPr>
          </a:p>
        </p:txBody>
      </p:sp>
      <p:grpSp>
        <p:nvGrpSpPr>
          <p:cNvPr id="11" name="Group 34"/>
          <p:cNvGrpSpPr/>
          <p:nvPr/>
        </p:nvGrpSpPr>
        <p:grpSpPr>
          <a:xfrm>
            <a:off x="702994" y="4251348"/>
            <a:ext cx="2504286" cy="1558241"/>
            <a:chOff x="990601" y="4419600"/>
            <a:chExt cx="2528336" cy="1698486"/>
          </a:xfrm>
        </p:grpSpPr>
        <p:grpSp>
          <p:nvGrpSpPr>
            <p:cNvPr id="19" name="Group 9"/>
            <p:cNvGrpSpPr/>
            <p:nvPr/>
          </p:nvGrpSpPr>
          <p:grpSpPr>
            <a:xfrm>
              <a:off x="990601" y="4419600"/>
              <a:ext cx="2528336" cy="1656347"/>
              <a:chOff x="3810000" y="1447800"/>
              <a:chExt cx="2221871" cy="1524000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3822071" y="1447800"/>
                <a:ext cx="2209800" cy="838200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800" dirty="0">
                  <a:solidFill>
                    <a:schemeClr val="tx1"/>
                  </a:solidFill>
                  <a:latin typeface="UTM Avo" pitchFamily="18" charset="0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3810000" y="2286000"/>
                <a:ext cx="1104900" cy="6858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 b="1" dirty="0">
                  <a:solidFill>
                    <a:schemeClr val="tx1"/>
                  </a:solidFill>
                  <a:latin typeface="UTM Avo" pitchFamily="18" charset="0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4914900" y="2286000"/>
                <a:ext cx="1104900" cy="685800"/>
              </a:xfrm>
              <a:prstGeom prst="rect">
                <a:avLst/>
              </a:prstGeom>
              <a:solidFill>
                <a:srgbClr val="E9A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 b="1" dirty="0">
                  <a:solidFill>
                    <a:schemeClr val="tx1"/>
                  </a:solidFill>
                  <a:latin typeface=".VnAvant" pitchFamily="34" charset="0"/>
                </a:endParaRPr>
              </a:p>
            </p:txBody>
          </p:sp>
        </p:grpSp>
        <p:grpSp>
          <p:nvGrpSpPr>
            <p:cNvPr id="20" name="Group 33"/>
            <p:cNvGrpSpPr/>
            <p:nvPr/>
          </p:nvGrpSpPr>
          <p:grpSpPr>
            <a:xfrm>
              <a:off x="2631757" y="5410200"/>
              <a:ext cx="416243" cy="707886"/>
              <a:chOff x="2631757" y="5410200"/>
              <a:chExt cx="416243" cy="707886"/>
            </a:xfrm>
          </p:grpSpPr>
          <p:sp>
            <p:nvSpPr>
              <p:cNvPr id="21" name="TextBox 20"/>
              <p:cNvSpPr txBox="1"/>
              <p:nvPr/>
            </p:nvSpPr>
            <p:spPr>
              <a:xfrm>
                <a:off x="2631757" y="5410200"/>
                <a:ext cx="13854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sz="4000" b="1" dirty="0">
                  <a:solidFill>
                    <a:srgbClr val="FF0000"/>
                  </a:solidFill>
                  <a:latin typeface="UTM Avo" pitchFamily="18" charset="0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2667000" y="5638800"/>
                <a:ext cx="381000" cy="381000"/>
              </a:xfrm>
              <a:prstGeom prst="rect">
                <a:avLst/>
              </a:prstGeom>
              <a:solidFill>
                <a:srgbClr val="FF99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99CC"/>
                  </a:solidFill>
                </a:endParaRPr>
              </a:p>
            </p:txBody>
          </p:sp>
        </p:grpSp>
      </p:grpSp>
      <p:sp>
        <p:nvSpPr>
          <p:cNvPr id="26" name="TextBox 25"/>
          <p:cNvSpPr txBox="1"/>
          <p:nvPr/>
        </p:nvSpPr>
        <p:spPr>
          <a:xfrm>
            <a:off x="1408466" y="4190253"/>
            <a:ext cx="27479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qu</a:t>
            </a:r>
            <a:r>
              <a:rPr lang="en-US" sz="4400" dirty="0" err="1" smtClean="0">
                <a:latin typeface="UTM Avo" panose="02040603050506020204" pitchFamily="18" charset="0"/>
              </a:rPr>
              <a:t>ả</a:t>
            </a:r>
            <a:endParaRPr lang="en-US" sz="4400" dirty="0">
              <a:latin typeface="UTM Avo" panose="020406030505060202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22837" y="4966807"/>
            <a:ext cx="9505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qu</a:t>
            </a:r>
            <a:endParaRPr lang="en-US" sz="4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372976" y="5030469"/>
            <a:ext cx="6586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UTM Avo" panose="02040603050506020204" pitchFamily="18" charset="0"/>
              </a:rPr>
              <a:t>ả</a:t>
            </a:r>
            <a:endParaRPr lang="en-US" sz="4400" dirty="0">
              <a:latin typeface="UTM Avo" panose="020406030505060202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195891" y="4143238"/>
            <a:ext cx="1415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UTM Avo" panose="02040603050506020204" pitchFamily="18" charset="0"/>
              </a:rPr>
              <a:t>r</a:t>
            </a:r>
            <a:r>
              <a:rPr lang="en-US" sz="4400" dirty="0" err="1" smtClean="0">
                <a:latin typeface="UTM Avo" panose="02040603050506020204" pitchFamily="18" charset="0"/>
              </a:rPr>
              <a:t>ổ</a:t>
            </a:r>
            <a:endParaRPr lang="en-US" sz="4400" dirty="0">
              <a:latin typeface="UTM Avo" panose="02040603050506020204" pitchFamily="18" charset="0"/>
            </a:endParaRPr>
          </a:p>
        </p:txBody>
      </p:sp>
      <p:grpSp>
        <p:nvGrpSpPr>
          <p:cNvPr id="32" name="Group 34"/>
          <p:cNvGrpSpPr/>
          <p:nvPr/>
        </p:nvGrpSpPr>
        <p:grpSpPr>
          <a:xfrm>
            <a:off x="5524715" y="4170543"/>
            <a:ext cx="2402749" cy="1578301"/>
            <a:chOff x="990600" y="4419600"/>
            <a:chExt cx="2514600" cy="1656347"/>
          </a:xfrm>
        </p:grpSpPr>
        <p:grpSp>
          <p:nvGrpSpPr>
            <p:cNvPr id="40" name="Group 9"/>
            <p:cNvGrpSpPr/>
            <p:nvPr/>
          </p:nvGrpSpPr>
          <p:grpSpPr>
            <a:xfrm>
              <a:off x="990600" y="4419600"/>
              <a:ext cx="2514600" cy="1656347"/>
              <a:chOff x="3810000" y="1447800"/>
              <a:chExt cx="2209800" cy="1524000"/>
            </a:xfrm>
          </p:grpSpPr>
          <p:sp>
            <p:nvSpPr>
              <p:cNvPr id="44" name="Rectangle 43"/>
              <p:cNvSpPr/>
              <p:nvPr/>
            </p:nvSpPr>
            <p:spPr>
              <a:xfrm>
                <a:off x="3810000" y="1447800"/>
                <a:ext cx="2209800" cy="838200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800" dirty="0">
                  <a:solidFill>
                    <a:schemeClr val="tx1"/>
                  </a:solidFill>
                  <a:latin typeface="UTM Avo" pitchFamily="18" charset="0"/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3810000" y="2286000"/>
                <a:ext cx="1104900" cy="6858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 b="1" dirty="0">
                  <a:solidFill>
                    <a:schemeClr val="tx1"/>
                  </a:solidFill>
                  <a:latin typeface="UTM Avo" pitchFamily="18" charset="0"/>
                </a:endParaRPr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4914900" y="2286000"/>
                <a:ext cx="1104900" cy="685800"/>
              </a:xfrm>
              <a:prstGeom prst="rect">
                <a:avLst/>
              </a:prstGeom>
              <a:solidFill>
                <a:srgbClr val="E9A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 b="1" dirty="0">
                  <a:solidFill>
                    <a:schemeClr val="tx1"/>
                  </a:solidFill>
                  <a:latin typeface=".VnAvant" pitchFamily="34" charset="0"/>
                </a:endParaRPr>
              </a:p>
            </p:txBody>
          </p:sp>
        </p:grpSp>
        <p:sp>
          <p:nvSpPr>
            <p:cNvPr id="43" name="Rectangle 42"/>
            <p:cNvSpPr/>
            <p:nvPr/>
          </p:nvSpPr>
          <p:spPr>
            <a:xfrm>
              <a:off x="2667000" y="5638800"/>
              <a:ext cx="381000" cy="381000"/>
            </a:xfrm>
            <a:prstGeom prst="rect">
              <a:avLst/>
            </a:prstGeom>
            <a:solidFill>
              <a:srgbClr val="FF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99CC"/>
                </a:solidFill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6398503" y="4186960"/>
            <a:ext cx="1415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  <a:latin typeface="UTM Avo" panose="02040603050506020204" pitchFamily="18" charset="0"/>
              </a:rPr>
              <a:t>r</a:t>
            </a:r>
            <a:r>
              <a:rPr lang="en-US" sz="4400" dirty="0" err="1" smtClean="0">
                <a:latin typeface="UTM Avo" panose="02040603050506020204" pitchFamily="18" charset="0"/>
              </a:rPr>
              <a:t>ổ</a:t>
            </a:r>
            <a:endParaRPr lang="en-US" sz="4400" dirty="0">
              <a:latin typeface="UTM Avo" panose="020406030505060202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063033" y="4966807"/>
            <a:ext cx="3914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r</a:t>
            </a:r>
            <a:endParaRPr lang="en-US" sz="4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856787" y="4997048"/>
            <a:ext cx="5199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UTM Avo" panose="02040603050506020204" pitchFamily="18" charset="0"/>
              </a:rPr>
              <a:t>ổ</a:t>
            </a:r>
            <a:endParaRPr lang="en-US" sz="4400" dirty="0">
              <a:latin typeface="UTM Avo" panose="02040603050506020204" pitchFamily="18" charset="0"/>
            </a:endParaRPr>
          </a:p>
        </p:txBody>
      </p:sp>
      <p:pic>
        <p:nvPicPr>
          <p:cNvPr id="52" name="Picture 51" descr="unname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-10270"/>
            <a:ext cx="1625600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TextBox 52"/>
          <p:cNvSpPr txBox="1"/>
          <p:nvPr/>
        </p:nvSpPr>
        <p:spPr>
          <a:xfrm>
            <a:off x="2815737" y="235615"/>
            <a:ext cx="4511040" cy="769433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Làm</a:t>
            </a:r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quen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847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6" grpId="0"/>
      <p:bldP spid="28" grpId="0"/>
      <p:bldP spid="30" grpId="0"/>
      <p:bldP spid="47" grpId="0"/>
      <p:bldP spid="49" grpId="0"/>
      <p:bldP spid="50" grpId="0"/>
      <p:bldP spid="5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88"/>
            <a:ext cx="9144000" cy="6854012"/>
          </a:xfrm>
        </p:spPr>
      </p:pic>
      <p:sp>
        <p:nvSpPr>
          <p:cNvPr id="5" name="TextBox 4"/>
          <p:cNvSpPr txBox="1"/>
          <p:nvPr/>
        </p:nvSpPr>
        <p:spPr>
          <a:xfrm>
            <a:off x="2889917" y="228601"/>
            <a:ext cx="4511040" cy="769433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Làm</a:t>
            </a:r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quen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741" b="51204" l="28073" r="43750"/>
                    </a14:imgEffect>
                  </a14:imgLayer>
                </a14:imgProps>
              </a:ext>
            </a:extLst>
          </a:blip>
          <a:srcRect l="28170" t="25875" r="55777" b="48943"/>
          <a:stretch/>
        </p:blipFill>
        <p:spPr>
          <a:xfrm>
            <a:off x="424721" y="1939626"/>
            <a:ext cx="3519598" cy="29747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704" b="50093" l="56302" r="73542"/>
                    </a14:imgEffect>
                  </a14:imgLayer>
                </a14:imgProps>
              </a:ext>
            </a:extLst>
          </a:blip>
          <a:srcRect l="56347" t="23679" r="26553" b="50225"/>
          <a:stretch/>
        </p:blipFill>
        <p:spPr>
          <a:xfrm>
            <a:off x="5335074" y="2359162"/>
            <a:ext cx="3430977" cy="268804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-93732" y="5232540"/>
            <a:ext cx="52391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UTM Avo" panose="02040603050506020204" pitchFamily="18" charset="0"/>
              </a:rPr>
              <a:t>q</a:t>
            </a:r>
            <a:r>
              <a:rPr lang="en-US" sz="2800" b="1" dirty="0" err="1" smtClean="0">
                <a:latin typeface="UTM Avo" panose="02040603050506020204" pitchFamily="18" charset="0"/>
              </a:rPr>
              <a:t>uờ</a:t>
            </a:r>
            <a:r>
              <a:rPr lang="en-US" sz="2800" b="1" dirty="0" smtClean="0">
                <a:latin typeface="UTM Avo" panose="02040603050506020204" pitchFamily="18" charset="0"/>
              </a:rPr>
              <a:t> - a - qua - </a:t>
            </a:r>
            <a:r>
              <a:rPr lang="en-US" sz="2800" b="1" dirty="0" err="1" smtClean="0">
                <a:latin typeface="UTM Avo" panose="02040603050506020204" pitchFamily="18" charset="0"/>
              </a:rPr>
              <a:t>hỏi</a:t>
            </a:r>
            <a:r>
              <a:rPr lang="en-US" sz="2800" b="1" dirty="0" smtClean="0">
                <a:latin typeface="UTM Avo" panose="02040603050506020204" pitchFamily="18" charset="0"/>
              </a:rPr>
              <a:t> - </a:t>
            </a:r>
            <a:r>
              <a:rPr lang="en-US" sz="2800" b="1" dirty="0" err="1" smtClean="0">
                <a:latin typeface="UTM Avo" panose="02040603050506020204" pitchFamily="18" charset="0"/>
              </a:rPr>
              <a:t>quả</a:t>
            </a:r>
            <a:endParaRPr lang="en-US" sz="2800" b="1" dirty="0">
              <a:latin typeface="UTM Avo" panose="02040603050506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62413" y="5232540"/>
            <a:ext cx="34036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UTM Avo" panose="02040603050506020204" pitchFamily="18" charset="0"/>
              </a:rPr>
              <a:t>r</a:t>
            </a:r>
            <a:r>
              <a:rPr lang="en-US" sz="2800" b="1" dirty="0" err="1" smtClean="0">
                <a:latin typeface="UTM Avo" panose="02040603050506020204" pitchFamily="18" charset="0"/>
              </a:rPr>
              <a:t>ờ</a:t>
            </a:r>
            <a:r>
              <a:rPr lang="en-US" sz="2800" b="1" dirty="0" smtClean="0">
                <a:latin typeface="UTM Avo" panose="02040603050506020204" pitchFamily="18" charset="0"/>
              </a:rPr>
              <a:t> - ô - </a:t>
            </a:r>
            <a:r>
              <a:rPr lang="en-US" sz="2800" b="1" dirty="0" err="1" smtClean="0">
                <a:latin typeface="UTM Avo" panose="02040603050506020204" pitchFamily="18" charset="0"/>
              </a:rPr>
              <a:t>rô</a:t>
            </a:r>
            <a:r>
              <a:rPr lang="en-US" sz="2800" b="1" dirty="0" smtClean="0">
                <a:latin typeface="UTM Avo" panose="02040603050506020204" pitchFamily="18" charset="0"/>
              </a:rPr>
              <a:t> - </a:t>
            </a:r>
            <a:r>
              <a:rPr lang="en-US" sz="2800" b="1" dirty="0" err="1" smtClean="0">
                <a:latin typeface="UTM Avo" panose="02040603050506020204" pitchFamily="18" charset="0"/>
              </a:rPr>
              <a:t>hỏi</a:t>
            </a:r>
            <a:r>
              <a:rPr lang="en-US" sz="2800" b="1" dirty="0" smtClean="0">
                <a:latin typeface="UTM Avo" panose="02040603050506020204" pitchFamily="18" charset="0"/>
              </a:rPr>
              <a:t> - </a:t>
            </a:r>
            <a:r>
              <a:rPr lang="en-US" sz="2800" b="1" dirty="0" err="1" smtClean="0">
                <a:latin typeface="UTM Avo" panose="02040603050506020204" pitchFamily="18" charset="0"/>
              </a:rPr>
              <a:t>rổ</a:t>
            </a:r>
            <a:endParaRPr lang="en-US" sz="2800" b="1" dirty="0">
              <a:latin typeface="UTM Avo" panose="02040603050506020204" pitchFamily="18" charset="0"/>
            </a:endParaRPr>
          </a:p>
        </p:txBody>
      </p:sp>
      <p:pic>
        <p:nvPicPr>
          <p:cNvPr id="34" name="Picture 33" descr="unname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1"/>
            <a:ext cx="1625600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996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02" y="1"/>
            <a:ext cx="9144000" cy="6854012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741" b="51204" l="28073" r="43750"/>
                    </a14:imgEffect>
                  </a14:imgLayer>
                </a14:imgProps>
              </a:ext>
            </a:extLst>
          </a:blip>
          <a:srcRect l="28170" t="25875" r="55777" b="48943"/>
          <a:stretch/>
        </p:blipFill>
        <p:spPr>
          <a:xfrm>
            <a:off x="424721" y="1683904"/>
            <a:ext cx="3519598" cy="29747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704" b="50093" l="56302" r="73542"/>
                    </a14:imgEffect>
                  </a14:imgLayer>
                </a14:imgProps>
              </a:ext>
            </a:extLst>
          </a:blip>
          <a:srcRect l="56347" t="23679" r="26553" b="50225"/>
          <a:stretch/>
        </p:blipFill>
        <p:spPr>
          <a:xfrm>
            <a:off x="5188231" y="2082985"/>
            <a:ext cx="3430977" cy="268804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91519" y="5086539"/>
            <a:ext cx="2186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q</a:t>
            </a: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u</a:t>
            </a:r>
            <a:r>
              <a:rPr lang="en-US" sz="4400" b="1" dirty="0" err="1" smtClean="0">
                <a:latin typeface="UTM Avo" panose="02040603050506020204" pitchFamily="18" charset="0"/>
              </a:rPr>
              <a:t>ả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lê</a:t>
            </a:r>
            <a:endParaRPr lang="en-US" sz="4400" b="1" dirty="0">
              <a:latin typeface="UTM Avo" panose="02040603050506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41023" y="5023313"/>
            <a:ext cx="9298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r</a:t>
            </a:r>
            <a:r>
              <a:rPr lang="en-US" sz="4400" b="1" dirty="0" err="1" smtClean="0">
                <a:latin typeface="UTM Avo" panose="02040603050506020204" pitchFamily="18" charset="0"/>
              </a:rPr>
              <a:t>ổ</a:t>
            </a:r>
            <a:endParaRPr lang="en-US" sz="4400" b="1" dirty="0">
              <a:latin typeface="UTM Avo" panose="02040603050506020204" pitchFamily="18" charset="0"/>
            </a:endParaRPr>
          </a:p>
        </p:txBody>
      </p:sp>
      <p:pic>
        <p:nvPicPr>
          <p:cNvPr id="8" name="Picture 7" descr="unname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02" y="0"/>
            <a:ext cx="1720850" cy="1440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783237" y="237928"/>
            <a:ext cx="4511040" cy="769433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Làm</a:t>
            </a:r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quen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83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345" y="1262307"/>
            <a:ext cx="8386330" cy="5127727"/>
          </a:xfrm>
          <a:prstGeom prst="rect">
            <a:avLst/>
          </a:prstGeom>
        </p:spPr>
      </p:pic>
      <p:pic>
        <p:nvPicPr>
          <p:cNvPr id="6" name="Picture 5" descr="unnam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39" y="166187"/>
            <a:ext cx="1625600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621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4176" y="1946419"/>
            <a:ext cx="5513534" cy="2690236"/>
          </a:xfrm>
        </p:spPr>
        <p:txBody>
          <a:bodyPr>
            <a:noAutofit/>
          </a:bodyPr>
          <a:lstStyle/>
          <a:p>
            <a:r>
              <a:rPr lang="en-US" sz="9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Thư</a:t>
            </a:r>
            <a:r>
              <a:rPr lang="en-US" sz="9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9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giãn</a:t>
            </a:r>
            <a:endParaRPr lang="en-US" sz="9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5" name="Picture 4" descr="unnam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41" y="257585"/>
            <a:ext cx="1625600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147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Freeze Dance - Freeze Song - Freeze Dance for Kids - Music for Kids - The Kiboomers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5" name="Picture 4" descr="unnam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804" y="211403"/>
            <a:ext cx="1625600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3404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unnam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6115"/>
            <a:ext cx="1625600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584721"/>
            <a:ext cx="8763000" cy="838563"/>
          </a:xfrm>
        </p:spPr>
        <p:txBody>
          <a:bodyPr/>
          <a:lstStyle/>
          <a:p>
            <a:r>
              <a:rPr lang="en-US" b="1" dirty="0" err="1" smtClean="0">
                <a:latin typeface="UTM Avo" panose="02040603050506020204" pitchFamily="18" charset="0"/>
              </a:rPr>
              <a:t>Tiếng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nào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có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âm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qu</a:t>
            </a:r>
            <a:r>
              <a:rPr lang="en-US" b="1" dirty="0" smtClean="0">
                <a:latin typeface="UTM Avo" panose="02040603050506020204" pitchFamily="18" charset="0"/>
              </a:rPr>
              <a:t>? </a:t>
            </a:r>
            <a:r>
              <a:rPr lang="en-US" b="1" dirty="0" err="1" smtClean="0">
                <a:latin typeface="UTM Avo" panose="02040603050506020204" pitchFamily="18" charset="0"/>
              </a:rPr>
              <a:t>Tiếng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nào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có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âm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r</a:t>
            </a:r>
            <a:r>
              <a:rPr lang="en-US" b="1" dirty="0" smtClean="0">
                <a:latin typeface="UTM Avo" panose="02040603050506020204" pitchFamily="18" charset="0"/>
              </a:rPr>
              <a:t>?</a:t>
            </a:r>
            <a:endParaRPr lang="en-US" b="1" dirty="0">
              <a:latin typeface="UTM Avo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8084" t="17384" r="64083" b="52371"/>
          <a:stretch/>
        </p:blipFill>
        <p:spPr>
          <a:xfrm>
            <a:off x="411480" y="1581150"/>
            <a:ext cx="2255520" cy="19583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45333" t="18653" r="41167" b="51777"/>
          <a:stretch/>
        </p:blipFill>
        <p:spPr>
          <a:xfrm>
            <a:off x="3749040" y="1690689"/>
            <a:ext cx="2103120" cy="16397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68333" t="20963" r="17833" b="52963"/>
          <a:stretch/>
        </p:blipFill>
        <p:spPr>
          <a:xfrm>
            <a:off x="6754266" y="1935480"/>
            <a:ext cx="2072640" cy="15697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21583" t="51333" r="65750" b="24074"/>
          <a:stretch/>
        </p:blipFill>
        <p:spPr>
          <a:xfrm>
            <a:off x="411480" y="5208269"/>
            <a:ext cx="2118360" cy="152876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43667" t="44964" r="40917" b="23185"/>
          <a:stretch/>
        </p:blipFill>
        <p:spPr>
          <a:xfrm>
            <a:off x="3603219" y="4926033"/>
            <a:ext cx="2392680" cy="191928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67417" t="47778" r="16333" b="23926"/>
          <a:stretch/>
        </p:blipFill>
        <p:spPr>
          <a:xfrm>
            <a:off x="6617106" y="5050630"/>
            <a:ext cx="2346960" cy="16864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l="32916" t="22148" r="51751" b="60222"/>
          <a:stretch/>
        </p:blipFill>
        <p:spPr>
          <a:xfrm>
            <a:off x="2209800" y="3539490"/>
            <a:ext cx="1749654" cy="113157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/>
          <a:srcRect l="58500" t="22148" r="27000" b="60963"/>
          <a:stretch/>
        </p:blipFill>
        <p:spPr>
          <a:xfrm>
            <a:off x="5356860" y="3505200"/>
            <a:ext cx="1653540" cy="1083354"/>
          </a:xfrm>
          <a:prstGeom prst="rect">
            <a:avLst/>
          </a:prstGeom>
        </p:spPr>
      </p:pic>
      <p:cxnSp>
        <p:nvCxnSpPr>
          <p:cNvPr id="13" name="Straight Connector 12"/>
          <p:cNvCxnSpPr>
            <a:endCxn id="10" idx="0"/>
          </p:cNvCxnSpPr>
          <p:nvPr/>
        </p:nvCxnSpPr>
        <p:spPr>
          <a:xfrm>
            <a:off x="2529840" y="2682954"/>
            <a:ext cx="554787" cy="85653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0" idx="2"/>
          </p:cNvCxnSpPr>
          <p:nvPr/>
        </p:nvCxnSpPr>
        <p:spPr>
          <a:xfrm flipH="1">
            <a:off x="2253615" y="4671060"/>
            <a:ext cx="831012" cy="53720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1" idx="0"/>
          </p:cNvCxnSpPr>
          <p:nvPr/>
        </p:nvCxnSpPr>
        <p:spPr>
          <a:xfrm>
            <a:off x="5716905" y="2510554"/>
            <a:ext cx="466725" cy="99464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endCxn id="11" idx="2"/>
          </p:cNvCxnSpPr>
          <p:nvPr/>
        </p:nvCxnSpPr>
        <p:spPr>
          <a:xfrm flipV="1">
            <a:off x="5250180" y="4588554"/>
            <a:ext cx="933450" cy="61971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9" idx="0"/>
            <a:endCxn id="11" idx="3"/>
          </p:cNvCxnSpPr>
          <p:nvPr/>
        </p:nvCxnSpPr>
        <p:spPr>
          <a:xfrm flipH="1" flipV="1">
            <a:off x="7010400" y="4046877"/>
            <a:ext cx="780186" cy="100375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10" idx="3"/>
          </p:cNvCxnSpPr>
          <p:nvPr/>
        </p:nvCxnSpPr>
        <p:spPr>
          <a:xfrm flipV="1">
            <a:off x="3959454" y="2827020"/>
            <a:ext cx="3050946" cy="12782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1119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10073" y="71084"/>
            <a:ext cx="2523853" cy="922020"/>
          </a:xfrm>
        </p:spPr>
        <p:txBody>
          <a:bodyPr>
            <a:normAutofit/>
          </a:bodyPr>
          <a:lstStyle/>
          <a:p>
            <a:r>
              <a:rPr lang="en-US" sz="4400" dirty="0" err="1" smtClean="0">
                <a:latin typeface="UTM Avo" panose="02040603050506020204" pitchFamily="18" charset="0"/>
              </a:rPr>
              <a:t>Tập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đọc</a:t>
            </a:r>
            <a:endParaRPr lang="en-US" sz="4400" dirty="0">
              <a:latin typeface="UTM Avo" panose="020406030505060202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4124" t="19185" r="29083" b="35926"/>
          <a:stretch/>
        </p:blipFill>
        <p:spPr>
          <a:xfrm>
            <a:off x="0" y="1257301"/>
            <a:ext cx="9144000" cy="56007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" name="Picture 3" descr="unnam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61" y="-52216"/>
            <a:ext cx="1625600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5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>
          <a:xfrm>
            <a:off x="6393116" y="4270638"/>
            <a:ext cx="2324100" cy="2076450"/>
          </a:xfrm>
          <a:prstGeom prst="ellips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341116" y="4238857"/>
            <a:ext cx="2461767" cy="2177556"/>
          </a:xfrm>
          <a:prstGeom prst="ellips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213" y="4394463"/>
            <a:ext cx="2285882" cy="1974510"/>
          </a:xfrm>
          <a:prstGeom prst="ellips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179996" y="1138024"/>
            <a:ext cx="2686050" cy="2200275"/>
          </a:xfrm>
          <a:prstGeom prst="ellips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484093" y="1287236"/>
            <a:ext cx="2604880" cy="2122714"/>
          </a:xfrm>
          <a:prstGeom prst="ellips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3175">
                <a:solidFill>
                  <a:schemeClr val="tx1"/>
                </a:solidFill>
              </a:ln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499" t="31111" r="51609" b="63255"/>
          <a:stretch/>
        </p:blipFill>
        <p:spPr>
          <a:xfrm>
            <a:off x="2148840" y="108673"/>
            <a:ext cx="4099560" cy="705395"/>
          </a:xfrm>
          <a:prstGeom prst="rect">
            <a:avLst/>
          </a:prstGeom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056" b="57130" l="34375" r="46302"/>
                    </a14:imgEffect>
                  </a14:imgLayer>
                </a14:imgProps>
              </a:ext>
            </a:extLst>
          </a:blip>
          <a:srcRect l="34561" t="37938" r="53700" b="42932"/>
          <a:stretch/>
        </p:blipFill>
        <p:spPr>
          <a:xfrm>
            <a:off x="2006047" y="1471278"/>
            <a:ext cx="1870627" cy="17147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278" b="53241" l="59948" r="69479"/>
                    </a14:imgEffect>
                  </a14:imgLayer>
                </a14:imgProps>
              </a:ext>
            </a:extLst>
          </a:blip>
          <a:srcRect l="59674" t="40241" r="30109" b="47005"/>
          <a:stretch/>
        </p:blipFill>
        <p:spPr>
          <a:xfrm>
            <a:off x="5328594" y="1581219"/>
            <a:ext cx="2129045" cy="14948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778" b="81574" l="23698" r="38490"/>
                    </a14:imgEffect>
                  </a14:imgLayer>
                </a14:imgProps>
              </a:ext>
            </a:extLst>
          </a:blip>
          <a:srcRect l="23369" t="63043" r="61413" b="18599"/>
          <a:stretch/>
        </p:blipFill>
        <p:spPr>
          <a:xfrm>
            <a:off x="602060" y="4586475"/>
            <a:ext cx="2184473" cy="14823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3981" b="86204" l="45833" r="60000"/>
                    </a14:imgEffect>
                  </a14:imgLayer>
                </a14:imgProps>
              </a:ext>
            </a:extLst>
          </a:blip>
          <a:srcRect l="46087" t="53962" r="40001" b="13768"/>
          <a:stretch/>
        </p:blipFill>
        <p:spPr>
          <a:xfrm>
            <a:off x="4044999" y="4299583"/>
            <a:ext cx="1586119" cy="20693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4352" b="85093" l="66927" r="80365"/>
                    </a14:imgEffect>
                  </a14:imgLayer>
                </a14:imgProps>
              </a:ext>
            </a:extLst>
          </a:blip>
          <a:srcRect l="67065" t="64397" r="19674" b="14927"/>
          <a:stretch/>
        </p:blipFill>
        <p:spPr>
          <a:xfrm>
            <a:off x="6666411" y="4537593"/>
            <a:ext cx="1924921" cy="1688249"/>
          </a:xfrm>
          <a:prstGeom prst="rect">
            <a:avLst/>
          </a:prstGeom>
        </p:spPr>
      </p:pic>
      <p:pic>
        <p:nvPicPr>
          <p:cNvPr id="15" name="Picture 14" descr="unnamed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57" y="-17068"/>
            <a:ext cx="1625600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8442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  <p:bldP spid="12" grpId="0" animBg="1"/>
      <p:bldP spid="11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3028">
            <a:off x="1333926" y="4732589"/>
            <a:ext cx="528899" cy="504914"/>
          </a:xfrm>
          <a:prstGeom prst="rect">
            <a:avLst/>
          </a:prstGeom>
        </p:spPr>
      </p:pic>
      <p:pic>
        <p:nvPicPr>
          <p:cNvPr id="40" name="Picture 2" descr="HÃ¬nh áº£nh cÃ³ liÃªn quan"/>
          <p:cNvPicPr>
            <a:picLocks noChangeAspect="1" noChangeArrowheads="1"/>
          </p:cNvPicPr>
          <p:nvPr/>
        </p:nvPicPr>
        <p:blipFill rotWithShape="1">
          <a:blip r:embed="rId9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6389" b="68519" l="52500" r="71500">
                        <a14:backgroundMark x1="49500" y1="60833" x2="77200" y2="60648"/>
                      </a14:backgroundRemoval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90" t="45401" r="28137" b="38967"/>
          <a:stretch/>
        </p:blipFill>
        <p:spPr bwMode="auto">
          <a:xfrm>
            <a:off x="2298575" y="4639260"/>
            <a:ext cx="598257" cy="52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25" y="4828223"/>
            <a:ext cx="670581" cy="579425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067" y="5021491"/>
            <a:ext cx="534164" cy="381401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518" y="4410709"/>
            <a:ext cx="552537" cy="464904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79" y="4433519"/>
            <a:ext cx="5221164" cy="158319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576">
            <a:off x="5536944" y="5418088"/>
            <a:ext cx="528899" cy="504914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9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025" y="5821715"/>
            <a:ext cx="534164" cy="381401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0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4" y="5934708"/>
            <a:ext cx="552537" cy="464904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149" y="5999335"/>
            <a:ext cx="670581" cy="579425"/>
          </a:xfrm>
          <a:prstGeom prst="rect">
            <a:avLst/>
          </a:prstGeom>
        </p:spPr>
      </p:pic>
      <p:pic>
        <p:nvPicPr>
          <p:cNvPr id="49" name="Picture 2" descr="HÃ¬nh áº£nh cÃ³ liÃªn quan"/>
          <p:cNvPicPr>
            <a:picLocks noChangeAspect="1" noChangeArrowheads="1"/>
          </p:cNvPicPr>
          <p:nvPr/>
        </p:nvPicPr>
        <p:blipFill rotWithShape="1">
          <a:blip r:embed="rId2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6389" b="68519" l="52500" r="71500">
                        <a14:backgroundMark x1="49500" y1="60833" x2="77200" y2="606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90" t="45401" r="28137" b="38967"/>
          <a:stretch/>
        </p:blipFill>
        <p:spPr bwMode="auto">
          <a:xfrm>
            <a:off x="7302839" y="5300379"/>
            <a:ext cx="598257" cy="52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37382" y="1026878"/>
            <a:ext cx="8016938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GIẢI CỨU DÒNG SÔNG</a:t>
            </a:r>
            <a:endParaRPr lang="en-US" sz="5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11" descr="C:\Users\ADMIN\Desktop\Tai nguyen thiet ke tro choi\Angry birds epic birds\1505573783630 (2).png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027" y="2092681"/>
            <a:ext cx="1069648" cy="58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en Garden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9385326" y="4128719"/>
            <a:ext cx="609600" cy="609600"/>
          </a:xfrm>
          <a:prstGeom prst="rect">
            <a:avLst/>
          </a:prstGeom>
        </p:spPr>
      </p:pic>
      <p:pic>
        <p:nvPicPr>
          <p:cNvPr id="18" name="Picture 17" descr="unnamed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46" y="-69242"/>
            <a:ext cx="1567543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8461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7879" numSld="9">
                <p:cTn id="1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068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648018"/>
            <a:ext cx="2362200" cy="1325563"/>
          </a:xfrm>
        </p:spPr>
        <p:txBody>
          <a:bodyPr>
            <a:normAutofit/>
          </a:bodyPr>
          <a:lstStyle/>
          <a:p>
            <a:r>
              <a:rPr lang="en-US" sz="4400" dirty="0" err="1" smtClean="0">
                <a:latin typeface="UTM Avo" panose="02040603050506020204" pitchFamily="18" charset="0"/>
              </a:rPr>
              <a:t>Tập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viết</a:t>
            </a:r>
            <a:endParaRPr lang="en-US" sz="4400" dirty="0">
              <a:latin typeface="UTM Avo" panose="0204060305050602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8416" t="26445" r="27250" b="48370"/>
          <a:stretch/>
        </p:blipFill>
        <p:spPr>
          <a:xfrm>
            <a:off x="624840" y="2606040"/>
            <a:ext cx="8107680" cy="2590800"/>
          </a:xfrm>
          <a:prstGeom prst="rect">
            <a:avLst/>
          </a:prstGeom>
        </p:spPr>
      </p:pic>
      <p:pic>
        <p:nvPicPr>
          <p:cNvPr id="7" name="Picture 6" descr="unnam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61" y="0"/>
            <a:ext cx="1625600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465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ách đám mâ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000750"/>
          </a:xfrm>
          <a:prstGeom prst="rect">
            <a:avLst/>
          </a:prstGeom>
        </p:spPr>
      </p:pic>
      <p:pic>
        <p:nvPicPr>
          <p:cNvPr id="6" name="Picture 5" descr="unnam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41" y="257585"/>
            <a:ext cx="1625600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3059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525" y="1725613"/>
            <a:ext cx="5314950" cy="3406774"/>
          </a:xfrm>
        </p:spPr>
        <p:txBody>
          <a:bodyPr>
            <a:noAutofit/>
          </a:bodyPr>
          <a:lstStyle/>
          <a:p>
            <a:r>
              <a:rPr lang="en-US" sz="9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Dặn</a:t>
            </a:r>
            <a:r>
              <a:rPr lang="en-US" sz="9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9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dò</a:t>
            </a:r>
            <a:endParaRPr lang="en-US" sz="9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5" name="Picture 4" descr="unnam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41" y="0"/>
            <a:ext cx="1625600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767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</p:spPr>
      </p:pic>
      <p:pic>
        <p:nvPicPr>
          <p:cNvPr id="5" name="Picture 4" descr="unnam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41" y="1"/>
            <a:ext cx="1625600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096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3028">
            <a:off x="1333926" y="4732589"/>
            <a:ext cx="528899" cy="504914"/>
          </a:xfrm>
          <a:prstGeom prst="rect">
            <a:avLst/>
          </a:prstGeom>
        </p:spPr>
      </p:pic>
      <p:pic>
        <p:nvPicPr>
          <p:cNvPr id="40" name="Picture 2" descr="HÃ¬nh áº£nh cÃ³ liÃªn quan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389" b="68519" l="52500" r="71500">
                        <a14:backgroundMark x1="49500" y1="60833" x2="77200" y2="60648"/>
                      </a14:backgroundRemoval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90" t="45401" r="28137" b="38967"/>
          <a:stretch/>
        </p:blipFill>
        <p:spPr bwMode="auto">
          <a:xfrm>
            <a:off x="2298575" y="4639260"/>
            <a:ext cx="598257" cy="52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25" y="4828223"/>
            <a:ext cx="670581" cy="579425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067" y="5021491"/>
            <a:ext cx="534164" cy="381401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518" y="4410709"/>
            <a:ext cx="552537" cy="464904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79" y="4433519"/>
            <a:ext cx="5221164" cy="158319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576">
            <a:off x="5536944" y="5418088"/>
            <a:ext cx="528899" cy="504914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7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025" y="5821715"/>
            <a:ext cx="534164" cy="381401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8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4" y="5934708"/>
            <a:ext cx="552537" cy="464904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149" y="5999335"/>
            <a:ext cx="670581" cy="579425"/>
          </a:xfrm>
          <a:prstGeom prst="rect">
            <a:avLst/>
          </a:prstGeom>
        </p:spPr>
      </p:pic>
      <p:pic>
        <p:nvPicPr>
          <p:cNvPr id="49" name="Picture 2" descr="HÃ¬nh áº£nh cÃ³ liÃªn quan"/>
          <p:cNvPicPr>
            <a:picLocks noChangeAspect="1" noChangeArrowheads="1"/>
          </p:cNvPicPr>
          <p:nvPr/>
        </p:nvPicPr>
        <p:blipFill rotWithShape="1">
          <a:blip r:embed="rId20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389" b="68519" l="52500" r="71500">
                        <a14:backgroundMark x1="49500" y1="60833" x2="77200" y2="606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90" t="45401" r="28137" b="38967"/>
          <a:stretch/>
        </p:blipFill>
        <p:spPr bwMode="auto">
          <a:xfrm>
            <a:off x="7302839" y="5300379"/>
            <a:ext cx="598257" cy="52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76" y="451129"/>
            <a:ext cx="8250055" cy="407316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993610" y="830794"/>
            <a:ext cx="715677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/>
              <a:t>Dòng</a:t>
            </a:r>
            <a:r>
              <a:rPr lang="en-US" sz="3600" dirty="0" smtClean="0"/>
              <a:t> </a:t>
            </a:r>
            <a:r>
              <a:rPr lang="en-US" sz="3600" dirty="0" err="1" smtClean="0"/>
              <a:t>sông</a:t>
            </a:r>
            <a:r>
              <a:rPr lang="en-US" sz="3600" dirty="0" smtClean="0"/>
              <a:t> </a:t>
            </a:r>
            <a:r>
              <a:rPr lang="en-US" sz="3600" dirty="0" err="1" smtClean="0"/>
              <a:t>trong</a:t>
            </a:r>
            <a:r>
              <a:rPr lang="en-US" sz="3600" dirty="0" smtClean="0"/>
              <a:t> </a:t>
            </a:r>
            <a:r>
              <a:rPr lang="en-US" sz="3600" dirty="0" err="1" smtClean="0"/>
              <a:t>thành</a:t>
            </a:r>
            <a:r>
              <a:rPr lang="en-US" sz="3600" dirty="0" smtClean="0"/>
              <a:t> </a:t>
            </a:r>
            <a:r>
              <a:rPr lang="en-US" sz="3600" dirty="0" err="1" smtClean="0"/>
              <a:t>phố</a:t>
            </a:r>
            <a:r>
              <a:rPr lang="en-US" sz="3600" dirty="0" smtClean="0"/>
              <a:t> </a:t>
            </a:r>
            <a:r>
              <a:rPr lang="en-US" sz="3600" dirty="0" err="1" smtClean="0"/>
              <a:t>đang</a:t>
            </a:r>
            <a:r>
              <a:rPr lang="en-US" sz="3600" dirty="0" smtClean="0"/>
              <a:t> </a:t>
            </a:r>
            <a:r>
              <a:rPr lang="en-US" sz="3600" dirty="0" err="1" smtClean="0"/>
              <a:t>bị</a:t>
            </a:r>
            <a:r>
              <a:rPr lang="en-US" sz="3600" dirty="0" smtClean="0"/>
              <a:t> </a:t>
            </a:r>
          </a:p>
          <a:p>
            <a:pPr algn="ctr"/>
            <a:r>
              <a:rPr lang="en-US" sz="3600" dirty="0" smtClean="0"/>
              <a:t>ô </a:t>
            </a:r>
            <a:r>
              <a:rPr lang="en-US" sz="3600" dirty="0" err="1" smtClean="0"/>
              <a:t>nhiễm</a:t>
            </a:r>
            <a:r>
              <a:rPr lang="en-US" sz="3600" dirty="0" smtClean="0"/>
              <a:t> </a:t>
            </a:r>
            <a:r>
              <a:rPr lang="en-US" sz="3600" dirty="0" err="1" smtClean="0"/>
              <a:t>nghiêm</a:t>
            </a:r>
            <a:r>
              <a:rPr lang="en-US" sz="3600" dirty="0" smtClean="0"/>
              <a:t> </a:t>
            </a:r>
            <a:r>
              <a:rPr lang="en-US" sz="3600" dirty="0" err="1" smtClean="0"/>
              <a:t>trọng</a:t>
            </a:r>
            <a:r>
              <a:rPr lang="en-US" sz="3600" dirty="0" smtClean="0"/>
              <a:t> </a:t>
            </a:r>
            <a:r>
              <a:rPr lang="en-US" sz="3600" dirty="0" err="1" smtClean="0"/>
              <a:t>bởi</a:t>
            </a:r>
            <a:r>
              <a:rPr lang="en-US" sz="3600" dirty="0" smtClean="0"/>
              <a:t> </a:t>
            </a:r>
            <a:r>
              <a:rPr lang="en-US" sz="3600" dirty="0" err="1" smtClean="0"/>
              <a:t>rác</a:t>
            </a:r>
            <a:r>
              <a:rPr lang="en-US" sz="3600" dirty="0" smtClean="0"/>
              <a:t> </a:t>
            </a:r>
            <a:r>
              <a:rPr lang="en-US" sz="3600" dirty="0" err="1" smtClean="0"/>
              <a:t>thải</a:t>
            </a:r>
            <a:r>
              <a:rPr lang="en-US" sz="3600" dirty="0" smtClean="0"/>
              <a:t>.</a:t>
            </a:r>
          </a:p>
          <a:p>
            <a:pPr algn="ctr"/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Các</a:t>
            </a:r>
            <a:r>
              <a:rPr lang="en-US" sz="3600" dirty="0" smtClean="0"/>
              <a:t> </a:t>
            </a:r>
            <a:r>
              <a:rPr lang="en-US" sz="3600" dirty="0" err="1" smtClean="0"/>
              <a:t>em</a:t>
            </a:r>
            <a:r>
              <a:rPr lang="en-US" sz="3600" dirty="0" smtClean="0"/>
              <a:t> </a:t>
            </a:r>
            <a:r>
              <a:rPr lang="en-US" sz="3600" dirty="0" err="1" smtClean="0"/>
              <a:t>hãy</a:t>
            </a:r>
            <a:r>
              <a:rPr lang="en-US" sz="3600" dirty="0" smtClean="0"/>
              <a:t> </a:t>
            </a:r>
            <a:r>
              <a:rPr lang="en-US" sz="3600" dirty="0" err="1" smtClean="0"/>
              <a:t>giúp</a:t>
            </a:r>
            <a:r>
              <a:rPr lang="en-US" sz="3600" dirty="0" smtClean="0"/>
              <a:t> </a:t>
            </a:r>
            <a:r>
              <a:rPr lang="en-US" sz="3600" dirty="0" err="1" smtClean="0"/>
              <a:t>các</a:t>
            </a:r>
            <a:r>
              <a:rPr lang="en-US" sz="3600" dirty="0" smtClean="0"/>
              <a:t> </a:t>
            </a:r>
            <a:r>
              <a:rPr lang="en-US" sz="3600" dirty="0" err="1" smtClean="0"/>
              <a:t>chú</a:t>
            </a:r>
            <a:r>
              <a:rPr lang="en-US" sz="3600" dirty="0" smtClean="0"/>
              <a:t> </a:t>
            </a:r>
            <a:r>
              <a:rPr lang="en-US" sz="3600" dirty="0" err="1" smtClean="0"/>
              <a:t>công</a:t>
            </a:r>
            <a:r>
              <a:rPr lang="en-US" sz="3600" dirty="0" smtClean="0"/>
              <a:t> </a:t>
            </a:r>
            <a:r>
              <a:rPr lang="en-US" sz="3600" dirty="0" err="1" smtClean="0"/>
              <a:t>nhân</a:t>
            </a:r>
            <a:r>
              <a:rPr lang="en-US" sz="3600" dirty="0" smtClean="0"/>
              <a:t> </a:t>
            </a:r>
            <a:r>
              <a:rPr lang="en-US" sz="3600" dirty="0" err="1" smtClean="0"/>
              <a:t>môi</a:t>
            </a:r>
            <a:r>
              <a:rPr lang="en-US" sz="3600" dirty="0" smtClean="0"/>
              <a:t> </a:t>
            </a:r>
            <a:r>
              <a:rPr lang="en-US" sz="3600" dirty="0" err="1" smtClean="0"/>
              <a:t>trường</a:t>
            </a:r>
            <a:r>
              <a:rPr lang="en-US" sz="3600" dirty="0" smtClean="0"/>
              <a:t> </a:t>
            </a:r>
            <a:r>
              <a:rPr lang="en-US" sz="3600" dirty="0" err="1" smtClean="0"/>
              <a:t>làm</a:t>
            </a:r>
            <a:r>
              <a:rPr lang="en-US" sz="3600" dirty="0" smtClean="0"/>
              <a:t> </a:t>
            </a:r>
            <a:r>
              <a:rPr lang="en-US" sz="3600" dirty="0" err="1" smtClean="0"/>
              <a:t>sạch</a:t>
            </a:r>
            <a:r>
              <a:rPr lang="en-US" sz="3600" dirty="0" smtClean="0"/>
              <a:t> </a:t>
            </a:r>
            <a:r>
              <a:rPr lang="en-US" sz="3600" dirty="0" err="1" smtClean="0"/>
              <a:t>dòng</a:t>
            </a:r>
            <a:r>
              <a:rPr lang="en-US" sz="3600" dirty="0" smtClean="0"/>
              <a:t> </a:t>
            </a:r>
            <a:r>
              <a:rPr lang="en-US" sz="3600" dirty="0" err="1" smtClean="0"/>
              <a:t>sông</a:t>
            </a:r>
            <a:r>
              <a:rPr lang="en-US" sz="3600" dirty="0" smtClean="0"/>
              <a:t> </a:t>
            </a:r>
          </a:p>
          <a:p>
            <a:pPr algn="ctr"/>
            <a:r>
              <a:rPr lang="en-US" sz="3600" dirty="0" err="1" smtClean="0"/>
              <a:t>bằng</a:t>
            </a:r>
            <a:r>
              <a:rPr lang="en-US" sz="3600" dirty="0" smtClean="0"/>
              <a:t> </a:t>
            </a:r>
            <a:r>
              <a:rPr lang="en-US" sz="3600" dirty="0" err="1" smtClean="0"/>
              <a:t>cách</a:t>
            </a:r>
            <a:r>
              <a:rPr lang="en-US" sz="3600" dirty="0" smtClean="0"/>
              <a:t> </a:t>
            </a:r>
            <a:r>
              <a:rPr lang="en-US" sz="3600" dirty="0" err="1" smtClean="0"/>
              <a:t>trả</a:t>
            </a:r>
            <a:r>
              <a:rPr lang="en-US" sz="3600" dirty="0" smtClean="0"/>
              <a:t> </a:t>
            </a:r>
            <a:r>
              <a:rPr lang="en-US" sz="3600" dirty="0" err="1" smtClean="0"/>
              <a:t>lời</a:t>
            </a:r>
            <a:r>
              <a:rPr lang="en-US" sz="3600" dirty="0" smtClean="0"/>
              <a:t> </a:t>
            </a:r>
            <a:r>
              <a:rPr lang="en-US" sz="3600" dirty="0" err="1" smtClean="0"/>
              <a:t>đúng</a:t>
            </a:r>
            <a:r>
              <a:rPr lang="en-US" sz="3600" dirty="0" smtClean="0"/>
              <a:t> </a:t>
            </a:r>
            <a:r>
              <a:rPr lang="en-US" sz="3600" dirty="0" err="1" smtClean="0"/>
              <a:t>các</a:t>
            </a:r>
            <a:r>
              <a:rPr lang="en-US" sz="3600" dirty="0" smtClean="0"/>
              <a:t> </a:t>
            </a:r>
            <a:r>
              <a:rPr lang="en-US" sz="3600" dirty="0" err="1" smtClean="0"/>
              <a:t>câu</a:t>
            </a:r>
            <a:r>
              <a:rPr lang="en-US" sz="3600" dirty="0" smtClean="0"/>
              <a:t> </a:t>
            </a:r>
            <a:r>
              <a:rPr lang="en-US" sz="3600" dirty="0" err="1" smtClean="0"/>
              <a:t>hỏi</a:t>
            </a:r>
            <a:r>
              <a:rPr lang="en-US" sz="3600" dirty="0" smtClean="0"/>
              <a:t>.</a:t>
            </a:r>
            <a:endParaRPr lang="en-US" sz="3600" dirty="0"/>
          </a:p>
        </p:txBody>
      </p:sp>
      <p:pic>
        <p:nvPicPr>
          <p:cNvPr id="23" name="Picture 22">
            <a:hlinkClick r:id="rId22" action="ppaction://hlinksldjump"/>
          </p:cNvPr>
          <p:cNvPicPr>
            <a:picLocks noChangeAspect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173032" y="6157834"/>
            <a:ext cx="874458" cy="638175"/>
          </a:xfrm>
          <a:prstGeom prst="rect">
            <a:avLst/>
          </a:prstGeom>
        </p:spPr>
      </p:pic>
      <p:pic>
        <p:nvPicPr>
          <p:cNvPr id="18" name="Picture 17" descr="unnamed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07" y="-10495"/>
            <a:ext cx="1567543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3698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3" name="Picture 19" descr="C:\Users\ADMIN\Desktop\Tai nguyen thiet ke tro choi\Angry birds epic birds\1505573783630 (2aA)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8333" y1="7763" x2="22222" y2="44292"/>
                        <a14:foregroundMark x1="7222" y1="7763" x2="95556" y2="9589"/>
                        <a14:foregroundMark x1="21111" y1="4110" x2="90556" y2="4110"/>
                        <a14:foregroundMark x1="95000" y1="12329" x2="97778" y2="85388"/>
                        <a14:foregroundMark x1="16667" y1="14155" x2="98333" y2="24201"/>
                        <a14:foregroundMark x1="7778" y1="5023" x2="2778" y2="39726"/>
                        <a14:foregroundMark x1="2778" y1="38813" x2="3889" y2="85388"/>
                        <a14:foregroundMark x1="1667" y1="85388" x2="6111" y2="93607"/>
                        <a14:foregroundMark x1="7778" y1="91781" x2="68889" y2="92694"/>
                        <a14:foregroundMark x1="67778" y1="93607" x2="92222" y2="972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29540"/>
            <a:ext cx="990600" cy="542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Oval 33">
            <a:hlinkClick r:id="rId11" action="ppaction://hlinksldjump"/>
          </p:cNvPr>
          <p:cNvSpPr/>
          <p:nvPr/>
        </p:nvSpPr>
        <p:spPr>
          <a:xfrm>
            <a:off x="1610153" y="66543"/>
            <a:ext cx="566670" cy="553791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FF0000"/>
                </a:solidFill>
              </a:rPr>
              <a:t>1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35" name="Oval 34">
            <a:hlinkClick r:id="rId12" action="ppaction://hlinksldjump"/>
          </p:cNvPr>
          <p:cNvSpPr/>
          <p:nvPr/>
        </p:nvSpPr>
        <p:spPr>
          <a:xfrm>
            <a:off x="2287099" y="40097"/>
            <a:ext cx="566670" cy="553791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6" name="Oval 35">
            <a:hlinkClick r:id="rId13" action="ppaction://hlinksldjump"/>
          </p:cNvPr>
          <p:cNvSpPr/>
          <p:nvPr/>
        </p:nvSpPr>
        <p:spPr>
          <a:xfrm>
            <a:off x="2950023" y="66543"/>
            <a:ext cx="566670" cy="553791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FF0000"/>
                </a:solidFill>
              </a:rPr>
              <a:t>3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37" name="Oval 36">
            <a:hlinkClick r:id="rId14" action="ppaction://hlinksldjump"/>
          </p:cNvPr>
          <p:cNvSpPr/>
          <p:nvPr/>
        </p:nvSpPr>
        <p:spPr>
          <a:xfrm>
            <a:off x="3585127" y="66544"/>
            <a:ext cx="566670" cy="553791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38" name="Oval 37">
            <a:hlinkClick r:id="rId15" action="ppaction://hlinksldjump"/>
          </p:cNvPr>
          <p:cNvSpPr/>
          <p:nvPr/>
        </p:nvSpPr>
        <p:spPr>
          <a:xfrm>
            <a:off x="4288665" y="66544"/>
            <a:ext cx="566670" cy="553791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FF0000"/>
                </a:solidFill>
              </a:rPr>
              <a:t>5</a:t>
            </a:r>
            <a:endParaRPr lang="en-US" sz="4400" dirty="0">
              <a:solidFill>
                <a:srgbClr val="FF0000"/>
              </a:solidFill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3028">
            <a:off x="1333926" y="4732589"/>
            <a:ext cx="528899" cy="504914"/>
          </a:xfrm>
          <a:prstGeom prst="rect">
            <a:avLst/>
          </a:prstGeom>
        </p:spPr>
      </p:pic>
      <p:pic>
        <p:nvPicPr>
          <p:cNvPr id="40" name="Picture 2" descr="HÃ¬nh áº£nh cÃ³ liÃªn quan"/>
          <p:cNvPicPr>
            <a:picLocks noChangeAspect="1" noChangeArrowheads="1"/>
          </p:cNvPicPr>
          <p:nvPr/>
        </p:nvPicPr>
        <p:blipFill rotWithShape="1">
          <a:blip r:embed="rId18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46389" b="68519" l="52500" r="71500">
                        <a14:backgroundMark x1="49500" y1="60833" x2="77200" y2="60648"/>
                      </a14:backgroundRemoval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90" t="45401" r="28137" b="38967"/>
          <a:stretch/>
        </p:blipFill>
        <p:spPr bwMode="auto">
          <a:xfrm>
            <a:off x="2298575" y="4639260"/>
            <a:ext cx="598257" cy="52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25" y="4828223"/>
            <a:ext cx="670581" cy="579425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2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067" y="5021491"/>
            <a:ext cx="534164" cy="381401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518" y="4410709"/>
            <a:ext cx="552537" cy="464904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79" y="4433519"/>
            <a:ext cx="5221164" cy="158319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576">
            <a:off x="5536944" y="5418088"/>
            <a:ext cx="528899" cy="504914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8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025" y="5821715"/>
            <a:ext cx="534164" cy="381401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9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4" y="5934708"/>
            <a:ext cx="552537" cy="464904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149" y="5999335"/>
            <a:ext cx="670581" cy="579425"/>
          </a:xfrm>
          <a:prstGeom prst="rect">
            <a:avLst/>
          </a:prstGeom>
        </p:spPr>
      </p:pic>
      <p:pic>
        <p:nvPicPr>
          <p:cNvPr id="49" name="Picture 2" descr="HÃ¬nh áº£nh cÃ³ liÃªn quan"/>
          <p:cNvPicPr>
            <a:picLocks noChangeAspect="1" noChangeArrowheads="1"/>
          </p:cNvPicPr>
          <p:nvPr/>
        </p:nvPicPr>
        <p:blipFill rotWithShape="1">
          <a:blip r:embed="rId31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46389" b="68519" l="52500" r="71500">
                        <a14:backgroundMark x1="49500" y1="60833" x2="77200" y2="606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90" t="45401" r="28137" b="38967"/>
          <a:stretch/>
        </p:blipFill>
        <p:spPr bwMode="auto">
          <a:xfrm>
            <a:off x="7302839" y="5300379"/>
            <a:ext cx="598257" cy="52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Tieng vo tay 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9390339" y="3332722"/>
            <a:ext cx="609600" cy="609600"/>
          </a:xfrm>
          <a:prstGeom prst="rect">
            <a:avLst/>
          </a:prstGeom>
        </p:spPr>
      </p:pic>
      <p:pic>
        <p:nvPicPr>
          <p:cNvPr id="51" name="Tieng vo tay 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9542739" y="3485122"/>
            <a:ext cx="609600" cy="609600"/>
          </a:xfrm>
          <a:prstGeom prst="rect">
            <a:avLst/>
          </a:prstGeom>
        </p:spPr>
      </p:pic>
      <p:pic>
        <p:nvPicPr>
          <p:cNvPr id="52" name="Tieng vo tay 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9695139" y="3637522"/>
            <a:ext cx="609600" cy="609600"/>
          </a:xfrm>
          <a:prstGeom prst="rect">
            <a:avLst/>
          </a:prstGeom>
        </p:spPr>
      </p:pic>
      <p:pic>
        <p:nvPicPr>
          <p:cNvPr id="53" name="Tieng vo tay 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9847539" y="3789922"/>
            <a:ext cx="609600" cy="609600"/>
          </a:xfrm>
          <a:prstGeom prst="rect">
            <a:avLst/>
          </a:prstGeom>
        </p:spPr>
      </p:pic>
      <p:pic>
        <p:nvPicPr>
          <p:cNvPr id="54" name="Tieng vo tay 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9999939" y="3942322"/>
            <a:ext cx="609600" cy="609600"/>
          </a:xfrm>
          <a:prstGeom prst="rect">
            <a:avLst/>
          </a:prstGeom>
        </p:spPr>
      </p:pic>
      <p:pic>
        <p:nvPicPr>
          <p:cNvPr id="6" name="Tieng Vo Tay to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3210.25"/>
                </p14:media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9390339" y="5365745"/>
            <a:ext cx="609600" cy="609600"/>
          </a:xfrm>
          <a:prstGeom prst="rect">
            <a:avLst/>
          </a:prstGeom>
        </p:spPr>
      </p:pic>
      <p:pic>
        <p:nvPicPr>
          <p:cNvPr id="27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911" y="544762"/>
            <a:ext cx="2939313" cy="2566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Hình ảnh có liên quan"/>
          <p:cNvPicPr>
            <a:picLocks noChangeAspect="1" noChangeArrowheads="1" noCrop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872" y="-853528"/>
            <a:ext cx="4762500" cy="420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/>
          <p:cNvSpPr/>
          <p:nvPr/>
        </p:nvSpPr>
        <p:spPr>
          <a:xfrm>
            <a:off x="1844083" y="1605834"/>
            <a:ext cx="602921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7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  <a:endParaRPr lang="en-US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29" descr="unnamed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45" y="-133762"/>
            <a:ext cx="1311646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018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7 L 0.72066 0.00532 " pathEditMode="relative" rAng="0" ptsTypes="AA">
                                      <p:cBhvr>
                                        <p:cTn id="24" dur="5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24" y="25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07407E-6 L 0.93091 0.0338 " pathEditMode="relative" rAng="0" ptsTypes="AA">
                                      <p:cBhvr>
                                        <p:cTn id="26" dur="55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545" y="169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85185E-6 L 0.53906 0.04236 " pathEditMode="relative" rAng="0" ptsTypes="AA">
                                      <p:cBhvr>
                                        <p:cTn id="28" dur="4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44" y="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45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2899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2899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9" dur="2899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8" dur="2899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899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audio>
              <p:cMediaNode vol="8000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  <p:audio>
              <p:cMediaNode vol="80000">
                <p:cTn id="1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  <p:audio>
              <p:cMediaNode vol="80000">
                <p:cTn id="1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  <p:audio>
              <p:cMediaNode vol="80000">
                <p:cTn id="1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  <p:audio>
              <p:cMediaNode vol="80000">
                <p:cTn id="1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  <p:audio>
              <p:cMediaNode vol="10000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38" grpId="0" animBg="1"/>
      <p:bldP spid="29" grpId="0"/>
      <p:bldP spid="2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72" y="879022"/>
            <a:ext cx="8250055" cy="3771900"/>
          </a:xfrm>
          <a:prstGeom prst="rect">
            <a:avLst/>
          </a:prstGeom>
        </p:spPr>
      </p:pic>
      <p:pic>
        <p:nvPicPr>
          <p:cNvPr id="31" name="Picture 30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173032" y="6157834"/>
            <a:ext cx="874458" cy="638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57942" y="1980142"/>
            <a:ext cx="72281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latin typeface="UTM Avo" panose="02040603050506020204" pitchFamily="18" charset="0"/>
              </a:rPr>
              <a:t>Đọc</a:t>
            </a:r>
            <a:r>
              <a:rPr lang="en-US" sz="4800" b="1" dirty="0" smtClean="0">
                <a:latin typeface="UTM Avo" panose="02040603050506020204" pitchFamily="18" charset="0"/>
              </a:rPr>
              <a:t> to </a:t>
            </a:r>
            <a:r>
              <a:rPr lang="en-US" sz="4800" b="1" dirty="0" err="1" smtClean="0">
                <a:latin typeface="UTM Avo" panose="02040603050506020204" pitchFamily="18" charset="0"/>
              </a:rPr>
              <a:t>các</a:t>
            </a:r>
            <a:r>
              <a:rPr lang="en-US" sz="4800" b="1" dirty="0" smtClean="0">
                <a:latin typeface="UTM Avo" panose="02040603050506020204" pitchFamily="18" charset="0"/>
              </a:rPr>
              <a:t> </a:t>
            </a:r>
            <a:r>
              <a:rPr lang="en-US" sz="4800" b="1" dirty="0" err="1" smtClean="0">
                <a:latin typeface="UTM Avo" panose="02040603050506020204" pitchFamily="18" charset="0"/>
              </a:rPr>
              <a:t>tiếng</a:t>
            </a:r>
            <a:r>
              <a:rPr lang="en-US" sz="4800" b="1" dirty="0" smtClean="0">
                <a:latin typeface="UTM Avo" panose="02040603050506020204" pitchFamily="18" charset="0"/>
              </a:rPr>
              <a:t> </a:t>
            </a:r>
            <a:r>
              <a:rPr lang="en-US" sz="4800" b="1" dirty="0" err="1" smtClean="0">
                <a:latin typeface="UTM Avo" panose="02040603050506020204" pitchFamily="18" charset="0"/>
              </a:rPr>
              <a:t>sau</a:t>
            </a:r>
            <a:r>
              <a:rPr lang="en-US" sz="4800" b="1" dirty="0" smtClean="0">
                <a:latin typeface="UTM Avo" panose="02040603050506020204" pitchFamily="18" charset="0"/>
              </a:rPr>
              <a:t>: Pi a </a:t>
            </a:r>
            <a:r>
              <a:rPr lang="en-US" sz="4800" b="1" dirty="0" err="1" smtClean="0">
                <a:latin typeface="UTM Avo" panose="02040603050506020204" pitchFamily="18" charset="0"/>
              </a:rPr>
              <a:t>nô</a:t>
            </a:r>
            <a:r>
              <a:rPr lang="en-US" sz="4800" b="1" dirty="0" smtClean="0">
                <a:latin typeface="UTM Avo" panose="02040603050506020204" pitchFamily="18" charset="0"/>
              </a:rPr>
              <a:t>, pa </a:t>
            </a:r>
            <a:r>
              <a:rPr lang="en-US" sz="4800" b="1" dirty="0" err="1" smtClean="0">
                <a:latin typeface="UTM Avo" panose="02040603050506020204" pitchFamily="18" charset="0"/>
              </a:rPr>
              <a:t>nô</a:t>
            </a:r>
            <a:r>
              <a:rPr lang="en-US" sz="4800" b="1" dirty="0">
                <a:latin typeface="UTM Avo" panose="02040603050506020204" pitchFamily="18" charset="0"/>
              </a:rPr>
              <a:t>.</a:t>
            </a:r>
            <a:endParaRPr lang="en-US" sz="4800" b="1" dirty="0" smtClean="0">
              <a:latin typeface="UTM Avo" panose="02040603050506020204" pitchFamily="18" charset="0"/>
            </a:endParaRPr>
          </a:p>
        </p:txBody>
      </p:sp>
      <p:pic>
        <p:nvPicPr>
          <p:cNvPr id="10" name="Picture 9" descr="unname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37" y="-74830"/>
            <a:ext cx="1375954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2923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06" y="1192967"/>
            <a:ext cx="8250055" cy="37719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561298" y="2213478"/>
            <a:ext cx="58478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latin typeface="UTM Avo" panose="02040603050506020204" pitchFamily="18" charset="0"/>
              </a:rPr>
              <a:t>Tìm</a:t>
            </a:r>
            <a:r>
              <a:rPr lang="en-US" sz="4800" b="1" dirty="0" smtClean="0">
                <a:latin typeface="UTM Avo" panose="02040603050506020204" pitchFamily="18" charset="0"/>
              </a:rPr>
              <a:t> </a:t>
            </a:r>
            <a:r>
              <a:rPr lang="en-US" sz="4800" b="1" dirty="0" err="1" smtClean="0">
                <a:latin typeface="UTM Avo" panose="02040603050506020204" pitchFamily="18" charset="0"/>
              </a:rPr>
              <a:t>các</a:t>
            </a:r>
            <a:r>
              <a:rPr lang="en-US" sz="4800" b="1" dirty="0" smtClean="0">
                <a:latin typeface="UTM Avo" panose="02040603050506020204" pitchFamily="18" charset="0"/>
              </a:rPr>
              <a:t> </a:t>
            </a:r>
            <a:r>
              <a:rPr lang="en-US" sz="4800" b="1" dirty="0" err="1" smtClean="0">
                <a:latin typeface="UTM Avo" panose="02040603050506020204" pitchFamily="18" charset="0"/>
              </a:rPr>
              <a:t>tiếng</a:t>
            </a:r>
            <a:r>
              <a:rPr lang="en-US" sz="4800" b="1" dirty="0" smtClean="0">
                <a:latin typeface="UTM Avo" panose="02040603050506020204" pitchFamily="18" charset="0"/>
              </a:rPr>
              <a:t> </a:t>
            </a:r>
            <a:r>
              <a:rPr lang="en-US" sz="4800" b="1" dirty="0" err="1" smtClean="0">
                <a:latin typeface="UTM Avo" panose="02040603050506020204" pitchFamily="18" charset="0"/>
              </a:rPr>
              <a:t>có</a:t>
            </a:r>
            <a:r>
              <a:rPr lang="en-US" sz="4800" b="1" dirty="0" smtClean="0">
                <a:latin typeface="UTM Avo" panose="02040603050506020204" pitchFamily="18" charset="0"/>
              </a:rPr>
              <a:t> </a:t>
            </a:r>
            <a:r>
              <a:rPr lang="en-US" sz="4800" b="1" dirty="0" err="1" smtClean="0">
                <a:latin typeface="UTM Avo" panose="02040603050506020204" pitchFamily="18" charset="0"/>
              </a:rPr>
              <a:t>chứa</a:t>
            </a:r>
            <a:r>
              <a:rPr lang="en-US" sz="4800" b="1" dirty="0" smtClean="0">
                <a:latin typeface="UTM Avo" panose="02040603050506020204" pitchFamily="18" charset="0"/>
              </a:rPr>
              <a:t> </a:t>
            </a:r>
            <a:r>
              <a:rPr lang="en-US" sz="4800" b="1" dirty="0" err="1" smtClean="0">
                <a:latin typeface="UTM Avo" panose="02040603050506020204" pitchFamily="18" charset="0"/>
              </a:rPr>
              <a:t>âm</a:t>
            </a:r>
            <a:r>
              <a:rPr lang="en-US" sz="4800" b="1" dirty="0" smtClean="0">
                <a:latin typeface="UTM Avo" panose="02040603050506020204" pitchFamily="18" charset="0"/>
              </a:rPr>
              <a:t> p.</a:t>
            </a:r>
            <a:endParaRPr lang="en-US" sz="4800" b="1" dirty="0">
              <a:latin typeface="UTM Avo" panose="02040603050506020204" pitchFamily="18" charset="0"/>
            </a:endParaRPr>
          </a:p>
        </p:txBody>
      </p:sp>
      <p:pic>
        <p:nvPicPr>
          <p:cNvPr id="31" name="Picture 30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173032" y="6157834"/>
            <a:ext cx="874458" cy="638175"/>
          </a:xfrm>
          <a:prstGeom prst="rect">
            <a:avLst/>
          </a:prstGeom>
        </p:spPr>
      </p:pic>
      <p:pic>
        <p:nvPicPr>
          <p:cNvPr id="8" name="Picture 7" descr="unname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52" y="0"/>
            <a:ext cx="1367246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6541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1990"/>
            <a:ext cx="9144000" cy="68580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13" y="1223393"/>
            <a:ext cx="8250055" cy="3771900"/>
          </a:xfrm>
          <a:prstGeom prst="rect">
            <a:avLst/>
          </a:prstGeom>
        </p:spPr>
      </p:pic>
      <p:pic>
        <p:nvPicPr>
          <p:cNvPr id="31" name="Picture 30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173032" y="6157834"/>
            <a:ext cx="874458" cy="6381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57943" y="2263092"/>
            <a:ext cx="72281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latin typeface="UTM Avo" panose="02040603050506020204" pitchFamily="18" charset="0"/>
              </a:rPr>
              <a:t>Đọc</a:t>
            </a:r>
            <a:r>
              <a:rPr lang="en-US" sz="4800" b="1" dirty="0" smtClean="0">
                <a:latin typeface="UTM Avo" panose="02040603050506020204" pitchFamily="18" charset="0"/>
              </a:rPr>
              <a:t> to </a:t>
            </a:r>
            <a:r>
              <a:rPr lang="en-US" sz="4800" b="1" dirty="0" err="1" smtClean="0">
                <a:latin typeface="UTM Avo" panose="02040603050506020204" pitchFamily="18" charset="0"/>
              </a:rPr>
              <a:t>các</a:t>
            </a:r>
            <a:r>
              <a:rPr lang="en-US" sz="4800" b="1" dirty="0" smtClean="0">
                <a:latin typeface="UTM Avo" panose="02040603050506020204" pitchFamily="18" charset="0"/>
              </a:rPr>
              <a:t> </a:t>
            </a:r>
            <a:r>
              <a:rPr lang="en-US" sz="4800" b="1" dirty="0" err="1" smtClean="0">
                <a:latin typeface="UTM Avo" panose="02040603050506020204" pitchFamily="18" charset="0"/>
              </a:rPr>
              <a:t>tiếng</a:t>
            </a:r>
            <a:r>
              <a:rPr lang="en-US" sz="4800" b="1" dirty="0" smtClean="0">
                <a:latin typeface="UTM Avo" panose="02040603050506020204" pitchFamily="18" charset="0"/>
              </a:rPr>
              <a:t> </a:t>
            </a:r>
            <a:r>
              <a:rPr lang="en-US" sz="4800" b="1" dirty="0" err="1" smtClean="0">
                <a:latin typeface="UTM Avo" panose="02040603050506020204" pitchFamily="18" charset="0"/>
              </a:rPr>
              <a:t>sau</a:t>
            </a:r>
            <a:r>
              <a:rPr lang="en-US" sz="4800" b="1" dirty="0" smtClean="0">
                <a:latin typeface="UTM Avo" panose="02040603050506020204" pitchFamily="18" charset="0"/>
              </a:rPr>
              <a:t>:</a:t>
            </a:r>
          </a:p>
          <a:p>
            <a:pPr algn="ctr"/>
            <a:r>
              <a:rPr lang="en-US" sz="4800" b="1" dirty="0" err="1" smtClean="0">
                <a:latin typeface="UTM Avo" panose="02040603050506020204" pitchFamily="18" charset="0"/>
              </a:rPr>
              <a:t>Phố</a:t>
            </a:r>
            <a:r>
              <a:rPr lang="en-US" sz="4800" b="1" dirty="0" smtClean="0">
                <a:latin typeface="UTM Avo" panose="02040603050506020204" pitchFamily="18" charset="0"/>
              </a:rPr>
              <a:t> </a:t>
            </a:r>
            <a:r>
              <a:rPr lang="en-US" sz="4800" b="1" dirty="0" err="1" smtClean="0">
                <a:latin typeface="UTM Avo" panose="02040603050506020204" pitchFamily="18" charset="0"/>
              </a:rPr>
              <a:t>cổ</a:t>
            </a:r>
            <a:r>
              <a:rPr lang="en-US" sz="4800" b="1" dirty="0" smtClean="0">
                <a:latin typeface="UTM Avo" panose="02040603050506020204" pitchFamily="18" charset="0"/>
              </a:rPr>
              <a:t>, </a:t>
            </a:r>
            <a:r>
              <a:rPr lang="en-US" sz="4800" b="1" dirty="0" err="1" smtClean="0">
                <a:latin typeface="UTM Avo" panose="02040603050506020204" pitchFamily="18" charset="0"/>
              </a:rPr>
              <a:t>cà</a:t>
            </a:r>
            <a:r>
              <a:rPr lang="en-US" sz="4800" b="1" dirty="0" smtClean="0">
                <a:latin typeface="UTM Avo" panose="02040603050506020204" pitchFamily="18" charset="0"/>
              </a:rPr>
              <a:t> </a:t>
            </a:r>
            <a:r>
              <a:rPr lang="en-US" sz="4800" b="1" dirty="0" err="1" smtClean="0">
                <a:latin typeface="UTM Avo" panose="02040603050506020204" pitchFamily="18" charset="0"/>
              </a:rPr>
              <a:t>phê</a:t>
            </a:r>
            <a:r>
              <a:rPr lang="en-US" sz="4800" b="1" dirty="0" smtClean="0">
                <a:latin typeface="UTM Avo" panose="02040603050506020204" pitchFamily="18" charset="0"/>
              </a:rPr>
              <a:t>.</a:t>
            </a:r>
            <a:endParaRPr lang="en-US" sz="4800" b="1" dirty="0">
              <a:latin typeface="UTM Avo" panose="02040603050506020204" pitchFamily="18" charset="0"/>
            </a:endParaRPr>
          </a:p>
        </p:txBody>
      </p:sp>
      <p:pic>
        <p:nvPicPr>
          <p:cNvPr id="12" name="Picture 11" descr="unname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52" y="0"/>
            <a:ext cx="1367246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3709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74" y="1231145"/>
            <a:ext cx="8250055" cy="37719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507510" y="2558987"/>
            <a:ext cx="584786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atin typeface="UTM Avo" panose="02040603050506020204" pitchFamily="18" charset="0"/>
              </a:rPr>
              <a:t>Tìm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tiếng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có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chứa</a:t>
            </a:r>
            <a:r>
              <a:rPr lang="en-US" sz="4400" b="1" dirty="0" smtClean="0"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latin typeface="UTM Avo" panose="02040603050506020204" pitchFamily="18" charset="0"/>
              </a:rPr>
              <a:t>âm</a:t>
            </a:r>
            <a:r>
              <a:rPr lang="en-US" sz="4400" b="1" dirty="0" smtClean="0">
                <a:latin typeface="UTM Avo" panose="02040603050506020204" pitchFamily="18" charset="0"/>
              </a:rPr>
              <a:t> ph.</a:t>
            </a:r>
            <a:endParaRPr lang="en-US" sz="4400" b="1" dirty="0">
              <a:latin typeface="UTM Avo" panose="02040603050506020204" pitchFamily="18" charset="0"/>
            </a:endParaRPr>
          </a:p>
        </p:txBody>
      </p:sp>
      <p:pic>
        <p:nvPicPr>
          <p:cNvPr id="31" name="Picture 30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173032" y="6157834"/>
            <a:ext cx="874458" cy="638175"/>
          </a:xfrm>
          <a:prstGeom prst="rect">
            <a:avLst/>
          </a:prstGeom>
        </p:spPr>
      </p:pic>
      <p:pic>
        <p:nvPicPr>
          <p:cNvPr id="8" name="Picture 7" descr="unname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52" y="0"/>
            <a:ext cx="1367246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4230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1990"/>
            <a:ext cx="9144000" cy="68580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25" y="893197"/>
            <a:ext cx="8250055" cy="4715435"/>
          </a:xfrm>
          <a:prstGeom prst="rect">
            <a:avLst/>
          </a:prstGeom>
        </p:spPr>
      </p:pic>
      <p:pic>
        <p:nvPicPr>
          <p:cNvPr id="31" name="Picture 30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173032" y="6157834"/>
            <a:ext cx="874458" cy="638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85673" y="1265756"/>
            <a:ext cx="75139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UTM Avo" panose="02040603050506020204" pitchFamily="18" charset="0"/>
              </a:rPr>
              <a:t>Đọc</a:t>
            </a:r>
            <a:r>
              <a:rPr lang="en-US" sz="3600" b="1" dirty="0" smtClean="0">
                <a:latin typeface="UTM Avo" panose="02040603050506020204" pitchFamily="18" charset="0"/>
              </a:rPr>
              <a:t> to </a:t>
            </a:r>
            <a:r>
              <a:rPr lang="en-US" sz="3600" b="1" dirty="0" err="1" smtClean="0">
                <a:latin typeface="UTM Avo" panose="02040603050506020204" pitchFamily="18" charset="0"/>
              </a:rPr>
              <a:t>đọc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văn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sau</a:t>
            </a:r>
            <a:r>
              <a:rPr lang="en-US" sz="3600" b="1" dirty="0" smtClean="0">
                <a:latin typeface="UTM Avo" panose="02040603050506020204" pitchFamily="18" charset="0"/>
              </a:rPr>
              <a:t>:</a:t>
            </a:r>
          </a:p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Nhà</a:t>
            </a:r>
            <a:r>
              <a:rPr lang="en-US" sz="3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dì</a:t>
            </a:r>
            <a:endParaRPr lang="en-US" sz="3600" b="1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pPr lvl="1"/>
            <a:r>
              <a:rPr lang="en-US" sz="3600" b="1" dirty="0" err="1" smtClean="0">
                <a:latin typeface="UTM Avo" panose="02040603050506020204" pitchFamily="18" charset="0"/>
              </a:rPr>
              <a:t>Nhà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dì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Nga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có</a:t>
            </a:r>
            <a:r>
              <a:rPr lang="en-US" sz="3600" b="1" dirty="0" smtClean="0">
                <a:latin typeface="UTM Avo" panose="02040603050506020204" pitchFamily="18" charset="0"/>
              </a:rPr>
              <a:t> pi a </a:t>
            </a:r>
            <a:r>
              <a:rPr lang="en-US" sz="3600" b="1" dirty="0" err="1" smtClean="0">
                <a:latin typeface="UTM Avo" panose="02040603050506020204" pitchFamily="18" charset="0"/>
              </a:rPr>
              <a:t>nô</a:t>
            </a:r>
            <a:r>
              <a:rPr lang="en-US" sz="3600" b="1" dirty="0" smtClean="0">
                <a:latin typeface="UTM Avo" panose="02040603050506020204" pitchFamily="18" charset="0"/>
              </a:rPr>
              <a:t>.</a:t>
            </a:r>
          </a:p>
          <a:p>
            <a:pPr lvl="1"/>
            <a:r>
              <a:rPr lang="en-US" sz="3600" b="1" dirty="0" err="1" smtClean="0">
                <a:latin typeface="UTM Avo" panose="02040603050506020204" pitchFamily="18" charset="0"/>
              </a:rPr>
              <a:t>Cả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nhà</a:t>
            </a:r>
            <a:r>
              <a:rPr lang="en-US" sz="3600" b="1" dirty="0" smtClean="0">
                <a:latin typeface="UTM Avo" panose="02040603050506020204" pitchFamily="18" charset="0"/>
              </a:rPr>
              <a:t> Bi </a:t>
            </a:r>
            <a:r>
              <a:rPr lang="en-US" sz="3600" b="1" dirty="0" err="1" smtClean="0">
                <a:latin typeface="UTM Avo" panose="02040603050506020204" pitchFamily="18" charset="0"/>
              </a:rPr>
              <a:t>đi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phố</a:t>
            </a:r>
            <a:r>
              <a:rPr lang="en-US" sz="3600" b="1" dirty="0" smtClean="0">
                <a:latin typeface="UTM Avo" panose="02040603050506020204" pitchFamily="18" charset="0"/>
              </a:rPr>
              <a:t>, </a:t>
            </a:r>
            <a:r>
              <a:rPr lang="en-US" sz="3600" b="1" dirty="0" err="1" smtClean="0">
                <a:latin typeface="UTM Avo" panose="02040603050506020204" pitchFamily="18" charset="0"/>
              </a:rPr>
              <a:t>ghé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nhà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dì</a:t>
            </a:r>
            <a:r>
              <a:rPr lang="en-US" sz="3600" b="1" dirty="0" smtClean="0">
                <a:latin typeface="UTM Avo" panose="02040603050506020204" pitchFamily="18" charset="0"/>
              </a:rPr>
              <a:t>, </a:t>
            </a:r>
            <a:r>
              <a:rPr lang="en-US" sz="3600" b="1" dirty="0" err="1" smtClean="0">
                <a:latin typeface="UTM Avo" panose="02040603050506020204" pitchFamily="18" charset="0"/>
              </a:rPr>
              <a:t>nghe</a:t>
            </a:r>
            <a:r>
              <a:rPr lang="en-US" sz="3600" b="1" dirty="0" smtClean="0">
                <a:latin typeface="UTM Avo" panose="02040603050506020204" pitchFamily="18" charset="0"/>
              </a:rPr>
              <a:t> pi a </a:t>
            </a:r>
            <a:r>
              <a:rPr lang="en-US" sz="3600" b="1" dirty="0" err="1" smtClean="0">
                <a:latin typeface="UTM Avo" panose="02040603050506020204" pitchFamily="18" charset="0"/>
              </a:rPr>
              <a:t>nô</a:t>
            </a:r>
            <a:r>
              <a:rPr lang="en-US" sz="3600" b="1" dirty="0" smtClean="0">
                <a:latin typeface="UTM Avo" panose="02040603050506020204" pitchFamily="18" charset="0"/>
              </a:rPr>
              <a:t>.</a:t>
            </a:r>
          </a:p>
          <a:p>
            <a:pPr lvl="1"/>
            <a:r>
              <a:rPr lang="en-US" sz="3600" b="1" dirty="0" err="1" smtClean="0">
                <a:latin typeface="UTM Avo" panose="02040603050506020204" pitchFamily="18" charset="0"/>
              </a:rPr>
              <a:t>Dì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Nga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pha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cà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phê</a:t>
            </a:r>
            <a:r>
              <a:rPr lang="en-US" sz="3600" b="1" dirty="0" smtClean="0">
                <a:latin typeface="UTM Avo" panose="02040603050506020204" pitchFamily="18" charset="0"/>
              </a:rPr>
              <a:t>. </a:t>
            </a:r>
            <a:r>
              <a:rPr lang="en-US" sz="3600" b="1" dirty="0" err="1" smtClean="0">
                <a:latin typeface="UTM Avo" panose="02040603050506020204" pitchFamily="18" charset="0"/>
              </a:rPr>
              <a:t>Bố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mẹ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có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cà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phê</a:t>
            </a:r>
            <a:r>
              <a:rPr lang="en-US" sz="3600" b="1" dirty="0" smtClean="0">
                <a:latin typeface="UTM Avo" panose="02040603050506020204" pitchFamily="18" charset="0"/>
              </a:rPr>
              <a:t>. Bi </a:t>
            </a:r>
            <a:r>
              <a:rPr lang="en-US" sz="3600" b="1" dirty="0" err="1" smtClean="0">
                <a:latin typeface="UTM Avo" panose="02040603050506020204" pitchFamily="18" charset="0"/>
              </a:rPr>
              <a:t>có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phở</a:t>
            </a:r>
            <a:r>
              <a:rPr lang="en-US" sz="3600" b="1" dirty="0" smtClean="0">
                <a:latin typeface="UTM Avo" panose="02040603050506020204" pitchFamily="18" charset="0"/>
              </a:rPr>
              <a:t>. </a:t>
            </a:r>
            <a:r>
              <a:rPr lang="en-US" sz="3600" b="1" dirty="0" err="1" smtClean="0">
                <a:latin typeface="UTM Avo" panose="02040603050506020204" pitchFamily="18" charset="0"/>
              </a:rPr>
              <a:t>Bé</a:t>
            </a:r>
            <a:r>
              <a:rPr lang="en-US" sz="3600" b="1" dirty="0" smtClean="0">
                <a:latin typeface="UTM Avo" panose="02040603050506020204" pitchFamily="18" charset="0"/>
              </a:rPr>
              <a:t> Li </a:t>
            </a:r>
            <a:r>
              <a:rPr lang="en-US" sz="3600" b="1" dirty="0" err="1" smtClean="0">
                <a:latin typeface="UTM Avo" panose="02040603050506020204" pitchFamily="18" charset="0"/>
              </a:rPr>
              <a:t>có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na.</a:t>
            </a:r>
            <a:endParaRPr lang="en-US" sz="3600" b="1" dirty="0">
              <a:latin typeface="UTM Avo" panose="02040603050506020204" pitchFamily="18" charset="0"/>
            </a:endParaRPr>
          </a:p>
        </p:txBody>
      </p:sp>
      <p:pic>
        <p:nvPicPr>
          <p:cNvPr id="9" name="Picture 8" descr="unname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52" y="0"/>
            <a:ext cx="1367246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203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427</TotalTime>
  <Words>196</Words>
  <Application>Microsoft Office PowerPoint</Application>
  <PresentationFormat>On-screen Show (4:3)</PresentationFormat>
  <Paragraphs>47</Paragraphs>
  <Slides>23</Slides>
  <Notes>0</Notes>
  <HiddenSlides>0</HiddenSlides>
  <MMClips>9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.VnAvant</vt:lpstr>
      <vt:lpstr>Arial</vt:lpstr>
      <vt:lpstr>Calibri</vt:lpstr>
      <vt:lpstr>Calibri Light</vt:lpstr>
      <vt:lpstr>HP001 4 hàng</vt:lpstr>
      <vt:lpstr>Times New Roman</vt:lpstr>
      <vt:lpstr>UTM Avo</vt:lpstr>
      <vt:lpstr>Office Theme</vt:lpstr>
      <vt:lpstr>1_Office Theme</vt:lpstr>
      <vt:lpstr>CHÀO MỪNG CÁC CON ĐẾN VỚI TIẾT HỌC VẦN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Thư giãn</vt:lpstr>
      <vt:lpstr>PowerPoint Presentation</vt:lpstr>
      <vt:lpstr>Tiếng nào có âm qu? Tiếng nào có âm r?</vt:lpstr>
      <vt:lpstr>Tập đọc</vt:lpstr>
      <vt:lpstr>PowerPoint Presentation</vt:lpstr>
      <vt:lpstr>Tập viết</vt:lpstr>
      <vt:lpstr>PowerPoint Presentation</vt:lpstr>
      <vt:lpstr>Dặn dò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ASUS</cp:lastModifiedBy>
  <cp:revision>52</cp:revision>
  <dcterms:created xsi:type="dcterms:W3CDTF">2019-07-27T13:25:38Z</dcterms:created>
  <dcterms:modified xsi:type="dcterms:W3CDTF">2020-08-05T08:10:59Z</dcterms:modified>
</cp:coreProperties>
</file>