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0" r:id="rId2"/>
    <p:sldId id="256" r:id="rId3"/>
    <p:sldId id="257" r:id="rId4"/>
    <p:sldId id="264" r:id="rId5"/>
    <p:sldId id="265" r:id="rId6"/>
    <p:sldId id="258" r:id="rId7"/>
    <p:sldId id="259" r:id="rId8"/>
    <p:sldId id="266" r:id="rId9"/>
    <p:sldId id="267" r:id="rId10"/>
    <p:sldId id="260" r:id="rId11"/>
    <p:sldId id="268" r:id="rId12"/>
    <p:sldId id="261" r:id="rId13"/>
    <p:sldId id="262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44" autoAdjust="0"/>
  </p:normalViewPr>
  <p:slideViewPr>
    <p:cSldViewPr>
      <p:cViewPr varScale="1">
        <p:scale>
          <a:sx n="58" d="100"/>
          <a:sy n="58" d="100"/>
        </p:scale>
        <p:origin x="964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11CFB-0EFC-474D-AC44-3A4EE2C082D6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73D9F-663B-49DA-8E80-700FA5393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86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Giấy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</a:p>
          <a:p>
            <a:pPr marL="228600" indent="-228600">
              <a:buAutoNum type="arabicPeriod"/>
            </a:pP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giấy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Lon </a:t>
            </a:r>
            <a:r>
              <a:rPr lang="en-US" dirty="0" err="1"/>
              <a:t>bẹp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Lon </a:t>
            </a:r>
            <a:r>
              <a:rPr lang="en-US" dirty="0" err="1"/>
              <a:t>lành</a:t>
            </a:r>
            <a:r>
              <a:rPr lang="en-US" dirty="0"/>
              <a:t> </a:t>
            </a:r>
            <a:r>
              <a:rPr lang="en-US" dirty="0" err="1"/>
              <a:t>lặn</a:t>
            </a:r>
            <a:endParaRPr lang="en-US" dirty="0"/>
          </a:p>
          <a:p>
            <a:pPr marL="228600" indent="-228600">
              <a:buAutoNum type="arabicPeriod"/>
            </a:pPr>
            <a:r>
              <a:rPr lang="en-US" dirty="0" err="1"/>
              <a:t>Túi</a:t>
            </a:r>
            <a:r>
              <a:rPr lang="en-US" dirty="0"/>
              <a:t> </a:t>
            </a:r>
            <a:r>
              <a:rPr lang="en-US" dirty="0" err="1"/>
              <a:t>đen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73D9F-663B-49DA-8E80-700FA53933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20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slide" Target="slide14.xml"/><Relationship Id="rId4" Type="http://schemas.openxmlformats.org/officeDocument/2006/relationships/slide" Target="slide10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19EF7-9D7A-4E39-9047-97A5604C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F4C24F-0207-4C17-882B-47A19CEE0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08818"/>
            <a:ext cx="9605054" cy="5440363"/>
          </a:xfrm>
        </p:spPr>
      </p:pic>
    </p:spTree>
    <p:extLst>
      <p:ext uri="{BB962C8B-B14F-4D97-AF65-F5344CB8AC3E}">
        <p14:creationId xmlns:p14="http://schemas.microsoft.com/office/powerpoint/2010/main" val="2523841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D4FC2674-7D5A-4718-8A9C-469CC8EF3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1"/>
          <a:stretch/>
        </p:blipFill>
        <p:spPr>
          <a:xfrm>
            <a:off x="-228600" y="152400"/>
            <a:ext cx="6019800" cy="70104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06D3FC-5494-4409-87F9-5B1172869C51}"/>
              </a:ext>
            </a:extLst>
          </p:cNvPr>
          <p:cNvSpPr txBox="1"/>
          <p:nvPr/>
        </p:nvSpPr>
        <p:spPr>
          <a:xfrm>
            <a:off x="1524000" y="228600"/>
            <a:ext cx="10668000" cy="5920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Chuét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ót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hín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hë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tiÕp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Con </a:t>
            </a:r>
            <a:r>
              <a:rPr lang="en-US" sz="2800" dirty="0" err="1">
                <a:latin typeface=".VnAvant" panose="020B7200000000000000" pitchFamily="34" charset="0"/>
              </a:rPr>
              <a:t>cßn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hiÒn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s©n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th©n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thiÖn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la </a:t>
            </a:r>
            <a:r>
              <a:rPr lang="en-US" sz="2800" dirty="0" err="1">
                <a:latin typeface=".VnAvant" panose="020B7200000000000000" pitchFamily="34" charset="0"/>
              </a:rPr>
              <a:t>lín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§ã lµ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. Con mµ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gÇn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¨n </a:t>
            </a:r>
            <a:r>
              <a:rPr lang="en-US" sz="2800" dirty="0" err="1">
                <a:latin typeface=".VnAvant" panose="020B7200000000000000" pitchFamily="34" charset="0"/>
              </a:rPr>
              <a:t>thÞt</a:t>
            </a:r>
            <a:r>
              <a:rPr lang="en-US" sz="2800" dirty="0">
                <a:latin typeface=".VnAvant" panose="020B7200000000000000" pitchFamily="34" charset="0"/>
              </a:rPr>
              <a:t> con ®ã.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                              </a:t>
            </a: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   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4D0228-31B4-4016-8890-0109E7C974D4}"/>
              </a:ext>
            </a:extLst>
          </p:cNvPr>
          <p:cNvSpPr txBox="1"/>
          <p:nvPr/>
        </p:nvSpPr>
        <p:spPr>
          <a:xfrm>
            <a:off x="1524000" y="944764"/>
            <a:ext cx="5486400" cy="655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Chuét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ót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hín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hë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kÓ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tiÕp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5D958B-B086-456C-9D5D-79D7D3354CDC}"/>
              </a:ext>
            </a:extLst>
          </p:cNvPr>
          <p:cNvSpPr txBox="1"/>
          <p:nvPr/>
        </p:nvSpPr>
        <p:spPr>
          <a:xfrm>
            <a:off x="1524000" y="3505200"/>
            <a:ext cx="5486400" cy="655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	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Chuét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mÑ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 la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lín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</a:rPr>
              <a:t>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606DCC-FA20-40C4-A5D4-B586A7D7810A}"/>
              </a:ext>
            </a:extLst>
          </p:cNvPr>
          <p:cNvSpPr txBox="1"/>
          <p:nvPr/>
        </p:nvSpPr>
        <p:spPr>
          <a:xfrm>
            <a:off x="1524000" y="1600200"/>
            <a:ext cx="10538638" cy="2594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	- Con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cßn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gÆp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mét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thó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rÊt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hiÒn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n»m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thu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lu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trªn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s©n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.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lu«n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liÕm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ch©n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liÕm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cæ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nh×n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rÊt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th©n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.VnAvant" panose="020B7200000000000000" pitchFamily="34" charset="0"/>
              </a:rPr>
              <a:t>thiÖn</a:t>
            </a:r>
            <a:r>
              <a:rPr lang="en-US" sz="2800" dirty="0">
                <a:solidFill>
                  <a:srgbClr val="00B050"/>
                </a:solidFill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rgbClr val="00B050"/>
              </a:solidFill>
              <a:latin typeface=".VnAvant" panose="020B72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9A21A7-8820-4CF9-9741-7C64ECBD3A1E}"/>
              </a:ext>
            </a:extLst>
          </p:cNvPr>
          <p:cNvSpPr txBox="1"/>
          <p:nvPr/>
        </p:nvSpPr>
        <p:spPr>
          <a:xfrm>
            <a:off x="1524000" y="4160636"/>
            <a:ext cx="10538638" cy="1301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	- §ã lµ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kÎ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thï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cña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µ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chuét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. Con mµ ®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Õn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gÇn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nã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sÏ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¨n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thÞt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</a:rPr>
              <a:t> con ®ã.</a:t>
            </a:r>
          </a:p>
        </p:txBody>
      </p:sp>
      <p:sp>
        <p:nvSpPr>
          <p:cNvPr id="20" name="Right Arrow 7">
            <a:hlinkClick r:id="rId3" action="ppaction://hlinksldjump"/>
            <a:extLst>
              <a:ext uri="{FF2B5EF4-FFF2-40B4-BE49-F238E27FC236}">
                <a16:creationId xmlns:a16="http://schemas.microsoft.com/office/drawing/2014/main" id="{82083948-CDE5-4F00-8DF9-2F272A4FF5A7}"/>
              </a:ext>
            </a:extLst>
          </p:cNvPr>
          <p:cNvSpPr/>
          <p:nvPr/>
        </p:nvSpPr>
        <p:spPr>
          <a:xfrm flipH="1">
            <a:off x="11111023" y="6019800"/>
            <a:ext cx="958165" cy="62446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E60A97-3C1B-4E22-919C-A12A92EE8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50" t="37777" r="23750" b="21112"/>
          <a:stretch/>
        </p:blipFill>
        <p:spPr>
          <a:xfrm>
            <a:off x="387178" y="838200"/>
            <a:ext cx="11417643" cy="50292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4CFB2D7-30DB-450D-B8E6-2522CB31A210}"/>
              </a:ext>
            </a:extLst>
          </p:cNvPr>
          <p:cNvSpPr/>
          <p:nvPr/>
        </p:nvSpPr>
        <p:spPr>
          <a:xfrm>
            <a:off x="7391400" y="1752600"/>
            <a:ext cx="4495800" cy="426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0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3AF6AA-576F-49BF-8A95-9C7C4A0B46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443177"/>
            <a:ext cx="2438400" cy="243840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136F91AF-C038-4A90-AFEC-DC179009729A}"/>
              </a:ext>
            </a:extLst>
          </p:cNvPr>
          <p:cNvSpPr/>
          <p:nvPr/>
        </p:nvSpPr>
        <p:spPr>
          <a:xfrm>
            <a:off x="3276600" y="990600"/>
            <a:ext cx="6400800" cy="3200400"/>
          </a:xfrm>
          <a:prstGeom prst="cloudCallout">
            <a:avLst>
              <a:gd name="adj1" fmla="val -51730"/>
              <a:gd name="adj2" fmla="val 4356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.VnAvant" panose="020B7200000000000000" pitchFamily="34" charset="0"/>
              </a:rPr>
              <a:t>C©u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chuyÖn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gióp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em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hiÓu</a:t>
            </a:r>
            <a:r>
              <a:rPr lang="en-US" sz="2800" dirty="0">
                <a:latin typeface=".VnAvant" panose="020B7200000000000000" pitchFamily="34" charset="0"/>
              </a:rPr>
              <a:t> ®</a:t>
            </a:r>
            <a:r>
              <a:rPr lang="en-US" sz="2800" dirty="0" err="1">
                <a:latin typeface=".VnAvant" panose="020B7200000000000000" pitchFamily="34" charset="0"/>
              </a:rPr>
              <a:t>iÒu</a:t>
            </a:r>
            <a:r>
              <a:rPr lang="en-US" sz="2800" dirty="0">
                <a:latin typeface=".VnAvant" panose="020B7200000000000000" pitchFamily="34" charset="0"/>
              </a:rPr>
              <a:t> g×?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66d1f793f5586c089134068fbe6291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-457200"/>
            <a:ext cx="11695753" cy="6934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9D233E6-62AD-4F11-8378-2BA210EE16B3}"/>
              </a:ext>
            </a:extLst>
          </p:cNvPr>
          <p:cNvSpPr/>
          <p:nvPr/>
        </p:nvSpPr>
        <p:spPr>
          <a:xfrm>
            <a:off x="3523776" y="2819400"/>
            <a:ext cx="5410200" cy="1828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§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õng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®¸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nh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gi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¸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ng­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ư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êi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kh¸c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qua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vÎ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ngoµi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" name="Right Arrow 7">
            <a:hlinkClick r:id="rId3" action="ppaction://hlinksldjump"/>
            <a:extLst>
              <a:ext uri="{FF2B5EF4-FFF2-40B4-BE49-F238E27FC236}">
                <a16:creationId xmlns:a16="http://schemas.microsoft.com/office/drawing/2014/main" id="{221CD971-DB86-4DB6-BF75-B1B2C473507C}"/>
              </a:ext>
            </a:extLst>
          </p:cNvPr>
          <p:cNvSpPr/>
          <p:nvPr/>
        </p:nvSpPr>
        <p:spPr>
          <a:xfrm flipH="1">
            <a:off x="11111023" y="6019800"/>
            <a:ext cx="958165" cy="62446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9B3E09-C019-4A50-9519-7423A81751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25" t="20671" r="28125" b="57778"/>
          <a:stretch/>
        </p:blipFill>
        <p:spPr>
          <a:xfrm>
            <a:off x="2514600" y="76200"/>
            <a:ext cx="7162800" cy="14779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615299-09CB-427D-B7C1-59F760809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/>
        </p:blipFill>
        <p:spPr bwMode="auto">
          <a:xfrm>
            <a:off x="2489907" y="2160856"/>
            <a:ext cx="7897596" cy="29101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25EADA-2286-40DF-8BDA-F94509F4D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607" y="2807352"/>
            <a:ext cx="8413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300" b="1" dirty="0" err="1">
                <a:latin typeface="HP001 4 hàng" panose="020B0603050302020204" pitchFamily="34" charset="0"/>
              </a:rPr>
              <a:t>chuŎ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l-GR" altLang="en-US" sz="6300" b="1" dirty="0">
                <a:latin typeface="HP001 4 hàng" panose="020B0603050302020204" pitchFamily="34" charset="0"/>
              </a:rPr>
              <a:t>Γ˘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l-GR" altLang="en-US" sz="6300" b="1" dirty="0">
                <a:latin typeface="HP001 4 hàng" panose="020B0603050302020204" pitchFamily="34" charset="0"/>
              </a:rPr>
              <a:t>ω</a:t>
            </a:r>
            <a:r>
              <a:rPr lang="en-US" altLang="en-US" sz="6300" b="1" dirty="0">
                <a:latin typeface="HP001 4 hàng" panose="020B0603050302020204" pitchFamily="34" charset="0"/>
              </a:rPr>
              <a:t>Ǟ c</a:t>
            </a:r>
            <a:r>
              <a:rPr lang="el-GR" altLang="en-US" sz="6300" b="1" dirty="0">
                <a:latin typeface="HP001 4 hàng" panose="020B0603050302020204" pitchFamily="34" charset="0"/>
              </a:rPr>
              <a:t>Ϊ</a:t>
            </a:r>
            <a:r>
              <a:rPr lang="en-US" altLang="en-US" sz="6300" b="1" dirty="0">
                <a:latin typeface="HP001 4 hàng" panose="020B0603050302020204" pitchFamily="34" charset="0"/>
              </a:rPr>
              <a:t> </a:t>
            </a:r>
            <a:r>
              <a:rPr lang="en-US" altLang="en-US" sz="6300" b="1" dirty="0" err="1">
                <a:latin typeface="HP001 4 hàng" panose="020B0603050302020204" pitchFamily="34" charset="0"/>
              </a:rPr>
              <a:t>Ǉhú</a:t>
            </a:r>
            <a:r>
              <a:rPr lang="en-US" altLang="en-US" sz="6300" b="1" dirty="0">
                <a:latin typeface="HP001 4 hàng" panose="020B0603050302020204" pitchFamily="34" charset="0"/>
              </a:rPr>
              <a:t>   </a:t>
            </a:r>
          </a:p>
          <a:p>
            <a:r>
              <a:rPr lang="en-US" altLang="en-US" sz="6300" b="1" dirty="0"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414EAF-017C-4DA5-9C82-3768D797B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51" y="4024559"/>
            <a:ext cx="45720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.VnTime" panose="020B7200000000000000" pitchFamily="34" charset="0"/>
              </a:defRPr>
            </a:lvl9pPr>
          </a:lstStyle>
          <a:p>
            <a:r>
              <a:rPr lang="en-US" altLang="en-US" sz="6000" b="1" dirty="0" err="1">
                <a:latin typeface="HP001 4 hàng" panose="020B0603050302020204" pitchFamily="34" charset="0"/>
              </a:rPr>
              <a:t>w</a:t>
            </a:r>
            <a:r>
              <a:rPr lang="en-US" altLang="en-US" sz="6200" b="1" dirty="0" err="1">
                <a:latin typeface="HP001 4 hàng" panose="020B0603050302020204" pitchFamily="34" charset="0"/>
              </a:rPr>
              <a:t>ó</a:t>
            </a:r>
            <a:r>
              <a:rPr lang="en-US" altLang="en-US" sz="6200" b="1" dirty="0">
                <a:latin typeface="HP001 4 hàng" panose="020B0603050302020204" pitchFamily="34" charset="0"/>
              </a:rPr>
              <a:t> </a:t>
            </a:r>
            <a:r>
              <a:rPr lang="en-US" altLang="en-US" sz="6200" b="1" dirty="0" err="1">
                <a:latin typeface="HP001 4 hàng" panose="020B0603050302020204" pitchFamily="34" charset="0"/>
              </a:rPr>
              <a:t>gặp</a:t>
            </a:r>
            <a:r>
              <a:rPr lang="en-US" altLang="en-US" sz="6200" b="1" dirty="0">
                <a:latin typeface="HP001 4 hàng" panose="020B0603050302020204" pitchFamily="34" charset="0"/>
              </a:rPr>
              <a:t>.</a:t>
            </a:r>
            <a:endParaRPr lang="en-US" altLang="en-US" sz="6200" b="1" dirty="0"/>
          </a:p>
        </p:txBody>
      </p:sp>
      <p:sp>
        <p:nvSpPr>
          <p:cNvPr id="12" name="Right Arrow 7">
            <a:hlinkClick r:id="rId4" action="ppaction://hlinksldjump"/>
            <a:extLst>
              <a:ext uri="{FF2B5EF4-FFF2-40B4-BE49-F238E27FC236}">
                <a16:creationId xmlns:a16="http://schemas.microsoft.com/office/drawing/2014/main" id="{DC8639C3-3B2E-4DBE-8E8A-0318CF84C83D}"/>
              </a:ext>
            </a:extLst>
          </p:cNvPr>
          <p:cNvSpPr/>
          <p:nvPr/>
        </p:nvSpPr>
        <p:spPr>
          <a:xfrm flipH="1">
            <a:off x="11111023" y="6019800"/>
            <a:ext cx="958165" cy="62446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0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6a063486b351639d513c1c4acaf8751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8b563b34ad8f7b1b8fb033b87599d68c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98911" y="5334000"/>
            <a:ext cx="1119130" cy="914400"/>
          </a:xfrm>
          <a:prstGeom prst="rect">
            <a:avLst/>
          </a:prstGeom>
        </p:spPr>
      </p:pic>
      <p:pic>
        <p:nvPicPr>
          <p:cNvPr id="7" name="Picture 6" descr="1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10789" y="5715000"/>
            <a:ext cx="1099279" cy="913638"/>
          </a:xfrm>
          <a:prstGeom prst="rect">
            <a:avLst/>
          </a:prstGeom>
        </p:spPr>
      </p:pic>
      <p:pic>
        <p:nvPicPr>
          <p:cNvPr id="12" name="Picture 11" descr="234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01917" y="5562601"/>
            <a:ext cx="1282253" cy="769511"/>
          </a:xfrm>
          <a:prstGeom prst="rect">
            <a:avLst/>
          </a:prstGeom>
        </p:spPr>
      </p:pic>
      <p:pic>
        <p:nvPicPr>
          <p:cNvPr id="13" name="Picture 12" descr="25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58485" y="4191000"/>
            <a:ext cx="1136913" cy="1095528"/>
          </a:xfrm>
          <a:prstGeom prst="rect">
            <a:avLst/>
          </a:prstGeom>
        </p:spPr>
      </p:pic>
      <p:pic>
        <p:nvPicPr>
          <p:cNvPr id="14" name="Picture 13" descr="134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21893" y="4572000"/>
            <a:ext cx="631270" cy="704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4 0.00347 C -0.02448 -0.00301 -0.0632 -0.00949 -0.08281 -0.0287 C -0.10243 -0.04791 -0.10226 -0.07986 -0.10399 -0.11157 C -0.10573 -0.14328 -0.10017 -0.18611 -0.0934 -0.21875 C -0.08663 -0.25139 -0.07847 -0.28773 -0.06302 -0.30764 C -0.04757 -0.32754 -0.02222 -0.33287 -0.00104 -0.33796 C 0.02014 -0.34305 0.05139 -0.34653 0.06424 -0.33796 C 0.07708 -0.3294 0.07465 -0.3 0.07639 -0.28727 C 0.07812 -0.27453 0.07639 -0.26782 0.07483 -0.26111 " pathEditMode="relative" rAng="0" ptsTypes="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-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C 0.03055 -0.00533 0.06128 -0.01065 0.08628 -0.02686 C 0.11128 -0.04306 0.1401 -0.06806 0.15 -0.09769 C 0.15989 -0.12732 0.15173 -0.17431 0.14548 -0.20487 C 0.13923 -0.23565 0.12882 -0.26459 0.11215 -0.28149 C 0.09548 -0.29838 0.06094 -0.30533 0.04548 -0.30625 C 0.03003 -0.30695 0.02483 -0.29723 0.01962 -0.28704 " pathEditMode="relative" rAng="0" ptsTypes="aaaaa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3472E-18 -3.33333E-6 C -0.04427 -0.0287 -0.08837 -0.05717 -0.10608 -0.12916 C -0.12379 -0.20115 -0.13281 -0.35139 -0.10608 -0.43217 C -0.07934 -0.51296 0.00017 -0.58449 0.05451 -0.61412 C 0.10885 -0.64375 0.17639 -0.61759 0.21962 -0.60995 C 0.26285 -0.60231 0.29844 -0.5993 0.31354 -0.56759 C 0.32864 -0.53588 0.31962 -0.47801 0.31059 -0.42014 " pathEditMode="relative" ptsTypes="aaaaa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4.44444E-6 C 0.03768 -0.00208 0.07535 -0.0037 0.10469 -0.02453 C 0.13403 -0.04537 0.16094 -0.08703 0.17587 -0.12546 C 0.1908 -0.16388 0.19462 -0.21203 0.19393 -0.25486 C 0.19323 -0.29791 0.17813 -0.35254 0.17136 -0.38449 C 0.16458 -0.41643 0.16545 -0.43356 0.15313 -0.44699 C 0.1408 -0.46018 0.10695 -0.46666 0.09705 -0.46527 C 0.08715 -0.46342 0.09045 -0.45023 0.09393 -0.4368 " pathEditMode="relative" rAng="0" ptsTypes="aaaaaa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00" y="-2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C 0.05295 -0.00486 0.10608 -0.00949 0.15156 -0.05856 C 0.19705 -0.10763 0.25677 -0.2199 0.27274 -0.2949 C 0.28872 -0.3699 0.27049 -0.46898 0.24705 -0.50902 C 0.22361 -0.54907 0.15573 -0.54398 0.13195 -0.53518 C 0.10816 -0.52638 0.10625 -0.49143 0.10451 -0.45648 " pathEditMode="relative" ptsTypes="aaaa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DC5437-EFE9-4B5D-A702-31E6861DAB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34" t="24814" r="24167" b="38148"/>
          <a:stretch/>
        </p:blipFill>
        <p:spPr>
          <a:xfrm>
            <a:off x="2590799" y="76200"/>
            <a:ext cx="8275065" cy="365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6D30AD-0BC7-4063-8167-F365B6BC10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00" t="33921" r="25833" b="32222"/>
          <a:stretch/>
        </p:blipFill>
        <p:spPr>
          <a:xfrm>
            <a:off x="1066800" y="3738439"/>
            <a:ext cx="9525000" cy="31195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E85D-33DD-4113-9C20-ECEAF913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56017" y="274638"/>
            <a:ext cx="14544338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9DA25B-9556-4CAB-A245-E9F542A3B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361E77-38CE-4EBE-88B7-FB5A950721D1}"/>
              </a:ext>
            </a:extLst>
          </p:cNvPr>
          <p:cNvSpPr/>
          <p:nvPr/>
        </p:nvSpPr>
        <p:spPr>
          <a:xfrm>
            <a:off x="2604680" y="1905000"/>
            <a:ext cx="7002046" cy="2105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.VnAvant" panose="020B7200000000000000" pitchFamily="34" charset="0"/>
              </a:rPr>
              <a:t>Bµi</a:t>
            </a:r>
            <a:r>
              <a:rPr lang="en-US" sz="4000" dirty="0">
                <a:solidFill>
                  <a:schemeClr val="tx1"/>
                </a:solidFill>
                <a:latin typeface=".VnAvant" panose="020B7200000000000000" pitchFamily="34" charset="0"/>
              </a:rPr>
              <a:t> 75</a:t>
            </a:r>
          </a:p>
          <a:p>
            <a:pPr algn="ctr"/>
            <a:r>
              <a:rPr lang="en-US" sz="8000" dirty="0">
                <a:solidFill>
                  <a:srgbClr val="C00000"/>
                </a:solidFill>
                <a:latin typeface=".VnAvant" panose="020B7200000000000000" pitchFamily="34" charset="0"/>
              </a:rPr>
              <a:t>¤n </a:t>
            </a:r>
            <a:r>
              <a:rPr lang="en-US" sz="8000" dirty="0" err="1">
                <a:solidFill>
                  <a:srgbClr val="C00000"/>
                </a:solidFill>
                <a:latin typeface=".VnAvant" panose="020B7200000000000000" pitchFamily="34" charset="0"/>
              </a:rPr>
              <a:t>tËp</a:t>
            </a:r>
            <a:endParaRPr lang="en-US" sz="8000" dirty="0">
              <a:solidFill>
                <a:srgbClr val="C00000"/>
              </a:solidFill>
              <a:latin typeface=".VnAvant" panose="020B7200000000000000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(tr. 135)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ight Arrow 7">
            <a:hlinkClick r:id="rId3" action="ppaction://hlinksldjump"/>
            <a:extLst>
              <a:ext uri="{FF2B5EF4-FFF2-40B4-BE49-F238E27FC236}">
                <a16:creationId xmlns:a16="http://schemas.microsoft.com/office/drawing/2014/main" id="{D03E7D70-2C5B-4F5F-B265-3CA3E946637C}"/>
              </a:ext>
            </a:extLst>
          </p:cNvPr>
          <p:cNvSpPr/>
          <p:nvPr/>
        </p:nvSpPr>
        <p:spPr>
          <a:xfrm flipH="1">
            <a:off x="11111023" y="6019800"/>
            <a:ext cx="958165" cy="62446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3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2149C3-06AE-484B-9697-B1A7FE019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55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CB820D-BFC3-4B70-900F-F0F75A09F391}"/>
              </a:ext>
            </a:extLst>
          </p:cNvPr>
          <p:cNvSpPr txBox="1"/>
          <p:nvPr/>
        </p:nvSpPr>
        <p:spPr>
          <a:xfrm>
            <a:off x="1447800" y="648545"/>
            <a:ext cx="10668000" cy="5920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Chuét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ót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hín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hë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tiÕp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Con </a:t>
            </a:r>
            <a:r>
              <a:rPr lang="en-US" sz="2800" dirty="0" err="1">
                <a:latin typeface=".VnAvant" panose="020B7200000000000000" pitchFamily="34" charset="0"/>
              </a:rPr>
              <a:t>cßn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hiÒn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s©n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th©n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thiÖn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la </a:t>
            </a:r>
            <a:r>
              <a:rPr lang="en-US" sz="2800" dirty="0" err="1">
                <a:latin typeface=".VnAvant" panose="020B7200000000000000" pitchFamily="34" charset="0"/>
              </a:rPr>
              <a:t>lín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§ã lµ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. Con mµ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gÇn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¨n </a:t>
            </a:r>
            <a:r>
              <a:rPr lang="en-US" sz="2800" dirty="0" err="1">
                <a:latin typeface=".VnAvant" panose="020B7200000000000000" pitchFamily="34" charset="0"/>
              </a:rPr>
              <a:t>thÞt</a:t>
            </a:r>
            <a:r>
              <a:rPr lang="en-US" sz="2800" dirty="0">
                <a:latin typeface=".VnAvant" panose="020B7200000000000000" pitchFamily="34" charset="0"/>
              </a:rPr>
              <a:t> con ®ã.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                              </a:t>
            </a: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   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2ED25A-3980-45AC-85E8-054198A603C3}"/>
              </a:ext>
            </a:extLst>
          </p:cNvPr>
          <p:cNvSpPr/>
          <p:nvPr/>
        </p:nvSpPr>
        <p:spPr>
          <a:xfrm>
            <a:off x="3373788" y="1400175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hín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hë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95072C-72E3-45AC-B854-9EADD0BC3191}"/>
              </a:ext>
            </a:extLst>
          </p:cNvPr>
          <p:cNvSpPr/>
          <p:nvPr/>
        </p:nvSpPr>
        <p:spPr>
          <a:xfrm>
            <a:off x="9039225" y="2009775"/>
            <a:ext cx="261937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n»m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thu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lu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2E10EB-9F68-4135-905F-1465901E28E4}"/>
              </a:ext>
            </a:extLst>
          </p:cNvPr>
          <p:cNvSpPr/>
          <p:nvPr/>
        </p:nvSpPr>
        <p:spPr>
          <a:xfrm>
            <a:off x="3282636" y="2643963"/>
            <a:ext cx="3367365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lu«n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liÕm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ch©n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B9778C-7A54-44BB-BC71-6B85A67F3E09}"/>
              </a:ext>
            </a:extLst>
          </p:cNvPr>
          <p:cNvSpPr/>
          <p:nvPr/>
        </p:nvSpPr>
        <p:spPr>
          <a:xfrm>
            <a:off x="9601200" y="2643962"/>
            <a:ext cx="1226787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rÊt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CE795-2F97-4570-BED3-D8142F40FEA9}"/>
              </a:ext>
            </a:extLst>
          </p:cNvPr>
          <p:cNvSpPr/>
          <p:nvPr/>
        </p:nvSpPr>
        <p:spPr>
          <a:xfrm>
            <a:off x="609600" y="3305175"/>
            <a:ext cx="3587048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th©n</a:t>
            </a: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thiÖn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A18A87-1D69-4635-A0BE-DE1BC0585C04}"/>
              </a:ext>
            </a:extLst>
          </p:cNvPr>
          <p:cNvSpPr/>
          <p:nvPr/>
        </p:nvSpPr>
        <p:spPr>
          <a:xfrm>
            <a:off x="2971800" y="3948223"/>
            <a:ext cx="3587048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la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lín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91458B-D0D5-4D3A-A446-CECBE543B752}"/>
              </a:ext>
            </a:extLst>
          </p:cNvPr>
          <p:cNvSpPr/>
          <p:nvPr/>
        </p:nvSpPr>
        <p:spPr>
          <a:xfrm>
            <a:off x="762000" y="5210175"/>
            <a:ext cx="3587048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latin typeface=".VnAvant" panose="020B7200000000000000" pitchFamily="34" charset="0"/>
              </a:rPr>
              <a:t>¨n </a:t>
            </a:r>
            <a:r>
              <a:rPr lang="en-US" sz="2800" dirty="0" err="1">
                <a:solidFill>
                  <a:srgbClr val="C00000"/>
                </a:solidFill>
                <a:latin typeface=".VnAvant" panose="020B7200000000000000" pitchFamily="34" charset="0"/>
              </a:rPr>
              <a:t>thÞt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12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BCEAC9-E4FF-4C35-8E60-49B68EDFA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49" y="228600"/>
            <a:ext cx="7467600" cy="4876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1C2B23-211F-4487-8838-CC5FBB404394}"/>
              </a:ext>
            </a:extLst>
          </p:cNvPr>
          <p:cNvSpPr txBox="1"/>
          <p:nvPr/>
        </p:nvSpPr>
        <p:spPr>
          <a:xfrm>
            <a:off x="781050" y="5619750"/>
            <a:ext cx="108965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Hín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hë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nÐt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mÆt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t­</a:t>
            </a:r>
            <a:r>
              <a:rPr lang="en-US" sz="3800" dirty="0" err="1">
                <a:latin typeface=".VnAvant" panose="020B7200000000000000" pitchFamily="34" charset="0"/>
              </a:rPr>
              <a:t>ươ</a:t>
            </a:r>
            <a:r>
              <a:rPr lang="en-US" sz="3200" dirty="0" err="1">
                <a:latin typeface=".VnAvant" panose="020B7200000000000000" pitchFamily="34" charset="0"/>
              </a:rPr>
              <a:t>i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tØnh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 err="1">
                <a:latin typeface=".VnAvant" panose="020B7200000000000000" pitchFamily="34" charset="0"/>
              </a:rPr>
              <a:t>lé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râ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vÎ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vui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mõng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3355F2-19DE-4DC0-9039-2561179CF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52400"/>
            <a:ext cx="7065169" cy="5257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446E55-8976-49F7-A445-C91FCDFA5965}"/>
              </a:ext>
            </a:extLst>
          </p:cNvPr>
          <p:cNvSpPr txBox="1"/>
          <p:nvPr/>
        </p:nvSpPr>
        <p:spPr>
          <a:xfrm>
            <a:off x="304800" y="5638800"/>
            <a:ext cx="1188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N»m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thu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lu</a:t>
            </a:r>
            <a:r>
              <a:rPr lang="en-US" sz="3200" dirty="0">
                <a:latin typeface=".VnAvant" panose="020B7200000000000000" pitchFamily="34" charset="0"/>
              </a:rPr>
              <a:t> lµ </a:t>
            </a:r>
            <a:r>
              <a:rPr lang="en-US" sz="3200" dirty="0" err="1">
                <a:latin typeface=".VnAvant" panose="020B7200000000000000" pitchFamily="34" charset="0"/>
              </a:rPr>
              <a:t>tõ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gîi</a:t>
            </a:r>
            <a:r>
              <a:rPr lang="en-US" sz="3200" dirty="0">
                <a:latin typeface=".VnAvant" panose="020B7200000000000000" pitchFamily="34" charset="0"/>
              </a:rPr>
              <a:t> t¶ </a:t>
            </a:r>
            <a:r>
              <a:rPr lang="en-US" sz="3200" dirty="0" err="1">
                <a:latin typeface=".VnAvant" panose="020B7200000000000000" pitchFamily="34" charset="0"/>
              </a:rPr>
              <a:t>d¸ng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n»m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thu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trßn</a:t>
            </a:r>
            <a:r>
              <a:rPr lang="en-US" sz="3200" dirty="0">
                <a:latin typeface=".VnAvant" panose="020B7200000000000000" pitchFamily="34" charset="0"/>
              </a:rPr>
              <a:t> l¹i </a:t>
            </a:r>
            <a:r>
              <a:rPr lang="en-US" sz="3200" dirty="0" err="1">
                <a:latin typeface=".VnAvant" panose="020B7200000000000000" pitchFamily="34" charset="0"/>
              </a:rPr>
              <a:t>thËt</a:t>
            </a:r>
            <a:r>
              <a:rPr lang="en-US" sz="3200" dirty="0">
                <a:latin typeface=".VnAvant" panose="020B7200000000000000" pitchFamily="34" charset="0"/>
              </a:rPr>
              <a:t> </a:t>
            </a:r>
            <a:r>
              <a:rPr lang="en-US" sz="3200" dirty="0" err="1">
                <a:latin typeface=".VnAvant" panose="020B7200000000000000" pitchFamily="34" charset="0"/>
              </a:rPr>
              <a:t>nhá</a:t>
            </a:r>
            <a:r>
              <a:rPr lang="en-US" sz="3200" dirty="0">
                <a:latin typeface=".VnAvant" panose="020B7200000000000000" pitchFamily="34" charset="0"/>
              </a:rPr>
              <a:t>, </a:t>
            </a:r>
            <a:r>
              <a:rPr lang="en-US" sz="3200" dirty="0" err="1">
                <a:latin typeface=".VnAvant" panose="020B7200000000000000" pitchFamily="34" charset="0"/>
              </a:rPr>
              <a:t>gän</a:t>
            </a:r>
            <a:r>
              <a:rPr lang="en-US" sz="3200" dirty="0">
                <a:latin typeface=".VnAvant" panose="020B7200000000000000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17F92-16FF-4DB5-83F9-AD61B3BD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2291DD8-E701-4FFF-9C6F-978D83445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56"/>
            <a:ext cx="12192001" cy="687982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A41E1A-91A3-4E1A-BFB4-4F2E6E975417}"/>
              </a:ext>
            </a:extLst>
          </p:cNvPr>
          <p:cNvSpPr txBox="1"/>
          <p:nvPr/>
        </p:nvSpPr>
        <p:spPr>
          <a:xfrm>
            <a:off x="1066800" y="648545"/>
            <a:ext cx="10668000" cy="5920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Chuét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ót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hín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hë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tiÕp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Con </a:t>
            </a:r>
            <a:r>
              <a:rPr lang="en-US" sz="2800" dirty="0" err="1">
                <a:latin typeface=".VnAvant" panose="020B7200000000000000" pitchFamily="34" charset="0"/>
              </a:rPr>
              <a:t>cßn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hiÒn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s©n</a:t>
            </a:r>
            <a:r>
              <a:rPr lang="en-US" sz="2800" dirty="0">
                <a:latin typeface=".VnAvant" panose="020B7200000000000000" pitchFamily="34" charset="0"/>
              </a:rPr>
              <a:t>.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th©n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thiÖn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la </a:t>
            </a:r>
            <a:r>
              <a:rPr lang="en-US" sz="2800" dirty="0" err="1">
                <a:latin typeface=".VnAvant" panose="020B7200000000000000" pitchFamily="34" charset="0"/>
              </a:rPr>
              <a:t>lín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§ã lµ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. Con mµ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gÇn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¨n </a:t>
            </a:r>
            <a:r>
              <a:rPr lang="en-US" sz="2800" dirty="0" err="1">
                <a:latin typeface=".VnAvant" panose="020B7200000000000000" pitchFamily="34" charset="0"/>
              </a:rPr>
              <a:t>thÞt</a:t>
            </a:r>
            <a:r>
              <a:rPr lang="en-US" sz="2800" dirty="0">
                <a:latin typeface=".VnAvant" panose="020B7200000000000000" pitchFamily="34" charset="0"/>
              </a:rPr>
              <a:t> con ®ã.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                              </a:t>
            </a: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      </a:t>
            </a:r>
          </a:p>
        </p:txBody>
      </p:sp>
    </p:spTree>
    <p:extLst>
      <p:ext uri="{BB962C8B-B14F-4D97-AF65-F5344CB8AC3E}">
        <p14:creationId xmlns:p14="http://schemas.microsoft.com/office/powerpoint/2010/main" val="354912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17F92-16FF-4DB5-83F9-AD61B3BDE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2291DD8-E701-4FFF-9C6F-978D83445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56"/>
            <a:ext cx="12192001" cy="687982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A41E1A-91A3-4E1A-BFB4-4F2E6E975417}"/>
              </a:ext>
            </a:extLst>
          </p:cNvPr>
          <p:cNvSpPr txBox="1"/>
          <p:nvPr/>
        </p:nvSpPr>
        <p:spPr>
          <a:xfrm>
            <a:off x="1066800" y="648545"/>
            <a:ext cx="10668000" cy="5920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Chuét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anose="020B7200000000000000" pitchFamily="34" charset="0"/>
              </a:rPr>
              <a:t>ót</a:t>
            </a:r>
            <a:r>
              <a:rPr lang="en-US" sz="3200" dirty="0">
                <a:solidFill>
                  <a:srgbClr val="FF0000"/>
                </a:solidFill>
                <a:latin typeface=".VnAvant" panose="020B7200000000000000" pitchFamily="34" charset="0"/>
              </a:rPr>
              <a:t> (2)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ót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hín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hë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kÓ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tiÕp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- Con </a:t>
            </a:r>
            <a:r>
              <a:rPr lang="en-US" sz="2800" dirty="0" err="1">
                <a:latin typeface=".VnAvant" panose="020B7200000000000000" pitchFamily="34" charset="0"/>
              </a:rPr>
              <a:t>cßn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gÆp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mét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thó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hiÒn</a:t>
            </a:r>
            <a:r>
              <a:rPr lang="en-US" sz="2800" dirty="0">
                <a:latin typeface=".VnAvant" panose="020B7200000000000000" pitchFamily="34" charset="0"/>
              </a:rPr>
              <a:t>.    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n»m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trªn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s©n</a:t>
            </a:r>
            <a:r>
              <a:rPr lang="en-US" sz="2800" dirty="0">
                <a:latin typeface=".VnAvant" panose="020B7200000000000000" pitchFamily="34" charset="0"/>
              </a:rPr>
              <a:t>.    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lu«n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ch©n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liÕm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cæ</a:t>
            </a:r>
            <a:r>
              <a:rPr lang="en-US" sz="2800" dirty="0">
                <a:latin typeface=".VnAvant" panose="020B7200000000000000" pitchFamily="34" charset="0"/>
              </a:rPr>
              <a:t> vµ </a:t>
            </a:r>
            <a:r>
              <a:rPr lang="en-US" sz="2800" dirty="0" err="1">
                <a:latin typeface=".VnAvant" panose="020B7200000000000000" pitchFamily="34" charset="0"/>
              </a:rPr>
              <a:t>nh×n</a:t>
            </a:r>
            <a:r>
              <a:rPr lang="en-US" sz="2800" dirty="0">
                <a:latin typeface=".VnAvant" panose="020B7200000000000000" pitchFamily="34" charset="0"/>
              </a:rPr>
              <a:t> con </a:t>
            </a:r>
            <a:r>
              <a:rPr lang="en-US" sz="2800" dirty="0" err="1">
                <a:latin typeface=".VnAvant" panose="020B7200000000000000" pitchFamily="34" charset="0"/>
              </a:rPr>
              <a:t>rÊt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th©n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thiÖn</a:t>
            </a:r>
            <a:r>
              <a:rPr lang="en-US" sz="2800" dirty="0">
                <a:latin typeface=".VnAvant" panose="020B72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mÑ</a:t>
            </a:r>
            <a:r>
              <a:rPr lang="en-US" sz="2800" dirty="0">
                <a:latin typeface=".VnAvant" panose="020B7200000000000000" pitchFamily="34" charset="0"/>
              </a:rPr>
              <a:t> la </a:t>
            </a:r>
            <a:r>
              <a:rPr lang="en-US" sz="2800" dirty="0" err="1">
                <a:latin typeface=".VnAvant" panose="020B7200000000000000" pitchFamily="34" charset="0"/>
              </a:rPr>
              <a:t>lín</a:t>
            </a:r>
            <a:r>
              <a:rPr lang="en-US" sz="2800" dirty="0">
                <a:latin typeface=".VnAvant" panose="020B72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§ã lµ </a:t>
            </a:r>
            <a:r>
              <a:rPr lang="en-US" sz="2800" dirty="0" err="1">
                <a:latin typeface=".VnAvant" panose="020B7200000000000000" pitchFamily="34" charset="0"/>
              </a:rPr>
              <a:t>kÎ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thï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cña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nh</a:t>
            </a:r>
            <a:r>
              <a:rPr lang="en-US" sz="2800" dirty="0">
                <a:latin typeface=".VnAvant" panose="020B7200000000000000" pitchFamily="34" charset="0"/>
              </a:rPr>
              <a:t>µ </a:t>
            </a:r>
            <a:r>
              <a:rPr lang="en-US" sz="2800" dirty="0" err="1">
                <a:latin typeface=".VnAvant" panose="020B7200000000000000" pitchFamily="34" charset="0"/>
              </a:rPr>
              <a:t>chuét</a:t>
            </a:r>
            <a:r>
              <a:rPr lang="en-US" sz="2800" dirty="0">
                <a:latin typeface=".VnAvant" panose="020B7200000000000000" pitchFamily="34" charset="0"/>
              </a:rPr>
              <a:t>.     Con mµ ®</a:t>
            </a:r>
            <a:r>
              <a:rPr lang="en-US" sz="2800" dirty="0" err="1">
                <a:latin typeface=".VnAvant" panose="020B7200000000000000" pitchFamily="34" charset="0"/>
              </a:rPr>
              <a:t>Õn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  <a:r>
              <a:rPr lang="en-US" sz="2800" dirty="0" err="1">
                <a:latin typeface=".VnAvant" panose="020B7200000000000000" pitchFamily="34" charset="0"/>
              </a:rPr>
              <a:t>gÇn</a:t>
            </a:r>
            <a:r>
              <a:rPr lang="en-US" sz="2800" dirty="0">
                <a:latin typeface=".VnAvant" panose="020B7200000000000000" pitchFamily="34" charset="0"/>
              </a:rPr>
              <a:t>, </a:t>
            </a:r>
            <a:r>
              <a:rPr lang="en-US" sz="2800" dirty="0" err="1">
                <a:latin typeface=".VnAvant" panose="020B7200000000000000" pitchFamily="34" charset="0"/>
              </a:rPr>
              <a:t>nã</a:t>
            </a:r>
            <a:r>
              <a:rPr lang="en-US" sz="2800" dirty="0">
                <a:latin typeface=".VnAvant" panose="020B7200000000000000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.VnAvant" panose="020B7200000000000000" pitchFamily="34" charset="0"/>
              </a:rPr>
              <a:t>sÏ</a:t>
            </a:r>
            <a:r>
              <a:rPr lang="en-US" sz="2800" dirty="0">
                <a:latin typeface=".VnAvant" panose="020B7200000000000000" pitchFamily="34" charset="0"/>
              </a:rPr>
              <a:t> ¨n </a:t>
            </a:r>
            <a:r>
              <a:rPr lang="en-US" sz="2800" dirty="0" err="1">
                <a:latin typeface=".VnAvant" panose="020B7200000000000000" pitchFamily="34" charset="0"/>
              </a:rPr>
              <a:t>thÞt</a:t>
            </a:r>
            <a:r>
              <a:rPr lang="en-US" sz="2800" dirty="0">
                <a:latin typeface=".VnAvant" panose="020B7200000000000000" pitchFamily="34" charset="0"/>
              </a:rPr>
              <a:t> con ®ã.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latin typeface=".VnAvant" panose="020B7200000000000000" pitchFamily="34" charset="0"/>
              </a:rPr>
              <a:t>	                                                      </a:t>
            </a:r>
            <a:r>
              <a:rPr lang="en-US" sz="2000" dirty="0">
                <a:latin typeface=".VnAvant" panose="020B7200000000000000" pitchFamily="34" charset="0"/>
              </a:rPr>
              <a:t>Theo </a:t>
            </a:r>
            <a:r>
              <a:rPr lang="en-US" sz="2400" dirty="0">
                <a:latin typeface="UTM Avo"/>
              </a:rPr>
              <a:t>L</a:t>
            </a:r>
            <a:r>
              <a:rPr lang="en-US" sz="2400" dirty="0">
                <a:latin typeface="UTM Avo"/>
                <a:cs typeface="Times New Roman" panose="02020603050405020304" pitchFamily="18" charset="0"/>
              </a:rPr>
              <a:t>É</a:t>
            </a:r>
            <a:r>
              <a:rPr lang="en-US" sz="2400" dirty="0">
                <a:latin typeface="UTM Avo"/>
              </a:rPr>
              <a:t>P</a:t>
            </a:r>
            <a:r>
              <a:rPr lang="en-US" sz="2000" dirty="0">
                <a:latin typeface=".VnAvant" panose="020B7200000000000000" pitchFamily="34" charset="0"/>
              </a:rPr>
              <a:t> T¤N-XT¤I       </a:t>
            </a: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id="{D0378045-45C1-4CA8-A87C-F5107189BC7A}"/>
              </a:ext>
            </a:extLst>
          </p:cNvPr>
          <p:cNvSpPr/>
          <p:nvPr/>
        </p:nvSpPr>
        <p:spPr>
          <a:xfrm>
            <a:off x="1524000" y="1417638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6" name="Star: 6 Points 5">
            <a:extLst>
              <a:ext uri="{FF2B5EF4-FFF2-40B4-BE49-F238E27FC236}">
                <a16:creationId xmlns:a16="http://schemas.microsoft.com/office/drawing/2014/main" id="{7C58FF4E-A609-4029-9BE3-C544DE4E3688}"/>
              </a:ext>
            </a:extLst>
          </p:cNvPr>
          <p:cNvSpPr/>
          <p:nvPr/>
        </p:nvSpPr>
        <p:spPr>
          <a:xfrm>
            <a:off x="1524000" y="2039813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2</a:t>
            </a:r>
          </a:p>
        </p:txBody>
      </p:sp>
      <p:sp>
        <p:nvSpPr>
          <p:cNvPr id="7" name="Star: 6 Points 6">
            <a:extLst>
              <a:ext uri="{FF2B5EF4-FFF2-40B4-BE49-F238E27FC236}">
                <a16:creationId xmlns:a16="http://schemas.microsoft.com/office/drawing/2014/main" id="{C6101F88-20DD-4A2C-81AD-D4EE08FD3234}"/>
              </a:ext>
            </a:extLst>
          </p:cNvPr>
          <p:cNvSpPr/>
          <p:nvPr/>
        </p:nvSpPr>
        <p:spPr>
          <a:xfrm>
            <a:off x="8343900" y="2039813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3</a:t>
            </a:r>
          </a:p>
        </p:txBody>
      </p:sp>
      <p:sp>
        <p:nvSpPr>
          <p:cNvPr id="8" name="Star: 6 Points 7">
            <a:extLst>
              <a:ext uri="{FF2B5EF4-FFF2-40B4-BE49-F238E27FC236}">
                <a16:creationId xmlns:a16="http://schemas.microsoft.com/office/drawing/2014/main" id="{4C9DCF16-FE8B-4AD2-A8FB-6E6A3E49F6BF}"/>
              </a:ext>
            </a:extLst>
          </p:cNvPr>
          <p:cNvSpPr/>
          <p:nvPr/>
        </p:nvSpPr>
        <p:spPr>
          <a:xfrm>
            <a:off x="2667000" y="2667000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4</a:t>
            </a:r>
          </a:p>
        </p:txBody>
      </p:sp>
      <p:sp>
        <p:nvSpPr>
          <p:cNvPr id="10" name="Star: 6 Points 9">
            <a:extLst>
              <a:ext uri="{FF2B5EF4-FFF2-40B4-BE49-F238E27FC236}">
                <a16:creationId xmlns:a16="http://schemas.microsoft.com/office/drawing/2014/main" id="{F50BA188-A442-4140-AFF5-19315D080D68}"/>
              </a:ext>
            </a:extLst>
          </p:cNvPr>
          <p:cNvSpPr/>
          <p:nvPr/>
        </p:nvSpPr>
        <p:spPr>
          <a:xfrm>
            <a:off x="1524000" y="4001231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12" name="Star: 6 Points 11">
            <a:extLst>
              <a:ext uri="{FF2B5EF4-FFF2-40B4-BE49-F238E27FC236}">
                <a16:creationId xmlns:a16="http://schemas.microsoft.com/office/drawing/2014/main" id="{F08B2027-2E94-48A8-9665-856D91EE8A7B}"/>
              </a:ext>
            </a:extLst>
          </p:cNvPr>
          <p:cNvSpPr/>
          <p:nvPr/>
        </p:nvSpPr>
        <p:spPr>
          <a:xfrm>
            <a:off x="1524000" y="4591050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6</a:t>
            </a:r>
          </a:p>
        </p:txBody>
      </p:sp>
      <p:sp>
        <p:nvSpPr>
          <p:cNvPr id="13" name="Star: 6 Points 12">
            <a:extLst>
              <a:ext uri="{FF2B5EF4-FFF2-40B4-BE49-F238E27FC236}">
                <a16:creationId xmlns:a16="http://schemas.microsoft.com/office/drawing/2014/main" id="{EE9D6C93-51C2-419F-B679-349D68E89DDD}"/>
              </a:ext>
            </a:extLst>
          </p:cNvPr>
          <p:cNvSpPr/>
          <p:nvPr/>
        </p:nvSpPr>
        <p:spPr>
          <a:xfrm>
            <a:off x="6934200" y="4591050"/>
            <a:ext cx="419100" cy="514350"/>
          </a:xfrm>
          <a:prstGeom prst="star6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.VnAvant" panose="020B7200000000000000" pitchFamily="34" charset="0"/>
              </a:rPr>
              <a:t>7</a:t>
            </a:r>
          </a:p>
        </p:txBody>
      </p:sp>
      <p:sp>
        <p:nvSpPr>
          <p:cNvPr id="3" name="Right Arrow 7">
            <a:hlinkClick r:id="rId3" action="ppaction://hlinksldjump"/>
            <a:extLst>
              <a:ext uri="{FF2B5EF4-FFF2-40B4-BE49-F238E27FC236}">
                <a16:creationId xmlns:a16="http://schemas.microsoft.com/office/drawing/2014/main" id="{2B76CC98-959B-43D6-9998-3C0E5DB8D2B4}"/>
              </a:ext>
            </a:extLst>
          </p:cNvPr>
          <p:cNvSpPr/>
          <p:nvPr/>
        </p:nvSpPr>
        <p:spPr>
          <a:xfrm flipH="1">
            <a:off x="11111023" y="6019800"/>
            <a:ext cx="958165" cy="62446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8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605</Words>
  <Application>Microsoft Office PowerPoint</Application>
  <PresentationFormat>Widescreen</PresentationFormat>
  <Paragraphs>68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.VnAvant</vt:lpstr>
      <vt:lpstr>.VnTime</vt:lpstr>
      <vt:lpstr>Arial</vt:lpstr>
      <vt:lpstr>Calibri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LINH</dc:creator>
  <cp:lastModifiedBy>Khanh Dương</cp:lastModifiedBy>
  <cp:revision>23</cp:revision>
  <dcterms:created xsi:type="dcterms:W3CDTF">2006-08-16T00:00:00Z</dcterms:created>
  <dcterms:modified xsi:type="dcterms:W3CDTF">2020-08-12T15:40:54Z</dcterms:modified>
</cp:coreProperties>
</file>