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83" r:id="rId2"/>
    <p:sldId id="284" r:id="rId3"/>
    <p:sldId id="325" r:id="rId4"/>
    <p:sldId id="286" r:id="rId5"/>
    <p:sldId id="321" r:id="rId6"/>
    <p:sldId id="294" r:id="rId7"/>
    <p:sldId id="320" r:id="rId8"/>
    <p:sldId id="319" r:id="rId9"/>
    <p:sldId id="295" r:id="rId10"/>
    <p:sldId id="323" r:id="rId11"/>
    <p:sldId id="304" r:id="rId12"/>
    <p:sldId id="324" r:id="rId13"/>
    <p:sldId id="305" r:id="rId14"/>
    <p:sldId id="306" r:id="rId15"/>
    <p:sldId id="309" r:id="rId16"/>
  </p:sldIdLst>
  <p:sldSz cx="12192000" cy="6858000"/>
  <p:notesSz cx="6858000" cy="9144000"/>
  <p:embeddedFontLst>
    <p:embeddedFont>
      <p:font typeface=".VnAvant" panose="020B7200000000000000" pitchFamily="34" charset="0"/>
      <p:regular r:id="rId18"/>
      <p:bold r:id="rId19"/>
      <p:italic r:id="rId20"/>
      <p:boldItalic r:id="rId21"/>
    </p:embeddedFont>
    <p:embeddedFont>
      <p:font typeface="等线" panose="02010600030101010101" pitchFamily="2" charset="-122"/>
      <p:regular r:id="rId22"/>
      <p:bold r:id="rId23"/>
    </p:embeddedFont>
    <p:embeddedFont>
      <p:font typeface="小白" panose="020B0604020202020204" charset="-122"/>
      <p:regular r:id="rId24"/>
    </p:embeddedFont>
    <p:embeddedFont>
      <p:font typeface="HP001 4 hàng" panose="020B0603050302020204" pitchFamily="34" charset="0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字魂7号-温暖童稚体" panose="00000500000000000000" charset="-122"/>
      <p:regular r:id="rId31"/>
    </p:embeddedFont>
    <p:embeddedFont>
      <p:font typeface="UTM Avo" panose="02040603050506020204" pitchFamily="18" charset="0"/>
      <p:regular r:id="rId32"/>
      <p:bold r:id="rId33"/>
      <p:italic r:id="rId34"/>
      <p:boldItalic r:id="rId35"/>
    </p:embeddedFont>
  </p:embeddedFontLst>
  <p:custDataLst>
    <p:tags r:id="rId3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3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72" y="903890"/>
            <a:ext cx="10836166" cy="567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4596" y="6306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TM Avo" panose="02040603050506020204" pitchFamily="18" charset="0"/>
              </a:rPr>
              <a:t>3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12164" y="152352"/>
            <a:ext cx="2173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726" y="1258645"/>
            <a:ext cx="5206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UTM Avo" panose="02040603050506020204" pitchFamily="18" charset="0"/>
              </a:rPr>
              <a:t>Sóc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r>
              <a:rPr lang="en-US" sz="3600" dirty="0" err="1" smtClean="0">
                <a:latin typeface="UTM Avo" panose="02040603050506020204" pitchFamily="18" charset="0"/>
              </a:rPr>
              <a:t>nhím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thỏ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ngọc</a:t>
            </a:r>
            <a:endParaRPr lang="en-US" sz="3600" dirty="0" smtClean="0">
              <a:latin typeface="UTM Avo" panose="02040603050506020204" pitchFamily="18" charset="0"/>
            </a:endParaRPr>
          </a:p>
          <a:p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lớp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cô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sơn</a:t>
            </a:r>
            <a:r>
              <a:rPr lang="en-US" sz="3600" dirty="0" smtClean="0">
                <a:latin typeface="UTM Avo" panose="02040603050506020204" pitchFamily="18" charset="0"/>
              </a:rPr>
              <a:t> ca </a:t>
            </a:r>
          </a:p>
          <a:p>
            <a:r>
              <a:rPr lang="en-US" sz="3600" dirty="0" err="1" smtClean="0">
                <a:latin typeface="UTM Avo" panose="02040603050506020204" pitchFamily="18" charset="0"/>
              </a:rPr>
              <a:t>Bác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ngựa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đón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từ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nhà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</a:p>
          <a:p>
            <a:r>
              <a:rPr lang="en-US" sz="3600" dirty="0" err="1" smtClean="0">
                <a:latin typeface="UTM Avo" panose="02040603050506020204" pitchFamily="18" charset="0"/>
              </a:rPr>
              <a:t>Đưa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cả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74083" y="3949842"/>
            <a:ext cx="533400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UTM Avo" panose="02040603050506020204" pitchFamily="18" charset="0"/>
              </a:rPr>
              <a:t>Sóc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r>
              <a:rPr lang="en-US" sz="3600" dirty="0" err="1" smtClean="0">
                <a:latin typeface="UTM Avo" panose="02040603050506020204" pitchFamily="18" charset="0"/>
              </a:rPr>
              <a:t>nhím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thỏ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ngọc</a:t>
            </a:r>
            <a:endParaRPr lang="en-US" sz="3600" dirty="0" smtClean="0">
              <a:latin typeface="UTM Avo" panose="02040603050506020204" pitchFamily="18" charset="0"/>
            </a:endParaRPr>
          </a:p>
          <a:p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lớp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cô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sơn</a:t>
            </a:r>
            <a:r>
              <a:rPr lang="en-US" sz="3600" dirty="0" smtClean="0">
                <a:latin typeface="UTM Avo" panose="02040603050506020204" pitchFamily="18" charset="0"/>
              </a:rPr>
              <a:t> ca </a:t>
            </a:r>
          </a:p>
          <a:p>
            <a:r>
              <a:rPr lang="en-US" sz="3600" dirty="0" err="1" smtClean="0">
                <a:latin typeface="UTM Avo" panose="02040603050506020204" pitchFamily="18" charset="0"/>
              </a:rPr>
              <a:t>Bác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ngựa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đón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từ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nhà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</a:p>
          <a:p>
            <a:r>
              <a:rPr lang="en-US" sz="3600" dirty="0" err="1" smtClean="0">
                <a:latin typeface="UTM Avo" panose="02040603050506020204" pitchFamily="18" charset="0"/>
              </a:rPr>
              <a:t>Đưa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cả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19888" y="1226372"/>
            <a:ext cx="62501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UTM Avo" panose="02040603050506020204" pitchFamily="18" charset="0"/>
              </a:rPr>
              <a:t>Vó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ngựa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lóc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cóc</a:t>
            </a:r>
            <a:endParaRPr lang="en-US" sz="3600" dirty="0" smtClean="0">
              <a:latin typeface="UTM Avo" panose="02040603050506020204" pitchFamily="18" charset="0"/>
            </a:endParaRPr>
          </a:p>
          <a:p>
            <a:r>
              <a:rPr lang="en-US" sz="3600" dirty="0" err="1" smtClean="0">
                <a:latin typeface="UTM Avo" panose="02040603050506020204" pitchFamily="18" charset="0"/>
              </a:rPr>
              <a:t>Xe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cứ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lăn</a:t>
            </a:r>
            <a:r>
              <a:rPr lang="en-US" sz="3600" dirty="0" smtClean="0">
                <a:latin typeface="UTM Avo" panose="02040603050506020204" pitchFamily="18" charset="0"/>
              </a:rPr>
              <a:t> bon </a:t>
            </a:r>
            <a:r>
              <a:rPr lang="en-US" sz="3600" dirty="0" err="1" smtClean="0">
                <a:latin typeface="UTM Avo" panose="02040603050506020204" pitchFamily="18" charset="0"/>
              </a:rPr>
              <a:t>bon</a:t>
            </a:r>
            <a:endParaRPr lang="en-US" sz="3600" dirty="0" smtClean="0">
              <a:latin typeface="UTM Avo" panose="02040603050506020204" pitchFamily="18" charset="0"/>
            </a:endParaRPr>
          </a:p>
          <a:p>
            <a:r>
              <a:rPr lang="en-US" sz="3600" dirty="0" err="1" smtClean="0">
                <a:latin typeface="UTM Avo" panose="02040603050506020204" pitchFamily="18" charset="0"/>
              </a:rPr>
              <a:t>Chim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chóc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liệng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vòng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tròn</a:t>
            </a:r>
            <a:endParaRPr lang="en-US" sz="3600" dirty="0" smtClean="0">
              <a:latin typeface="UTM Avo" panose="02040603050506020204" pitchFamily="18" charset="0"/>
            </a:endParaRPr>
          </a:p>
          <a:p>
            <a:r>
              <a:rPr lang="en-US" sz="3600" dirty="0" err="1" smtClean="0">
                <a:latin typeface="UTM Avo" panose="02040603050506020204" pitchFamily="18" charset="0"/>
              </a:rPr>
              <a:t>Hát</a:t>
            </a:r>
            <a:r>
              <a:rPr lang="en-US" sz="3600" dirty="0" smtClean="0">
                <a:latin typeface="UTM Avo" panose="02040603050506020204" pitchFamily="18" charset="0"/>
              </a:rPr>
              <a:t> ca </a:t>
            </a:r>
            <a:r>
              <a:rPr lang="en-US" sz="3600" dirty="0" err="1" smtClean="0">
                <a:latin typeface="UTM Avo" panose="02040603050506020204" pitchFamily="18" charset="0"/>
              </a:rPr>
              <a:t>vang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rộn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rã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4568" y="1811104"/>
            <a:ext cx="173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s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ca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64874" y="1231986"/>
            <a:ext cx="1988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óc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cóc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14270" y="2318510"/>
            <a:ext cx="3655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iệng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vòng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tròn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843200" y="3932159"/>
            <a:ext cx="2321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hỏ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ngọc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507916" y="1312436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573791" y="1905902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5208489" y="2465302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4455456" y="2927882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8048514" y="4046679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7101843" y="4541522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7779568" y="5079406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7048053" y="5638799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0361401" y="1314226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10070934" y="1819843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11921247" y="2379239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10253824" y="2927875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4541519" y="2917127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10339882" y="2917124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134117" y="5649556"/>
            <a:ext cx="118333" cy="5560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3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44" grpId="0"/>
      <p:bldP spid="45" grpId="0"/>
      <p:bldP spid="7" grpId="0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" y="4792701"/>
            <a:ext cx="2291255" cy="223870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3098" y="315310"/>
            <a:ext cx="6674039" cy="8996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?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đủ</a:t>
            </a:r>
            <a:r>
              <a:rPr lang="en-US" sz="3200" dirty="0" smtClean="0">
                <a:latin typeface="UTM Avo" panose="02040603050506020204" pitchFamily="18" charset="0"/>
              </a:rPr>
              <a:t> ý: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944310" y="1441666"/>
            <a:ext cx="10026972" cy="13627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a) </a:t>
            </a:r>
            <a:r>
              <a:rPr lang="en-US" sz="3600" dirty="0" err="1" smtClean="0">
                <a:latin typeface="UTM Avo" panose="02040603050506020204" pitchFamily="18" charset="0"/>
              </a:rPr>
              <a:t>Sóc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r>
              <a:rPr lang="en-US" sz="3600" dirty="0" err="1" smtClean="0">
                <a:latin typeface="UTM Avo" panose="02040603050506020204" pitchFamily="18" charset="0"/>
              </a:rPr>
              <a:t>nhím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thỏ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lớp</a:t>
            </a:r>
            <a:r>
              <a:rPr lang="en-US" sz="3600" dirty="0" smtClean="0">
                <a:latin typeface="UTM Avo" panose="02040603050506020204" pitchFamily="18" charset="0"/>
              </a:rPr>
              <a:t>...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860227" y="3541532"/>
            <a:ext cx="10195139" cy="13657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anose="02040603050506020204" pitchFamily="18" charset="0"/>
              </a:rPr>
              <a:t>b</a:t>
            </a:r>
            <a:r>
              <a:rPr lang="en-US" sz="3600" dirty="0" smtClean="0">
                <a:latin typeface="UTM Avo" panose="02040603050506020204" pitchFamily="18" charset="0"/>
              </a:rPr>
              <a:t>)..................</a:t>
            </a:r>
            <a:r>
              <a:rPr lang="en-US" sz="3600" dirty="0" err="1" smtClean="0">
                <a:latin typeface="UTM Avo" panose="02040603050506020204" pitchFamily="18" charset="0"/>
              </a:rPr>
              <a:t>đưa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cả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bạn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48499" y="1773435"/>
            <a:ext cx="2659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c</a:t>
            </a:r>
            <a:r>
              <a:rPr lang="en-US" sz="3600" dirty="0" err="1" smtClean="0">
                <a:latin typeface="UTM Avo" panose="02040603050506020204" pitchFamily="18" charset="0"/>
              </a:rPr>
              <a:t>ô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sơn</a:t>
            </a:r>
            <a:r>
              <a:rPr lang="en-US" sz="3600" dirty="0" smtClean="0">
                <a:latin typeface="UTM Avo" panose="02040603050506020204" pitchFamily="18" charset="0"/>
              </a:rPr>
              <a:t> ca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30749" y="3850510"/>
            <a:ext cx="2623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b</a:t>
            </a:r>
            <a:r>
              <a:rPr lang="en-US" sz="3600" dirty="0" err="1" smtClean="0">
                <a:latin typeface="UTM Avo" panose="02040603050506020204" pitchFamily="18" charset="0"/>
              </a:rPr>
              <a:t>ác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ngựa</a:t>
            </a:r>
            <a:r>
              <a:rPr lang="en-US" sz="3600" dirty="0" smtClean="0">
                <a:latin typeface="UTM Avo" panose="02040603050506020204" pitchFamily="18" charset="0"/>
              </a:rPr>
              <a:t> 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860227" y="5526909"/>
            <a:ext cx="10111056" cy="11997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c) Ba </a:t>
            </a:r>
            <a:r>
              <a:rPr lang="en-US" sz="3600" dirty="0" err="1" smtClean="0">
                <a:latin typeface="UTM Avo" panose="02040603050506020204" pitchFamily="18" charset="0"/>
              </a:rPr>
              <a:t>bạn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hứa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học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tập</a:t>
            </a:r>
            <a:r>
              <a:rPr lang="en-US" sz="3600" dirty="0" smtClean="0">
                <a:latin typeface="UTM Avo" panose="02040603050506020204" pitchFamily="18" charset="0"/>
              </a:rPr>
              <a:t>............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80650" y="5757890"/>
            <a:ext cx="2623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c</a:t>
            </a:r>
            <a:r>
              <a:rPr lang="en-US" sz="3600" dirty="0" err="1" smtClean="0">
                <a:latin typeface="UTM Avo" panose="02040603050506020204" pitchFamily="18" charset="0"/>
              </a:rPr>
              <a:t>hăm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chỉ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13" grpId="0" animBg="1"/>
      <p:bldP spid="28" grpId="0"/>
      <p:bldP spid="29" grpId="0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4.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" y="2301765"/>
            <a:ext cx="11267089" cy="254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2880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ủ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riềng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935361" y="1052771"/>
            <a:ext cx="3918180" cy="105601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779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x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em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xiếc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377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hiêng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vác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6" y="5086766"/>
            <a:ext cx="3304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iếng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khơi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5153" y="150602"/>
            <a:ext cx="5368066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UTM Avo" panose="02040603050506020204" pitchFamily="18" charset="0"/>
              </a:rPr>
              <a:t>Đọc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thành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tiếng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1" y="1271286"/>
            <a:ext cx="11109433" cy="537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5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84: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ong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oc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7419" y="2653929"/>
            <a:ext cx="3788785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ong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54317" y="2653929"/>
            <a:ext cx="3933657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oc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ong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o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ng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43384" y="4025461"/>
            <a:ext cx="5116892" cy="128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ngờ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oc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o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.VnAvant" pitchFamily="34" charset="0"/>
                </a:rPr>
                <a:t>c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1" y="4004450"/>
            <a:ext cx="4743768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oc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7739" y="3009430"/>
            <a:ext cx="2399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UTM Avo" panose="02040603050506020204" pitchFamily="18" charset="0"/>
              </a:rPr>
              <a:t>b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óng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56284" y="3228900"/>
            <a:ext cx="1438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UTM Avo" panose="02040603050506020204" pitchFamily="18" charset="0"/>
              </a:rPr>
              <a:t>s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óc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55" y="5948852"/>
            <a:ext cx="6274673" cy="762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b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o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bong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bóng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29008" y="4113265"/>
            <a:ext cx="2976667" cy="1554198"/>
            <a:chOff x="3810000" y="1405139"/>
            <a:chExt cx="2209801" cy="1529531"/>
          </a:xfrm>
        </p:grpSpPr>
        <p:sp>
          <p:nvSpPr>
            <p:cNvPr id="11" name="Rectangle 10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bóng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bong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103396" y="4314760"/>
            <a:ext cx="2991388" cy="1492583"/>
            <a:chOff x="3810000" y="1405139"/>
            <a:chExt cx="2220730" cy="1529531"/>
          </a:xfrm>
        </p:grpSpPr>
        <p:sp>
          <p:nvSpPr>
            <p:cNvPr id="15" name="Rectangle 14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sóc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sóc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25830" y="2242584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ʹ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789683" y="5969873"/>
            <a:ext cx="5328748" cy="74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ó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só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só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94" y="136633"/>
            <a:ext cx="3142757" cy="28337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862" y="136634"/>
            <a:ext cx="3426371" cy="28337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78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ʹ</a:t>
            </a:r>
            <a:endParaRPr lang="en-US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93939" y="5010068"/>
            <a:ext cx="3273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ʹ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11399821" y="357354"/>
            <a:ext cx="467620" cy="470659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115614" y="136634"/>
            <a:ext cx="9858688" cy="5851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  <a:r>
              <a:rPr lang="en-US" sz="3200" dirty="0" err="1" smtClean="0">
                <a:latin typeface="UTM Avo" panose="02040603050506020204" pitchFamily="18" charset="0"/>
              </a:rPr>
              <a:t>?Tiếng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1" y="1051034"/>
            <a:ext cx="10457793" cy="551793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424856" y="3757451"/>
            <a:ext cx="3731172" cy="12717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424856" y="2469128"/>
            <a:ext cx="4288220" cy="9800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822029" y="3909849"/>
            <a:ext cx="3594538" cy="12192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290442" y="4096405"/>
            <a:ext cx="882869" cy="113511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664373" y="2086305"/>
            <a:ext cx="3731172" cy="12717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229</Words>
  <Application>Microsoft Office PowerPoint</Application>
  <PresentationFormat>Widescreen</PresentationFormat>
  <Paragraphs>62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.VnAvant</vt:lpstr>
      <vt:lpstr>Arial</vt:lpstr>
      <vt:lpstr>等线</vt:lpstr>
      <vt:lpstr>Times New Roman</vt:lpstr>
      <vt:lpstr>Lato Regular</vt:lpstr>
      <vt:lpstr>字魂17号-萌趣果冻体</vt:lpstr>
      <vt:lpstr>小白</vt:lpstr>
      <vt:lpstr>HP001 4 hàng</vt:lpstr>
      <vt:lpstr>Calibri</vt:lpstr>
      <vt:lpstr>字魂7号-温暖童稚体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 OS</cp:lastModifiedBy>
  <cp:revision>210</cp:revision>
  <dcterms:created xsi:type="dcterms:W3CDTF">2019-03-29T12:25:33Z</dcterms:created>
  <dcterms:modified xsi:type="dcterms:W3CDTF">2020-08-14T08:49:49Z</dcterms:modified>
</cp:coreProperties>
</file>