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63" r:id="rId4"/>
    <p:sldId id="276" r:id="rId5"/>
    <p:sldId id="277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7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58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6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914400" y="3870126"/>
            <a:ext cx="6477000" cy="1689675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</a:t>
            </a:r>
            <a:b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QUÝ THẦY CÔ VỀ DỰ </a:t>
            </a:r>
            <a:b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6965" y="3810000"/>
            <a:ext cx="65918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ĐỀ MÔN ĐẠO ĐỨC </a:t>
            </a:r>
          </a:p>
          <a:p>
            <a:pPr algn="ctr"/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1A1</a:t>
            </a:r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08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277441-66F5-48F8-9111-6A1169750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3825B5A2-DF5E-48FB-B8D4-CB3CB12729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533400"/>
            <a:ext cx="64770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51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439772-1D80-4CB4-93BD-6A2025EA3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49FABF5-6A4D-43CE-B915-256817E06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794E9B7-E448-4CD8-9855-1EEE96477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685800"/>
            <a:ext cx="726281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24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67586A-82BE-47DB-915E-C72C36A1B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87A77D8-6697-4FC5-B49D-D05F654EE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46E1873-61EF-40B0-8385-FA55A1F9D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457200"/>
            <a:ext cx="522922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0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ECBA387-6BCE-450E-B62D-72C5B03A7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381000"/>
            <a:ext cx="1819275" cy="7620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BCB1DEFC-A8D6-4939-872A-31486E47A7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66800" y="1828800"/>
            <a:ext cx="7391399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6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1000" y="3352800"/>
            <a:ext cx="8504903" cy="3505200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56268"/>
              <a:ext cx="8200103" cy="16251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6809C86-57AA-4E5D-8C16-26B8DBA00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136" y="3886200"/>
            <a:ext cx="469582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599072" y="-6371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76646" y="248260"/>
            <a:ext cx="2514601" cy="605189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99755" y="5681990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 ANH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412_20200428073741_tay-thom-tay-ngoan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4943" y="1266151"/>
            <a:ext cx="6739467" cy="37909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y2mate.com - Làm Anh Khó Đấy - Nhạc Thiếu Nhi Hay_BAQj1_WXzNY_v720P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1827" y="1063611"/>
            <a:ext cx="7041573" cy="449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CE055752-8929-4FDF-8B83-FFA4695F8E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685800"/>
            <a:ext cx="75438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2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25B24F9-E701-4763-88F2-2248C1AC387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8600" y="266700"/>
            <a:ext cx="1752600" cy="1143000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0ED38AA9-4FA3-498D-B00E-5D1FAC70D93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72000" y="1578585"/>
            <a:ext cx="3760177" cy="22314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EC3230F-AAE3-46E6-B4AF-6CF39B9264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304800"/>
            <a:ext cx="6934200" cy="1066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4171488-9350-4767-B97D-1BD49AA426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524000"/>
            <a:ext cx="3771900" cy="2286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25BE645-FA23-480A-8F04-8CF4463312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4038600"/>
            <a:ext cx="3733800" cy="2362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BD583E9-32C3-4E76-979D-C406A29FCA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8200" y="4112991"/>
            <a:ext cx="4067175" cy="227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59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1250BD-A996-4B75-9D4E-1C41FE04B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endParaRPr lang="vi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117475B-9F79-4106-B119-C32E11A15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endParaRPr lang="vi-V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F4E4A61-432A-49D7-80BD-B92FD52E2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492" y="457200"/>
            <a:ext cx="7954108" cy="76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E1CFC1B-BFD3-4A68-A972-1E55199D0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371600"/>
            <a:ext cx="3810000" cy="1905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139A764-39C1-4ADE-85A5-BBBA564486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1371600"/>
            <a:ext cx="3505200" cy="182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7C5B21C-A218-4927-B31F-085C70AFD5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717" y="3384476"/>
            <a:ext cx="3839308" cy="1828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EA3B6CE-22D8-41FD-8CE8-8E68337C3B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9554" y="3384476"/>
            <a:ext cx="3528646" cy="1828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E1CFC1B-BFD3-4A68-A972-1E55199D0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86" y="1409700"/>
            <a:ext cx="3810000" cy="1905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139A764-39C1-4ADE-85A5-BBBA564486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4086" y="1409700"/>
            <a:ext cx="35052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11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D5D9DB-FD68-4F6A-BFC5-7238D14E2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0F5C38C7-67BA-48D2-A097-DD5A81618B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533400"/>
            <a:ext cx="1971675" cy="838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C5A2C48-55DE-494E-BE47-FAA2E481C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19808"/>
            <a:ext cx="6324600" cy="11517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7B09DA3-97D9-4470-AF5C-AF69BDF6E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910" y="1524000"/>
            <a:ext cx="3669690" cy="2286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FA0932A-B9C7-4751-978D-445CEB8DFE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1524000"/>
            <a:ext cx="3716948" cy="2291862"/>
          </a:xfrm>
          <a:prstGeom prst="rect">
            <a:avLst/>
          </a:prstGeom>
        </p:spPr>
      </p:pic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xmlns="" id="{A2E0D201-5A6E-4E93-A442-AC9C957286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055" y="3962400"/>
            <a:ext cx="3581400" cy="22383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8F9755C-B6EB-4F6A-B711-1085AF19D5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6800" y="4114800"/>
            <a:ext cx="3716947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60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C8615C-E870-4BC1-8B5F-74D8C379A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CB74A6B-33FF-4083-ADFF-CAB985626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920262"/>
            <a:ext cx="3886199" cy="4953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317517C-2F6B-409E-8279-AA841F4F0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066800"/>
            <a:ext cx="3114675" cy="480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04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641972-FE89-45F9-835B-12BC5A250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76D8E588-63EB-4E35-8816-0AC7F1DB11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533400"/>
            <a:ext cx="5495925" cy="685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2FF6B0C-2611-4EAA-A73A-5764FB1C4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225" y="1371600"/>
            <a:ext cx="75109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0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32</Words>
  <Application>Microsoft Office PowerPoint</Application>
  <PresentationFormat>On-screen Show (4:3)</PresentationFormat>
  <Paragraphs>8</Paragraphs>
  <Slides>14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NHIỆT LIỆT CHÀO MỪNG  QUÝ THẦY CÔ VỀ DỰ  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Windows User</cp:lastModifiedBy>
  <cp:revision>40</cp:revision>
  <dcterms:created xsi:type="dcterms:W3CDTF">2006-08-16T00:00:00Z</dcterms:created>
  <dcterms:modified xsi:type="dcterms:W3CDTF">2020-09-20T17:19:40Z</dcterms:modified>
</cp:coreProperties>
</file>